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14" r:id="rId2"/>
    <p:sldId id="313" r:id="rId3"/>
    <p:sldId id="315" r:id="rId4"/>
    <p:sldId id="317" r:id="rId5"/>
    <p:sldId id="318" r:id="rId6"/>
    <p:sldId id="320" r:id="rId7"/>
    <p:sldId id="321" r:id="rId8"/>
    <p:sldId id="322" r:id="rId9"/>
    <p:sldId id="324" r:id="rId10"/>
    <p:sldId id="325" r:id="rId11"/>
    <p:sldId id="326" r:id="rId12"/>
    <p:sldId id="327" r:id="rId13"/>
    <p:sldId id="328" r:id="rId14"/>
    <p:sldId id="329" r:id="rId15"/>
    <p:sldId id="330" r:id="rId16"/>
    <p:sldId id="331" r:id="rId17"/>
    <p:sldId id="332" r:id="rId18"/>
    <p:sldId id="333" r:id="rId19"/>
    <p:sldId id="334" r:id="rId20"/>
    <p:sldId id="336" r:id="rId21"/>
    <p:sldId id="335" r:id="rId22"/>
    <p:sldId id="337" r:id="rId23"/>
    <p:sldId id="338" r:id="rId24"/>
    <p:sldId id="339" r:id="rId25"/>
    <p:sldId id="340" r:id="rId26"/>
    <p:sldId id="343" r:id="rId27"/>
    <p:sldId id="344" r:id="rId28"/>
    <p:sldId id="341" r:id="rId29"/>
    <p:sldId id="342" r:id="rId30"/>
    <p:sldId id="345" r:id="rId31"/>
    <p:sldId id="346" r:id="rId32"/>
    <p:sldId id="347" r:id="rId33"/>
    <p:sldId id="348" r:id="rId34"/>
  </p:sldIdLst>
  <p:sldSz cx="9144000" cy="6858000" type="screen4x3"/>
  <p:notesSz cx="6858000" cy="9144000"/>
  <p:custDataLst>
    <p:tags r:id="rId36"/>
  </p:custDataLst>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BD8"/>
    <a:srgbClr val="00FF00"/>
    <a:srgbClr val="0000CC"/>
    <a:srgbClr val="EB2A03"/>
    <a:srgbClr val="009900"/>
    <a:srgbClr val="FF0066"/>
    <a:srgbClr val="D03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21" autoAdjust="0"/>
    <p:restoredTop sz="94118" autoAdjust="0"/>
  </p:normalViewPr>
  <p:slideViewPr>
    <p:cSldViewPr>
      <p:cViewPr varScale="1">
        <p:scale>
          <a:sx n="46" d="100"/>
          <a:sy n="46" d="100"/>
        </p:scale>
        <p:origin x="112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ata12.xml.rels><?xml version="1.0" encoding="UTF-8" standalone="yes"?>
<Relationships xmlns="http://schemas.openxmlformats.org/package/2006/relationships"><Relationship Id="rId1" Type="http://schemas.openxmlformats.org/officeDocument/2006/relationships/image" Target="../media/image12.jpg"/></Relationships>
</file>

<file path=ppt/diagrams/_rels/data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g"/><Relationship Id="rId1" Type="http://schemas.openxmlformats.org/officeDocument/2006/relationships/image" Target="../media/image13.jpg"/></Relationships>
</file>

<file path=ppt/diagrams/_rels/data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image" Target="../media/image6.png"/><Relationship Id="rId5" Type="http://schemas.openxmlformats.org/officeDocument/2006/relationships/image" Target="../media/image10.jpeg"/><Relationship Id="rId4" Type="http://schemas.openxmlformats.org/officeDocument/2006/relationships/image" Target="../media/image9.jp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12.xml.rels><?xml version="1.0" encoding="UTF-8" standalone="yes"?>
<Relationships xmlns="http://schemas.openxmlformats.org/package/2006/relationships"><Relationship Id="rId1" Type="http://schemas.openxmlformats.org/officeDocument/2006/relationships/image" Target="../media/image12.jpg"/></Relationships>
</file>

<file path=ppt/diagrams/_rels/drawing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g"/><Relationship Id="rId1" Type="http://schemas.openxmlformats.org/officeDocument/2006/relationships/image" Target="../media/image13.jpg"/></Relationships>
</file>

<file path=ppt/diagrams/_rels/drawing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image" Target="../media/image6.png"/><Relationship Id="rId5" Type="http://schemas.openxmlformats.org/officeDocument/2006/relationships/image" Target="../media/image10.jpeg"/><Relationship Id="rId4" Type="http://schemas.openxmlformats.org/officeDocument/2006/relationships/image" Target="../media/image9.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156580-640D-4859-8248-AEB9E75C235A}"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s-ES"/>
        </a:p>
      </dgm:t>
    </dgm:pt>
    <dgm:pt modelId="{38E78A25-609D-4A69-BD54-9160B7C260C9}">
      <dgm:prSet phldrT="[Texto]"/>
      <dgm:spPr/>
      <dgm:t>
        <a:bodyPr/>
        <a:lstStyle/>
        <a:p>
          <a:r>
            <a:rPr lang="es-ES" b="1" dirty="0" smtClean="0"/>
            <a:t>CONTEXTO   Y ANTECEDENTES</a:t>
          </a:r>
          <a:endParaRPr lang="es-ES" b="1" dirty="0"/>
        </a:p>
      </dgm:t>
    </dgm:pt>
    <dgm:pt modelId="{EA8B6614-C663-40FB-92E5-8F9A658F496F}" type="parTrans" cxnId="{7CDE5D57-D4A3-4368-AC6B-D8CC992ECB4C}">
      <dgm:prSet/>
      <dgm:spPr/>
      <dgm:t>
        <a:bodyPr/>
        <a:lstStyle/>
        <a:p>
          <a:endParaRPr lang="es-ES"/>
        </a:p>
      </dgm:t>
    </dgm:pt>
    <dgm:pt modelId="{FAE20726-BB39-4C59-9F0C-B50502E86756}" type="sibTrans" cxnId="{7CDE5D57-D4A3-4368-AC6B-D8CC992ECB4C}">
      <dgm:prSet/>
      <dgm:spPr/>
      <dgm:t>
        <a:bodyPr/>
        <a:lstStyle/>
        <a:p>
          <a:endParaRPr lang="es-ES"/>
        </a:p>
      </dgm:t>
    </dgm:pt>
    <dgm:pt modelId="{A65C5D78-DBA3-4654-A165-4B41F54E8FD7}">
      <dgm:prSet phldrT="[Texto]" custT="1"/>
      <dgm:spPr/>
      <dgm:t>
        <a:bodyPr/>
        <a:lstStyle/>
        <a:p>
          <a:r>
            <a:rPr lang="es-ES" sz="1800" dirty="0" smtClean="0"/>
            <a:t>ESPOCH, inicia sus actividades académicas en mayo de 1972</a:t>
          </a:r>
          <a:endParaRPr lang="es-ES" sz="1800" dirty="0"/>
        </a:p>
      </dgm:t>
    </dgm:pt>
    <dgm:pt modelId="{75474742-A26C-4C4F-80EB-1C3A28C22CB8}" type="parTrans" cxnId="{66B9E5ED-6660-4B7C-B888-FB71D8408AFF}">
      <dgm:prSet/>
      <dgm:spPr/>
      <dgm:t>
        <a:bodyPr/>
        <a:lstStyle/>
        <a:p>
          <a:endParaRPr lang="es-ES"/>
        </a:p>
      </dgm:t>
    </dgm:pt>
    <dgm:pt modelId="{C22B832A-11F2-40AC-8875-F91EE68F4F50}" type="sibTrans" cxnId="{66B9E5ED-6660-4B7C-B888-FB71D8408AFF}">
      <dgm:prSet/>
      <dgm:spPr/>
      <dgm:t>
        <a:bodyPr/>
        <a:lstStyle/>
        <a:p>
          <a:endParaRPr lang="es-ES"/>
        </a:p>
      </dgm:t>
    </dgm:pt>
    <dgm:pt modelId="{5E2E27FA-0712-4305-967B-C3BBD3C48610}">
      <dgm:prSet phldrT="[Texto]" custT="1"/>
      <dgm:spPr/>
      <dgm:t>
        <a:bodyPr/>
        <a:lstStyle/>
        <a:p>
          <a:r>
            <a:rPr lang="es-ES" sz="1800" dirty="0" smtClean="0"/>
            <a:t>En 1978, se funda la Facultad de Administración de Empresas</a:t>
          </a:r>
          <a:endParaRPr lang="es-ES" sz="1800" dirty="0"/>
        </a:p>
      </dgm:t>
    </dgm:pt>
    <dgm:pt modelId="{BB301B9D-D120-4273-8870-F653E08747C3}" type="parTrans" cxnId="{70CB1CE8-C55B-484B-BA11-0D53F40CF7BB}">
      <dgm:prSet/>
      <dgm:spPr/>
      <dgm:t>
        <a:bodyPr/>
        <a:lstStyle/>
        <a:p>
          <a:endParaRPr lang="es-ES"/>
        </a:p>
      </dgm:t>
    </dgm:pt>
    <dgm:pt modelId="{234DA48B-8C40-4DB9-BCEF-2FAE6336EF14}" type="sibTrans" cxnId="{70CB1CE8-C55B-484B-BA11-0D53F40CF7BB}">
      <dgm:prSet/>
      <dgm:spPr/>
      <dgm:t>
        <a:bodyPr/>
        <a:lstStyle/>
        <a:p>
          <a:endParaRPr lang="es-ES"/>
        </a:p>
      </dgm:t>
    </dgm:pt>
    <dgm:pt modelId="{3DE490E2-7D86-400D-A593-2F60735606AC}">
      <dgm:prSet phldrT="[Texto]" custT="1"/>
      <dgm:spPr/>
      <dgm:t>
        <a:bodyPr/>
        <a:lstStyle/>
        <a:p>
          <a:r>
            <a:rPr lang="es-ES" sz="1800" dirty="0" smtClean="0"/>
            <a:t>Carrera de Ingeniería Comercial,  creada en el año 2005</a:t>
          </a:r>
          <a:endParaRPr lang="es-ES" sz="1800" dirty="0"/>
        </a:p>
      </dgm:t>
    </dgm:pt>
    <dgm:pt modelId="{B5DC932F-42BB-41F5-9148-CC2A6E26CCDE}" type="parTrans" cxnId="{FA91B156-5DFD-4B3B-85B2-C8E0C751415A}">
      <dgm:prSet/>
      <dgm:spPr/>
      <dgm:t>
        <a:bodyPr/>
        <a:lstStyle/>
        <a:p>
          <a:endParaRPr lang="es-ES"/>
        </a:p>
      </dgm:t>
    </dgm:pt>
    <dgm:pt modelId="{BA75870C-795A-490E-A52D-25A152704EE9}" type="sibTrans" cxnId="{FA91B156-5DFD-4B3B-85B2-C8E0C751415A}">
      <dgm:prSet/>
      <dgm:spPr/>
      <dgm:t>
        <a:bodyPr/>
        <a:lstStyle/>
        <a:p>
          <a:endParaRPr lang="es-ES"/>
        </a:p>
      </dgm:t>
    </dgm:pt>
    <dgm:pt modelId="{40538418-5851-4E07-B964-FA3DC0229D98}" type="pres">
      <dgm:prSet presAssocID="{13156580-640D-4859-8248-AEB9E75C235A}" presName="Name0" presStyleCnt="0">
        <dgm:presLayoutVars>
          <dgm:chMax val="1"/>
          <dgm:chPref val="1"/>
          <dgm:dir/>
          <dgm:resizeHandles/>
        </dgm:presLayoutVars>
      </dgm:prSet>
      <dgm:spPr/>
      <dgm:t>
        <a:bodyPr/>
        <a:lstStyle/>
        <a:p>
          <a:endParaRPr lang="es-ES"/>
        </a:p>
      </dgm:t>
    </dgm:pt>
    <dgm:pt modelId="{E0AAE27F-3219-4A29-875C-B57791E7D5B1}" type="pres">
      <dgm:prSet presAssocID="{38E78A25-609D-4A69-BD54-9160B7C260C9}" presName="Parent" presStyleLbl="node1" presStyleIdx="0" presStyleCnt="2">
        <dgm:presLayoutVars>
          <dgm:chMax val="4"/>
          <dgm:chPref val="3"/>
        </dgm:presLayoutVars>
      </dgm:prSet>
      <dgm:spPr/>
      <dgm:t>
        <a:bodyPr/>
        <a:lstStyle/>
        <a:p>
          <a:endParaRPr lang="es-ES"/>
        </a:p>
      </dgm:t>
    </dgm:pt>
    <dgm:pt modelId="{CE404EAD-1CCF-41DF-B0D8-AE51FC5505E5}" type="pres">
      <dgm:prSet presAssocID="{A65C5D78-DBA3-4654-A165-4B41F54E8FD7}" presName="Accent" presStyleLbl="node1" presStyleIdx="1" presStyleCnt="2"/>
      <dgm:spPr/>
    </dgm:pt>
    <dgm:pt modelId="{5AF6709F-E726-4F9A-96E0-F94F57B7394E}" type="pres">
      <dgm:prSet presAssocID="{A65C5D78-DBA3-4654-A165-4B41F54E8FD7}" presName="Image1" presStyleLbl="fgImgPlace1" presStyleIdx="0" presStyleCnt="3"/>
      <dgm:spPr>
        <a:blipFill rotWithShape="1">
          <a:blip xmlns:r="http://schemas.openxmlformats.org/officeDocument/2006/relationships" r:embed="rId1"/>
          <a:stretch>
            <a:fillRect/>
          </a:stretch>
        </a:blipFill>
      </dgm:spPr>
      <dgm:t>
        <a:bodyPr/>
        <a:lstStyle/>
        <a:p>
          <a:endParaRPr lang="es-ES"/>
        </a:p>
      </dgm:t>
    </dgm:pt>
    <dgm:pt modelId="{664861C4-A832-4149-89CA-1D67DA919C37}" type="pres">
      <dgm:prSet presAssocID="{A65C5D78-DBA3-4654-A165-4B41F54E8FD7}" presName="Child1" presStyleLbl="revTx" presStyleIdx="0" presStyleCnt="3">
        <dgm:presLayoutVars>
          <dgm:chMax val="0"/>
          <dgm:chPref val="0"/>
          <dgm:bulletEnabled val="1"/>
        </dgm:presLayoutVars>
      </dgm:prSet>
      <dgm:spPr/>
      <dgm:t>
        <a:bodyPr/>
        <a:lstStyle/>
        <a:p>
          <a:endParaRPr lang="es-ES"/>
        </a:p>
      </dgm:t>
    </dgm:pt>
    <dgm:pt modelId="{18B10F13-42BE-450B-89FF-B3FF1A50A50E}" type="pres">
      <dgm:prSet presAssocID="{5E2E27FA-0712-4305-967B-C3BBD3C48610}" presName="Image2" presStyleCnt="0"/>
      <dgm:spPr/>
    </dgm:pt>
    <dgm:pt modelId="{DCE5DF47-AAA7-476E-B51A-16DED698FE5A}" type="pres">
      <dgm:prSet presAssocID="{5E2E27FA-0712-4305-967B-C3BBD3C48610}" presName="Image" presStyleLbl="fgImgPlace1" presStyleIdx="1" presStyleCnt="3" custScaleX="80826" custScaleY="98294" custLinFactNeighborY="0"/>
      <dgm:spPr>
        <a:blipFill rotWithShape="1">
          <a:blip xmlns:r="http://schemas.openxmlformats.org/officeDocument/2006/relationships" r:embed="rId2"/>
          <a:stretch>
            <a:fillRect/>
          </a:stretch>
        </a:blipFill>
      </dgm:spPr>
      <dgm:t>
        <a:bodyPr/>
        <a:lstStyle/>
        <a:p>
          <a:endParaRPr lang="es-ES"/>
        </a:p>
      </dgm:t>
    </dgm:pt>
    <dgm:pt modelId="{8B8BD4A9-E928-4297-A7B7-6A628707F720}" type="pres">
      <dgm:prSet presAssocID="{5E2E27FA-0712-4305-967B-C3BBD3C48610}" presName="Child2" presStyleLbl="revTx" presStyleIdx="1" presStyleCnt="3">
        <dgm:presLayoutVars>
          <dgm:chMax val="0"/>
          <dgm:chPref val="0"/>
          <dgm:bulletEnabled val="1"/>
        </dgm:presLayoutVars>
      </dgm:prSet>
      <dgm:spPr/>
      <dgm:t>
        <a:bodyPr/>
        <a:lstStyle/>
        <a:p>
          <a:endParaRPr lang="es-ES"/>
        </a:p>
      </dgm:t>
    </dgm:pt>
    <dgm:pt modelId="{D1DAD434-7AE9-4E88-8EF6-6DC02E3DA5C7}" type="pres">
      <dgm:prSet presAssocID="{3DE490E2-7D86-400D-A593-2F60735606AC}" presName="Image3" presStyleCnt="0"/>
      <dgm:spPr/>
    </dgm:pt>
    <dgm:pt modelId="{AB2C65A2-99CA-40CE-9200-80BABC2807BA}" type="pres">
      <dgm:prSet presAssocID="{3DE490E2-7D86-400D-A593-2F60735606AC}" presName="Image" presStyleLbl="fgImgPlace1" presStyleIdx="2" presStyleCnt="3"/>
      <dgm:spPr>
        <a:blipFill rotWithShape="1">
          <a:blip xmlns:r="http://schemas.openxmlformats.org/officeDocument/2006/relationships" r:embed="rId3"/>
          <a:stretch>
            <a:fillRect/>
          </a:stretch>
        </a:blipFill>
      </dgm:spPr>
      <dgm:t>
        <a:bodyPr/>
        <a:lstStyle/>
        <a:p>
          <a:endParaRPr lang="es-ES"/>
        </a:p>
      </dgm:t>
    </dgm:pt>
    <dgm:pt modelId="{621E818D-5EEC-406F-AAB9-FD2204770847}" type="pres">
      <dgm:prSet presAssocID="{3DE490E2-7D86-400D-A593-2F60735606AC}" presName="Child3" presStyleLbl="revTx" presStyleIdx="2" presStyleCnt="3">
        <dgm:presLayoutVars>
          <dgm:chMax val="0"/>
          <dgm:chPref val="0"/>
          <dgm:bulletEnabled val="1"/>
        </dgm:presLayoutVars>
      </dgm:prSet>
      <dgm:spPr/>
      <dgm:t>
        <a:bodyPr/>
        <a:lstStyle/>
        <a:p>
          <a:endParaRPr lang="es-ES"/>
        </a:p>
      </dgm:t>
    </dgm:pt>
  </dgm:ptLst>
  <dgm:cxnLst>
    <dgm:cxn modelId="{5B1A3A62-00D7-4784-925B-550107A18C3C}" type="presOf" srcId="{3DE490E2-7D86-400D-A593-2F60735606AC}" destId="{621E818D-5EEC-406F-AAB9-FD2204770847}" srcOrd="0" destOrd="0" presId="urn:microsoft.com/office/officeart/2011/layout/RadialPictureList"/>
    <dgm:cxn modelId="{66B9E5ED-6660-4B7C-B888-FB71D8408AFF}" srcId="{38E78A25-609D-4A69-BD54-9160B7C260C9}" destId="{A65C5D78-DBA3-4654-A165-4B41F54E8FD7}" srcOrd="0" destOrd="0" parTransId="{75474742-A26C-4C4F-80EB-1C3A28C22CB8}" sibTransId="{C22B832A-11F2-40AC-8875-F91EE68F4F50}"/>
    <dgm:cxn modelId="{1CE733B4-FEA9-4B5E-A0A0-980097A63545}" type="presOf" srcId="{5E2E27FA-0712-4305-967B-C3BBD3C48610}" destId="{8B8BD4A9-E928-4297-A7B7-6A628707F720}" srcOrd="0" destOrd="0" presId="urn:microsoft.com/office/officeart/2011/layout/RadialPictureList"/>
    <dgm:cxn modelId="{70CB1CE8-C55B-484B-BA11-0D53F40CF7BB}" srcId="{38E78A25-609D-4A69-BD54-9160B7C260C9}" destId="{5E2E27FA-0712-4305-967B-C3BBD3C48610}" srcOrd="1" destOrd="0" parTransId="{BB301B9D-D120-4273-8870-F653E08747C3}" sibTransId="{234DA48B-8C40-4DB9-BCEF-2FAE6336EF14}"/>
    <dgm:cxn modelId="{7CDE5D57-D4A3-4368-AC6B-D8CC992ECB4C}" srcId="{13156580-640D-4859-8248-AEB9E75C235A}" destId="{38E78A25-609D-4A69-BD54-9160B7C260C9}" srcOrd="0" destOrd="0" parTransId="{EA8B6614-C663-40FB-92E5-8F9A658F496F}" sibTransId="{FAE20726-BB39-4C59-9F0C-B50502E86756}"/>
    <dgm:cxn modelId="{7F1B6CF6-0EFD-44E2-B34D-5A2455AABAFE}" type="presOf" srcId="{A65C5D78-DBA3-4654-A165-4B41F54E8FD7}" destId="{664861C4-A832-4149-89CA-1D67DA919C37}" srcOrd="0" destOrd="0" presId="urn:microsoft.com/office/officeart/2011/layout/RadialPictureList"/>
    <dgm:cxn modelId="{FA91B156-5DFD-4B3B-85B2-C8E0C751415A}" srcId="{38E78A25-609D-4A69-BD54-9160B7C260C9}" destId="{3DE490E2-7D86-400D-A593-2F60735606AC}" srcOrd="2" destOrd="0" parTransId="{B5DC932F-42BB-41F5-9148-CC2A6E26CCDE}" sibTransId="{BA75870C-795A-490E-A52D-25A152704EE9}"/>
    <dgm:cxn modelId="{4A83DC1B-D73D-4280-AB14-3613A0B8A3A0}" type="presOf" srcId="{38E78A25-609D-4A69-BD54-9160B7C260C9}" destId="{E0AAE27F-3219-4A29-875C-B57791E7D5B1}" srcOrd="0" destOrd="0" presId="urn:microsoft.com/office/officeart/2011/layout/RadialPictureList"/>
    <dgm:cxn modelId="{272334E6-6625-4502-AC12-175F15923FE9}" type="presOf" srcId="{13156580-640D-4859-8248-AEB9E75C235A}" destId="{40538418-5851-4E07-B964-FA3DC0229D98}" srcOrd="0" destOrd="0" presId="urn:microsoft.com/office/officeart/2011/layout/RadialPictureList"/>
    <dgm:cxn modelId="{AAD3DAD0-BF07-4AB1-A544-40E24339B09F}" type="presParOf" srcId="{40538418-5851-4E07-B964-FA3DC0229D98}" destId="{E0AAE27F-3219-4A29-875C-B57791E7D5B1}" srcOrd="0" destOrd="0" presId="urn:microsoft.com/office/officeart/2011/layout/RadialPictureList"/>
    <dgm:cxn modelId="{387F62BE-48C7-42CC-A3F4-4945F7FCEDA6}" type="presParOf" srcId="{40538418-5851-4E07-B964-FA3DC0229D98}" destId="{CE404EAD-1CCF-41DF-B0D8-AE51FC5505E5}" srcOrd="1" destOrd="0" presId="urn:microsoft.com/office/officeart/2011/layout/RadialPictureList"/>
    <dgm:cxn modelId="{79979F6C-DB4E-4AF3-A7C5-14B3BC2CA361}" type="presParOf" srcId="{40538418-5851-4E07-B964-FA3DC0229D98}" destId="{5AF6709F-E726-4F9A-96E0-F94F57B7394E}" srcOrd="2" destOrd="0" presId="urn:microsoft.com/office/officeart/2011/layout/RadialPictureList"/>
    <dgm:cxn modelId="{BFA0547A-840A-4A16-A1C2-8A8986E0EEA4}" type="presParOf" srcId="{40538418-5851-4E07-B964-FA3DC0229D98}" destId="{664861C4-A832-4149-89CA-1D67DA919C37}" srcOrd="3" destOrd="0" presId="urn:microsoft.com/office/officeart/2011/layout/RadialPictureList"/>
    <dgm:cxn modelId="{1FD25E6D-F462-492A-8F11-77A5503E8AAB}" type="presParOf" srcId="{40538418-5851-4E07-B964-FA3DC0229D98}" destId="{18B10F13-42BE-450B-89FF-B3FF1A50A50E}" srcOrd="4" destOrd="0" presId="urn:microsoft.com/office/officeart/2011/layout/RadialPictureList"/>
    <dgm:cxn modelId="{0271904C-EE35-4587-A3E2-1B52CFB065C2}" type="presParOf" srcId="{18B10F13-42BE-450B-89FF-B3FF1A50A50E}" destId="{DCE5DF47-AAA7-476E-B51A-16DED698FE5A}" srcOrd="0" destOrd="0" presId="urn:microsoft.com/office/officeart/2011/layout/RadialPictureList"/>
    <dgm:cxn modelId="{68228CB6-1426-477D-A161-165728099B7B}" type="presParOf" srcId="{40538418-5851-4E07-B964-FA3DC0229D98}" destId="{8B8BD4A9-E928-4297-A7B7-6A628707F720}" srcOrd="5" destOrd="0" presId="urn:microsoft.com/office/officeart/2011/layout/RadialPictureList"/>
    <dgm:cxn modelId="{9ADE9A6D-47DC-4033-9B72-14DE7C8F1930}" type="presParOf" srcId="{40538418-5851-4E07-B964-FA3DC0229D98}" destId="{D1DAD434-7AE9-4E88-8EF6-6DC02E3DA5C7}" srcOrd="6" destOrd="0" presId="urn:microsoft.com/office/officeart/2011/layout/RadialPictureList"/>
    <dgm:cxn modelId="{21B9B8A9-67F9-41CF-8474-95F9CE5C7662}" type="presParOf" srcId="{D1DAD434-7AE9-4E88-8EF6-6DC02E3DA5C7}" destId="{AB2C65A2-99CA-40CE-9200-80BABC2807BA}" srcOrd="0" destOrd="0" presId="urn:microsoft.com/office/officeart/2011/layout/RadialPictureList"/>
    <dgm:cxn modelId="{800B4678-ECDA-44FF-89BD-1E36297FD596}" type="presParOf" srcId="{40538418-5851-4E07-B964-FA3DC0229D98}" destId="{621E818D-5EEC-406F-AAB9-FD2204770847}"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01584E2-3835-4147-8C22-5DFCF0DF7227}"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S"/>
        </a:p>
      </dgm:t>
    </dgm:pt>
    <dgm:pt modelId="{C07CBE2C-1953-4553-B645-6FB5C38C56AB}">
      <dgm:prSet phldrT="[Texto]" custT="1"/>
      <dgm:spPr/>
      <dgm:t>
        <a:bodyPr/>
        <a:lstStyle/>
        <a:p>
          <a:pPr algn="just"/>
          <a:r>
            <a:rPr lang="es-MX" sz="1800" dirty="0" smtClean="0"/>
            <a:t>4. Al establecer los niveles de rendimiento académico de los estudiantes investigados se determinó que en promedio los estudiantes en las asignaturas del área de contabilidad alcanzaron 33,25 puntos de un total de 40, es decir el 83.12% del puntaje posible, que se considera un aceptable puntaje promedio con respecto al 70% mínimo requerido para aprobar una asignatura. </a:t>
          </a:r>
          <a:endParaRPr lang="es-ES" sz="1800" dirty="0"/>
        </a:p>
      </dgm:t>
    </dgm:pt>
    <dgm:pt modelId="{C07FBCD3-910D-4A25-B0AA-F605E0F12101}" type="parTrans" cxnId="{C14F174D-4E2E-41AA-A432-35405E5AD78F}">
      <dgm:prSet/>
      <dgm:spPr/>
      <dgm:t>
        <a:bodyPr/>
        <a:lstStyle/>
        <a:p>
          <a:endParaRPr lang="es-ES"/>
        </a:p>
      </dgm:t>
    </dgm:pt>
    <dgm:pt modelId="{491AE906-D23A-4136-9E43-86ACBD46D67E}" type="sibTrans" cxnId="{C14F174D-4E2E-41AA-A432-35405E5AD78F}">
      <dgm:prSet/>
      <dgm:spPr/>
      <dgm:t>
        <a:bodyPr/>
        <a:lstStyle/>
        <a:p>
          <a:endParaRPr lang="es-ES"/>
        </a:p>
      </dgm:t>
    </dgm:pt>
    <dgm:pt modelId="{4F0168A1-0620-4EC5-959E-2CE6FFC96080}">
      <dgm:prSet phldrT="[Texto]" custT="1"/>
      <dgm:spPr/>
      <dgm:t>
        <a:bodyPr/>
        <a:lstStyle/>
        <a:p>
          <a:pPr algn="just"/>
          <a:r>
            <a:rPr lang="es-MX" sz="1800" dirty="0" smtClean="0"/>
            <a:t>5.  Se ha evidenciado que los Estilos de Aprendizaje es una variable importante en el propósito de individualizar la enseñanza, que incide en la forma de aprender y de enseñar, al aplicar estrategias didácticas diversas surge además la posibilidad para los estudiantes de ampliar habilidades que no poseen y que son de importancia crítica y que no podrían desarrollarse si la educación se adapta perfectamente a sus preferencias.</a:t>
          </a:r>
          <a:endParaRPr lang="es-ES" sz="1800" dirty="0"/>
        </a:p>
      </dgm:t>
    </dgm:pt>
    <dgm:pt modelId="{EAC2438F-95BE-42A5-9FCB-DF2552329EC8}" type="parTrans" cxnId="{2334893A-14C4-47F1-9BD0-8655113934AE}">
      <dgm:prSet/>
      <dgm:spPr/>
      <dgm:t>
        <a:bodyPr/>
        <a:lstStyle/>
        <a:p>
          <a:endParaRPr lang="es-ES"/>
        </a:p>
      </dgm:t>
    </dgm:pt>
    <dgm:pt modelId="{F103C831-B73D-434D-9F61-23CFB34E0089}" type="sibTrans" cxnId="{2334893A-14C4-47F1-9BD0-8655113934AE}">
      <dgm:prSet/>
      <dgm:spPr/>
      <dgm:t>
        <a:bodyPr/>
        <a:lstStyle/>
        <a:p>
          <a:endParaRPr lang="es-ES"/>
        </a:p>
      </dgm:t>
    </dgm:pt>
    <dgm:pt modelId="{CBD0DC33-1931-43F7-BA69-FEC4525AC828}" type="pres">
      <dgm:prSet presAssocID="{A01584E2-3835-4147-8C22-5DFCF0DF7227}" presName="Name0" presStyleCnt="0">
        <dgm:presLayoutVars>
          <dgm:chMax/>
          <dgm:chPref/>
          <dgm:dir/>
        </dgm:presLayoutVars>
      </dgm:prSet>
      <dgm:spPr/>
      <dgm:t>
        <a:bodyPr/>
        <a:lstStyle/>
        <a:p>
          <a:endParaRPr lang="es-ES"/>
        </a:p>
      </dgm:t>
    </dgm:pt>
    <dgm:pt modelId="{7A5EA3C1-DA38-4038-BD21-300ADDD1C111}" type="pres">
      <dgm:prSet presAssocID="{C07CBE2C-1953-4553-B645-6FB5C38C56AB}" presName="parenttextcomposite" presStyleCnt="0"/>
      <dgm:spPr/>
    </dgm:pt>
    <dgm:pt modelId="{4F425DE7-6B7E-4C57-ABAE-77B9A7B03A93}" type="pres">
      <dgm:prSet presAssocID="{C07CBE2C-1953-4553-B645-6FB5C38C56AB}" presName="parenttext" presStyleLbl="revTx" presStyleIdx="0" presStyleCnt="2" custScaleY="260007" custLinFactNeighborY="-50390">
        <dgm:presLayoutVars>
          <dgm:chMax/>
          <dgm:chPref val="2"/>
          <dgm:bulletEnabled val="1"/>
        </dgm:presLayoutVars>
      </dgm:prSet>
      <dgm:spPr/>
      <dgm:t>
        <a:bodyPr/>
        <a:lstStyle/>
        <a:p>
          <a:endParaRPr lang="es-ES"/>
        </a:p>
      </dgm:t>
    </dgm:pt>
    <dgm:pt modelId="{373BF5EE-7AA5-422D-B649-9617B70953E5}" type="pres">
      <dgm:prSet presAssocID="{C07CBE2C-1953-4553-B645-6FB5C38C56AB}" presName="parallelogramComposite" presStyleCnt="0"/>
      <dgm:spPr/>
    </dgm:pt>
    <dgm:pt modelId="{5564712C-C011-4F15-8BBF-E895633B18F4}" type="pres">
      <dgm:prSet presAssocID="{C07CBE2C-1953-4553-B645-6FB5C38C56AB}" presName="parallelogram1" presStyleLbl="alignNode1" presStyleIdx="0" presStyleCnt="14"/>
      <dgm:spPr/>
    </dgm:pt>
    <dgm:pt modelId="{8816A298-2B71-418B-8672-A9B99C7A933C}" type="pres">
      <dgm:prSet presAssocID="{C07CBE2C-1953-4553-B645-6FB5C38C56AB}" presName="parallelogram2" presStyleLbl="alignNode1" presStyleIdx="1" presStyleCnt="14"/>
      <dgm:spPr/>
    </dgm:pt>
    <dgm:pt modelId="{892E7FBA-F331-4453-9130-1B6F2C78B59A}" type="pres">
      <dgm:prSet presAssocID="{C07CBE2C-1953-4553-B645-6FB5C38C56AB}" presName="parallelogram3" presStyleLbl="alignNode1" presStyleIdx="2" presStyleCnt="14"/>
      <dgm:spPr/>
    </dgm:pt>
    <dgm:pt modelId="{C2C07C93-F02B-4B60-948A-265AE134C177}" type="pres">
      <dgm:prSet presAssocID="{C07CBE2C-1953-4553-B645-6FB5C38C56AB}" presName="parallelogram4" presStyleLbl="alignNode1" presStyleIdx="3" presStyleCnt="14"/>
      <dgm:spPr/>
    </dgm:pt>
    <dgm:pt modelId="{74B05116-6312-457F-BEAF-5B58356B4104}" type="pres">
      <dgm:prSet presAssocID="{C07CBE2C-1953-4553-B645-6FB5C38C56AB}" presName="parallelogram5" presStyleLbl="alignNode1" presStyleIdx="4" presStyleCnt="14"/>
      <dgm:spPr/>
    </dgm:pt>
    <dgm:pt modelId="{3C26C38D-66A4-4971-8616-AA2006A4F673}" type="pres">
      <dgm:prSet presAssocID="{C07CBE2C-1953-4553-B645-6FB5C38C56AB}" presName="parallelogram6" presStyleLbl="alignNode1" presStyleIdx="5" presStyleCnt="14"/>
      <dgm:spPr/>
    </dgm:pt>
    <dgm:pt modelId="{E89D7C50-59C8-4957-80E7-C92AEABBEC3C}" type="pres">
      <dgm:prSet presAssocID="{C07CBE2C-1953-4553-B645-6FB5C38C56AB}" presName="parallelogram7" presStyleLbl="alignNode1" presStyleIdx="6" presStyleCnt="14"/>
      <dgm:spPr/>
    </dgm:pt>
    <dgm:pt modelId="{F274B791-0A93-407A-9E57-50CDE080D0FC}" type="pres">
      <dgm:prSet presAssocID="{491AE906-D23A-4136-9E43-86ACBD46D67E}" presName="sibTrans" presStyleCnt="0"/>
      <dgm:spPr/>
    </dgm:pt>
    <dgm:pt modelId="{968112B7-EE56-469E-8141-E4955EFB79EF}" type="pres">
      <dgm:prSet presAssocID="{4F0168A1-0620-4EC5-959E-2CE6FFC96080}" presName="parenttextcomposite" presStyleCnt="0"/>
      <dgm:spPr/>
    </dgm:pt>
    <dgm:pt modelId="{909C5A72-A32F-4FFA-A2F9-B6921F759E41}" type="pres">
      <dgm:prSet presAssocID="{4F0168A1-0620-4EC5-959E-2CE6FFC96080}" presName="parenttext" presStyleLbl="revTx" presStyleIdx="1" presStyleCnt="2" custScaleY="291076">
        <dgm:presLayoutVars>
          <dgm:chMax/>
          <dgm:chPref val="2"/>
          <dgm:bulletEnabled val="1"/>
        </dgm:presLayoutVars>
      </dgm:prSet>
      <dgm:spPr/>
      <dgm:t>
        <a:bodyPr/>
        <a:lstStyle/>
        <a:p>
          <a:endParaRPr lang="es-ES"/>
        </a:p>
      </dgm:t>
    </dgm:pt>
    <dgm:pt modelId="{7AECD07B-7AD1-498C-9F3C-6D8D03943DCF}" type="pres">
      <dgm:prSet presAssocID="{4F0168A1-0620-4EC5-959E-2CE6FFC96080}" presName="parallelogramComposite" presStyleCnt="0"/>
      <dgm:spPr/>
    </dgm:pt>
    <dgm:pt modelId="{0E901F73-ADC9-492E-9677-C812BAFC7F93}" type="pres">
      <dgm:prSet presAssocID="{4F0168A1-0620-4EC5-959E-2CE6FFC96080}" presName="parallelogram1" presStyleLbl="alignNode1" presStyleIdx="7" presStyleCnt="14"/>
      <dgm:spPr/>
    </dgm:pt>
    <dgm:pt modelId="{AFB58C90-E3D1-4016-8451-49751C4D70E9}" type="pres">
      <dgm:prSet presAssocID="{4F0168A1-0620-4EC5-959E-2CE6FFC96080}" presName="parallelogram2" presStyleLbl="alignNode1" presStyleIdx="8" presStyleCnt="14"/>
      <dgm:spPr/>
    </dgm:pt>
    <dgm:pt modelId="{A6009AC9-E735-478D-BB40-B44DD800F1E6}" type="pres">
      <dgm:prSet presAssocID="{4F0168A1-0620-4EC5-959E-2CE6FFC96080}" presName="parallelogram3" presStyleLbl="alignNode1" presStyleIdx="9" presStyleCnt="14"/>
      <dgm:spPr/>
    </dgm:pt>
    <dgm:pt modelId="{8A12927C-616D-4B97-ADF6-DEB344C4BBF4}" type="pres">
      <dgm:prSet presAssocID="{4F0168A1-0620-4EC5-959E-2CE6FFC96080}" presName="parallelogram4" presStyleLbl="alignNode1" presStyleIdx="10" presStyleCnt="14"/>
      <dgm:spPr/>
    </dgm:pt>
    <dgm:pt modelId="{5C0C24E2-F14B-467F-ABAD-31E78A196734}" type="pres">
      <dgm:prSet presAssocID="{4F0168A1-0620-4EC5-959E-2CE6FFC96080}" presName="parallelogram5" presStyleLbl="alignNode1" presStyleIdx="11" presStyleCnt="14"/>
      <dgm:spPr/>
    </dgm:pt>
    <dgm:pt modelId="{692F1CFE-0AD5-40D8-AA3A-79F66924A3F2}" type="pres">
      <dgm:prSet presAssocID="{4F0168A1-0620-4EC5-959E-2CE6FFC96080}" presName="parallelogram6" presStyleLbl="alignNode1" presStyleIdx="12" presStyleCnt="14"/>
      <dgm:spPr/>
    </dgm:pt>
    <dgm:pt modelId="{3FD81A2E-A8B0-42D6-8F61-9B658FBAC2A2}" type="pres">
      <dgm:prSet presAssocID="{4F0168A1-0620-4EC5-959E-2CE6FFC96080}" presName="parallelogram7" presStyleLbl="alignNode1" presStyleIdx="13" presStyleCnt="14"/>
      <dgm:spPr/>
    </dgm:pt>
  </dgm:ptLst>
  <dgm:cxnLst>
    <dgm:cxn modelId="{A263D14B-ABA8-4A1E-B655-CC7ABDF92846}" type="presOf" srcId="{A01584E2-3835-4147-8C22-5DFCF0DF7227}" destId="{CBD0DC33-1931-43F7-BA69-FEC4525AC828}" srcOrd="0" destOrd="0" presId="urn:microsoft.com/office/officeart/2008/layout/VerticalAccentList"/>
    <dgm:cxn modelId="{C14F174D-4E2E-41AA-A432-35405E5AD78F}" srcId="{A01584E2-3835-4147-8C22-5DFCF0DF7227}" destId="{C07CBE2C-1953-4553-B645-6FB5C38C56AB}" srcOrd="0" destOrd="0" parTransId="{C07FBCD3-910D-4A25-B0AA-F605E0F12101}" sibTransId="{491AE906-D23A-4136-9E43-86ACBD46D67E}"/>
    <dgm:cxn modelId="{2334893A-14C4-47F1-9BD0-8655113934AE}" srcId="{A01584E2-3835-4147-8C22-5DFCF0DF7227}" destId="{4F0168A1-0620-4EC5-959E-2CE6FFC96080}" srcOrd="1" destOrd="0" parTransId="{EAC2438F-95BE-42A5-9FCB-DF2552329EC8}" sibTransId="{F103C831-B73D-434D-9F61-23CFB34E0089}"/>
    <dgm:cxn modelId="{968ED805-1CD5-47D3-ABE5-762361E1DDC5}" type="presOf" srcId="{4F0168A1-0620-4EC5-959E-2CE6FFC96080}" destId="{909C5A72-A32F-4FFA-A2F9-B6921F759E41}" srcOrd="0" destOrd="0" presId="urn:microsoft.com/office/officeart/2008/layout/VerticalAccentList"/>
    <dgm:cxn modelId="{D70FACB8-1434-41D2-985B-C59FF66938FB}" type="presOf" srcId="{C07CBE2C-1953-4553-B645-6FB5C38C56AB}" destId="{4F425DE7-6B7E-4C57-ABAE-77B9A7B03A93}" srcOrd="0" destOrd="0" presId="urn:microsoft.com/office/officeart/2008/layout/VerticalAccentList"/>
    <dgm:cxn modelId="{4D1ADC69-ABEC-49DC-8B8C-E2B19C512739}" type="presParOf" srcId="{CBD0DC33-1931-43F7-BA69-FEC4525AC828}" destId="{7A5EA3C1-DA38-4038-BD21-300ADDD1C111}" srcOrd="0" destOrd="0" presId="urn:microsoft.com/office/officeart/2008/layout/VerticalAccentList"/>
    <dgm:cxn modelId="{7580F0ED-F4FA-4A0B-AB88-DD88AFCE1049}" type="presParOf" srcId="{7A5EA3C1-DA38-4038-BD21-300ADDD1C111}" destId="{4F425DE7-6B7E-4C57-ABAE-77B9A7B03A93}" srcOrd="0" destOrd="0" presId="urn:microsoft.com/office/officeart/2008/layout/VerticalAccentList"/>
    <dgm:cxn modelId="{55FE6AAE-CEB3-4864-9628-B89A72214CCA}" type="presParOf" srcId="{CBD0DC33-1931-43F7-BA69-FEC4525AC828}" destId="{373BF5EE-7AA5-422D-B649-9617B70953E5}" srcOrd="1" destOrd="0" presId="urn:microsoft.com/office/officeart/2008/layout/VerticalAccentList"/>
    <dgm:cxn modelId="{CD2BB1E3-7752-4725-A337-DA5A7CF5EE19}" type="presParOf" srcId="{373BF5EE-7AA5-422D-B649-9617B70953E5}" destId="{5564712C-C011-4F15-8BBF-E895633B18F4}" srcOrd="0" destOrd="0" presId="urn:microsoft.com/office/officeart/2008/layout/VerticalAccentList"/>
    <dgm:cxn modelId="{49DC164B-0980-4B18-8AEB-4AA3CFBF9AE3}" type="presParOf" srcId="{373BF5EE-7AA5-422D-B649-9617B70953E5}" destId="{8816A298-2B71-418B-8672-A9B99C7A933C}" srcOrd="1" destOrd="0" presId="urn:microsoft.com/office/officeart/2008/layout/VerticalAccentList"/>
    <dgm:cxn modelId="{91556C7C-5C2B-4917-BEA2-71C2E9DDCD76}" type="presParOf" srcId="{373BF5EE-7AA5-422D-B649-9617B70953E5}" destId="{892E7FBA-F331-4453-9130-1B6F2C78B59A}" srcOrd="2" destOrd="0" presId="urn:microsoft.com/office/officeart/2008/layout/VerticalAccentList"/>
    <dgm:cxn modelId="{A8CF0C64-FDBF-4847-9FD5-D398382FD305}" type="presParOf" srcId="{373BF5EE-7AA5-422D-B649-9617B70953E5}" destId="{C2C07C93-F02B-4B60-948A-265AE134C177}" srcOrd="3" destOrd="0" presId="urn:microsoft.com/office/officeart/2008/layout/VerticalAccentList"/>
    <dgm:cxn modelId="{0C3EBBD7-2FEE-4B7D-AFB7-A8358BA22FF0}" type="presParOf" srcId="{373BF5EE-7AA5-422D-B649-9617B70953E5}" destId="{74B05116-6312-457F-BEAF-5B58356B4104}" srcOrd="4" destOrd="0" presId="urn:microsoft.com/office/officeart/2008/layout/VerticalAccentList"/>
    <dgm:cxn modelId="{6FD4EC92-3E85-4D99-B53D-B077C7C4B9A3}" type="presParOf" srcId="{373BF5EE-7AA5-422D-B649-9617B70953E5}" destId="{3C26C38D-66A4-4971-8616-AA2006A4F673}" srcOrd="5" destOrd="0" presId="urn:microsoft.com/office/officeart/2008/layout/VerticalAccentList"/>
    <dgm:cxn modelId="{9F8D6B06-6821-4B0B-9702-2EEC3AABD12F}" type="presParOf" srcId="{373BF5EE-7AA5-422D-B649-9617B70953E5}" destId="{E89D7C50-59C8-4957-80E7-C92AEABBEC3C}" srcOrd="6" destOrd="0" presId="urn:microsoft.com/office/officeart/2008/layout/VerticalAccentList"/>
    <dgm:cxn modelId="{B4EE7DDE-6D48-485E-A1A0-3FD92DFB554E}" type="presParOf" srcId="{CBD0DC33-1931-43F7-BA69-FEC4525AC828}" destId="{F274B791-0A93-407A-9E57-50CDE080D0FC}" srcOrd="2" destOrd="0" presId="urn:microsoft.com/office/officeart/2008/layout/VerticalAccentList"/>
    <dgm:cxn modelId="{6795D291-B5D1-40D4-9355-4BD1EB61E5D9}" type="presParOf" srcId="{CBD0DC33-1931-43F7-BA69-FEC4525AC828}" destId="{968112B7-EE56-469E-8141-E4955EFB79EF}" srcOrd="3" destOrd="0" presId="urn:microsoft.com/office/officeart/2008/layout/VerticalAccentList"/>
    <dgm:cxn modelId="{1A51A370-1F47-4DAE-8AD1-9EFD41D7677F}" type="presParOf" srcId="{968112B7-EE56-469E-8141-E4955EFB79EF}" destId="{909C5A72-A32F-4FFA-A2F9-B6921F759E41}" srcOrd="0" destOrd="0" presId="urn:microsoft.com/office/officeart/2008/layout/VerticalAccentList"/>
    <dgm:cxn modelId="{3D77308E-AC1E-4FA8-979C-65D5A9C2A584}" type="presParOf" srcId="{CBD0DC33-1931-43F7-BA69-FEC4525AC828}" destId="{7AECD07B-7AD1-498C-9F3C-6D8D03943DCF}" srcOrd="4" destOrd="0" presId="urn:microsoft.com/office/officeart/2008/layout/VerticalAccentList"/>
    <dgm:cxn modelId="{8513AB0C-7063-40A2-B8E3-4DBBD0AF8725}" type="presParOf" srcId="{7AECD07B-7AD1-498C-9F3C-6D8D03943DCF}" destId="{0E901F73-ADC9-492E-9677-C812BAFC7F93}" srcOrd="0" destOrd="0" presId="urn:microsoft.com/office/officeart/2008/layout/VerticalAccentList"/>
    <dgm:cxn modelId="{561E8320-39D3-44F8-9CD0-A2006B2123E5}" type="presParOf" srcId="{7AECD07B-7AD1-498C-9F3C-6D8D03943DCF}" destId="{AFB58C90-E3D1-4016-8451-49751C4D70E9}" srcOrd="1" destOrd="0" presId="urn:microsoft.com/office/officeart/2008/layout/VerticalAccentList"/>
    <dgm:cxn modelId="{FD6A8A1D-DEBD-4E66-86B6-FED47D5ECF03}" type="presParOf" srcId="{7AECD07B-7AD1-498C-9F3C-6D8D03943DCF}" destId="{A6009AC9-E735-478D-BB40-B44DD800F1E6}" srcOrd="2" destOrd="0" presId="urn:microsoft.com/office/officeart/2008/layout/VerticalAccentList"/>
    <dgm:cxn modelId="{18E977FF-0D34-4B49-91F8-00225442FC6D}" type="presParOf" srcId="{7AECD07B-7AD1-498C-9F3C-6D8D03943DCF}" destId="{8A12927C-616D-4B97-ADF6-DEB344C4BBF4}" srcOrd="3" destOrd="0" presId="urn:microsoft.com/office/officeart/2008/layout/VerticalAccentList"/>
    <dgm:cxn modelId="{5EB9E507-8FBE-49EC-9D4E-DB5B07399093}" type="presParOf" srcId="{7AECD07B-7AD1-498C-9F3C-6D8D03943DCF}" destId="{5C0C24E2-F14B-467F-ABAD-31E78A196734}" srcOrd="4" destOrd="0" presId="urn:microsoft.com/office/officeart/2008/layout/VerticalAccentList"/>
    <dgm:cxn modelId="{23009E66-0BBE-4EE6-9921-469E00A52F82}" type="presParOf" srcId="{7AECD07B-7AD1-498C-9F3C-6D8D03943DCF}" destId="{692F1CFE-0AD5-40D8-AA3A-79F66924A3F2}" srcOrd="5" destOrd="0" presId="urn:microsoft.com/office/officeart/2008/layout/VerticalAccentList"/>
    <dgm:cxn modelId="{C374C098-0D22-4F4B-95A5-18B813F24898}" type="presParOf" srcId="{7AECD07B-7AD1-498C-9F3C-6D8D03943DCF}" destId="{3FD81A2E-A8B0-42D6-8F61-9B658FBAC2A2}"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01584E2-3835-4147-8C22-5DFCF0DF7227}"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S"/>
        </a:p>
      </dgm:t>
    </dgm:pt>
    <dgm:pt modelId="{C07CBE2C-1953-4553-B645-6FB5C38C56AB}">
      <dgm:prSet phldrT="[Texto]" custT="1"/>
      <dgm:spPr/>
      <dgm:t>
        <a:bodyPr/>
        <a:lstStyle/>
        <a:p>
          <a:pPr algn="just"/>
          <a:r>
            <a:rPr lang="es-MX" sz="1800" dirty="0" smtClean="0"/>
            <a:t>1.  Es importante que en la carrera de Ingeniería Comercial se motive a sus docentes y estudiantes a conocer la teoría de los estilos de aprendizaje y ofrezca capacitación con respecto a este tema. </a:t>
          </a:r>
          <a:endParaRPr lang="es-ES" sz="1800" dirty="0"/>
        </a:p>
      </dgm:t>
    </dgm:pt>
    <dgm:pt modelId="{C07FBCD3-910D-4A25-B0AA-F605E0F12101}" type="parTrans" cxnId="{C14F174D-4E2E-41AA-A432-35405E5AD78F}">
      <dgm:prSet/>
      <dgm:spPr/>
      <dgm:t>
        <a:bodyPr/>
        <a:lstStyle/>
        <a:p>
          <a:endParaRPr lang="es-ES"/>
        </a:p>
      </dgm:t>
    </dgm:pt>
    <dgm:pt modelId="{491AE906-D23A-4136-9E43-86ACBD46D67E}" type="sibTrans" cxnId="{C14F174D-4E2E-41AA-A432-35405E5AD78F}">
      <dgm:prSet/>
      <dgm:spPr/>
      <dgm:t>
        <a:bodyPr/>
        <a:lstStyle/>
        <a:p>
          <a:endParaRPr lang="es-ES"/>
        </a:p>
      </dgm:t>
    </dgm:pt>
    <dgm:pt modelId="{4F0168A1-0620-4EC5-959E-2CE6FFC96080}">
      <dgm:prSet phldrT="[Texto]" custT="1"/>
      <dgm:spPr/>
      <dgm:t>
        <a:bodyPr/>
        <a:lstStyle/>
        <a:p>
          <a:pPr algn="just"/>
          <a:r>
            <a:rPr lang="es-MX" sz="1800" dirty="0" smtClean="0"/>
            <a:t>2.  Se recomienda adoptar como política institucional, la aplicación de un test de estilos de aprendizaje a los estudiantes que ingresan a primer nivel en cada una de las diferentes carreras y socializar esta información con la planta docente, con el propósito de que planifiquen adecuadamente las técnicas didácticas que utilizarán en el aula de clases.</a:t>
          </a:r>
          <a:endParaRPr lang="es-ES" sz="1800" dirty="0"/>
        </a:p>
      </dgm:t>
    </dgm:pt>
    <dgm:pt modelId="{EAC2438F-95BE-42A5-9FCB-DF2552329EC8}" type="parTrans" cxnId="{2334893A-14C4-47F1-9BD0-8655113934AE}">
      <dgm:prSet/>
      <dgm:spPr/>
      <dgm:t>
        <a:bodyPr/>
        <a:lstStyle/>
        <a:p>
          <a:endParaRPr lang="es-ES"/>
        </a:p>
      </dgm:t>
    </dgm:pt>
    <dgm:pt modelId="{F103C831-B73D-434D-9F61-23CFB34E0089}" type="sibTrans" cxnId="{2334893A-14C4-47F1-9BD0-8655113934AE}">
      <dgm:prSet/>
      <dgm:spPr/>
      <dgm:t>
        <a:bodyPr/>
        <a:lstStyle/>
        <a:p>
          <a:endParaRPr lang="es-ES"/>
        </a:p>
      </dgm:t>
    </dgm:pt>
    <dgm:pt modelId="{2EB9855A-4A59-460C-A861-2E934866D7D0}">
      <dgm:prSet phldrT="[Texto]" custT="1"/>
      <dgm:spPr/>
      <dgm:t>
        <a:bodyPr/>
        <a:lstStyle/>
        <a:p>
          <a:pPr algn="just"/>
          <a:r>
            <a:rPr lang="es-MX" sz="1800" dirty="0" smtClean="0"/>
            <a:t>3.  Si bien es cierto, en la presente investigación los resultados mostraron que existe una correlación positiva moderada en la incidencia de los estilos de aprendizaje sobre el rendimiento académico de los estudiantes, se recomienda realizar estudios futuros tomando como población de estudio a un solo nivel y realizar un análisis más exhaustivo de las variables propuestas.</a:t>
          </a:r>
          <a:endParaRPr lang="es-ES" sz="1800" dirty="0"/>
        </a:p>
      </dgm:t>
    </dgm:pt>
    <dgm:pt modelId="{0A135639-0796-474B-9801-05A5410DF41B}" type="sibTrans" cxnId="{D30070BD-7E5B-4438-B89C-83562EF6A063}">
      <dgm:prSet/>
      <dgm:spPr/>
      <dgm:t>
        <a:bodyPr/>
        <a:lstStyle/>
        <a:p>
          <a:endParaRPr lang="es-ES"/>
        </a:p>
      </dgm:t>
    </dgm:pt>
    <dgm:pt modelId="{7AECE3D2-2D00-4CBA-982D-8185EC6F8726}" type="parTrans" cxnId="{D30070BD-7E5B-4438-B89C-83562EF6A063}">
      <dgm:prSet/>
      <dgm:spPr/>
      <dgm:t>
        <a:bodyPr/>
        <a:lstStyle/>
        <a:p>
          <a:endParaRPr lang="es-ES"/>
        </a:p>
      </dgm:t>
    </dgm:pt>
    <dgm:pt modelId="{CBD0DC33-1931-43F7-BA69-FEC4525AC828}" type="pres">
      <dgm:prSet presAssocID="{A01584E2-3835-4147-8C22-5DFCF0DF7227}" presName="Name0" presStyleCnt="0">
        <dgm:presLayoutVars>
          <dgm:chMax/>
          <dgm:chPref/>
          <dgm:dir/>
        </dgm:presLayoutVars>
      </dgm:prSet>
      <dgm:spPr/>
      <dgm:t>
        <a:bodyPr/>
        <a:lstStyle/>
        <a:p>
          <a:endParaRPr lang="es-ES"/>
        </a:p>
      </dgm:t>
    </dgm:pt>
    <dgm:pt modelId="{7A5EA3C1-DA38-4038-BD21-300ADDD1C111}" type="pres">
      <dgm:prSet presAssocID="{C07CBE2C-1953-4553-B645-6FB5C38C56AB}" presName="parenttextcomposite" presStyleCnt="0"/>
      <dgm:spPr/>
    </dgm:pt>
    <dgm:pt modelId="{4F425DE7-6B7E-4C57-ABAE-77B9A7B03A93}" type="pres">
      <dgm:prSet presAssocID="{C07CBE2C-1953-4553-B645-6FB5C38C56AB}" presName="parenttext" presStyleLbl="revTx" presStyleIdx="0" presStyleCnt="3" custScaleY="155779">
        <dgm:presLayoutVars>
          <dgm:chMax/>
          <dgm:chPref val="2"/>
          <dgm:bulletEnabled val="1"/>
        </dgm:presLayoutVars>
      </dgm:prSet>
      <dgm:spPr/>
      <dgm:t>
        <a:bodyPr/>
        <a:lstStyle/>
        <a:p>
          <a:endParaRPr lang="es-ES"/>
        </a:p>
      </dgm:t>
    </dgm:pt>
    <dgm:pt modelId="{373BF5EE-7AA5-422D-B649-9617B70953E5}" type="pres">
      <dgm:prSet presAssocID="{C07CBE2C-1953-4553-B645-6FB5C38C56AB}" presName="parallelogramComposite" presStyleCnt="0"/>
      <dgm:spPr/>
    </dgm:pt>
    <dgm:pt modelId="{5564712C-C011-4F15-8BBF-E895633B18F4}" type="pres">
      <dgm:prSet presAssocID="{C07CBE2C-1953-4553-B645-6FB5C38C56AB}" presName="parallelogram1" presStyleLbl="alignNode1" presStyleIdx="0" presStyleCnt="21"/>
      <dgm:spPr/>
    </dgm:pt>
    <dgm:pt modelId="{8816A298-2B71-418B-8672-A9B99C7A933C}" type="pres">
      <dgm:prSet presAssocID="{C07CBE2C-1953-4553-B645-6FB5C38C56AB}" presName="parallelogram2" presStyleLbl="alignNode1" presStyleIdx="1" presStyleCnt="21"/>
      <dgm:spPr/>
    </dgm:pt>
    <dgm:pt modelId="{892E7FBA-F331-4453-9130-1B6F2C78B59A}" type="pres">
      <dgm:prSet presAssocID="{C07CBE2C-1953-4553-B645-6FB5C38C56AB}" presName="parallelogram3" presStyleLbl="alignNode1" presStyleIdx="2" presStyleCnt="21"/>
      <dgm:spPr/>
    </dgm:pt>
    <dgm:pt modelId="{C2C07C93-F02B-4B60-948A-265AE134C177}" type="pres">
      <dgm:prSet presAssocID="{C07CBE2C-1953-4553-B645-6FB5C38C56AB}" presName="parallelogram4" presStyleLbl="alignNode1" presStyleIdx="3" presStyleCnt="21"/>
      <dgm:spPr/>
    </dgm:pt>
    <dgm:pt modelId="{74B05116-6312-457F-BEAF-5B58356B4104}" type="pres">
      <dgm:prSet presAssocID="{C07CBE2C-1953-4553-B645-6FB5C38C56AB}" presName="parallelogram5" presStyleLbl="alignNode1" presStyleIdx="4" presStyleCnt="21"/>
      <dgm:spPr/>
    </dgm:pt>
    <dgm:pt modelId="{3C26C38D-66A4-4971-8616-AA2006A4F673}" type="pres">
      <dgm:prSet presAssocID="{C07CBE2C-1953-4553-B645-6FB5C38C56AB}" presName="parallelogram6" presStyleLbl="alignNode1" presStyleIdx="5" presStyleCnt="21"/>
      <dgm:spPr/>
    </dgm:pt>
    <dgm:pt modelId="{E89D7C50-59C8-4957-80E7-C92AEABBEC3C}" type="pres">
      <dgm:prSet presAssocID="{C07CBE2C-1953-4553-B645-6FB5C38C56AB}" presName="parallelogram7" presStyleLbl="alignNode1" presStyleIdx="6" presStyleCnt="21"/>
      <dgm:spPr/>
    </dgm:pt>
    <dgm:pt modelId="{F274B791-0A93-407A-9E57-50CDE080D0FC}" type="pres">
      <dgm:prSet presAssocID="{491AE906-D23A-4136-9E43-86ACBD46D67E}" presName="sibTrans" presStyleCnt="0"/>
      <dgm:spPr/>
    </dgm:pt>
    <dgm:pt modelId="{968112B7-EE56-469E-8141-E4955EFB79EF}" type="pres">
      <dgm:prSet presAssocID="{4F0168A1-0620-4EC5-959E-2CE6FFC96080}" presName="parenttextcomposite" presStyleCnt="0"/>
      <dgm:spPr/>
    </dgm:pt>
    <dgm:pt modelId="{909C5A72-A32F-4FFA-A2F9-B6921F759E41}" type="pres">
      <dgm:prSet presAssocID="{4F0168A1-0620-4EC5-959E-2CE6FFC96080}" presName="parenttext" presStyleLbl="revTx" presStyleIdx="1" presStyleCnt="3" custScaleX="97317" custScaleY="215335" custLinFactNeighborY="-19975">
        <dgm:presLayoutVars>
          <dgm:chMax/>
          <dgm:chPref val="2"/>
          <dgm:bulletEnabled val="1"/>
        </dgm:presLayoutVars>
      </dgm:prSet>
      <dgm:spPr/>
      <dgm:t>
        <a:bodyPr/>
        <a:lstStyle/>
        <a:p>
          <a:endParaRPr lang="es-ES"/>
        </a:p>
      </dgm:t>
    </dgm:pt>
    <dgm:pt modelId="{7AECD07B-7AD1-498C-9F3C-6D8D03943DCF}" type="pres">
      <dgm:prSet presAssocID="{4F0168A1-0620-4EC5-959E-2CE6FFC96080}" presName="parallelogramComposite" presStyleCnt="0"/>
      <dgm:spPr/>
    </dgm:pt>
    <dgm:pt modelId="{0E901F73-ADC9-492E-9677-C812BAFC7F93}" type="pres">
      <dgm:prSet presAssocID="{4F0168A1-0620-4EC5-959E-2CE6FFC96080}" presName="parallelogram1" presStyleLbl="alignNode1" presStyleIdx="7" presStyleCnt="21"/>
      <dgm:spPr/>
    </dgm:pt>
    <dgm:pt modelId="{AFB58C90-E3D1-4016-8451-49751C4D70E9}" type="pres">
      <dgm:prSet presAssocID="{4F0168A1-0620-4EC5-959E-2CE6FFC96080}" presName="parallelogram2" presStyleLbl="alignNode1" presStyleIdx="8" presStyleCnt="21"/>
      <dgm:spPr/>
    </dgm:pt>
    <dgm:pt modelId="{A6009AC9-E735-478D-BB40-B44DD800F1E6}" type="pres">
      <dgm:prSet presAssocID="{4F0168A1-0620-4EC5-959E-2CE6FFC96080}" presName="parallelogram3" presStyleLbl="alignNode1" presStyleIdx="9" presStyleCnt="21"/>
      <dgm:spPr/>
    </dgm:pt>
    <dgm:pt modelId="{8A12927C-616D-4B97-ADF6-DEB344C4BBF4}" type="pres">
      <dgm:prSet presAssocID="{4F0168A1-0620-4EC5-959E-2CE6FFC96080}" presName="parallelogram4" presStyleLbl="alignNode1" presStyleIdx="10" presStyleCnt="21"/>
      <dgm:spPr/>
    </dgm:pt>
    <dgm:pt modelId="{5C0C24E2-F14B-467F-ABAD-31E78A196734}" type="pres">
      <dgm:prSet presAssocID="{4F0168A1-0620-4EC5-959E-2CE6FFC96080}" presName="parallelogram5" presStyleLbl="alignNode1" presStyleIdx="11" presStyleCnt="21"/>
      <dgm:spPr/>
    </dgm:pt>
    <dgm:pt modelId="{692F1CFE-0AD5-40D8-AA3A-79F66924A3F2}" type="pres">
      <dgm:prSet presAssocID="{4F0168A1-0620-4EC5-959E-2CE6FFC96080}" presName="parallelogram6" presStyleLbl="alignNode1" presStyleIdx="12" presStyleCnt="21"/>
      <dgm:spPr/>
    </dgm:pt>
    <dgm:pt modelId="{3FD81A2E-A8B0-42D6-8F61-9B658FBAC2A2}" type="pres">
      <dgm:prSet presAssocID="{4F0168A1-0620-4EC5-959E-2CE6FFC96080}" presName="parallelogram7" presStyleLbl="alignNode1" presStyleIdx="13" presStyleCnt="21"/>
      <dgm:spPr/>
    </dgm:pt>
    <dgm:pt modelId="{6B59D957-2642-4CC6-9CC0-14C227D888F0}" type="pres">
      <dgm:prSet presAssocID="{F103C831-B73D-434D-9F61-23CFB34E0089}" presName="sibTrans" presStyleCnt="0"/>
      <dgm:spPr/>
    </dgm:pt>
    <dgm:pt modelId="{3CF2CD08-06E9-4075-A32C-807B3A97A073}" type="pres">
      <dgm:prSet presAssocID="{2EB9855A-4A59-460C-A861-2E934866D7D0}" presName="parenttextcomposite" presStyleCnt="0"/>
      <dgm:spPr/>
    </dgm:pt>
    <dgm:pt modelId="{084F4811-6C3A-45D1-A4FE-F87344A7EB57}" type="pres">
      <dgm:prSet presAssocID="{2EB9855A-4A59-460C-A861-2E934866D7D0}" presName="parenttext" presStyleLbl="revTx" presStyleIdx="2" presStyleCnt="3" custScaleY="281279" custLinFactNeighborY="-32159">
        <dgm:presLayoutVars>
          <dgm:chMax/>
          <dgm:chPref val="2"/>
          <dgm:bulletEnabled val="1"/>
        </dgm:presLayoutVars>
      </dgm:prSet>
      <dgm:spPr/>
      <dgm:t>
        <a:bodyPr/>
        <a:lstStyle/>
        <a:p>
          <a:endParaRPr lang="es-ES"/>
        </a:p>
      </dgm:t>
    </dgm:pt>
    <dgm:pt modelId="{0AC307A8-AAC7-4700-9721-43F4FCF89BD9}" type="pres">
      <dgm:prSet presAssocID="{2EB9855A-4A59-460C-A861-2E934866D7D0}" presName="parallelogramComposite" presStyleCnt="0"/>
      <dgm:spPr/>
    </dgm:pt>
    <dgm:pt modelId="{7AD20EA5-8E25-4E37-AFDD-FA00CCD94AB9}" type="pres">
      <dgm:prSet presAssocID="{2EB9855A-4A59-460C-A861-2E934866D7D0}" presName="parallelogram1" presStyleLbl="alignNode1" presStyleIdx="14" presStyleCnt="21"/>
      <dgm:spPr/>
    </dgm:pt>
    <dgm:pt modelId="{90B2BA6C-7037-41BC-819B-E3E5E5A9ECCF}" type="pres">
      <dgm:prSet presAssocID="{2EB9855A-4A59-460C-A861-2E934866D7D0}" presName="parallelogram2" presStyleLbl="alignNode1" presStyleIdx="15" presStyleCnt="21"/>
      <dgm:spPr/>
    </dgm:pt>
    <dgm:pt modelId="{C096B107-0B29-4A57-8ACC-27EC0B880652}" type="pres">
      <dgm:prSet presAssocID="{2EB9855A-4A59-460C-A861-2E934866D7D0}" presName="parallelogram3" presStyleLbl="alignNode1" presStyleIdx="16" presStyleCnt="21"/>
      <dgm:spPr/>
    </dgm:pt>
    <dgm:pt modelId="{52118BB7-6D2D-4EB5-8CAC-B6C8FBEC24DC}" type="pres">
      <dgm:prSet presAssocID="{2EB9855A-4A59-460C-A861-2E934866D7D0}" presName="parallelogram4" presStyleLbl="alignNode1" presStyleIdx="17" presStyleCnt="21"/>
      <dgm:spPr/>
    </dgm:pt>
    <dgm:pt modelId="{65453FC2-78DC-4B55-BCAE-CD9F6886CD53}" type="pres">
      <dgm:prSet presAssocID="{2EB9855A-4A59-460C-A861-2E934866D7D0}" presName="parallelogram5" presStyleLbl="alignNode1" presStyleIdx="18" presStyleCnt="21"/>
      <dgm:spPr/>
    </dgm:pt>
    <dgm:pt modelId="{544AB826-899C-49D9-857B-F934EBAA7AAA}" type="pres">
      <dgm:prSet presAssocID="{2EB9855A-4A59-460C-A861-2E934866D7D0}" presName="parallelogram6" presStyleLbl="alignNode1" presStyleIdx="19" presStyleCnt="21"/>
      <dgm:spPr/>
    </dgm:pt>
    <dgm:pt modelId="{103E3F18-C4A9-4FEE-8771-AF273CFB4D05}" type="pres">
      <dgm:prSet presAssocID="{2EB9855A-4A59-460C-A861-2E934866D7D0}" presName="parallelogram7" presStyleLbl="alignNode1" presStyleIdx="20" presStyleCnt="21"/>
      <dgm:spPr/>
    </dgm:pt>
  </dgm:ptLst>
  <dgm:cxnLst>
    <dgm:cxn modelId="{C14F174D-4E2E-41AA-A432-35405E5AD78F}" srcId="{A01584E2-3835-4147-8C22-5DFCF0DF7227}" destId="{C07CBE2C-1953-4553-B645-6FB5C38C56AB}" srcOrd="0" destOrd="0" parTransId="{C07FBCD3-910D-4A25-B0AA-F605E0F12101}" sibTransId="{491AE906-D23A-4136-9E43-86ACBD46D67E}"/>
    <dgm:cxn modelId="{99B97CA8-45A8-459A-957F-64CDC1316772}" type="presOf" srcId="{C07CBE2C-1953-4553-B645-6FB5C38C56AB}" destId="{4F425DE7-6B7E-4C57-ABAE-77B9A7B03A93}" srcOrd="0" destOrd="0" presId="urn:microsoft.com/office/officeart/2008/layout/VerticalAccentList"/>
    <dgm:cxn modelId="{2334893A-14C4-47F1-9BD0-8655113934AE}" srcId="{A01584E2-3835-4147-8C22-5DFCF0DF7227}" destId="{4F0168A1-0620-4EC5-959E-2CE6FFC96080}" srcOrd="1" destOrd="0" parTransId="{EAC2438F-95BE-42A5-9FCB-DF2552329EC8}" sibTransId="{F103C831-B73D-434D-9F61-23CFB34E0089}"/>
    <dgm:cxn modelId="{D30070BD-7E5B-4438-B89C-83562EF6A063}" srcId="{A01584E2-3835-4147-8C22-5DFCF0DF7227}" destId="{2EB9855A-4A59-460C-A861-2E934866D7D0}" srcOrd="2" destOrd="0" parTransId="{7AECE3D2-2D00-4CBA-982D-8185EC6F8726}" sibTransId="{0A135639-0796-474B-9801-05A5410DF41B}"/>
    <dgm:cxn modelId="{43642717-7707-4B27-90C7-0452AD1FD2FE}" type="presOf" srcId="{2EB9855A-4A59-460C-A861-2E934866D7D0}" destId="{084F4811-6C3A-45D1-A4FE-F87344A7EB57}" srcOrd="0" destOrd="0" presId="urn:microsoft.com/office/officeart/2008/layout/VerticalAccentList"/>
    <dgm:cxn modelId="{C89943B1-ECBF-4F5A-8E36-2FECED1362E6}" type="presOf" srcId="{A01584E2-3835-4147-8C22-5DFCF0DF7227}" destId="{CBD0DC33-1931-43F7-BA69-FEC4525AC828}" srcOrd="0" destOrd="0" presId="urn:microsoft.com/office/officeart/2008/layout/VerticalAccentList"/>
    <dgm:cxn modelId="{71E45E96-197F-4196-B3F1-776B0F4418D3}" type="presOf" srcId="{4F0168A1-0620-4EC5-959E-2CE6FFC96080}" destId="{909C5A72-A32F-4FFA-A2F9-B6921F759E41}" srcOrd="0" destOrd="0" presId="urn:microsoft.com/office/officeart/2008/layout/VerticalAccentList"/>
    <dgm:cxn modelId="{48372992-906A-4A9F-918B-159A042E6EEE}" type="presParOf" srcId="{CBD0DC33-1931-43F7-BA69-FEC4525AC828}" destId="{7A5EA3C1-DA38-4038-BD21-300ADDD1C111}" srcOrd="0" destOrd="0" presId="urn:microsoft.com/office/officeart/2008/layout/VerticalAccentList"/>
    <dgm:cxn modelId="{807FA140-1A32-4FE6-A498-8C5650C1E151}" type="presParOf" srcId="{7A5EA3C1-DA38-4038-BD21-300ADDD1C111}" destId="{4F425DE7-6B7E-4C57-ABAE-77B9A7B03A93}" srcOrd="0" destOrd="0" presId="urn:microsoft.com/office/officeart/2008/layout/VerticalAccentList"/>
    <dgm:cxn modelId="{5F60A326-2E31-4C34-AC78-C6483AB5EDB1}" type="presParOf" srcId="{CBD0DC33-1931-43F7-BA69-FEC4525AC828}" destId="{373BF5EE-7AA5-422D-B649-9617B70953E5}" srcOrd="1" destOrd="0" presId="urn:microsoft.com/office/officeart/2008/layout/VerticalAccentList"/>
    <dgm:cxn modelId="{CABDB4CB-23F5-4901-96FF-330FB3D1E74D}" type="presParOf" srcId="{373BF5EE-7AA5-422D-B649-9617B70953E5}" destId="{5564712C-C011-4F15-8BBF-E895633B18F4}" srcOrd="0" destOrd="0" presId="urn:microsoft.com/office/officeart/2008/layout/VerticalAccentList"/>
    <dgm:cxn modelId="{E8F07C08-3ED5-4942-93A3-792C2428DF98}" type="presParOf" srcId="{373BF5EE-7AA5-422D-B649-9617B70953E5}" destId="{8816A298-2B71-418B-8672-A9B99C7A933C}" srcOrd="1" destOrd="0" presId="urn:microsoft.com/office/officeart/2008/layout/VerticalAccentList"/>
    <dgm:cxn modelId="{54B45F60-7C49-4F7E-BC61-28F479DC7091}" type="presParOf" srcId="{373BF5EE-7AA5-422D-B649-9617B70953E5}" destId="{892E7FBA-F331-4453-9130-1B6F2C78B59A}" srcOrd="2" destOrd="0" presId="urn:microsoft.com/office/officeart/2008/layout/VerticalAccentList"/>
    <dgm:cxn modelId="{1E5F070C-532A-4D89-B466-0BC69521D969}" type="presParOf" srcId="{373BF5EE-7AA5-422D-B649-9617B70953E5}" destId="{C2C07C93-F02B-4B60-948A-265AE134C177}" srcOrd="3" destOrd="0" presId="urn:microsoft.com/office/officeart/2008/layout/VerticalAccentList"/>
    <dgm:cxn modelId="{4D8183D7-7D80-4031-A36E-9EF3A33760FB}" type="presParOf" srcId="{373BF5EE-7AA5-422D-B649-9617B70953E5}" destId="{74B05116-6312-457F-BEAF-5B58356B4104}" srcOrd="4" destOrd="0" presId="urn:microsoft.com/office/officeart/2008/layout/VerticalAccentList"/>
    <dgm:cxn modelId="{3C6C3EED-0A93-47E7-90F2-EBB7C97B308E}" type="presParOf" srcId="{373BF5EE-7AA5-422D-B649-9617B70953E5}" destId="{3C26C38D-66A4-4971-8616-AA2006A4F673}" srcOrd="5" destOrd="0" presId="urn:microsoft.com/office/officeart/2008/layout/VerticalAccentList"/>
    <dgm:cxn modelId="{FCE4CF46-47BB-491D-8114-CB3939452215}" type="presParOf" srcId="{373BF5EE-7AA5-422D-B649-9617B70953E5}" destId="{E89D7C50-59C8-4957-80E7-C92AEABBEC3C}" srcOrd="6" destOrd="0" presId="urn:microsoft.com/office/officeart/2008/layout/VerticalAccentList"/>
    <dgm:cxn modelId="{DFC602C2-0C3F-4EB1-9A79-29BBF0F54E44}" type="presParOf" srcId="{CBD0DC33-1931-43F7-BA69-FEC4525AC828}" destId="{F274B791-0A93-407A-9E57-50CDE080D0FC}" srcOrd="2" destOrd="0" presId="urn:microsoft.com/office/officeart/2008/layout/VerticalAccentList"/>
    <dgm:cxn modelId="{3DFEABEA-C57D-467B-9FA9-FA57B57DAAAD}" type="presParOf" srcId="{CBD0DC33-1931-43F7-BA69-FEC4525AC828}" destId="{968112B7-EE56-469E-8141-E4955EFB79EF}" srcOrd="3" destOrd="0" presId="urn:microsoft.com/office/officeart/2008/layout/VerticalAccentList"/>
    <dgm:cxn modelId="{5EEF0652-F77E-43CA-88DA-82E6C75FE555}" type="presParOf" srcId="{968112B7-EE56-469E-8141-E4955EFB79EF}" destId="{909C5A72-A32F-4FFA-A2F9-B6921F759E41}" srcOrd="0" destOrd="0" presId="urn:microsoft.com/office/officeart/2008/layout/VerticalAccentList"/>
    <dgm:cxn modelId="{09538E9B-9BC5-4D28-AA7E-45957224D28C}" type="presParOf" srcId="{CBD0DC33-1931-43F7-BA69-FEC4525AC828}" destId="{7AECD07B-7AD1-498C-9F3C-6D8D03943DCF}" srcOrd="4" destOrd="0" presId="urn:microsoft.com/office/officeart/2008/layout/VerticalAccentList"/>
    <dgm:cxn modelId="{A3B89B68-11DB-4608-8580-457B5DEF9BF9}" type="presParOf" srcId="{7AECD07B-7AD1-498C-9F3C-6D8D03943DCF}" destId="{0E901F73-ADC9-492E-9677-C812BAFC7F93}" srcOrd="0" destOrd="0" presId="urn:microsoft.com/office/officeart/2008/layout/VerticalAccentList"/>
    <dgm:cxn modelId="{0D0B489F-880C-4D8A-8D69-C1B8E87449E2}" type="presParOf" srcId="{7AECD07B-7AD1-498C-9F3C-6D8D03943DCF}" destId="{AFB58C90-E3D1-4016-8451-49751C4D70E9}" srcOrd="1" destOrd="0" presId="urn:microsoft.com/office/officeart/2008/layout/VerticalAccentList"/>
    <dgm:cxn modelId="{BB41A2E7-2B17-4F40-9608-9BD180201F2B}" type="presParOf" srcId="{7AECD07B-7AD1-498C-9F3C-6D8D03943DCF}" destId="{A6009AC9-E735-478D-BB40-B44DD800F1E6}" srcOrd="2" destOrd="0" presId="urn:microsoft.com/office/officeart/2008/layout/VerticalAccentList"/>
    <dgm:cxn modelId="{60425E1D-21DE-4ECC-BBFF-1726AA9D49A1}" type="presParOf" srcId="{7AECD07B-7AD1-498C-9F3C-6D8D03943DCF}" destId="{8A12927C-616D-4B97-ADF6-DEB344C4BBF4}" srcOrd="3" destOrd="0" presId="urn:microsoft.com/office/officeart/2008/layout/VerticalAccentList"/>
    <dgm:cxn modelId="{6B0EF7E2-E74A-410D-A71C-FD673EACF75C}" type="presParOf" srcId="{7AECD07B-7AD1-498C-9F3C-6D8D03943DCF}" destId="{5C0C24E2-F14B-467F-ABAD-31E78A196734}" srcOrd="4" destOrd="0" presId="urn:microsoft.com/office/officeart/2008/layout/VerticalAccentList"/>
    <dgm:cxn modelId="{978CFCF3-7D68-451D-9587-2319F83ADA91}" type="presParOf" srcId="{7AECD07B-7AD1-498C-9F3C-6D8D03943DCF}" destId="{692F1CFE-0AD5-40D8-AA3A-79F66924A3F2}" srcOrd="5" destOrd="0" presId="urn:microsoft.com/office/officeart/2008/layout/VerticalAccentList"/>
    <dgm:cxn modelId="{ADF0A501-7ABC-4D64-AF51-FC569357CC2B}" type="presParOf" srcId="{7AECD07B-7AD1-498C-9F3C-6D8D03943DCF}" destId="{3FD81A2E-A8B0-42D6-8F61-9B658FBAC2A2}" srcOrd="6" destOrd="0" presId="urn:microsoft.com/office/officeart/2008/layout/VerticalAccentList"/>
    <dgm:cxn modelId="{93EA4551-841E-4CAB-AC31-954FA3EB75A2}" type="presParOf" srcId="{CBD0DC33-1931-43F7-BA69-FEC4525AC828}" destId="{6B59D957-2642-4CC6-9CC0-14C227D888F0}" srcOrd="5" destOrd="0" presId="urn:microsoft.com/office/officeart/2008/layout/VerticalAccentList"/>
    <dgm:cxn modelId="{F8A28ECD-517E-4130-BC77-86992A810339}" type="presParOf" srcId="{CBD0DC33-1931-43F7-BA69-FEC4525AC828}" destId="{3CF2CD08-06E9-4075-A32C-807B3A97A073}" srcOrd="6" destOrd="0" presId="urn:microsoft.com/office/officeart/2008/layout/VerticalAccentList"/>
    <dgm:cxn modelId="{89A3F98D-CE59-4D14-A4CA-42EBE18AB045}" type="presParOf" srcId="{3CF2CD08-06E9-4075-A32C-807B3A97A073}" destId="{084F4811-6C3A-45D1-A4FE-F87344A7EB57}" srcOrd="0" destOrd="0" presId="urn:microsoft.com/office/officeart/2008/layout/VerticalAccentList"/>
    <dgm:cxn modelId="{74572B51-01B7-4C95-BDDA-09BC75AAFEB3}" type="presParOf" srcId="{CBD0DC33-1931-43F7-BA69-FEC4525AC828}" destId="{0AC307A8-AAC7-4700-9721-43F4FCF89BD9}" srcOrd="7" destOrd="0" presId="urn:microsoft.com/office/officeart/2008/layout/VerticalAccentList"/>
    <dgm:cxn modelId="{77EAC9CC-9061-48D7-B476-3E51D085718D}" type="presParOf" srcId="{0AC307A8-AAC7-4700-9721-43F4FCF89BD9}" destId="{7AD20EA5-8E25-4E37-AFDD-FA00CCD94AB9}" srcOrd="0" destOrd="0" presId="urn:microsoft.com/office/officeart/2008/layout/VerticalAccentList"/>
    <dgm:cxn modelId="{D9ECA962-CD15-46F6-A596-00C9E7DC4E90}" type="presParOf" srcId="{0AC307A8-AAC7-4700-9721-43F4FCF89BD9}" destId="{90B2BA6C-7037-41BC-819B-E3E5E5A9ECCF}" srcOrd="1" destOrd="0" presId="urn:microsoft.com/office/officeart/2008/layout/VerticalAccentList"/>
    <dgm:cxn modelId="{26A9B43A-26FA-4419-8E8A-3A10FCA43CB1}" type="presParOf" srcId="{0AC307A8-AAC7-4700-9721-43F4FCF89BD9}" destId="{C096B107-0B29-4A57-8ACC-27EC0B880652}" srcOrd="2" destOrd="0" presId="urn:microsoft.com/office/officeart/2008/layout/VerticalAccentList"/>
    <dgm:cxn modelId="{9DB4C513-5756-4C68-AC76-1567D757B04E}" type="presParOf" srcId="{0AC307A8-AAC7-4700-9721-43F4FCF89BD9}" destId="{52118BB7-6D2D-4EB5-8CAC-B6C8FBEC24DC}" srcOrd="3" destOrd="0" presId="urn:microsoft.com/office/officeart/2008/layout/VerticalAccentList"/>
    <dgm:cxn modelId="{279C7E4D-4BD9-4C1B-93EF-008FB3B491B3}" type="presParOf" srcId="{0AC307A8-AAC7-4700-9721-43F4FCF89BD9}" destId="{65453FC2-78DC-4B55-BCAE-CD9F6886CD53}" srcOrd="4" destOrd="0" presId="urn:microsoft.com/office/officeart/2008/layout/VerticalAccentList"/>
    <dgm:cxn modelId="{C4FD5D84-DC9F-4FEF-B167-C2C5D6A16905}" type="presParOf" srcId="{0AC307A8-AAC7-4700-9721-43F4FCF89BD9}" destId="{544AB826-899C-49D9-857B-F934EBAA7AAA}" srcOrd="5" destOrd="0" presId="urn:microsoft.com/office/officeart/2008/layout/VerticalAccentList"/>
    <dgm:cxn modelId="{4224BFA5-61DC-4008-9669-49CA4B517DD1}" type="presParOf" srcId="{0AC307A8-AAC7-4700-9721-43F4FCF89BD9}" destId="{103E3F18-C4A9-4FEE-8771-AF273CFB4D05}"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D7581DD-7D7B-4E4C-B5C9-1F9BB8457D26}"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endParaRPr lang="es-ES"/>
        </a:p>
      </dgm:t>
    </dgm:pt>
    <dgm:pt modelId="{B8557970-2EE6-449C-85B5-B0A19A7B5249}">
      <dgm:prSet phldrT="[Texto]" custT="1"/>
      <dgm:spPr/>
      <dgm:t>
        <a:bodyPr/>
        <a:lstStyle/>
        <a:p>
          <a:pPr algn="ctr"/>
          <a:r>
            <a:rPr lang="es-MX" sz="2000" dirty="0" smtClean="0"/>
            <a:t>“Mejoramiento del proceso de interaprendizaje de los estudiantes de la carrera de Ingeniería Comercial de la ESPOCH</a:t>
          </a:r>
          <a:r>
            <a:rPr lang="es-MX" sz="2000" b="1" dirty="0" smtClean="0"/>
            <a:t> </a:t>
          </a:r>
          <a:r>
            <a:rPr lang="es-MX" sz="2000" dirty="0" smtClean="0"/>
            <a:t>a través de la aplicación de los estilos de aprendizaje y de las técnicas didácticas afines” </a:t>
          </a:r>
          <a:endParaRPr lang="es-ES" sz="2000" dirty="0"/>
        </a:p>
      </dgm:t>
    </dgm:pt>
    <dgm:pt modelId="{EC99F74B-7992-49E0-952A-7B3D81CD94B6}" type="parTrans" cxnId="{651DAC89-8976-432D-8832-8B9CAD8B0986}">
      <dgm:prSet/>
      <dgm:spPr/>
      <dgm:t>
        <a:bodyPr/>
        <a:lstStyle/>
        <a:p>
          <a:endParaRPr lang="es-ES"/>
        </a:p>
      </dgm:t>
    </dgm:pt>
    <dgm:pt modelId="{C3133226-A70C-4F39-A242-212320AEF5B3}" type="sibTrans" cxnId="{651DAC89-8976-432D-8832-8B9CAD8B0986}">
      <dgm:prSet/>
      <dgm:spPr/>
      <dgm:t>
        <a:bodyPr/>
        <a:lstStyle/>
        <a:p>
          <a:endParaRPr lang="es-ES"/>
        </a:p>
      </dgm:t>
    </dgm:pt>
    <dgm:pt modelId="{D499C6D6-3AB7-49C9-BDAE-A4D34487E666}" type="pres">
      <dgm:prSet presAssocID="{8D7581DD-7D7B-4E4C-B5C9-1F9BB8457D26}" presName="Name0" presStyleCnt="0">
        <dgm:presLayoutVars>
          <dgm:chMax/>
          <dgm:chPref/>
          <dgm:dir/>
        </dgm:presLayoutVars>
      </dgm:prSet>
      <dgm:spPr/>
      <dgm:t>
        <a:bodyPr/>
        <a:lstStyle/>
        <a:p>
          <a:endParaRPr lang="es-ES"/>
        </a:p>
      </dgm:t>
    </dgm:pt>
    <dgm:pt modelId="{4A8F410C-3E20-4810-A166-6E0BEA40BC9C}" type="pres">
      <dgm:prSet presAssocID="{B8557970-2EE6-449C-85B5-B0A19A7B5249}" presName="composite" presStyleCnt="0">
        <dgm:presLayoutVars>
          <dgm:chMax/>
          <dgm:chPref/>
        </dgm:presLayoutVars>
      </dgm:prSet>
      <dgm:spPr/>
    </dgm:pt>
    <dgm:pt modelId="{D2004E1D-9309-4EC3-901B-BED32CE20F5F}" type="pres">
      <dgm:prSet presAssocID="{B8557970-2EE6-449C-85B5-B0A19A7B5249}" presName="Image" presStyleLbl="bgImgPlace1" presStyleIdx="0" presStyleCnt="1" custScaleX="220173" custScaleY="346447" custLinFactNeighborX="-68019" custLinFactNeighborY="2670"/>
      <dgm:spPr>
        <a:blipFill>
          <a:blip xmlns:r="http://schemas.openxmlformats.org/officeDocument/2006/relationships" r:embed="rId1">
            <a:extLst>
              <a:ext uri="{28A0092B-C50C-407E-A947-70E740481C1C}">
                <a14:useLocalDpi xmlns:a14="http://schemas.microsoft.com/office/drawing/2010/main" val="0"/>
              </a:ext>
            </a:extLst>
          </a:blip>
          <a:srcRect/>
          <a:stretch>
            <a:fillRect l="-35000" r="-35000"/>
          </a:stretch>
        </a:blipFill>
      </dgm:spPr>
      <dgm:t>
        <a:bodyPr/>
        <a:lstStyle/>
        <a:p>
          <a:endParaRPr lang="es-ES"/>
        </a:p>
      </dgm:t>
    </dgm:pt>
    <dgm:pt modelId="{4C753603-2D0D-4F6B-8209-799CFCCC1694}" type="pres">
      <dgm:prSet presAssocID="{B8557970-2EE6-449C-85B5-B0A19A7B5249}" presName="ParentText" presStyleLbl="revTx" presStyleIdx="0" presStyleCnt="1" custScaleX="167447" custLinFactNeighborX="37750" custLinFactNeighborY="-82723">
        <dgm:presLayoutVars>
          <dgm:chMax val="0"/>
          <dgm:chPref val="0"/>
          <dgm:bulletEnabled val="1"/>
        </dgm:presLayoutVars>
      </dgm:prSet>
      <dgm:spPr/>
      <dgm:t>
        <a:bodyPr/>
        <a:lstStyle/>
        <a:p>
          <a:endParaRPr lang="es-ES"/>
        </a:p>
      </dgm:t>
    </dgm:pt>
    <dgm:pt modelId="{662D08BC-6F40-45DE-9D45-09E4853A6063}" type="pres">
      <dgm:prSet presAssocID="{B8557970-2EE6-449C-85B5-B0A19A7B5249}" presName="tlFrame" presStyleLbl="node1" presStyleIdx="0" presStyleCnt="4" custLinFactY="-100000" custLinFactNeighborX="51459" custLinFactNeighborY="-121022"/>
      <dgm:spPr/>
    </dgm:pt>
    <dgm:pt modelId="{8644F560-BBD7-4BF3-8EB8-8C924ED30AA1}" type="pres">
      <dgm:prSet presAssocID="{B8557970-2EE6-449C-85B5-B0A19A7B5249}" presName="trFrame" presStyleLbl="node1" presStyleIdx="1" presStyleCnt="4" custLinFactX="100000" custLinFactY="-100000" custLinFactNeighborX="156408" custLinFactNeighborY="-109071"/>
      <dgm:spPr/>
    </dgm:pt>
    <dgm:pt modelId="{BD949A6D-5D8E-4A41-AAE6-D92F8B6246FF}" type="pres">
      <dgm:prSet presAssocID="{B8557970-2EE6-449C-85B5-B0A19A7B5249}" presName="blFrame" presStyleLbl="node1" presStyleIdx="2" presStyleCnt="4" custLinFactY="-100000" custLinFactNeighborX="51459" custLinFactNeighborY="-108181"/>
      <dgm:spPr/>
    </dgm:pt>
    <dgm:pt modelId="{D183C997-A8CF-4C8E-9280-90BF770F396A}" type="pres">
      <dgm:prSet presAssocID="{B8557970-2EE6-449C-85B5-B0A19A7B5249}" presName="brFrame" presStyleLbl="node1" presStyleIdx="3" presStyleCnt="4" custLinFactX="100000" custLinFactY="-100000" custLinFactNeighborX="148821" custLinFactNeighborY="-100622"/>
      <dgm:spPr/>
    </dgm:pt>
  </dgm:ptLst>
  <dgm:cxnLst>
    <dgm:cxn modelId="{A5177334-203F-47DA-B4B6-FDF5D58F3289}" type="presOf" srcId="{8D7581DD-7D7B-4E4C-B5C9-1F9BB8457D26}" destId="{D499C6D6-3AB7-49C9-BDAE-A4D34487E666}" srcOrd="0" destOrd="0" presId="urn:microsoft.com/office/officeart/2009/3/layout/FramedTextPicture"/>
    <dgm:cxn modelId="{651DAC89-8976-432D-8832-8B9CAD8B0986}" srcId="{8D7581DD-7D7B-4E4C-B5C9-1F9BB8457D26}" destId="{B8557970-2EE6-449C-85B5-B0A19A7B5249}" srcOrd="0" destOrd="0" parTransId="{EC99F74B-7992-49E0-952A-7B3D81CD94B6}" sibTransId="{C3133226-A70C-4F39-A242-212320AEF5B3}"/>
    <dgm:cxn modelId="{E779DEA4-DF52-4C5F-B77E-16295035DF74}" type="presOf" srcId="{B8557970-2EE6-449C-85B5-B0A19A7B5249}" destId="{4C753603-2D0D-4F6B-8209-799CFCCC1694}" srcOrd="0" destOrd="0" presId="urn:microsoft.com/office/officeart/2009/3/layout/FramedTextPicture"/>
    <dgm:cxn modelId="{F3A640DA-75A3-433F-950D-D12F3B3D958E}" type="presParOf" srcId="{D499C6D6-3AB7-49C9-BDAE-A4D34487E666}" destId="{4A8F410C-3E20-4810-A166-6E0BEA40BC9C}" srcOrd="0" destOrd="0" presId="urn:microsoft.com/office/officeart/2009/3/layout/FramedTextPicture"/>
    <dgm:cxn modelId="{B360CB35-1D03-4741-A25B-AB20B523BD9F}" type="presParOf" srcId="{4A8F410C-3E20-4810-A166-6E0BEA40BC9C}" destId="{D2004E1D-9309-4EC3-901B-BED32CE20F5F}" srcOrd="0" destOrd="0" presId="urn:microsoft.com/office/officeart/2009/3/layout/FramedTextPicture"/>
    <dgm:cxn modelId="{38E61C6B-94B0-4DEC-9DFE-1B1FCD3500AC}" type="presParOf" srcId="{4A8F410C-3E20-4810-A166-6E0BEA40BC9C}" destId="{4C753603-2D0D-4F6B-8209-799CFCCC1694}" srcOrd="1" destOrd="0" presId="urn:microsoft.com/office/officeart/2009/3/layout/FramedTextPicture"/>
    <dgm:cxn modelId="{9038E697-66C5-439B-88A5-D7CC7247896F}" type="presParOf" srcId="{4A8F410C-3E20-4810-A166-6E0BEA40BC9C}" destId="{662D08BC-6F40-45DE-9D45-09E4853A6063}" srcOrd="2" destOrd="0" presId="urn:microsoft.com/office/officeart/2009/3/layout/FramedTextPicture"/>
    <dgm:cxn modelId="{4F0E87EA-3BF6-4CB6-9B14-19AE9AD89C18}" type="presParOf" srcId="{4A8F410C-3E20-4810-A166-6E0BEA40BC9C}" destId="{8644F560-BBD7-4BF3-8EB8-8C924ED30AA1}" srcOrd="3" destOrd="0" presId="urn:microsoft.com/office/officeart/2009/3/layout/FramedTextPicture"/>
    <dgm:cxn modelId="{BED63F51-DB70-47DA-9566-C8B25C282684}" type="presParOf" srcId="{4A8F410C-3E20-4810-A166-6E0BEA40BC9C}" destId="{BD949A6D-5D8E-4A41-AAE6-D92F8B6246FF}" srcOrd="4" destOrd="0" presId="urn:microsoft.com/office/officeart/2009/3/layout/FramedTextPicture"/>
    <dgm:cxn modelId="{2C604C56-B833-4EBC-9C18-631B263A2FF2}" type="presParOf" srcId="{4A8F410C-3E20-4810-A166-6E0BEA40BC9C}" destId="{D183C997-A8CF-4C8E-9280-90BF770F396A}" srcOrd="5" destOrd="0" presId="urn:microsoft.com/office/officeart/2009/3/layout/FramedTextPi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DD729F7-1950-47CB-BB51-FF5C7190A27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s-ES"/>
        </a:p>
      </dgm:t>
    </dgm:pt>
    <dgm:pt modelId="{5EFFB028-C2AE-4323-AEF5-9A5B80DB4578}">
      <dgm:prSet phldrT="[Texto]" custT="1"/>
      <dgm:spPr/>
      <dgm:t>
        <a:bodyPr vert="horz"/>
        <a:lstStyle/>
        <a:p>
          <a:pPr algn="ctr"/>
          <a:r>
            <a:rPr lang="es-ES" sz="2400" dirty="0" smtClean="0"/>
            <a:t>JUSTIFICACIÓN</a:t>
          </a:r>
          <a:endParaRPr lang="es-ES" sz="2400" dirty="0"/>
        </a:p>
      </dgm:t>
    </dgm:pt>
    <dgm:pt modelId="{0DC3AD36-2DC8-4DA9-8255-207C5FCC2039}" type="parTrans" cxnId="{B4AEABC3-1AB7-447C-867E-A528621B0021}">
      <dgm:prSet/>
      <dgm:spPr/>
      <dgm:t>
        <a:bodyPr/>
        <a:lstStyle/>
        <a:p>
          <a:endParaRPr lang="es-ES"/>
        </a:p>
      </dgm:t>
    </dgm:pt>
    <dgm:pt modelId="{9E9D1752-CA72-4D49-8524-21995DC029E1}" type="sibTrans" cxnId="{B4AEABC3-1AB7-447C-867E-A528621B0021}">
      <dgm:prSet/>
      <dgm:spPr/>
      <dgm:t>
        <a:bodyPr/>
        <a:lstStyle/>
        <a:p>
          <a:endParaRPr lang="es-ES"/>
        </a:p>
      </dgm:t>
    </dgm:pt>
    <dgm:pt modelId="{32B54EDD-6A6C-454D-B0DC-FA4E5AB732D0}">
      <dgm:prSet phldrT="[Texto]" custT="1"/>
      <dgm:spPr/>
      <dgm:t>
        <a:bodyPr/>
        <a:lstStyle/>
        <a:p>
          <a:pPr algn="just"/>
          <a:r>
            <a:rPr lang="es-EC" sz="2000" dirty="0" smtClean="0"/>
            <a:t>En la actualidad los principios de individualización y el de atención a la diversidad, son un requerimiento social y por ende educativo que exige que el trabajo dentro del aula se personalice.</a:t>
          </a:r>
          <a:endParaRPr lang="es-ES" sz="2000" dirty="0"/>
        </a:p>
      </dgm:t>
    </dgm:pt>
    <dgm:pt modelId="{DFD40E0B-A6CC-4387-B939-5CF8CDA7807F}" type="parTrans" cxnId="{B0A109C1-837D-48A7-9227-B2288C7DD24F}">
      <dgm:prSet/>
      <dgm:spPr/>
      <dgm:t>
        <a:bodyPr/>
        <a:lstStyle/>
        <a:p>
          <a:endParaRPr lang="es-ES"/>
        </a:p>
      </dgm:t>
    </dgm:pt>
    <dgm:pt modelId="{3F51601A-D05B-41CC-9DAB-530E3FAF0398}" type="sibTrans" cxnId="{B0A109C1-837D-48A7-9227-B2288C7DD24F}">
      <dgm:prSet/>
      <dgm:spPr/>
      <dgm:t>
        <a:bodyPr/>
        <a:lstStyle/>
        <a:p>
          <a:endParaRPr lang="es-ES"/>
        </a:p>
      </dgm:t>
    </dgm:pt>
    <dgm:pt modelId="{CCBAE7EF-A0AF-4F56-8E14-4C0644885C87}">
      <dgm:prSet phldrT="[Texto]" custT="1"/>
      <dgm:spPr/>
      <dgm:t>
        <a:bodyPr/>
        <a:lstStyle/>
        <a:p>
          <a:pPr algn="just"/>
          <a:r>
            <a:rPr lang="es-EC" sz="2000" dirty="0" smtClean="0"/>
            <a:t>Es en este ámbito donde esta propuesta demuestra su importancia, al tratar de progresar en el conocimiento de la relación entre los estilos de aprendizaje</a:t>
          </a:r>
          <a:r>
            <a:rPr lang="es-EC" sz="2000" i="1" dirty="0" smtClean="0"/>
            <a:t> </a:t>
          </a:r>
          <a:r>
            <a:rPr lang="es-EC" sz="2000" dirty="0" smtClean="0"/>
            <a:t> y las estrategias didácticas desde una perspectiva práctica de aula. </a:t>
          </a:r>
          <a:endParaRPr lang="es-ES" sz="2000" dirty="0"/>
        </a:p>
      </dgm:t>
    </dgm:pt>
    <dgm:pt modelId="{80F533A3-2274-4CD6-A3D4-B356BD04C3A2}" type="parTrans" cxnId="{E65F06DC-7F03-486D-84DF-759693F517B6}">
      <dgm:prSet/>
      <dgm:spPr/>
      <dgm:t>
        <a:bodyPr/>
        <a:lstStyle/>
        <a:p>
          <a:endParaRPr lang="es-ES"/>
        </a:p>
      </dgm:t>
    </dgm:pt>
    <dgm:pt modelId="{C02BB786-AC2F-44D8-B2C8-D5F68271A125}" type="sibTrans" cxnId="{E65F06DC-7F03-486D-84DF-759693F517B6}">
      <dgm:prSet/>
      <dgm:spPr/>
      <dgm:t>
        <a:bodyPr/>
        <a:lstStyle/>
        <a:p>
          <a:endParaRPr lang="es-ES"/>
        </a:p>
      </dgm:t>
    </dgm:pt>
    <dgm:pt modelId="{B1E659E7-7BB4-4B22-9D3E-7931B3EA7A03}">
      <dgm:prSet phldrT="[Texto]" custT="1"/>
      <dgm:spPr/>
      <dgm:t>
        <a:bodyPr/>
        <a:lstStyle/>
        <a:p>
          <a:pPr algn="just"/>
          <a:endParaRPr lang="es-ES" sz="2000" dirty="0"/>
        </a:p>
      </dgm:t>
    </dgm:pt>
    <dgm:pt modelId="{3B9CCDD3-2BB3-456F-95C5-4BEF21535841}" type="parTrans" cxnId="{26ECDC22-A0CA-4A46-B8C9-2A308296BF84}">
      <dgm:prSet/>
      <dgm:spPr/>
      <dgm:t>
        <a:bodyPr/>
        <a:lstStyle/>
        <a:p>
          <a:endParaRPr lang="es-ES"/>
        </a:p>
      </dgm:t>
    </dgm:pt>
    <dgm:pt modelId="{236E7B76-58AA-4C38-875C-58A2BCC93880}" type="sibTrans" cxnId="{26ECDC22-A0CA-4A46-B8C9-2A308296BF84}">
      <dgm:prSet/>
      <dgm:spPr/>
      <dgm:t>
        <a:bodyPr/>
        <a:lstStyle/>
        <a:p>
          <a:endParaRPr lang="es-ES"/>
        </a:p>
      </dgm:t>
    </dgm:pt>
    <dgm:pt modelId="{F3925C21-7042-41BE-A750-015E0CAAFED5}" type="pres">
      <dgm:prSet presAssocID="{2DD729F7-1950-47CB-BB51-FF5C7190A278}" presName="linear" presStyleCnt="0">
        <dgm:presLayoutVars>
          <dgm:dir/>
          <dgm:animLvl val="lvl"/>
          <dgm:resizeHandles val="exact"/>
        </dgm:presLayoutVars>
      </dgm:prSet>
      <dgm:spPr/>
      <dgm:t>
        <a:bodyPr/>
        <a:lstStyle/>
        <a:p>
          <a:endParaRPr lang="es-ES"/>
        </a:p>
      </dgm:t>
    </dgm:pt>
    <dgm:pt modelId="{892EBA89-23EF-4C7E-9BEC-EB454B25F42A}" type="pres">
      <dgm:prSet presAssocID="{5EFFB028-C2AE-4323-AEF5-9A5B80DB4578}" presName="parentLin" presStyleCnt="0"/>
      <dgm:spPr/>
    </dgm:pt>
    <dgm:pt modelId="{522D3307-65B0-43DC-B8E2-084A3BA443EE}" type="pres">
      <dgm:prSet presAssocID="{5EFFB028-C2AE-4323-AEF5-9A5B80DB4578}" presName="parentLeftMargin" presStyleLbl="node1" presStyleIdx="0" presStyleCnt="1"/>
      <dgm:spPr/>
      <dgm:t>
        <a:bodyPr/>
        <a:lstStyle/>
        <a:p>
          <a:endParaRPr lang="es-ES"/>
        </a:p>
      </dgm:t>
    </dgm:pt>
    <dgm:pt modelId="{0758E22B-9F86-4CB8-86F3-2F93BA8A9B4E}" type="pres">
      <dgm:prSet presAssocID="{5EFFB028-C2AE-4323-AEF5-9A5B80DB4578}" presName="parentText" presStyleLbl="node1" presStyleIdx="0" presStyleCnt="1" custScaleY="483654" custLinFactX="8912" custLinFactNeighborX="100000" custLinFactNeighborY="-57874">
        <dgm:presLayoutVars>
          <dgm:chMax val="0"/>
          <dgm:bulletEnabled val="1"/>
        </dgm:presLayoutVars>
      </dgm:prSet>
      <dgm:spPr/>
      <dgm:t>
        <a:bodyPr/>
        <a:lstStyle/>
        <a:p>
          <a:endParaRPr lang="es-ES"/>
        </a:p>
      </dgm:t>
    </dgm:pt>
    <dgm:pt modelId="{9ABBFA1A-E5BB-45A4-A64F-393B25786838}" type="pres">
      <dgm:prSet presAssocID="{5EFFB028-C2AE-4323-AEF5-9A5B80DB4578}" presName="negativeSpace" presStyleCnt="0"/>
      <dgm:spPr/>
    </dgm:pt>
    <dgm:pt modelId="{54713479-10A6-4E3A-B426-4BEEF9861AE3}" type="pres">
      <dgm:prSet presAssocID="{5EFFB028-C2AE-4323-AEF5-9A5B80DB4578}" presName="childText" presStyleLbl="conFgAcc1" presStyleIdx="0" presStyleCnt="1" custScaleX="92661" custScaleY="209139" custLinFactY="-172" custLinFactNeighborX="8911" custLinFactNeighborY="-100000">
        <dgm:presLayoutVars>
          <dgm:bulletEnabled val="1"/>
        </dgm:presLayoutVars>
      </dgm:prSet>
      <dgm:spPr/>
      <dgm:t>
        <a:bodyPr/>
        <a:lstStyle/>
        <a:p>
          <a:endParaRPr lang="es-ES"/>
        </a:p>
      </dgm:t>
    </dgm:pt>
  </dgm:ptLst>
  <dgm:cxnLst>
    <dgm:cxn modelId="{E65F06DC-7F03-486D-84DF-759693F517B6}" srcId="{5EFFB028-C2AE-4323-AEF5-9A5B80DB4578}" destId="{CCBAE7EF-A0AF-4F56-8E14-4C0644885C87}" srcOrd="2" destOrd="0" parTransId="{80F533A3-2274-4CD6-A3D4-B356BD04C3A2}" sibTransId="{C02BB786-AC2F-44D8-B2C8-D5F68271A125}"/>
    <dgm:cxn modelId="{5241A743-60E3-4A51-8CA9-9D6B3296C97B}" type="presOf" srcId="{5EFFB028-C2AE-4323-AEF5-9A5B80DB4578}" destId="{522D3307-65B0-43DC-B8E2-084A3BA443EE}" srcOrd="0" destOrd="0" presId="urn:microsoft.com/office/officeart/2005/8/layout/list1"/>
    <dgm:cxn modelId="{B0A109C1-837D-48A7-9227-B2288C7DD24F}" srcId="{5EFFB028-C2AE-4323-AEF5-9A5B80DB4578}" destId="{32B54EDD-6A6C-454D-B0DC-FA4E5AB732D0}" srcOrd="0" destOrd="0" parTransId="{DFD40E0B-A6CC-4387-B939-5CF8CDA7807F}" sibTransId="{3F51601A-D05B-41CC-9DAB-530E3FAF0398}"/>
    <dgm:cxn modelId="{603A0E67-38EF-4B47-9239-6C88940115AF}" type="presOf" srcId="{32B54EDD-6A6C-454D-B0DC-FA4E5AB732D0}" destId="{54713479-10A6-4E3A-B426-4BEEF9861AE3}" srcOrd="0" destOrd="0" presId="urn:microsoft.com/office/officeart/2005/8/layout/list1"/>
    <dgm:cxn modelId="{3E9A6939-E640-47D2-A4E0-77D9B2BAC9FD}" type="presOf" srcId="{CCBAE7EF-A0AF-4F56-8E14-4C0644885C87}" destId="{54713479-10A6-4E3A-B426-4BEEF9861AE3}" srcOrd="0" destOrd="2" presId="urn:microsoft.com/office/officeart/2005/8/layout/list1"/>
    <dgm:cxn modelId="{B4AEABC3-1AB7-447C-867E-A528621B0021}" srcId="{2DD729F7-1950-47CB-BB51-FF5C7190A278}" destId="{5EFFB028-C2AE-4323-AEF5-9A5B80DB4578}" srcOrd="0" destOrd="0" parTransId="{0DC3AD36-2DC8-4DA9-8255-207C5FCC2039}" sibTransId="{9E9D1752-CA72-4D49-8524-21995DC029E1}"/>
    <dgm:cxn modelId="{6941896F-F78F-480C-A7C1-C1C9298C7A37}" type="presOf" srcId="{B1E659E7-7BB4-4B22-9D3E-7931B3EA7A03}" destId="{54713479-10A6-4E3A-B426-4BEEF9861AE3}" srcOrd="0" destOrd="1" presId="urn:microsoft.com/office/officeart/2005/8/layout/list1"/>
    <dgm:cxn modelId="{5BBB564A-7F70-4C73-AA69-EF06EA853222}" type="presOf" srcId="{5EFFB028-C2AE-4323-AEF5-9A5B80DB4578}" destId="{0758E22B-9F86-4CB8-86F3-2F93BA8A9B4E}" srcOrd="1" destOrd="0" presId="urn:microsoft.com/office/officeart/2005/8/layout/list1"/>
    <dgm:cxn modelId="{26ECDC22-A0CA-4A46-B8C9-2A308296BF84}" srcId="{5EFFB028-C2AE-4323-AEF5-9A5B80DB4578}" destId="{B1E659E7-7BB4-4B22-9D3E-7931B3EA7A03}" srcOrd="1" destOrd="0" parTransId="{3B9CCDD3-2BB3-456F-95C5-4BEF21535841}" sibTransId="{236E7B76-58AA-4C38-875C-58A2BCC93880}"/>
    <dgm:cxn modelId="{9A17C9A1-C076-44F7-B167-1A0F855114E9}" type="presOf" srcId="{2DD729F7-1950-47CB-BB51-FF5C7190A278}" destId="{F3925C21-7042-41BE-A750-015E0CAAFED5}" srcOrd="0" destOrd="0" presId="urn:microsoft.com/office/officeart/2005/8/layout/list1"/>
    <dgm:cxn modelId="{275989FA-ECCE-4A30-A60C-ADE2FC01C38D}" type="presParOf" srcId="{F3925C21-7042-41BE-A750-015E0CAAFED5}" destId="{892EBA89-23EF-4C7E-9BEC-EB454B25F42A}" srcOrd="0" destOrd="0" presId="urn:microsoft.com/office/officeart/2005/8/layout/list1"/>
    <dgm:cxn modelId="{BC48F5DF-9BDF-4C6B-BACD-F10A46FCBC0C}" type="presParOf" srcId="{892EBA89-23EF-4C7E-9BEC-EB454B25F42A}" destId="{522D3307-65B0-43DC-B8E2-084A3BA443EE}" srcOrd="0" destOrd="0" presId="urn:microsoft.com/office/officeart/2005/8/layout/list1"/>
    <dgm:cxn modelId="{FEF19E01-A615-4F37-B648-94415D54609D}" type="presParOf" srcId="{892EBA89-23EF-4C7E-9BEC-EB454B25F42A}" destId="{0758E22B-9F86-4CB8-86F3-2F93BA8A9B4E}" srcOrd="1" destOrd="0" presId="urn:microsoft.com/office/officeart/2005/8/layout/list1"/>
    <dgm:cxn modelId="{FF8897D4-D713-43BD-916A-5C5790358242}" type="presParOf" srcId="{F3925C21-7042-41BE-A750-015E0CAAFED5}" destId="{9ABBFA1A-E5BB-45A4-A64F-393B25786838}" srcOrd="1" destOrd="0" presId="urn:microsoft.com/office/officeart/2005/8/layout/list1"/>
    <dgm:cxn modelId="{D2267E79-5E46-41B1-B020-158385C8FCCB}" type="presParOf" srcId="{F3925C21-7042-41BE-A750-015E0CAAFED5}" destId="{54713479-10A6-4E3A-B426-4BEEF9861AE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DD729F7-1950-47CB-BB51-FF5C7190A27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s-ES"/>
        </a:p>
      </dgm:t>
    </dgm:pt>
    <dgm:pt modelId="{5EFFB028-C2AE-4323-AEF5-9A5B80DB4578}">
      <dgm:prSet phldrT="[Texto]" custT="1"/>
      <dgm:spPr/>
      <dgm:t>
        <a:bodyPr vert="horz"/>
        <a:lstStyle/>
        <a:p>
          <a:pPr algn="ctr"/>
          <a:r>
            <a:rPr lang="es-ES" sz="2400" dirty="0" smtClean="0"/>
            <a:t>O B J E T I V O</a:t>
          </a:r>
          <a:endParaRPr lang="es-ES" sz="2400" dirty="0"/>
        </a:p>
      </dgm:t>
    </dgm:pt>
    <dgm:pt modelId="{0DC3AD36-2DC8-4DA9-8255-207C5FCC2039}" type="parTrans" cxnId="{B4AEABC3-1AB7-447C-867E-A528621B0021}">
      <dgm:prSet/>
      <dgm:spPr/>
      <dgm:t>
        <a:bodyPr/>
        <a:lstStyle/>
        <a:p>
          <a:endParaRPr lang="es-ES"/>
        </a:p>
      </dgm:t>
    </dgm:pt>
    <dgm:pt modelId="{9E9D1752-CA72-4D49-8524-21995DC029E1}" type="sibTrans" cxnId="{B4AEABC3-1AB7-447C-867E-A528621B0021}">
      <dgm:prSet/>
      <dgm:spPr/>
      <dgm:t>
        <a:bodyPr/>
        <a:lstStyle/>
        <a:p>
          <a:endParaRPr lang="es-ES"/>
        </a:p>
      </dgm:t>
    </dgm:pt>
    <dgm:pt modelId="{32B54EDD-6A6C-454D-B0DC-FA4E5AB732D0}">
      <dgm:prSet phldrT="[Texto]" custT="1"/>
      <dgm:spPr/>
      <dgm:t>
        <a:bodyPr/>
        <a:lstStyle/>
        <a:p>
          <a:pPr algn="just">
            <a:lnSpc>
              <a:spcPct val="150000"/>
            </a:lnSpc>
          </a:pPr>
          <a:r>
            <a:rPr lang="es-MX" dirty="0" smtClean="0"/>
            <a:t>Diseñar una propuesta de capacitación dirigida a los docentes sobre estrategias didácticas afines con el estilo de aprendizaje de sus estudiantes con la finalidad de mejorar el proceso de enseñanza-aprendizaje.</a:t>
          </a:r>
          <a:endParaRPr lang="es-ES" sz="2000" dirty="0"/>
        </a:p>
      </dgm:t>
    </dgm:pt>
    <dgm:pt modelId="{3F51601A-D05B-41CC-9DAB-530E3FAF0398}" type="sibTrans" cxnId="{B0A109C1-837D-48A7-9227-B2288C7DD24F}">
      <dgm:prSet/>
      <dgm:spPr/>
      <dgm:t>
        <a:bodyPr/>
        <a:lstStyle/>
        <a:p>
          <a:endParaRPr lang="es-ES"/>
        </a:p>
      </dgm:t>
    </dgm:pt>
    <dgm:pt modelId="{DFD40E0B-A6CC-4387-B939-5CF8CDA7807F}" type="parTrans" cxnId="{B0A109C1-837D-48A7-9227-B2288C7DD24F}">
      <dgm:prSet/>
      <dgm:spPr/>
      <dgm:t>
        <a:bodyPr/>
        <a:lstStyle/>
        <a:p>
          <a:endParaRPr lang="es-ES"/>
        </a:p>
      </dgm:t>
    </dgm:pt>
    <dgm:pt modelId="{F3925C21-7042-41BE-A750-015E0CAAFED5}" type="pres">
      <dgm:prSet presAssocID="{2DD729F7-1950-47CB-BB51-FF5C7190A278}" presName="linear" presStyleCnt="0">
        <dgm:presLayoutVars>
          <dgm:dir/>
          <dgm:animLvl val="lvl"/>
          <dgm:resizeHandles val="exact"/>
        </dgm:presLayoutVars>
      </dgm:prSet>
      <dgm:spPr/>
      <dgm:t>
        <a:bodyPr/>
        <a:lstStyle/>
        <a:p>
          <a:endParaRPr lang="es-ES"/>
        </a:p>
      </dgm:t>
    </dgm:pt>
    <dgm:pt modelId="{892EBA89-23EF-4C7E-9BEC-EB454B25F42A}" type="pres">
      <dgm:prSet presAssocID="{5EFFB028-C2AE-4323-AEF5-9A5B80DB4578}" presName="parentLin" presStyleCnt="0"/>
      <dgm:spPr/>
    </dgm:pt>
    <dgm:pt modelId="{522D3307-65B0-43DC-B8E2-084A3BA443EE}" type="pres">
      <dgm:prSet presAssocID="{5EFFB028-C2AE-4323-AEF5-9A5B80DB4578}" presName="parentLeftMargin" presStyleLbl="node1" presStyleIdx="0" presStyleCnt="1"/>
      <dgm:spPr/>
      <dgm:t>
        <a:bodyPr/>
        <a:lstStyle/>
        <a:p>
          <a:endParaRPr lang="es-ES"/>
        </a:p>
      </dgm:t>
    </dgm:pt>
    <dgm:pt modelId="{0758E22B-9F86-4CB8-86F3-2F93BA8A9B4E}" type="pres">
      <dgm:prSet presAssocID="{5EFFB028-C2AE-4323-AEF5-9A5B80DB4578}" presName="parentText" presStyleLbl="node1" presStyleIdx="0" presStyleCnt="1" custScaleY="31965" custLinFactX="9305" custLinFactNeighborX="100000" custLinFactNeighborY="-58906">
        <dgm:presLayoutVars>
          <dgm:chMax val="0"/>
          <dgm:bulletEnabled val="1"/>
        </dgm:presLayoutVars>
      </dgm:prSet>
      <dgm:spPr/>
      <dgm:t>
        <a:bodyPr/>
        <a:lstStyle/>
        <a:p>
          <a:endParaRPr lang="es-ES"/>
        </a:p>
      </dgm:t>
    </dgm:pt>
    <dgm:pt modelId="{9ABBFA1A-E5BB-45A4-A64F-393B25786838}" type="pres">
      <dgm:prSet presAssocID="{5EFFB028-C2AE-4323-AEF5-9A5B80DB4578}" presName="negativeSpace" presStyleCnt="0"/>
      <dgm:spPr/>
    </dgm:pt>
    <dgm:pt modelId="{54713479-10A6-4E3A-B426-4BEEF9861AE3}" type="pres">
      <dgm:prSet presAssocID="{5EFFB028-C2AE-4323-AEF5-9A5B80DB4578}" presName="childText" presStyleLbl="conFgAcc1" presStyleIdx="0" presStyleCnt="1" custScaleX="81062" custScaleY="87161" custLinFactNeighborX="10681" custLinFactNeighborY="32122">
        <dgm:presLayoutVars>
          <dgm:bulletEnabled val="1"/>
        </dgm:presLayoutVars>
      </dgm:prSet>
      <dgm:spPr/>
      <dgm:t>
        <a:bodyPr/>
        <a:lstStyle/>
        <a:p>
          <a:endParaRPr lang="es-ES"/>
        </a:p>
      </dgm:t>
    </dgm:pt>
  </dgm:ptLst>
  <dgm:cxnLst>
    <dgm:cxn modelId="{B4AEABC3-1AB7-447C-867E-A528621B0021}" srcId="{2DD729F7-1950-47CB-BB51-FF5C7190A278}" destId="{5EFFB028-C2AE-4323-AEF5-9A5B80DB4578}" srcOrd="0" destOrd="0" parTransId="{0DC3AD36-2DC8-4DA9-8255-207C5FCC2039}" sibTransId="{9E9D1752-CA72-4D49-8524-21995DC029E1}"/>
    <dgm:cxn modelId="{32F89EE0-AE9A-4336-9814-6E4CD49FB7A3}" type="presOf" srcId="{32B54EDD-6A6C-454D-B0DC-FA4E5AB732D0}" destId="{54713479-10A6-4E3A-B426-4BEEF9861AE3}" srcOrd="0" destOrd="0" presId="urn:microsoft.com/office/officeart/2005/8/layout/list1"/>
    <dgm:cxn modelId="{E474EE06-BFBA-4553-AB9A-BB91035DAE83}" type="presOf" srcId="{5EFFB028-C2AE-4323-AEF5-9A5B80DB4578}" destId="{522D3307-65B0-43DC-B8E2-084A3BA443EE}" srcOrd="0" destOrd="0" presId="urn:microsoft.com/office/officeart/2005/8/layout/list1"/>
    <dgm:cxn modelId="{BDC58414-4371-427D-BD5D-39299EF16017}" type="presOf" srcId="{2DD729F7-1950-47CB-BB51-FF5C7190A278}" destId="{F3925C21-7042-41BE-A750-015E0CAAFED5}" srcOrd="0" destOrd="0" presId="urn:microsoft.com/office/officeart/2005/8/layout/list1"/>
    <dgm:cxn modelId="{C57D8A16-8A69-4A2D-9BE4-A4F60347365A}" type="presOf" srcId="{5EFFB028-C2AE-4323-AEF5-9A5B80DB4578}" destId="{0758E22B-9F86-4CB8-86F3-2F93BA8A9B4E}" srcOrd="1" destOrd="0" presId="urn:microsoft.com/office/officeart/2005/8/layout/list1"/>
    <dgm:cxn modelId="{B0A109C1-837D-48A7-9227-B2288C7DD24F}" srcId="{5EFFB028-C2AE-4323-AEF5-9A5B80DB4578}" destId="{32B54EDD-6A6C-454D-B0DC-FA4E5AB732D0}" srcOrd="0" destOrd="0" parTransId="{DFD40E0B-A6CC-4387-B939-5CF8CDA7807F}" sibTransId="{3F51601A-D05B-41CC-9DAB-530E3FAF0398}"/>
    <dgm:cxn modelId="{53CFE974-F310-4570-A632-A1D01851ADAB}" type="presParOf" srcId="{F3925C21-7042-41BE-A750-015E0CAAFED5}" destId="{892EBA89-23EF-4C7E-9BEC-EB454B25F42A}" srcOrd="0" destOrd="0" presId="urn:microsoft.com/office/officeart/2005/8/layout/list1"/>
    <dgm:cxn modelId="{3B2D7746-3FD1-4C82-B01E-10786FB0BC86}" type="presParOf" srcId="{892EBA89-23EF-4C7E-9BEC-EB454B25F42A}" destId="{522D3307-65B0-43DC-B8E2-084A3BA443EE}" srcOrd="0" destOrd="0" presId="urn:microsoft.com/office/officeart/2005/8/layout/list1"/>
    <dgm:cxn modelId="{ED93A3E4-75AA-47D6-8F09-35D68E363B20}" type="presParOf" srcId="{892EBA89-23EF-4C7E-9BEC-EB454B25F42A}" destId="{0758E22B-9F86-4CB8-86F3-2F93BA8A9B4E}" srcOrd="1" destOrd="0" presId="urn:microsoft.com/office/officeart/2005/8/layout/list1"/>
    <dgm:cxn modelId="{C77A01E9-0A4E-42B7-970D-5017A28FAD35}" type="presParOf" srcId="{F3925C21-7042-41BE-A750-015E0CAAFED5}" destId="{9ABBFA1A-E5BB-45A4-A64F-393B25786838}" srcOrd="1" destOrd="0" presId="urn:microsoft.com/office/officeart/2005/8/layout/list1"/>
    <dgm:cxn modelId="{AF417935-5AC0-4BC2-94E6-0321369BCDE7}" type="presParOf" srcId="{F3925C21-7042-41BE-A750-015E0CAAFED5}" destId="{54713479-10A6-4E3A-B426-4BEEF9861AE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6DD78B0-E13C-4B82-8B83-1A20349096F5}" type="doc">
      <dgm:prSet loTypeId="urn:diagrams.loki3.com/BracketList+Icon" loCatId="list" qsTypeId="urn:microsoft.com/office/officeart/2005/8/quickstyle/simple3" qsCatId="simple" csTypeId="urn:microsoft.com/office/officeart/2005/8/colors/accent1_2" csCatId="accent1" phldr="1"/>
      <dgm:spPr/>
      <dgm:t>
        <a:bodyPr/>
        <a:lstStyle/>
        <a:p>
          <a:endParaRPr lang="es-ES"/>
        </a:p>
      </dgm:t>
    </dgm:pt>
    <dgm:pt modelId="{91800E1B-0205-43CE-9A0D-887DFB4FBBC3}">
      <dgm:prSet phldrT="[Texto]" custT="1"/>
      <dgm:spPr/>
      <dgm:t>
        <a:bodyPr/>
        <a:lstStyle/>
        <a:p>
          <a:r>
            <a:rPr lang="es-ES" sz="2400" dirty="0" smtClean="0"/>
            <a:t>Diagnóstico Inicial</a:t>
          </a:r>
          <a:endParaRPr lang="es-ES" sz="2400" dirty="0"/>
        </a:p>
      </dgm:t>
    </dgm:pt>
    <dgm:pt modelId="{11672984-B568-4638-B006-AA7611A71D82}" type="parTrans" cxnId="{D4853B0F-8857-47F3-8ECE-82EBF31005A9}">
      <dgm:prSet/>
      <dgm:spPr/>
      <dgm:t>
        <a:bodyPr/>
        <a:lstStyle/>
        <a:p>
          <a:endParaRPr lang="es-ES"/>
        </a:p>
      </dgm:t>
    </dgm:pt>
    <dgm:pt modelId="{FBF57224-A409-4910-A2E8-44979E0E3905}" type="sibTrans" cxnId="{D4853B0F-8857-47F3-8ECE-82EBF31005A9}">
      <dgm:prSet/>
      <dgm:spPr/>
      <dgm:t>
        <a:bodyPr/>
        <a:lstStyle/>
        <a:p>
          <a:endParaRPr lang="es-ES"/>
        </a:p>
      </dgm:t>
    </dgm:pt>
    <dgm:pt modelId="{68C2219D-7715-4FDF-BD91-A0A8A993D99D}">
      <dgm:prSet phldrT="[Texto]" custT="1"/>
      <dgm:spPr/>
      <dgm:t>
        <a:bodyPr/>
        <a:lstStyle/>
        <a:p>
          <a:r>
            <a:rPr lang="es-ES" sz="2000" dirty="0" smtClean="0"/>
            <a:t>Deserción estudiantil del 30% al 10%, de primero a cuarto semestre respectivamente. </a:t>
          </a:r>
          <a:endParaRPr lang="es-ES" sz="2000" dirty="0"/>
        </a:p>
      </dgm:t>
    </dgm:pt>
    <dgm:pt modelId="{C5B04B82-4CD3-4B6F-862A-70A0DAC4665F}" type="parTrans" cxnId="{6CDB1FE4-95D7-4073-B976-52487F1BCF29}">
      <dgm:prSet/>
      <dgm:spPr/>
      <dgm:t>
        <a:bodyPr/>
        <a:lstStyle/>
        <a:p>
          <a:endParaRPr lang="es-ES"/>
        </a:p>
      </dgm:t>
    </dgm:pt>
    <dgm:pt modelId="{F3F51402-2D62-4338-B4D7-BD99827764AD}" type="sibTrans" cxnId="{6CDB1FE4-95D7-4073-B976-52487F1BCF29}">
      <dgm:prSet/>
      <dgm:spPr/>
      <dgm:t>
        <a:bodyPr/>
        <a:lstStyle/>
        <a:p>
          <a:endParaRPr lang="es-ES"/>
        </a:p>
      </dgm:t>
    </dgm:pt>
    <dgm:pt modelId="{7279C365-4405-4AB1-A44D-AE22A13707C1}">
      <dgm:prSet phldrT="[Texto]" custT="1"/>
      <dgm:spPr/>
      <dgm:t>
        <a:bodyPr/>
        <a:lstStyle/>
        <a:p>
          <a:r>
            <a:rPr lang="es-ES" sz="2400" dirty="0" smtClean="0"/>
            <a:t>Implantación</a:t>
          </a:r>
          <a:endParaRPr lang="es-ES" sz="2400" dirty="0"/>
        </a:p>
      </dgm:t>
    </dgm:pt>
    <dgm:pt modelId="{1CB3F7C1-0907-4EB6-B2BF-BE79367818FB}" type="parTrans" cxnId="{2B4E5C06-73F9-4678-9D5A-DE4BC4C6E2F7}">
      <dgm:prSet/>
      <dgm:spPr/>
      <dgm:t>
        <a:bodyPr/>
        <a:lstStyle/>
        <a:p>
          <a:endParaRPr lang="es-ES"/>
        </a:p>
      </dgm:t>
    </dgm:pt>
    <dgm:pt modelId="{FF87C0FA-71C8-4BE5-A10F-3AA2119C56B2}" type="sibTrans" cxnId="{2B4E5C06-73F9-4678-9D5A-DE4BC4C6E2F7}">
      <dgm:prSet/>
      <dgm:spPr/>
      <dgm:t>
        <a:bodyPr/>
        <a:lstStyle/>
        <a:p>
          <a:endParaRPr lang="es-ES"/>
        </a:p>
      </dgm:t>
    </dgm:pt>
    <dgm:pt modelId="{20576A27-A71B-4A8D-90CC-A4EC8E87A5A7}">
      <dgm:prSet phldrT="[Texto]" custT="1"/>
      <dgm:spPr/>
      <dgm:t>
        <a:bodyPr/>
        <a:lstStyle/>
        <a:p>
          <a:pPr>
            <a:spcAft>
              <a:spcPts val="1200"/>
            </a:spcAft>
          </a:pPr>
          <a:r>
            <a:rPr lang="es-ES" sz="2000" dirty="0" smtClean="0"/>
            <a:t>Selección de un modelo de estilos de aprendizaje.</a:t>
          </a:r>
          <a:endParaRPr lang="es-ES" sz="2000" dirty="0"/>
        </a:p>
      </dgm:t>
    </dgm:pt>
    <dgm:pt modelId="{0E530D68-E43A-44F0-A095-3EA3ADB721A6}" type="parTrans" cxnId="{0575E742-9E57-4972-8AED-4F704B0D876C}">
      <dgm:prSet/>
      <dgm:spPr/>
      <dgm:t>
        <a:bodyPr/>
        <a:lstStyle/>
        <a:p>
          <a:endParaRPr lang="es-ES"/>
        </a:p>
      </dgm:t>
    </dgm:pt>
    <dgm:pt modelId="{FC851E8E-0C67-43CC-8581-10373E5367CA}" type="sibTrans" cxnId="{0575E742-9E57-4972-8AED-4F704B0D876C}">
      <dgm:prSet/>
      <dgm:spPr/>
      <dgm:t>
        <a:bodyPr/>
        <a:lstStyle/>
        <a:p>
          <a:endParaRPr lang="es-ES"/>
        </a:p>
      </dgm:t>
    </dgm:pt>
    <dgm:pt modelId="{9BC3C956-A645-4FD1-81FA-DF8768BAEFA1}">
      <dgm:prSet phldrT="[Texto]" custT="1"/>
      <dgm:spPr/>
      <dgm:t>
        <a:bodyPr/>
        <a:lstStyle/>
        <a:p>
          <a:pPr>
            <a:spcAft>
              <a:spcPts val="1200"/>
            </a:spcAft>
          </a:pPr>
          <a:r>
            <a:rPr lang="es-ES" sz="2000" dirty="0" smtClean="0"/>
            <a:t>Aplicación del test a los estudiantes y discusión sobre el significado de los resultados.</a:t>
          </a:r>
          <a:endParaRPr lang="es-ES" sz="2000" dirty="0"/>
        </a:p>
      </dgm:t>
    </dgm:pt>
    <dgm:pt modelId="{AE92BAA0-A829-49E1-BD35-EC1807736670}" type="parTrans" cxnId="{B84D3EA9-60FC-41E9-9E84-8ADDCDD97DA9}">
      <dgm:prSet/>
      <dgm:spPr/>
      <dgm:t>
        <a:bodyPr/>
        <a:lstStyle/>
        <a:p>
          <a:endParaRPr lang="es-ES"/>
        </a:p>
      </dgm:t>
    </dgm:pt>
    <dgm:pt modelId="{BD150389-AB97-4E35-96C0-054D61F70D2A}" type="sibTrans" cxnId="{B84D3EA9-60FC-41E9-9E84-8ADDCDD97DA9}">
      <dgm:prSet/>
      <dgm:spPr/>
      <dgm:t>
        <a:bodyPr/>
        <a:lstStyle/>
        <a:p>
          <a:endParaRPr lang="es-ES"/>
        </a:p>
      </dgm:t>
    </dgm:pt>
    <dgm:pt modelId="{D36EAE88-0A5F-409C-AD03-BBF5D2F4C457}">
      <dgm:prSet phldrT="[Texto]" custT="1"/>
      <dgm:spPr/>
      <dgm:t>
        <a:bodyPr/>
        <a:lstStyle/>
        <a:p>
          <a:pPr>
            <a:spcAft>
              <a:spcPts val="1200"/>
            </a:spcAft>
          </a:pPr>
          <a:r>
            <a:rPr lang="es-ES" sz="2000" dirty="0" smtClean="0"/>
            <a:t>Estudio del rendimiento académico previo a la capacitación de los docentes.</a:t>
          </a:r>
          <a:endParaRPr lang="es-ES" sz="2000" dirty="0"/>
        </a:p>
      </dgm:t>
    </dgm:pt>
    <dgm:pt modelId="{6341EC84-A918-40B4-9431-0C016ECC499A}" type="parTrans" cxnId="{32E881AE-706A-4947-9C3D-91E069A154CF}">
      <dgm:prSet/>
      <dgm:spPr/>
      <dgm:t>
        <a:bodyPr/>
        <a:lstStyle/>
        <a:p>
          <a:endParaRPr lang="es-ES"/>
        </a:p>
      </dgm:t>
    </dgm:pt>
    <dgm:pt modelId="{0F624056-82D9-4DCD-A4AE-4EF36F5EF4BD}" type="sibTrans" cxnId="{32E881AE-706A-4947-9C3D-91E069A154CF}">
      <dgm:prSet/>
      <dgm:spPr/>
      <dgm:t>
        <a:bodyPr/>
        <a:lstStyle/>
        <a:p>
          <a:endParaRPr lang="es-ES"/>
        </a:p>
      </dgm:t>
    </dgm:pt>
    <dgm:pt modelId="{DECD3D91-F7FB-4491-B731-C426246981AC}">
      <dgm:prSet phldrT="[Texto]" custT="1"/>
      <dgm:spPr/>
      <dgm:t>
        <a:bodyPr/>
        <a:lstStyle/>
        <a:p>
          <a:pPr>
            <a:spcAft>
              <a:spcPts val="1200"/>
            </a:spcAft>
          </a:pPr>
          <a:r>
            <a:rPr lang="es-ES" sz="2000" dirty="0" smtClean="0"/>
            <a:t>Curso de Estilos de Aprendizaje y Estrategias Didácticas para docentes (sílabo y plan de clase).</a:t>
          </a:r>
          <a:endParaRPr lang="es-ES" sz="2000" dirty="0"/>
        </a:p>
      </dgm:t>
    </dgm:pt>
    <dgm:pt modelId="{39B177E2-E170-4A1A-A10A-9D7D5168F0BB}" type="parTrans" cxnId="{4EDE2171-73E5-49A9-B0D4-E09DD21D808E}">
      <dgm:prSet/>
      <dgm:spPr/>
      <dgm:t>
        <a:bodyPr/>
        <a:lstStyle/>
        <a:p>
          <a:endParaRPr lang="es-ES"/>
        </a:p>
      </dgm:t>
    </dgm:pt>
    <dgm:pt modelId="{07A480C1-ABF1-4D36-A9DB-ACFDF3D93D11}" type="sibTrans" cxnId="{4EDE2171-73E5-49A9-B0D4-E09DD21D808E}">
      <dgm:prSet/>
      <dgm:spPr/>
      <dgm:t>
        <a:bodyPr/>
        <a:lstStyle/>
        <a:p>
          <a:endParaRPr lang="es-ES"/>
        </a:p>
      </dgm:t>
    </dgm:pt>
    <dgm:pt modelId="{4C25D1C0-DF14-40BC-9F9E-4FADD61DDA90}">
      <dgm:prSet phldrT="[Texto]" custT="1"/>
      <dgm:spPr/>
      <dgm:t>
        <a:bodyPr/>
        <a:lstStyle/>
        <a:p>
          <a:pPr>
            <a:spcAft>
              <a:spcPts val="1200"/>
            </a:spcAft>
          </a:pPr>
          <a:r>
            <a:rPr lang="es-ES" sz="2000" dirty="0" smtClean="0"/>
            <a:t>Aplicación de la nueva planificación en el semestre y cátedra correspondiente.</a:t>
          </a:r>
          <a:endParaRPr lang="es-ES" sz="2000" dirty="0"/>
        </a:p>
      </dgm:t>
    </dgm:pt>
    <dgm:pt modelId="{79BED4D3-F63C-4632-AE55-EF7162495E60}" type="parTrans" cxnId="{B6F964E9-9B74-493B-817F-6174B7A8B5C1}">
      <dgm:prSet/>
      <dgm:spPr/>
      <dgm:t>
        <a:bodyPr/>
        <a:lstStyle/>
        <a:p>
          <a:endParaRPr lang="es-ES"/>
        </a:p>
      </dgm:t>
    </dgm:pt>
    <dgm:pt modelId="{5FA0DF1D-7162-439B-81E7-B8C93C6FA7EC}" type="sibTrans" cxnId="{B6F964E9-9B74-493B-817F-6174B7A8B5C1}">
      <dgm:prSet/>
      <dgm:spPr/>
      <dgm:t>
        <a:bodyPr/>
        <a:lstStyle/>
        <a:p>
          <a:endParaRPr lang="es-ES"/>
        </a:p>
      </dgm:t>
    </dgm:pt>
    <dgm:pt modelId="{FC078DC3-139A-48CE-B832-FA1449EDE449}" type="pres">
      <dgm:prSet presAssocID="{96DD78B0-E13C-4B82-8B83-1A20349096F5}" presName="Name0" presStyleCnt="0">
        <dgm:presLayoutVars>
          <dgm:dir/>
          <dgm:animLvl val="lvl"/>
          <dgm:resizeHandles val="exact"/>
        </dgm:presLayoutVars>
      </dgm:prSet>
      <dgm:spPr/>
      <dgm:t>
        <a:bodyPr/>
        <a:lstStyle/>
        <a:p>
          <a:endParaRPr lang="es-ES"/>
        </a:p>
      </dgm:t>
    </dgm:pt>
    <dgm:pt modelId="{74F47E05-74D5-46D4-A9C2-B147F038A360}" type="pres">
      <dgm:prSet presAssocID="{91800E1B-0205-43CE-9A0D-887DFB4FBBC3}" presName="linNode" presStyleCnt="0"/>
      <dgm:spPr/>
    </dgm:pt>
    <dgm:pt modelId="{7B29EFB3-5CD5-4CAC-971A-F1C42B7477C4}" type="pres">
      <dgm:prSet presAssocID="{91800E1B-0205-43CE-9A0D-887DFB4FBBC3}" presName="parTx" presStyleLbl="revTx" presStyleIdx="0" presStyleCnt="2">
        <dgm:presLayoutVars>
          <dgm:chMax val="1"/>
          <dgm:bulletEnabled val="1"/>
        </dgm:presLayoutVars>
      </dgm:prSet>
      <dgm:spPr/>
      <dgm:t>
        <a:bodyPr/>
        <a:lstStyle/>
        <a:p>
          <a:endParaRPr lang="es-ES"/>
        </a:p>
      </dgm:t>
    </dgm:pt>
    <dgm:pt modelId="{A7ADD122-9BDA-4B73-A712-1C707340C320}" type="pres">
      <dgm:prSet presAssocID="{91800E1B-0205-43CE-9A0D-887DFB4FBBC3}" presName="bracket" presStyleLbl="parChTrans1D1" presStyleIdx="0" presStyleCnt="2"/>
      <dgm:spPr/>
    </dgm:pt>
    <dgm:pt modelId="{DB6781EC-4B0A-4DA3-B5A5-422FCC44C74F}" type="pres">
      <dgm:prSet presAssocID="{91800E1B-0205-43CE-9A0D-887DFB4FBBC3}" presName="spH" presStyleCnt="0"/>
      <dgm:spPr/>
    </dgm:pt>
    <dgm:pt modelId="{5675FB25-5163-4158-B507-34B2BCCB0DB3}" type="pres">
      <dgm:prSet presAssocID="{91800E1B-0205-43CE-9A0D-887DFB4FBBC3}" presName="desTx" presStyleLbl="node1" presStyleIdx="0" presStyleCnt="2" custScaleY="90860">
        <dgm:presLayoutVars>
          <dgm:bulletEnabled val="1"/>
        </dgm:presLayoutVars>
      </dgm:prSet>
      <dgm:spPr/>
      <dgm:t>
        <a:bodyPr/>
        <a:lstStyle/>
        <a:p>
          <a:endParaRPr lang="es-ES"/>
        </a:p>
      </dgm:t>
    </dgm:pt>
    <dgm:pt modelId="{245A85BC-A85D-4AE8-8068-68BAEA4D0FF5}" type="pres">
      <dgm:prSet presAssocID="{FBF57224-A409-4910-A2E8-44979E0E3905}" presName="spV" presStyleCnt="0"/>
      <dgm:spPr/>
    </dgm:pt>
    <dgm:pt modelId="{CE2C2C2B-4A67-4480-9297-6E28ECD070BF}" type="pres">
      <dgm:prSet presAssocID="{7279C365-4405-4AB1-A44D-AE22A13707C1}" presName="linNode" presStyleCnt="0"/>
      <dgm:spPr/>
    </dgm:pt>
    <dgm:pt modelId="{15CE5B1C-68E9-4CED-80F2-A24A183347FA}" type="pres">
      <dgm:prSet presAssocID="{7279C365-4405-4AB1-A44D-AE22A13707C1}" presName="parTx" presStyleLbl="revTx" presStyleIdx="1" presStyleCnt="2">
        <dgm:presLayoutVars>
          <dgm:chMax val="1"/>
          <dgm:bulletEnabled val="1"/>
        </dgm:presLayoutVars>
      </dgm:prSet>
      <dgm:spPr/>
      <dgm:t>
        <a:bodyPr/>
        <a:lstStyle/>
        <a:p>
          <a:endParaRPr lang="es-ES"/>
        </a:p>
      </dgm:t>
    </dgm:pt>
    <dgm:pt modelId="{64C61D78-45C9-4AB0-A4C0-2A0ECE52CAF0}" type="pres">
      <dgm:prSet presAssocID="{7279C365-4405-4AB1-A44D-AE22A13707C1}" presName="bracket" presStyleLbl="parChTrans1D1" presStyleIdx="1" presStyleCnt="2"/>
      <dgm:spPr/>
    </dgm:pt>
    <dgm:pt modelId="{B8AD8947-8CD8-4525-98C4-4181FC723E42}" type="pres">
      <dgm:prSet presAssocID="{7279C365-4405-4AB1-A44D-AE22A13707C1}" presName="spH" presStyleCnt="0"/>
      <dgm:spPr/>
    </dgm:pt>
    <dgm:pt modelId="{F556EB4F-1709-46CF-9C17-F368F8D5056F}" type="pres">
      <dgm:prSet presAssocID="{7279C365-4405-4AB1-A44D-AE22A13707C1}" presName="desTx" presStyleLbl="node1" presStyleIdx="1" presStyleCnt="2">
        <dgm:presLayoutVars>
          <dgm:bulletEnabled val="1"/>
        </dgm:presLayoutVars>
      </dgm:prSet>
      <dgm:spPr/>
      <dgm:t>
        <a:bodyPr/>
        <a:lstStyle/>
        <a:p>
          <a:endParaRPr lang="es-ES"/>
        </a:p>
      </dgm:t>
    </dgm:pt>
  </dgm:ptLst>
  <dgm:cxnLst>
    <dgm:cxn modelId="{B6F964E9-9B74-493B-817F-6174B7A8B5C1}" srcId="{7279C365-4405-4AB1-A44D-AE22A13707C1}" destId="{4C25D1C0-DF14-40BC-9F9E-4FADD61DDA90}" srcOrd="4" destOrd="0" parTransId="{79BED4D3-F63C-4632-AE55-EF7162495E60}" sibTransId="{5FA0DF1D-7162-439B-81E7-B8C93C6FA7EC}"/>
    <dgm:cxn modelId="{2B4E5C06-73F9-4678-9D5A-DE4BC4C6E2F7}" srcId="{96DD78B0-E13C-4B82-8B83-1A20349096F5}" destId="{7279C365-4405-4AB1-A44D-AE22A13707C1}" srcOrd="1" destOrd="0" parTransId="{1CB3F7C1-0907-4EB6-B2BF-BE79367818FB}" sibTransId="{FF87C0FA-71C8-4BE5-A10F-3AA2119C56B2}"/>
    <dgm:cxn modelId="{AEDBF5C3-2D0B-472C-9756-413172547705}" type="presOf" srcId="{4C25D1C0-DF14-40BC-9F9E-4FADD61DDA90}" destId="{F556EB4F-1709-46CF-9C17-F368F8D5056F}" srcOrd="0" destOrd="4" presId="urn:diagrams.loki3.com/BracketList+Icon"/>
    <dgm:cxn modelId="{6CDB1FE4-95D7-4073-B976-52487F1BCF29}" srcId="{91800E1B-0205-43CE-9A0D-887DFB4FBBC3}" destId="{68C2219D-7715-4FDF-BD91-A0A8A993D99D}" srcOrd="0" destOrd="0" parTransId="{C5B04B82-4CD3-4B6F-862A-70A0DAC4665F}" sibTransId="{F3F51402-2D62-4338-B4D7-BD99827764AD}"/>
    <dgm:cxn modelId="{C0A36BC9-5AF9-468D-9B15-C15B17E661CA}" type="presOf" srcId="{9BC3C956-A645-4FD1-81FA-DF8768BAEFA1}" destId="{F556EB4F-1709-46CF-9C17-F368F8D5056F}" srcOrd="0" destOrd="1" presId="urn:diagrams.loki3.com/BracketList+Icon"/>
    <dgm:cxn modelId="{D5191F29-5ADD-449F-89EF-AACC26C79C23}" type="presOf" srcId="{96DD78B0-E13C-4B82-8B83-1A20349096F5}" destId="{FC078DC3-139A-48CE-B832-FA1449EDE449}" srcOrd="0" destOrd="0" presId="urn:diagrams.loki3.com/BracketList+Icon"/>
    <dgm:cxn modelId="{4EDE2171-73E5-49A9-B0D4-E09DD21D808E}" srcId="{7279C365-4405-4AB1-A44D-AE22A13707C1}" destId="{DECD3D91-F7FB-4491-B731-C426246981AC}" srcOrd="3" destOrd="0" parTransId="{39B177E2-E170-4A1A-A10A-9D7D5168F0BB}" sibTransId="{07A480C1-ABF1-4D36-A9DB-ACFDF3D93D11}"/>
    <dgm:cxn modelId="{96718FB9-CA7B-458C-894A-98FB6358FD22}" type="presOf" srcId="{DECD3D91-F7FB-4491-B731-C426246981AC}" destId="{F556EB4F-1709-46CF-9C17-F368F8D5056F}" srcOrd="0" destOrd="3" presId="urn:diagrams.loki3.com/BracketList+Icon"/>
    <dgm:cxn modelId="{32E881AE-706A-4947-9C3D-91E069A154CF}" srcId="{7279C365-4405-4AB1-A44D-AE22A13707C1}" destId="{D36EAE88-0A5F-409C-AD03-BBF5D2F4C457}" srcOrd="2" destOrd="0" parTransId="{6341EC84-A918-40B4-9431-0C016ECC499A}" sibTransId="{0F624056-82D9-4DCD-A4AE-4EF36F5EF4BD}"/>
    <dgm:cxn modelId="{D4853B0F-8857-47F3-8ECE-82EBF31005A9}" srcId="{96DD78B0-E13C-4B82-8B83-1A20349096F5}" destId="{91800E1B-0205-43CE-9A0D-887DFB4FBBC3}" srcOrd="0" destOrd="0" parTransId="{11672984-B568-4638-B006-AA7611A71D82}" sibTransId="{FBF57224-A409-4910-A2E8-44979E0E3905}"/>
    <dgm:cxn modelId="{1C0C6086-68EA-4DAC-B1FA-659C4E25B4CC}" type="presOf" srcId="{91800E1B-0205-43CE-9A0D-887DFB4FBBC3}" destId="{7B29EFB3-5CD5-4CAC-971A-F1C42B7477C4}" srcOrd="0" destOrd="0" presId="urn:diagrams.loki3.com/BracketList+Icon"/>
    <dgm:cxn modelId="{76714536-CA02-4806-A341-EFDA3F10EDE7}" type="presOf" srcId="{D36EAE88-0A5F-409C-AD03-BBF5D2F4C457}" destId="{F556EB4F-1709-46CF-9C17-F368F8D5056F}" srcOrd="0" destOrd="2" presId="urn:diagrams.loki3.com/BracketList+Icon"/>
    <dgm:cxn modelId="{D4E4E3BF-B328-4C86-AA81-C93855F5F6BA}" type="presOf" srcId="{68C2219D-7715-4FDF-BD91-A0A8A993D99D}" destId="{5675FB25-5163-4158-B507-34B2BCCB0DB3}" srcOrd="0" destOrd="0" presId="urn:diagrams.loki3.com/BracketList+Icon"/>
    <dgm:cxn modelId="{C10070FC-496E-4180-B263-5C2EA42B7441}" type="presOf" srcId="{20576A27-A71B-4A8D-90CC-A4EC8E87A5A7}" destId="{F556EB4F-1709-46CF-9C17-F368F8D5056F}" srcOrd="0" destOrd="0" presId="urn:diagrams.loki3.com/BracketList+Icon"/>
    <dgm:cxn modelId="{0575E742-9E57-4972-8AED-4F704B0D876C}" srcId="{7279C365-4405-4AB1-A44D-AE22A13707C1}" destId="{20576A27-A71B-4A8D-90CC-A4EC8E87A5A7}" srcOrd="0" destOrd="0" parTransId="{0E530D68-E43A-44F0-A095-3EA3ADB721A6}" sibTransId="{FC851E8E-0C67-43CC-8581-10373E5367CA}"/>
    <dgm:cxn modelId="{03BAA374-D0EC-4AB8-A1C8-24341263E68C}" type="presOf" srcId="{7279C365-4405-4AB1-A44D-AE22A13707C1}" destId="{15CE5B1C-68E9-4CED-80F2-A24A183347FA}" srcOrd="0" destOrd="0" presId="urn:diagrams.loki3.com/BracketList+Icon"/>
    <dgm:cxn modelId="{B84D3EA9-60FC-41E9-9E84-8ADDCDD97DA9}" srcId="{7279C365-4405-4AB1-A44D-AE22A13707C1}" destId="{9BC3C956-A645-4FD1-81FA-DF8768BAEFA1}" srcOrd="1" destOrd="0" parTransId="{AE92BAA0-A829-49E1-BD35-EC1807736670}" sibTransId="{BD150389-AB97-4E35-96C0-054D61F70D2A}"/>
    <dgm:cxn modelId="{55C56280-F22B-4DDC-8C8B-0500A7839C21}" type="presParOf" srcId="{FC078DC3-139A-48CE-B832-FA1449EDE449}" destId="{74F47E05-74D5-46D4-A9C2-B147F038A360}" srcOrd="0" destOrd="0" presId="urn:diagrams.loki3.com/BracketList+Icon"/>
    <dgm:cxn modelId="{F2BF5DF4-A6FF-4F2D-8792-E45C025754B8}" type="presParOf" srcId="{74F47E05-74D5-46D4-A9C2-B147F038A360}" destId="{7B29EFB3-5CD5-4CAC-971A-F1C42B7477C4}" srcOrd="0" destOrd="0" presId="urn:diagrams.loki3.com/BracketList+Icon"/>
    <dgm:cxn modelId="{EDAECD64-6610-4291-813A-83CEEDB5DC43}" type="presParOf" srcId="{74F47E05-74D5-46D4-A9C2-B147F038A360}" destId="{A7ADD122-9BDA-4B73-A712-1C707340C320}" srcOrd="1" destOrd="0" presId="urn:diagrams.loki3.com/BracketList+Icon"/>
    <dgm:cxn modelId="{0EF20B01-1A44-41EA-9327-B00C1ECDFBEB}" type="presParOf" srcId="{74F47E05-74D5-46D4-A9C2-B147F038A360}" destId="{DB6781EC-4B0A-4DA3-B5A5-422FCC44C74F}" srcOrd="2" destOrd="0" presId="urn:diagrams.loki3.com/BracketList+Icon"/>
    <dgm:cxn modelId="{06B3B427-BD97-43E3-AFB6-D1275B246807}" type="presParOf" srcId="{74F47E05-74D5-46D4-A9C2-B147F038A360}" destId="{5675FB25-5163-4158-B507-34B2BCCB0DB3}" srcOrd="3" destOrd="0" presId="urn:diagrams.loki3.com/BracketList+Icon"/>
    <dgm:cxn modelId="{C8EA903F-DB5D-4F91-A36A-5791C25F0952}" type="presParOf" srcId="{FC078DC3-139A-48CE-B832-FA1449EDE449}" destId="{245A85BC-A85D-4AE8-8068-68BAEA4D0FF5}" srcOrd="1" destOrd="0" presId="urn:diagrams.loki3.com/BracketList+Icon"/>
    <dgm:cxn modelId="{EBC7237F-66BA-490F-8B46-2FE7E584605A}" type="presParOf" srcId="{FC078DC3-139A-48CE-B832-FA1449EDE449}" destId="{CE2C2C2B-4A67-4480-9297-6E28ECD070BF}" srcOrd="2" destOrd="0" presId="urn:diagrams.loki3.com/BracketList+Icon"/>
    <dgm:cxn modelId="{B0C93BB8-E82C-49CF-9730-D382923FB3E6}" type="presParOf" srcId="{CE2C2C2B-4A67-4480-9297-6E28ECD070BF}" destId="{15CE5B1C-68E9-4CED-80F2-A24A183347FA}" srcOrd="0" destOrd="0" presId="urn:diagrams.loki3.com/BracketList+Icon"/>
    <dgm:cxn modelId="{4C25FB38-F6C8-41F3-B3DB-AB82F4F06824}" type="presParOf" srcId="{CE2C2C2B-4A67-4480-9297-6E28ECD070BF}" destId="{64C61D78-45C9-4AB0-A4C0-2A0ECE52CAF0}" srcOrd="1" destOrd="0" presId="urn:diagrams.loki3.com/BracketList+Icon"/>
    <dgm:cxn modelId="{4638581D-7CC3-44A9-9860-D05B0864AE4A}" type="presParOf" srcId="{CE2C2C2B-4A67-4480-9297-6E28ECD070BF}" destId="{B8AD8947-8CD8-4525-98C4-4181FC723E42}" srcOrd="2" destOrd="0" presId="urn:diagrams.loki3.com/BracketList+Icon"/>
    <dgm:cxn modelId="{0DE0F0F3-9145-4899-9C86-AA3D148B7078}" type="presParOf" srcId="{CE2C2C2B-4A67-4480-9297-6E28ECD070BF}" destId="{F556EB4F-1709-46CF-9C17-F368F8D5056F}"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6DD78B0-E13C-4B82-8B83-1A20349096F5}" type="doc">
      <dgm:prSet loTypeId="urn:diagrams.loki3.com/BracketList+Icon" loCatId="list" qsTypeId="urn:microsoft.com/office/officeart/2005/8/quickstyle/simple3" qsCatId="simple" csTypeId="urn:microsoft.com/office/officeart/2005/8/colors/accent1_2" csCatId="accent1" phldr="1"/>
      <dgm:spPr/>
      <dgm:t>
        <a:bodyPr/>
        <a:lstStyle/>
        <a:p>
          <a:endParaRPr lang="es-ES"/>
        </a:p>
      </dgm:t>
    </dgm:pt>
    <dgm:pt modelId="{91800E1B-0205-43CE-9A0D-887DFB4FBBC3}">
      <dgm:prSet phldrT="[Texto]" custT="1"/>
      <dgm:spPr/>
      <dgm:t>
        <a:bodyPr/>
        <a:lstStyle/>
        <a:p>
          <a:r>
            <a:rPr lang="es-ES" sz="2400" dirty="0" smtClean="0"/>
            <a:t>Seguimiento y control</a:t>
          </a:r>
          <a:endParaRPr lang="es-ES" sz="2400" dirty="0"/>
        </a:p>
      </dgm:t>
    </dgm:pt>
    <dgm:pt modelId="{11672984-B568-4638-B006-AA7611A71D82}" type="parTrans" cxnId="{D4853B0F-8857-47F3-8ECE-82EBF31005A9}">
      <dgm:prSet/>
      <dgm:spPr/>
      <dgm:t>
        <a:bodyPr/>
        <a:lstStyle/>
        <a:p>
          <a:endParaRPr lang="es-ES"/>
        </a:p>
      </dgm:t>
    </dgm:pt>
    <dgm:pt modelId="{FBF57224-A409-4910-A2E8-44979E0E3905}" type="sibTrans" cxnId="{D4853B0F-8857-47F3-8ECE-82EBF31005A9}">
      <dgm:prSet/>
      <dgm:spPr/>
      <dgm:t>
        <a:bodyPr/>
        <a:lstStyle/>
        <a:p>
          <a:endParaRPr lang="es-ES"/>
        </a:p>
      </dgm:t>
    </dgm:pt>
    <dgm:pt modelId="{68C2219D-7715-4FDF-BD91-A0A8A993D99D}">
      <dgm:prSet phldrT="[Texto]" custT="1"/>
      <dgm:spPr/>
      <dgm:t>
        <a:bodyPr/>
        <a:lstStyle/>
        <a:p>
          <a:pPr>
            <a:spcAft>
              <a:spcPts val="1200"/>
            </a:spcAft>
          </a:pPr>
          <a:r>
            <a:rPr lang="es-ES" sz="2000" dirty="0" smtClean="0"/>
            <a:t>Estudio de aplicación de técnicas didácticas afines a los estilos de aprendizaje.</a:t>
          </a:r>
          <a:endParaRPr lang="es-ES" sz="2000" dirty="0"/>
        </a:p>
      </dgm:t>
    </dgm:pt>
    <dgm:pt modelId="{C5B04B82-4CD3-4B6F-862A-70A0DAC4665F}" type="parTrans" cxnId="{6CDB1FE4-95D7-4073-B976-52487F1BCF29}">
      <dgm:prSet/>
      <dgm:spPr/>
      <dgm:t>
        <a:bodyPr/>
        <a:lstStyle/>
        <a:p>
          <a:endParaRPr lang="es-ES"/>
        </a:p>
      </dgm:t>
    </dgm:pt>
    <dgm:pt modelId="{F3F51402-2D62-4338-B4D7-BD99827764AD}" type="sibTrans" cxnId="{6CDB1FE4-95D7-4073-B976-52487F1BCF29}">
      <dgm:prSet/>
      <dgm:spPr/>
      <dgm:t>
        <a:bodyPr/>
        <a:lstStyle/>
        <a:p>
          <a:endParaRPr lang="es-ES"/>
        </a:p>
      </dgm:t>
    </dgm:pt>
    <dgm:pt modelId="{7279C365-4405-4AB1-A44D-AE22A13707C1}">
      <dgm:prSet phldrT="[Texto]" custT="1"/>
      <dgm:spPr/>
      <dgm:t>
        <a:bodyPr/>
        <a:lstStyle/>
        <a:p>
          <a:r>
            <a:rPr lang="es-ES" sz="2400" dirty="0" smtClean="0"/>
            <a:t>Evaluación</a:t>
          </a:r>
          <a:endParaRPr lang="es-ES" sz="2400" dirty="0"/>
        </a:p>
      </dgm:t>
    </dgm:pt>
    <dgm:pt modelId="{1CB3F7C1-0907-4EB6-B2BF-BE79367818FB}" type="parTrans" cxnId="{2B4E5C06-73F9-4678-9D5A-DE4BC4C6E2F7}">
      <dgm:prSet/>
      <dgm:spPr/>
      <dgm:t>
        <a:bodyPr/>
        <a:lstStyle/>
        <a:p>
          <a:endParaRPr lang="es-ES"/>
        </a:p>
      </dgm:t>
    </dgm:pt>
    <dgm:pt modelId="{FF87C0FA-71C8-4BE5-A10F-3AA2119C56B2}" type="sibTrans" cxnId="{2B4E5C06-73F9-4678-9D5A-DE4BC4C6E2F7}">
      <dgm:prSet/>
      <dgm:spPr/>
      <dgm:t>
        <a:bodyPr/>
        <a:lstStyle/>
        <a:p>
          <a:endParaRPr lang="es-ES"/>
        </a:p>
      </dgm:t>
    </dgm:pt>
    <dgm:pt modelId="{20576A27-A71B-4A8D-90CC-A4EC8E87A5A7}">
      <dgm:prSet phldrT="[Texto]" custT="1"/>
      <dgm:spPr/>
      <dgm:t>
        <a:bodyPr/>
        <a:lstStyle/>
        <a:p>
          <a:pPr>
            <a:spcAft>
              <a:spcPts val="1200"/>
            </a:spcAft>
          </a:pPr>
          <a:r>
            <a:rPr lang="es-ES" sz="2000" dirty="0" smtClean="0"/>
            <a:t>Evaluación de los resultados de la aplicación de los estilos y sus técnicas didácticas afines sobre el rendimiento académico.</a:t>
          </a:r>
          <a:endParaRPr lang="es-ES" sz="2000" dirty="0"/>
        </a:p>
      </dgm:t>
    </dgm:pt>
    <dgm:pt modelId="{0E530D68-E43A-44F0-A095-3EA3ADB721A6}" type="parTrans" cxnId="{0575E742-9E57-4972-8AED-4F704B0D876C}">
      <dgm:prSet/>
      <dgm:spPr/>
      <dgm:t>
        <a:bodyPr/>
        <a:lstStyle/>
        <a:p>
          <a:endParaRPr lang="es-ES"/>
        </a:p>
      </dgm:t>
    </dgm:pt>
    <dgm:pt modelId="{FC851E8E-0C67-43CC-8581-10373E5367CA}" type="sibTrans" cxnId="{0575E742-9E57-4972-8AED-4F704B0D876C}">
      <dgm:prSet/>
      <dgm:spPr/>
      <dgm:t>
        <a:bodyPr/>
        <a:lstStyle/>
        <a:p>
          <a:endParaRPr lang="es-ES"/>
        </a:p>
      </dgm:t>
    </dgm:pt>
    <dgm:pt modelId="{9BC3C956-A645-4FD1-81FA-DF8768BAEFA1}">
      <dgm:prSet phldrT="[Texto]" custT="1"/>
      <dgm:spPr/>
      <dgm:t>
        <a:bodyPr/>
        <a:lstStyle/>
        <a:p>
          <a:pPr>
            <a:spcAft>
              <a:spcPts val="1200"/>
            </a:spcAft>
          </a:pPr>
          <a:r>
            <a:rPr lang="es-ES" sz="2000" dirty="0" smtClean="0"/>
            <a:t>Elaboración de un plan de mejoramiento del proyecto.</a:t>
          </a:r>
          <a:endParaRPr lang="es-ES" sz="2000" dirty="0"/>
        </a:p>
      </dgm:t>
    </dgm:pt>
    <dgm:pt modelId="{AE92BAA0-A829-49E1-BD35-EC1807736670}" type="parTrans" cxnId="{B84D3EA9-60FC-41E9-9E84-8ADDCDD97DA9}">
      <dgm:prSet/>
      <dgm:spPr/>
      <dgm:t>
        <a:bodyPr/>
        <a:lstStyle/>
        <a:p>
          <a:endParaRPr lang="es-ES"/>
        </a:p>
      </dgm:t>
    </dgm:pt>
    <dgm:pt modelId="{BD150389-AB97-4E35-96C0-054D61F70D2A}" type="sibTrans" cxnId="{B84D3EA9-60FC-41E9-9E84-8ADDCDD97DA9}">
      <dgm:prSet/>
      <dgm:spPr/>
      <dgm:t>
        <a:bodyPr/>
        <a:lstStyle/>
        <a:p>
          <a:endParaRPr lang="es-ES"/>
        </a:p>
      </dgm:t>
    </dgm:pt>
    <dgm:pt modelId="{CC9B01B5-CA39-4FBF-AF7D-4DB83C62C27A}">
      <dgm:prSet phldrT="[Texto]" custT="1"/>
      <dgm:spPr/>
      <dgm:t>
        <a:bodyPr/>
        <a:lstStyle/>
        <a:p>
          <a:pPr>
            <a:spcAft>
              <a:spcPts val="1200"/>
            </a:spcAft>
          </a:pPr>
          <a:r>
            <a:rPr lang="es-ES" sz="2000" dirty="0" smtClean="0"/>
            <a:t>Estudio de satisfacción de los estudiantes respecto a las técnicas didácticas utilizadas. </a:t>
          </a:r>
          <a:endParaRPr lang="es-ES" sz="2000" dirty="0"/>
        </a:p>
      </dgm:t>
    </dgm:pt>
    <dgm:pt modelId="{80F978CF-5C22-474A-A861-38B673BF7BBB}" type="parTrans" cxnId="{2D984680-98FF-4E4C-8C57-2264B3C62D04}">
      <dgm:prSet/>
      <dgm:spPr/>
      <dgm:t>
        <a:bodyPr/>
        <a:lstStyle/>
        <a:p>
          <a:endParaRPr lang="es-ES"/>
        </a:p>
      </dgm:t>
    </dgm:pt>
    <dgm:pt modelId="{8601DF6F-F0F0-4463-84CC-B7E2322E5202}" type="sibTrans" cxnId="{2D984680-98FF-4E4C-8C57-2264B3C62D04}">
      <dgm:prSet/>
      <dgm:spPr/>
      <dgm:t>
        <a:bodyPr/>
        <a:lstStyle/>
        <a:p>
          <a:endParaRPr lang="es-ES"/>
        </a:p>
      </dgm:t>
    </dgm:pt>
    <dgm:pt modelId="{26E5FA13-6F63-4EA6-A13F-74C6361EABB2}">
      <dgm:prSet phldrT="[Texto]" custT="1"/>
      <dgm:spPr/>
      <dgm:t>
        <a:bodyPr/>
        <a:lstStyle/>
        <a:p>
          <a:pPr>
            <a:spcAft>
              <a:spcPts val="1200"/>
            </a:spcAft>
          </a:pPr>
          <a:r>
            <a:rPr lang="es-ES" sz="2000" dirty="0" smtClean="0"/>
            <a:t>Establecer el rendimiento académico posterior a la aplicación del nuevo sistema.</a:t>
          </a:r>
          <a:endParaRPr lang="es-ES" sz="2000" dirty="0"/>
        </a:p>
      </dgm:t>
    </dgm:pt>
    <dgm:pt modelId="{FBA2802B-118E-4E0D-AB3F-E3C829B2DCEB}" type="parTrans" cxnId="{D0F98355-9A43-4DB5-8604-E22B03F72A5E}">
      <dgm:prSet/>
      <dgm:spPr/>
      <dgm:t>
        <a:bodyPr/>
        <a:lstStyle/>
        <a:p>
          <a:endParaRPr lang="es-ES"/>
        </a:p>
      </dgm:t>
    </dgm:pt>
    <dgm:pt modelId="{DD4A4807-44DA-42B0-8E8D-FC167C48FEEC}" type="sibTrans" cxnId="{D0F98355-9A43-4DB5-8604-E22B03F72A5E}">
      <dgm:prSet/>
      <dgm:spPr/>
      <dgm:t>
        <a:bodyPr/>
        <a:lstStyle/>
        <a:p>
          <a:endParaRPr lang="es-ES"/>
        </a:p>
      </dgm:t>
    </dgm:pt>
    <dgm:pt modelId="{FC078DC3-139A-48CE-B832-FA1449EDE449}" type="pres">
      <dgm:prSet presAssocID="{96DD78B0-E13C-4B82-8B83-1A20349096F5}" presName="Name0" presStyleCnt="0">
        <dgm:presLayoutVars>
          <dgm:dir/>
          <dgm:animLvl val="lvl"/>
          <dgm:resizeHandles val="exact"/>
        </dgm:presLayoutVars>
      </dgm:prSet>
      <dgm:spPr/>
      <dgm:t>
        <a:bodyPr/>
        <a:lstStyle/>
        <a:p>
          <a:endParaRPr lang="es-ES"/>
        </a:p>
      </dgm:t>
    </dgm:pt>
    <dgm:pt modelId="{74F47E05-74D5-46D4-A9C2-B147F038A360}" type="pres">
      <dgm:prSet presAssocID="{91800E1B-0205-43CE-9A0D-887DFB4FBBC3}" presName="linNode" presStyleCnt="0"/>
      <dgm:spPr/>
    </dgm:pt>
    <dgm:pt modelId="{7B29EFB3-5CD5-4CAC-971A-F1C42B7477C4}" type="pres">
      <dgm:prSet presAssocID="{91800E1B-0205-43CE-9A0D-887DFB4FBBC3}" presName="parTx" presStyleLbl="revTx" presStyleIdx="0" presStyleCnt="2">
        <dgm:presLayoutVars>
          <dgm:chMax val="1"/>
          <dgm:bulletEnabled val="1"/>
        </dgm:presLayoutVars>
      </dgm:prSet>
      <dgm:spPr/>
      <dgm:t>
        <a:bodyPr/>
        <a:lstStyle/>
        <a:p>
          <a:endParaRPr lang="es-ES"/>
        </a:p>
      </dgm:t>
    </dgm:pt>
    <dgm:pt modelId="{A7ADD122-9BDA-4B73-A712-1C707340C320}" type="pres">
      <dgm:prSet presAssocID="{91800E1B-0205-43CE-9A0D-887DFB4FBBC3}" presName="bracket" presStyleLbl="parChTrans1D1" presStyleIdx="0" presStyleCnt="2"/>
      <dgm:spPr/>
    </dgm:pt>
    <dgm:pt modelId="{DB6781EC-4B0A-4DA3-B5A5-422FCC44C74F}" type="pres">
      <dgm:prSet presAssocID="{91800E1B-0205-43CE-9A0D-887DFB4FBBC3}" presName="spH" presStyleCnt="0"/>
      <dgm:spPr/>
    </dgm:pt>
    <dgm:pt modelId="{5675FB25-5163-4158-B507-34B2BCCB0DB3}" type="pres">
      <dgm:prSet presAssocID="{91800E1B-0205-43CE-9A0D-887DFB4FBBC3}" presName="desTx" presStyleLbl="node1" presStyleIdx="0" presStyleCnt="2">
        <dgm:presLayoutVars>
          <dgm:bulletEnabled val="1"/>
        </dgm:presLayoutVars>
      </dgm:prSet>
      <dgm:spPr/>
      <dgm:t>
        <a:bodyPr/>
        <a:lstStyle/>
        <a:p>
          <a:endParaRPr lang="es-ES"/>
        </a:p>
      </dgm:t>
    </dgm:pt>
    <dgm:pt modelId="{245A85BC-A85D-4AE8-8068-68BAEA4D0FF5}" type="pres">
      <dgm:prSet presAssocID="{FBF57224-A409-4910-A2E8-44979E0E3905}" presName="spV" presStyleCnt="0"/>
      <dgm:spPr/>
    </dgm:pt>
    <dgm:pt modelId="{CE2C2C2B-4A67-4480-9297-6E28ECD070BF}" type="pres">
      <dgm:prSet presAssocID="{7279C365-4405-4AB1-A44D-AE22A13707C1}" presName="linNode" presStyleCnt="0"/>
      <dgm:spPr/>
    </dgm:pt>
    <dgm:pt modelId="{15CE5B1C-68E9-4CED-80F2-A24A183347FA}" type="pres">
      <dgm:prSet presAssocID="{7279C365-4405-4AB1-A44D-AE22A13707C1}" presName="parTx" presStyleLbl="revTx" presStyleIdx="1" presStyleCnt="2">
        <dgm:presLayoutVars>
          <dgm:chMax val="1"/>
          <dgm:bulletEnabled val="1"/>
        </dgm:presLayoutVars>
      </dgm:prSet>
      <dgm:spPr/>
      <dgm:t>
        <a:bodyPr/>
        <a:lstStyle/>
        <a:p>
          <a:endParaRPr lang="es-ES"/>
        </a:p>
      </dgm:t>
    </dgm:pt>
    <dgm:pt modelId="{64C61D78-45C9-4AB0-A4C0-2A0ECE52CAF0}" type="pres">
      <dgm:prSet presAssocID="{7279C365-4405-4AB1-A44D-AE22A13707C1}" presName="bracket" presStyleLbl="parChTrans1D1" presStyleIdx="1" presStyleCnt="2"/>
      <dgm:spPr/>
    </dgm:pt>
    <dgm:pt modelId="{B8AD8947-8CD8-4525-98C4-4181FC723E42}" type="pres">
      <dgm:prSet presAssocID="{7279C365-4405-4AB1-A44D-AE22A13707C1}" presName="spH" presStyleCnt="0"/>
      <dgm:spPr/>
    </dgm:pt>
    <dgm:pt modelId="{F556EB4F-1709-46CF-9C17-F368F8D5056F}" type="pres">
      <dgm:prSet presAssocID="{7279C365-4405-4AB1-A44D-AE22A13707C1}" presName="desTx" presStyleLbl="node1" presStyleIdx="1" presStyleCnt="2">
        <dgm:presLayoutVars>
          <dgm:bulletEnabled val="1"/>
        </dgm:presLayoutVars>
      </dgm:prSet>
      <dgm:spPr/>
      <dgm:t>
        <a:bodyPr/>
        <a:lstStyle/>
        <a:p>
          <a:endParaRPr lang="es-ES"/>
        </a:p>
      </dgm:t>
    </dgm:pt>
  </dgm:ptLst>
  <dgm:cxnLst>
    <dgm:cxn modelId="{EC9A38B5-A6E7-4A01-9B58-25D17B505787}" type="presOf" srcId="{9BC3C956-A645-4FD1-81FA-DF8768BAEFA1}" destId="{F556EB4F-1709-46CF-9C17-F368F8D5056F}" srcOrd="0" destOrd="1" presId="urn:diagrams.loki3.com/BracketList+Icon"/>
    <dgm:cxn modelId="{1F36A6C2-C331-49DC-A3F4-D07DE74930FB}" type="presOf" srcId="{91800E1B-0205-43CE-9A0D-887DFB4FBBC3}" destId="{7B29EFB3-5CD5-4CAC-971A-F1C42B7477C4}" srcOrd="0" destOrd="0" presId="urn:diagrams.loki3.com/BracketList+Icon"/>
    <dgm:cxn modelId="{2B4E5C06-73F9-4678-9D5A-DE4BC4C6E2F7}" srcId="{96DD78B0-E13C-4B82-8B83-1A20349096F5}" destId="{7279C365-4405-4AB1-A44D-AE22A13707C1}" srcOrd="1" destOrd="0" parTransId="{1CB3F7C1-0907-4EB6-B2BF-BE79367818FB}" sibTransId="{FF87C0FA-71C8-4BE5-A10F-3AA2119C56B2}"/>
    <dgm:cxn modelId="{6CDB1FE4-95D7-4073-B976-52487F1BCF29}" srcId="{91800E1B-0205-43CE-9A0D-887DFB4FBBC3}" destId="{68C2219D-7715-4FDF-BD91-A0A8A993D99D}" srcOrd="0" destOrd="0" parTransId="{C5B04B82-4CD3-4B6F-862A-70A0DAC4665F}" sibTransId="{F3F51402-2D62-4338-B4D7-BD99827764AD}"/>
    <dgm:cxn modelId="{414E68FB-7E4B-411E-8244-0335CE686EC1}" type="presOf" srcId="{7279C365-4405-4AB1-A44D-AE22A13707C1}" destId="{15CE5B1C-68E9-4CED-80F2-A24A183347FA}" srcOrd="0" destOrd="0" presId="urn:diagrams.loki3.com/BracketList+Icon"/>
    <dgm:cxn modelId="{B38AA66C-538B-4907-8440-2FA246D8536C}" type="presOf" srcId="{96DD78B0-E13C-4B82-8B83-1A20349096F5}" destId="{FC078DC3-139A-48CE-B832-FA1449EDE449}" srcOrd="0" destOrd="0" presId="urn:diagrams.loki3.com/BracketList+Icon"/>
    <dgm:cxn modelId="{D0F98355-9A43-4DB5-8604-E22B03F72A5E}" srcId="{91800E1B-0205-43CE-9A0D-887DFB4FBBC3}" destId="{26E5FA13-6F63-4EA6-A13F-74C6361EABB2}" srcOrd="2" destOrd="0" parTransId="{FBA2802B-118E-4E0D-AB3F-E3C829B2DCEB}" sibTransId="{DD4A4807-44DA-42B0-8E8D-FC167C48FEEC}"/>
    <dgm:cxn modelId="{79DE2E13-087F-431A-AFF2-B93728233D9C}" type="presOf" srcId="{20576A27-A71B-4A8D-90CC-A4EC8E87A5A7}" destId="{F556EB4F-1709-46CF-9C17-F368F8D5056F}" srcOrd="0" destOrd="0" presId="urn:diagrams.loki3.com/BracketList+Icon"/>
    <dgm:cxn modelId="{2D984680-98FF-4E4C-8C57-2264B3C62D04}" srcId="{91800E1B-0205-43CE-9A0D-887DFB4FBBC3}" destId="{CC9B01B5-CA39-4FBF-AF7D-4DB83C62C27A}" srcOrd="1" destOrd="0" parTransId="{80F978CF-5C22-474A-A861-38B673BF7BBB}" sibTransId="{8601DF6F-F0F0-4463-84CC-B7E2322E5202}"/>
    <dgm:cxn modelId="{D4853B0F-8857-47F3-8ECE-82EBF31005A9}" srcId="{96DD78B0-E13C-4B82-8B83-1A20349096F5}" destId="{91800E1B-0205-43CE-9A0D-887DFB4FBBC3}" srcOrd="0" destOrd="0" parTransId="{11672984-B568-4638-B006-AA7611A71D82}" sibTransId="{FBF57224-A409-4910-A2E8-44979E0E3905}"/>
    <dgm:cxn modelId="{C4C576B5-4312-4C57-8B4C-88D64B249DF4}" type="presOf" srcId="{68C2219D-7715-4FDF-BD91-A0A8A993D99D}" destId="{5675FB25-5163-4158-B507-34B2BCCB0DB3}" srcOrd="0" destOrd="0" presId="urn:diagrams.loki3.com/BracketList+Icon"/>
    <dgm:cxn modelId="{CD368C66-DED2-4C2A-94DD-F9258026C7E6}" type="presOf" srcId="{CC9B01B5-CA39-4FBF-AF7D-4DB83C62C27A}" destId="{5675FB25-5163-4158-B507-34B2BCCB0DB3}" srcOrd="0" destOrd="1" presId="urn:diagrams.loki3.com/BracketList+Icon"/>
    <dgm:cxn modelId="{0575E742-9E57-4972-8AED-4F704B0D876C}" srcId="{7279C365-4405-4AB1-A44D-AE22A13707C1}" destId="{20576A27-A71B-4A8D-90CC-A4EC8E87A5A7}" srcOrd="0" destOrd="0" parTransId="{0E530D68-E43A-44F0-A095-3EA3ADB721A6}" sibTransId="{FC851E8E-0C67-43CC-8581-10373E5367CA}"/>
    <dgm:cxn modelId="{B84D3EA9-60FC-41E9-9E84-8ADDCDD97DA9}" srcId="{7279C365-4405-4AB1-A44D-AE22A13707C1}" destId="{9BC3C956-A645-4FD1-81FA-DF8768BAEFA1}" srcOrd="1" destOrd="0" parTransId="{AE92BAA0-A829-49E1-BD35-EC1807736670}" sibTransId="{BD150389-AB97-4E35-96C0-054D61F70D2A}"/>
    <dgm:cxn modelId="{D6F8BE99-7074-4607-B5D8-165DBA4F18C8}" type="presOf" srcId="{26E5FA13-6F63-4EA6-A13F-74C6361EABB2}" destId="{5675FB25-5163-4158-B507-34B2BCCB0DB3}" srcOrd="0" destOrd="2" presId="urn:diagrams.loki3.com/BracketList+Icon"/>
    <dgm:cxn modelId="{DC5D9FEE-DDF6-4BC3-9FC0-C0E4266A4AF7}" type="presParOf" srcId="{FC078DC3-139A-48CE-B832-FA1449EDE449}" destId="{74F47E05-74D5-46D4-A9C2-B147F038A360}" srcOrd="0" destOrd="0" presId="urn:diagrams.loki3.com/BracketList+Icon"/>
    <dgm:cxn modelId="{4EE30DEE-19F1-402F-A546-1003690DA809}" type="presParOf" srcId="{74F47E05-74D5-46D4-A9C2-B147F038A360}" destId="{7B29EFB3-5CD5-4CAC-971A-F1C42B7477C4}" srcOrd="0" destOrd="0" presId="urn:diagrams.loki3.com/BracketList+Icon"/>
    <dgm:cxn modelId="{85A2DDCE-6263-4D19-9CB6-78E615C17639}" type="presParOf" srcId="{74F47E05-74D5-46D4-A9C2-B147F038A360}" destId="{A7ADD122-9BDA-4B73-A712-1C707340C320}" srcOrd="1" destOrd="0" presId="urn:diagrams.loki3.com/BracketList+Icon"/>
    <dgm:cxn modelId="{2E6B1B87-D450-4EF7-BF3F-82498EC66B97}" type="presParOf" srcId="{74F47E05-74D5-46D4-A9C2-B147F038A360}" destId="{DB6781EC-4B0A-4DA3-B5A5-422FCC44C74F}" srcOrd="2" destOrd="0" presId="urn:diagrams.loki3.com/BracketList+Icon"/>
    <dgm:cxn modelId="{6CD5A30F-EF86-43A2-96D2-F5EAADF7A2F8}" type="presParOf" srcId="{74F47E05-74D5-46D4-A9C2-B147F038A360}" destId="{5675FB25-5163-4158-B507-34B2BCCB0DB3}" srcOrd="3" destOrd="0" presId="urn:diagrams.loki3.com/BracketList+Icon"/>
    <dgm:cxn modelId="{45E1EBBC-6066-44A1-AF05-E8F70FB69A20}" type="presParOf" srcId="{FC078DC3-139A-48CE-B832-FA1449EDE449}" destId="{245A85BC-A85D-4AE8-8068-68BAEA4D0FF5}" srcOrd="1" destOrd="0" presId="urn:diagrams.loki3.com/BracketList+Icon"/>
    <dgm:cxn modelId="{1C7571DE-F2BB-43A5-AFC2-2F71B42A2351}" type="presParOf" srcId="{FC078DC3-139A-48CE-B832-FA1449EDE449}" destId="{CE2C2C2B-4A67-4480-9297-6E28ECD070BF}" srcOrd="2" destOrd="0" presId="urn:diagrams.loki3.com/BracketList+Icon"/>
    <dgm:cxn modelId="{2CE85252-937F-4DB7-8C41-7FBE2872884D}" type="presParOf" srcId="{CE2C2C2B-4A67-4480-9297-6E28ECD070BF}" destId="{15CE5B1C-68E9-4CED-80F2-A24A183347FA}" srcOrd="0" destOrd="0" presId="urn:diagrams.loki3.com/BracketList+Icon"/>
    <dgm:cxn modelId="{D59D0E72-D36C-4208-A07E-F0E06F5FEC36}" type="presParOf" srcId="{CE2C2C2B-4A67-4480-9297-6E28ECD070BF}" destId="{64C61D78-45C9-4AB0-A4C0-2A0ECE52CAF0}" srcOrd="1" destOrd="0" presId="urn:diagrams.loki3.com/BracketList+Icon"/>
    <dgm:cxn modelId="{486CFE68-0315-4B2F-817F-3A8D3147FD87}" type="presParOf" srcId="{CE2C2C2B-4A67-4480-9297-6E28ECD070BF}" destId="{B8AD8947-8CD8-4525-98C4-4181FC723E42}" srcOrd="2" destOrd="0" presId="urn:diagrams.loki3.com/BracketList+Icon"/>
    <dgm:cxn modelId="{EFCAE1A0-B8D1-4739-8B6B-77305D345AC4}" type="presParOf" srcId="{CE2C2C2B-4A67-4480-9297-6E28ECD070BF}" destId="{F556EB4F-1709-46CF-9C17-F368F8D5056F}"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4BEA745-209A-4646-8DE2-0CF2C1A63310}" type="doc">
      <dgm:prSet loTypeId="urn:microsoft.com/office/officeart/2008/layout/AccentedPicture" loCatId="picture" qsTypeId="urn:microsoft.com/office/officeart/2005/8/quickstyle/3d7" qsCatId="3D" csTypeId="urn:microsoft.com/office/officeart/2005/8/colors/accent1_2" csCatId="accent1" phldr="1"/>
      <dgm:spPr/>
      <dgm:t>
        <a:bodyPr/>
        <a:lstStyle/>
        <a:p>
          <a:endParaRPr lang="es-ES"/>
        </a:p>
      </dgm:t>
    </dgm:pt>
    <dgm:pt modelId="{F4912E91-FA29-4F4A-B6F3-F4EC06B42105}">
      <dgm:prSet phldrT="[Texto]"/>
      <dgm:spPr/>
      <dgm:t>
        <a:bodyPr/>
        <a:lstStyle/>
        <a:p>
          <a:r>
            <a:rPr lang="es-ES" dirty="0" smtClean="0"/>
            <a:t>GRACIAS POR SU GENTIL ATENCIÓN</a:t>
          </a:r>
          <a:endParaRPr lang="es-ES" dirty="0"/>
        </a:p>
      </dgm:t>
    </dgm:pt>
    <dgm:pt modelId="{358C6CA8-FE7E-41CD-A667-6FCFEE2F6AAA}" type="parTrans" cxnId="{7EB92476-40FF-4D4C-A043-357C2EEB0E2E}">
      <dgm:prSet/>
      <dgm:spPr/>
      <dgm:t>
        <a:bodyPr/>
        <a:lstStyle/>
        <a:p>
          <a:endParaRPr lang="es-ES"/>
        </a:p>
      </dgm:t>
    </dgm:pt>
    <dgm:pt modelId="{948B6D63-9B9C-47F9-B858-C9E28F027D13}" type="sibTrans" cxnId="{7EB92476-40FF-4D4C-A043-357C2EEB0E2E}">
      <dgm:prSet/>
      <dgm:spPr/>
      <dgm:t>
        <a:bodyPr/>
        <a:lstStyle/>
        <a:p>
          <a:endParaRPr lang="es-ES"/>
        </a:p>
      </dgm:t>
    </dgm:pt>
    <dgm:pt modelId="{EAFED315-EB00-4A4D-8BD8-66BACCB9D0A1}">
      <dgm:prSet phldrT="[Texto]" phldr="1"/>
      <dgm:spPr/>
      <dgm:t>
        <a:bodyPr/>
        <a:lstStyle/>
        <a:p>
          <a:endParaRPr lang="es-ES"/>
        </a:p>
      </dgm:t>
    </dgm:pt>
    <dgm:pt modelId="{20FE038E-3587-483F-8A58-A16EAF782A4E}" type="parTrans" cxnId="{18912689-2EEA-4AFF-9F8F-4AA0E0182FA6}">
      <dgm:prSet/>
      <dgm:spPr/>
      <dgm:t>
        <a:bodyPr/>
        <a:lstStyle/>
        <a:p>
          <a:endParaRPr lang="es-ES"/>
        </a:p>
      </dgm:t>
    </dgm:pt>
    <dgm:pt modelId="{CCA57405-DDD7-43E1-8859-9F89FC166131}" type="sibTrans" cxnId="{18912689-2EEA-4AFF-9F8F-4AA0E0182FA6}">
      <dgm:prSet/>
      <dgm:spPr/>
      <dgm:t>
        <a:bodyPr/>
        <a:lstStyle/>
        <a:p>
          <a:endParaRPr lang="es-ES"/>
        </a:p>
      </dgm:t>
    </dgm:pt>
    <dgm:pt modelId="{389F75D1-70F5-40BC-9A81-7BC79DD793C1}">
      <dgm:prSet phldrT="[Texto]" phldr="1"/>
      <dgm:spPr/>
      <dgm:t>
        <a:bodyPr/>
        <a:lstStyle/>
        <a:p>
          <a:endParaRPr lang="es-ES"/>
        </a:p>
      </dgm:t>
    </dgm:pt>
    <dgm:pt modelId="{A08CD6EF-1C72-4D01-8B70-173386F2E997}" type="parTrans" cxnId="{AF1BB42C-4E62-467B-930B-7D8D9DF80857}">
      <dgm:prSet/>
      <dgm:spPr/>
      <dgm:t>
        <a:bodyPr/>
        <a:lstStyle/>
        <a:p>
          <a:endParaRPr lang="es-ES"/>
        </a:p>
      </dgm:t>
    </dgm:pt>
    <dgm:pt modelId="{91501DBD-AD08-4C5C-81EE-E4A4651A85D5}" type="sibTrans" cxnId="{AF1BB42C-4E62-467B-930B-7D8D9DF80857}">
      <dgm:prSet/>
      <dgm:spPr/>
      <dgm:t>
        <a:bodyPr/>
        <a:lstStyle/>
        <a:p>
          <a:endParaRPr lang="es-ES"/>
        </a:p>
      </dgm:t>
    </dgm:pt>
    <dgm:pt modelId="{2D576A22-D280-4393-BCA9-74DF50BEF6F9}">
      <dgm:prSet phldrT="[Texto]" phldr="1"/>
      <dgm:spPr/>
      <dgm:t>
        <a:bodyPr/>
        <a:lstStyle/>
        <a:p>
          <a:endParaRPr lang="es-ES"/>
        </a:p>
      </dgm:t>
    </dgm:pt>
    <dgm:pt modelId="{F0CD39EB-BC3F-4098-9914-616E3AD8E396}" type="parTrans" cxnId="{B635163E-1E65-453B-820A-B352BA87BB33}">
      <dgm:prSet/>
      <dgm:spPr/>
      <dgm:t>
        <a:bodyPr/>
        <a:lstStyle/>
        <a:p>
          <a:endParaRPr lang="es-ES"/>
        </a:p>
      </dgm:t>
    </dgm:pt>
    <dgm:pt modelId="{741842A7-61F1-4F8F-A172-A54D9FEED34F}" type="sibTrans" cxnId="{B635163E-1E65-453B-820A-B352BA87BB33}">
      <dgm:prSet/>
      <dgm:spPr/>
      <dgm:t>
        <a:bodyPr/>
        <a:lstStyle/>
        <a:p>
          <a:endParaRPr lang="es-ES"/>
        </a:p>
      </dgm:t>
    </dgm:pt>
    <dgm:pt modelId="{32F739CB-315F-4E86-9493-DD884F16889D}" type="pres">
      <dgm:prSet presAssocID="{F4BEA745-209A-4646-8DE2-0CF2C1A63310}" presName="Name0" presStyleCnt="0">
        <dgm:presLayoutVars>
          <dgm:dir/>
        </dgm:presLayoutVars>
      </dgm:prSet>
      <dgm:spPr/>
      <dgm:t>
        <a:bodyPr/>
        <a:lstStyle/>
        <a:p>
          <a:endParaRPr lang="es-ES"/>
        </a:p>
      </dgm:t>
    </dgm:pt>
    <dgm:pt modelId="{386ACDA4-997C-4E24-A838-091006DA9D97}" type="pres">
      <dgm:prSet presAssocID="{948B6D63-9B9C-47F9-B858-C9E28F027D13}" presName="picture_1" presStyleLbl="bgImgPlace1" presStyleIdx="0" presStyleCnt="1"/>
      <dgm:spPr/>
      <dgm:t>
        <a:bodyPr/>
        <a:lstStyle/>
        <a:p>
          <a:endParaRPr lang="es-ES"/>
        </a:p>
      </dgm:t>
    </dgm:pt>
    <dgm:pt modelId="{C579085E-E26E-491A-B0B4-4608BB3A05F2}" type="pres">
      <dgm:prSet presAssocID="{F4912E91-FA29-4F4A-B6F3-F4EC06B42105}" presName="text_1" presStyleLbl="node1" presStyleIdx="0" presStyleCnt="0">
        <dgm:presLayoutVars>
          <dgm:bulletEnabled val="1"/>
        </dgm:presLayoutVars>
      </dgm:prSet>
      <dgm:spPr/>
      <dgm:t>
        <a:bodyPr/>
        <a:lstStyle/>
        <a:p>
          <a:endParaRPr lang="es-ES"/>
        </a:p>
      </dgm:t>
    </dgm:pt>
    <dgm:pt modelId="{D86998BB-7C9E-4997-B623-86CC929075A8}" type="pres">
      <dgm:prSet presAssocID="{F4BEA745-209A-4646-8DE2-0CF2C1A63310}" presName="linV" presStyleCnt="0"/>
      <dgm:spPr/>
    </dgm:pt>
    <dgm:pt modelId="{5C1FA04C-55AC-4077-9817-6CF01F8E261A}" type="pres">
      <dgm:prSet presAssocID="{EAFED315-EB00-4A4D-8BD8-66BACCB9D0A1}" presName="pair" presStyleCnt="0"/>
      <dgm:spPr/>
    </dgm:pt>
    <dgm:pt modelId="{CEB1AF29-F392-40CA-BC66-84ADA914E75E}" type="pres">
      <dgm:prSet presAssocID="{EAFED315-EB00-4A4D-8BD8-66BACCB9D0A1}" presName="spaceH" presStyleLbl="node1" presStyleIdx="0" presStyleCnt="0"/>
      <dgm:spPr/>
    </dgm:pt>
    <dgm:pt modelId="{7CD8F21F-7C4D-43C4-B8E9-715005C9220B}" type="pres">
      <dgm:prSet presAssocID="{EAFED315-EB00-4A4D-8BD8-66BACCB9D0A1}" presName="desPictures" presStyleLbl="alignImgPlace1" presStyleIdx="0" presStyleCnt="3" custLinFactNeighborY="-479"/>
      <dgm:spPr>
        <a:blipFill>
          <a:blip xmlns:r="http://schemas.openxmlformats.org/officeDocument/2006/relationships" r:embed="rId1">
            <a:extLst>
              <a:ext uri="{28A0092B-C50C-407E-A947-70E740481C1C}">
                <a14:useLocalDpi xmlns:a14="http://schemas.microsoft.com/office/drawing/2010/main" val="0"/>
              </a:ext>
            </a:extLst>
          </a:blip>
          <a:srcRect/>
          <a:stretch>
            <a:fillRect l="-27000" r="-27000"/>
          </a:stretch>
        </a:blipFill>
      </dgm:spPr>
    </dgm:pt>
    <dgm:pt modelId="{F4625FAE-EBBC-4199-A81B-83CAA2A746F5}" type="pres">
      <dgm:prSet presAssocID="{EAFED315-EB00-4A4D-8BD8-66BACCB9D0A1}" presName="desTextWrapper" presStyleCnt="0"/>
      <dgm:spPr/>
    </dgm:pt>
    <dgm:pt modelId="{2BA669A4-B953-4143-9368-8F01E295B622}" type="pres">
      <dgm:prSet presAssocID="{EAFED315-EB00-4A4D-8BD8-66BACCB9D0A1}" presName="desText" presStyleLbl="revTx" presStyleIdx="0" presStyleCnt="3">
        <dgm:presLayoutVars>
          <dgm:bulletEnabled val="1"/>
        </dgm:presLayoutVars>
      </dgm:prSet>
      <dgm:spPr/>
      <dgm:t>
        <a:bodyPr/>
        <a:lstStyle/>
        <a:p>
          <a:endParaRPr lang="es-ES"/>
        </a:p>
      </dgm:t>
    </dgm:pt>
    <dgm:pt modelId="{C90F79CF-A79B-42EE-A3FA-DFF441C17A7A}" type="pres">
      <dgm:prSet presAssocID="{CCA57405-DDD7-43E1-8859-9F89FC166131}" presName="spaceV" presStyleCnt="0"/>
      <dgm:spPr/>
    </dgm:pt>
    <dgm:pt modelId="{77E886A8-E3AB-4EE5-845A-3210181B4237}" type="pres">
      <dgm:prSet presAssocID="{389F75D1-70F5-40BC-9A81-7BC79DD793C1}" presName="pair" presStyleCnt="0"/>
      <dgm:spPr/>
    </dgm:pt>
    <dgm:pt modelId="{A543B76D-B9B2-417D-B6EF-B6ACB3C7BFB2}" type="pres">
      <dgm:prSet presAssocID="{389F75D1-70F5-40BC-9A81-7BC79DD793C1}" presName="spaceH" presStyleLbl="node1" presStyleIdx="0" presStyleCnt="0"/>
      <dgm:spPr/>
    </dgm:pt>
    <dgm:pt modelId="{C9AB5BB5-70CE-4C2D-82FC-2194FC71C7E6}" type="pres">
      <dgm:prSet presAssocID="{389F75D1-70F5-40BC-9A81-7BC79DD793C1}" presName="desPictures" presStyleLbl="align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21000" b="-21000"/>
          </a:stretch>
        </a:blipFill>
      </dgm:spPr>
    </dgm:pt>
    <dgm:pt modelId="{B5322C11-928A-4146-92A9-C934FB662D52}" type="pres">
      <dgm:prSet presAssocID="{389F75D1-70F5-40BC-9A81-7BC79DD793C1}" presName="desTextWrapper" presStyleCnt="0"/>
      <dgm:spPr/>
    </dgm:pt>
    <dgm:pt modelId="{64638F02-2ADD-436C-9DC0-E2CD373951A2}" type="pres">
      <dgm:prSet presAssocID="{389F75D1-70F5-40BC-9A81-7BC79DD793C1}" presName="desText" presStyleLbl="revTx" presStyleIdx="1" presStyleCnt="3">
        <dgm:presLayoutVars>
          <dgm:bulletEnabled val="1"/>
        </dgm:presLayoutVars>
      </dgm:prSet>
      <dgm:spPr/>
      <dgm:t>
        <a:bodyPr/>
        <a:lstStyle/>
        <a:p>
          <a:endParaRPr lang="es-ES"/>
        </a:p>
      </dgm:t>
    </dgm:pt>
    <dgm:pt modelId="{51A82910-D66D-426B-A543-E5BC1094F1E7}" type="pres">
      <dgm:prSet presAssocID="{91501DBD-AD08-4C5C-81EE-E4A4651A85D5}" presName="spaceV" presStyleCnt="0"/>
      <dgm:spPr/>
    </dgm:pt>
    <dgm:pt modelId="{A19E5F8C-31C8-4E5F-9C9C-38A50046883F}" type="pres">
      <dgm:prSet presAssocID="{2D576A22-D280-4393-BCA9-74DF50BEF6F9}" presName="pair" presStyleCnt="0"/>
      <dgm:spPr/>
    </dgm:pt>
    <dgm:pt modelId="{0988DD90-DF6C-4A60-8968-13A01C2E96D4}" type="pres">
      <dgm:prSet presAssocID="{2D576A22-D280-4393-BCA9-74DF50BEF6F9}" presName="spaceH" presStyleLbl="node1" presStyleIdx="0" presStyleCnt="0"/>
      <dgm:spPr/>
    </dgm:pt>
    <dgm:pt modelId="{B4160B47-0257-41E5-8F9C-CBCEC13BE22C}" type="pres">
      <dgm:prSet presAssocID="{2D576A22-D280-4393-BCA9-74DF50BEF6F9}" presName="desPictures" presStyleLbl="align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5000" b="-15000"/>
          </a:stretch>
        </a:blipFill>
      </dgm:spPr>
    </dgm:pt>
    <dgm:pt modelId="{41EB1691-C086-417A-BB8F-B16856DEBE27}" type="pres">
      <dgm:prSet presAssocID="{2D576A22-D280-4393-BCA9-74DF50BEF6F9}" presName="desTextWrapper" presStyleCnt="0"/>
      <dgm:spPr/>
    </dgm:pt>
    <dgm:pt modelId="{10940F4E-68AE-4A19-B688-FCB4AF98C75E}" type="pres">
      <dgm:prSet presAssocID="{2D576A22-D280-4393-BCA9-74DF50BEF6F9}" presName="desText" presStyleLbl="revTx" presStyleIdx="2" presStyleCnt="3">
        <dgm:presLayoutVars>
          <dgm:bulletEnabled val="1"/>
        </dgm:presLayoutVars>
      </dgm:prSet>
      <dgm:spPr/>
      <dgm:t>
        <a:bodyPr/>
        <a:lstStyle/>
        <a:p>
          <a:endParaRPr lang="es-ES"/>
        </a:p>
      </dgm:t>
    </dgm:pt>
    <dgm:pt modelId="{06A0D7F4-861E-4CBF-9398-B3A848F9434E}" type="pres">
      <dgm:prSet presAssocID="{F4BEA745-209A-4646-8DE2-0CF2C1A63310}" presName="maxNode" presStyleCnt="0"/>
      <dgm:spPr/>
    </dgm:pt>
    <dgm:pt modelId="{4B829CFF-836E-41F6-9D7A-D18A0891054C}" type="pres">
      <dgm:prSet presAssocID="{F4BEA745-209A-4646-8DE2-0CF2C1A63310}" presName="Name33" presStyleCnt="0"/>
      <dgm:spPr/>
    </dgm:pt>
  </dgm:ptLst>
  <dgm:cxnLst>
    <dgm:cxn modelId="{6487818B-901F-4832-843B-2C3798DCFC92}" type="presOf" srcId="{EAFED315-EB00-4A4D-8BD8-66BACCB9D0A1}" destId="{2BA669A4-B953-4143-9368-8F01E295B622}" srcOrd="0" destOrd="0" presId="urn:microsoft.com/office/officeart/2008/layout/AccentedPicture"/>
    <dgm:cxn modelId="{564DD601-1671-4BE8-A0C4-E8E0C630DA85}" type="presOf" srcId="{389F75D1-70F5-40BC-9A81-7BC79DD793C1}" destId="{64638F02-2ADD-436C-9DC0-E2CD373951A2}" srcOrd="0" destOrd="0" presId="urn:microsoft.com/office/officeart/2008/layout/AccentedPicture"/>
    <dgm:cxn modelId="{18912689-2EEA-4AFF-9F8F-4AA0E0182FA6}" srcId="{F4BEA745-209A-4646-8DE2-0CF2C1A63310}" destId="{EAFED315-EB00-4A4D-8BD8-66BACCB9D0A1}" srcOrd="1" destOrd="0" parTransId="{20FE038E-3587-483F-8A58-A16EAF782A4E}" sibTransId="{CCA57405-DDD7-43E1-8859-9F89FC166131}"/>
    <dgm:cxn modelId="{B635163E-1E65-453B-820A-B352BA87BB33}" srcId="{F4BEA745-209A-4646-8DE2-0CF2C1A63310}" destId="{2D576A22-D280-4393-BCA9-74DF50BEF6F9}" srcOrd="3" destOrd="0" parTransId="{F0CD39EB-BC3F-4098-9914-616E3AD8E396}" sibTransId="{741842A7-61F1-4F8F-A172-A54D9FEED34F}"/>
    <dgm:cxn modelId="{AF1BB42C-4E62-467B-930B-7D8D9DF80857}" srcId="{F4BEA745-209A-4646-8DE2-0CF2C1A63310}" destId="{389F75D1-70F5-40BC-9A81-7BC79DD793C1}" srcOrd="2" destOrd="0" parTransId="{A08CD6EF-1C72-4D01-8B70-173386F2E997}" sibTransId="{91501DBD-AD08-4C5C-81EE-E4A4651A85D5}"/>
    <dgm:cxn modelId="{0683C3F1-C243-4380-AB64-07F22F5A5129}" type="presOf" srcId="{F4912E91-FA29-4F4A-B6F3-F4EC06B42105}" destId="{C579085E-E26E-491A-B0B4-4608BB3A05F2}" srcOrd="0" destOrd="0" presId="urn:microsoft.com/office/officeart/2008/layout/AccentedPicture"/>
    <dgm:cxn modelId="{43466C9C-5B39-40DB-9AE2-7E31538F3D39}" type="presOf" srcId="{2D576A22-D280-4393-BCA9-74DF50BEF6F9}" destId="{10940F4E-68AE-4A19-B688-FCB4AF98C75E}" srcOrd="0" destOrd="0" presId="urn:microsoft.com/office/officeart/2008/layout/AccentedPicture"/>
    <dgm:cxn modelId="{55AC248E-AFEE-4CBB-BF03-9E443DBE2FFF}" type="presOf" srcId="{F4BEA745-209A-4646-8DE2-0CF2C1A63310}" destId="{32F739CB-315F-4E86-9493-DD884F16889D}" srcOrd="0" destOrd="0" presId="urn:microsoft.com/office/officeart/2008/layout/AccentedPicture"/>
    <dgm:cxn modelId="{7EB92476-40FF-4D4C-A043-357C2EEB0E2E}" srcId="{F4BEA745-209A-4646-8DE2-0CF2C1A63310}" destId="{F4912E91-FA29-4F4A-B6F3-F4EC06B42105}" srcOrd="0" destOrd="0" parTransId="{358C6CA8-FE7E-41CD-A667-6FCFEE2F6AAA}" sibTransId="{948B6D63-9B9C-47F9-B858-C9E28F027D13}"/>
    <dgm:cxn modelId="{CCE1F943-19EC-4F03-9B04-EFDACF465D00}" type="presOf" srcId="{948B6D63-9B9C-47F9-B858-C9E28F027D13}" destId="{386ACDA4-997C-4E24-A838-091006DA9D97}" srcOrd="0" destOrd="0" presId="urn:microsoft.com/office/officeart/2008/layout/AccentedPicture"/>
    <dgm:cxn modelId="{6ACDE3EE-F807-4918-AB70-4F68A91B91A2}" type="presParOf" srcId="{32F739CB-315F-4E86-9493-DD884F16889D}" destId="{386ACDA4-997C-4E24-A838-091006DA9D97}" srcOrd="0" destOrd="0" presId="urn:microsoft.com/office/officeart/2008/layout/AccentedPicture"/>
    <dgm:cxn modelId="{138141A4-0E2D-456E-A5A1-C86BC56A110D}" type="presParOf" srcId="{32F739CB-315F-4E86-9493-DD884F16889D}" destId="{C579085E-E26E-491A-B0B4-4608BB3A05F2}" srcOrd="1" destOrd="0" presId="urn:microsoft.com/office/officeart/2008/layout/AccentedPicture"/>
    <dgm:cxn modelId="{6E320ABE-8517-4702-97AC-AB99E920717E}" type="presParOf" srcId="{32F739CB-315F-4E86-9493-DD884F16889D}" destId="{D86998BB-7C9E-4997-B623-86CC929075A8}" srcOrd="2" destOrd="0" presId="urn:microsoft.com/office/officeart/2008/layout/AccentedPicture"/>
    <dgm:cxn modelId="{AB8283A4-2BB5-4F87-8F8F-1A5D65D1A49F}" type="presParOf" srcId="{D86998BB-7C9E-4997-B623-86CC929075A8}" destId="{5C1FA04C-55AC-4077-9817-6CF01F8E261A}" srcOrd="0" destOrd="0" presId="urn:microsoft.com/office/officeart/2008/layout/AccentedPicture"/>
    <dgm:cxn modelId="{5C934710-F847-4BA2-A481-E86D7A72A255}" type="presParOf" srcId="{5C1FA04C-55AC-4077-9817-6CF01F8E261A}" destId="{CEB1AF29-F392-40CA-BC66-84ADA914E75E}" srcOrd="0" destOrd="0" presId="urn:microsoft.com/office/officeart/2008/layout/AccentedPicture"/>
    <dgm:cxn modelId="{EE5B74F3-4D30-4F8B-90AF-4BE1A7ECA303}" type="presParOf" srcId="{5C1FA04C-55AC-4077-9817-6CF01F8E261A}" destId="{7CD8F21F-7C4D-43C4-B8E9-715005C9220B}" srcOrd="1" destOrd="0" presId="urn:microsoft.com/office/officeart/2008/layout/AccentedPicture"/>
    <dgm:cxn modelId="{8E8A3E89-AC2D-422D-B25D-6F8099926B2C}" type="presParOf" srcId="{5C1FA04C-55AC-4077-9817-6CF01F8E261A}" destId="{F4625FAE-EBBC-4199-A81B-83CAA2A746F5}" srcOrd="2" destOrd="0" presId="urn:microsoft.com/office/officeart/2008/layout/AccentedPicture"/>
    <dgm:cxn modelId="{3386C5EA-2F5B-4A2E-B2FA-730E26BB0466}" type="presParOf" srcId="{F4625FAE-EBBC-4199-A81B-83CAA2A746F5}" destId="{2BA669A4-B953-4143-9368-8F01E295B622}" srcOrd="0" destOrd="0" presId="urn:microsoft.com/office/officeart/2008/layout/AccentedPicture"/>
    <dgm:cxn modelId="{345432EC-654F-4864-B1AD-9A4800F41ADC}" type="presParOf" srcId="{D86998BB-7C9E-4997-B623-86CC929075A8}" destId="{C90F79CF-A79B-42EE-A3FA-DFF441C17A7A}" srcOrd="1" destOrd="0" presId="urn:microsoft.com/office/officeart/2008/layout/AccentedPicture"/>
    <dgm:cxn modelId="{1F606CCA-7B11-4CD1-82FD-670D743E2A07}" type="presParOf" srcId="{D86998BB-7C9E-4997-B623-86CC929075A8}" destId="{77E886A8-E3AB-4EE5-845A-3210181B4237}" srcOrd="2" destOrd="0" presId="urn:microsoft.com/office/officeart/2008/layout/AccentedPicture"/>
    <dgm:cxn modelId="{885A74A4-FE2E-4ACB-BC4E-A4A67EB09AC5}" type="presParOf" srcId="{77E886A8-E3AB-4EE5-845A-3210181B4237}" destId="{A543B76D-B9B2-417D-B6EF-B6ACB3C7BFB2}" srcOrd="0" destOrd="0" presId="urn:microsoft.com/office/officeart/2008/layout/AccentedPicture"/>
    <dgm:cxn modelId="{717895E8-DD74-4C80-89B3-0932252B63D7}" type="presParOf" srcId="{77E886A8-E3AB-4EE5-845A-3210181B4237}" destId="{C9AB5BB5-70CE-4C2D-82FC-2194FC71C7E6}" srcOrd="1" destOrd="0" presId="urn:microsoft.com/office/officeart/2008/layout/AccentedPicture"/>
    <dgm:cxn modelId="{AE5B118D-D30D-4A56-9DA6-36F90B32E070}" type="presParOf" srcId="{77E886A8-E3AB-4EE5-845A-3210181B4237}" destId="{B5322C11-928A-4146-92A9-C934FB662D52}" srcOrd="2" destOrd="0" presId="urn:microsoft.com/office/officeart/2008/layout/AccentedPicture"/>
    <dgm:cxn modelId="{EB599E02-EC1F-45EF-8A7D-29D3ED4B58B6}" type="presParOf" srcId="{B5322C11-928A-4146-92A9-C934FB662D52}" destId="{64638F02-2ADD-436C-9DC0-E2CD373951A2}" srcOrd="0" destOrd="0" presId="urn:microsoft.com/office/officeart/2008/layout/AccentedPicture"/>
    <dgm:cxn modelId="{3F0E0A61-A160-40D7-AF79-F8297887F903}" type="presParOf" srcId="{D86998BB-7C9E-4997-B623-86CC929075A8}" destId="{51A82910-D66D-426B-A543-E5BC1094F1E7}" srcOrd="3" destOrd="0" presId="urn:microsoft.com/office/officeart/2008/layout/AccentedPicture"/>
    <dgm:cxn modelId="{C5206B31-4236-4841-9A9A-A9EFD3D14120}" type="presParOf" srcId="{D86998BB-7C9E-4997-B623-86CC929075A8}" destId="{A19E5F8C-31C8-4E5F-9C9C-38A50046883F}" srcOrd="4" destOrd="0" presId="urn:microsoft.com/office/officeart/2008/layout/AccentedPicture"/>
    <dgm:cxn modelId="{E35466B2-2C5C-4FE6-BA31-699F2B325DE7}" type="presParOf" srcId="{A19E5F8C-31C8-4E5F-9C9C-38A50046883F}" destId="{0988DD90-DF6C-4A60-8968-13A01C2E96D4}" srcOrd="0" destOrd="0" presId="urn:microsoft.com/office/officeart/2008/layout/AccentedPicture"/>
    <dgm:cxn modelId="{CA061C2E-BAC0-4084-BCAF-31CC5D07F469}" type="presParOf" srcId="{A19E5F8C-31C8-4E5F-9C9C-38A50046883F}" destId="{B4160B47-0257-41E5-8F9C-CBCEC13BE22C}" srcOrd="1" destOrd="0" presId="urn:microsoft.com/office/officeart/2008/layout/AccentedPicture"/>
    <dgm:cxn modelId="{7836A93F-E236-4ACB-8634-5D4E859F09F3}" type="presParOf" srcId="{A19E5F8C-31C8-4E5F-9C9C-38A50046883F}" destId="{41EB1691-C086-417A-BB8F-B16856DEBE27}" srcOrd="2" destOrd="0" presId="urn:microsoft.com/office/officeart/2008/layout/AccentedPicture"/>
    <dgm:cxn modelId="{5D01E434-1F30-403A-87EC-D8E092F37F01}" type="presParOf" srcId="{41EB1691-C086-417A-BB8F-B16856DEBE27}" destId="{10940F4E-68AE-4A19-B688-FCB4AF98C75E}" srcOrd="0" destOrd="0" presId="urn:microsoft.com/office/officeart/2008/layout/AccentedPicture"/>
    <dgm:cxn modelId="{C11876DB-0BD6-4B2B-A8CC-3478F0499259}" type="presParOf" srcId="{32F739CB-315F-4E86-9493-DD884F16889D}" destId="{06A0D7F4-861E-4CBF-9398-B3A848F9434E}" srcOrd="3" destOrd="0" presId="urn:microsoft.com/office/officeart/2008/layout/AccentedPicture"/>
    <dgm:cxn modelId="{F753CBAA-DD7A-410B-AEB6-CE1DC1325046}" type="presParOf" srcId="{06A0D7F4-861E-4CBF-9398-B3A848F9434E}" destId="{4B829CFF-836E-41F6-9D7A-D18A0891054C}" srcOrd="0" destOrd="0" presId="urn:microsoft.com/office/officeart/2008/layout/AccentedPi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E8354C-12EF-4822-99FE-3A244952148E}"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s-ES"/>
        </a:p>
      </dgm:t>
    </dgm:pt>
    <dgm:pt modelId="{0F0F5A5F-058F-4656-B2ED-F918BA1465D1}">
      <dgm:prSet phldrT="[Texto]" custT="1"/>
      <dgm:spPr/>
      <dgm:t>
        <a:bodyPr/>
        <a:lstStyle/>
        <a:p>
          <a:r>
            <a:rPr lang="es-ES" sz="1600" b="1" dirty="0" smtClean="0">
              <a:solidFill>
                <a:schemeClr val="bg1"/>
              </a:solidFill>
            </a:rPr>
            <a:t>Deserción</a:t>
          </a:r>
          <a:endParaRPr lang="es-ES" sz="1600" b="1" dirty="0">
            <a:solidFill>
              <a:schemeClr val="bg1"/>
            </a:solidFill>
          </a:endParaRPr>
        </a:p>
      </dgm:t>
    </dgm:pt>
    <dgm:pt modelId="{442750A2-EE10-45ED-8A52-3351E87771FA}" type="parTrans" cxnId="{66832B6A-DFA0-4EA8-BAAD-8D0B469718E7}">
      <dgm:prSet/>
      <dgm:spPr/>
      <dgm:t>
        <a:bodyPr/>
        <a:lstStyle/>
        <a:p>
          <a:endParaRPr lang="es-ES"/>
        </a:p>
      </dgm:t>
    </dgm:pt>
    <dgm:pt modelId="{9D229234-0944-424A-A6C3-B9DB0870C924}" type="sibTrans" cxnId="{66832B6A-DFA0-4EA8-BAAD-8D0B469718E7}">
      <dgm:prSet/>
      <dgm:spPr/>
      <dgm:t>
        <a:bodyPr/>
        <a:lstStyle/>
        <a:p>
          <a:endParaRPr lang="es-ES"/>
        </a:p>
      </dgm:t>
    </dgm:pt>
    <dgm:pt modelId="{BEA910B0-3C19-4B5B-8A5B-E189517FB148}">
      <dgm:prSet phldrT="[Texto]" custT="1"/>
      <dgm:spPr/>
      <dgm:t>
        <a:bodyPr/>
        <a:lstStyle/>
        <a:p>
          <a:r>
            <a:rPr lang="es-ES" sz="1600" b="1" dirty="0" smtClean="0"/>
            <a:t>Bajo rendimiento </a:t>
          </a:r>
          <a:endParaRPr lang="es-ES" sz="1600" b="1" dirty="0"/>
        </a:p>
      </dgm:t>
    </dgm:pt>
    <dgm:pt modelId="{6953C5A5-0AEE-4033-95C9-6748734F49DC}" type="parTrans" cxnId="{26A0F12E-5B0C-4F2A-94B1-2CA9FB828969}">
      <dgm:prSet/>
      <dgm:spPr/>
      <dgm:t>
        <a:bodyPr/>
        <a:lstStyle/>
        <a:p>
          <a:endParaRPr lang="es-ES"/>
        </a:p>
      </dgm:t>
    </dgm:pt>
    <dgm:pt modelId="{A28338A7-6986-4BF7-89D9-28B630E85154}" type="sibTrans" cxnId="{26A0F12E-5B0C-4F2A-94B1-2CA9FB828969}">
      <dgm:prSet/>
      <dgm:spPr/>
      <dgm:t>
        <a:bodyPr/>
        <a:lstStyle/>
        <a:p>
          <a:endParaRPr lang="es-ES"/>
        </a:p>
      </dgm:t>
    </dgm:pt>
    <dgm:pt modelId="{29C499DA-3FAC-4A73-801B-A5B54BAB02F2}">
      <dgm:prSet phldrT="[Texto]" custT="1"/>
      <dgm:spPr/>
      <dgm:t>
        <a:bodyPr/>
        <a:lstStyle/>
        <a:p>
          <a:r>
            <a:rPr lang="es-ES" sz="1600" b="1" dirty="0" smtClean="0"/>
            <a:t>Deficiente asimilación del conocimiento</a:t>
          </a:r>
          <a:endParaRPr lang="es-ES" sz="1600" b="1" dirty="0"/>
        </a:p>
      </dgm:t>
    </dgm:pt>
    <dgm:pt modelId="{E4D29E3B-0409-4151-A199-65346541D583}" type="parTrans" cxnId="{1C04F483-7456-47BD-905E-9C89D0DB601C}">
      <dgm:prSet/>
      <dgm:spPr/>
      <dgm:t>
        <a:bodyPr/>
        <a:lstStyle/>
        <a:p>
          <a:endParaRPr lang="es-ES"/>
        </a:p>
      </dgm:t>
    </dgm:pt>
    <dgm:pt modelId="{F7526AF5-490A-4655-B680-28A166C219B2}" type="sibTrans" cxnId="{1C04F483-7456-47BD-905E-9C89D0DB601C}">
      <dgm:prSet/>
      <dgm:spPr/>
      <dgm:t>
        <a:bodyPr/>
        <a:lstStyle/>
        <a:p>
          <a:endParaRPr lang="es-ES"/>
        </a:p>
      </dgm:t>
    </dgm:pt>
    <dgm:pt modelId="{7ADD6B80-1384-4547-BC26-829B957711CB}">
      <dgm:prSet phldrT="[Texto]"/>
      <dgm:spPr/>
      <dgm:t>
        <a:bodyPr/>
        <a:lstStyle/>
        <a:p>
          <a:r>
            <a:rPr lang="es-ES" b="1" dirty="0" smtClean="0">
              <a:solidFill>
                <a:schemeClr val="tx1"/>
              </a:solidFill>
            </a:rPr>
            <a:t>Proceso de interaprendizaje poco exitoso </a:t>
          </a:r>
          <a:endParaRPr lang="es-ES" b="1" dirty="0">
            <a:solidFill>
              <a:schemeClr val="tx1"/>
            </a:solidFill>
          </a:endParaRPr>
        </a:p>
      </dgm:t>
    </dgm:pt>
    <dgm:pt modelId="{63B2C8B0-294E-47E5-AB16-4BE3B9B6144A}" type="parTrans" cxnId="{8F07D0D6-7DF6-48F4-A458-BA73195D9966}">
      <dgm:prSet/>
      <dgm:spPr/>
      <dgm:t>
        <a:bodyPr/>
        <a:lstStyle/>
        <a:p>
          <a:endParaRPr lang="es-ES"/>
        </a:p>
      </dgm:t>
    </dgm:pt>
    <dgm:pt modelId="{F17F9A8C-00E3-4641-B136-7158C0AFF6CB}" type="sibTrans" cxnId="{8F07D0D6-7DF6-48F4-A458-BA73195D9966}">
      <dgm:prSet/>
      <dgm:spPr/>
      <dgm:t>
        <a:bodyPr/>
        <a:lstStyle/>
        <a:p>
          <a:endParaRPr lang="es-ES"/>
        </a:p>
      </dgm:t>
    </dgm:pt>
    <dgm:pt modelId="{BD3471BA-0931-4F57-A965-BAF8F8302FAB}">
      <dgm:prSet phldrT="[Texto]" custScaleX="139065" custLinFactNeighborX="-20747" custLinFactNeighborY="-1417"/>
      <dgm:spPr/>
      <dgm:t>
        <a:bodyPr/>
        <a:lstStyle/>
        <a:p>
          <a:endParaRPr lang="es-ES"/>
        </a:p>
      </dgm:t>
    </dgm:pt>
    <dgm:pt modelId="{BFDFCA96-D643-4C05-8E6E-402A4836CD87}" type="parTrans" cxnId="{5F5AAD4A-ED8F-41A3-8771-26B04B3BDE8C}">
      <dgm:prSet/>
      <dgm:spPr/>
      <dgm:t>
        <a:bodyPr/>
        <a:lstStyle/>
        <a:p>
          <a:endParaRPr lang="es-ES"/>
        </a:p>
      </dgm:t>
    </dgm:pt>
    <dgm:pt modelId="{BAA2ADD2-9E23-4593-91E9-13605410A425}" type="sibTrans" cxnId="{5F5AAD4A-ED8F-41A3-8771-26B04B3BDE8C}">
      <dgm:prSet/>
      <dgm:spPr/>
      <dgm:t>
        <a:bodyPr/>
        <a:lstStyle/>
        <a:p>
          <a:endParaRPr lang="es-ES"/>
        </a:p>
      </dgm:t>
    </dgm:pt>
    <dgm:pt modelId="{66DA9815-1CC6-4A4F-8F34-05B9ABA1C02F}" type="pres">
      <dgm:prSet presAssocID="{8EE8354C-12EF-4822-99FE-3A244952148E}" presName="Name0" presStyleCnt="0">
        <dgm:presLayoutVars>
          <dgm:chMax val="4"/>
          <dgm:resizeHandles val="exact"/>
        </dgm:presLayoutVars>
      </dgm:prSet>
      <dgm:spPr/>
      <dgm:t>
        <a:bodyPr/>
        <a:lstStyle/>
        <a:p>
          <a:endParaRPr lang="es-ES"/>
        </a:p>
      </dgm:t>
    </dgm:pt>
    <dgm:pt modelId="{BE0049A3-1305-4A4F-BCF5-4ED7D6373DA1}" type="pres">
      <dgm:prSet presAssocID="{8EE8354C-12EF-4822-99FE-3A244952148E}" presName="ellipse" presStyleLbl="trBgShp" presStyleIdx="0" presStyleCnt="1" custFlipHor="0" custScaleX="2086" custScaleY="4480" custLinFactNeighborX="-11053" custLinFactNeighborY="-17657"/>
      <dgm:spPr/>
    </dgm:pt>
    <dgm:pt modelId="{A21D6DA0-027A-47DC-AF2E-904CB0381C78}" type="pres">
      <dgm:prSet presAssocID="{8EE8354C-12EF-4822-99FE-3A244952148E}" presName="arrow1" presStyleLbl="fgShp" presStyleIdx="0" presStyleCnt="1" custLinFactNeighborX="-89076" custLinFactNeighborY="-43634"/>
      <dgm:spPr/>
    </dgm:pt>
    <dgm:pt modelId="{7F898026-E67C-4869-9525-B6ED2CCC5EBA}" type="pres">
      <dgm:prSet presAssocID="{8EE8354C-12EF-4822-99FE-3A244952148E}" presName="rectangle" presStyleLbl="revTx" presStyleIdx="0" presStyleCnt="1" custScaleX="179114" custLinFactNeighborX="31608" custLinFactNeighborY="-41">
        <dgm:presLayoutVars>
          <dgm:bulletEnabled val="1"/>
        </dgm:presLayoutVars>
      </dgm:prSet>
      <dgm:spPr/>
      <dgm:t>
        <a:bodyPr/>
        <a:lstStyle/>
        <a:p>
          <a:endParaRPr lang="es-ES"/>
        </a:p>
      </dgm:t>
    </dgm:pt>
    <dgm:pt modelId="{5F047230-387C-4F66-98CD-D021BAFDD251}" type="pres">
      <dgm:prSet presAssocID="{BEA910B0-3C19-4B5B-8A5B-E189517FB148}" presName="item1" presStyleLbl="node1" presStyleIdx="0" presStyleCnt="3" custScaleX="216083" custScaleY="96674" custLinFactNeighborX="-63956" custLinFactNeighborY="-53">
        <dgm:presLayoutVars>
          <dgm:bulletEnabled val="1"/>
        </dgm:presLayoutVars>
      </dgm:prSet>
      <dgm:spPr/>
      <dgm:t>
        <a:bodyPr/>
        <a:lstStyle/>
        <a:p>
          <a:endParaRPr lang="es-ES"/>
        </a:p>
      </dgm:t>
    </dgm:pt>
    <dgm:pt modelId="{220BF816-63F9-48C5-B015-88B5606BEAAD}" type="pres">
      <dgm:prSet presAssocID="{29C499DA-3FAC-4A73-801B-A5B54BAB02F2}" presName="item2" presStyleLbl="node1" presStyleIdx="1" presStyleCnt="3" custScaleX="172788" custScaleY="101677" custLinFactX="-442" custLinFactNeighborX="-100000" custLinFactNeighborY="-13842">
        <dgm:presLayoutVars>
          <dgm:bulletEnabled val="1"/>
        </dgm:presLayoutVars>
      </dgm:prSet>
      <dgm:spPr/>
      <dgm:t>
        <a:bodyPr/>
        <a:lstStyle/>
        <a:p>
          <a:endParaRPr lang="es-ES"/>
        </a:p>
      </dgm:t>
    </dgm:pt>
    <dgm:pt modelId="{726C6B7F-E611-43DE-9928-9A6410285779}" type="pres">
      <dgm:prSet presAssocID="{7ADD6B80-1384-4547-BC26-829B957711CB}" presName="item3" presStyleLbl="node1" presStyleIdx="2" presStyleCnt="3" custScaleX="139065" custLinFactNeighborX="37269" custLinFactNeighborY="16522">
        <dgm:presLayoutVars>
          <dgm:bulletEnabled val="1"/>
        </dgm:presLayoutVars>
      </dgm:prSet>
      <dgm:spPr/>
      <dgm:t>
        <a:bodyPr/>
        <a:lstStyle/>
        <a:p>
          <a:endParaRPr lang="es-ES"/>
        </a:p>
      </dgm:t>
    </dgm:pt>
    <dgm:pt modelId="{ECD490C8-3D43-46A8-A425-58CAA26F0CD5}" type="pres">
      <dgm:prSet presAssocID="{8EE8354C-12EF-4822-99FE-3A244952148E}" presName="funnel" presStyleLbl="trAlignAcc1" presStyleIdx="0" presStyleCnt="1" custScaleX="207711" custScaleY="93748" custLinFactNeighborX="-15804" custLinFactNeighborY="366"/>
      <dgm:spPr/>
    </dgm:pt>
  </dgm:ptLst>
  <dgm:cxnLst>
    <dgm:cxn modelId="{D65EC5F4-AB7A-48CB-B16B-03443334DF0B}" type="presOf" srcId="{7ADD6B80-1384-4547-BC26-829B957711CB}" destId="{7F898026-E67C-4869-9525-B6ED2CCC5EBA}" srcOrd="0" destOrd="0" presId="urn:microsoft.com/office/officeart/2005/8/layout/funnel1"/>
    <dgm:cxn modelId="{26A0F12E-5B0C-4F2A-94B1-2CA9FB828969}" srcId="{8EE8354C-12EF-4822-99FE-3A244952148E}" destId="{BEA910B0-3C19-4B5B-8A5B-E189517FB148}" srcOrd="1" destOrd="0" parTransId="{6953C5A5-0AEE-4033-95C9-6748734F49DC}" sibTransId="{A28338A7-6986-4BF7-89D9-28B630E85154}"/>
    <dgm:cxn modelId="{8F07D0D6-7DF6-48F4-A458-BA73195D9966}" srcId="{8EE8354C-12EF-4822-99FE-3A244952148E}" destId="{7ADD6B80-1384-4547-BC26-829B957711CB}" srcOrd="3" destOrd="0" parTransId="{63B2C8B0-294E-47E5-AB16-4BE3B9B6144A}" sibTransId="{F17F9A8C-00E3-4641-B136-7158C0AFF6CB}"/>
    <dgm:cxn modelId="{1C04F483-7456-47BD-905E-9C89D0DB601C}" srcId="{8EE8354C-12EF-4822-99FE-3A244952148E}" destId="{29C499DA-3FAC-4A73-801B-A5B54BAB02F2}" srcOrd="2" destOrd="0" parTransId="{E4D29E3B-0409-4151-A199-65346541D583}" sibTransId="{F7526AF5-490A-4655-B680-28A166C219B2}"/>
    <dgm:cxn modelId="{FC8D5B69-107A-4186-8A75-E72810048527}" type="presOf" srcId="{29C499DA-3FAC-4A73-801B-A5B54BAB02F2}" destId="{5F047230-387C-4F66-98CD-D021BAFDD251}" srcOrd="0" destOrd="0" presId="urn:microsoft.com/office/officeart/2005/8/layout/funnel1"/>
    <dgm:cxn modelId="{66832B6A-DFA0-4EA8-BAAD-8D0B469718E7}" srcId="{8EE8354C-12EF-4822-99FE-3A244952148E}" destId="{0F0F5A5F-058F-4656-B2ED-F918BA1465D1}" srcOrd="0" destOrd="0" parTransId="{442750A2-EE10-45ED-8A52-3351E87771FA}" sibTransId="{9D229234-0944-424A-A6C3-B9DB0870C924}"/>
    <dgm:cxn modelId="{6D69906B-833D-47B4-8F99-31645FE899D0}" type="presOf" srcId="{BEA910B0-3C19-4B5B-8A5B-E189517FB148}" destId="{220BF816-63F9-48C5-B015-88B5606BEAAD}" srcOrd="0" destOrd="0" presId="urn:microsoft.com/office/officeart/2005/8/layout/funnel1"/>
    <dgm:cxn modelId="{ADFD2F98-97D3-4A8B-879C-FD5E8AF6FCD5}" type="presOf" srcId="{0F0F5A5F-058F-4656-B2ED-F918BA1465D1}" destId="{726C6B7F-E611-43DE-9928-9A6410285779}" srcOrd="0" destOrd="0" presId="urn:microsoft.com/office/officeart/2005/8/layout/funnel1"/>
    <dgm:cxn modelId="{5F5AAD4A-ED8F-41A3-8771-26B04B3BDE8C}" srcId="{8EE8354C-12EF-4822-99FE-3A244952148E}" destId="{BD3471BA-0931-4F57-A965-BAF8F8302FAB}" srcOrd="4" destOrd="0" parTransId="{BFDFCA96-D643-4C05-8E6E-402A4836CD87}" sibTransId="{BAA2ADD2-9E23-4593-91E9-13605410A425}"/>
    <dgm:cxn modelId="{D4474186-4CD9-4D1A-A4B1-36E2278244D2}" type="presOf" srcId="{8EE8354C-12EF-4822-99FE-3A244952148E}" destId="{66DA9815-1CC6-4A4F-8F34-05B9ABA1C02F}" srcOrd="0" destOrd="0" presId="urn:microsoft.com/office/officeart/2005/8/layout/funnel1"/>
    <dgm:cxn modelId="{A5027B46-A108-4902-B943-6A206C8C6094}" type="presParOf" srcId="{66DA9815-1CC6-4A4F-8F34-05B9ABA1C02F}" destId="{BE0049A3-1305-4A4F-BCF5-4ED7D6373DA1}" srcOrd="0" destOrd="0" presId="urn:microsoft.com/office/officeart/2005/8/layout/funnel1"/>
    <dgm:cxn modelId="{5E95981D-47E0-4A0D-ABF8-2D3C6701825B}" type="presParOf" srcId="{66DA9815-1CC6-4A4F-8F34-05B9ABA1C02F}" destId="{A21D6DA0-027A-47DC-AF2E-904CB0381C78}" srcOrd="1" destOrd="0" presId="urn:microsoft.com/office/officeart/2005/8/layout/funnel1"/>
    <dgm:cxn modelId="{7FAF601A-398B-40A2-9E3F-CE36F181B1D1}" type="presParOf" srcId="{66DA9815-1CC6-4A4F-8F34-05B9ABA1C02F}" destId="{7F898026-E67C-4869-9525-B6ED2CCC5EBA}" srcOrd="2" destOrd="0" presId="urn:microsoft.com/office/officeart/2005/8/layout/funnel1"/>
    <dgm:cxn modelId="{E40FD850-1D74-483C-B39B-C3189167EBFF}" type="presParOf" srcId="{66DA9815-1CC6-4A4F-8F34-05B9ABA1C02F}" destId="{5F047230-387C-4F66-98CD-D021BAFDD251}" srcOrd="3" destOrd="0" presId="urn:microsoft.com/office/officeart/2005/8/layout/funnel1"/>
    <dgm:cxn modelId="{DBCECBAE-0828-42A0-8FD2-B2FF40812766}" type="presParOf" srcId="{66DA9815-1CC6-4A4F-8F34-05B9ABA1C02F}" destId="{220BF816-63F9-48C5-B015-88B5606BEAAD}" srcOrd="4" destOrd="0" presId="urn:microsoft.com/office/officeart/2005/8/layout/funnel1"/>
    <dgm:cxn modelId="{A799ED7D-F151-4E3F-84CA-2061FA90AF97}" type="presParOf" srcId="{66DA9815-1CC6-4A4F-8F34-05B9ABA1C02F}" destId="{726C6B7F-E611-43DE-9928-9A6410285779}" srcOrd="5" destOrd="0" presId="urn:microsoft.com/office/officeart/2005/8/layout/funnel1"/>
    <dgm:cxn modelId="{2F2E3391-2507-42ED-A26A-49F2E538D567}" type="presParOf" srcId="{66DA9815-1CC6-4A4F-8F34-05B9ABA1C02F}" destId="{ECD490C8-3D43-46A8-A425-58CAA26F0CD5}"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484EA1-8ABD-4C0D-8AD9-799C1865CA87}" type="doc">
      <dgm:prSet loTypeId="urn:microsoft.com/office/officeart/2005/8/layout/vList4" loCatId="list" qsTypeId="urn:microsoft.com/office/officeart/2005/8/quickstyle/simple3" qsCatId="simple" csTypeId="urn:microsoft.com/office/officeart/2005/8/colors/accent1_2" csCatId="accent1" phldr="1"/>
      <dgm:spPr/>
    </dgm:pt>
    <dgm:pt modelId="{C349C1D9-C885-4E35-91A3-F0F88AD42CF8}">
      <dgm:prSet phldrT="[Texto]" custT="1"/>
      <dgm:spPr/>
      <dgm:t>
        <a:bodyPr/>
        <a:lstStyle/>
        <a:p>
          <a:pPr algn="ctr"/>
          <a:r>
            <a:rPr lang="es-ES" sz="1800" dirty="0" smtClean="0">
              <a:effectLst/>
            </a:rPr>
            <a:t>Información que ayudará  a tomar mejores decisiones dentro del proceso de interaprendizaje.</a:t>
          </a:r>
          <a:endParaRPr lang="es-ES" sz="1800" dirty="0">
            <a:effectLst/>
          </a:endParaRPr>
        </a:p>
      </dgm:t>
    </dgm:pt>
    <dgm:pt modelId="{4EDC38DC-8B02-457F-88DA-3F9C4E1A834A}" type="parTrans" cxnId="{F5DA32D2-6C65-4BC2-BE65-9A38C690E00F}">
      <dgm:prSet/>
      <dgm:spPr/>
      <dgm:t>
        <a:bodyPr/>
        <a:lstStyle/>
        <a:p>
          <a:endParaRPr lang="es-ES">
            <a:solidFill>
              <a:schemeClr val="tx1"/>
            </a:solidFill>
            <a:effectLst/>
          </a:endParaRPr>
        </a:p>
      </dgm:t>
    </dgm:pt>
    <dgm:pt modelId="{F7FF4818-9E93-4CF6-837F-095694D8AF63}" type="sibTrans" cxnId="{F5DA32D2-6C65-4BC2-BE65-9A38C690E00F}">
      <dgm:prSet/>
      <dgm:spPr/>
      <dgm:t>
        <a:bodyPr/>
        <a:lstStyle/>
        <a:p>
          <a:endParaRPr lang="es-ES">
            <a:solidFill>
              <a:schemeClr val="tx1"/>
            </a:solidFill>
            <a:effectLst/>
          </a:endParaRPr>
        </a:p>
      </dgm:t>
    </dgm:pt>
    <dgm:pt modelId="{42779C5B-EB40-49F8-A1A1-E0D1837422BA}">
      <dgm:prSet phldrT="[Texto]" custT="1"/>
      <dgm:spPr/>
      <dgm:t>
        <a:bodyPr/>
        <a:lstStyle/>
        <a:p>
          <a:pPr algn="ctr"/>
          <a:r>
            <a:rPr lang="es-ES" sz="1800" dirty="0" smtClean="0">
              <a:effectLst/>
            </a:rPr>
            <a:t>Mejoramiento de la relación estudiante-maestro</a:t>
          </a:r>
          <a:endParaRPr lang="es-ES" sz="1800" dirty="0">
            <a:effectLst/>
          </a:endParaRPr>
        </a:p>
      </dgm:t>
    </dgm:pt>
    <dgm:pt modelId="{422FF2D9-87C1-41D3-895A-7F1234642D1D}" type="parTrans" cxnId="{D67F515D-B3EB-48C5-8728-0FD48D77CF68}">
      <dgm:prSet/>
      <dgm:spPr/>
      <dgm:t>
        <a:bodyPr/>
        <a:lstStyle/>
        <a:p>
          <a:endParaRPr lang="es-ES">
            <a:solidFill>
              <a:schemeClr val="tx1"/>
            </a:solidFill>
            <a:effectLst/>
          </a:endParaRPr>
        </a:p>
      </dgm:t>
    </dgm:pt>
    <dgm:pt modelId="{FF30B59F-4C76-4A58-AF78-5D206DFBF9F3}" type="sibTrans" cxnId="{D67F515D-B3EB-48C5-8728-0FD48D77CF68}">
      <dgm:prSet/>
      <dgm:spPr/>
      <dgm:t>
        <a:bodyPr/>
        <a:lstStyle/>
        <a:p>
          <a:endParaRPr lang="es-ES">
            <a:solidFill>
              <a:schemeClr val="tx1"/>
            </a:solidFill>
            <a:effectLst/>
          </a:endParaRPr>
        </a:p>
      </dgm:t>
    </dgm:pt>
    <dgm:pt modelId="{9C9C2CC5-4405-4A3C-ADBB-639AAD66E51B}">
      <dgm:prSet phldrT="[Texto]" custT="1"/>
      <dgm:spPr/>
      <dgm:t>
        <a:bodyPr/>
        <a:lstStyle/>
        <a:p>
          <a:pPr algn="ctr"/>
          <a:r>
            <a:rPr lang="es-ES" sz="1800" dirty="0" smtClean="0">
              <a:effectLst/>
            </a:rPr>
            <a:t>Desarrollo de habilidades y aptitudes para </a:t>
          </a:r>
        </a:p>
        <a:p>
          <a:pPr algn="ctr"/>
          <a:r>
            <a:rPr lang="es-ES" sz="1800" dirty="0" smtClean="0">
              <a:effectLst/>
            </a:rPr>
            <a:t>aprender a aprender</a:t>
          </a:r>
          <a:endParaRPr lang="es-ES" sz="1800" dirty="0">
            <a:effectLst/>
          </a:endParaRPr>
        </a:p>
      </dgm:t>
    </dgm:pt>
    <dgm:pt modelId="{B868AC07-8F4C-4C0F-B47F-0E6E469C946A}" type="parTrans" cxnId="{A85AFDB9-14EF-4996-A167-D2D024AFFFD5}">
      <dgm:prSet/>
      <dgm:spPr/>
      <dgm:t>
        <a:bodyPr/>
        <a:lstStyle/>
        <a:p>
          <a:endParaRPr lang="es-ES">
            <a:solidFill>
              <a:schemeClr val="tx1"/>
            </a:solidFill>
            <a:effectLst/>
          </a:endParaRPr>
        </a:p>
      </dgm:t>
    </dgm:pt>
    <dgm:pt modelId="{6C339BB3-DE17-4B8D-A44C-C491A6469053}" type="sibTrans" cxnId="{A85AFDB9-14EF-4996-A167-D2D024AFFFD5}">
      <dgm:prSet/>
      <dgm:spPr/>
      <dgm:t>
        <a:bodyPr/>
        <a:lstStyle/>
        <a:p>
          <a:endParaRPr lang="es-ES">
            <a:solidFill>
              <a:schemeClr val="tx1"/>
            </a:solidFill>
            <a:effectLst/>
          </a:endParaRPr>
        </a:p>
      </dgm:t>
    </dgm:pt>
    <dgm:pt modelId="{E351674A-866F-4B05-82B0-2BAB10DECF2D}">
      <dgm:prSet custT="1"/>
      <dgm:spPr/>
      <dgm:t>
        <a:bodyPr/>
        <a:lstStyle/>
        <a:p>
          <a:pPr algn="ctr"/>
          <a:r>
            <a:rPr lang="es-ES" sz="1800" dirty="0" smtClean="0">
              <a:effectLst/>
            </a:rPr>
            <a:t>Indicadores pedagógicos y metodológicos en pos de la acreditación de la carrera</a:t>
          </a:r>
          <a:endParaRPr lang="es-ES" sz="1800" dirty="0">
            <a:effectLst/>
          </a:endParaRPr>
        </a:p>
      </dgm:t>
    </dgm:pt>
    <dgm:pt modelId="{EEF8F57B-8950-432F-9029-08395BE88518}" type="parTrans" cxnId="{9D7C30BC-0D14-491D-8EC0-1E2D538D3279}">
      <dgm:prSet/>
      <dgm:spPr/>
      <dgm:t>
        <a:bodyPr/>
        <a:lstStyle/>
        <a:p>
          <a:endParaRPr lang="es-ES">
            <a:solidFill>
              <a:schemeClr val="tx1"/>
            </a:solidFill>
            <a:effectLst/>
          </a:endParaRPr>
        </a:p>
      </dgm:t>
    </dgm:pt>
    <dgm:pt modelId="{C34FE49F-61EB-4912-A9E8-AB935127F6DC}" type="sibTrans" cxnId="{9D7C30BC-0D14-491D-8EC0-1E2D538D3279}">
      <dgm:prSet/>
      <dgm:spPr/>
      <dgm:t>
        <a:bodyPr/>
        <a:lstStyle/>
        <a:p>
          <a:endParaRPr lang="es-ES">
            <a:solidFill>
              <a:schemeClr val="tx1"/>
            </a:solidFill>
            <a:effectLst/>
          </a:endParaRPr>
        </a:p>
      </dgm:t>
    </dgm:pt>
    <dgm:pt modelId="{547B2564-D03C-46D3-A564-602977EAB2CB}">
      <dgm:prSet custT="1"/>
      <dgm:spPr/>
      <dgm:t>
        <a:bodyPr/>
        <a:lstStyle/>
        <a:p>
          <a:pPr algn="ctr"/>
          <a:r>
            <a:rPr lang="es-ES" sz="1800" dirty="0" smtClean="0">
              <a:effectLst/>
            </a:rPr>
            <a:t>Calidad de los profesionales </a:t>
          </a:r>
          <a:endParaRPr lang="es-ES" sz="1800" dirty="0">
            <a:effectLst/>
          </a:endParaRPr>
        </a:p>
      </dgm:t>
    </dgm:pt>
    <dgm:pt modelId="{FB6A50B9-5E4B-437F-9F41-40462D1149CD}" type="parTrans" cxnId="{6881C268-BAE2-4813-B775-D6285058127E}">
      <dgm:prSet/>
      <dgm:spPr/>
      <dgm:t>
        <a:bodyPr/>
        <a:lstStyle/>
        <a:p>
          <a:endParaRPr lang="es-ES">
            <a:solidFill>
              <a:schemeClr val="tx1"/>
            </a:solidFill>
            <a:effectLst/>
          </a:endParaRPr>
        </a:p>
      </dgm:t>
    </dgm:pt>
    <dgm:pt modelId="{40663F08-A6A5-4DFC-89F2-A50AD570C0E6}" type="sibTrans" cxnId="{6881C268-BAE2-4813-B775-D6285058127E}">
      <dgm:prSet/>
      <dgm:spPr/>
      <dgm:t>
        <a:bodyPr/>
        <a:lstStyle/>
        <a:p>
          <a:endParaRPr lang="es-ES">
            <a:solidFill>
              <a:schemeClr val="tx1"/>
            </a:solidFill>
            <a:effectLst/>
          </a:endParaRPr>
        </a:p>
      </dgm:t>
    </dgm:pt>
    <dgm:pt modelId="{592A6693-E869-4F59-9D44-2F2AE536956B}" type="pres">
      <dgm:prSet presAssocID="{13484EA1-8ABD-4C0D-8AD9-799C1865CA87}" presName="linear" presStyleCnt="0">
        <dgm:presLayoutVars>
          <dgm:dir/>
          <dgm:resizeHandles val="exact"/>
        </dgm:presLayoutVars>
      </dgm:prSet>
      <dgm:spPr/>
    </dgm:pt>
    <dgm:pt modelId="{9AE1EFF9-12DC-4D85-95C8-3402BA61ABAD}" type="pres">
      <dgm:prSet presAssocID="{C349C1D9-C885-4E35-91A3-F0F88AD42CF8}" presName="comp" presStyleCnt="0"/>
      <dgm:spPr/>
    </dgm:pt>
    <dgm:pt modelId="{95A405AD-B097-4D2F-A04B-5292B2471407}" type="pres">
      <dgm:prSet presAssocID="{C349C1D9-C885-4E35-91A3-F0F88AD42CF8}" presName="box" presStyleLbl="node1" presStyleIdx="0" presStyleCnt="5"/>
      <dgm:spPr/>
      <dgm:t>
        <a:bodyPr/>
        <a:lstStyle/>
        <a:p>
          <a:endParaRPr lang="es-ES"/>
        </a:p>
      </dgm:t>
    </dgm:pt>
    <dgm:pt modelId="{4AA750FF-162A-4551-B474-879AD120CCA3}" type="pres">
      <dgm:prSet presAssocID="{C349C1D9-C885-4E35-91A3-F0F88AD42CF8}" presName="img" presStyleLbl="fgImgPlace1" presStyleIdx="0"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32000" b="-32000"/>
          </a:stretch>
        </a:blipFill>
      </dgm:spPr>
    </dgm:pt>
    <dgm:pt modelId="{A61C8B89-BA24-491E-B9B6-16283EFA3937}" type="pres">
      <dgm:prSet presAssocID="{C349C1D9-C885-4E35-91A3-F0F88AD42CF8}" presName="text" presStyleLbl="node1" presStyleIdx="0" presStyleCnt="5">
        <dgm:presLayoutVars>
          <dgm:bulletEnabled val="1"/>
        </dgm:presLayoutVars>
      </dgm:prSet>
      <dgm:spPr/>
      <dgm:t>
        <a:bodyPr/>
        <a:lstStyle/>
        <a:p>
          <a:endParaRPr lang="es-ES"/>
        </a:p>
      </dgm:t>
    </dgm:pt>
    <dgm:pt modelId="{8371F9CF-FEAC-4317-A208-12030D250278}" type="pres">
      <dgm:prSet presAssocID="{F7FF4818-9E93-4CF6-837F-095694D8AF63}" presName="spacer" presStyleCnt="0"/>
      <dgm:spPr/>
    </dgm:pt>
    <dgm:pt modelId="{FE900550-3649-45AE-977F-66504D3AE4D6}" type="pres">
      <dgm:prSet presAssocID="{42779C5B-EB40-49F8-A1A1-E0D1837422BA}" presName="comp" presStyleCnt="0"/>
      <dgm:spPr/>
    </dgm:pt>
    <dgm:pt modelId="{916B9CF7-D281-4971-8436-2CC774C74BAB}" type="pres">
      <dgm:prSet presAssocID="{42779C5B-EB40-49F8-A1A1-E0D1837422BA}" presName="box" presStyleLbl="node1" presStyleIdx="1" presStyleCnt="5"/>
      <dgm:spPr/>
      <dgm:t>
        <a:bodyPr/>
        <a:lstStyle/>
        <a:p>
          <a:endParaRPr lang="es-ES"/>
        </a:p>
      </dgm:t>
    </dgm:pt>
    <dgm:pt modelId="{11156758-C165-40AB-B78F-C42370ADDA49}" type="pres">
      <dgm:prSet presAssocID="{42779C5B-EB40-49F8-A1A1-E0D1837422BA}" presName="img" presStyleLbl="fgImgPlace1" presStyleIdx="1"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t="-68000" b="-68000"/>
          </a:stretch>
        </a:blipFill>
      </dgm:spPr>
    </dgm:pt>
    <dgm:pt modelId="{38A70D87-0E62-4233-A990-08FD363C2221}" type="pres">
      <dgm:prSet presAssocID="{42779C5B-EB40-49F8-A1A1-E0D1837422BA}" presName="text" presStyleLbl="node1" presStyleIdx="1" presStyleCnt="5">
        <dgm:presLayoutVars>
          <dgm:bulletEnabled val="1"/>
        </dgm:presLayoutVars>
      </dgm:prSet>
      <dgm:spPr/>
      <dgm:t>
        <a:bodyPr/>
        <a:lstStyle/>
        <a:p>
          <a:endParaRPr lang="es-ES"/>
        </a:p>
      </dgm:t>
    </dgm:pt>
    <dgm:pt modelId="{397DF559-A605-4E06-A6C1-49C65F684678}" type="pres">
      <dgm:prSet presAssocID="{FF30B59F-4C76-4A58-AF78-5D206DFBF9F3}" presName="spacer" presStyleCnt="0"/>
      <dgm:spPr/>
    </dgm:pt>
    <dgm:pt modelId="{A1EE4981-1A39-4B85-8A99-45665183C436}" type="pres">
      <dgm:prSet presAssocID="{9C9C2CC5-4405-4A3C-ADBB-639AAD66E51B}" presName="comp" presStyleCnt="0"/>
      <dgm:spPr/>
    </dgm:pt>
    <dgm:pt modelId="{5E034A39-6166-4FE2-B12F-A25BD4380D0D}" type="pres">
      <dgm:prSet presAssocID="{9C9C2CC5-4405-4A3C-ADBB-639AAD66E51B}" presName="box" presStyleLbl="node1" presStyleIdx="2" presStyleCnt="5"/>
      <dgm:spPr/>
      <dgm:t>
        <a:bodyPr/>
        <a:lstStyle/>
        <a:p>
          <a:endParaRPr lang="es-ES"/>
        </a:p>
      </dgm:t>
    </dgm:pt>
    <dgm:pt modelId="{3B7E7C5C-BC8C-4D89-A99D-42D8F9DFE10D}" type="pres">
      <dgm:prSet presAssocID="{9C9C2CC5-4405-4A3C-ADBB-639AAD66E51B}" presName="img" presStyleLbl="fgImgPlace1" presStyleIdx="2" presStyleCnt="5"/>
      <dgm:spPr>
        <a:blipFill>
          <a:blip xmlns:r="http://schemas.openxmlformats.org/officeDocument/2006/relationships" r:embed="rId3">
            <a:extLst>
              <a:ext uri="{28A0092B-C50C-407E-A947-70E740481C1C}">
                <a14:useLocalDpi xmlns:a14="http://schemas.microsoft.com/office/drawing/2010/main" val="0"/>
              </a:ext>
            </a:extLst>
          </a:blip>
          <a:srcRect/>
          <a:stretch>
            <a:fillRect t="-36000" b="-36000"/>
          </a:stretch>
        </a:blipFill>
      </dgm:spPr>
    </dgm:pt>
    <dgm:pt modelId="{222CC738-6D70-4B00-9860-AE9306588FDB}" type="pres">
      <dgm:prSet presAssocID="{9C9C2CC5-4405-4A3C-ADBB-639AAD66E51B}" presName="text" presStyleLbl="node1" presStyleIdx="2" presStyleCnt="5">
        <dgm:presLayoutVars>
          <dgm:bulletEnabled val="1"/>
        </dgm:presLayoutVars>
      </dgm:prSet>
      <dgm:spPr/>
      <dgm:t>
        <a:bodyPr/>
        <a:lstStyle/>
        <a:p>
          <a:endParaRPr lang="es-ES"/>
        </a:p>
      </dgm:t>
    </dgm:pt>
    <dgm:pt modelId="{1C87ED34-6E1F-4FC2-9FF7-DE06C1F25A12}" type="pres">
      <dgm:prSet presAssocID="{6C339BB3-DE17-4B8D-A44C-C491A6469053}" presName="spacer" presStyleCnt="0"/>
      <dgm:spPr/>
    </dgm:pt>
    <dgm:pt modelId="{9D84EAE9-2345-4F6F-A190-8EFF2027B371}" type="pres">
      <dgm:prSet presAssocID="{E351674A-866F-4B05-82B0-2BAB10DECF2D}" presName="comp" presStyleCnt="0"/>
      <dgm:spPr/>
    </dgm:pt>
    <dgm:pt modelId="{7912AE5F-8515-4990-AADE-40630EED4109}" type="pres">
      <dgm:prSet presAssocID="{E351674A-866F-4B05-82B0-2BAB10DECF2D}" presName="box" presStyleLbl="node1" presStyleIdx="3" presStyleCnt="5"/>
      <dgm:spPr/>
      <dgm:t>
        <a:bodyPr/>
        <a:lstStyle/>
        <a:p>
          <a:endParaRPr lang="es-ES"/>
        </a:p>
      </dgm:t>
    </dgm:pt>
    <dgm:pt modelId="{4CAD7C34-DB90-43C1-97E2-7EECFD49BD97}" type="pres">
      <dgm:prSet presAssocID="{E351674A-866F-4B05-82B0-2BAB10DECF2D}" presName="img"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t="-6000" b="-6000"/>
          </a:stretch>
        </a:blipFill>
      </dgm:spPr>
    </dgm:pt>
    <dgm:pt modelId="{7AE05F58-E0F6-41F7-8CE7-C37F2BD66A3F}" type="pres">
      <dgm:prSet presAssocID="{E351674A-866F-4B05-82B0-2BAB10DECF2D}" presName="text" presStyleLbl="node1" presStyleIdx="3" presStyleCnt="5">
        <dgm:presLayoutVars>
          <dgm:bulletEnabled val="1"/>
        </dgm:presLayoutVars>
      </dgm:prSet>
      <dgm:spPr/>
      <dgm:t>
        <a:bodyPr/>
        <a:lstStyle/>
        <a:p>
          <a:endParaRPr lang="es-ES"/>
        </a:p>
      </dgm:t>
    </dgm:pt>
    <dgm:pt modelId="{C3BF2467-B68D-4033-A2B2-623DE63D010B}" type="pres">
      <dgm:prSet presAssocID="{C34FE49F-61EB-4912-A9E8-AB935127F6DC}" presName="spacer" presStyleCnt="0"/>
      <dgm:spPr/>
    </dgm:pt>
    <dgm:pt modelId="{3AC6F331-B51F-4BC7-9E62-245ED53F35EA}" type="pres">
      <dgm:prSet presAssocID="{547B2564-D03C-46D3-A564-602977EAB2CB}" presName="comp" presStyleCnt="0"/>
      <dgm:spPr/>
    </dgm:pt>
    <dgm:pt modelId="{7281C94D-CEA5-423A-BA6E-99BFCE7E4A83}" type="pres">
      <dgm:prSet presAssocID="{547B2564-D03C-46D3-A564-602977EAB2CB}" presName="box" presStyleLbl="node1" presStyleIdx="4" presStyleCnt="5"/>
      <dgm:spPr/>
      <dgm:t>
        <a:bodyPr/>
        <a:lstStyle/>
        <a:p>
          <a:endParaRPr lang="es-ES"/>
        </a:p>
      </dgm:t>
    </dgm:pt>
    <dgm:pt modelId="{E98098C1-557F-430F-9648-727701178BEF}" type="pres">
      <dgm:prSet presAssocID="{547B2564-D03C-46D3-A564-602977EAB2CB}" presName="img" presStyleLbl="fgImgPlace1" presStyleIdx="4" presStyleCnt="5" custLinFactNeighborY="12698"/>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t="-27000" b="-27000"/>
          </a:stretch>
        </a:blipFill>
      </dgm:spPr>
    </dgm:pt>
    <dgm:pt modelId="{62BE2290-64E4-44D7-B0E8-3EEED77C26F7}" type="pres">
      <dgm:prSet presAssocID="{547B2564-D03C-46D3-A564-602977EAB2CB}" presName="text" presStyleLbl="node1" presStyleIdx="4" presStyleCnt="5">
        <dgm:presLayoutVars>
          <dgm:bulletEnabled val="1"/>
        </dgm:presLayoutVars>
      </dgm:prSet>
      <dgm:spPr/>
      <dgm:t>
        <a:bodyPr/>
        <a:lstStyle/>
        <a:p>
          <a:endParaRPr lang="es-ES"/>
        </a:p>
      </dgm:t>
    </dgm:pt>
  </dgm:ptLst>
  <dgm:cxnLst>
    <dgm:cxn modelId="{CEAB36A9-0E46-4DAE-9E13-3DC98D47EF35}" type="presOf" srcId="{547B2564-D03C-46D3-A564-602977EAB2CB}" destId="{7281C94D-CEA5-423A-BA6E-99BFCE7E4A83}" srcOrd="0" destOrd="0" presId="urn:microsoft.com/office/officeart/2005/8/layout/vList4"/>
    <dgm:cxn modelId="{6881C268-BAE2-4813-B775-D6285058127E}" srcId="{13484EA1-8ABD-4C0D-8AD9-799C1865CA87}" destId="{547B2564-D03C-46D3-A564-602977EAB2CB}" srcOrd="4" destOrd="0" parTransId="{FB6A50B9-5E4B-437F-9F41-40462D1149CD}" sibTransId="{40663F08-A6A5-4DFC-89F2-A50AD570C0E6}"/>
    <dgm:cxn modelId="{9845C255-E082-4C60-824B-FAD6B3B14894}" type="presOf" srcId="{E351674A-866F-4B05-82B0-2BAB10DECF2D}" destId="{7912AE5F-8515-4990-AADE-40630EED4109}" srcOrd="0" destOrd="0" presId="urn:microsoft.com/office/officeart/2005/8/layout/vList4"/>
    <dgm:cxn modelId="{37A92462-E1E4-4EEC-BD9D-93F6E5E9F664}" type="presOf" srcId="{9C9C2CC5-4405-4A3C-ADBB-639AAD66E51B}" destId="{5E034A39-6166-4FE2-B12F-A25BD4380D0D}" srcOrd="0" destOrd="0" presId="urn:microsoft.com/office/officeart/2005/8/layout/vList4"/>
    <dgm:cxn modelId="{5569EA86-E4D3-4E2A-BDAF-9205C2BD6292}" type="presOf" srcId="{9C9C2CC5-4405-4A3C-ADBB-639AAD66E51B}" destId="{222CC738-6D70-4B00-9860-AE9306588FDB}" srcOrd="1" destOrd="0" presId="urn:microsoft.com/office/officeart/2005/8/layout/vList4"/>
    <dgm:cxn modelId="{CAD85399-F82F-4758-A03C-B02D683FF7FD}" type="presOf" srcId="{13484EA1-8ABD-4C0D-8AD9-799C1865CA87}" destId="{592A6693-E869-4F59-9D44-2F2AE536956B}" srcOrd="0" destOrd="0" presId="urn:microsoft.com/office/officeart/2005/8/layout/vList4"/>
    <dgm:cxn modelId="{F5DA32D2-6C65-4BC2-BE65-9A38C690E00F}" srcId="{13484EA1-8ABD-4C0D-8AD9-799C1865CA87}" destId="{C349C1D9-C885-4E35-91A3-F0F88AD42CF8}" srcOrd="0" destOrd="0" parTransId="{4EDC38DC-8B02-457F-88DA-3F9C4E1A834A}" sibTransId="{F7FF4818-9E93-4CF6-837F-095694D8AF63}"/>
    <dgm:cxn modelId="{EB5252DF-FFA3-4E10-9AE0-E4D3E9D46162}" type="presOf" srcId="{42779C5B-EB40-49F8-A1A1-E0D1837422BA}" destId="{38A70D87-0E62-4233-A990-08FD363C2221}" srcOrd="1" destOrd="0" presId="urn:microsoft.com/office/officeart/2005/8/layout/vList4"/>
    <dgm:cxn modelId="{FD09DAF6-E865-4C31-B41E-6EFE94AAE5F4}" type="presOf" srcId="{E351674A-866F-4B05-82B0-2BAB10DECF2D}" destId="{7AE05F58-E0F6-41F7-8CE7-C37F2BD66A3F}" srcOrd="1" destOrd="0" presId="urn:microsoft.com/office/officeart/2005/8/layout/vList4"/>
    <dgm:cxn modelId="{D67F515D-B3EB-48C5-8728-0FD48D77CF68}" srcId="{13484EA1-8ABD-4C0D-8AD9-799C1865CA87}" destId="{42779C5B-EB40-49F8-A1A1-E0D1837422BA}" srcOrd="1" destOrd="0" parTransId="{422FF2D9-87C1-41D3-895A-7F1234642D1D}" sibTransId="{FF30B59F-4C76-4A58-AF78-5D206DFBF9F3}"/>
    <dgm:cxn modelId="{9D7C30BC-0D14-491D-8EC0-1E2D538D3279}" srcId="{13484EA1-8ABD-4C0D-8AD9-799C1865CA87}" destId="{E351674A-866F-4B05-82B0-2BAB10DECF2D}" srcOrd="3" destOrd="0" parTransId="{EEF8F57B-8950-432F-9029-08395BE88518}" sibTransId="{C34FE49F-61EB-4912-A9E8-AB935127F6DC}"/>
    <dgm:cxn modelId="{A85AFDB9-14EF-4996-A167-D2D024AFFFD5}" srcId="{13484EA1-8ABD-4C0D-8AD9-799C1865CA87}" destId="{9C9C2CC5-4405-4A3C-ADBB-639AAD66E51B}" srcOrd="2" destOrd="0" parTransId="{B868AC07-8F4C-4C0F-B47F-0E6E469C946A}" sibTransId="{6C339BB3-DE17-4B8D-A44C-C491A6469053}"/>
    <dgm:cxn modelId="{929D0DA8-D93B-4C3C-882E-10BA99D544A0}" type="presOf" srcId="{547B2564-D03C-46D3-A564-602977EAB2CB}" destId="{62BE2290-64E4-44D7-B0E8-3EEED77C26F7}" srcOrd="1" destOrd="0" presId="urn:microsoft.com/office/officeart/2005/8/layout/vList4"/>
    <dgm:cxn modelId="{C9EF9278-F8E1-42E7-97AB-64D43E3DC48D}" type="presOf" srcId="{C349C1D9-C885-4E35-91A3-F0F88AD42CF8}" destId="{95A405AD-B097-4D2F-A04B-5292B2471407}" srcOrd="0" destOrd="0" presId="urn:microsoft.com/office/officeart/2005/8/layout/vList4"/>
    <dgm:cxn modelId="{4766FFE9-0DD5-4107-BB87-8E833E7CB067}" type="presOf" srcId="{C349C1D9-C885-4E35-91A3-F0F88AD42CF8}" destId="{A61C8B89-BA24-491E-B9B6-16283EFA3937}" srcOrd="1" destOrd="0" presId="urn:microsoft.com/office/officeart/2005/8/layout/vList4"/>
    <dgm:cxn modelId="{E6A334A8-5CA9-47AF-B57B-3801EBF47B1D}" type="presOf" srcId="{42779C5B-EB40-49F8-A1A1-E0D1837422BA}" destId="{916B9CF7-D281-4971-8436-2CC774C74BAB}" srcOrd="0" destOrd="0" presId="urn:microsoft.com/office/officeart/2005/8/layout/vList4"/>
    <dgm:cxn modelId="{86F53007-4EC0-4F45-808F-EB652D58E115}" type="presParOf" srcId="{592A6693-E869-4F59-9D44-2F2AE536956B}" destId="{9AE1EFF9-12DC-4D85-95C8-3402BA61ABAD}" srcOrd="0" destOrd="0" presId="urn:microsoft.com/office/officeart/2005/8/layout/vList4"/>
    <dgm:cxn modelId="{F8B8529E-2EC8-4646-A11E-85B8E0B6A221}" type="presParOf" srcId="{9AE1EFF9-12DC-4D85-95C8-3402BA61ABAD}" destId="{95A405AD-B097-4D2F-A04B-5292B2471407}" srcOrd="0" destOrd="0" presId="urn:microsoft.com/office/officeart/2005/8/layout/vList4"/>
    <dgm:cxn modelId="{78326E2A-3FD5-48EE-BF46-71116CEC6222}" type="presParOf" srcId="{9AE1EFF9-12DC-4D85-95C8-3402BA61ABAD}" destId="{4AA750FF-162A-4551-B474-879AD120CCA3}" srcOrd="1" destOrd="0" presId="urn:microsoft.com/office/officeart/2005/8/layout/vList4"/>
    <dgm:cxn modelId="{0E5061B1-2C8A-4793-8F8F-61EE58D48E49}" type="presParOf" srcId="{9AE1EFF9-12DC-4D85-95C8-3402BA61ABAD}" destId="{A61C8B89-BA24-491E-B9B6-16283EFA3937}" srcOrd="2" destOrd="0" presId="urn:microsoft.com/office/officeart/2005/8/layout/vList4"/>
    <dgm:cxn modelId="{69B9EACA-AA8B-4F85-8217-D4E32A4ABD95}" type="presParOf" srcId="{592A6693-E869-4F59-9D44-2F2AE536956B}" destId="{8371F9CF-FEAC-4317-A208-12030D250278}" srcOrd="1" destOrd="0" presId="urn:microsoft.com/office/officeart/2005/8/layout/vList4"/>
    <dgm:cxn modelId="{1E95F526-B879-428A-A0CA-ADC5375CB629}" type="presParOf" srcId="{592A6693-E869-4F59-9D44-2F2AE536956B}" destId="{FE900550-3649-45AE-977F-66504D3AE4D6}" srcOrd="2" destOrd="0" presId="urn:microsoft.com/office/officeart/2005/8/layout/vList4"/>
    <dgm:cxn modelId="{A6524292-364A-45E2-A736-CC12A5E19A40}" type="presParOf" srcId="{FE900550-3649-45AE-977F-66504D3AE4D6}" destId="{916B9CF7-D281-4971-8436-2CC774C74BAB}" srcOrd="0" destOrd="0" presId="urn:microsoft.com/office/officeart/2005/8/layout/vList4"/>
    <dgm:cxn modelId="{FB867258-9221-4E89-9963-233F76BEDDAC}" type="presParOf" srcId="{FE900550-3649-45AE-977F-66504D3AE4D6}" destId="{11156758-C165-40AB-B78F-C42370ADDA49}" srcOrd="1" destOrd="0" presId="urn:microsoft.com/office/officeart/2005/8/layout/vList4"/>
    <dgm:cxn modelId="{3569A8DC-72AB-496C-8813-541641050813}" type="presParOf" srcId="{FE900550-3649-45AE-977F-66504D3AE4D6}" destId="{38A70D87-0E62-4233-A990-08FD363C2221}" srcOrd="2" destOrd="0" presId="urn:microsoft.com/office/officeart/2005/8/layout/vList4"/>
    <dgm:cxn modelId="{8187809D-5BA6-42D4-920C-CCF75DBC7947}" type="presParOf" srcId="{592A6693-E869-4F59-9D44-2F2AE536956B}" destId="{397DF559-A605-4E06-A6C1-49C65F684678}" srcOrd="3" destOrd="0" presId="urn:microsoft.com/office/officeart/2005/8/layout/vList4"/>
    <dgm:cxn modelId="{BF0134B1-8F98-4FB4-B077-A31E52E1E54D}" type="presParOf" srcId="{592A6693-E869-4F59-9D44-2F2AE536956B}" destId="{A1EE4981-1A39-4B85-8A99-45665183C436}" srcOrd="4" destOrd="0" presId="urn:microsoft.com/office/officeart/2005/8/layout/vList4"/>
    <dgm:cxn modelId="{CC25B760-93B1-4F96-8E51-AF9C4753BD17}" type="presParOf" srcId="{A1EE4981-1A39-4B85-8A99-45665183C436}" destId="{5E034A39-6166-4FE2-B12F-A25BD4380D0D}" srcOrd="0" destOrd="0" presId="urn:microsoft.com/office/officeart/2005/8/layout/vList4"/>
    <dgm:cxn modelId="{4DD31968-5342-4940-B4CC-250597A42665}" type="presParOf" srcId="{A1EE4981-1A39-4B85-8A99-45665183C436}" destId="{3B7E7C5C-BC8C-4D89-A99D-42D8F9DFE10D}" srcOrd="1" destOrd="0" presId="urn:microsoft.com/office/officeart/2005/8/layout/vList4"/>
    <dgm:cxn modelId="{15E7304D-11CC-4809-B990-8ABF5BA069A1}" type="presParOf" srcId="{A1EE4981-1A39-4B85-8A99-45665183C436}" destId="{222CC738-6D70-4B00-9860-AE9306588FDB}" srcOrd="2" destOrd="0" presId="urn:microsoft.com/office/officeart/2005/8/layout/vList4"/>
    <dgm:cxn modelId="{0B1940B2-0BB5-41B2-936B-225404054B48}" type="presParOf" srcId="{592A6693-E869-4F59-9D44-2F2AE536956B}" destId="{1C87ED34-6E1F-4FC2-9FF7-DE06C1F25A12}" srcOrd="5" destOrd="0" presId="urn:microsoft.com/office/officeart/2005/8/layout/vList4"/>
    <dgm:cxn modelId="{A31D919D-FD44-4D7F-BA26-09235C276006}" type="presParOf" srcId="{592A6693-E869-4F59-9D44-2F2AE536956B}" destId="{9D84EAE9-2345-4F6F-A190-8EFF2027B371}" srcOrd="6" destOrd="0" presId="urn:microsoft.com/office/officeart/2005/8/layout/vList4"/>
    <dgm:cxn modelId="{85F3AB9F-D54F-4A10-8FFD-22C221A1D730}" type="presParOf" srcId="{9D84EAE9-2345-4F6F-A190-8EFF2027B371}" destId="{7912AE5F-8515-4990-AADE-40630EED4109}" srcOrd="0" destOrd="0" presId="urn:microsoft.com/office/officeart/2005/8/layout/vList4"/>
    <dgm:cxn modelId="{5C55F5C8-2867-440B-AC86-25242DF290F0}" type="presParOf" srcId="{9D84EAE9-2345-4F6F-A190-8EFF2027B371}" destId="{4CAD7C34-DB90-43C1-97E2-7EECFD49BD97}" srcOrd="1" destOrd="0" presId="urn:microsoft.com/office/officeart/2005/8/layout/vList4"/>
    <dgm:cxn modelId="{A38F6E66-AAC3-4C93-9B4B-53F7421C98B5}" type="presParOf" srcId="{9D84EAE9-2345-4F6F-A190-8EFF2027B371}" destId="{7AE05F58-E0F6-41F7-8CE7-C37F2BD66A3F}" srcOrd="2" destOrd="0" presId="urn:microsoft.com/office/officeart/2005/8/layout/vList4"/>
    <dgm:cxn modelId="{D905FE29-5136-48F0-AE96-58A5FEA9CC7C}" type="presParOf" srcId="{592A6693-E869-4F59-9D44-2F2AE536956B}" destId="{C3BF2467-B68D-4033-A2B2-623DE63D010B}" srcOrd="7" destOrd="0" presId="urn:microsoft.com/office/officeart/2005/8/layout/vList4"/>
    <dgm:cxn modelId="{6CAC37F7-BA08-46DD-B944-5783C49BD1E0}" type="presParOf" srcId="{592A6693-E869-4F59-9D44-2F2AE536956B}" destId="{3AC6F331-B51F-4BC7-9E62-245ED53F35EA}" srcOrd="8" destOrd="0" presId="urn:microsoft.com/office/officeart/2005/8/layout/vList4"/>
    <dgm:cxn modelId="{B1E83457-A571-41EE-9E48-39F3DF555C4C}" type="presParOf" srcId="{3AC6F331-B51F-4BC7-9E62-245ED53F35EA}" destId="{7281C94D-CEA5-423A-BA6E-99BFCE7E4A83}" srcOrd="0" destOrd="0" presId="urn:microsoft.com/office/officeart/2005/8/layout/vList4"/>
    <dgm:cxn modelId="{4AC82FA7-A41D-46D0-B428-0AE2C7431200}" type="presParOf" srcId="{3AC6F331-B51F-4BC7-9E62-245ED53F35EA}" destId="{E98098C1-557F-430F-9648-727701178BEF}" srcOrd="1" destOrd="0" presId="urn:microsoft.com/office/officeart/2005/8/layout/vList4"/>
    <dgm:cxn modelId="{10CB1BBF-7AB3-4948-BF6C-BAC7A595713E}" type="presParOf" srcId="{3AC6F331-B51F-4BC7-9E62-245ED53F35EA}" destId="{62BE2290-64E4-44D7-B0E8-3EEED77C26F7}" srcOrd="2" destOrd="0" presId="urn:microsoft.com/office/officeart/2005/8/layout/vList4"/>
  </dgm:cxnLst>
  <dgm:bg>
    <a:noFill/>
  </dgm:bg>
  <dgm:whole>
    <a:ln w="19050"/>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81A840-404F-4A5B-8C72-D366E5C22383}" type="doc">
      <dgm:prSet loTypeId="urn:microsoft.com/office/officeart/2009/3/layout/HorizontalOrganizationChart" loCatId="hierarchy" qsTypeId="urn:microsoft.com/office/officeart/2005/8/quickstyle/simple3" qsCatId="simple" csTypeId="urn:microsoft.com/office/officeart/2005/8/colors/accent1_2" csCatId="accent1" phldr="1"/>
      <dgm:spPr/>
      <dgm:t>
        <a:bodyPr/>
        <a:lstStyle/>
        <a:p>
          <a:endParaRPr lang="es-ES"/>
        </a:p>
      </dgm:t>
    </dgm:pt>
    <dgm:pt modelId="{10993729-2B24-4E03-986C-07CAED14EA71}">
      <dgm:prSet phldrT="[Texto]" custT="1"/>
      <dgm:spPr/>
      <dgm:t>
        <a:bodyPr/>
        <a:lstStyle/>
        <a:p>
          <a:r>
            <a:rPr lang="es-ES" sz="2600" u="sng" dirty="0" smtClean="0"/>
            <a:t>General</a:t>
          </a:r>
        </a:p>
        <a:p>
          <a:endParaRPr lang="es-ES" sz="1000" dirty="0" smtClean="0"/>
        </a:p>
        <a:p>
          <a:r>
            <a:rPr lang="es-ES" sz="1800" dirty="0" smtClean="0"/>
            <a:t>Determinar la incidencia de los estilos de aprendizaje en el rendimiento académico en las asignaturas del área de Contabilidad de los estudiantes de la Carrera de Ing. Comercial de la ESPOCH </a:t>
          </a:r>
          <a:endParaRPr lang="es-ES" sz="1800" dirty="0"/>
        </a:p>
      </dgm:t>
    </dgm:pt>
    <dgm:pt modelId="{90E24B40-8851-4A57-ABEF-1BABFE4C12C4}" type="parTrans" cxnId="{D3655087-D5A7-44D2-AD2F-BD35F5E52DE2}">
      <dgm:prSet/>
      <dgm:spPr/>
      <dgm:t>
        <a:bodyPr/>
        <a:lstStyle/>
        <a:p>
          <a:endParaRPr lang="es-ES"/>
        </a:p>
      </dgm:t>
    </dgm:pt>
    <dgm:pt modelId="{722DB1D9-6871-4F57-8293-0C51560C0E70}" type="sibTrans" cxnId="{D3655087-D5A7-44D2-AD2F-BD35F5E52DE2}">
      <dgm:prSet/>
      <dgm:spPr/>
      <dgm:t>
        <a:bodyPr/>
        <a:lstStyle/>
        <a:p>
          <a:endParaRPr lang="es-ES"/>
        </a:p>
      </dgm:t>
    </dgm:pt>
    <dgm:pt modelId="{8961E55F-055E-4F3E-BD08-AB74D9E5FD64}" type="asst">
      <dgm:prSet phldrT="[Texto]" custT="1"/>
      <dgm:spPr/>
      <dgm:t>
        <a:bodyPr/>
        <a:lstStyle/>
        <a:p>
          <a:r>
            <a:rPr lang="es-ES" sz="2400" u="sng" dirty="0" smtClean="0"/>
            <a:t>Específicos</a:t>
          </a:r>
          <a:endParaRPr lang="es-ES" sz="2400" u="sng" dirty="0"/>
        </a:p>
      </dgm:t>
    </dgm:pt>
    <dgm:pt modelId="{AA3229BD-1D4F-4453-B7A3-EDCFEEE64B37}" type="parTrans" cxnId="{6FD94AB9-954D-4F4E-8FAD-08F3568DA000}">
      <dgm:prSet/>
      <dgm:spPr/>
      <dgm:t>
        <a:bodyPr/>
        <a:lstStyle/>
        <a:p>
          <a:endParaRPr lang="es-ES"/>
        </a:p>
      </dgm:t>
    </dgm:pt>
    <dgm:pt modelId="{0D50CE8F-CCAA-4E3B-92B6-150DC1D5ED67}" type="sibTrans" cxnId="{6FD94AB9-954D-4F4E-8FAD-08F3568DA000}">
      <dgm:prSet/>
      <dgm:spPr/>
      <dgm:t>
        <a:bodyPr/>
        <a:lstStyle/>
        <a:p>
          <a:endParaRPr lang="es-ES"/>
        </a:p>
      </dgm:t>
    </dgm:pt>
    <dgm:pt modelId="{FBBDA872-A83B-4C31-B193-2B81D0D05992}">
      <dgm:prSet phldrT="[Texto]" custT="1"/>
      <dgm:spPr/>
      <dgm:t>
        <a:bodyPr/>
        <a:lstStyle/>
        <a:p>
          <a:pPr algn="l"/>
          <a:r>
            <a:rPr lang="es-MX" sz="1600" dirty="0" smtClean="0"/>
            <a:t>1. Identificar  los Estilos de Aprendizaje de los estudiantes </a:t>
          </a:r>
          <a:endParaRPr lang="es-ES" sz="1600" dirty="0"/>
        </a:p>
      </dgm:t>
    </dgm:pt>
    <dgm:pt modelId="{70F37FB1-1E7B-4D69-8EA0-A90BAE6665CC}" type="parTrans" cxnId="{B5F074F3-7AA5-4E05-A8D6-713BFC29BA3B}">
      <dgm:prSet/>
      <dgm:spPr/>
      <dgm:t>
        <a:bodyPr/>
        <a:lstStyle/>
        <a:p>
          <a:endParaRPr lang="es-ES"/>
        </a:p>
      </dgm:t>
    </dgm:pt>
    <dgm:pt modelId="{EE622105-5F74-423C-ABC5-8F3315C525C3}" type="sibTrans" cxnId="{B5F074F3-7AA5-4E05-A8D6-713BFC29BA3B}">
      <dgm:prSet/>
      <dgm:spPr/>
      <dgm:t>
        <a:bodyPr/>
        <a:lstStyle/>
        <a:p>
          <a:endParaRPr lang="es-ES"/>
        </a:p>
      </dgm:t>
    </dgm:pt>
    <dgm:pt modelId="{11FA6441-B10F-4800-9BEF-93FB9DF842D1}">
      <dgm:prSet phldrT="[Texto]" custT="1"/>
      <dgm:spPr/>
      <dgm:t>
        <a:bodyPr/>
        <a:lstStyle/>
        <a:p>
          <a:pPr algn="l"/>
          <a:r>
            <a:rPr lang="es-MX" sz="1600" dirty="0" smtClean="0"/>
            <a:t>2. Comprobar si existe relación entre las técnicas didácticas utilizadas por los docentes y los estilos de aprendizaje</a:t>
          </a:r>
          <a:endParaRPr lang="es-ES" sz="1600" dirty="0"/>
        </a:p>
      </dgm:t>
    </dgm:pt>
    <dgm:pt modelId="{0F004B5E-E66F-4728-B4E1-7BCA3879BFE3}" type="parTrans" cxnId="{2D704267-9D39-4B39-AD43-08C37EC2C1D9}">
      <dgm:prSet/>
      <dgm:spPr/>
      <dgm:t>
        <a:bodyPr/>
        <a:lstStyle/>
        <a:p>
          <a:endParaRPr lang="es-ES"/>
        </a:p>
      </dgm:t>
    </dgm:pt>
    <dgm:pt modelId="{FD06A2F3-280E-44DD-B94E-798EA798841D}" type="sibTrans" cxnId="{2D704267-9D39-4B39-AD43-08C37EC2C1D9}">
      <dgm:prSet/>
      <dgm:spPr/>
      <dgm:t>
        <a:bodyPr/>
        <a:lstStyle/>
        <a:p>
          <a:endParaRPr lang="es-ES"/>
        </a:p>
      </dgm:t>
    </dgm:pt>
    <dgm:pt modelId="{3DC6A0CD-D9DD-4FDE-BA65-DE47F46A2DAA}">
      <dgm:prSet phldrT="[Texto]" custT="1"/>
      <dgm:spPr/>
      <dgm:t>
        <a:bodyPr/>
        <a:lstStyle/>
        <a:p>
          <a:pPr algn="l"/>
          <a:r>
            <a:rPr lang="es-MX" sz="1600" dirty="0" smtClean="0"/>
            <a:t>3. Establecer los niveles de rendimiento académico alcanzados por los estudiantes investigados.</a:t>
          </a:r>
          <a:endParaRPr lang="es-ES" sz="1600" dirty="0"/>
        </a:p>
      </dgm:t>
    </dgm:pt>
    <dgm:pt modelId="{D08CC4D0-48DA-4EA4-8FA0-B9689B5E1ED6}" type="parTrans" cxnId="{F34ABFC3-A76A-42D8-BFCB-9758B96C82D9}">
      <dgm:prSet/>
      <dgm:spPr/>
      <dgm:t>
        <a:bodyPr/>
        <a:lstStyle/>
        <a:p>
          <a:endParaRPr lang="es-ES"/>
        </a:p>
      </dgm:t>
    </dgm:pt>
    <dgm:pt modelId="{62112CBA-8452-4FCB-929C-904E26094595}" type="sibTrans" cxnId="{F34ABFC3-A76A-42D8-BFCB-9758B96C82D9}">
      <dgm:prSet/>
      <dgm:spPr/>
      <dgm:t>
        <a:bodyPr/>
        <a:lstStyle/>
        <a:p>
          <a:endParaRPr lang="es-ES"/>
        </a:p>
      </dgm:t>
    </dgm:pt>
    <dgm:pt modelId="{9F8680E7-79A8-444C-A4A6-77CC1AB91E71}">
      <dgm:prSet custT="1"/>
      <dgm:spPr/>
      <dgm:t>
        <a:bodyPr/>
        <a:lstStyle/>
        <a:p>
          <a:pPr algn="l"/>
          <a:r>
            <a:rPr lang="es-MX" sz="1600" dirty="0" smtClean="0"/>
            <a:t>4. Demostrar la relación que existe entre el rendimiento académico y los estilos de aprendizaje</a:t>
          </a:r>
          <a:endParaRPr lang="es-ES" sz="1600" dirty="0"/>
        </a:p>
      </dgm:t>
    </dgm:pt>
    <dgm:pt modelId="{E5019FFE-97CD-4503-80A5-072479F7EA72}" type="parTrans" cxnId="{36BF6BC1-FD7B-4818-83FF-3CD20E2645E0}">
      <dgm:prSet/>
      <dgm:spPr/>
      <dgm:t>
        <a:bodyPr/>
        <a:lstStyle/>
        <a:p>
          <a:endParaRPr lang="es-ES"/>
        </a:p>
      </dgm:t>
    </dgm:pt>
    <dgm:pt modelId="{3A888308-509D-4853-B3FF-904B208C4173}" type="sibTrans" cxnId="{36BF6BC1-FD7B-4818-83FF-3CD20E2645E0}">
      <dgm:prSet/>
      <dgm:spPr/>
      <dgm:t>
        <a:bodyPr/>
        <a:lstStyle/>
        <a:p>
          <a:endParaRPr lang="es-ES"/>
        </a:p>
      </dgm:t>
    </dgm:pt>
    <dgm:pt modelId="{5B804A16-4014-46FA-994F-F9055782A0ED}">
      <dgm:prSet custT="1"/>
      <dgm:spPr/>
      <dgm:t>
        <a:bodyPr/>
        <a:lstStyle/>
        <a:p>
          <a:pPr algn="l"/>
          <a:r>
            <a:rPr lang="es-MX" sz="1600" dirty="0" smtClean="0"/>
            <a:t>5. Plantear una propuesta que defina opciones pedagógicas acordes con los estilos de aprendizaje de los estudiantes. </a:t>
          </a:r>
          <a:endParaRPr lang="es-ES" sz="1600" dirty="0"/>
        </a:p>
      </dgm:t>
    </dgm:pt>
    <dgm:pt modelId="{0856D582-27B7-4A88-853C-87AB80532CD8}" type="parTrans" cxnId="{F332501C-7256-45C4-A0F4-4658A4129A3E}">
      <dgm:prSet/>
      <dgm:spPr/>
      <dgm:t>
        <a:bodyPr/>
        <a:lstStyle/>
        <a:p>
          <a:endParaRPr lang="es-ES"/>
        </a:p>
      </dgm:t>
    </dgm:pt>
    <dgm:pt modelId="{74F2F726-3EC1-4A71-AE63-EB289F7E5EA8}" type="sibTrans" cxnId="{F332501C-7256-45C4-A0F4-4658A4129A3E}">
      <dgm:prSet/>
      <dgm:spPr/>
      <dgm:t>
        <a:bodyPr/>
        <a:lstStyle/>
        <a:p>
          <a:endParaRPr lang="es-ES"/>
        </a:p>
      </dgm:t>
    </dgm:pt>
    <dgm:pt modelId="{7D70316E-BC3A-4DCB-9D18-D08B3368060D}" type="pres">
      <dgm:prSet presAssocID="{4F81A840-404F-4A5B-8C72-D366E5C22383}" presName="hierChild1" presStyleCnt="0">
        <dgm:presLayoutVars>
          <dgm:orgChart val="1"/>
          <dgm:chPref val="1"/>
          <dgm:dir/>
          <dgm:animOne val="branch"/>
          <dgm:animLvl val="lvl"/>
          <dgm:resizeHandles/>
        </dgm:presLayoutVars>
      </dgm:prSet>
      <dgm:spPr/>
      <dgm:t>
        <a:bodyPr/>
        <a:lstStyle/>
        <a:p>
          <a:endParaRPr lang="es-ES"/>
        </a:p>
      </dgm:t>
    </dgm:pt>
    <dgm:pt modelId="{F0F16881-56D5-422A-9A62-45A79FB38361}" type="pres">
      <dgm:prSet presAssocID="{10993729-2B24-4E03-986C-07CAED14EA71}" presName="hierRoot1" presStyleCnt="0">
        <dgm:presLayoutVars>
          <dgm:hierBranch val="init"/>
        </dgm:presLayoutVars>
      </dgm:prSet>
      <dgm:spPr/>
      <dgm:t>
        <a:bodyPr/>
        <a:lstStyle/>
        <a:p>
          <a:endParaRPr lang="es-ES"/>
        </a:p>
      </dgm:t>
    </dgm:pt>
    <dgm:pt modelId="{51BC342D-5E1A-4589-A914-FFEBE99E19D6}" type="pres">
      <dgm:prSet presAssocID="{10993729-2B24-4E03-986C-07CAED14EA71}" presName="rootComposite1" presStyleCnt="0"/>
      <dgm:spPr/>
      <dgm:t>
        <a:bodyPr/>
        <a:lstStyle/>
        <a:p>
          <a:endParaRPr lang="es-ES"/>
        </a:p>
      </dgm:t>
    </dgm:pt>
    <dgm:pt modelId="{2EA5B385-4BB4-4931-88A0-B59E469AC96A}" type="pres">
      <dgm:prSet presAssocID="{10993729-2B24-4E03-986C-07CAED14EA71}" presName="rootText1" presStyleLbl="node0" presStyleIdx="0" presStyleCnt="1" custScaleX="87939" custScaleY="507052" custLinFactNeighborX="10004" custLinFactNeighborY="-21323">
        <dgm:presLayoutVars>
          <dgm:chPref val="3"/>
        </dgm:presLayoutVars>
      </dgm:prSet>
      <dgm:spPr/>
      <dgm:t>
        <a:bodyPr/>
        <a:lstStyle/>
        <a:p>
          <a:endParaRPr lang="es-ES"/>
        </a:p>
      </dgm:t>
    </dgm:pt>
    <dgm:pt modelId="{44001212-0974-4182-96F8-84611AC85FC6}" type="pres">
      <dgm:prSet presAssocID="{10993729-2B24-4E03-986C-07CAED14EA71}" presName="rootConnector1" presStyleLbl="node1" presStyleIdx="0" presStyleCnt="0"/>
      <dgm:spPr/>
      <dgm:t>
        <a:bodyPr/>
        <a:lstStyle/>
        <a:p>
          <a:endParaRPr lang="es-ES"/>
        </a:p>
      </dgm:t>
    </dgm:pt>
    <dgm:pt modelId="{EAA35413-6CC1-40AF-853F-61AD01DEF99A}" type="pres">
      <dgm:prSet presAssocID="{10993729-2B24-4E03-986C-07CAED14EA71}" presName="hierChild2" presStyleCnt="0"/>
      <dgm:spPr/>
      <dgm:t>
        <a:bodyPr/>
        <a:lstStyle/>
        <a:p>
          <a:endParaRPr lang="es-ES"/>
        </a:p>
      </dgm:t>
    </dgm:pt>
    <dgm:pt modelId="{4163F103-3EFF-4E77-8C3A-0F09B3FB4652}" type="pres">
      <dgm:prSet presAssocID="{70F37FB1-1E7B-4D69-8EA0-A90BAE6665CC}" presName="Name64" presStyleLbl="parChTrans1D2" presStyleIdx="0" presStyleCnt="6"/>
      <dgm:spPr/>
      <dgm:t>
        <a:bodyPr/>
        <a:lstStyle/>
        <a:p>
          <a:endParaRPr lang="es-ES"/>
        </a:p>
      </dgm:t>
    </dgm:pt>
    <dgm:pt modelId="{B8C5EE7B-51E4-4F76-80ED-990770EE9751}" type="pres">
      <dgm:prSet presAssocID="{FBBDA872-A83B-4C31-B193-2B81D0D05992}" presName="hierRoot2" presStyleCnt="0">
        <dgm:presLayoutVars>
          <dgm:hierBranch val="init"/>
        </dgm:presLayoutVars>
      </dgm:prSet>
      <dgm:spPr/>
      <dgm:t>
        <a:bodyPr/>
        <a:lstStyle/>
        <a:p>
          <a:endParaRPr lang="es-ES"/>
        </a:p>
      </dgm:t>
    </dgm:pt>
    <dgm:pt modelId="{2563CF0B-5681-42EC-BACD-6C41A2154CD3}" type="pres">
      <dgm:prSet presAssocID="{FBBDA872-A83B-4C31-B193-2B81D0D05992}" presName="rootComposite" presStyleCnt="0"/>
      <dgm:spPr/>
      <dgm:t>
        <a:bodyPr/>
        <a:lstStyle/>
        <a:p>
          <a:endParaRPr lang="es-ES"/>
        </a:p>
      </dgm:t>
    </dgm:pt>
    <dgm:pt modelId="{4464AD17-BC46-49FD-A6A6-0285812289E6}" type="pres">
      <dgm:prSet presAssocID="{FBBDA872-A83B-4C31-B193-2B81D0D05992}" presName="rootText" presStyleLbl="node2" presStyleIdx="0" presStyleCnt="5" custScaleX="129895" custLinFactNeighborX="-4487" custLinFactNeighborY="15283">
        <dgm:presLayoutVars>
          <dgm:chPref val="3"/>
        </dgm:presLayoutVars>
      </dgm:prSet>
      <dgm:spPr/>
      <dgm:t>
        <a:bodyPr/>
        <a:lstStyle/>
        <a:p>
          <a:endParaRPr lang="es-ES"/>
        </a:p>
      </dgm:t>
    </dgm:pt>
    <dgm:pt modelId="{09CFABB8-5A97-4CD8-985A-2357DE6B7500}" type="pres">
      <dgm:prSet presAssocID="{FBBDA872-A83B-4C31-B193-2B81D0D05992}" presName="rootConnector" presStyleLbl="node2" presStyleIdx="0" presStyleCnt="5"/>
      <dgm:spPr/>
      <dgm:t>
        <a:bodyPr/>
        <a:lstStyle/>
        <a:p>
          <a:endParaRPr lang="es-ES"/>
        </a:p>
      </dgm:t>
    </dgm:pt>
    <dgm:pt modelId="{42BF849D-E293-49E8-8183-1C68ED9F5F56}" type="pres">
      <dgm:prSet presAssocID="{FBBDA872-A83B-4C31-B193-2B81D0D05992}" presName="hierChild4" presStyleCnt="0"/>
      <dgm:spPr/>
      <dgm:t>
        <a:bodyPr/>
        <a:lstStyle/>
        <a:p>
          <a:endParaRPr lang="es-ES"/>
        </a:p>
      </dgm:t>
    </dgm:pt>
    <dgm:pt modelId="{6E6B4494-5881-4921-B6F0-C35712F49EA7}" type="pres">
      <dgm:prSet presAssocID="{FBBDA872-A83B-4C31-B193-2B81D0D05992}" presName="hierChild5" presStyleCnt="0"/>
      <dgm:spPr/>
      <dgm:t>
        <a:bodyPr/>
        <a:lstStyle/>
        <a:p>
          <a:endParaRPr lang="es-ES"/>
        </a:p>
      </dgm:t>
    </dgm:pt>
    <dgm:pt modelId="{F1297D12-5023-4970-9FE0-21B0ADEE85BF}" type="pres">
      <dgm:prSet presAssocID="{0F004B5E-E66F-4728-B4E1-7BCA3879BFE3}" presName="Name64" presStyleLbl="parChTrans1D2" presStyleIdx="1" presStyleCnt="6"/>
      <dgm:spPr/>
      <dgm:t>
        <a:bodyPr/>
        <a:lstStyle/>
        <a:p>
          <a:endParaRPr lang="es-ES"/>
        </a:p>
      </dgm:t>
    </dgm:pt>
    <dgm:pt modelId="{1C8DA293-4F24-4517-B136-7B49D927070E}" type="pres">
      <dgm:prSet presAssocID="{11FA6441-B10F-4800-9BEF-93FB9DF842D1}" presName="hierRoot2" presStyleCnt="0">
        <dgm:presLayoutVars>
          <dgm:hierBranch val="init"/>
        </dgm:presLayoutVars>
      </dgm:prSet>
      <dgm:spPr/>
      <dgm:t>
        <a:bodyPr/>
        <a:lstStyle/>
        <a:p>
          <a:endParaRPr lang="es-ES"/>
        </a:p>
      </dgm:t>
    </dgm:pt>
    <dgm:pt modelId="{B621316E-6DED-42F0-A45C-E6859E146545}" type="pres">
      <dgm:prSet presAssocID="{11FA6441-B10F-4800-9BEF-93FB9DF842D1}" presName="rootComposite" presStyleCnt="0"/>
      <dgm:spPr/>
      <dgm:t>
        <a:bodyPr/>
        <a:lstStyle/>
        <a:p>
          <a:endParaRPr lang="es-ES"/>
        </a:p>
      </dgm:t>
    </dgm:pt>
    <dgm:pt modelId="{CBCE6DA4-9A5B-4D98-9135-71F5C5F373FC}" type="pres">
      <dgm:prSet presAssocID="{11FA6441-B10F-4800-9BEF-93FB9DF842D1}" presName="rootText" presStyleLbl="node2" presStyleIdx="1" presStyleCnt="5" custScaleX="129896" custScaleY="134451" custLinFactNeighborX="-4487" custLinFactNeighborY="6477">
        <dgm:presLayoutVars>
          <dgm:chPref val="3"/>
        </dgm:presLayoutVars>
      </dgm:prSet>
      <dgm:spPr/>
      <dgm:t>
        <a:bodyPr/>
        <a:lstStyle/>
        <a:p>
          <a:endParaRPr lang="es-ES"/>
        </a:p>
      </dgm:t>
    </dgm:pt>
    <dgm:pt modelId="{573D6515-FB35-4137-9367-ABE4F31C9475}" type="pres">
      <dgm:prSet presAssocID="{11FA6441-B10F-4800-9BEF-93FB9DF842D1}" presName="rootConnector" presStyleLbl="node2" presStyleIdx="1" presStyleCnt="5"/>
      <dgm:spPr/>
      <dgm:t>
        <a:bodyPr/>
        <a:lstStyle/>
        <a:p>
          <a:endParaRPr lang="es-ES"/>
        </a:p>
      </dgm:t>
    </dgm:pt>
    <dgm:pt modelId="{0D941789-6D2A-4195-B88C-7D96DE8BD050}" type="pres">
      <dgm:prSet presAssocID="{11FA6441-B10F-4800-9BEF-93FB9DF842D1}" presName="hierChild4" presStyleCnt="0"/>
      <dgm:spPr/>
      <dgm:t>
        <a:bodyPr/>
        <a:lstStyle/>
        <a:p>
          <a:endParaRPr lang="es-ES"/>
        </a:p>
      </dgm:t>
    </dgm:pt>
    <dgm:pt modelId="{ACC3D2E9-1B4B-4CE0-BCE5-99A3EE4C998E}" type="pres">
      <dgm:prSet presAssocID="{11FA6441-B10F-4800-9BEF-93FB9DF842D1}" presName="hierChild5" presStyleCnt="0"/>
      <dgm:spPr/>
      <dgm:t>
        <a:bodyPr/>
        <a:lstStyle/>
        <a:p>
          <a:endParaRPr lang="es-ES"/>
        </a:p>
      </dgm:t>
    </dgm:pt>
    <dgm:pt modelId="{DCE477EA-76CD-4523-B77F-AB33158E36B1}" type="pres">
      <dgm:prSet presAssocID="{D08CC4D0-48DA-4EA4-8FA0-B9689B5E1ED6}" presName="Name64" presStyleLbl="parChTrans1D2" presStyleIdx="2" presStyleCnt="6"/>
      <dgm:spPr/>
      <dgm:t>
        <a:bodyPr/>
        <a:lstStyle/>
        <a:p>
          <a:endParaRPr lang="es-ES"/>
        </a:p>
      </dgm:t>
    </dgm:pt>
    <dgm:pt modelId="{CF4DE6F9-82E0-492F-8A58-A01FA541C100}" type="pres">
      <dgm:prSet presAssocID="{3DC6A0CD-D9DD-4FDE-BA65-DE47F46A2DAA}" presName="hierRoot2" presStyleCnt="0">
        <dgm:presLayoutVars>
          <dgm:hierBranch val="init"/>
        </dgm:presLayoutVars>
      </dgm:prSet>
      <dgm:spPr/>
      <dgm:t>
        <a:bodyPr/>
        <a:lstStyle/>
        <a:p>
          <a:endParaRPr lang="es-ES"/>
        </a:p>
      </dgm:t>
    </dgm:pt>
    <dgm:pt modelId="{227079A0-18EF-424C-A4B5-71BD3EB09B9B}" type="pres">
      <dgm:prSet presAssocID="{3DC6A0CD-D9DD-4FDE-BA65-DE47F46A2DAA}" presName="rootComposite" presStyleCnt="0"/>
      <dgm:spPr/>
      <dgm:t>
        <a:bodyPr/>
        <a:lstStyle/>
        <a:p>
          <a:endParaRPr lang="es-ES"/>
        </a:p>
      </dgm:t>
    </dgm:pt>
    <dgm:pt modelId="{1D854DFF-FB96-465D-AF2A-3A6FE589C6AB}" type="pres">
      <dgm:prSet presAssocID="{3DC6A0CD-D9DD-4FDE-BA65-DE47F46A2DAA}" presName="rootText" presStyleLbl="node2" presStyleIdx="2" presStyleCnt="5" custScaleX="127644" custLinFactNeighborX="-1497" custLinFactNeighborY="2716">
        <dgm:presLayoutVars>
          <dgm:chPref val="3"/>
        </dgm:presLayoutVars>
      </dgm:prSet>
      <dgm:spPr/>
      <dgm:t>
        <a:bodyPr/>
        <a:lstStyle/>
        <a:p>
          <a:endParaRPr lang="es-ES"/>
        </a:p>
      </dgm:t>
    </dgm:pt>
    <dgm:pt modelId="{C81636A9-00D6-4607-A319-3EC1058AD7D2}" type="pres">
      <dgm:prSet presAssocID="{3DC6A0CD-D9DD-4FDE-BA65-DE47F46A2DAA}" presName="rootConnector" presStyleLbl="node2" presStyleIdx="2" presStyleCnt="5"/>
      <dgm:spPr/>
      <dgm:t>
        <a:bodyPr/>
        <a:lstStyle/>
        <a:p>
          <a:endParaRPr lang="es-ES"/>
        </a:p>
      </dgm:t>
    </dgm:pt>
    <dgm:pt modelId="{29786C54-93F9-40FE-BA8A-DD5844DA792C}" type="pres">
      <dgm:prSet presAssocID="{3DC6A0CD-D9DD-4FDE-BA65-DE47F46A2DAA}" presName="hierChild4" presStyleCnt="0"/>
      <dgm:spPr/>
      <dgm:t>
        <a:bodyPr/>
        <a:lstStyle/>
        <a:p>
          <a:endParaRPr lang="es-ES"/>
        </a:p>
      </dgm:t>
    </dgm:pt>
    <dgm:pt modelId="{D4232D63-863C-4534-B9A4-BD87F0325772}" type="pres">
      <dgm:prSet presAssocID="{3DC6A0CD-D9DD-4FDE-BA65-DE47F46A2DAA}" presName="hierChild5" presStyleCnt="0"/>
      <dgm:spPr/>
      <dgm:t>
        <a:bodyPr/>
        <a:lstStyle/>
        <a:p>
          <a:endParaRPr lang="es-ES"/>
        </a:p>
      </dgm:t>
    </dgm:pt>
    <dgm:pt modelId="{AF961E7A-8AD3-4DAB-8143-0E843B1E8347}" type="pres">
      <dgm:prSet presAssocID="{E5019FFE-97CD-4503-80A5-072479F7EA72}" presName="Name64" presStyleLbl="parChTrans1D2" presStyleIdx="3" presStyleCnt="6"/>
      <dgm:spPr/>
      <dgm:t>
        <a:bodyPr/>
        <a:lstStyle/>
        <a:p>
          <a:endParaRPr lang="es-ES"/>
        </a:p>
      </dgm:t>
    </dgm:pt>
    <dgm:pt modelId="{C7E967CA-93B2-4D06-B6FE-BC10BB09065F}" type="pres">
      <dgm:prSet presAssocID="{9F8680E7-79A8-444C-A4A6-77CC1AB91E71}" presName="hierRoot2" presStyleCnt="0">
        <dgm:presLayoutVars>
          <dgm:hierBranch val="init"/>
        </dgm:presLayoutVars>
      </dgm:prSet>
      <dgm:spPr/>
      <dgm:t>
        <a:bodyPr/>
        <a:lstStyle/>
        <a:p>
          <a:endParaRPr lang="es-ES"/>
        </a:p>
      </dgm:t>
    </dgm:pt>
    <dgm:pt modelId="{F07A2E22-EEFF-4158-9D9C-7F5717F308DF}" type="pres">
      <dgm:prSet presAssocID="{9F8680E7-79A8-444C-A4A6-77CC1AB91E71}" presName="rootComposite" presStyleCnt="0"/>
      <dgm:spPr/>
      <dgm:t>
        <a:bodyPr/>
        <a:lstStyle/>
        <a:p>
          <a:endParaRPr lang="es-ES"/>
        </a:p>
      </dgm:t>
    </dgm:pt>
    <dgm:pt modelId="{B4143373-BC35-4417-8DD4-0EC87CFC34D6}" type="pres">
      <dgm:prSet presAssocID="{9F8680E7-79A8-444C-A4A6-77CC1AB91E71}" presName="rootText" presStyleLbl="node2" presStyleIdx="3" presStyleCnt="5" custScaleX="126218" custLinFactNeighborX="-1481" custLinFactNeighborY="-1044">
        <dgm:presLayoutVars>
          <dgm:chPref val="3"/>
        </dgm:presLayoutVars>
      </dgm:prSet>
      <dgm:spPr/>
      <dgm:t>
        <a:bodyPr/>
        <a:lstStyle/>
        <a:p>
          <a:endParaRPr lang="es-ES"/>
        </a:p>
      </dgm:t>
    </dgm:pt>
    <dgm:pt modelId="{5A1FC163-D51F-4E22-8542-4FEFEBA18243}" type="pres">
      <dgm:prSet presAssocID="{9F8680E7-79A8-444C-A4A6-77CC1AB91E71}" presName="rootConnector" presStyleLbl="node2" presStyleIdx="3" presStyleCnt="5"/>
      <dgm:spPr/>
      <dgm:t>
        <a:bodyPr/>
        <a:lstStyle/>
        <a:p>
          <a:endParaRPr lang="es-ES"/>
        </a:p>
      </dgm:t>
    </dgm:pt>
    <dgm:pt modelId="{35979804-27A4-48EA-B6A9-A87CF11C17E6}" type="pres">
      <dgm:prSet presAssocID="{9F8680E7-79A8-444C-A4A6-77CC1AB91E71}" presName="hierChild4" presStyleCnt="0"/>
      <dgm:spPr/>
      <dgm:t>
        <a:bodyPr/>
        <a:lstStyle/>
        <a:p>
          <a:endParaRPr lang="es-ES"/>
        </a:p>
      </dgm:t>
    </dgm:pt>
    <dgm:pt modelId="{4C4AF39D-BE02-4391-8912-FA1A3813D19B}" type="pres">
      <dgm:prSet presAssocID="{9F8680E7-79A8-444C-A4A6-77CC1AB91E71}" presName="hierChild5" presStyleCnt="0"/>
      <dgm:spPr/>
      <dgm:t>
        <a:bodyPr/>
        <a:lstStyle/>
        <a:p>
          <a:endParaRPr lang="es-ES"/>
        </a:p>
      </dgm:t>
    </dgm:pt>
    <dgm:pt modelId="{088147F4-145B-4A6E-B9F7-7A168B774174}" type="pres">
      <dgm:prSet presAssocID="{0856D582-27B7-4A88-853C-87AB80532CD8}" presName="Name64" presStyleLbl="parChTrans1D2" presStyleIdx="4" presStyleCnt="6"/>
      <dgm:spPr/>
      <dgm:t>
        <a:bodyPr/>
        <a:lstStyle/>
        <a:p>
          <a:endParaRPr lang="es-ES"/>
        </a:p>
      </dgm:t>
    </dgm:pt>
    <dgm:pt modelId="{F1E68D20-C0A7-4DF9-AE1D-9A874209CB87}" type="pres">
      <dgm:prSet presAssocID="{5B804A16-4014-46FA-994F-F9055782A0ED}" presName="hierRoot2" presStyleCnt="0">
        <dgm:presLayoutVars>
          <dgm:hierBranch val="init"/>
        </dgm:presLayoutVars>
      </dgm:prSet>
      <dgm:spPr/>
      <dgm:t>
        <a:bodyPr/>
        <a:lstStyle/>
        <a:p>
          <a:endParaRPr lang="es-ES"/>
        </a:p>
      </dgm:t>
    </dgm:pt>
    <dgm:pt modelId="{F28CB381-C318-4D80-A7EB-F362BF85DEC2}" type="pres">
      <dgm:prSet presAssocID="{5B804A16-4014-46FA-994F-F9055782A0ED}" presName="rootComposite" presStyleCnt="0"/>
      <dgm:spPr/>
      <dgm:t>
        <a:bodyPr/>
        <a:lstStyle/>
        <a:p>
          <a:endParaRPr lang="es-ES"/>
        </a:p>
      </dgm:t>
    </dgm:pt>
    <dgm:pt modelId="{CCB4DC91-4D3E-4A7B-9732-208098B13AB1}" type="pres">
      <dgm:prSet presAssocID="{5B804A16-4014-46FA-994F-F9055782A0ED}" presName="rootText" presStyleLbl="node2" presStyleIdx="4" presStyleCnt="5" custScaleX="125398" custScaleY="128337" custLinFactNeighborX="-661" custLinFactNeighborY="-13538">
        <dgm:presLayoutVars>
          <dgm:chPref val="3"/>
        </dgm:presLayoutVars>
      </dgm:prSet>
      <dgm:spPr/>
      <dgm:t>
        <a:bodyPr/>
        <a:lstStyle/>
        <a:p>
          <a:endParaRPr lang="es-ES"/>
        </a:p>
      </dgm:t>
    </dgm:pt>
    <dgm:pt modelId="{507A88AD-F2D3-429C-B0FE-DA49A89E5E28}" type="pres">
      <dgm:prSet presAssocID="{5B804A16-4014-46FA-994F-F9055782A0ED}" presName="rootConnector" presStyleLbl="node2" presStyleIdx="4" presStyleCnt="5"/>
      <dgm:spPr/>
      <dgm:t>
        <a:bodyPr/>
        <a:lstStyle/>
        <a:p>
          <a:endParaRPr lang="es-ES"/>
        </a:p>
      </dgm:t>
    </dgm:pt>
    <dgm:pt modelId="{2D96E0B8-8CA0-4182-A8FA-8D44353FEA2E}" type="pres">
      <dgm:prSet presAssocID="{5B804A16-4014-46FA-994F-F9055782A0ED}" presName="hierChild4" presStyleCnt="0"/>
      <dgm:spPr/>
      <dgm:t>
        <a:bodyPr/>
        <a:lstStyle/>
        <a:p>
          <a:endParaRPr lang="es-ES"/>
        </a:p>
      </dgm:t>
    </dgm:pt>
    <dgm:pt modelId="{CAFA7C43-D289-4B74-B57D-DA09165AD48C}" type="pres">
      <dgm:prSet presAssocID="{5B804A16-4014-46FA-994F-F9055782A0ED}" presName="hierChild5" presStyleCnt="0"/>
      <dgm:spPr/>
      <dgm:t>
        <a:bodyPr/>
        <a:lstStyle/>
        <a:p>
          <a:endParaRPr lang="es-ES"/>
        </a:p>
      </dgm:t>
    </dgm:pt>
    <dgm:pt modelId="{A0BB655B-B109-48F1-A35A-E798948B1FE1}" type="pres">
      <dgm:prSet presAssocID="{10993729-2B24-4E03-986C-07CAED14EA71}" presName="hierChild3" presStyleCnt="0"/>
      <dgm:spPr/>
      <dgm:t>
        <a:bodyPr/>
        <a:lstStyle/>
        <a:p>
          <a:endParaRPr lang="es-ES"/>
        </a:p>
      </dgm:t>
    </dgm:pt>
    <dgm:pt modelId="{B9340B77-2407-4338-BCE5-B4BDCCFCFDF1}" type="pres">
      <dgm:prSet presAssocID="{AA3229BD-1D4F-4453-B7A3-EDCFEEE64B37}" presName="Name115" presStyleLbl="parChTrans1D2" presStyleIdx="5" presStyleCnt="6"/>
      <dgm:spPr/>
      <dgm:t>
        <a:bodyPr/>
        <a:lstStyle/>
        <a:p>
          <a:endParaRPr lang="es-ES"/>
        </a:p>
      </dgm:t>
    </dgm:pt>
    <dgm:pt modelId="{7DFE2D12-BAC0-4CFE-8E80-5FFA14D57634}" type="pres">
      <dgm:prSet presAssocID="{8961E55F-055E-4F3E-BD08-AB74D9E5FD64}" presName="hierRoot3" presStyleCnt="0">
        <dgm:presLayoutVars>
          <dgm:hierBranch val="init"/>
        </dgm:presLayoutVars>
      </dgm:prSet>
      <dgm:spPr/>
      <dgm:t>
        <a:bodyPr/>
        <a:lstStyle/>
        <a:p>
          <a:endParaRPr lang="es-ES"/>
        </a:p>
      </dgm:t>
    </dgm:pt>
    <dgm:pt modelId="{D142ECC1-0D7F-4615-84B0-D2BEE995F618}" type="pres">
      <dgm:prSet presAssocID="{8961E55F-055E-4F3E-BD08-AB74D9E5FD64}" presName="rootComposite3" presStyleCnt="0"/>
      <dgm:spPr/>
      <dgm:t>
        <a:bodyPr/>
        <a:lstStyle/>
        <a:p>
          <a:endParaRPr lang="es-ES"/>
        </a:p>
      </dgm:t>
    </dgm:pt>
    <dgm:pt modelId="{0E7674F4-20C6-4024-BF9C-2F2EA0BA8CDF}" type="pres">
      <dgm:prSet presAssocID="{8961E55F-055E-4F3E-BD08-AB74D9E5FD64}" presName="rootText3" presStyleLbl="asst1" presStyleIdx="0" presStyleCnt="1" custScaleX="59378" custScaleY="81382" custLinFactNeighborX="-13802" custLinFactNeighborY="36928">
        <dgm:presLayoutVars>
          <dgm:chPref val="3"/>
        </dgm:presLayoutVars>
      </dgm:prSet>
      <dgm:spPr/>
      <dgm:t>
        <a:bodyPr/>
        <a:lstStyle/>
        <a:p>
          <a:endParaRPr lang="es-ES"/>
        </a:p>
      </dgm:t>
    </dgm:pt>
    <dgm:pt modelId="{CEC9D699-85C4-4F11-A418-5414FEBF5309}" type="pres">
      <dgm:prSet presAssocID="{8961E55F-055E-4F3E-BD08-AB74D9E5FD64}" presName="rootConnector3" presStyleLbl="asst1" presStyleIdx="0" presStyleCnt="1"/>
      <dgm:spPr/>
      <dgm:t>
        <a:bodyPr/>
        <a:lstStyle/>
        <a:p>
          <a:endParaRPr lang="es-ES"/>
        </a:p>
      </dgm:t>
    </dgm:pt>
    <dgm:pt modelId="{9D49F4D1-1E6B-44D9-AADD-3A97C8353DD7}" type="pres">
      <dgm:prSet presAssocID="{8961E55F-055E-4F3E-BD08-AB74D9E5FD64}" presName="hierChild6" presStyleCnt="0"/>
      <dgm:spPr/>
      <dgm:t>
        <a:bodyPr/>
        <a:lstStyle/>
        <a:p>
          <a:endParaRPr lang="es-ES"/>
        </a:p>
      </dgm:t>
    </dgm:pt>
    <dgm:pt modelId="{5F64738E-0E2F-49A6-918F-7EED3179687B}" type="pres">
      <dgm:prSet presAssocID="{8961E55F-055E-4F3E-BD08-AB74D9E5FD64}" presName="hierChild7" presStyleCnt="0"/>
      <dgm:spPr/>
      <dgm:t>
        <a:bodyPr/>
        <a:lstStyle/>
        <a:p>
          <a:endParaRPr lang="es-ES"/>
        </a:p>
      </dgm:t>
    </dgm:pt>
  </dgm:ptLst>
  <dgm:cxnLst>
    <dgm:cxn modelId="{5BCBCDA9-0F1F-4179-B2E0-EF8DCBC9472A}" type="presOf" srcId="{E5019FFE-97CD-4503-80A5-072479F7EA72}" destId="{AF961E7A-8AD3-4DAB-8143-0E843B1E8347}" srcOrd="0" destOrd="0" presId="urn:microsoft.com/office/officeart/2009/3/layout/HorizontalOrganizationChart"/>
    <dgm:cxn modelId="{C2F20C04-4F30-4321-8F2A-1C2DFF2CB1F5}" type="presOf" srcId="{9F8680E7-79A8-444C-A4A6-77CC1AB91E71}" destId="{5A1FC163-D51F-4E22-8542-4FEFEBA18243}" srcOrd="1" destOrd="0" presId="urn:microsoft.com/office/officeart/2009/3/layout/HorizontalOrganizationChart"/>
    <dgm:cxn modelId="{04D86774-9C9A-4E3F-BC56-3D02D89FE6E9}" type="presOf" srcId="{11FA6441-B10F-4800-9BEF-93FB9DF842D1}" destId="{573D6515-FB35-4137-9367-ABE4F31C9475}" srcOrd="1" destOrd="0" presId="urn:microsoft.com/office/officeart/2009/3/layout/HorizontalOrganizationChart"/>
    <dgm:cxn modelId="{9A83CBA5-36FB-4EC4-9BE0-FB944C547056}" type="presOf" srcId="{10993729-2B24-4E03-986C-07CAED14EA71}" destId="{2EA5B385-4BB4-4931-88A0-B59E469AC96A}" srcOrd="0" destOrd="0" presId="urn:microsoft.com/office/officeart/2009/3/layout/HorizontalOrganizationChart"/>
    <dgm:cxn modelId="{4FEFB8A1-B1BE-4609-B0C4-CD471CBEB596}" type="presOf" srcId="{70F37FB1-1E7B-4D69-8EA0-A90BAE6665CC}" destId="{4163F103-3EFF-4E77-8C3A-0F09B3FB4652}" srcOrd="0" destOrd="0" presId="urn:microsoft.com/office/officeart/2009/3/layout/HorizontalOrganizationChart"/>
    <dgm:cxn modelId="{A6771646-A4F7-4F4B-B1EB-B0DF11282DF0}" type="presOf" srcId="{4F81A840-404F-4A5B-8C72-D366E5C22383}" destId="{7D70316E-BC3A-4DCB-9D18-D08B3368060D}" srcOrd="0" destOrd="0" presId="urn:microsoft.com/office/officeart/2009/3/layout/HorizontalOrganizationChart"/>
    <dgm:cxn modelId="{7881E891-584A-477C-A1D9-5994D2E0FBAB}" type="presOf" srcId="{5B804A16-4014-46FA-994F-F9055782A0ED}" destId="{507A88AD-F2D3-429C-B0FE-DA49A89E5E28}" srcOrd="1" destOrd="0" presId="urn:microsoft.com/office/officeart/2009/3/layout/HorizontalOrganizationChart"/>
    <dgm:cxn modelId="{D3655087-D5A7-44D2-AD2F-BD35F5E52DE2}" srcId="{4F81A840-404F-4A5B-8C72-D366E5C22383}" destId="{10993729-2B24-4E03-986C-07CAED14EA71}" srcOrd="0" destOrd="0" parTransId="{90E24B40-8851-4A57-ABEF-1BABFE4C12C4}" sibTransId="{722DB1D9-6871-4F57-8293-0C51560C0E70}"/>
    <dgm:cxn modelId="{FDC46D9C-817B-452A-929B-5093F44F0FB8}" type="presOf" srcId="{11FA6441-B10F-4800-9BEF-93FB9DF842D1}" destId="{CBCE6DA4-9A5B-4D98-9135-71F5C5F373FC}" srcOrd="0" destOrd="0" presId="urn:microsoft.com/office/officeart/2009/3/layout/HorizontalOrganizationChart"/>
    <dgm:cxn modelId="{A6C95302-3A93-41F3-B154-7B3D8F9E8B9C}" type="presOf" srcId="{AA3229BD-1D4F-4453-B7A3-EDCFEEE64B37}" destId="{B9340B77-2407-4338-BCE5-B4BDCCFCFDF1}" srcOrd="0" destOrd="0" presId="urn:microsoft.com/office/officeart/2009/3/layout/HorizontalOrganizationChart"/>
    <dgm:cxn modelId="{BF195171-A4BD-466E-8F98-5CF8033761AF}" type="presOf" srcId="{0856D582-27B7-4A88-853C-87AB80532CD8}" destId="{088147F4-145B-4A6E-B9F7-7A168B774174}" srcOrd="0" destOrd="0" presId="urn:microsoft.com/office/officeart/2009/3/layout/HorizontalOrganizationChart"/>
    <dgm:cxn modelId="{BB0FE246-59E4-4735-86C1-41B3BE3CB5FE}" type="presOf" srcId="{8961E55F-055E-4F3E-BD08-AB74D9E5FD64}" destId="{0E7674F4-20C6-4024-BF9C-2F2EA0BA8CDF}" srcOrd="0" destOrd="0" presId="urn:microsoft.com/office/officeart/2009/3/layout/HorizontalOrganizationChart"/>
    <dgm:cxn modelId="{81AC0C84-52C2-4061-B87C-270F32EDBC7D}" type="presOf" srcId="{0F004B5E-E66F-4728-B4E1-7BCA3879BFE3}" destId="{F1297D12-5023-4970-9FE0-21B0ADEE85BF}" srcOrd="0" destOrd="0" presId="urn:microsoft.com/office/officeart/2009/3/layout/HorizontalOrganizationChart"/>
    <dgm:cxn modelId="{0C3BEAE4-6E0B-49A7-906F-A016A0A7903D}" type="presOf" srcId="{FBBDA872-A83B-4C31-B193-2B81D0D05992}" destId="{09CFABB8-5A97-4CD8-985A-2357DE6B7500}" srcOrd="1" destOrd="0" presId="urn:microsoft.com/office/officeart/2009/3/layout/HorizontalOrganizationChart"/>
    <dgm:cxn modelId="{3E412BB2-BFAA-444F-981D-F04DCF1A046B}" type="presOf" srcId="{8961E55F-055E-4F3E-BD08-AB74D9E5FD64}" destId="{CEC9D699-85C4-4F11-A418-5414FEBF5309}" srcOrd="1" destOrd="0" presId="urn:microsoft.com/office/officeart/2009/3/layout/HorizontalOrganizationChart"/>
    <dgm:cxn modelId="{5941BE61-EF24-4E34-A262-A5B45CE73E30}" type="presOf" srcId="{FBBDA872-A83B-4C31-B193-2B81D0D05992}" destId="{4464AD17-BC46-49FD-A6A6-0285812289E6}" srcOrd="0" destOrd="0" presId="urn:microsoft.com/office/officeart/2009/3/layout/HorizontalOrganizationChart"/>
    <dgm:cxn modelId="{F34ABFC3-A76A-42D8-BFCB-9758B96C82D9}" srcId="{10993729-2B24-4E03-986C-07CAED14EA71}" destId="{3DC6A0CD-D9DD-4FDE-BA65-DE47F46A2DAA}" srcOrd="3" destOrd="0" parTransId="{D08CC4D0-48DA-4EA4-8FA0-B9689B5E1ED6}" sibTransId="{62112CBA-8452-4FCB-929C-904E26094595}"/>
    <dgm:cxn modelId="{611A30F8-D1E8-4BD1-B8BE-D4C3EFC243DA}" type="presOf" srcId="{5B804A16-4014-46FA-994F-F9055782A0ED}" destId="{CCB4DC91-4D3E-4A7B-9732-208098B13AB1}" srcOrd="0" destOrd="0" presId="urn:microsoft.com/office/officeart/2009/3/layout/HorizontalOrganizationChart"/>
    <dgm:cxn modelId="{B3D40DD6-A264-49E8-A7FC-C4AB6CD0AB82}" type="presOf" srcId="{D08CC4D0-48DA-4EA4-8FA0-B9689B5E1ED6}" destId="{DCE477EA-76CD-4523-B77F-AB33158E36B1}" srcOrd="0" destOrd="0" presId="urn:microsoft.com/office/officeart/2009/3/layout/HorizontalOrganizationChart"/>
    <dgm:cxn modelId="{999853FF-412F-46A8-86C9-F5BFF0FC0DE6}" type="presOf" srcId="{10993729-2B24-4E03-986C-07CAED14EA71}" destId="{44001212-0974-4182-96F8-84611AC85FC6}" srcOrd="1" destOrd="0" presId="urn:microsoft.com/office/officeart/2009/3/layout/HorizontalOrganizationChart"/>
    <dgm:cxn modelId="{15F0858A-7812-442E-A002-AB8B5B3229F6}" type="presOf" srcId="{3DC6A0CD-D9DD-4FDE-BA65-DE47F46A2DAA}" destId="{C81636A9-00D6-4607-A319-3EC1058AD7D2}" srcOrd="1" destOrd="0" presId="urn:microsoft.com/office/officeart/2009/3/layout/HorizontalOrganizationChart"/>
    <dgm:cxn modelId="{9CBD2CA2-331D-4958-B488-D7096F8F4600}" type="presOf" srcId="{3DC6A0CD-D9DD-4FDE-BA65-DE47F46A2DAA}" destId="{1D854DFF-FB96-465D-AF2A-3A6FE589C6AB}" srcOrd="0" destOrd="0" presId="urn:microsoft.com/office/officeart/2009/3/layout/HorizontalOrganizationChart"/>
    <dgm:cxn modelId="{2D704267-9D39-4B39-AD43-08C37EC2C1D9}" srcId="{10993729-2B24-4E03-986C-07CAED14EA71}" destId="{11FA6441-B10F-4800-9BEF-93FB9DF842D1}" srcOrd="2" destOrd="0" parTransId="{0F004B5E-E66F-4728-B4E1-7BCA3879BFE3}" sibTransId="{FD06A2F3-280E-44DD-B94E-798EA798841D}"/>
    <dgm:cxn modelId="{36BF6BC1-FD7B-4818-83FF-3CD20E2645E0}" srcId="{10993729-2B24-4E03-986C-07CAED14EA71}" destId="{9F8680E7-79A8-444C-A4A6-77CC1AB91E71}" srcOrd="4" destOrd="0" parTransId="{E5019FFE-97CD-4503-80A5-072479F7EA72}" sibTransId="{3A888308-509D-4853-B3FF-904B208C4173}"/>
    <dgm:cxn modelId="{B5F074F3-7AA5-4E05-A8D6-713BFC29BA3B}" srcId="{10993729-2B24-4E03-986C-07CAED14EA71}" destId="{FBBDA872-A83B-4C31-B193-2B81D0D05992}" srcOrd="1" destOrd="0" parTransId="{70F37FB1-1E7B-4D69-8EA0-A90BAE6665CC}" sibTransId="{EE622105-5F74-423C-ABC5-8F3315C525C3}"/>
    <dgm:cxn modelId="{6FD94AB9-954D-4F4E-8FAD-08F3568DA000}" srcId="{10993729-2B24-4E03-986C-07CAED14EA71}" destId="{8961E55F-055E-4F3E-BD08-AB74D9E5FD64}" srcOrd="0" destOrd="0" parTransId="{AA3229BD-1D4F-4453-B7A3-EDCFEEE64B37}" sibTransId="{0D50CE8F-CCAA-4E3B-92B6-150DC1D5ED67}"/>
    <dgm:cxn modelId="{F332501C-7256-45C4-A0F4-4658A4129A3E}" srcId="{10993729-2B24-4E03-986C-07CAED14EA71}" destId="{5B804A16-4014-46FA-994F-F9055782A0ED}" srcOrd="5" destOrd="0" parTransId="{0856D582-27B7-4A88-853C-87AB80532CD8}" sibTransId="{74F2F726-3EC1-4A71-AE63-EB289F7E5EA8}"/>
    <dgm:cxn modelId="{B926F80B-9B63-4C81-9BF6-571401708625}" type="presOf" srcId="{9F8680E7-79A8-444C-A4A6-77CC1AB91E71}" destId="{B4143373-BC35-4417-8DD4-0EC87CFC34D6}" srcOrd="0" destOrd="0" presId="urn:microsoft.com/office/officeart/2009/3/layout/HorizontalOrganizationChart"/>
    <dgm:cxn modelId="{994533E2-EDBC-4981-94C8-7AF087E20D57}" type="presParOf" srcId="{7D70316E-BC3A-4DCB-9D18-D08B3368060D}" destId="{F0F16881-56D5-422A-9A62-45A79FB38361}" srcOrd="0" destOrd="0" presId="urn:microsoft.com/office/officeart/2009/3/layout/HorizontalOrganizationChart"/>
    <dgm:cxn modelId="{9BEDE80A-FBAC-4C51-B7A4-461037BCADF6}" type="presParOf" srcId="{F0F16881-56D5-422A-9A62-45A79FB38361}" destId="{51BC342D-5E1A-4589-A914-FFEBE99E19D6}" srcOrd="0" destOrd="0" presId="urn:microsoft.com/office/officeart/2009/3/layout/HorizontalOrganizationChart"/>
    <dgm:cxn modelId="{8B3B0003-1C7C-464B-AF84-0AE3CEAC068D}" type="presParOf" srcId="{51BC342D-5E1A-4589-A914-FFEBE99E19D6}" destId="{2EA5B385-4BB4-4931-88A0-B59E469AC96A}" srcOrd="0" destOrd="0" presId="urn:microsoft.com/office/officeart/2009/3/layout/HorizontalOrganizationChart"/>
    <dgm:cxn modelId="{1DEF9692-0E2B-4CB6-8896-6F90A90C076A}" type="presParOf" srcId="{51BC342D-5E1A-4589-A914-FFEBE99E19D6}" destId="{44001212-0974-4182-96F8-84611AC85FC6}" srcOrd="1" destOrd="0" presId="urn:microsoft.com/office/officeart/2009/3/layout/HorizontalOrganizationChart"/>
    <dgm:cxn modelId="{2E724638-D59C-4C1D-85F2-C9521DB0BF12}" type="presParOf" srcId="{F0F16881-56D5-422A-9A62-45A79FB38361}" destId="{EAA35413-6CC1-40AF-853F-61AD01DEF99A}" srcOrd="1" destOrd="0" presId="urn:microsoft.com/office/officeart/2009/3/layout/HorizontalOrganizationChart"/>
    <dgm:cxn modelId="{048A12D1-7A5B-4F9E-8540-2FC007668E61}" type="presParOf" srcId="{EAA35413-6CC1-40AF-853F-61AD01DEF99A}" destId="{4163F103-3EFF-4E77-8C3A-0F09B3FB4652}" srcOrd="0" destOrd="0" presId="urn:microsoft.com/office/officeart/2009/3/layout/HorizontalOrganizationChart"/>
    <dgm:cxn modelId="{DFE73378-E7B8-43B5-BCF4-0B4CC30D6A56}" type="presParOf" srcId="{EAA35413-6CC1-40AF-853F-61AD01DEF99A}" destId="{B8C5EE7B-51E4-4F76-80ED-990770EE9751}" srcOrd="1" destOrd="0" presId="urn:microsoft.com/office/officeart/2009/3/layout/HorizontalOrganizationChart"/>
    <dgm:cxn modelId="{8A5C74C4-E6B5-406D-AF08-F39A6EAB9678}" type="presParOf" srcId="{B8C5EE7B-51E4-4F76-80ED-990770EE9751}" destId="{2563CF0B-5681-42EC-BACD-6C41A2154CD3}" srcOrd="0" destOrd="0" presId="urn:microsoft.com/office/officeart/2009/3/layout/HorizontalOrganizationChart"/>
    <dgm:cxn modelId="{BD705B28-ECB9-4F8E-92D7-1B86EF3BA974}" type="presParOf" srcId="{2563CF0B-5681-42EC-BACD-6C41A2154CD3}" destId="{4464AD17-BC46-49FD-A6A6-0285812289E6}" srcOrd="0" destOrd="0" presId="urn:microsoft.com/office/officeart/2009/3/layout/HorizontalOrganizationChart"/>
    <dgm:cxn modelId="{ED940D0A-75D7-4D4F-B08B-129189DAAE04}" type="presParOf" srcId="{2563CF0B-5681-42EC-BACD-6C41A2154CD3}" destId="{09CFABB8-5A97-4CD8-985A-2357DE6B7500}" srcOrd="1" destOrd="0" presId="urn:microsoft.com/office/officeart/2009/3/layout/HorizontalOrganizationChart"/>
    <dgm:cxn modelId="{E193D332-8CD1-40BA-B405-46886F25A497}" type="presParOf" srcId="{B8C5EE7B-51E4-4F76-80ED-990770EE9751}" destId="{42BF849D-E293-49E8-8183-1C68ED9F5F56}" srcOrd="1" destOrd="0" presId="urn:microsoft.com/office/officeart/2009/3/layout/HorizontalOrganizationChart"/>
    <dgm:cxn modelId="{B01EE56F-0BFE-49E8-BC20-928B44729483}" type="presParOf" srcId="{B8C5EE7B-51E4-4F76-80ED-990770EE9751}" destId="{6E6B4494-5881-4921-B6F0-C35712F49EA7}" srcOrd="2" destOrd="0" presId="urn:microsoft.com/office/officeart/2009/3/layout/HorizontalOrganizationChart"/>
    <dgm:cxn modelId="{7DF0F4B2-CD4B-4AC5-80B4-5E638F0CD020}" type="presParOf" srcId="{EAA35413-6CC1-40AF-853F-61AD01DEF99A}" destId="{F1297D12-5023-4970-9FE0-21B0ADEE85BF}" srcOrd="2" destOrd="0" presId="urn:microsoft.com/office/officeart/2009/3/layout/HorizontalOrganizationChart"/>
    <dgm:cxn modelId="{897B8BA9-94B1-47D1-925F-4C9C8CD8DA58}" type="presParOf" srcId="{EAA35413-6CC1-40AF-853F-61AD01DEF99A}" destId="{1C8DA293-4F24-4517-B136-7B49D927070E}" srcOrd="3" destOrd="0" presId="urn:microsoft.com/office/officeart/2009/3/layout/HorizontalOrganizationChart"/>
    <dgm:cxn modelId="{D1D906A5-E32C-4BBC-91B8-98463C841E09}" type="presParOf" srcId="{1C8DA293-4F24-4517-B136-7B49D927070E}" destId="{B621316E-6DED-42F0-A45C-E6859E146545}" srcOrd="0" destOrd="0" presId="urn:microsoft.com/office/officeart/2009/3/layout/HorizontalOrganizationChart"/>
    <dgm:cxn modelId="{9CB77A77-841C-4CD2-8801-9C44026D3083}" type="presParOf" srcId="{B621316E-6DED-42F0-A45C-E6859E146545}" destId="{CBCE6DA4-9A5B-4D98-9135-71F5C5F373FC}" srcOrd="0" destOrd="0" presId="urn:microsoft.com/office/officeart/2009/3/layout/HorizontalOrganizationChart"/>
    <dgm:cxn modelId="{42C97204-7997-405E-B40E-F6331D4FF4F6}" type="presParOf" srcId="{B621316E-6DED-42F0-A45C-E6859E146545}" destId="{573D6515-FB35-4137-9367-ABE4F31C9475}" srcOrd="1" destOrd="0" presId="urn:microsoft.com/office/officeart/2009/3/layout/HorizontalOrganizationChart"/>
    <dgm:cxn modelId="{89BB4505-7C81-4A4A-B881-B3FAF362D462}" type="presParOf" srcId="{1C8DA293-4F24-4517-B136-7B49D927070E}" destId="{0D941789-6D2A-4195-B88C-7D96DE8BD050}" srcOrd="1" destOrd="0" presId="urn:microsoft.com/office/officeart/2009/3/layout/HorizontalOrganizationChart"/>
    <dgm:cxn modelId="{871AD4AC-1DFE-4795-A871-0F284294F8E7}" type="presParOf" srcId="{1C8DA293-4F24-4517-B136-7B49D927070E}" destId="{ACC3D2E9-1B4B-4CE0-BCE5-99A3EE4C998E}" srcOrd="2" destOrd="0" presId="urn:microsoft.com/office/officeart/2009/3/layout/HorizontalOrganizationChart"/>
    <dgm:cxn modelId="{3179534D-6796-4723-8B05-93A8FAF3CFCA}" type="presParOf" srcId="{EAA35413-6CC1-40AF-853F-61AD01DEF99A}" destId="{DCE477EA-76CD-4523-B77F-AB33158E36B1}" srcOrd="4" destOrd="0" presId="urn:microsoft.com/office/officeart/2009/3/layout/HorizontalOrganizationChart"/>
    <dgm:cxn modelId="{C64E5DE1-42BD-46A7-B03E-4EBC8302F778}" type="presParOf" srcId="{EAA35413-6CC1-40AF-853F-61AD01DEF99A}" destId="{CF4DE6F9-82E0-492F-8A58-A01FA541C100}" srcOrd="5" destOrd="0" presId="urn:microsoft.com/office/officeart/2009/3/layout/HorizontalOrganizationChart"/>
    <dgm:cxn modelId="{CBDF5A3C-C745-493E-8C24-58C3E8B6D4F3}" type="presParOf" srcId="{CF4DE6F9-82E0-492F-8A58-A01FA541C100}" destId="{227079A0-18EF-424C-A4B5-71BD3EB09B9B}" srcOrd="0" destOrd="0" presId="urn:microsoft.com/office/officeart/2009/3/layout/HorizontalOrganizationChart"/>
    <dgm:cxn modelId="{947DD5BC-CACD-4FEA-9C62-1FA2ED6ADC76}" type="presParOf" srcId="{227079A0-18EF-424C-A4B5-71BD3EB09B9B}" destId="{1D854DFF-FB96-465D-AF2A-3A6FE589C6AB}" srcOrd="0" destOrd="0" presId="urn:microsoft.com/office/officeart/2009/3/layout/HorizontalOrganizationChart"/>
    <dgm:cxn modelId="{2CA65765-CAE6-4EED-B0EE-802EFEDB33A1}" type="presParOf" srcId="{227079A0-18EF-424C-A4B5-71BD3EB09B9B}" destId="{C81636A9-00D6-4607-A319-3EC1058AD7D2}" srcOrd="1" destOrd="0" presId="urn:microsoft.com/office/officeart/2009/3/layout/HorizontalOrganizationChart"/>
    <dgm:cxn modelId="{86D6FFB7-22D6-4807-AAB2-18934FFABDE4}" type="presParOf" srcId="{CF4DE6F9-82E0-492F-8A58-A01FA541C100}" destId="{29786C54-93F9-40FE-BA8A-DD5844DA792C}" srcOrd="1" destOrd="0" presId="urn:microsoft.com/office/officeart/2009/3/layout/HorizontalOrganizationChart"/>
    <dgm:cxn modelId="{A44FF270-71EC-48BA-91F8-B5EAA6ECCFBC}" type="presParOf" srcId="{CF4DE6F9-82E0-492F-8A58-A01FA541C100}" destId="{D4232D63-863C-4534-B9A4-BD87F0325772}" srcOrd="2" destOrd="0" presId="urn:microsoft.com/office/officeart/2009/3/layout/HorizontalOrganizationChart"/>
    <dgm:cxn modelId="{194163F8-F0E6-4388-9C53-2A8BF552FE14}" type="presParOf" srcId="{EAA35413-6CC1-40AF-853F-61AD01DEF99A}" destId="{AF961E7A-8AD3-4DAB-8143-0E843B1E8347}" srcOrd="6" destOrd="0" presId="urn:microsoft.com/office/officeart/2009/3/layout/HorizontalOrganizationChart"/>
    <dgm:cxn modelId="{798B23EA-4737-4199-98B5-C9883A5F3A32}" type="presParOf" srcId="{EAA35413-6CC1-40AF-853F-61AD01DEF99A}" destId="{C7E967CA-93B2-4D06-B6FE-BC10BB09065F}" srcOrd="7" destOrd="0" presId="urn:microsoft.com/office/officeart/2009/3/layout/HorizontalOrganizationChart"/>
    <dgm:cxn modelId="{38D4DE5D-364B-4BB8-B1C8-1BBF26316897}" type="presParOf" srcId="{C7E967CA-93B2-4D06-B6FE-BC10BB09065F}" destId="{F07A2E22-EEFF-4158-9D9C-7F5717F308DF}" srcOrd="0" destOrd="0" presId="urn:microsoft.com/office/officeart/2009/3/layout/HorizontalOrganizationChart"/>
    <dgm:cxn modelId="{A1E15A95-DCA2-493E-AE0F-D79C03A80B24}" type="presParOf" srcId="{F07A2E22-EEFF-4158-9D9C-7F5717F308DF}" destId="{B4143373-BC35-4417-8DD4-0EC87CFC34D6}" srcOrd="0" destOrd="0" presId="urn:microsoft.com/office/officeart/2009/3/layout/HorizontalOrganizationChart"/>
    <dgm:cxn modelId="{BC243EEC-0E7B-4CE7-B304-AA94AC3BA09C}" type="presParOf" srcId="{F07A2E22-EEFF-4158-9D9C-7F5717F308DF}" destId="{5A1FC163-D51F-4E22-8542-4FEFEBA18243}" srcOrd="1" destOrd="0" presId="urn:microsoft.com/office/officeart/2009/3/layout/HorizontalOrganizationChart"/>
    <dgm:cxn modelId="{61A29D70-BED8-4BF8-8427-AEDE008D05E2}" type="presParOf" srcId="{C7E967CA-93B2-4D06-B6FE-BC10BB09065F}" destId="{35979804-27A4-48EA-B6A9-A87CF11C17E6}" srcOrd="1" destOrd="0" presId="urn:microsoft.com/office/officeart/2009/3/layout/HorizontalOrganizationChart"/>
    <dgm:cxn modelId="{50ED8C15-C926-4841-9EB1-DA8C589AD853}" type="presParOf" srcId="{C7E967CA-93B2-4D06-B6FE-BC10BB09065F}" destId="{4C4AF39D-BE02-4391-8912-FA1A3813D19B}" srcOrd="2" destOrd="0" presId="urn:microsoft.com/office/officeart/2009/3/layout/HorizontalOrganizationChart"/>
    <dgm:cxn modelId="{A6EA8E96-5B1C-4BD9-9016-F7ECD796E263}" type="presParOf" srcId="{EAA35413-6CC1-40AF-853F-61AD01DEF99A}" destId="{088147F4-145B-4A6E-B9F7-7A168B774174}" srcOrd="8" destOrd="0" presId="urn:microsoft.com/office/officeart/2009/3/layout/HorizontalOrganizationChart"/>
    <dgm:cxn modelId="{ADD8B6DA-5D9B-491F-B425-A48F375DEA13}" type="presParOf" srcId="{EAA35413-6CC1-40AF-853F-61AD01DEF99A}" destId="{F1E68D20-C0A7-4DF9-AE1D-9A874209CB87}" srcOrd="9" destOrd="0" presId="urn:microsoft.com/office/officeart/2009/3/layout/HorizontalOrganizationChart"/>
    <dgm:cxn modelId="{5EFA782D-9566-41AC-B4AD-A9459324EC92}" type="presParOf" srcId="{F1E68D20-C0A7-4DF9-AE1D-9A874209CB87}" destId="{F28CB381-C318-4D80-A7EB-F362BF85DEC2}" srcOrd="0" destOrd="0" presId="urn:microsoft.com/office/officeart/2009/3/layout/HorizontalOrganizationChart"/>
    <dgm:cxn modelId="{7297C99A-9948-4784-BA04-FF13BE7B0A70}" type="presParOf" srcId="{F28CB381-C318-4D80-A7EB-F362BF85DEC2}" destId="{CCB4DC91-4D3E-4A7B-9732-208098B13AB1}" srcOrd="0" destOrd="0" presId="urn:microsoft.com/office/officeart/2009/3/layout/HorizontalOrganizationChart"/>
    <dgm:cxn modelId="{8AAD8ABB-B18E-4B9E-9A57-953CE5DE6DC2}" type="presParOf" srcId="{F28CB381-C318-4D80-A7EB-F362BF85DEC2}" destId="{507A88AD-F2D3-429C-B0FE-DA49A89E5E28}" srcOrd="1" destOrd="0" presId="urn:microsoft.com/office/officeart/2009/3/layout/HorizontalOrganizationChart"/>
    <dgm:cxn modelId="{6FE7340C-C6EB-4CA7-8F0E-9F76DF721EF4}" type="presParOf" srcId="{F1E68D20-C0A7-4DF9-AE1D-9A874209CB87}" destId="{2D96E0B8-8CA0-4182-A8FA-8D44353FEA2E}" srcOrd="1" destOrd="0" presId="urn:microsoft.com/office/officeart/2009/3/layout/HorizontalOrganizationChart"/>
    <dgm:cxn modelId="{4EEF74A7-B348-4C1E-AE61-2CBE43AC5056}" type="presParOf" srcId="{F1E68D20-C0A7-4DF9-AE1D-9A874209CB87}" destId="{CAFA7C43-D289-4B74-B57D-DA09165AD48C}" srcOrd="2" destOrd="0" presId="urn:microsoft.com/office/officeart/2009/3/layout/HorizontalOrganizationChart"/>
    <dgm:cxn modelId="{0825E1C0-6397-42D2-B18F-7898F4CDDC65}" type="presParOf" srcId="{F0F16881-56D5-422A-9A62-45A79FB38361}" destId="{A0BB655B-B109-48F1-A35A-E798948B1FE1}" srcOrd="2" destOrd="0" presId="urn:microsoft.com/office/officeart/2009/3/layout/HorizontalOrganizationChart"/>
    <dgm:cxn modelId="{76A1A4CA-8477-495C-B20D-5DE4F9D6B51E}" type="presParOf" srcId="{A0BB655B-B109-48F1-A35A-E798948B1FE1}" destId="{B9340B77-2407-4338-BCE5-B4BDCCFCFDF1}" srcOrd="0" destOrd="0" presId="urn:microsoft.com/office/officeart/2009/3/layout/HorizontalOrganizationChart"/>
    <dgm:cxn modelId="{B914B4C2-9FA0-4419-AB71-8206A2565968}" type="presParOf" srcId="{A0BB655B-B109-48F1-A35A-E798948B1FE1}" destId="{7DFE2D12-BAC0-4CFE-8E80-5FFA14D57634}" srcOrd="1" destOrd="0" presId="urn:microsoft.com/office/officeart/2009/3/layout/HorizontalOrganizationChart"/>
    <dgm:cxn modelId="{2A118D9D-BAD0-489F-BBB8-EF39A61AE159}" type="presParOf" srcId="{7DFE2D12-BAC0-4CFE-8E80-5FFA14D57634}" destId="{D142ECC1-0D7F-4615-84B0-D2BEE995F618}" srcOrd="0" destOrd="0" presId="urn:microsoft.com/office/officeart/2009/3/layout/HorizontalOrganizationChart"/>
    <dgm:cxn modelId="{A17727F6-3684-40A9-A03F-CFA0E68A86B9}" type="presParOf" srcId="{D142ECC1-0D7F-4615-84B0-D2BEE995F618}" destId="{0E7674F4-20C6-4024-BF9C-2F2EA0BA8CDF}" srcOrd="0" destOrd="0" presId="urn:microsoft.com/office/officeart/2009/3/layout/HorizontalOrganizationChart"/>
    <dgm:cxn modelId="{AD02CAB1-2D40-4472-B9F6-EA8506BD085D}" type="presParOf" srcId="{D142ECC1-0D7F-4615-84B0-D2BEE995F618}" destId="{CEC9D699-85C4-4F11-A418-5414FEBF5309}" srcOrd="1" destOrd="0" presId="urn:microsoft.com/office/officeart/2009/3/layout/HorizontalOrganizationChart"/>
    <dgm:cxn modelId="{6CB2819C-0C94-4411-B88E-BCB827847089}" type="presParOf" srcId="{7DFE2D12-BAC0-4CFE-8E80-5FFA14D57634}" destId="{9D49F4D1-1E6B-44D9-AADD-3A97C8353DD7}" srcOrd="1" destOrd="0" presId="urn:microsoft.com/office/officeart/2009/3/layout/HorizontalOrganizationChart"/>
    <dgm:cxn modelId="{BAC2F674-56F7-4575-8A53-297BA9BB1E2F}" type="presParOf" srcId="{7DFE2D12-BAC0-4CFE-8E80-5FFA14D57634}" destId="{5F64738E-0E2F-49A6-918F-7EED3179687B}"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16D437-E32F-4F9B-AD0F-72FC30401466}"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es-ES"/>
        </a:p>
      </dgm:t>
    </dgm:pt>
    <dgm:pt modelId="{B9E681CF-04E7-45D4-B211-6D9F31C6D9BE}">
      <dgm:prSet phldrT="[Texto]" custT="1"/>
      <dgm:spPr/>
      <dgm:t>
        <a:bodyPr/>
        <a:lstStyle/>
        <a:p>
          <a:pPr algn="ctr"/>
          <a:r>
            <a:rPr lang="es-MX" sz="1800" b="1" dirty="0" smtClean="0"/>
            <a:t>Activo:   </a:t>
          </a:r>
        </a:p>
        <a:p>
          <a:pPr algn="ctr"/>
          <a:r>
            <a:rPr lang="es-MX" sz="1800" dirty="0" smtClean="0"/>
            <a:t>aprende al tratar de hacer, al trabajar con otros</a:t>
          </a:r>
        </a:p>
        <a:p>
          <a:pPr algn="ctr"/>
          <a:endParaRPr lang="es-ES" sz="1800" dirty="0" smtClean="0"/>
        </a:p>
        <a:p>
          <a:pPr algn="ctr"/>
          <a:r>
            <a:rPr lang="es-MX" sz="1800" b="1" dirty="0" smtClean="0"/>
            <a:t>Reflexivo:  </a:t>
          </a:r>
          <a:r>
            <a:rPr lang="es-MX" sz="1800" dirty="0" smtClean="0"/>
            <a:t>aprende pensando cómo hacer, trabaja solo.</a:t>
          </a:r>
          <a:endParaRPr lang="es-ES" sz="1800" dirty="0"/>
        </a:p>
      </dgm:t>
    </dgm:pt>
    <dgm:pt modelId="{35C1069A-C5AF-40F5-B254-7E00E72803A6}" type="parTrans" cxnId="{2BB83695-C653-42CA-B56E-FD8F7DE8D2DB}">
      <dgm:prSet/>
      <dgm:spPr/>
      <dgm:t>
        <a:bodyPr/>
        <a:lstStyle/>
        <a:p>
          <a:endParaRPr lang="es-ES"/>
        </a:p>
      </dgm:t>
    </dgm:pt>
    <dgm:pt modelId="{3D782C23-B44E-4358-BDCE-64CC80E60809}" type="sibTrans" cxnId="{2BB83695-C653-42CA-B56E-FD8F7DE8D2DB}">
      <dgm:prSet/>
      <dgm:spPr/>
      <dgm:t>
        <a:bodyPr/>
        <a:lstStyle/>
        <a:p>
          <a:endParaRPr lang="es-ES"/>
        </a:p>
      </dgm:t>
    </dgm:pt>
    <dgm:pt modelId="{6AC56DA4-2F25-40C7-A360-D3DEB684087E}">
      <dgm:prSet phldrT="[Texto]" custT="1"/>
      <dgm:spPr/>
      <dgm:t>
        <a:bodyPr/>
        <a:lstStyle/>
        <a:p>
          <a:r>
            <a:rPr lang="es-MX" sz="1800" b="1" dirty="0" smtClean="0"/>
            <a:t>Secuencial:  </a:t>
          </a:r>
          <a:r>
            <a:rPr lang="es-MX" sz="1800" dirty="0" smtClean="0"/>
            <a:t>aprende en forma lineal, en orden y en pasos pequeños</a:t>
          </a:r>
          <a:endParaRPr lang="es-ES" sz="1800" dirty="0" smtClean="0"/>
        </a:p>
        <a:p>
          <a:r>
            <a:rPr lang="es-MX" sz="1800" b="1" dirty="0" smtClean="0"/>
            <a:t>Global:  </a:t>
          </a:r>
          <a:r>
            <a:rPr lang="es-MX" sz="1800" dirty="0" smtClean="0"/>
            <a:t>pensamiento holístico, aprende a grandes saltos, resuelven problemas complejos rápidamente</a:t>
          </a:r>
          <a:endParaRPr lang="es-ES" sz="1800" dirty="0"/>
        </a:p>
      </dgm:t>
    </dgm:pt>
    <dgm:pt modelId="{A2D6A812-EDAB-4EEE-87A4-7767981A6393}" type="parTrans" cxnId="{88CA5F4C-C9D6-4688-AF71-13D6388FF34F}">
      <dgm:prSet/>
      <dgm:spPr/>
      <dgm:t>
        <a:bodyPr/>
        <a:lstStyle/>
        <a:p>
          <a:endParaRPr lang="es-ES"/>
        </a:p>
      </dgm:t>
    </dgm:pt>
    <dgm:pt modelId="{30FA0135-906E-40EA-90E1-6AF85D006634}" type="sibTrans" cxnId="{88CA5F4C-C9D6-4688-AF71-13D6388FF34F}">
      <dgm:prSet/>
      <dgm:spPr/>
      <dgm:t>
        <a:bodyPr/>
        <a:lstStyle/>
        <a:p>
          <a:endParaRPr lang="es-ES"/>
        </a:p>
      </dgm:t>
    </dgm:pt>
    <dgm:pt modelId="{94C65C77-1B66-4051-9FCA-8FF20D9C3469}">
      <dgm:prSet custT="1"/>
      <dgm:spPr/>
      <dgm:t>
        <a:bodyPr/>
        <a:lstStyle/>
        <a:p>
          <a:r>
            <a:rPr lang="pt-PT" sz="1800" b="1" dirty="0" smtClean="0"/>
            <a:t>Sensitivo:  </a:t>
          </a:r>
          <a:r>
            <a:rPr lang="es-MX" sz="1800" dirty="0" smtClean="0"/>
            <a:t>concreto, práctico, orientado hacia los datos y los procedimientos</a:t>
          </a:r>
        </a:p>
        <a:p>
          <a:endParaRPr lang="es-ES" sz="800" dirty="0" smtClean="0"/>
        </a:p>
        <a:p>
          <a:r>
            <a:rPr lang="pt-PT" sz="1800" b="1" dirty="0" smtClean="0"/>
            <a:t>Intuitivo:   </a:t>
          </a:r>
          <a:r>
            <a:rPr lang="es-MX" sz="1800" dirty="0" smtClean="0"/>
            <a:t>conceptual, innovador, orientado a las teorías y sus implicaciones</a:t>
          </a:r>
          <a:endParaRPr lang="es-ES" sz="1800" dirty="0"/>
        </a:p>
      </dgm:t>
    </dgm:pt>
    <dgm:pt modelId="{8B03A940-8A86-4548-BB8D-0DED603E70E3}" type="parTrans" cxnId="{87273C9D-79C0-435A-B9A2-0D9B4BFF7B90}">
      <dgm:prSet/>
      <dgm:spPr/>
      <dgm:t>
        <a:bodyPr/>
        <a:lstStyle/>
        <a:p>
          <a:endParaRPr lang="es-ES"/>
        </a:p>
      </dgm:t>
    </dgm:pt>
    <dgm:pt modelId="{1286144F-0FD0-43C3-B689-3B1CAA2D7D2A}" type="sibTrans" cxnId="{87273C9D-79C0-435A-B9A2-0D9B4BFF7B90}">
      <dgm:prSet/>
      <dgm:spPr/>
      <dgm:t>
        <a:bodyPr/>
        <a:lstStyle/>
        <a:p>
          <a:endParaRPr lang="es-ES"/>
        </a:p>
      </dgm:t>
    </dgm:pt>
    <dgm:pt modelId="{B34238D8-4156-44BA-B182-B52DA3C4EBBE}">
      <dgm:prSet custT="1"/>
      <dgm:spPr/>
      <dgm:t>
        <a:bodyPr/>
        <a:lstStyle/>
        <a:p>
          <a:r>
            <a:rPr lang="pt-PT" sz="1800" b="1" dirty="0" smtClean="0"/>
            <a:t>Visual:  </a:t>
          </a:r>
        </a:p>
        <a:p>
          <a:r>
            <a:rPr lang="es-MX" sz="1800" dirty="0" smtClean="0"/>
            <a:t>prefiere la representación visual del material </a:t>
          </a:r>
          <a:r>
            <a:rPr lang="es-EC" sz="1800" dirty="0" smtClean="0"/>
            <a:t>diagramas, f</a:t>
          </a:r>
          <a:r>
            <a:rPr lang="pt-PT" sz="1800" dirty="0" smtClean="0"/>
            <a:t>otos, gráficas, </a:t>
          </a:r>
          <a:r>
            <a:rPr lang="es-MX" sz="1800" dirty="0" smtClean="0"/>
            <a:t>películas, carteles, etc.</a:t>
          </a:r>
        </a:p>
        <a:p>
          <a:endParaRPr lang="es-ES" sz="800" dirty="0" smtClean="0"/>
        </a:p>
        <a:p>
          <a:r>
            <a:rPr lang="pt-PT" sz="1800" b="1" dirty="0" smtClean="0"/>
            <a:t>Verbal:  </a:t>
          </a:r>
        </a:p>
        <a:p>
          <a:r>
            <a:rPr lang="es-MX" sz="1800" dirty="0" smtClean="0"/>
            <a:t>prefiere las explicaciones orales o escritas</a:t>
          </a:r>
          <a:endParaRPr lang="es-ES" sz="1800" dirty="0"/>
        </a:p>
      </dgm:t>
    </dgm:pt>
    <dgm:pt modelId="{18804115-399C-40DD-9673-97445760C8DB}" type="parTrans" cxnId="{64EB5559-9FB6-4C43-94AD-F77B57FE5518}">
      <dgm:prSet/>
      <dgm:spPr/>
      <dgm:t>
        <a:bodyPr/>
        <a:lstStyle/>
        <a:p>
          <a:endParaRPr lang="es-ES"/>
        </a:p>
      </dgm:t>
    </dgm:pt>
    <dgm:pt modelId="{CECD3B83-6417-4338-9A90-C09B8B519AC2}" type="sibTrans" cxnId="{64EB5559-9FB6-4C43-94AD-F77B57FE5518}">
      <dgm:prSet/>
      <dgm:spPr/>
      <dgm:t>
        <a:bodyPr/>
        <a:lstStyle/>
        <a:p>
          <a:endParaRPr lang="es-ES"/>
        </a:p>
      </dgm:t>
    </dgm:pt>
    <dgm:pt modelId="{E2F1E63B-4112-483B-884C-BAFD8405CC0F}" type="pres">
      <dgm:prSet presAssocID="{0616D437-E32F-4F9B-AD0F-72FC30401466}" presName="Name0" presStyleCnt="0">
        <dgm:presLayoutVars>
          <dgm:dir/>
          <dgm:resizeHandles val="exact"/>
        </dgm:presLayoutVars>
      </dgm:prSet>
      <dgm:spPr/>
      <dgm:t>
        <a:bodyPr/>
        <a:lstStyle/>
        <a:p>
          <a:endParaRPr lang="es-ES"/>
        </a:p>
      </dgm:t>
    </dgm:pt>
    <dgm:pt modelId="{A92D7040-9F64-4437-AC4B-40FF94C35523}" type="pres">
      <dgm:prSet presAssocID="{B9E681CF-04E7-45D4-B211-6D9F31C6D9BE}" presName="node" presStyleLbl="node1" presStyleIdx="0" presStyleCnt="4">
        <dgm:presLayoutVars>
          <dgm:bulletEnabled val="1"/>
        </dgm:presLayoutVars>
      </dgm:prSet>
      <dgm:spPr/>
      <dgm:t>
        <a:bodyPr/>
        <a:lstStyle/>
        <a:p>
          <a:endParaRPr lang="es-ES"/>
        </a:p>
      </dgm:t>
    </dgm:pt>
    <dgm:pt modelId="{48A438FE-05C5-419B-8FEF-75A9817C3D28}" type="pres">
      <dgm:prSet presAssocID="{3D782C23-B44E-4358-BDCE-64CC80E60809}" presName="sibTrans" presStyleCnt="0"/>
      <dgm:spPr/>
    </dgm:pt>
    <dgm:pt modelId="{2CFF2BA4-EB23-4D77-B02C-C690999CC211}" type="pres">
      <dgm:prSet presAssocID="{94C65C77-1B66-4051-9FCA-8FF20D9C3469}" presName="node" presStyleLbl="node1" presStyleIdx="1" presStyleCnt="4" custLinFactNeighborX="43334" custLinFactNeighborY="-3773">
        <dgm:presLayoutVars>
          <dgm:bulletEnabled val="1"/>
        </dgm:presLayoutVars>
      </dgm:prSet>
      <dgm:spPr/>
      <dgm:t>
        <a:bodyPr/>
        <a:lstStyle/>
        <a:p>
          <a:endParaRPr lang="es-ES"/>
        </a:p>
      </dgm:t>
    </dgm:pt>
    <dgm:pt modelId="{FA5E965C-9218-4F6B-B838-FF20D097B873}" type="pres">
      <dgm:prSet presAssocID="{1286144F-0FD0-43C3-B689-3B1CAA2D7D2A}" presName="sibTrans" presStyleCnt="0"/>
      <dgm:spPr/>
    </dgm:pt>
    <dgm:pt modelId="{4F57C665-A9C5-426D-AC45-1C178EDAA68B}" type="pres">
      <dgm:prSet presAssocID="{B34238D8-4156-44BA-B182-B52DA3C4EBBE}" presName="node" presStyleLbl="node1" presStyleIdx="2" presStyleCnt="4">
        <dgm:presLayoutVars>
          <dgm:bulletEnabled val="1"/>
        </dgm:presLayoutVars>
      </dgm:prSet>
      <dgm:spPr/>
      <dgm:t>
        <a:bodyPr/>
        <a:lstStyle/>
        <a:p>
          <a:endParaRPr lang="es-ES"/>
        </a:p>
      </dgm:t>
    </dgm:pt>
    <dgm:pt modelId="{B9CCF6CE-0A9D-4622-BAFA-04BABFD6E48C}" type="pres">
      <dgm:prSet presAssocID="{CECD3B83-6417-4338-9A90-C09B8B519AC2}" presName="sibTrans" presStyleCnt="0"/>
      <dgm:spPr/>
    </dgm:pt>
    <dgm:pt modelId="{DD47E277-A080-409C-A0D4-5DAE1E41BDA3}" type="pres">
      <dgm:prSet presAssocID="{6AC56DA4-2F25-40C7-A360-D3DEB684087E}" presName="node" presStyleLbl="node1" presStyleIdx="3" presStyleCnt="4">
        <dgm:presLayoutVars>
          <dgm:bulletEnabled val="1"/>
        </dgm:presLayoutVars>
      </dgm:prSet>
      <dgm:spPr/>
      <dgm:t>
        <a:bodyPr/>
        <a:lstStyle/>
        <a:p>
          <a:endParaRPr lang="es-ES"/>
        </a:p>
      </dgm:t>
    </dgm:pt>
  </dgm:ptLst>
  <dgm:cxnLst>
    <dgm:cxn modelId="{2BB83695-C653-42CA-B56E-FD8F7DE8D2DB}" srcId="{0616D437-E32F-4F9B-AD0F-72FC30401466}" destId="{B9E681CF-04E7-45D4-B211-6D9F31C6D9BE}" srcOrd="0" destOrd="0" parTransId="{35C1069A-C5AF-40F5-B254-7E00E72803A6}" sibTransId="{3D782C23-B44E-4358-BDCE-64CC80E60809}"/>
    <dgm:cxn modelId="{8F3468D4-CD33-4ED8-8907-5EA6C2D40625}" type="presOf" srcId="{6AC56DA4-2F25-40C7-A360-D3DEB684087E}" destId="{DD47E277-A080-409C-A0D4-5DAE1E41BDA3}" srcOrd="0" destOrd="0" presId="urn:microsoft.com/office/officeart/2005/8/layout/hList6"/>
    <dgm:cxn modelId="{87273C9D-79C0-435A-B9A2-0D9B4BFF7B90}" srcId="{0616D437-E32F-4F9B-AD0F-72FC30401466}" destId="{94C65C77-1B66-4051-9FCA-8FF20D9C3469}" srcOrd="1" destOrd="0" parTransId="{8B03A940-8A86-4548-BB8D-0DED603E70E3}" sibTransId="{1286144F-0FD0-43C3-B689-3B1CAA2D7D2A}"/>
    <dgm:cxn modelId="{64EB5559-9FB6-4C43-94AD-F77B57FE5518}" srcId="{0616D437-E32F-4F9B-AD0F-72FC30401466}" destId="{B34238D8-4156-44BA-B182-B52DA3C4EBBE}" srcOrd="2" destOrd="0" parTransId="{18804115-399C-40DD-9673-97445760C8DB}" sibTransId="{CECD3B83-6417-4338-9A90-C09B8B519AC2}"/>
    <dgm:cxn modelId="{B61C4D6A-DEDF-4F23-A07B-D49F2CED8C83}" type="presOf" srcId="{B34238D8-4156-44BA-B182-B52DA3C4EBBE}" destId="{4F57C665-A9C5-426D-AC45-1C178EDAA68B}" srcOrd="0" destOrd="0" presId="urn:microsoft.com/office/officeart/2005/8/layout/hList6"/>
    <dgm:cxn modelId="{4FDD14CC-E245-4F71-93FB-6139D0544AA1}" type="presOf" srcId="{B9E681CF-04E7-45D4-B211-6D9F31C6D9BE}" destId="{A92D7040-9F64-4437-AC4B-40FF94C35523}" srcOrd="0" destOrd="0" presId="urn:microsoft.com/office/officeart/2005/8/layout/hList6"/>
    <dgm:cxn modelId="{88CA5F4C-C9D6-4688-AF71-13D6388FF34F}" srcId="{0616D437-E32F-4F9B-AD0F-72FC30401466}" destId="{6AC56DA4-2F25-40C7-A360-D3DEB684087E}" srcOrd="3" destOrd="0" parTransId="{A2D6A812-EDAB-4EEE-87A4-7767981A6393}" sibTransId="{30FA0135-906E-40EA-90E1-6AF85D006634}"/>
    <dgm:cxn modelId="{E5F94113-7765-4680-ACD7-E1F3B9D240E1}" type="presOf" srcId="{0616D437-E32F-4F9B-AD0F-72FC30401466}" destId="{E2F1E63B-4112-483B-884C-BAFD8405CC0F}" srcOrd="0" destOrd="0" presId="urn:microsoft.com/office/officeart/2005/8/layout/hList6"/>
    <dgm:cxn modelId="{216E1DE1-DA67-471C-AD81-FC205126F01C}" type="presOf" srcId="{94C65C77-1B66-4051-9FCA-8FF20D9C3469}" destId="{2CFF2BA4-EB23-4D77-B02C-C690999CC211}" srcOrd="0" destOrd="0" presId="urn:microsoft.com/office/officeart/2005/8/layout/hList6"/>
    <dgm:cxn modelId="{919C50F4-F088-4A2E-A8C4-7696F00CC95A}" type="presParOf" srcId="{E2F1E63B-4112-483B-884C-BAFD8405CC0F}" destId="{A92D7040-9F64-4437-AC4B-40FF94C35523}" srcOrd="0" destOrd="0" presId="urn:microsoft.com/office/officeart/2005/8/layout/hList6"/>
    <dgm:cxn modelId="{9FA1D989-6B1F-4402-8368-87B3EED9F518}" type="presParOf" srcId="{E2F1E63B-4112-483B-884C-BAFD8405CC0F}" destId="{48A438FE-05C5-419B-8FEF-75A9817C3D28}" srcOrd="1" destOrd="0" presId="urn:microsoft.com/office/officeart/2005/8/layout/hList6"/>
    <dgm:cxn modelId="{15194B0B-BC49-41E0-9860-D4DDB290A2FD}" type="presParOf" srcId="{E2F1E63B-4112-483B-884C-BAFD8405CC0F}" destId="{2CFF2BA4-EB23-4D77-B02C-C690999CC211}" srcOrd="2" destOrd="0" presId="urn:microsoft.com/office/officeart/2005/8/layout/hList6"/>
    <dgm:cxn modelId="{025A7148-F388-48FE-A601-652A093CEA6D}" type="presParOf" srcId="{E2F1E63B-4112-483B-884C-BAFD8405CC0F}" destId="{FA5E965C-9218-4F6B-B838-FF20D097B873}" srcOrd="3" destOrd="0" presId="urn:microsoft.com/office/officeart/2005/8/layout/hList6"/>
    <dgm:cxn modelId="{1F0BE394-6B2E-4561-843A-2B9401F2ECC6}" type="presParOf" srcId="{E2F1E63B-4112-483B-884C-BAFD8405CC0F}" destId="{4F57C665-A9C5-426D-AC45-1C178EDAA68B}" srcOrd="4" destOrd="0" presId="urn:microsoft.com/office/officeart/2005/8/layout/hList6"/>
    <dgm:cxn modelId="{70DC2662-077F-41A4-A0B5-25F20514B8BF}" type="presParOf" srcId="{E2F1E63B-4112-483B-884C-BAFD8405CC0F}" destId="{B9CCF6CE-0A9D-4622-BAFA-04BABFD6E48C}" srcOrd="5" destOrd="0" presId="urn:microsoft.com/office/officeart/2005/8/layout/hList6"/>
    <dgm:cxn modelId="{E062FD5C-9D06-4C50-B1C0-A55603E2842A}" type="presParOf" srcId="{E2F1E63B-4112-483B-884C-BAFD8405CC0F}" destId="{DD47E277-A080-409C-A0D4-5DAE1E41BDA3}"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4A4940F-6F2E-4CEA-87BA-EE405CFCBBAA}"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s-ES"/>
        </a:p>
      </dgm:t>
    </dgm:pt>
    <dgm:pt modelId="{E6ABA581-DE8D-4F64-BE40-F56DB41CFC4B}">
      <dgm:prSet phldrT="[Texto]" custT="1"/>
      <dgm:spPr>
        <a:solidFill>
          <a:schemeClr val="tx2">
            <a:lumMod val="60000"/>
            <a:lumOff val="40000"/>
          </a:schemeClr>
        </a:solidFill>
      </dgm:spPr>
      <dgm:t>
        <a:bodyPr/>
        <a:lstStyle/>
        <a:p>
          <a:pPr algn="l"/>
          <a:r>
            <a:rPr lang="es-MX" sz="1400" b="1" baseline="0" dirty="0" smtClean="0">
              <a:solidFill>
                <a:schemeClr val="tx1"/>
              </a:solidFill>
            </a:rPr>
            <a:t>Niebla y Hernández (2007) lo define como el grado de logro de los objetivos establecidos en los programas oficiales de estudio</a:t>
          </a:r>
          <a:endParaRPr lang="es-ES" sz="1400" b="1" baseline="0" dirty="0">
            <a:solidFill>
              <a:schemeClr val="tx1"/>
            </a:solidFill>
          </a:endParaRPr>
        </a:p>
      </dgm:t>
    </dgm:pt>
    <dgm:pt modelId="{F3D55443-FD98-4FAE-A047-1E5A4032792E}" type="parTrans" cxnId="{BFB4A881-B4B3-4172-868A-1D6038E1EE2B}">
      <dgm:prSet/>
      <dgm:spPr/>
      <dgm:t>
        <a:bodyPr/>
        <a:lstStyle/>
        <a:p>
          <a:endParaRPr lang="es-ES"/>
        </a:p>
      </dgm:t>
    </dgm:pt>
    <dgm:pt modelId="{B18729CC-D8AF-4BE0-B808-3BD4F59C3E24}" type="sibTrans" cxnId="{BFB4A881-B4B3-4172-868A-1D6038E1EE2B}">
      <dgm:prSet/>
      <dgm:spPr/>
      <dgm:t>
        <a:bodyPr/>
        <a:lstStyle/>
        <a:p>
          <a:endParaRPr lang="es-ES"/>
        </a:p>
      </dgm:t>
    </dgm:pt>
    <dgm:pt modelId="{6278BDA7-2329-4371-A715-CFA5D3CCE8B6}">
      <dgm:prSet phldrT="[Texto]" custT="1"/>
      <dgm:spPr/>
      <dgm:t>
        <a:bodyPr/>
        <a:lstStyle/>
        <a:p>
          <a:r>
            <a:rPr lang="es-EC" sz="1600" b="1" i="1" baseline="0" dirty="0" smtClean="0"/>
            <a:t>Factores Cognitivos                      </a:t>
          </a:r>
          <a:r>
            <a:rPr lang="es-MX" sz="1600" baseline="0" dirty="0" smtClean="0"/>
            <a:t>la capacidad de atención, análisis, síntesis, memoria y  pensamiento global y relacional.</a:t>
          </a:r>
          <a:endParaRPr lang="es-ES" sz="1600" baseline="0" dirty="0"/>
        </a:p>
      </dgm:t>
    </dgm:pt>
    <dgm:pt modelId="{6FF519B5-9D10-4A20-97B0-3B12728CCEDC}" type="parTrans" cxnId="{B6824088-69A6-49C4-A45D-9AE537BF4BA0}">
      <dgm:prSet/>
      <dgm:spPr/>
      <dgm:t>
        <a:bodyPr/>
        <a:lstStyle/>
        <a:p>
          <a:endParaRPr lang="es-ES"/>
        </a:p>
      </dgm:t>
    </dgm:pt>
    <dgm:pt modelId="{0361619E-CFF5-40FF-916D-BA38AAAA54BB}" type="sibTrans" cxnId="{B6824088-69A6-49C4-A45D-9AE537BF4BA0}">
      <dgm:prSet/>
      <dgm:spPr/>
      <dgm:t>
        <a:bodyPr/>
        <a:lstStyle/>
        <a:p>
          <a:endParaRPr lang="es-ES"/>
        </a:p>
      </dgm:t>
    </dgm:pt>
    <dgm:pt modelId="{0CC21184-E5D4-4B6A-92CD-39809F59576C}">
      <dgm:prSet phldrT="[Texto]" custT="1"/>
      <dgm:spPr>
        <a:solidFill>
          <a:schemeClr val="accent1">
            <a:lumMod val="60000"/>
            <a:lumOff val="40000"/>
          </a:schemeClr>
        </a:solidFill>
      </dgm:spPr>
      <dgm:t>
        <a:bodyPr/>
        <a:lstStyle/>
        <a:p>
          <a:pPr algn="r"/>
          <a:r>
            <a:rPr lang="es-MX" sz="1600" b="1" baseline="0" dirty="0" smtClean="0">
              <a:solidFill>
                <a:schemeClr val="tx1"/>
              </a:solidFill>
            </a:rPr>
            <a:t>Evaluación de los logros de aprendizaje</a:t>
          </a:r>
          <a:endParaRPr lang="es-ES" sz="1600" b="1" baseline="0" dirty="0">
            <a:solidFill>
              <a:schemeClr val="tx1"/>
            </a:solidFill>
          </a:endParaRPr>
        </a:p>
      </dgm:t>
    </dgm:pt>
    <dgm:pt modelId="{BD61EDA2-8159-4590-B819-E83C118C3182}" type="parTrans" cxnId="{CE29458B-7748-4EE9-8FB1-BA9E608BD0DD}">
      <dgm:prSet/>
      <dgm:spPr/>
      <dgm:t>
        <a:bodyPr/>
        <a:lstStyle/>
        <a:p>
          <a:endParaRPr lang="es-ES"/>
        </a:p>
      </dgm:t>
    </dgm:pt>
    <dgm:pt modelId="{EDC8FDE8-C9BB-4510-9A5B-6F68A3E00EBE}" type="sibTrans" cxnId="{CE29458B-7748-4EE9-8FB1-BA9E608BD0DD}">
      <dgm:prSet/>
      <dgm:spPr/>
      <dgm:t>
        <a:bodyPr/>
        <a:lstStyle/>
        <a:p>
          <a:endParaRPr lang="es-ES"/>
        </a:p>
      </dgm:t>
    </dgm:pt>
    <dgm:pt modelId="{2738B095-9306-47D9-98B5-C43036379E7B}">
      <dgm:prSet phldrT="[Texto]" custT="1"/>
      <dgm:spPr/>
      <dgm:t>
        <a:bodyPr/>
        <a:lstStyle/>
        <a:p>
          <a:pPr marL="0" indent="0" algn="l"/>
          <a:r>
            <a:rPr lang="es-EC" sz="1600" b="1" i="1" dirty="0" smtClean="0"/>
            <a:t>Factores Actitudinales:</a:t>
          </a:r>
          <a:r>
            <a:rPr lang="es-EC" sz="1400" b="1" i="1" dirty="0" smtClean="0"/>
            <a:t>                  </a:t>
          </a:r>
          <a:r>
            <a:rPr lang="es-EC" sz="1400" dirty="0" smtClean="0"/>
            <a:t> </a:t>
          </a:r>
          <a:r>
            <a:rPr lang="es-EC" sz="1600" dirty="0" smtClean="0"/>
            <a:t>estados emocionales y somáticos; que repercuten en la construcción de la competencia cognitiva, en la            medida que  estos son                                                                   	positivos o negativos</a:t>
          </a:r>
          <a:endParaRPr lang="es-ES" sz="1600" dirty="0"/>
        </a:p>
      </dgm:t>
    </dgm:pt>
    <dgm:pt modelId="{17038F92-077A-402C-B16E-F665DC0C57BB}" type="parTrans" cxnId="{04AE257D-0318-4466-8E1B-9960C2FD1BFD}">
      <dgm:prSet/>
      <dgm:spPr/>
      <dgm:t>
        <a:bodyPr/>
        <a:lstStyle/>
        <a:p>
          <a:endParaRPr lang="es-ES"/>
        </a:p>
      </dgm:t>
    </dgm:pt>
    <dgm:pt modelId="{AC6170CA-D881-48C0-A9E3-D448A2BA2264}" type="sibTrans" cxnId="{04AE257D-0318-4466-8E1B-9960C2FD1BFD}">
      <dgm:prSet/>
      <dgm:spPr/>
      <dgm:t>
        <a:bodyPr/>
        <a:lstStyle/>
        <a:p>
          <a:endParaRPr lang="es-ES"/>
        </a:p>
      </dgm:t>
    </dgm:pt>
    <dgm:pt modelId="{23514949-4256-45B9-92F7-9DF12ACF1A9C}">
      <dgm:prSet phldrT="[Texto]" custT="1"/>
      <dgm:spPr>
        <a:solidFill>
          <a:schemeClr val="tx2">
            <a:lumMod val="60000"/>
            <a:lumOff val="40000"/>
          </a:schemeClr>
        </a:solidFill>
      </dgm:spPr>
      <dgm:t>
        <a:bodyPr/>
        <a:lstStyle/>
        <a:p>
          <a:pPr algn="r"/>
          <a:endParaRPr lang="es-MX" sz="1500" dirty="0" smtClean="0">
            <a:solidFill>
              <a:schemeClr val="tx1"/>
            </a:solidFill>
          </a:endParaRPr>
        </a:p>
        <a:p>
          <a:pPr algn="r"/>
          <a:r>
            <a:rPr lang="es-MX" sz="1600" b="1" dirty="0" smtClean="0">
              <a:solidFill>
                <a:schemeClr val="tx1"/>
              </a:solidFill>
            </a:rPr>
            <a:t>Se lo  representa través de las </a:t>
          </a:r>
          <a:r>
            <a:rPr lang="es-MX" sz="1600" b="1" baseline="0" dirty="0" smtClean="0">
              <a:solidFill>
                <a:schemeClr val="tx1"/>
              </a:solidFill>
            </a:rPr>
            <a:t>calificaciones</a:t>
          </a:r>
          <a:r>
            <a:rPr lang="es-MX" sz="1600" b="1" dirty="0" smtClean="0">
              <a:solidFill>
                <a:schemeClr val="tx1"/>
              </a:solidFill>
            </a:rPr>
            <a:t> cuantitativas</a:t>
          </a:r>
        </a:p>
      </dgm:t>
    </dgm:pt>
    <dgm:pt modelId="{63501D81-6D5F-4A0D-91E1-E0053EF3FE1F}" type="parTrans" cxnId="{4F40523B-5A37-43A0-8EB2-E7B3473EE03A}">
      <dgm:prSet/>
      <dgm:spPr/>
      <dgm:t>
        <a:bodyPr/>
        <a:lstStyle/>
        <a:p>
          <a:endParaRPr lang="es-ES"/>
        </a:p>
      </dgm:t>
    </dgm:pt>
    <dgm:pt modelId="{0D718354-E7E9-4612-AA00-3785D5077A96}" type="sibTrans" cxnId="{4F40523B-5A37-43A0-8EB2-E7B3473EE03A}">
      <dgm:prSet/>
      <dgm:spPr/>
      <dgm:t>
        <a:bodyPr/>
        <a:lstStyle/>
        <a:p>
          <a:endParaRPr lang="es-ES"/>
        </a:p>
      </dgm:t>
    </dgm:pt>
    <dgm:pt modelId="{364FE774-7AB8-411F-9422-CD59DC1BAC3A}">
      <dgm:prSet phldrT="[Texto]" custT="1"/>
      <dgm:spPr/>
      <dgm:t>
        <a:bodyPr/>
        <a:lstStyle/>
        <a:p>
          <a:r>
            <a:rPr lang="es-EC" sz="1200" b="1" i="1" dirty="0" smtClean="0"/>
            <a:t> </a:t>
          </a:r>
          <a:r>
            <a:rPr lang="es-EC" sz="1600" b="1" i="1" dirty="0" smtClean="0"/>
            <a:t>Factores Sociales:</a:t>
          </a:r>
          <a:r>
            <a:rPr lang="es-ES" sz="1400" dirty="0" smtClean="0"/>
            <a:t>        </a:t>
          </a:r>
          <a:endParaRPr lang="es-ES" sz="1600" dirty="0"/>
        </a:p>
      </dgm:t>
    </dgm:pt>
    <dgm:pt modelId="{E75915B8-C74D-433D-A593-CE8315C71CAF}" type="parTrans" cxnId="{B7E6757A-2DB7-4E6C-B48B-DBA9A91C22E5}">
      <dgm:prSet/>
      <dgm:spPr/>
      <dgm:t>
        <a:bodyPr/>
        <a:lstStyle/>
        <a:p>
          <a:endParaRPr lang="es-ES"/>
        </a:p>
      </dgm:t>
    </dgm:pt>
    <dgm:pt modelId="{75F43DA5-BA75-4AF1-AAED-C7EC50F86447}" type="sibTrans" cxnId="{B7E6757A-2DB7-4E6C-B48B-DBA9A91C22E5}">
      <dgm:prSet/>
      <dgm:spPr/>
      <dgm:t>
        <a:bodyPr/>
        <a:lstStyle/>
        <a:p>
          <a:endParaRPr lang="es-ES"/>
        </a:p>
      </dgm:t>
    </dgm:pt>
    <dgm:pt modelId="{6434F7D9-3015-4C77-BEBE-7002DF8BC80C}">
      <dgm:prSet phldrT="[Texto]" custT="1"/>
      <dgm:spPr>
        <a:solidFill>
          <a:schemeClr val="accent1">
            <a:lumMod val="60000"/>
            <a:lumOff val="40000"/>
          </a:schemeClr>
        </a:solidFill>
      </dgm:spPr>
      <dgm:t>
        <a:bodyPr/>
        <a:lstStyle/>
        <a:p>
          <a:r>
            <a:rPr lang="es-MX" sz="1600" b="1" baseline="0" dirty="0" smtClean="0">
              <a:solidFill>
                <a:schemeClr val="tx1"/>
              </a:solidFill>
            </a:rPr>
            <a:t>Factores que influyen en el desempeño estudiantil</a:t>
          </a:r>
          <a:endParaRPr lang="es-ES" sz="1600" b="1" baseline="0" dirty="0">
            <a:solidFill>
              <a:schemeClr val="tx1"/>
            </a:solidFill>
          </a:endParaRPr>
        </a:p>
      </dgm:t>
    </dgm:pt>
    <dgm:pt modelId="{D5D6BC6B-3A5B-469A-A3B3-2EA1AAB67387}" type="parTrans" cxnId="{7156C7AD-2F8A-4A48-829A-0178A435FAF0}">
      <dgm:prSet/>
      <dgm:spPr/>
      <dgm:t>
        <a:bodyPr/>
        <a:lstStyle/>
        <a:p>
          <a:endParaRPr lang="es-ES"/>
        </a:p>
      </dgm:t>
    </dgm:pt>
    <dgm:pt modelId="{2757F556-E1ED-4DA0-8F32-14897AEF5DCF}" type="sibTrans" cxnId="{7156C7AD-2F8A-4A48-829A-0178A435FAF0}">
      <dgm:prSet/>
      <dgm:spPr/>
      <dgm:t>
        <a:bodyPr/>
        <a:lstStyle/>
        <a:p>
          <a:endParaRPr lang="es-ES"/>
        </a:p>
      </dgm:t>
    </dgm:pt>
    <dgm:pt modelId="{10BF0BD9-16AD-43A8-80C1-F834E5D1ECCB}">
      <dgm:prSet phldrT="[Texto]" custT="1"/>
      <dgm:spPr/>
      <dgm:t>
        <a:bodyPr/>
        <a:lstStyle/>
        <a:p>
          <a:r>
            <a:rPr lang="es-EC" sz="1600" b="1" i="1" dirty="0" smtClean="0"/>
            <a:t>Factores Contextuales:</a:t>
          </a:r>
          <a:endParaRPr lang="es-ES" sz="1600" dirty="0"/>
        </a:p>
      </dgm:t>
    </dgm:pt>
    <dgm:pt modelId="{4141E2A1-2D8A-4D71-A099-B462C355FBFF}" type="parTrans" cxnId="{00333E8E-9A2E-4E5E-A8E3-2F1FB674085F}">
      <dgm:prSet/>
      <dgm:spPr/>
      <dgm:t>
        <a:bodyPr/>
        <a:lstStyle/>
        <a:p>
          <a:endParaRPr lang="es-ES"/>
        </a:p>
      </dgm:t>
    </dgm:pt>
    <dgm:pt modelId="{CE7B2687-2110-4D3A-9C8B-5916786F99D6}" type="sibTrans" cxnId="{00333E8E-9A2E-4E5E-A8E3-2F1FB674085F}">
      <dgm:prSet/>
      <dgm:spPr/>
      <dgm:t>
        <a:bodyPr/>
        <a:lstStyle/>
        <a:p>
          <a:endParaRPr lang="es-ES"/>
        </a:p>
      </dgm:t>
    </dgm:pt>
    <dgm:pt modelId="{CFBC7845-BECF-4BEA-954E-BF4D06BBE3E7}">
      <dgm:prSet phldrT="[Texto]"/>
      <dgm:spPr/>
      <dgm:t>
        <a:bodyPr/>
        <a:lstStyle/>
        <a:p>
          <a:endParaRPr lang="es-ES" sz="700" dirty="0"/>
        </a:p>
      </dgm:t>
    </dgm:pt>
    <dgm:pt modelId="{304CAAD8-86A1-49D7-BEFC-6F649C61D035}" type="parTrans" cxnId="{D2D13B61-B06D-4424-A720-E3A3F2C8D735}">
      <dgm:prSet/>
      <dgm:spPr/>
      <dgm:t>
        <a:bodyPr/>
        <a:lstStyle/>
        <a:p>
          <a:endParaRPr lang="es-ES"/>
        </a:p>
      </dgm:t>
    </dgm:pt>
    <dgm:pt modelId="{72BA0D0B-DDD2-416F-BEC1-0ECA48A56BB6}" type="sibTrans" cxnId="{D2D13B61-B06D-4424-A720-E3A3F2C8D735}">
      <dgm:prSet/>
      <dgm:spPr/>
      <dgm:t>
        <a:bodyPr/>
        <a:lstStyle/>
        <a:p>
          <a:endParaRPr lang="es-ES"/>
        </a:p>
      </dgm:t>
    </dgm:pt>
    <dgm:pt modelId="{461A984D-5C2E-4216-80DC-63909E023CBA}">
      <dgm:prSet phldrT="[Texto]" custT="1"/>
      <dgm:spPr/>
      <dgm:t>
        <a:bodyPr/>
        <a:lstStyle/>
        <a:p>
          <a:r>
            <a:rPr lang="es-ES" sz="1600" dirty="0" smtClean="0"/>
            <a:t>Determinantes Institucionales: metodología, horarios, cantidad de estudiantes por  profesor.</a:t>
          </a:r>
          <a:endParaRPr lang="es-ES" sz="1600" dirty="0"/>
        </a:p>
      </dgm:t>
    </dgm:pt>
    <dgm:pt modelId="{2C1366ED-8377-41BD-8959-E79F043CB628}" type="parTrans" cxnId="{51C06491-6427-496A-B2C2-C1B5E1C0FAD5}">
      <dgm:prSet/>
      <dgm:spPr/>
      <dgm:t>
        <a:bodyPr/>
        <a:lstStyle/>
        <a:p>
          <a:endParaRPr lang="es-ES"/>
        </a:p>
      </dgm:t>
    </dgm:pt>
    <dgm:pt modelId="{ED009C0C-75E7-4AA6-A91F-7B11971B4421}" type="sibTrans" cxnId="{51C06491-6427-496A-B2C2-C1B5E1C0FAD5}">
      <dgm:prSet/>
      <dgm:spPr/>
      <dgm:t>
        <a:bodyPr/>
        <a:lstStyle/>
        <a:p>
          <a:endParaRPr lang="es-ES"/>
        </a:p>
      </dgm:t>
    </dgm:pt>
    <dgm:pt modelId="{8633513C-2F7D-4475-B86E-2E24758589A7}">
      <dgm:prSet phldrT="[Texto]" custT="1"/>
      <dgm:spPr/>
      <dgm:t>
        <a:bodyPr/>
        <a:lstStyle/>
        <a:p>
          <a:r>
            <a:rPr lang="es-ES" sz="1600" dirty="0" smtClean="0"/>
            <a:t>Contexto  socioeconómico</a:t>
          </a:r>
          <a:endParaRPr lang="es-ES" sz="1600" dirty="0"/>
        </a:p>
      </dgm:t>
    </dgm:pt>
    <dgm:pt modelId="{F2AFE87F-5789-430D-A4B2-1BEE0BBB2E93}" type="sibTrans" cxnId="{19861636-A561-4514-8124-46F4BAB867B7}">
      <dgm:prSet/>
      <dgm:spPr/>
      <dgm:t>
        <a:bodyPr/>
        <a:lstStyle/>
        <a:p>
          <a:endParaRPr lang="es-ES"/>
        </a:p>
      </dgm:t>
    </dgm:pt>
    <dgm:pt modelId="{AF79AA7F-F946-49BB-856E-4B56AC54329A}" type="parTrans" cxnId="{19861636-A561-4514-8124-46F4BAB867B7}">
      <dgm:prSet/>
      <dgm:spPr/>
      <dgm:t>
        <a:bodyPr/>
        <a:lstStyle/>
        <a:p>
          <a:endParaRPr lang="es-ES"/>
        </a:p>
      </dgm:t>
    </dgm:pt>
    <dgm:pt modelId="{8FF94CE5-4A27-4F71-AB9E-3FDBB108B29F}">
      <dgm:prSet/>
      <dgm:spPr/>
      <dgm:t>
        <a:bodyPr/>
        <a:lstStyle/>
        <a:p>
          <a:endParaRPr lang="es-ES"/>
        </a:p>
      </dgm:t>
    </dgm:pt>
    <dgm:pt modelId="{26F9348A-3939-49B4-8944-1ECD9A267069}" type="parTrans" cxnId="{516381F8-49D8-4947-9976-5E78AB71D72C}">
      <dgm:prSet/>
      <dgm:spPr/>
      <dgm:t>
        <a:bodyPr/>
        <a:lstStyle/>
        <a:p>
          <a:endParaRPr lang="es-ES"/>
        </a:p>
      </dgm:t>
    </dgm:pt>
    <dgm:pt modelId="{60626CA6-B057-49B2-8C89-AB8C06EF5CA9}" type="sibTrans" cxnId="{516381F8-49D8-4947-9976-5E78AB71D72C}">
      <dgm:prSet/>
      <dgm:spPr/>
      <dgm:t>
        <a:bodyPr/>
        <a:lstStyle/>
        <a:p>
          <a:endParaRPr lang="es-ES"/>
        </a:p>
      </dgm:t>
    </dgm:pt>
    <dgm:pt modelId="{DE495F20-1E3D-4624-9F9B-FFCFDF90B150}">
      <dgm:prSet custT="1"/>
      <dgm:spPr/>
      <dgm:t>
        <a:bodyPr/>
        <a:lstStyle/>
        <a:p>
          <a:r>
            <a:rPr lang="es-EC" sz="1600" dirty="0" smtClean="0"/>
            <a:t>El entorno familiar</a:t>
          </a:r>
          <a:endParaRPr lang="es-ES" sz="1600" dirty="0"/>
        </a:p>
      </dgm:t>
    </dgm:pt>
    <dgm:pt modelId="{3FC2BAE9-6CE0-412E-8A6D-421019FC3349}" type="parTrans" cxnId="{0C359EAD-4D57-4EBE-B5BE-38234F6885E1}">
      <dgm:prSet/>
      <dgm:spPr/>
      <dgm:t>
        <a:bodyPr/>
        <a:lstStyle/>
        <a:p>
          <a:endParaRPr lang="es-ES"/>
        </a:p>
      </dgm:t>
    </dgm:pt>
    <dgm:pt modelId="{920F9B4C-DF4E-409F-A2A3-A7299C9DA2F4}" type="sibTrans" cxnId="{0C359EAD-4D57-4EBE-B5BE-38234F6885E1}">
      <dgm:prSet/>
      <dgm:spPr/>
      <dgm:t>
        <a:bodyPr/>
        <a:lstStyle/>
        <a:p>
          <a:endParaRPr lang="es-ES"/>
        </a:p>
      </dgm:t>
    </dgm:pt>
    <dgm:pt modelId="{6B202417-4AC4-43EA-B4E4-65DD6855DB1E}">
      <dgm:prSet custT="1"/>
      <dgm:spPr/>
      <dgm:t>
        <a:bodyPr/>
        <a:lstStyle/>
        <a:p>
          <a:r>
            <a:rPr lang="es-ES" sz="1600" dirty="0" smtClean="0"/>
            <a:t>Diferencias sociales</a:t>
          </a:r>
          <a:endParaRPr lang="es-ES" sz="1600" dirty="0"/>
        </a:p>
      </dgm:t>
    </dgm:pt>
    <dgm:pt modelId="{340BCE8C-0826-450A-A78D-B588CCC13344}" type="parTrans" cxnId="{A0449503-F81C-4C5D-805B-C308D9247937}">
      <dgm:prSet/>
      <dgm:spPr/>
      <dgm:t>
        <a:bodyPr/>
        <a:lstStyle/>
        <a:p>
          <a:endParaRPr lang="es-ES"/>
        </a:p>
      </dgm:t>
    </dgm:pt>
    <dgm:pt modelId="{8FC5A183-20ED-4D66-A547-BA1C5D838996}" type="sibTrans" cxnId="{A0449503-F81C-4C5D-805B-C308D9247937}">
      <dgm:prSet/>
      <dgm:spPr/>
      <dgm:t>
        <a:bodyPr/>
        <a:lstStyle/>
        <a:p>
          <a:endParaRPr lang="es-ES"/>
        </a:p>
      </dgm:t>
    </dgm:pt>
    <dgm:pt modelId="{27B2652E-2772-42AF-AFA2-3CA54EE0C645}" type="pres">
      <dgm:prSet presAssocID="{14A4940F-6F2E-4CEA-87BA-EE405CFCBBAA}" presName="cycleMatrixDiagram" presStyleCnt="0">
        <dgm:presLayoutVars>
          <dgm:chMax val="1"/>
          <dgm:dir/>
          <dgm:animLvl val="lvl"/>
          <dgm:resizeHandles val="exact"/>
        </dgm:presLayoutVars>
      </dgm:prSet>
      <dgm:spPr/>
      <dgm:t>
        <a:bodyPr/>
        <a:lstStyle/>
        <a:p>
          <a:endParaRPr lang="es-ES"/>
        </a:p>
      </dgm:t>
    </dgm:pt>
    <dgm:pt modelId="{E2A59613-D24A-43F9-A693-4441F716F76C}" type="pres">
      <dgm:prSet presAssocID="{14A4940F-6F2E-4CEA-87BA-EE405CFCBBAA}" presName="children" presStyleCnt="0"/>
      <dgm:spPr/>
    </dgm:pt>
    <dgm:pt modelId="{83CA1C00-E7DF-4903-B4B8-F4E65B9C7B9B}" type="pres">
      <dgm:prSet presAssocID="{14A4940F-6F2E-4CEA-87BA-EE405CFCBBAA}" presName="child1group" presStyleCnt="0"/>
      <dgm:spPr/>
    </dgm:pt>
    <dgm:pt modelId="{B6BA80CD-370F-4B69-81F7-8209BD67B956}" type="pres">
      <dgm:prSet presAssocID="{14A4940F-6F2E-4CEA-87BA-EE405CFCBBAA}" presName="child1" presStyleLbl="bgAcc1" presStyleIdx="0" presStyleCnt="4" custScaleX="156130" custLinFactNeighborX="-22171"/>
      <dgm:spPr/>
      <dgm:t>
        <a:bodyPr/>
        <a:lstStyle/>
        <a:p>
          <a:endParaRPr lang="es-ES"/>
        </a:p>
      </dgm:t>
    </dgm:pt>
    <dgm:pt modelId="{D966B49A-A64C-4340-82CB-1492BEE58261}" type="pres">
      <dgm:prSet presAssocID="{14A4940F-6F2E-4CEA-87BA-EE405CFCBBAA}" presName="child1Text" presStyleLbl="bgAcc1" presStyleIdx="0" presStyleCnt="4">
        <dgm:presLayoutVars>
          <dgm:bulletEnabled val="1"/>
        </dgm:presLayoutVars>
      </dgm:prSet>
      <dgm:spPr/>
      <dgm:t>
        <a:bodyPr/>
        <a:lstStyle/>
        <a:p>
          <a:endParaRPr lang="es-ES"/>
        </a:p>
      </dgm:t>
    </dgm:pt>
    <dgm:pt modelId="{6526B3BF-DB38-4D26-BCAC-214FDDDC0798}" type="pres">
      <dgm:prSet presAssocID="{14A4940F-6F2E-4CEA-87BA-EE405CFCBBAA}" presName="child2group" presStyleCnt="0"/>
      <dgm:spPr/>
    </dgm:pt>
    <dgm:pt modelId="{9AC025EB-A61B-41F8-9835-5832D1115701}" type="pres">
      <dgm:prSet presAssocID="{14A4940F-6F2E-4CEA-87BA-EE405CFCBBAA}" presName="child2" presStyleLbl="bgAcc1" presStyleIdx="1" presStyleCnt="4" custScaleX="165195" custScaleY="119376" custLinFactNeighborX="14187" custLinFactNeighborY="6542"/>
      <dgm:spPr/>
      <dgm:t>
        <a:bodyPr/>
        <a:lstStyle/>
        <a:p>
          <a:endParaRPr lang="es-ES"/>
        </a:p>
      </dgm:t>
    </dgm:pt>
    <dgm:pt modelId="{D2659774-921D-4D7D-9E84-96C7781B3C27}" type="pres">
      <dgm:prSet presAssocID="{14A4940F-6F2E-4CEA-87BA-EE405CFCBBAA}" presName="child2Text" presStyleLbl="bgAcc1" presStyleIdx="1" presStyleCnt="4">
        <dgm:presLayoutVars>
          <dgm:bulletEnabled val="1"/>
        </dgm:presLayoutVars>
      </dgm:prSet>
      <dgm:spPr/>
      <dgm:t>
        <a:bodyPr/>
        <a:lstStyle/>
        <a:p>
          <a:endParaRPr lang="es-ES"/>
        </a:p>
      </dgm:t>
    </dgm:pt>
    <dgm:pt modelId="{3104D4AE-092B-424A-A70B-32A49685AD39}" type="pres">
      <dgm:prSet presAssocID="{14A4940F-6F2E-4CEA-87BA-EE405CFCBBAA}" presName="child3group" presStyleCnt="0"/>
      <dgm:spPr/>
    </dgm:pt>
    <dgm:pt modelId="{11B16B2F-F3EC-4A65-B65D-8A3EE7758B4E}" type="pres">
      <dgm:prSet presAssocID="{14A4940F-6F2E-4CEA-87BA-EE405CFCBBAA}" presName="child3" presStyleLbl="bgAcc1" presStyleIdx="2" presStyleCnt="4" custScaleX="148861" custScaleY="115582" custLinFactNeighborX="20816" custLinFactNeighborY="-15695"/>
      <dgm:spPr/>
      <dgm:t>
        <a:bodyPr/>
        <a:lstStyle/>
        <a:p>
          <a:endParaRPr lang="es-ES"/>
        </a:p>
      </dgm:t>
    </dgm:pt>
    <dgm:pt modelId="{891B153F-9064-4B03-9FE1-80B572537D03}" type="pres">
      <dgm:prSet presAssocID="{14A4940F-6F2E-4CEA-87BA-EE405CFCBBAA}" presName="child3Text" presStyleLbl="bgAcc1" presStyleIdx="2" presStyleCnt="4">
        <dgm:presLayoutVars>
          <dgm:bulletEnabled val="1"/>
        </dgm:presLayoutVars>
      </dgm:prSet>
      <dgm:spPr/>
      <dgm:t>
        <a:bodyPr/>
        <a:lstStyle/>
        <a:p>
          <a:endParaRPr lang="es-ES"/>
        </a:p>
      </dgm:t>
    </dgm:pt>
    <dgm:pt modelId="{6E3107A6-59FE-4896-B589-60874240CDC8}" type="pres">
      <dgm:prSet presAssocID="{14A4940F-6F2E-4CEA-87BA-EE405CFCBBAA}" presName="child4group" presStyleCnt="0"/>
      <dgm:spPr/>
    </dgm:pt>
    <dgm:pt modelId="{AC720DDC-3ACF-4E0B-9506-3AFAD1BBBF5C}" type="pres">
      <dgm:prSet presAssocID="{14A4940F-6F2E-4CEA-87BA-EE405CFCBBAA}" presName="child4" presStyleLbl="bgAcc1" presStyleIdx="3" presStyleCnt="4" custScaleX="201497" custScaleY="123264" custLinFactNeighborX="-13247" custLinFactNeighborY="-7729"/>
      <dgm:spPr/>
      <dgm:t>
        <a:bodyPr/>
        <a:lstStyle/>
        <a:p>
          <a:endParaRPr lang="es-ES"/>
        </a:p>
      </dgm:t>
    </dgm:pt>
    <dgm:pt modelId="{58B655BC-A22A-441B-9FB2-FB8BBB0DF5A0}" type="pres">
      <dgm:prSet presAssocID="{14A4940F-6F2E-4CEA-87BA-EE405CFCBBAA}" presName="child4Text" presStyleLbl="bgAcc1" presStyleIdx="3" presStyleCnt="4">
        <dgm:presLayoutVars>
          <dgm:bulletEnabled val="1"/>
        </dgm:presLayoutVars>
      </dgm:prSet>
      <dgm:spPr/>
      <dgm:t>
        <a:bodyPr/>
        <a:lstStyle/>
        <a:p>
          <a:endParaRPr lang="es-ES"/>
        </a:p>
      </dgm:t>
    </dgm:pt>
    <dgm:pt modelId="{BC28E0A0-B6D3-455C-8B0F-0D8E5326211A}" type="pres">
      <dgm:prSet presAssocID="{14A4940F-6F2E-4CEA-87BA-EE405CFCBBAA}" presName="childPlaceholder" presStyleCnt="0"/>
      <dgm:spPr/>
    </dgm:pt>
    <dgm:pt modelId="{309A153B-D8A3-4028-A969-CDDED83BF851}" type="pres">
      <dgm:prSet presAssocID="{14A4940F-6F2E-4CEA-87BA-EE405CFCBBAA}" presName="circle" presStyleCnt="0"/>
      <dgm:spPr/>
    </dgm:pt>
    <dgm:pt modelId="{B371B565-32CB-42F2-9614-1E09CDA5FD3B}" type="pres">
      <dgm:prSet presAssocID="{14A4940F-6F2E-4CEA-87BA-EE405CFCBBAA}" presName="quadrant1" presStyleLbl="node1" presStyleIdx="0" presStyleCnt="4" custScaleX="126345" custLinFactNeighborX="-11255" custLinFactNeighborY="499">
        <dgm:presLayoutVars>
          <dgm:chMax val="1"/>
          <dgm:bulletEnabled val="1"/>
        </dgm:presLayoutVars>
      </dgm:prSet>
      <dgm:spPr/>
      <dgm:t>
        <a:bodyPr/>
        <a:lstStyle/>
        <a:p>
          <a:endParaRPr lang="es-ES"/>
        </a:p>
      </dgm:t>
    </dgm:pt>
    <dgm:pt modelId="{96D9972D-DE4F-4F70-A2FF-E37CF81A5598}" type="pres">
      <dgm:prSet presAssocID="{14A4940F-6F2E-4CEA-87BA-EE405CFCBBAA}" presName="quadrant2" presStyleLbl="node1" presStyleIdx="1" presStyleCnt="4" custScaleX="101387" custLinFactNeighborX="-1620" custLinFactNeighborY="733">
        <dgm:presLayoutVars>
          <dgm:chMax val="1"/>
          <dgm:bulletEnabled val="1"/>
        </dgm:presLayoutVars>
      </dgm:prSet>
      <dgm:spPr/>
      <dgm:t>
        <a:bodyPr/>
        <a:lstStyle/>
        <a:p>
          <a:endParaRPr lang="es-ES"/>
        </a:p>
      </dgm:t>
    </dgm:pt>
    <dgm:pt modelId="{F4A00233-3D42-45A3-91B0-61D86CFBB5C4}" type="pres">
      <dgm:prSet presAssocID="{14A4940F-6F2E-4CEA-87BA-EE405CFCBBAA}" presName="quadrant3" presStyleLbl="node1" presStyleIdx="2" presStyleCnt="4" custLinFactNeighborX="-1616" custLinFactNeighborY="887">
        <dgm:presLayoutVars>
          <dgm:chMax val="1"/>
          <dgm:bulletEnabled val="1"/>
        </dgm:presLayoutVars>
      </dgm:prSet>
      <dgm:spPr/>
      <dgm:t>
        <a:bodyPr/>
        <a:lstStyle/>
        <a:p>
          <a:endParaRPr lang="es-ES"/>
        </a:p>
      </dgm:t>
    </dgm:pt>
    <dgm:pt modelId="{29BDC63E-09B0-4210-AAB7-F181DF2D96AB}" type="pres">
      <dgm:prSet presAssocID="{14A4940F-6F2E-4CEA-87BA-EE405CFCBBAA}" presName="quadrant4" presStyleLbl="node1" presStyleIdx="3" presStyleCnt="4" custScaleX="108627" custLinFactNeighborX="1617" custLinFactNeighborY="-499">
        <dgm:presLayoutVars>
          <dgm:chMax val="1"/>
          <dgm:bulletEnabled val="1"/>
        </dgm:presLayoutVars>
      </dgm:prSet>
      <dgm:spPr/>
      <dgm:t>
        <a:bodyPr/>
        <a:lstStyle/>
        <a:p>
          <a:endParaRPr lang="es-ES"/>
        </a:p>
      </dgm:t>
    </dgm:pt>
    <dgm:pt modelId="{1F8868EF-53CF-4CEB-8D9A-1AE7C6BBE642}" type="pres">
      <dgm:prSet presAssocID="{14A4940F-6F2E-4CEA-87BA-EE405CFCBBAA}" presName="quadrantPlaceholder" presStyleCnt="0"/>
      <dgm:spPr/>
    </dgm:pt>
    <dgm:pt modelId="{49F772D7-3744-4085-A666-13180454E5B5}" type="pres">
      <dgm:prSet presAssocID="{14A4940F-6F2E-4CEA-87BA-EE405CFCBBAA}" presName="center1" presStyleLbl="fgShp" presStyleIdx="0" presStyleCnt="2" custScaleX="79026" custScaleY="100000" custLinFactNeighborX="8051" custLinFactNeighborY="27019"/>
      <dgm:spPr/>
    </dgm:pt>
    <dgm:pt modelId="{12B03D91-4B52-4D88-BFC1-B924BD70F5CA}" type="pres">
      <dgm:prSet presAssocID="{14A4940F-6F2E-4CEA-87BA-EE405CFCBBAA}" presName="center2" presStyleLbl="fgShp" presStyleIdx="1" presStyleCnt="2" custScaleX="83899" custScaleY="74643" custLinFactNeighborX="10488"/>
      <dgm:spPr/>
    </dgm:pt>
  </dgm:ptLst>
  <dgm:cxnLst>
    <dgm:cxn modelId="{166D1A55-2C94-4A33-856C-D920F8741720}" type="presOf" srcId="{E6ABA581-DE8D-4F64-BE40-F56DB41CFC4B}" destId="{B371B565-32CB-42F2-9614-1E09CDA5FD3B}" srcOrd="0" destOrd="0" presId="urn:microsoft.com/office/officeart/2005/8/layout/cycle4"/>
    <dgm:cxn modelId="{CE29458B-7748-4EE9-8FB1-BA9E608BD0DD}" srcId="{14A4940F-6F2E-4CEA-87BA-EE405CFCBBAA}" destId="{0CC21184-E5D4-4B6A-92CD-39809F59576C}" srcOrd="1" destOrd="0" parTransId="{BD61EDA2-8159-4590-B819-E83C118C3182}" sibTransId="{EDC8FDE8-C9BB-4510-9A5B-6F68A3E00EBE}"/>
    <dgm:cxn modelId="{44D2B20F-4A6E-4957-A557-F43F541BC378}" type="presOf" srcId="{461A984D-5C2E-4216-80DC-63909E023CBA}" destId="{58B655BC-A22A-441B-9FB2-FB8BBB0DF5A0}" srcOrd="1" destOrd="2" presId="urn:microsoft.com/office/officeart/2005/8/layout/cycle4"/>
    <dgm:cxn modelId="{4379CB03-59DA-4E38-BB3B-F4240FB2D0B1}" type="presOf" srcId="{6278BDA7-2329-4371-A715-CFA5D3CCE8B6}" destId="{D966B49A-A64C-4340-82CB-1492BEE58261}" srcOrd="1" destOrd="0" presId="urn:microsoft.com/office/officeart/2005/8/layout/cycle4"/>
    <dgm:cxn modelId="{E0346788-71F6-448A-8710-58868F3D124D}" type="presOf" srcId="{6B202417-4AC4-43EA-B4E4-65DD6855DB1E}" destId="{11B16B2F-F3EC-4A65-B65D-8A3EE7758B4E}" srcOrd="0" destOrd="2" presId="urn:microsoft.com/office/officeart/2005/8/layout/cycle4"/>
    <dgm:cxn modelId="{B7E6757A-2DB7-4E6C-B48B-DBA9A91C22E5}" srcId="{23514949-4256-45B9-92F7-9DF12ACF1A9C}" destId="{364FE774-7AB8-411F-9422-CD59DC1BAC3A}" srcOrd="0" destOrd="0" parTransId="{E75915B8-C74D-433D-A593-CE8315C71CAF}" sibTransId="{75F43DA5-BA75-4AF1-AAED-C7EC50F86447}"/>
    <dgm:cxn modelId="{E37FF774-65CA-49B4-B88B-50FA189CA381}" type="presOf" srcId="{10BF0BD9-16AD-43A8-80C1-F834E5D1ECCB}" destId="{AC720DDC-3ACF-4E0B-9506-3AFAD1BBBF5C}" srcOrd="0" destOrd="0" presId="urn:microsoft.com/office/officeart/2005/8/layout/cycle4"/>
    <dgm:cxn modelId="{BFB4A881-B4B3-4172-868A-1D6038E1EE2B}" srcId="{14A4940F-6F2E-4CEA-87BA-EE405CFCBBAA}" destId="{E6ABA581-DE8D-4F64-BE40-F56DB41CFC4B}" srcOrd="0" destOrd="0" parTransId="{F3D55443-FD98-4FAE-A047-1E5A4032792E}" sibTransId="{B18729CC-D8AF-4BE0-B808-3BD4F59C3E24}"/>
    <dgm:cxn modelId="{C022109B-FCE2-436C-A5DD-591D0C92E95C}" type="presOf" srcId="{2738B095-9306-47D9-98B5-C43036379E7B}" destId="{D2659774-921D-4D7D-9E84-96C7781B3C27}" srcOrd="1" destOrd="0" presId="urn:microsoft.com/office/officeart/2005/8/layout/cycle4"/>
    <dgm:cxn modelId="{51C06491-6427-496A-B2C2-C1B5E1C0FAD5}" srcId="{6434F7D9-3015-4C77-BEBE-7002DF8BC80C}" destId="{461A984D-5C2E-4216-80DC-63909E023CBA}" srcOrd="2" destOrd="0" parTransId="{2C1366ED-8377-41BD-8959-E79F043CB628}" sibTransId="{ED009C0C-75E7-4AA6-A91F-7B11971B4421}"/>
    <dgm:cxn modelId="{8FEEBAC0-3E8E-415C-963F-F801F4D21CFA}" type="presOf" srcId="{CFBC7845-BECF-4BEA-954E-BF4D06BBE3E7}" destId="{58B655BC-A22A-441B-9FB2-FB8BBB0DF5A0}" srcOrd="1" destOrd="3" presId="urn:microsoft.com/office/officeart/2005/8/layout/cycle4"/>
    <dgm:cxn modelId="{0C359EAD-4D57-4EBE-B5BE-38234F6885E1}" srcId="{364FE774-7AB8-411F-9422-CD59DC1BAC3A}" destId="{DE495F20-1E3D-4624-9F9B-FFCFDF90B150}" srcOrd="0" destOrd="0" parTransId="{3FC2BAE9-6CE0-412E-8A6D-421019FC3349}" sibTransId="{920F9B4C-DF4E-409F-A2A3-A7299C9DA2F4}"/>
    <dgm:cxn modelId="{4F40523B-5A37-43A0-8EB2-E7B3473EE03A}" srcId="{14A4940F-6F2E-4CEA-87BA-EE405CFCBBAA}" destId="{23514949-4256-45B9-92F7-9DF12ACF1A9C}" srcOrd="2" destOrd="0" parTransId="{63501D81-6D5F-4A0D-91E1-E0053EF3FE1F}" sibTransId="{0D718354-E7E9-4612-AA00-3785D5077A96}"/>
    <dgm:cxn modelId="{A0449503-F81C-4C5D-805B-C308D9247937}" srcId="{364FE774-7AB8-411F-9422-CD59DC1BAC3A}" destId="{6B202417-4AC4-43EA-B4E4-65DD6855DB1E}" srcOrd="1" destOrd="0" parTransId="{340BCE8C-0826-450A-A78D-B588CCC13344}" sibTransId="{8FC5A183-20ED-4D66-A547-BA1C5D838996}"/>
    <dgm:cxn modelId="{516381F8-49D8-4947-9976-5E78AB71D72C}" srcId="{14A4940F-6F2E-4CEA-87BA-EE405CFCBBAA}" destId="{8FF94CE5-4A27-4F71-AB9E-3FDBB108B29F}" srcOrd="4" destOrd="0" parTransId="{26F9348A-3939-49B4-8944-1ECD9A267069}" sibTransId="{60626CA6-B057-49B2-8C89-AB8C06EF5CA9}"/>
    <dgm:cxn modelId="{B6824088-69A6-49C4-A45D-9AE537BF4BA0}" srcId="{E6ABA581-DE8D-4F64-BE40-F56DB41CFC4B}" destId="{6278BDA7-2329-4371-A715-CFA5D3CCE8B6}" srcOrd="0" destOrd="0" parTransId="{6FF519B5-9D10-4A20-97B0-3B12728CCEDC}" sibTransId="{0361619E-CFF5-40FF-916D-BA38AAAA54BB}"/>
    <dgm:cxn modelId="{00333E8E-9A2E-4E5E-A8E3-2F1FB674085F}" srcId="{6434F7D9-3015-4C77-BEBE-7002DF8BC80C}" destId="{10BF0BD9-16AD-43A8-80C1-F834E5D1ECCB}" srcOrd="0" destOrd="0" parTransId="{4141E2A1-2D8A-4D71-A099-B462C355FBFF}" sibTransId="{CE7B2687-2110-4D3A-9C8B-5916786F99D6}"/>
    <dgm:cxn modelId="{1409DA8C-FF2D-4F46-A0A3-B7BBE183D7A4}" type="presOf" srcId="{6B202417-4AC4-43EA-B4E4-65DD6855DB1E}" destId="{891B153F-9064-4B03-9FE1-80B572537D03}" srcOrd="1" destOrd="2" presId="urn:microsoft.com/office/officeart/2005/8/layout/cycle4"/>
    <dgm:cxn modelId="{BFD0EE9A-865C-41BC-811C-CD65D1F8F200}" type="presOf" srcId="{6278BDA7-2329-4371-A715-CFA5D3CCE8B6}" destId="{B6BA80CD-370F-4B69-81F7-8209BD67B956}" srcOrd="0" destOrd="0" presId="urn:microsoft.com/office/officeart/2005/8/layout/cycle4"/>
    <dgm:cxn modelId="{19861636-A561-4514-8124-46F4BAB867B7}" srcId="{6434F7D9-3015-4C77-BEBE-7002DF8BC80C}" destId="{8633513C-2F7D-4475-B86E-2E24758589A7}" srcOrd="1" destOrd="0" parTransId="{AF79AA7F-F946-49BB-856E-4B56AC54329A}" sibTransId="{F2AFE87F-5789-430D-A4B2-1BEE0BBB2E93}"/>
    <dgm:cxn modelId="{F48A46B4-B1C0-4BAB-B99C-8CE4AAAB6215}" type="presOf" srcId="{DE495F20-1E3D-4624-9F9B-FFCFDF90B150}" destId="{11B16B2F-F3EC-4A65-B65D-8A3EE7758B4E}" srcOrd="0" destOrd="1" presId="urn:microsoft.com/office/officeart/2005/8/layout/cycle4"/>
    <dgm:cxn modelId="{7917DD63-FBBC-4E28-885B-BDB5CA40C82F}" type="presOf" srcId="{10BF0BD9-16AD-43A8-80C1-F834E5D1ECCB}" destId="{58B655BC-A22A-441B-9FB2-FB8BBB0DF5A0}" srcOrd="1" destOrd="0" presId="urn:microsoft.com/office/officeart/2005/8/layout/cycle4"/>
    <dgm:cxn modelId="{4C87AE31-71B5-46BE-B6B3-D499E54F5982}" type="presOf" srcId="{0CC21184-E5D4-4B6A-92CD-39809F59576C}" destId="{96D9972D-DE4F-4F70-A2FF-E37CF81A5598}" srcOrd="0" destOrd="0" presId="urn:microsoft.com/office/officeart/2005/8/layout/cycle4"/>
    <dgm:cxn modelId="{7A722CC5-DE58-4C80-93DB-50CAE0033FB1}" type="presOf" srcId="{8633513C-2F7D-4475-B86E-2E24758589A7}" destId="{58B655BC-A22A-441B-9FB2-FB8BBB0DF5A0}" srcOrd="1" destOrd="1" presId="urn:microsoft.com/office/officeart/2005/8/layout/cycle4"/>
    <dgm:cxn modelId="{C964E53D-CFD9-4C3B-89B3-83078D9D713D}" type="presOf" srcId="{8633513C-2F7D-4475-B86E-2E24758589A7}" destId="{AC720DDC-3ACF-4E0B-9506-3AFAD1BBBF5C}" srcOrd="0" destOrd="1" presId="urn:microsoft.com/office/officeart/2005/8/layout/cycle4"/>
    <dgm:cxn modelId="{10B24E6E-DD3A-48E4-BEA6-F23951783F73}" type="presOf" srcId="{CFBC7845-BECF-4BEA-954E-BF4D06BBE3E7}" destId="{AC720DDC-3ACF-4E0B-9506-3AFAD1BBBF5C}" srcOrd="0" destOrd="3" presId="urn:microsoft.com/office/officeart/2005/8/layout/cycle4"/>
    <dgm:cxn modelId="{03A02582-DE2A-4079-A811-883D76303B07}" type="presOf" srcId="{23514949-4256-45B9-92F7-9DF12ACF1A9C}" destId="{F4A00233-3D42-45A3-91B0-61D86CFBB5C4}" srcOrd="0" destOrd="0" presId="urn:microsoft.com/office/officeart/2005/8/layout/cycle4"/>
    <dgm:cxn modelId="{A0B5F8AF-55A6-4B88-8A4C-6401C3F5B251}" type="presOf" srcId="{461A984D-5C2E-4216-80DC-63909E023CBA}" destId="{AC720DDC-3ACF-4E0B-9506-3AFAD1BBBF5C}" srcOrd="0" destOrd="2" presId="urn:microsoft.com/office/officeart/2005/8/layout/cycle4"/>
    <dgm:cxn modelId="{6ADDAA02-F758-4815-9B57-1A5F52BF5387}" type="presOf" srcId="{364FE774-7AB8-411F-9422-CD59DC1BAC3A}" destId="{11B16B2F-F3EC-4A65-B65D-8A3EE7758B4E}" srcOrd="0" destOrd="0" presId="urn:microsoft.com/office/officeart/2005/8/layout/cycle4"/>
    <dgm:cxn modelId="{B4DC5821-52E1-4E98-ACD1-3576825B2ED9}" type="presOf" srcId="{6434F7D9-3015-4C77-BEBE-7002DF8BC80C}" destId="{29BDC63E-09B0-4210-AAB7-F181DF2D96AB}" srcOrd="0" destOrd="0" presId="urn:microsoft.com/office/officeart/2005/8/layout/cycle4"/>
    <dgm:cxn modelId="{D1F9665C-7500-4AB5-9763-106972B4EDAE}" type="presOf" srcId="{DE495F20-1E3D-4624-9F9B-FFCFDF90B150}" destId="{891B153F-9064-4B03-9FE1-80B572537D03}" srcOrd="1" destOrd="1" presId="urn:microsoft.com/office/officeart/2005/8/layout/cycle4"/>
    <dgm:cxn modelId="{1D126B80-A5DB-4328-917F-2AD29616B1EC}" type="presOf" srcId="{364FE774-7AB8-411F-9422-CD59DC1BAC3A}" destId="{891B153F-9064-4B03-9FE1-80B572537D03}" srcOrd="1" destOrd="0" presId="urn:microsoft.com/office/officeart/2005/8/layout/cycle4"/>
    <dgm:cxn modelId="{04AE257D-0318-4466-8E1B-9960C2FD1BFD}" srcId="{0CC21184-E5D4-4B6A-92CD-39809F59576C}" destId="{2738B095-9306-47D9-98B5-C43036379E7B}" srcOrd="0" destOrd="0" parTransId="{17038F92-077A-402C-B16E-F665DC0C57BB}" sibTransId="{AC6170CA-D881-48C0-A9E3-D448A2BA2264}"/>
    <dgm:cxn modelId="{45F30DFE-1CEA-4999-8CB7-6B7FAB34CA7C}" type="presOf" srcId="{14A4940F-6F2E-4CEA-87BA-EE405CFCBBAA}" destId="{27B2652E-2772-42AF-AFA2-3CA54EE0C645}" srcOrd="0" destOrd="0" presId="urn:microsoft.com/office/officeart/2005/8/layout/cycle4"/>
    <dgm:cxn modelId="{93593FA6-D463-481F-A52F-0783AFC2F252}" type="presOf" srcId="{2738B095-9306-47D9-98B5-C43036379E7B}" destId="{9AC025EB-A61B-41F8-9835-5832D1115701}" srcOrd="0" destOrd="0" presId="urn:microsoft.com/office/officeart/2005/8/layout/cycle4"/>
    <dgm:cxn modelId="{D2D13B61-B06D-4424-A720-E3A3F2C8D735}" srcId="{6434F7D9-3015-4C77-BEBE-7002DF8BC80C}" destId="{CFBC7845-BECF-4BEA-954E-BF4D06BBE3E7}" srcOrd="3" destOrd="0" parTransId="{304CAAD8-86A1-49D7-BEFC-6F649C61D035}" sibTransId="{72BA0D0B-DDD2-416F-BEC1-0ECA48A56BB6}"/>
    <dgm:cxn modelId="{7156C7AD-2F8A-4A48-829A-0178A435FAF0}" srcId="{14A4940F-6F2E-4CEA-87BA-EE405CFCBBAA}" destId="{6434F7D9-3015-4C77-BEBE-7002DF8BC80C}" srcOrd="3" destOrd="0" parTransId="{D5D6BC6B-3A5B-469A-A3B3-2EA1AAB67387}" sibTransId="{2757F556-E1ED-4DA0-8F32-14897AEF5DCF}"/>
    <dgm:cxn modelId="{D7A42029-94AC-4FF5-8EAB-3297EFCF517D}" type="presParOf" srcId="{27B2652E-2772-42AF-AFA2-3CA54EE0C645}" destId="{E2A59613-D24A-43F9-A693-4441F716F76C}" srcOrd="0" destOrd="0" presId="urn:microsoft.com/office/officeart/2005/8/layout/cycle4"/>
    <dgm:cxn modelId="{A802348A-1AD9-41F6-A747-15762CAE5CD4}" type="presParOf" srcId="{E2A59613-D24A-43F9-A693-4441F716F76C}" destId="{83CA1C00-E7DF-4903-B4B8-F4E65B9C7B9B}" srcOrd="0" destOrd="0" presId="urn:microsoft.com/office/officeart/2005/8/layout/cycle4"/>
    <dgm:cxn modelId="{17FD2EAF-27F6-4BCF-A59C-C1912A07857D}" type="presParOf" srcId="{83CA1C00-E7DF-4903-B4B8-F4E65B9C7B9B}" destId="{B6BA80CD-370F-4B69-81F7-8209BD67B956}" srcOrd="0" destOrd="0" presId="urn:microsoft.com/office/officeart/2005/8/layout/cycle4"/>
    <dgm:cxn modelId="{E9BCC62E-24E7-4588-A140-A7BA678C3FE6}" type="presParOf" srcId="{83CA1C00-E7DF-4903-B4B8-F4E65B9C7B9B}" destId="{D966B49A-A64C-4340-82CB-1492BEE58261}" srcOrd="1" destOrd="0" presId="urn:microsoft.com/office/officeart/2005/8/layout/cycle4"/>
    <dgm:cxn modelId="{27085719-B33B-4F17-BBCE-8053CA4A859B}" type="presParOf" srcId="{E2A59613-D24A-43F9-A693-4441F716F76C}" destId="{6526B3BF-DB38-4D26-BCAC-214FDDDC0798}" srcOrd="1" destOrd="0" presId="urn:microsoft.com/office/officeart/2005/8/layout/cycle4"/>
    <dgm:cxn modelId="{062167C5-328C-4938-8253-B658B019A47C}" type="presParOf" srcId="{6526B3BF-DB38-4D26-BCAC-214FDDDC0798}" destId="{9AC025EB-A61B-41F8-9835-5832D1115701}" srcOrd="0" destOrd="0" presId="urn:microsoft.com/office/officeart/2005/8/layout/cycle4"/>
    <dgm:cxn modelId="{641B5362-0D10-420D-BED9-9BC947CA1AF4}" type="presParOf" srcId="{6526B3BF-DB38-4D26-BCAC-214FDDDC0798}" destId="{D2659774-921D-4D7D-9E84-96C7781B3C27}" srcOrd="1" destOrd="0" presId="urn:microsoft.com/office/officeart/2005/8/layout/cycle4"/>
    <dgm:cxn modelId="{80CA0A6C-730B-4DFF-9F54-B5AD9E54C6B4}" type="presParOf" srcId="{E2A59613-D24A-43F9-A693-4441F716F76C}" destId="{3104D4AE-092B-424A-A70B-32A49685AD39}" srcOrd="2" destOrd="0" presId="urn:microsoft.com/office/officeart/2005/8/layout/cycle4"/>
    <dgm:cxn modelId="{4F9B45EE-7D2A-49A5-BB86-5E0F143902AA}" type="presParOf" srcId="{3104D4AE-092B-424A-A70B-32A49685AD39}" destId="{11B16B2F-F3EC-4A65-B65D-8A3EE7758B4E}" srcOrd="0" destOrd="0" presId="urn:microsoft.com/office/officeart/2005/8/layout/cycle4"/>
    <dgm:cxn modelId="{46BF62D7-715D-4307-8BDD-22C2B9EFC546}" type="presParOf" srcId="{3104D4AE-092B-424A-A70B-32A49685AD39}" destId="{891B153F-9064-4B03-9FE1-80B572537D03}" srcOrd="1" destOrd="0" presId="urn:microsoft.com/office/officeart/2005/8/layout/cycle4"/>
    <dgm:cxn modelId="{A0652703-357E-4366-A7D4-B2564E331FDD}" type="presParOf" srcId="{E2A59613-D24A-43F9-A693-4441F716F76C}" destId="{6E3107A6-59FE-4896-B589-60874240CDC8}" srcOrd="3" destOrd="0" presId="urn:microsoft.com/office/officeart/2005/8/layout/cycle4"/>
    <dgm:cxn modelId="{675C466A-6383-44E8-A2CA-DFA7072A0CC7}" type="presParOf" srcId="{6E3107A6-59FE-4896-B589-60874240CDC8}" destId="{AC720DDC-3ACF-4E0B-9506-3AFAD1BBBF5C}" srcOrd="0" destOrd="0" presId="urn:microsoft.com/office/officeart/2005/8/layout/cycle4"/>
    <dgm:cxn modelId="{5049CE40-B1F4-40F7-93B2-D99979B6FDF2}" type="presParOf" srcId="{6E3107A6-59FE-4896-B589-60874240CDC8}" destId="{58B655BC-A22A-441B-9FB2-FB8BBB0DF5A0}" srcOrd="1" destOrd="0" presId="urn:microsoft.com/office/officeart/2005/8/layout/cycle4"/>
    <dgm:cxn modelId="{624F0D28-CCFA-4A07-8829-3E20F8CF6928}" type="presParOf" srcId="{E2A59613-D24A-43F9-A693-4441F716F76C}" destId="{BC28E0A0-B6D3-455C-8B0F-0D8E5326211A}" srcOrd="4" destOrd="0" presId="urn:microsoft.com/office/officeart/2005/8/layout/cycle4"/>
    <dgm:cxn modelId="{4CCB7431-3B36-462F-AF17-A4B0CE0D2671}" type="presParOf" srcId="{27B2652E-2772-42AF-AFA2-3CA54EE0C645}" destId="{309A153B-D8A3-4028-A969-CDDED83BF851}" srcOrd="1" destOrd="0" presId="urn:microsoft.com/office/officeart/2005/8/layout/cycle4"/>
    <dgm:cxn modelId="{B68A93E7-31BA-42D4-8115-30C5DB1D34A1}" type="presParOf" srcId="{309A153B-D8A3-4028-A969-CDDED83BF851}" destId="{B371B565-32CB-42F2-9614-1E09CDA5FD3B}" srcOrd="0" destOrd="0" presId="urn:microsoft.com/office/officeart/2005/8/layout/cycle4"/>
    <dgm:cxn modelId="{283E603D-8D4D-4D74-B8AC-7101B43D208E}" type="presParOf" srcId="{309A153B-D8A3-4028-A969-CDDED83BF851}" destId="{96D9972D-DE4F-4F70-A2FF-E37CF81A5598}" srcOrd="1" destOrd="0" presId="urn:microsoft.com/office/officeart/2005/8/layout/cycle4"/>
    <dgm:cxn modelId="{A61AA315-16F4-4855-A948-84C5F24424DA}" type="presParOf" srcId="{309A153B-D8A3-4028-A969-CDDED83BF851}" destId="{F4A00233-3D42-45A3-91B0-61D86CFBB5C4}" srcOrd="2" destOrd="0" presId="urn:microsoft.com/office/officeart/2005/8/layout/cycle4"/>
    <dgm:cxn modelId="{6E95712B-D6C8-4810-9545-B051F3B091D0}" type="presParOf" srcId="{309A153B-D8A3-4028-A969-CDDED83BF851}" destId="{29BDC63E-09B0-4210-AAB7-F181DF2D96AB}" srcOrd="3" destOrd="0" presId="urn:microsoft.com/office/officeart/2005/8/layout/cycle4"/>
    <dgm:cxn modelId="{C4E73695-1FA7-446E-A96F-6C466AA5D49F}" type="presParOf" srcId="{309A153B-D8A3-4028-A969-CDDED83BF851}" destId="{1F8868EF-53CF-4CEB-8D9A-1AE7C6BBE642}" srcOrd="4" destOrd="0" presId="urn:microsoft.com/office/officeart/2005/8/layout/cycle4"/>
    <dgm:cxn modelId="{24859D42-3C79-498D-A35F-825B4CE62908}" type="presParOf" srcId="{27B2652E-2772-42AF-AFA2-3CA54EE0C645}" destId="{49F772D7-3744-4085-A666-13180454E5B5}" srcOrd="2" destOrd="0" presId="urn:microsoft.com/office/officeart/2005/8/layout/cycle4"/>
    <dgm:cxn modelId="{76B95C89-18C1-4DB2-AB74-7459E3FD368A}" type="presParOf" srcId="{27B2652E-2772-42AF-AFA2-3CA54EE0C645}" destId="{12B03D91-4B52-4D88-BFC1-B924BD70F5CA}"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FA1E0B9-EBFE-40DF-8F6C-A4DC98326C51}" type="doc">
      <dgm:prSet loTypeId="urn:microsoft.com/office/officeart/2005/8/layout/StepDownProcess" loCatId="process" qsTypeId="urn:microsoft.com/office/officeart/2005/8/quickstyle/simple3" qsCatId="simple" csTypeId="urn:microsoft.com/office/officeart/2005/8/colors/accent1_2" csCatId="accent1" phldr="1"/>
      <dgm:spPr/>
      <dgm:t>
        <a:bodyPr/>
        <a:lstStyle/>
        <a:p>
          <a:endParaRPr lang="es-ES"/>
        </a:p>
      </dgm:t>
    </dgm:pt>
    <dgm:pt modelId="{7992BE75-0765-4125-A33A-00066A4834DA}">
      <dgm:prSet phldrT="[Texto]"/>
      <dgm:spPr/>
      <dgm:t>
        <a:bodyPr/>
        <a:lstStyle/>
        <a:p>
          <a:r>
            <a:rPr lang="es-ES" dirty="0" smtClean="0"/>
            <a:t>TIPOS DE INVESTIGACIÓN</a:t>
          </a:r>
          <a:endParaRPr lang="es-ES" dirty="0"/>
        </a:p>
      </dgm:t>
    </dgm:pt>
    <dgm:pt modelId="{862CD521-E5AB-4855-9117-573E14EA4358}" type="parTrans" cxnId="{17375C12-3690-40F6-A6D0-32C28623CCA9}">
      <dgm:prSet/>
      <dgm:spPr/>
      <dgm:t>
        <a:bodyPr/>
        <a:lstStyle/>
        <a:p>
          <a:endParaRPr lang="es-ES"/>
        </a:p>
      </dgm:t>
    </dgm:pt>
    <dgm:pt modelId="{3A662C34-9CC0-4BBD-B1B5-B6B7CA7589D4}" type="sibTrans" cxnId="{17375C12-3690-40F6-A6D0-32C28623CCA9}">
      <dgm:prSet/>
      <dgm:spPr/>
      <dgm:t>
        <a:bodyPr/>
        <a:lstStyle/>
        <a:p>
          <a:endParaRPr lang="es-ES"/>
        </a:p>
      </dgm:t>
    </dgm:pt>
    <dgm:pt modelId="{F2D99878-0F1F-4B3A-8FD6-7F85B1EEA5E8}">
      <dgm:prSet phldrT="[Texto]" custT="1"/>
      <dgm:spPr/>
      <dgm:t>
        <a:bodyPr/>
        <a:lstStyle/>
        <a:p>
          <a:r>
            <a:rPr lang="es-ES" sz="1800" dirty="0" smtClean="0"/>
            <a:t>De campo apoyada por investigación bibliográfica-documental.</a:t>
          </a:r>
          <a:endParaRPr lang="es-ES" sz="1800" dirty="0"/>
        </a:p>
      </dgm:t>
    </dgm:pt>
    <dgm:pt modelId="{5F3BBEE7-611F-4ABB-9683-921D9F0B45BA}" type="parTrans" cxnId="{8367E746-50E3-4BA9-A919-B07BCBBCBFFD}">
      <dgm:prSet/>
      <dgm:spPr/>
      <dgm:t>
        <a:bodyPr/>
        <a:lstStyle/>
        <a:p>
          <a:endParaRPr lang="es-ES"/>
        </a:p>
      </dgm:t>
    </dgm:pt>
    <dgm:pt modelId="{923B5334-1750-4202-9BCF-DAB040C206F7}" type="sibTrans" cxnId="{8367E746-50E3-4BA9-A919-B07BCBBCBFFD}">
      <dgm:prSet/>
      <dgm:spPr/>
      <dgm:t>
        <a:bodyPr/>
        <a:lstStyle/>
        <a:p>
          <a:endParaRPr lang="es-ES"/>
        </a:p>
      </dgm:t>
    </dgm:pt>
    <dgm:pt modelId="{B0C649AC-9176-45E4-867E-BFE8EF19B06A}">
      <dgm:prSet phldrT="[Texto]"/>
      <dgm:spPr/>
      <dgm:t>
        <a:bodyPr/>
        <a:lstStyle/>
        <a:p>
          <a:r>
            <a:rPr lang="es-ES" dirty="0" smtClean="0"/>
            <a:t>MÉTODOS DE INVESTIGACIÓN</a:t>
          </a:r>
          <a:endParaRPr lang="es-ES" dirty="0"/>
        </a:p>
      </dgm:t>
    </dgm:pt>
    <dgm:pt modelId="{308BBBEB-F588-434E-A8D3-E0D7B80857E3}" type="parTrans" cxnId="{90448E12-E59E-4EB1-BA59-C29A9FC8DC03}">
      <dgm:prSet/>
      <dgm:spPr/>
      <dgm:t>
        <a:bodyPr/>
        <a:lstStyle/>
        <a:p>
          <a:endParaRPr lang="es-ES"/>
        </a:p>
      </dgm:t>
    </dgm:pt>
    <dgm:pt modelId="{B1388F87-9A49-4606-9770-7BC6EC52C376}" type="sibTrans" cxnId="{90448E12-E59E-4EB1-BA59-C29A9FC8DC03}">
      <dgm:prSet/>
      <dgm:spPr/>
      <dgm:t>
        <a:bodyPr/>
        <a:lstStyle/>
        <a:p>
          <a:endParaRPr lang="es-ES"/>
        </a:p>
      </dgm:t>
    </dgm:pt>
    <dgm:pt modelId="{223DC017-52AE-4B0D-82EB-6AE446732B19}">
      <dgm:prSet phldrT="[Texto]"/>
      <dgm:spPr/>
      <dgm:t>
        <a:bodyPr/>
        <a:lstStyle/>
        <a:p>
          <a:r>
            <a:rPr lang="es-ES" dirty="0" smtClean="0"/>
            <a:t>Método Científico</a:t>
          </a:r>
          <a:endParaRPr lang="es-ES" dirty="0"/>
        </a:p>
      </dgm:t>
    </dgm:pt>
    <dgm:pt modelId="{FEB41ADF-7018-4F97-9B7D-E6FB5FC51767}" type="parTrans" cxnId="{D58C8949-AFEB-4674-8448-D2390B83F321}">
      <dgm:prSet/>
      <dgm:spPr/>
      <dgm:t>
        <a:bodyPr/>
        <a:lstStyle/>
        <a:p>
          <a:endParaRPr lang="es-ES"/>
        </a:p>
      </dgm:t>
    </dgm:pt>
    <dgm:pt modelId="{784EB0F5-A042-4322-8B3A-366E42010096}" type="sibTrans" cxnId="{D58C8949-AFEB-4674-8448-D2390B83F321}">
      <dgm:prSet/>
      <dgm:spPr/>
      <dgm:t>
        <a:bodyPr/>
        <a:lstStyle/>
        <a:p>
          <a:endParaRPr lang="es-ES"/>
        </a:p>
      </dgm:t>
    </dgm:pt>
    <dgm:pt modelId="{3D0C1C2D-1694-49C7-B3B4-56B36D8BDDE2}">
      <dgm:prSet phldrT="[Texto]"/>
      <dgm:spPr/>
      <dgm:t>
        <a:bodyPr/>
        <a:lstStyle/>
        <a:p>
          <a:r>
            <a:rPr lang="es-ES" dirty="0" smtClean="0"/>
            <a:t>TÉCNICAS</a:t>
          </a:r>
          <a:endParaRPr lang="es-ES" dirty="0"/>
        </a:p>
      </dgm:t>
    </dgm:pt>
    <dgm:pt modelId="{A9C1CE5C-CB69-43F8-B4D6-0589F0E3ACDC}" type="parTrans" cxnId="{ECCC1AF4-2B5A-4258-9DE8-F770C3495A09}">
      <dgm:prSet/>
      <dgm:spPr/>
      <dgm:t>
        <a:bodyPr/>
        <a:lstStyle/>
        <a:p>
          <a:endParaRPr lang="es-ES"/>
        </a:p>
      </dgm:t>
    </dgm:pt>
    <dgm:pt modelId="{726D4DD9-6627-466A-99DA-098133E2E9BB}" type="sibTrans" cxnId="{ECCC1AF4-2B5A-4258-9DE8-F770C3495A09}">
      <dgm:prSet/>
      <dgm:spPr/>
      <dgm:t>
        <a:bodyPr/>
        <a:lstStyle/>
        <a:p>
          <a:endParaRPr lang="es-ES"/>
        </a:p>
      </dgm:t>
    </dgm:pt>
    <dgm:pt modelId="{2559746E-7F60-4DF9-8539-8C6C38DEA3E6}">
      <dgm:prSet phldrT="[Texto]" custT="1"/>
      <dgm:spPr/>
      <dgm:t>
        <a:bodyPr/>
        <a:lstStyle/>
        <a:p>
          <a:r>
            <a:rPr lang="es-ES" sz="1600" dirty="0" smtClean="0"/>
            <a:t>Encuesta</a:t>
          </a:r>
          <a:endParaRPr lang="es-ES" sz="1600" dirty="0"/>
        </a:p>
      </dgm:t>
    </dgm:pt>
    <dgm:pt modelId="{24730315-93A3-4981-9BD2-309744E3B3FF}" type="parTrans" cxnId="{3A72C565-59B9-4B92-9FE7-1D13F766BC8F}">
      <dgm:prSet/>
      <dgm:spPr/>
      <dgm:t>
        <a:bodyPr/>
        <a:lstStyle/>
        <a:p>
          <a:endParaRPr lang="es-ES"/>
        </a:p>
      </dgm:t>
    </dgm:pt>
    <dgm:pt modelId="{740E7D14-B795-45C1-BF0E-E10FA97AF672}" type="sibTrans" cxnId="{3A72C565-59B9-4B92-9FE7-1D13F766BC8F}">
      <dgm:prSet/>
      <dgm:spPr/>
      <dgm:t>
        <a:bodyPr/>
        <a:lstStyle/>
        <a:p>
          <a:endParaRPr lang="es-ES"/>
        </a:p>
      </dgm:t>
    </dgm:pt>
    <dgm:pt modelId="{A97974F3-8FE8-46F5-9BA6-B98AF40C95E2}">
      <dgm:prSet phldrT="[Texto]" custT="1"/>
      <dgm:spPr/>
      <dgm:t>
        <a:bodyPr/>
        <a:lstStyle/>
        <a:p>
          <a:r>
            <a:rPr lang="es-ES" sz="1800" dirty="0" smtClean="0"/>
            <a:t>Correlacional.</a:t>
          </a:r>
          <a:endParaRPr lang="es-ES" sz="1800" dirty="0"/>
        </a:p>
      </dgm:t>
    </dgm:pt>
    <dgm:pt modelId="{D0004F77-57AD-41C9-9293-25D0C6EFE5F4}" type="parTrans" cxnId="{4C6571D9-F290-4E96-A200-7CDF857A6FA0}">
      <dgm:prSet/>
      <dgm:spPr/>
      <dgm:t>
        <a:bodyPr/>
        <a:lstStyle/>
        <a:p>
          <a:endParaRPr lang="es-ES"/>
        </a:p>
      </dgm:t>
    </dgm:pt>
    <dgm:pt modelId="{F08AA0B1-C97B-4EB5-838E-A619B67C66A9}" type="sibTrans" cxnId="{4C6571D9-F290-4E96-A200-7CDF857A6FA0}">
      <dgm:prSet/>
      <dgm:spPr/>
      <dgm:t>
        <a:bodyPr/>
        <a:lstStyle/>
        <a:p>
          <a:endParaRPr lang="es-ES"/>
        </a:p>
      </dgm:t>
    </dgm:pt>
    <dgm:pt modelId="{8DCA6F31-65FB-4F1C-9B3F-8347AA8EE5C9}">
      <dgm:prSet phldrT="[Texto]"/>
      <dgm:spPr/>
      <dgm:t>
        <a:bodyPr/>
        <a:lstStyle/>
        <a:p>
          <a:r>
            <a:rPr lang="es-ES" dirty="0" smtClean="0"/>
            <a:t>Método Deductivo –Inductivo</a:t>
          </a:r>
          <a:endParaRPr lang="es-ES" dirty="0"/>
        </a:p>
      </dgm:t>
    </dgm:pt>
    <dgm:pt modelId="{801B3D58-81CE-412A-8686-8AFBF634567A}" type="parTrans" cxnId="{0A82DCF2-E067-4CEE-9694-9BDCF71BEA5E}">
      <dgm:prSet/>
      <dgm:spPr/>
      <dgm:t>
        <a:bodyPr/>
        <a:lstStyle/>
        <a:p>
          <a:endParaRPr lang="es-ES"/>
        </a:p>
      </dgm:t>
    </dgm:pt>
    <dgm:pt modelId="{F07DBADE-7ECA-45D9-87F0-7C9E87E37972}" type="sibTrans" cxnId="{0A82DCF2-E067-4CEE-9694-9BDCF71BEA5E}">
      <dgm:prSet/>
      <dgm:spPr/>
      <dgm:t>
        <a:bodyPr/>
        <a:lstStyle/>
        <a:p>
          <a:endParaRPr lang="es-ES"/>
        </a:p>
      </dgm:t>
    </dgm:pt>
    <dgm:pt modelId="{880769F5-6827-477E-9260-0EC3C29C8757}">
      <dgm:prSet phldrT="[Texto]"/>
      <dgm:spPr/>
      <dgm:t>
        <a:bodyPr/>
        <a:lstStyle/>
        <a:p>
          <a:r>
            <a:rPr lang="es-ES" dirty="0" smtClean="0"/>
            <a:t>Método Analítico</a:t>
          </a:r>
          <a:endParaRPr lang="es-ES" dirty="0"/>
        </a:p>
      </dgm:t>
    </dgm:pt>
    <dgm:pt modelId="{AAB396CB-9DDA-420A-BA8C-ED85B6B3A9FB}" type="parTrans" cxnId="{98065148-373A-422D-B52E-1635C253AB32}">
      <dgm:prSet/>
      <dgm:spPr/>
      <dgm:t>
        <a:bodyPr/>
        <a:lstStyle/>
        <a:p>
          <a:endParaRPr lang="es-ES"/>
        </a:p>
      </dgm:t>
    </dgm:pt>
    <dgm:pt modelId="{3948CE69-29DA-4CE8-9114-E8AAD865194B}" type="sibTrans" cxnId="{98065148-373A-422D-B52E-1635C253AB32}">
      <dgm:prSet/>
      <dgm:spPr/>
      <dgm:t>
        <a:bodyPr/>
        <a:lstStyle/>
        <a:p>
          <a:endParaRPr lang="es-ES"/>
        </a:p>
      </dgm:t>
    </dgm:pt>
    <dgm:pt modelId="{C946C55A-FABE-45F5-B928-E4A070E0DF0B}">
      <dgm:prSet phldrT="[Texto]"/>
      <dgm:spPr/>
      <dgm:t>
        <a:bodyPr/>
        <a:lstStyle/>
        <a:p>
          <a:r>
            <a:rPr lang="es-ES" dirty="0" smtClean="0"/>
            <a:t>Método Sintético</a:t>
          </a:r>
          <a:endParaRPr lang="es-ES" dirty="0"/>
        </a:p>
      </dgm:t>
    </dgm:pt>
    <dgm:pt modelId="{B5D0469F-3DEC-43AF-8AAF-8FD20520A3A8}" type="parTrans" cxnId="{27810954-F4AC-4F88-94AC-4B33C56FE97F}">
      <dgm:prSet/>
      <dgm:spPr/>
      <dgm:t>
        <a:bodyPr/>
        <a:lstStyle/>
        <a:p>
          <a:endParaRPr lang="es-ES"/>
        </a:p>
      </dgm:t>
    </dgm:pt>
    <dgm:pt modelId="{9DCAC46F-41BF-449A-B62F-E75352D84AB0}" type="sibTrans" cxnId="{27810954-F4AC-4F88-94AC-4B33C56FE97F}">
      <dgm:prSet/>
      <dgm:spPr/>
      <dgm:t>
        <a:bodyPr/>
        <a:lstStyle/>
        <a:p>
          <a:endParaRPr lang="es-ES"/>
        </a:p>
      </dgm:t>
    </dgm:pt>
    <dgm:pt modelId="{171F46FA-54E8-4C54-987F-1D9D2CB794CA}">
      <dgm:prSet phldrT="[Texto]"/>
      <dgm:spPr/>
      <dgm:t>
        <a:bodyPr/>
        <a:lstStyle/>
        <a:p>
          <a:r>
            <a:rPr lang="es-ES" dirty="0" smtClean="0"/>
            <a:t>Método de la Medición</a:t>
          </a:r>
          <a:endParaRPr lang="es-ES" dirty="0"/>
        </a:p>
      </dgm:t>
    </dgm:pt>
    <dgm:pt modelId="{44F5AA5D-DC24-4650-B5AE-6CCD939E5014}" type="parTrans" cxnId="{144B0F92-5F9E-4430-A292-6DE2A9B0A97F}">
      <dgm:prSet/>
      <dgm:spPr/>
      <dgm:t>
        <a:bodyPr/>
        <a:lstStyle/>
        <a:p>
          <a:endParaRPr lang="es-ES"/>
        </a:p>
      </dgm:t>
    </dgm:pt>
    <dgm:pt modelId="{67D6EE17-EBFB-4AAB-BEBC-884E9FF3F98A}" type="sibTrans" cxnId="{144B0F92-5F9E-4430-A292-6DE2A9B0A97F}">
      <dgm:prSet/>
      <dgm:spPr/>
      <dgm:t>
        <a:bodyPr/>
        <a:lstStyle/>
        <a:p>
          <a:endParaRPr lang="es-ES"/>
        </a:p>
      </dgm:t>
    </dgm:pt>
    <dgm:pt modelId="{1E5D7B64-2E1F-4870-856F-1F0430149DC4}">
      <dgm:prSet phldrT="[Texto]" custT="1"/>
      <dgm:spPr/>
      <dgm:t>
        <a:bodyPr/>
        <a:lstStyle/>
        <a:p>
          <a:r>
            <a:rPr lang="es-ES" sz="1600" dirty="0" smtClean="0"/>
            <a:t>Pruebas estandarizadas</a:t>
          </a:r>
          <a:endParaRPr lang="es-ES" sz="1600" dirty="0"/>
        </a:p>
      </dgm:t>
    </dgm:pt>
    <dgm:pt modelId="{4CCD3D61-EC96-478A-B54D-ECA52EA4A7F4}" type="parTrans" cxnId="{157F1845-77C8-4C84-B452-B0F36C5813F7}">
      <dgm:prSet/>
      <dgm:spPr/>
      <dgm:t>
        <a:bodyPr/>
        <a:lstStyle/>
        <a:p>
          <a:endParaRPr lang="es-ES"/>
        </a:p>
      </dgm:t>
    </dgm:pt>
    <dgm:pt modelId="{63C02EF2-55CB-42C7-A2DF-E4A0C61B60EC}" type="sibTrans" cxnId="{157F1845-77C8-4C84-B452-B0F36C5813F7}">
      <dgm:prSet/>
      <dgm:spPr/>
      <dgm:t>
        <a:bodyPr/>
        <a:lstStyle/>
        <a:p>
          <a:endParaRPr lang="es-ES"/>
        </a:p>
      </dgm:t>
    </dgm:pt>
    <dgm:pt modelId="{25C86BE7-FE26-4F7C-88D9-5FAE3AC45B15}" type="pres">
      <dgm:prSet presAssocID="{9FA1E0B9-EBFE-40DF-8F6C-A4DC98326C51}" presName="rootnode" presStyleCnt="0">
        <dgm:presLayoutVars>
          <dgm:chMax/>
          <dgm:chPref/>
          <dgm:dir/>
          <dgm:animLvl val="lvl"/>
        </dgm:presLayoutVars>
      </dgm:prSet>
      <dgm:spPr/>
      <dgm:t>
        <a:bodyPr/>
        <a:lstStyle/>
        <a:p>
          <a:endParaRPr lang="es-ES"/>
        </a:p>
      </dgm:t>
    </dgm:pt>
    <dgm:pt modelId="{8DDB5615-98E6-4570-8116-C563BD41FB42}" type="pres">
      <dgm:prSet presAssocID="{7992BE75-0765-4125-A33A-00066A4834DA}" presName="composite" presStyleCnt="0"/>
      <dgm:spPr/>
    </dgm:pt>
    <dgm:pt modelId="{3AF85341-DFC0-4A19-A4FA-33F543CAA47E}" type="pres">
      <dgm:prSet presAssocID="{7992BE75-0765-4125-A33A-00066A4834DA}" presName="bentUpArrow1" presStyleLbl="alignImgPlace1" presStyleIdx="0" presStyleCnt="2"/>
      <dgm:spPr/>
    </dgm:pt>
    <dgm:pt modelId="{889E4B96-70F6-44FE-B003-C6DE3ED29293}" type="pres">
      <dgm:prSet presAssocID="{7992BE75-0765-4125-A33A-00066A4834DA}" presName="ParentText" presStyleLbl="node1" presStyleIdx="0" presStyleCnt="3">
        <dgm:presLayoutVars>
          <dgm:chMax val="1"/>
          <dgm:chPref val="1"/>
          <dgm:bulletEnabled val="1"/>
        </dgm:presLayoutVars>
      </dgm:prSet>
      <dgm:spPr/>
      <dgm:t>
        <a:bodyPr/>
        <a:lstStyle/>
        <a:p>
          <a:endParaRPr lang="es-ES"/>
        </a:p>
      </dgm:t>
    </dgm:pt>
    <dgm:pt modelId="{FB938884-10AF-4B22-BDA0-E53C2F652EA1}" type="pres">
      <dgm:prSet presAssocID="{7992BE75-0765-4125-A33A-00066A4834DA}" presName="ChildText" presStyleLbl="revTx" presStyleIdx="0" presStyleCnt="3" custScaleX="264210" custLinFactNeighborX="84007">
        <dgm:presLayoutVars>
          <dgm:chMax val="0"/>
          <dgm:chPref val="0"/>
          <dgm:bulletEnabled val="1"/>
        </dgm:presLayoutVars>
      </dgm:prSet>
      <dgm:spPr/>
      <dgm:t>
        <a:bodyPr/>
        <a:lstStyle/>
        <a:p>
          <a:endParaRPr lang="es-ES"/>
        </a:p>
      </dgm:t>
    </dgm:pt>
    <dgm:pt modelId="{25839591-3C3A-48D1-8B68-2CA259F0AC1B}" type="pres">
      <dgm:prSet presAssocID="{3A662C34-9CC0-4BBD-B1B5-B6B7CA7589D4}" presName="sibTrans" presStyleCnt="0"/>
      <dgm:spPr/>
    </dgm:pt>
    <dgm:pt modelId="{14252C13-AAA6-441F-ACDB-F61A9F0391E4}" type="pres">
      <dgm:prSet presAssocID="{B0C649AC-9176-45E4-867E-BFE8EF19B06A}" presName="composite" presStyleCnt="0"/>
      <dgm:spPr/>
    </dgm:pt>
    <dgm:pt modelId="{0D7BE863-61FB-4E6D-A5DB-C05C10615143}" type="pres">
      <dgm:prSet presAssocID="{B0C649AC-9176-45E4-867E-BFE8EF19B06A}" presName="bentUpArrow1" presStyleLbl="alignImgPlace1" presStyleIdx="1" presStyleCnt="2"/>
      <dgm:spPr/>
    </dgm:pt>
    <dgm:pt modelId="{E04A9C96-0616-4B84-AD70-CB77BB962FCE}" type="pres">
      <dgm:prSet presAssocID="{B0C649AC-9176-45E4-867E-BFE8EF19B06A}" presName="ParentText" presStyleLbl="node1" presStyleIdx="1" presStyleCnt="3" custLinFactNeighborX="-2502" custLinFactNeighborY="-2030">
        <dgm:presLayoutVars>
          <dgm:chMax val="1"/>
          <dgm:chPref val="1"/>
          <dgm:bulletEnabled val="1"/>
        </dgm:presLayoutVars>
      </dgm:prSet>
      <dgm:spPr/>
      <dgm:t>
        <a:bodyPr/>
        <a:lstStyle/>
        <a:p>
          <a:endParaRPr lang="es-ES"/>
        </a:p>
      </dgm:t>
    </dgm:pt>
    <dgm:pt modelId="{288377AF-D422-4EA0-B304-2E1A3E33616B}" type="pres">
      <dgm:prSet presAssocID="{B0C649AC-9176-45E4-867E-BFE8EF19B06A}" presName="ChildText" presStyleLbl="revTx" presStyleIdx="1" presStyleCnt="3" custScaleX="209486" custScaleY="128623" custLinFactNeighborX="52110">
        <dgm:presLayoutVars>
          <dgm:chMax val="0"/>
          <dgm:chPref val="0"/>
          <dgm:bulletEnabled val="1"/>
        </dgm:presLayoutVars>
      </dgm:prSet>
      <dgm:spPr/>
      <dgm:t>
        <a:bodyPr/>
        <a:lstStyle/>
        <a:p>
          <a:endParaRPr lang="es-ES"/>
        </a:p>
      </dgm:t>
    </dgm:pt>
    <dgm:pt modelId="{5B2739B5-A08F-4402-BBE7-3FFC03EF706B}" type="pres">
      <dgm:prSet presAssocID="{B1388F87-9A49-4606-9770-7BC6EC52C376}" presName="sibTrans" presStyleCnt="0"/>
      <dgm:spPr/>
    </dgm:pt>
    <dgm:pt modelId="{6D7318C5-1D22-42FB-9355-910A1B291DAE}" type="pres">
      <dgm:prSet presAssocID="{3D0C1C2D-1694-49C7-B3B4-56B36D8BDDE2}" presName="composite" presStyleCnt="0"/>
      <dgm:spPr/>
    </dgm:pt>
    <dgm:pt modelId="{C4C4EEE6-2F30-439A-9F28-F4D3E266D2D8}" type="pres">
      <dgm:prSet presAssocID="{3D0C1C2D-1694-49C7-B3B4-56B36D8BDDE2}" presName="ParentText" presStyleLbl="node1" presStyleIdx="2" presStyleCnt="3" custLinFactNeighborX="-9327">
        <dgm:presLayoutVars>
          <dgm:chMax val="1"/>
          <dgm:chPref val="1"/>
          <dgm:bulletEnabled val="1"/>
        </dgm:presLayoutVars>
      </dgm:prSet>
      <dgm:spPr/>
      <dgm:t>
        <a:bodyPr/>
        <a:lstStyle/>
        <a:p>
          <a:endParaRPr lang="es-ES"/>
        </a:p>
      </dgm:t>
    </dgm:pt>
    <dgm:pt modelId="{275242E0-B8DF-4A2C-A956-8C6269059287}" type="pres">
      <dgm:prSet presAssocID="{3D0C1C2D-1694-49C7-B3B4-56B36D8BDDE2}" presName="FinalChildText" presStyleLbl="revTx" presStyleIdx="2" presStyleCnt="3" custScaleX="121367">
        <dgm:presLayoutVars>
          <dgm:chMax val="0"/>
          <dgm:chPref val="0"/>
          <dgm:bulletEnabled val="1"/>
        </dgm:presLayoutVars>
      </dgm:prSet>
      <dgm:spPr/>
      <dgm:t>
        <a:bodyPr/>
        <a:lstStyle/>
        <a:p>
          <a:endParaRPr lang="es-ES"/>
        </a:p>
      </dgm:t>
    </dgm:pt>
  </dgm:ptLst>
  <dgm:cxnLst>
    <dgm:cxn modelId="{581CBE9B-0D05-4B78-88C5-059EE2006DBF}" type="presOf" srcId="{F2D99878-0F1F-4B3A-8FD6-7F85B1EEA5E8}" destId="{FB938884-10AF-4B22-BDA0-E53C2F652EA1}" srcOrd="0" destOrd="0" presId="urn:microsoft.com/office/officeart/2005/8/layout/StepDownProcess"/>
    <dgm:cxn modelId="{3A72C565-59B9-4B92-9FE7-1D13F766BC8F}" srcId="{3D0C1C2D-1694-49C7-B3B4-56B36D8BDDE2}" destId="{2559746E-7F60-4DF9-8539-8C6C38DEA3E6}" srcOrd="0" destOrd="0" parTransId="{24730315-93A3-4981-9BD2-309744E3B3FF}" sibTransId="{740E7D14-B795-45C1-BF0E-E10FA97AF672}"/>
    <dgm:cxn modelId="{4C6571D9-F290-4E96-A200-7CDF857A6FA0}" srcId="{7992BE75-0765-4125-A33A-00066A4834DA}" destId="{A97974F3-8FE8-46F5-9BA6-B98AF40C95E2}" srcOrd="1" destOrd="0" parTransId="{D0004F77-57AD-41C9-9293-25D0C6EFE5F4}" sibTransId="{F08AA0B1-C97B-4EB5-838E-A619B67C66A9}"/>
    <dgm:cxn modelId="{8367E746-50E3-4BA9-A919-B07BCBBCBFFD}" srcId="{7992BE75-0765-4125-A33A-00066A4834DA}" destId="{F2D99878-0F1F-4B3A-8FD6-7F85B1EEA5E8}" srcOrd="0" destOrd="0" parTransId="{5F3BBEE7-611F-4ABB-9683-921D9F0B45BA}" sibTransId="{923B5334-1750-4202-9BCF-DAB040C206F7}"/>
    <dgm:cxn modelId="{DECDE85B-D907-4493-8953-BE21CBB9EDA6}" type="presOf" srcId="{3D0C1C2D-1694-49C7-B3B4-56B36D8BDDE2}" destId="{C4C4EEE6-2F30-439A-9F28-F4D3E266D2D8}" srcOrd="0" destOrd="0" presId="urn:microsoft.com/office/officeart/2005/8/layout/StepDownProcess"/>
    <dgm:cxn modelId="{C8CA6C43-0DFA-48E2-8FC6-2EC6DC3E07EA}" type="presOf" srcId="{8DCA6F31-65FB-4F1C-9B3F-8347AA8EE5C9}" destId="{288377AF-D422-4EA0-B304-2E1A3E33616B}" srcOrd="0" destOrd="1" presId="urn:microsoft.com/office/officeart/2005/8/layout/StepDownProcess"/>
    <dgm:cxn modelId="{98065148-373A-422D-B52E-1635C253AB32}" srcId="{B0C649AC-9176-45E4-867E-BFE8EF19B06A}" destId="{880769F5-6827-477E-9260-0EC3C29C8757}" srcOrd="2" destOrd="0" parTransId="{AAB396CB-9DDA-420A-BA8C-ED85B6B3A9FB}" sibTransId="{3948CE69-29DA-4CE8-9114-E8AAD865194B}"/>
    <dgm:cxn modelId="{27810954-F4AC-4F88-94AC-4B33C56FE97F}" srcId="{B0C649AC-9176-45E4-867E-BFE8EF19B06A}" destId="{C946C55A-FABE-45F5-B928-E4A070E0DF0B}" srcOrd="3" destOrd="0" parTransId="{B5D0469F-3DEC-43AF-8AAF-8FD20520A3A8}" sibTransId="{9DCAC46F-41BF-449A-B62F-E75352D84AB0}"/>
    <dgm:cxn modelId="{728FC76A-1B18-4683-9470-80B2CB84447C}" type="presOf" srcId="{171F46FA-54E8-4C54-987F-1D9D2CB794CA}" destId="{288377AF-D422-4EA0-B304-2E1A3E33616B}" srcOrd="0" destOrd="4" presId="urn:microsoft.com/office/officeart/2005/8/layout/StepDownProcess"/>
    <dgm:cxn modelId="{90448E12-E59E-4EB1-BA59-C29A9FC8DC03}" srcId="{9FA1E0B9-EBFE-40DF-8F6C-A4DC98326C51}" destId="{B0C649AC-9176-45E4-867E-BFE8EF19B06A}" srcOrd="1" destOrd="0" parTransId="{308BBBEB-F588-434E-A8D3-E0D7B80857E3}" sibTransId="{B1388F87-9A49-4606-9770-7BC6EC52C376}"/>
    <dgm:cxn modelId="{5A6C0B6E-74E3-4F33-8E85-46B63700F45B}" type="presOf" srcId="{9FA1E0B9-EBFE-40DF-8F6C-A4DC98326C51}" destId="{25C86BE7-FE26-4F7C-88D9-5FAE3AC45B15}" srcOrd="0" destOrd="0" presId="urn:microsoft.com/office/officeart/2005/8/layout/StepDownProcess"/>
    <dgm:cxn modelId="{5BC3F81E-500D-4563-8221-F39956E3919A}" type="presOf" srcId="{1E5D7B64-2E1F-4870-856F-1F0430149DC4}" destId="{275242E0-B8DF-4A2C-A956-8C6269059287}" srcOrd="0" destOrd="1" presId="urn:microsoft.com/office/officeart/2005/8/layout/StepDownProcess"/>
    <dgm:cxn modelId="{157F1845-77C8-4C84-B452-B0F36C5813F7}" srcId="{3D0C1C2D-1694-49C7-B3B4-56B36D8BDDE2}" destId="{1E5D7B64-2E1F-4870-856F-1F0430149DC4}" srcOrd="1" destOrd="0" parTransId="{4CCD3D61-EC96-478A-B54D-ECA52EA4A7F4}" sibTransId="{63C02EF2-55CB-42C7-A2DF-E4A0C61B60EC}"/>
    <dgm:cxn modelId="{FF2CEA46-A0AF-48F2-BAD8-5DA0024CB317}" type="presOf" srcId="{A97974F3-8FE8-46F5-9BA6-B98AF40C95E2}" destId="{FB938884-10AF-4B22-BDA0-E53C2F652EA1}" srcOrd="0" destOrd="1" presId="urn:microsoft.com/office/officeart/2005/8/layout/StepDownProcess"/>
    <dgm:cxn modelId="{9B7CA86D-29E6-476A-9D63-35EA5F1CB3B0}" type="presOf" srcId="{C946C55A-FABE-45F5-B928-E4A070E0DF0B}" destId="{288377AF-D422-4EA0-B304-2E1A3E33616B}" srcOrd="0" destOrd="3" presId="urn:microsoft.com/office/officeart/2005/8/layout/StepDownProcess"/>
    <dgm:cxn modelId="{ECCC1AF4-2B5A-4258-9DE8-F770C3495A09}" srcId="{9FA1E0B9-EBFE-40DF-8F6C-A4DC98326C51}" destId="{3D0C1C2D-1694-49C7-B3B4-56B36D8BDDE2}" srcOrd="2" destOrd="0" parTransId="{A9C1CE5C-CB69-43F8-B4D6-0589F0E3ACDC}" sibTransId="{726D4DD9-6627-466A-99DA-098133E2E9BB}"/>
    <dgm:cxn modelId="{ADD5A1EA-F828-458E-AA30-424E6E2B341F}" type="presOf" srcId="{880769F5-6827-477E-9260-0EC3C29C8757}" destId="{288377AF-D422-4EA0-B304-2E1A3E33616B}" srcOrd="0" destOrd="2" presId="urn:microsoft.com/office/officeart/2005/8/layout/StepDownProcess"/>
    <dgm:cxn modelId="{0A82DCF2-E067-4CEE-9694-9BDCF71BEA5E}" srcId="{B0C649AC-9176-45E4-867E-BFE8EF19B06A}" destId="{8DCA6F31-65FB-4F1C-9B3F-8347AA8EE5C9}" srcOrd="1" destOrd="0" parTransId="{801B3D58-81CE-412A-8686-8AFBF634567A}" sibTransId="{F07DBADE-7ECA-45D9-87F0-7C9E87E37972}"/>
    <dgm:cxn modelId="{12D588ED-77E9-4CDC-B9EF-109124EC4D52}" type="presOf" srcId="{7992BE75-0765-4125-A33A-00066A4834DA}" destId="{889E4B96-70F6-44FE-B003-C6DE3ED29293}" srcOrd="0" destOrd="0" presId="urn:microsoft.com/office/officeart/2005/8/layout/StepDownProcess"/>
    <dgm:cxn modelId="{DFE44609-8F85-4C19-B8CA-69DEFD3A3DE1}" type="presOf" srcId="{2559746E-7F60-4DF9-8539-8C6C38DEA3E6}" destId="{275242E0-B8DF-4A2C-A956-8C6269059287}" srcOrd="0" destOrd="0" presId="urn:microsoft.com/office/officeart/2005/8/layout/StepDownProcess"/>
    <dgm:cxn modelId="{D58C8949-AFEB-4674-8448-D2390B83F321}" srcId="{B0C649AC-9176-45E4-867E-BFE8EF19B06A}" destId="{223DC017-52AE-4B0D-82EB-6AE446732B19}" srcOrd="0" destOrd="0" parTransId="{FEB41ADF-7018-4F97-9B7D-E6FB5FC51767}" sibTransId="{784EB0F5-A042-4322-8B3A-366E42010096}"/>
    <dgm:cxn modelId="{3B96EA72-1CA4-4483-8ACD-C99745E6F627}" type="presOf" srcId="{B0C649AC-9176-45E4-867E-BFE8EF19B06A}" destId="{E04A9C96-0616-4B84-AD70-CB77BB962FCE}" srcOrd="0" destOrd="0" presId="urn:microsoft.com/office/officeart/2005/8/layout/StepDownProcess"/>
    <dgm:cxn modelId="{CF04DC8B-0150-4766-BA8E-DC4D53D3C7DC}" type="presOf" srcId="{223DC017-52AE-4B0D-82EB-6AE446732B19}" destId="{288377AF-D422-4EA0-B304-2E1A3E33616B}" srcOrd="0" destOrd="0" presId="urn:microsoft.com/office/officeart/2005/8/layout/StepDownProcess"/>
    <dgm:cxn modelId="{144B0F92-5F9E-4430-A292-6DE2A9B0A97F}" srcId="{B0C649AC-9176-45E4-867E-BFE8EF19B06A}" destId="{171F46FA-54E8-4C54-987F-1D9D2CB794CA}" srcOrd="4" destOrd="0" parTransId="{44F5AA5D-DC24-4650-B5AE-6CCD939E5014}" sibTransId="{67D6EE17-EBFB-4AAB-BEBC-884E9FF3F98A}"/>
    <dgm:cxn modelId="{17375C12-3690-40F6-A6D0-32C28623CCA9}" srcId="{9FA1E0B9-EBFE-40DF-8F6C-A4DC98326C51}" destId="{7992BE75-0765-4125-A33A-00066A4834DA}" srcOrd="0" destOrd="0" parTransId="{862CD521-E5AB-4855-9117-573E14EA4358}" sibTransId="{3A662C34-9CC0-4BBD-B1B5-B6B7CA7589D4}"/>
    <dgm:cxn modelId="{81780F15-3752-4225-B9CB-8815BCAE88AE}" type="presParOf" srcId="{25C86BE7-FE26-4F7C-88D9-5FAE3AC45B15}" destId="{8DDB5615-98E6-4570-8116-C563BD41FB42}" srcOrd="0" destOrd="0" presId="urn:microsoft.com/office/officeart/2005/8/layout/StepDownProcess"/>
    <dgm:cxn modelId="{10BDD28D-7D6E-48CB-BCA6-34C61CB7B9CB}" type="presParOf" srcId="{8DDB5615-98E6-4570-8116-C563BD41FB42}" destId="{3AF85341-DFC0-4A19-A4FA-33F543CAA47E}" srcOrd="0" destOrd="0" presId="urn:microsoft.com/office/officeart/2005/8/layout/StepDownProcess"/>
    <dgm:cxn modelId="{E71D7468-4E17-444E-9717-BA682257FAC6}" type="presParOf" srcId="{8DDB5615-98E6-4570-8116-C563BD41FB42}" destId="{889E4B96-70F6-44FE-B003-C6DE3ED29293}" srcOrd="1" destOrd="0" presId="urn:microsoft.com/office/officeart/2005/8/layout/StepDownProcess"/>
    <dgm:cxn modelId="{397D35A2-07C5-47F7-AB48-740489DD90FB}" type="presParOf" srcId="{8DDB5615-98E6-4570-8116-C563BD41FB42}" destId="{FB938884-10AF-4B22-BDA0-E53C2F652EA1}" srcOrd="2" destOrd="0" presId="urn:microsoft.com/office/officeart/2005/8/layout/StepDownProcess"/>
    <dgm:cxn modelId="{32E2A90C-B9D4-40D9-B35F-217600F86D8D}" type="presParOf" srcId="{25C86BE7-FE26-4F7C-88D9-5FAE3AC45B15}" destId="{25839591-3C3A-48D1-8B68-2CA259F0AC1B}" srcOrd="1" destOrd="0" presId="urn:microsoft.com/office/officeart/2005/8/layout/StepDownProcess"/>
    <dgm:cxn modelId="{5BD3CC00-4127-49B2-A7A1-BFD099B938FD}" type="presParOf" srcId="{25C86BE7-FE26-4F7C-88D9-5FAE3AC45B15}" destId="{14252C13-AAA6-441F-ACDB-F61A9F0391E4}" srcOrd="2" destOrd="0" presId="urn:microsoft.com/office/officeart/2005/8/layout/StepDownProcess"/>
    <dgm:cxn modelId="{DDE6533C-D072-4A9A-A53F-5E6BDBE536A6}" type="presParOf" srcId="{14252C13-AAA6-441F-ACDB-F61A9F0391E4}" destId="{0D7BE863-61FB-4E6D-A5DB-C05C10615143}" srcOrd="0" destOrd="0" presId="urn:microsoft.com/office/officeart/2005/8/layout/StepDownProcess"/>
    <dgm:cxn modelId="{856B3509-D1D7-4BC0-8242-A88B827E8E4A}" type="presParOf" srcId="{14252C13-AAA6-441F-ACDB-F61A9F0391E4}" destId="{E04A9C96-0616-4B84-AD70-CB77BB962FCE}" srcOrd="1" destOrd="0" presId="urn:microsoft.com/office/officeart/2005/8/layout/StepDownProcess"/>
    <dgm:cxn modelId="{2ED21ADE-1432-437E-A320-2029AA1BA086}" type="presParOf" srcId="{14252C13-AAA6-441F-ACDB-F61A9F0391E4}" destId="{288377AF-D422-4EA0-B304-2E1A3E33616B}" srcOrd="2" destOrd="0" presId="urn:microsoft.com/office/officeart/2005/8/layout/StepDownProcess"/>
    <dgm:cxn modelId="{39B29C1C-B9D0-4587-AD85-615B6A7FCC08}" type="presParOf" srcId="{25C86BE7-FE26-4F7C-88D9-5FAE3AC45B15}" destId="{5B2739B5-A08F-4402-BBE7-3FFC03EF706B}" srcOrd="3" destOrd="0" presId="urn:microsoft.com/office/officeart/2005/8/layout/StepDownProcess"/>
    <dgm:cxn modelId="{004DB2DF-5704-4E30-8430-1993F2785BDF}" type="presParOf" srcId="{25C86BE7-FE26-4F7C-88D9-5FAE3AC45B15}" destId="{6D7318C5-1D22-42FB-9355-910A1B291DAE}" srcOrd="4" destOrd="0" presId="urn:microsoft.com/office/officeart/2005/8/layout/StepDownProcess"/>
    <dgm:cxn modelId="{8FB99DA1-112A-4E3C-863A-5BD9710B51AB}" type="presParOf" srcId="{6D7318C5-1D22-42FB-9355-910A1B291DAE}" destId="{C4C4EEE6-2F30-439A-9F28-F4D3E266D2D8}" srcOrd="0" destOrd="0" presId="urn:microsoft.com/office/officeart/2005/8/layout/StepDownProcess"/>
    <dgm:cxn modelId="{6A296FF3-BC97-4E55-8E6F-3AD4315BA244}" type="presParOf" srcId="{6D7318C5-1D22-42FB-9355-910A1B291DAE}" destId="{275242E0-B8DF-4A2C-A956-8C6269059287}"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C09CC17-373E-4DFE-B04E-6D6D8D2E291D}" type="doc">
      <dgm:prSet loTypeId="urn:diagrams.loki3.com/VaryingWidthList+Icon" loCatId="list" qsTypeId="urn:microsoft.com/office/officeart/2005/8/quickstyle/simple3" qsCatId="simple" csTypeId="urn:microsoft.com/office/officeart/2005/8/colors/accent1_2" csCatId="accent1" phldr="1"/>
      <dgm:spPr/>
    </dgm:pt>
    <dgm:pt modelId="{9B01C0A1-1C30-4754-9F0E-9F3B4546D488}">
      <dgm:prSet phldrT="[Texto]" custT="1"/>
      <dgm:spPr/>
      <dgm:t>
        <a:bodyPr/>
        <a:lstStyle/>
        <a:p>
          <a:pPr algn="just"/>
          <a:r>
            <a:rPr lang="es-ES_tradnl" sz="2200" dirty="0" smtClean="0"/>
            <a:t>1. Los Estilos de Aprendizaje inciden en el Rendimiento Académico de los estudiantes en las asignaturas del área de Contabilidad de la carrera de Ingeniería Comercial de la Escuela Superior Politécnica de Chimborazo.</a:t>
          </a:r>
          <a:endParaRPr lang="es-ES" sz="2200" dirty="0"/>
        </a:p>
      </dgm:t>
    </dgm:pt>
    <dgm:pt modelId="{06F86C1A-443E-4D36-B773-952A3B9EEF36}" type="parTrans" cxnId="{6912BBED-D8BC-40DA-85F5-DEDCAD60FBFE}">
      <dgm:prSet/>
      <dgm:spPr/>
      <dgm:t>
        <a:bodyPr/>
        <a:lstStyle/>
        <a:p>
          <a:endParaRPr lang="es-ES"/>
        </a:p>
      </dgm:t>
    </dgm:pt>
    <dgm:pt modelId="{C3C0198E-74F1-4A71-B83F-179EEADD87AF}" type="sibTrans" cxnId="{6912BBED-D8BC-40DA-85F5-DEDCAD60FBFE}">
      <dgm:prSet/>
      <dgm:spPr/>
      <dgm:t>
        <a:bodyPr/>
        <a:lstStyle/>
        <a:p>
          <a:endParaRPr lang="es-ES"/>
        </a:p>
      </dgm:t>
    </dgm:pt>
    <dgm:pt modelId="{D9F9F5CC-0DAD-411A-8986-424C8AB72130}">
      <dgm:prSet phldrT="[Texto]" custT="1"/>
      <dgm:spPr/>
      <dgm:t>
        <a:bodyPr/>
        <a:lstStyle/>
        <a:p>
          <a:pPr algn="just"/>
          <a:r>
            <a:rPr lang="es-EC" sz="2200" dirty="0" smtClean="0"/>
            <a:t>2.  Existe relación directa entre los estilos de aprendizaje de los estudiantes y las técnicas didácticas utilizadas por los docentes.</a:t>
          </a:r>
          <a:endParaRPr lang="es-ES" sz="2200" dirty="0"/>
        </a:p>
      </dgm:t>
    </dgm:pt>
    <dgm:pt modelId="{03B89A13-1FA4-439E-B6A9-38A9AA881B67}" type="parTrans" cxnId="{BC4D373F-5049-40B9-A750-50E6E44CBC05}">
      <dgm:prSet/>
      <dgm:spPr/>
      <dgm:t>
        <a:bodyPr/>
        <a:lstStyle/>
        <a:p>
          <a:endParaRPr lang="es-ES"/>
        </a:p>
      </dgm:t>
    </dgm:pt>
    <dgm:pt modelId="{6EB80297-9377-41AC-8F05-C618AC9A43F0}" type="sibTrans" cxnId="{BC4D373F-5049-40B9-A750-50E6E44CBC05}">
      <dgm:prSet/>
      <dgm:spPr/>
      <dgm:t>
        <a:bodyPr/>
        <a:lstStyle/>
        <a:p>
          <a:endParaRPr lang="es-ES"/>
        </a:p>
      </dgm:t>
    </dgm:pt>
    <dgm:pt modelId="{29F9EED4-079C-4693-BDAE-985DBE242ADE}">
      <dgm:prSet custT="1"/>
      <dgm:spPr/>
      <dgm:t>
        <a:bodyPr/>
        <a:lstStyle/>
        <a:p>
          <a:r>
            <a:rPr lang="es-ES" sz="2000" i="1" dirty="0" smtClean="0"/>
            <a:t>Variable Independiente: Los estilos de aprendizaje.</a:t>
          </a:r>
        </a:p>
        <a:p>
          <a:r>
            <a:rPr lang="es-ES" sz="2000" i="1" dirty="0" smtClean="0"/>
            <a:t>Variable Dependiente: El rendimiento académico.</a:t>
          </a:r>
        </a:p>
        <a:p>
          <a:r>
            <a:rPr lang="es-ES" sz="2000" i="1" dirty="0" smtClean="0"/>
            <a:t>Variable Interviniente: Las técnicas didácticas</a:t>
          </a:r>
          <a:endParaRPr lang="es-ES" sz="2000" i="1" dirty="0"/>
        </a:p>
      </dgm:t>
    </dgm:pt>
    <dgm:pt modelId="{94396EC5-77C9-46D9-8473-5CAF6D237198}" type="parTrans" cxnId="{467AEB8A-B5A4-4595-AFE5-764FAF444AE8}">
      <dgm:prSet/>
      <dgm:spPr/>
      <dgm:t>
        <a:bodyPr/>
        <a:lstStyle/>
        <a:p>
          <a:endParaRPr lang="es-ES"/>
        </a:p>
      </dgm:t>
    </dgm:pt>
    <dgm:pt modelId="{A03DD61D-8FC5-4F32-B8D5-A82CAC2B42C7}" type="sibTrans" cxnId="{467AEB8A-B5A4-4595-AFE5-764FAF444AE8}">
      <dgm:prSet/>
      <dgm:spPr/>
      <dgm:t>
        <a:bodyPr/>
        <a:lstStyle/>
        <a:p>
          <a:endParaRPr lang="es-ES"/>
        </a:p>
      </dgm:t>
    </dgm:pt>
    <dgm:pt modelId="{1F427282-8159-4E65-B1E8-BA43232C30BB}" type="pres">
      <dgm:prSet presAssocID="{CC09CC17-373E-4DFE-B04E-6D6D8D2E291D}" presName="Name0" presStyleCnt="0">
        <dgm:presLayoutVars>
          <dgm:resizeHandles/>
        </dgm:presLayoutVars>
      </dgm:prSet>
      <dgm:spPr/>
    </dgm:pt>
    <dgm:pt modelId="{959C5AD3-A534-41D9-8B44-75D7E4880B7B}" type="pres">
      <dgm:prSet presAssocID="{9B01C0A1-1C30-4754-9F0E-9F3B4546D488}" presName="text" presStyleLbl="node1" presStyleIdx="0" presStyleCnt="3" custScaleX="190044" custScaleY="46334" custLinFactNeighborX="703" custLinFactNeighborY="16505">
        <dgm:presLayoutVars>
          <dgm:bulletEnabled val="1"/>
        </dgm:presLayoutVars>
      </dgm:prSet>
      <dgm:spPr/>
      <dgm:t>
        <a:bodyPr/>
        <a:lstStyle/>
        <a:p>
          <a:endParaRPr lang="es-ES"/>
        </a:p>
      </dgm:t>
    </dgm:pt>
    <dgm:pt modelId="{47E66B06-DBD2-45D5-88F8-2C6C0AEC8A8E}" type="pres">
      <dgm:prSet presAssocID="{C3C0198E-74F1-4A71-B83F-179EEADD87AF}" presName="space" presStyleCnt="0"/>
      <dgm:spPr/>
    </dgm:pt>
    <dgm:pt modelId="{3D65741D-7951-4DCD-915F-168759131C9C}" type="pres">
      <dgm:prSet presAssocID="{D9F9F5CC-0DAD-411A-8986-424C8AB72130}" presName="text" presStyleLbl="node1" presStyleIdx="1" presStyleCnt="3" custScaleX="252472" custScaleY="39829">
        <dgm:presLayoutVars>
          <dgm:bulletEnabled val="1"/>
        </dgm:presLayoutVars>
      </dgm:prSet>
      <dgm:spPr/>
      <dgm:t>
        <a:bodyPr/>
        <a:lstStyle/>
        <a:p>
          <a:endParaRPr lang="es-ES"/>
        </a:p>
      </dgm:t>
    </dgm:pt>
    <dgm:pt modelId="{301EF842-C6F3-44CF-94C9-7DE1D59FBD3F}" type="pres">
      <dgm:prSet presAssocID="{6EB80297-9377-41AC-8F05-C618AC9A43F0}" presName="space" presStyleCnt="0"/>
      <dgm:spPr/>
    </dgm:pt>
    <dgm:pt modelId="{2D332EC7-8BC4-46DF-B004-63F782C07757}" type="pres">
      <dgm:prSet presAssocID="{29F9EED4-079C-4693-BDAE-985DBE242ADE}" presName="text" presStyleLbl="node1" presStyleIdx="2" presStyleCnt="3" custScaleX="264857" custScaleY="33078">
        <dgm:presLayoutVars>
          <dgm:bulletEnabled val="1"/>
        </dgm:presLayoutVars>
      </dgm:prSet>
      <dgm:spPr/>
      <dgm:t>
        <a:bodyPr/>
        <a:lstStyle/>
        <a:p>
          <a:endParaRPr lang="es-ES"/>
        </a:p>
      </dgm:t>
    </dgm:pt>
  </dgm:ptLst>
  <dgm:cxnLst>
    <dgm:cxn modelId="{DCE2663D-2DF8-453D-B44C-75DCE13119CD}" type="presOf" srcId="{29F9EED4-079C-4693-BDAE-985DBE242ADE}" destId="{2D332EC7-8BC4-46DF-B004-63F782C07757}" srcOrd="0" destOrd="0" presId="urn:diagrams.loki3.com/VaryingWidthList+Icon"/>
    <dgm:cxn modelId="{7A9035B3-ACEA-4F18-A2B5-0F490139953A}" type="presOf" srcId="{9B01C0A1-1C30-4754-9F0E-9F3B4546D488}" destId="{959C5AD3-A534-41D9-8B44-75D7E4880B7B}" srcOrd="0" destOrd="0" presId="urn:diagrams.loki3.com/VaryingWidthList+Icon"/>
    <dgm:cxn modelId="{37F5F3D0-D69F-442B-A3B1-5E6C16B427D5}" type="presOf" srcId="{D9F9F5CC-0DAD-411A-8986-424C8AB72130}" destId="{3D65741D-7951-4DCD-915F-168759131C9C}" srcOrd="0" destOrd="0" presId="urn:diagrams.loki3.com/VaryingWidthList+Icon"/>
    <dgm:cxn modelId="{467AEB8A-B5A4-4595-AFE5-764FAF444AE8}" srcId="{CC09CC17-373E-4DFE-B04E-6D6D8D2E291D}" destId="{29F9EED4-079C-4693-BDAE-985DBE242ADE}" srcOrd="2" destOrd="0" parTransId="{94396EC5-77C9-46D9-8473-5CAF6D237198}" sibTransId="{A03DD61D-8FC5-4F32-B8D5-A82CAC2B42C7}"/>
    <dgm:cxn modelId="{BC4D373F-5049-40B9-A750-50E6E44CBC05}" srcId="{CC09CC17-373E-4DFE-B04E-6D6D8D2E291D}" destId="{D9F9F5CC-0DAD-411A-8986-424C8AB72130}" srcOrd="1" destOrd="0" parTransId="{03B89A13-1FA4-439E-B6A9-38A9AA881B67}" sibTransId="{6EB80297-9377-41AC-8F05-C618AC9A43F0}"/>
    <dgm:cxn modelId="{687F1439-51EE-4E2C-B406-61965149FC59}" type="presOf" srcId="{CC09CC17-373E-4DFE-B04E-6D6D8D2E291D}" destId="{1F427282-8159-4E65-B1E8-BA43232C30BB}" srcOrd="0" destOrd="0" presId="urn:diagrams.loki3.com/VaryingWidthList+Icon"/>
    <dgm:cxn modelId="{6912BBED-D8BC-40DA-85F5-DEDCAD60FBFE}" srcId="{CC09CC17-373E-4DFE-B04E-6D6D8D2E291D}" destId="{9B01C0A1-1C30-4754-9F0E-9F3B4546D488}" srcOrd="0" destOrd="0" parTransId="{06F86C1A-443E-4D36-B773-952A3B9EEF36}" sibTransId="{C3C0198E-74F1-4A71-B83F-179EEADD87AF}"/>
    <dgm:cxn modelId="{B3522568-5365-499B-A0A3-A30A65E931B6}" type="presParOf" srcId="{1F427282-8159-4E65-B1E8-BA43232C30BB}" destId="{959C5AD3-A534-41D9-8B44-75D7E4880B7B}" srcOrd="0" destOrd="0" presId="urn:diagrams.loki3.com/VaryingWidthList+Icon"/>
    <dgm:cxn modelId="{E2D3E14B-4522-4B89-AF8C-8BAA14D35CB1}" type="presParOf" srcId="{1F427282-8159-4E65-B1E8-BA43232C30BB}" destId="{47E66B06-DBD2-45D5-88F8-2C6C0AEC8A8E}" srcOrd="1" destOrd="0" presId="urn:diagrams.loki3.com/VaryingWidthList+Icon"/>
    <dgm:cxn modelId="{9A52690C-F571-4552-99AA-4C519BE5BA80}" type="presParOf" srcId="{1F427282-8159-4E65-B1E8-BA43232C30BB}" destId="{3D65741D-7951-4DCD-915F-168759131C9C}" srcOrd="2" destOrd="0" presId="urn:diagrams.loki3.com/VaryingWidthList+Icon"/>
    <dgm:cxn modelId="{45D5EDB0-4D78-47D0-9062-746432AF9508}" type="presParOf" srcId="{1F427282-8159-4E65-B1E8-BA43232C30BB}" destId="{301EF842-C6F3-44CF-94C9-7DE1D59FBD3F}" srcOrd="3" destOrd="0" presId="urn:diagrams.loki3.com/VaryingWidthList+Icon"/>
    <dgm:cxn modelId="{B645F5CF-D683-4B42-86A1-139FADC6C5C3}" type="presParOf" srcId="{1F427282-8159-4E65-B1E8-BA43232C30BB}" destId="{2D332EC7-8BC4-46DF-B004-63F782C07757}"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1584E2-3835-4147-8C22-5DFCF0DF7227}"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S"/>
        </a:p>
      </dgm:t>
    </dgm:pt>
    <dgm:pt modelId="{C07CBE2C-1953-4553-B645-6FB5C38C56AB}">
      <dgm:prSet phldrT="[Texto]" custT="1"/>
      <dgm:spPr/>
      <dgm:t>
        <a:bodyPr/>
        <a:lstStyle/>
        <a:p>
          <a:pPr algn="just"/>
          <a:r>
            <a:rPr lang="es-MX" sz="1800" dirty="0" smtClean="0"/>
            <a:t>1.  Existe una relación estadísticamente significativa entre los estilos de aprendizaje de los estudiantes y las técnicas didácticas que utilizan los docentes de la Carrera de Ingeniería Comercial, pese a que la mayoría de docentes encuestados, desconoce sobre los estilos de aprendizaje.</a:t>
          </a:r>
          <a:endParaRPr lang="es-ES" sz="1800" dirty="0"/>
        </a:p>
      </dgm:t>
    </dgm:pt>
    <dgm:pt modelId="{C07FBCD3-910D-4A25-B0AA-F605E0F12101}" type="parTrans" cxnId="{C14F174D-4E2E-41AA-A432-35405E5AD78F}">
      <dgm:prSet/>
      <dgm:spPr/>
      <dgm:t>
        <a:bodyPr/>
        <a:lstStyle/>
        <a:p>
          <a:endParaRPr lang="es-ES"/>
        </a:p>
      </dgm:t>
    </dgm:pt>
    <dgm:pt modelId="{491AE906-D23A-4136-9E43-86ACBD46D67E}" type="sibTrans" cxnId="{C14F174D-4E2E-41AA-A432-35405E5AD78F}">
      <dgm:prSet/>
      <dgm:spPr/>
      <dgm:t>
        <a:bodyPr/>
        <a:lstStyle/>
        <a:p>
          <a:endParaRPr lang="es-ES"/>
        </a:p>
      </dgm:t>
    </dgm:pt>
    <dgm:pt modelId="{4F0168A1-0620-4EC5-959E-2CE6FFC96080}">
      <dgm:prSet phldrT="[Texto]" custT="1"/>
      <dgm:spPr/>
      <dgm:t>
        <a:bodyPr/>
        <a:lstStyle/>
        <a:p>
          <a:pPr algn="just"/>
          <a:r>
            <a:rPr lang="es-MX" sz="1800" dirty="0" smtClean="0"/>
            <a:t>2.  La correlación de Pearson demostró que existe una correlación positiva moderada entre las variables estilo de aprendizaje y rendimiento académico. </a:t>
          </a:r>
          <a:endParaRPr lang="es-ES" sz="1800" dirty="0"/>
        </a:p>
      </dgm:t>
    </dgm:pt>
    <dgm:pt modelId="{EAC2438F-95BE-42A5-9FCB-DF2552329EC8}" type="parTrans" cxnId="{2334893A-14C4-47F1-9BD0-8655113934AE}">
      <dgm:prSet/>
      <dgm:spPr/>
      <dgm:t>
        <a:bodyPr/>
        <a:lstStyle/>
        <a:p>
          <a:endParaRPr lang="es-ES"/>
        </a:p>
      </dgm:t>
    </dgm:pt>
    <dgm:pt modelId="{F103C831-B73D-434D-9F61-23CFB34E0089}" type="sibTrans" cxnId="{2334893A-14C4-47F1-9BD0-8655113934AE}">
      <dgm:prSet/>
      <dgm:spPr/>
      <dgm:t>
        <a:bodyPr/>
        <a:lstStyle/>
        <a:p>
          <a:endParaRPr lang="es-ES"/>
        </a:p>
      </dgm:t>
    </dgm:pt>
    <dgm:pt modelId="{2EB9855A-4A59-460C-A861-2E934866D7D0}">
      <dgm:prSet phldrT="[Texto]" custT="1"/>
      <dgm:spPr/>
      <dgm:t>
        <a:bodyPr/>
        <a:lstStyle/>
        <a:p>
          <a:pPr algn="l"/>
          <a:r>
            <a:rPr lang="es-MX" sz="1800" dirty="0" smtClean="0"/>
            <a:t>3.  A través del estudio se ha identificado a los siguientes como los estilos de aprendizaje predominantes en los estudiantes investigados: </a:t>
          </a:r>
        </a:p>
        <a:p>
          <a:pPr algn="ctr"/>
          <a:r>
            <a:rPr lang="es-MX" sz="1800" dirty="0" smtClean="0"/>
            <a:t>activo 75.19%, </a:t>
          </a:r>
        </a:p>
        <a:p>
          <a:pPr algn="ctr"/>
          <a:r>
            <a:rPr lang="es-MX" sz="1800" dirty="0" smtClean="0"/>
            <a:t>sensitivo 88.46%, </a:t>
          </a:r>
        </a:p>
        <a:p>
          <a:pPr algn="ctr"/>
          <a:r>
            <a:rPr lang="es-MX" sz="1800" dirty="0" smtClean="0"/>
            <a:t>visual 93.20% </a:t>
          </a:r>
        </a:p>
        <a:p>
          <a:pPr algn="ctr"/>
          <a:r>
            <a:rPr lang="es-MX" sz="1800" dirty="0" smtClean="0"/>
            <a:t>secuencial 75.77%.</a:t>
          </a:r>
          <a:endParaRPr lang="es-ES" sz="1800" dirty="0"/>
        </a:p>
      </dgm:t>
    </dgm:pt>
    <dgm:pt modelId="{0A135639-0796-474B-9801-05A5410DF41B}" type="sibTrans" cxnId="{D30070BD-7E5B-4438-B89C-83562EF6A063}">
      <dgm:prSet/>
      <dgm:spPr/>
      <dgm:t>
        <a:bodyPr/>
        <a:lstStyle/>
        <a:p>
          <a:endParaRPr lang="es-ES"/>
        </a:p>
      </dgm:t>
    </dgm:pt>
    <dgm:pt modelId="{7AECE3D2-2D00-4CBA-982D-8185EC6F8726}" type="parTrans" cxnId="{D30070BD-7E5B-4438-B89C-83562EF6A063}">
      <dgm:prSet/>
      <dgm:spPr/>
      <dgm:t>
        <a:bodyPr/>
        <a:lstStyle/>
        <a:p>
          <a:endParaRPr lang="es-ES"/>
        </a:p>
      </dgm:t>
    </dgm:pt>
    <dgm:pt modelId="{CBD0DC33-1931-43F7-BA69-FEC4525AC828}" type="pres">
      <dgm:prSet presAssocID="{A01584E2-3835-4147-8C22-5DFCF0DF7227}" presName="Name0" presStyleCnt="0">
        <dgm:presLayoutVars>
          <dgm:chMax/>
          <dgm:chPref/>
          <dgm:dir/>
        </dgm:presLayoutVars>
      </dgm:prSet>
      <dgm:spPr/>
      <dgm:t>
        <a:bodyPr/>
        <a:lstStyle/>
        <a:p>
          <a:endParaRPr lang="es-ES"/>
        </a:p>
      </dgm:t>
    </dgm:pt>
    <dgm:pt modelId="{7A5EA3C1-DA38-4038-BD21-300ADDD1C111}" type="pres">
      <dgm:prSet presAssocID="{C07CBE2C-1953-4553-B645-6FB5C38C56AB}" presName="parenttextcomposite" presStyleCnt="0"/>
      <dgm:spPr/>
    </dgm:pt>
    <dgm:pt modelId="{4F425DE7-6B7E-4C57-ABAE-77B9A7B03A93}" type="pres">
      <dgm:prSet presAssocID="{C07CBE2C-1953-4553-B645-6FB5C38C56AB}" presName="parenttext" presStyleLbl="revTx" presStyleIdx="0" presStyleCnt="3">
        <dgm:presLayoutVars>
          <dgm:chMax/>
          <dgm:chPref val="2"/>
          <dgm:bulletEnabled val="1"/>
        </dgm:presLayoutVars>
      </dgm:prSet>
      <dgm:spPr/>
      <dgm:t>
        <a:bodyPr/>
        <a:lstStyle/>
        <a:p>
          <a:endParaRPr lang="es-ES"/>
        </a:p>
      </dgm:t>
    </dgm:pt>
    <dgm:pt modelId="{373BF5EE-7AA5-422D-B649-9617B70953E5}" type="pres">
      <dgm:prSet presAssocID="{C07CBE2C-1953-4553-B645-6FB5C38C56AB}" presName="parallelogramComposite" presStyleCnt="0"/>
      <dgm:spPr/>
    </dgm:pt>
    <dgm:pt modelId="{5564712C-C011-4F15-8BBF-E895633B18F4}" type="pres">
      <dgm:prSet presAssocID="{C07CBE2C-1953-4553-B645-6FB5C38C56AB}" presName="parallelogram1" presStyleLbl="alignNode1" presStyleIdx="0" presStyleCnt="21"/>
      <dgm:spPr/>
    </dgm:pt>
    <dgm:pt modelId="{8816A298-2B71-418B-8672-A9B99C7A933C}" type="pres">
      <dgm:prSet presAssocID="{C07CBE2C-1953-4553-B645-6FB5C38C56AB}" presName="parallelogram2" presStyleLbl="alignNode1" presStyleIdx="1" presStyleCnt="21"/>
      <dgm:spPr/>
    </dgm:pt>
    <dgm:pt modelId="{892E7FBA-F331-4453-9130-1B6F2C78B59A}" type="pres">
      <dgm:prSet presAssocID="{C07CBE2C-1953-4553-B645-6FB5C38C56AB}" presName="parallelogram3" presStyleLbl="alignNode1" presStyleIdx="2" presStyleCnt="21"/>
      <dgm:spPr/>
    </dgm:pt>
    <dgm:pt modelId="{C2C07C93-F02B-4B60-948A-265AE134C177}" type="pres">
      <dgm:prSet presAssocID="{C07CBE2C-1953-4553-B645-6FB5C38C56AB}" presName="parallelogram4" presStyleLbl="alignNode1" presStyleIdx="3" presStyleCnt="21"/>
      <dgm:spPr/>
    </dgm:pt>
    <dgm:pt modelId="{74B05116-6312-457F-BEAF-5B58356B4104}" type="pres">
      <dgm:prSet presAssocID="{C07CBE2C-1953-4553-B645-6FB5C38C56AB}" presName="parallelogram5" presStyleLbl="alignNode1" presStyleIdx="4" presStyleCnt="21"/>
      <dgm:spPr/>
    </dgm:pt>
    <dgm:pt modelId="{3C26C38D-66A4-4971-8616-AA2006A4F673}" type="pres">
      <dgm:prSet presAssocID="{C07CBE2C-1953-4553-B645-6FB5C38C56AB}" presName="parallelogram6" presStyleLbl="alignNode1" presStyleIdx="5" presStyleCnt="21"/>
      <dgm:spPr/>
    </dgm:pt>
    <dgm:pt modelId="{E89D7C50-59C8-4957-80E7-C92AEABBEC3C}" type="pres">
      <dgm:prSet presAssocID="{C07CBE2C-1953-4553-B645-6FB5C38C56AB}" presName="parallelogram7" presStyleLbl="alignNode1" presStyleIdx="6" presStyleCnt="21"/>
      <dgm:spPr/>
    </dgm:pt>
    <dgm:pt modelId="{F274B791-0A93-407A-9E57-50CDE080D0FC}" type="pres">
      <dgm:prSet presAssocID="{491AE906-D23A-4136-9E43-86ACBD46D67E}" presName="sibTrans" presStyleCnt="0"/>
      <dgm:spPr/>
    </dgm:pt>
    <dgm:pt modelId="{968112B7-EE56-469E-8141-E4955EFB79EF}" type="pres">
      <dgm:prSet presAssocID="{4F0168A1-0620-4EC5-959E-2CE6FFC96080}" presName="parenttextcomposite" presStyleCnt="0"/>
      <dgm:spPr/>
    </dgm:pt>
    <dgm:pt modelId="{909C5A72-A32F-4FFA-A2F9-B6921F759E41}" type="pres">
      <dgm:prSet presAssocID="{4F0168A1-0620-4EC5-959E-2CE6FFC96080}" presName="parenttext" presStyleLbl="revTx" presStyleIdx="1" presStyleCnt="3" custScaleX="97317" custScaleY="124012">
        <dgm:presLayoutVars>
          <dgm:chMax/>
          <dgm:chPref val="2"/>
          <dgm:bulletEnabled val="1"/>
        </dgm:presLayoutVars>
      </dgm:prSet>
      <dgm:spPr/>
      <dgm:t>
        <a:bodyPr/>
        <a:lstStyle/>
        <a:p>
          <a:endParaRPr lang="es-ES"/>
        </a:p>
      </dgm:t>
    </dgm:pt>
    <dgm:pt modelId="{7AECD07B-7AD1-498C-9F3C-6D8D03943DCF}" type="pres">
      <dgm:prSet presAssocID="{4F0168A1-0620-4EC5-959E-2CE6FFC96080}" presName="parallelogramComposite" presStyleCnt="0"/>
      <dgm:spPr/>
    </dgm:pt>
    <dgm:pt modelId="{0E901F73-ADC9-492E-9677-C812BAFC7F93}" type="pres">
      <dgm:prSet presAssocID="{4F0168A1-0620-4EC5-959E-2CE6FFC96080}" presName="parallelogram1" presStyleLbl="alignNode1" presStyleIdx="7" presStyleCnt="21"/>
      <dgm:spPr/>
    </dgm:pt>
    <dgm:pt modelId="{AFB58C90-E3D1-4016-8451-49751C4D70E9}" type="pres">
      <dgm:prSet presAssocID="{4F0168A1-0620-4EC5-959E-2CE6FFC96080}" presName="parallelogram2" presStyleLbl="alignNode1" presStyleIdx="8" presStyleCnt="21"/>
      <dgm:spPr/>
    </dgm:pt>
    <dgm:pt modelId="{A6009AC9-E735-478D-BB40-B44DD800F1E6}" type="pres">
      <dgm:prSet presAssocID="{4F0168A1-0620-4EC5-959E-2CE6FFC96080}" presName="parallelogram3" presStyleLbl="alignNode1" presStyleIdx="9" presStyleCnt="21"/>
      <dgm:spPr/>
    </dgm:pt>
    <dgm:pt modelId="{8A12927C-616D-4B97-ADF6-DEB344C4BBF4}" type="pres">
      <dgm:prSet presAssocID="{4F0168A1-0620-4EC5-959E-2CE6FFC96080}" presName="parallelogram4" presStyleLbl="alignNode1" presStyleIdx="10" presStyleCnt="21"/>
      <dgm:spPr/>
    </dgm:pt>
    <dgm:pt modelId="{5C0C24E2-F14B-467F-ABAD-31E78A196734}" type="pres">
      <dgm:prSet presAssocID="{4F0168A1-0620-4EC5-959E-2CE6FFC96080}" presName="parallelogram5" presStyleLbl="alignNode1" presStyleIdx="11" presStyleCnt="21"/>
      <dgm:spPr/>
    </dgm:pt>
    <dgm:pt modelId="{692F1CFE-0AD5-40D8-AA3A-79F66924A3F2}" type="pres">
      <dgm:prSet presAssocID="{4F0168A1-0620-4EC5-959E-2CE6FFC96080}" presName="parallelogram6" presStyleLbl="alignNode1" presStyleIdx="12" presStyleCnt="21"/>
      <dgm:spPr/>
    </dgm:pt>
    <dgm:pt modelId="{3FD81A2E-A8B0-42D6-8F61-9B658FBAC2A2}" type="pres">
      <dgm:prSet presAssocID="{4F0168A1-0620-4EC5-959E-2CE6FFC96080}" presName="parallelogram7" presStyleLbl="alignNode1" presStyleIdx="13" presStyleCnt="21"/>
      <dgm:spPr/>
    </dgm:pt>
    <dgm:pt modelId="{6B59D957-2642-4CC6-9CC0-14C227D888F0}" type="pres">
      <dgm:prSet presAssocID="{F103C831-B73D-434D-9F61-23CFB34E0089}" presName="sibTrans" presStyleCnt="0"/>
      <dgm:spPr/>
    </dgm:pt>
    <dgm:pt modelId="{3CF2CD08-06E9-4075-A32C-807B3A97A073}" type="pres">
      <dgm:prSet presAssocID="{2EB9855A-4A59-460C-A861-2E934866D7D0}" presName="parenttextcomposite" presStyleCnt="0"/>
      <dgm:spPr/>
    </dgm:pt>
    <dgm:pt modelId="{084F4811-6C3A-45D1-A4FE-F87344A7EB57}" type="pres">
      <dgm:prSet presAssocID="{2EB9855A-4A59-460C-A861-2E934866D7D0}" presName="parenttext" presStyleLbl="revTx" presStyleIdx="2" presStyleCnt="3" custScaleY="314848" custLinFactNeighborY="8902">
        <dgm:presLayoutVars>
          <dgm:chMax/>
          <dgm:chPref val="2"/>
          <dgm:bulletEnabled val="1"/>
        </dgm:presLayoutVars>
      </dgm:prSet>
      <dgm:spPr/>
      <dgm:t>
        <a:bodyPr/>
        <a:lstStyle/>
        <a:p>
          <a:endParaRPr lang="es-ES"/>
        </a:p>
      </dgm:t>
    </dgm:pt>
    <dgm:pt modelId="{0AC307A8-AAC7-4700-9721-43F4FCF89BD9}" type="pres">
      <dgm:prSet presAssocID="{2EB9855A-4A59-460C-A861-2E934866D7D0}" presName="parallelogramComposite" presStyleCnt="0"/>
      <dgm:spPr/>
    </dgm:pt>
    <dgm:pt modelId="{7AD20EA5-8E25-4E37-AFDD-FA00CCD94AB9}" type="pres">
      <dgm:prSet presAssocID="{2EB9855A-4A59-460C-A861-2E934866D7D0}" presName="parallelogram1" presStyleLbl="alignNode1" presStyleIdx="14" presStyleCnt="21"/>
      <dgm:spPr/>
    </dgm:pt>
    <dgm:pt modelId="{90B2BA6C-7037-41BC-819B-E3E5E5A9ECCF}" type="pres">
      <dgm:prSet presAssocID="{2EB9855A-4A59-460C-A861-2E934866D7D0}" presName="parallelogram2" presStyleLbl="alignNode1" presStyleIdx="15" presStyleCnt="21"/>
      <dgm:spPr/>
    </dgm:pt>
    <dgm:pt modelId="{C096B107-0B29-4A57-8ACC-27EC0B880652}" type="pres">
      <dgm:prSet presAssocID="{2EB9855A-4A59-460C-A861-2E934866D7D0}" presName="parallelogram3" presStyleLbl="alignNode1" presStyleIdx="16" presStyleCnt="21"/>
      <dgm:spPr/>
    </dgm:pt>
    <dgm:pt modelId="{52118BB7-6D2D-4EB5-8CAC-B6C8FBEC24DC}" type="pres">
      <dgm:prSet presAssocID="{2EB9855A-4A59-460C-A861-2E934866D7D0}" presName="parallelogram4" presStyleLbl="alignNode1" presStyleIdx="17" presStyleCnt="21"/>
      <dgm:spPr/>
    </dgm:pt>
    <dgm:pt modelId="{65453FC2-78DC-4B55-BCAE-CD9F6886CD53}" type="pres">
      <dgm:prSet presAssocID="{2EB9855A-4A59-460C-A861-2E934866D7D0}" presName="parallelogram5" presStyleLbl="alignNode1" presStyleIdx="18" presStyleCnt="21"/>
      <dgm:spPr/>
    </dgm:pt>
    <dgm:pt modelId="{544AB826-899C-49D9-857B-F934EBAA7AAA}" type="pres">
      <dgm:prSet presAssocID="{2EB9855A-4A59-460C-A861-2E934866D7D0}" presName="parallelogram6" presStyleLbl="alignNode1" presStyleIdx="19" presStyleCnt="21"/>
      <dgm:spPr/>
    </dgm:pt>
    <dgm:pt modelId="{103E3F18-C4A9-4FEE-8771-AF273CFB4D05}" type="pres">
      <dgm:prSet presAssocID="{2EB9855A-4A59-460C-A861-2E934866D7D0}" presName="parallelogram7" presStyleLbl="alignNode1" presStyleIdx="20" presStyleCnt="21"/>
      <dgm:spPr/>
    </dgm:pt>
  </dgm:ptLst>
  <dgm:cxnLst>
    <dgm:cxn modelId="{B099273A-4CC7-4877-A5A5-494071335C96}" type="presOf" srcId="{2EB9855A-4A59-460C-A861-2E934866D7D0}" destId="{084F4811-6C3A-45D1-A4FE-F87344A7EB57}" srcOrd="0" destOrd="0" presId="urn:microsoft.com/office/officeart/2008/layout/VerticalAccentList"/>
    <dgm:cxn modelId="{C14F174D-4E2E-41AA-A432-35405E5AD78F}" srcId="{A01584E2-3835-4147-8C22-5DFCF0DF7227}" destId="{C07CBE2C-1953-4553-B645-6FB5C38C56AB}" srcOrd="0" destOrd="0" parTransId="{C07FBCD3-910D-4A25-B0AA-F605E0F12101}" sibTransId="{491AE906-D23A-4136-9E43-86ACBD46D67E}"/>
    <dgm:cxn modelId="{03248DD8-F6C6-40CA-9C3F-477065011C40}" type="presOf" srcId="{A01584E2-3835-4147-8C22-5DFCF0DF7227}" destId="{CBD0DC33-1931-43F7-BA69-FEC4525AC828}" srcOrd="0" destOrd="0" presId="urn:microsoft.com/office/officeart/2008/layout/VerticalAccentList"/>
    <dgm:cxn modelId="{2334893A-14C4-47F1-9BD0-8655113934AE}" srcId="{A01584E2-3835-4147-8C22-5DFCF0DF7227}" destId="{4F0168A1-0620-4EC5-959E-2CE6FFC96080}" srcOrd="1" destOrd="0" parTransId="{EAC2438F-95BE-42A5-9FCB-DF2552329EC8}" sibTransId="{F103C831-B73D-434D-9F61-23CFB34E0089}"/>
    <dgm:cxn modelId="{1929ED32-1967-4FC9-BBED-7A8A5A95933F}" type="presOf" srcId="{C07CBE2C-1953-4553-B645-6FB5C38C56AB}" destId="{4F425DE7-6B7E-4C57-ABAE-77B9A7B03A93}" srcOrd="0" destOrd="0" presId="urn:microsoft.com/office/officeart/2008/layout/VerticalAccentList"/>
    <dgm:cxn modelId="{7A943C0E-0563-472F-AC4F-AF2E6582578E}" type="presOf" srcId="{4F0168A1-0620-4EC5-959E-2CE6FFC96080}" destId="{909C5A72-A32F-4FFA-A2F9-B6921F759E41}" srcOrd="0" destOrd="0" presId="urn:microsoft.com/office/officeart/2008/layout/VerticalAccentList"/>
    <dgm:cxn modelId="{D30070BD-7E5B-4438-B89C-83562EF6A063}" srcId="{A01584E2-3835-4147-8C22-5DFCF0DF7227}" destId="{2EB9855A-4A59-460C-A861-2E934866D7D0}" srcOrd="2" destOrd="0" parTransId="{7AECE3D2-2D00-4CBA-982D-8185EC6F8726}" sibTransId="{0A135639-0796-474B-9801-05A5410DF41B}"/>
    <dgm:cxn modelId="{CCE33818-FF7E-435D-9624-7D65617BBEFE}" type="presParOf" srcId="{CBD0DC33-1931-43F7-BA69-FEC4525AC828}" destId="{7A5EA3C1-DA38-4038-BD21-300ADDD1C111}" srcOrd="0" destOrd="0" presId="urn:microsoft.com/office/officeart/2008/layout/VerticalAccentList"/>
    <dgm:cxn modelId="{BD3DF249-0F6B-4460-88BC-9E9DBDB11255}" type="presParOf" srcId="{7A5EA3C1-DA38-4038-BD21-300ADDD1C111}" destId="{4F425DE7-6B7E-4C57-ABAE-77B9A7B03A93}" srcOrd="0" destOrd="0" presId="urn:microsoft.com/office/officeart/2008/layout/VerticalAccentList"/>
    <dgm:cxn modelId="{22E4E363-22DA-4631-9546-B7EAB9F99E17}" type="presParOf" srcId="{CBD0DC33-1931-43F7-BA69-FEC4525AC828}" destId="{373BF5EE-7AA5-422D-B649-9617B70953E5}" srcOrd="1" destOrd="0" presId="urn:microsoft.com/office/officeart/2008/layout/VerticalAccentList"/>
    <dgm:cxn modelId="{2C474212-33C2-49A0-A63D-01CFA3E901D4}" type="presParOf" srcId="{373BF5EE-7AA5-422D-B649-9617B70953E5}" destId="{5564712C-C011-4F15-8BBF-E895633B18F4}" srcOrd="0" destOrd="0" presId="urn:microsoft.com/office/officeart/2008/layout/VerticalAccentList"/>
    <dgm:cxn modelId="{0389586A-7F4C-4E3B-96FA-518CB6B6B1AF}" type="presParOf" srcId="{373BF5EE-7AA5-422D-B649-9617B70953E5}" destId="{8816A298-2B71-418B-8672-A9B99C7A933C}" srcOrd="1" destOrd="0" presId="urn:microsoft.com/office/officeart/2008/layout/VerticalAccentList"/>
    <dgm:cxn modelId="{50921058-7FBC-4568-90F5-A187C92B39D0}" type="presParOf" srcId="{373BF5EE-7AA5-422D-B649-9617B70953E5}" destId="{892E7FBA-F331-4453-9130-1B6F2C78B59A}" srcOrd="2" destOrd="0" presId="urn:microsoft.com/office/officeart/2008/layout/VerticalAccentList"/>
    <dgm:cxn modelId="{D70F01C2-F776-4484-A07F-16EC9B23E18F}" type="presParOf" srcId="{373BF5EE-7AA5-422D-B649-9617B70953E5}" destId="{C2C07C93-F02B-4B60-948A-265AE134C177}" srcOrd="3" destOrd="0" presId="urn:microsoft.com/office/officeart/2008/layout/VerticalAccentList"/>
    <dgm:cxn modelId="{72BB26A5-2EDA-48C6-AD43-715D93880687}" type="presParOf" srcId="{373BF5EE-7AA5-422D-B649-9617B70953E5}" destId="{74B05116-6312-457F-BEAF-5B58356B4104}" srcOrd="4" destOrd="0" presId="urn:microsoft.com/office/officeart/2008/layout/VerticalAccentList"/>
    <dgm:cxn modelId="{93A12610-2AF0-4DB4-B508-483EB3319C57}" type="presParOf" srcId="{373BF5EE-7AA5-422D-B649-9617B70953E5}" destId="{3C26C38D-66A4-4971-8616-AA2006A4F673}" srcOrd="5" destOrd="0" presId="urn:microsoft.com/office/officeart/2008/layout/VerticalAccentList"/>
    <dgm:cxn modelId="{4633DA21-3D74-4F3A-A8AD-8FA71BE7ABFC}" type="presParOf" srcId="{373BF5EE-7AA5-422D-B649-9617B70953E5}" destId="{E89D7C50-59C8-4957-80E7-C92AEABBEC3C}" srcOrd="6" destOrd="0" presId="urn:microsoft.com/office/officeart/2008/layout/VerticalAccentList"/>
    <dgm:cxn modelId="{29FAABA3-30CC-4B79-A2BC-1F3B80DF2098}" type="presParOf" srcId="{CBD0DC33-1931-43F7-BA69-FEC4525AC828}" destId="{F274B791-0A93-407A-9E57-50CDE080D0FC}" srcOrd="2" destOrd="0" presId="urn:microsoft.com/office/officeart/2008/layout/VerticalAccentList"/>
    <dgm:cxn modelId="{F866E95F-604F-46D6-8801-A1C7D6664EC2}" type="presParOf" srcId="{CBD0DC33-1931-43F7-BA69-FEC4525AC828}" destId="{968112B7-EE56-469E-8141-E4955EFB79EF}" srcOrd="3" destOrd="0" presId="urn:microsoft.com/office/officeart/2008/layout/VerticalAccentList"/>
    <dgm:cxn modelId="{82FCCBD3-9B61-4EE3-92C1-BE89C11489BD}" type="presParOf" srcId="{968112B7-EE56-469E-8141-E4955EFB79EF}" destId="{909C5A72-A32F-4FFA-A2F9-B6921F759E41}" srcOrd="0" destOrd="0" presId="urn:microsoft.com/office/officeart/2008/layout/VerticalAccentList"/>
    <dgm:cxn modelId="{2F078D49-E923-44BE-A889-EAD8CC0EA56B}" type="presParOf" srcId="{CBD0DC33-1931-43F7-BA69-FEC4525AC828}" destId="{7AECD07B-7AD1-498C-9F3C-6D8D03943DCF}" srcOrd="4" destOrd="0" presId="urn:microsoft.com/office/officeart/2008/layout/VerticalAccentList"/>
    <dgm:cxn modelId="{50EAB019-F995-409D-BCAA-65384A19DA67}" type="presParOf" srcId="{7AECD07B-7AD1-498C-9F3C-6D8D03943DCF}" destId="{0E901F73-ADC9-492E-9677-C812BAFC7F93}" srcOrd="0" destOrd="0" presId="urn:microsoft.com/office/officeart/2008/layout/VerticalAccentList"/>
    <dgm:cxn modelId="{C8DF323E-16AA-4478-A621-2EF56BDBA768}" type="presParOf" srcId="{7AECD07B-7AD1-498C-9F3C-6D8D03943DCF}" destId="{AFB58C90-E3D1-4016-8451-49751C4D70E9}" srcOrd="1" destOrd="0" presId="urn:microsoft.com/office/officeart/2008/layout/VerticalAccentList"/>
    <dgm:cxn modelId="{EF8E5E81-8F64-47C2-851B-EF38209F77D8}" type="presParOf" srcId="{7AECD07B-7AD1-498C-9F3C-6D8D03943DCF}" destId="{A6009AC9-E735-478D-BB40-B44DD800F1E6}" srcOrd="2" destOrd="0" presId="urn:microsoft.com/office/officeart/2008/layout/VerticalAccentList"/>
    <dgm:cxn modelId="{DFC7A738-C15D-4C2D-BF48-0145AD8037C0}" type="presParOf" srcId="{7AECD07B-7AD1-498C-9F3C-6D8D03943DCF}" destId="{8A12927C-616D-4B97-ADF6-DEB344C4BBF4}" srcOrd="3" destOrd="0" presId="urn:microsoft.com/office/officeart/2008/layout/VerticalAccentList"/>
    <dgm:cxn modelId="{C455AD52-2355-486C-9E0C-2B70A50B673B}" type="presParOf" srcId="{7AECD07B-7AD1-498C-9F3C-6D8D03943DCF}" destId="{5C0C24E2-F14B-467F-ABAD-31E78A196734}" srcOrd="4" destOrd="0" presId="urn:microsoft.com/office/officeart/2008/layout/VerticalAccentList"/>
    <dgm:cxn modelId="{42AFD4B5-FEA1-4781-A77A-64259FFD8310}" type="presParOf" srcId="{7AECD07B-7AD1-498C-9F3C-6D8D03943DCF}" destId="{692F1CFE-0AD5-40D8-AA3A-79F66924A3F2}" srcOrd="5" destOrd="0" presId="urn:microsoft.com/office/officeart/2008/layout/VerticalAccentList"/>
    <dgm:cxn modelId="{F8FEE185-EF7D-4A5A-B037-70D056A4946F}" type="presParOf" srcId="{7AECD07B-7AD1-498C-9F3C-6D8D03943DCF}" destId="{3FD81A2E-A8B0-42D6-8F61-9B658FBAC2A2}" srcOrd="6" destOrd="0" presId="urn:microsoft.com/office/officeart/2008/layout/VerticalAccentList"/>
    <dgm:cxn modelId="{9656CE55-1793-4207-844D-7F48BCE22B72}" type="presParOf" srcId="{CBD0DC33-1931-43F7-BA69-FEC4525AC828}" destId="{6B59D957-2642-4CC6-9CC0-14C227D888F0}" srcOrd="5" destOrd="0" presId="urn:microsoft.com/office/officeart/2008/layout/VerticalAccentList"/>
    <dgm:cxn modelId="{BA45C228-B861-4C00-857C-F8847661808E}" type="presParOf" srcId="{CBD0DC33-1931-43F7-BA69-FEC4525AC828}" destId="{3CF2CD08-06E9-4075-A32C-807B3A97A073}" srcOrd="6" destOrd="0" presId="urn:microsoft.com/office/officeart/2008/layout/VerticalAccentList"/>
    <dgm:cxn modelId="{C5CCDB91-B295-4934-B494-60C7774A0E50}" type="presParOf" srcId="{3CF2CD08-06E9-4075-A32C-807B3A97A073}" destId="{084F4811-6C3A-45D1-A4FE-F87344A7EB57}" srcOrd="0" destOrd="0" presId="urn:microsoft.com/office/officeart/2008/layout/VerticalAccentList"/>
    <dgm:cxn modelId="{F19391E3-B589-4A43-B4FD-DA539006FC24}" type="presParOf" srcId="{CBD0DC33-1931-43F7-BA69-FEC4525AC828}" destId="{0AC307A8-AAC7-4700-9721-43F4FCF89BD9}" srcOrd="7" destOrd="0" presId="urn:microsoft.com/office/officeart/2008/layout/VerticalAccentList"/>
    <dgm:cxn modelId="{773AB631-78A3-4494-B86A-33B07176C53B}" type="presParOf" srcId="{0AC307A8-AAC7-4700-9721-43F4FCF89BD9}" destId="{7AD20EA5-8E25-4E37-AFDD-FA00CCD94AB9}" srcOrd="0" destOrd="0" presId="urn:microsoft.com/office/officeart/2008/layout/VerticalAccentList"/>
    <dgm:cxn modelId="{8F509F14-74AA-485C-A092-E7CCF86F43E8}" type="presParOf" srcId="{0AC307A8-AAC7-4700-9721-43F4FCF89BD9}" destId="{90B2BA6C-7037-41BC-819B-E3E5E5A9ECCF}" srcOrd="1" destOrd="0" presId="urn:microsoft.com/office/officeart/2008/layout/VerticalAccentList"/>
    <dgm:cxn modelId="{4FAE35DC-60F3-470E-BD75-CEB32E2BA66A}" type="presParOf" srcId="{0AC307A8-AAC7-4700-9721-43F4FCF89BD9}" destId="{C096B107-0B29-4A57-8ACC-27EC0B880652}" srcOrd="2" destOrd="0" presId="urn:microsoft.com/office/officeart/2008/layout/VerticalAccentList"/>
    <dgm:cxn modelId="{1856023C-3E89-4CC0-9E7A-E66A4D7E197C}" type="presParOf" srcId="{0AC307A8-AAC7-4700-9721-43F4FCF89BD9}" destId="{52118BB7-6D2D-4EB5-8CAC-B6C8FBEC24DC}" srcOrd="3" destOrd="0" presId="urn:microsoft.com/office/officeart/2008/layout/VerticalAccentList"/>
    <dgm:cxn modelId="{DC022B50-62B7-498D-AB1F-5C7B46DA43AB}" type="presParOf" srcId="{0AC307A8-AAC7-4700-9721-43F4FCF89BD9}" destId="{65453FC2-78DC-4B55-BCAE-CD9F6886CD53}" srcOrd="4" destOrd="0" presId="urn:microsoft.com/office/officeart/2008/layout/VerticalAccentList"/>
    <dgm:cxn modelId="{2AAA5A52-C74A-407D-AAC8-23AD3504EF5C}" type="presParOf" srcId="{0AC307A8-AAC7-4700-9721-43F4FCF89BD9}" destId="{544AB826-899C-49D9-857B-F934EBAA7AAA}" srcOrd="5" destOrd="0" presId="urn:microsoft.com/office/officeart/2008/layout/VerticalAccentList"/>
    <dgm:cxn modelId="{7D3A3B1C-C652-4800-B8E0-D63966143097}" type="presParOf" srcId="{0AC307A8-AAC7-4700-9721-43F4FCF89BD9}" destId="{103E3F18-C4A9-4FEE-8771-AF273CFB4D05}"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AE27F-3219-4A29-875C-B57791E7D5B1}">
      <dsp:nvSpPr>
        <dsp:cNvPr id="0" name=""/>
        <dsp:cNvSpPr/>
      </dsp:nvSpPr>
      <dsp:spPr>
        <a:xfrm>
          <a:off x="1700987" y="1448052"/>
          <a:ext cx="2604285" cy="26044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b="1" kern="1200" dirty="0" smtClean="0"/>
            <a:t>CONTEXTO   Y ANTECEDENTES</a:t>
          </a:r>
          <a:endParaRPr lang="es-ES" sz="2100" b="1" kern="1200" dirty="0"/>
        </a:p>
      </dsp:txBody>
      <dsp:txXfrm>
        <a:off x="2082376" y="1829460"/>
        <a:ext cx="1841507" cy="1841598"/>
      </dsp:txXfrm>
    </dsp:sp>
    <dsp:sp modelId="{CE404EAD-1CCF-41DF-B0D8-AE51FC5505E5}">
      <dsp:nvSpPr>
        <dsp:cNvPr id="0" name=""/>
        <dsp:cNvSpPr/>
      </dsp:nvSpPr>
      <dsp:spPr>
        <a:xfrm>
          <a:off x="357994" y="0"/>
          <a:ext cx="5249809" cy="5472608"/>
        </a:xfrm>
        <a:prstGeom prst="blockArc">
          <a:avLst>
            <a:gd name="adj1" fmla="val 17527788"/>
            <a:gd name="adj2" fmla="val 4119114"/>
            <a:gd name="adj3" fmla="val 57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6709F-E726-4F9A-96E0-F94F57B7394E}">
      <dsp:nvSpPr>
        <dsp:cNvPr id="0" name=""/>
        <dsp:cNvSpPr/>
      </dsp:nvSpPr>
      <dsp:spPr>
        <a:xfrm>
          <a:off x="4223572" y="461340"/>
          <a:ext cx="1395125" cy="1395515"/>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4861C4-A832-4149-89CA-1D67DA919C37}">
      <dsp:nvSpPr>
        <dsp:cNvPr id="0" name=""/>
        <dsp:cNvSpPr/>
      </dsp:nvSpPr>
      <dsp:spPr>
        <a:xfrm>
          <a:off x="5724518" y="483778"/>
          <a:ext cx="1867428" cy="1350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es-ES" sz="1800" kern="1200" dirty="0" smtClean="0"/>
            <a:t>ESPOCH, inicia sus actividades académicas en mayo de 1972</a:t>
          </a:r>
          <a:endParaRPr lang="es-ES" sz="1800" kern="1200" dirty="0"/>
        </a:p>
      </dsp:txBody>
      <dsp:txXfrm>
        <a:off x="5724518" y="483778"/>
        <a:ext cx="1867428" cy="1350639"/>
      </dsp:txXfrm>
    </dsp:sp>
    <dsp:sp modelId="{DCE5DF47-AAA7-476E-B51A-16DED698FE5A}">
      <dsp:nvSpPr>
        <dsp:cNvPr id="0" name=""/>
        <dsp:cNvSpPr/>
      </dsp:nvSpPr>
      <dsp:spPr>
        <a:xfrm>
          <a:off x="4896543" y="2060848"/>
          <a:ext cx="1127623" cy="1371707"/>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8BD4A9-E928-4297-A7B7-6A628707F720}">
      <dsp:nvSpPr>
        <dsp:cNvPr id="0" name=""/>
        <dsp:cNvSpPr/>
      </dsp:nvSpPr>
      <dsp:spPr>
        <a:xfrm>
          <a:off x="6271520" y="2068645"/>
          <a:ext cx="1867428" cy="1350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es-ES" sz="1800" kern="1200" dirty="0" smtClean="0"/>
            <a:t>En 1978, se funda la Facultad de Administración de Empresas</a:t>
          </a:r>
          <a:endParaRPr lang="es-ES" sz="1800" kern="1200" dirty="0"/>
        </a:p>
      </dsp:txBody>
      <dsp:txXfrm>
        <a:off x="6271520" y="2068645"/>
        <a:ext cx="1867428" cy="1350639"/>
      </dsp:txXfrm>
    </dsp:sp>
    <dsp:sp modelId="{AB2C65A2-99CA-40CE-9200-80BABC2807BA}">
      <dsp:nvSpPr>
        <dsp:cNvPr id="0" name=""/>
        <dsp:cNvSpPr/>
      </dsp:nvSpPr>
      <dsp:spPr>
        <a:xfrm>
          <a:off x="4223572" y="3658985"/>
          <a:ext cx="1395125" cy="1395515"/>
        </a:xfrm>
        <a:prstGeom prst="ellipse">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1E818D-5EEC-406F-AAB9-FD2204770847}">
      <dsp:nvSpPr>
        <dsp:cNvPr id="0" name=""/>
        <dsp:cNvSpPr/>
      </dsp:nvSpPr>
      <dsp:spPr>
        <a:xfrm>
          <a:off x="5724518" y="3687443"/>
          <a:ext cx="1867428" cy="1350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es-ES" sz="1800" kern="1200" dirty="0" smtClean="0"/>
            <a:t>Carrera de Ingeniería Comercial,  creada en el año 2005</a:t>
          </a:r>
          <a:endParaRPr lang="es-ES" sz="1800" kern="1200" dirty="0"/>
        </a:p>
      </dsp:txBody>
      <dsp:txXfrm>
        <a:off x="5724518" y="3687443"/>
        <a:ext cx="1867428" cy="135063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25DE7-6B7E-4C57-ABAE-77B9A7B03A93}">
      <dsp:nvSpPr>
        <dsp:cNvPr id="0" name=""/>
        <dsp:cNvSpPr/>
      </dsp:nvSpPr>
      <dsp:spPr>
        <a:xfrm>
          <a:off x="388628" y="334910"/>
          <a:ext cx="6927598" cy="1637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es-MX" sz="1800" kern="1200" dirty="0" smtClean="0"/>
            <a:t>4. Al establecer los niveles de rendimiento académico de los estudiantes investigados se determinó que en promedio los estudiantes en las asignaturas del área de contabilidad alcanzaron 33,25 puntos de un total de 40, es decir el 83.12% del puntaje posible, que se considera un aceptable puntaje promedio con respecto al 70% mínimo requerido para aprobar una asignatura. </a:t>
          </a:r>
          <a:endParaRPr lang="es-ES" sz="1800" kern="1200" dirty="0"/>
        </a:p>
      </dsp:txBody>
      <dsp:txXfrm>
        <a:off x="388628" y="334910"/>
        <a:ext cx="6927598" cy="1637476"/>
      </dsp:txXfrm>
    </dsp:sp>
    <dsp:sp modelId="{5564712C-C011-4F15-8BBF-E895633B18F4}">
      <dsp:nvSpPr>
        <dsp:cNvPr id="0" name=""/>
        <dsp:cNvSpPr/>
      </dsp:nvSpPr>
      <dsp:spPr>
        <a:xfrm>
          <a:off x="388628" y="2289733"/>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16A298-2B71-418B-8672-A9B99C7A933C}">
      <dsp:nvSpPr>
        <dsp:cNvPr id="0" name=""/>
        <dsp:cNvSpPr/>
      </dsp:nvSpPr>
      <dsp:spPr>
        <a:xfrm>
          <a:off x="1366189" y="2289733"/>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2E7FBA-F331-4453-9130-1B6F2C78B59A}">
      <dsp:nvSpPr>
        <dsp:cNvPr id="0" name=""/>
        <dsp:cNvSpPr/>
      </dsp:nvSpPr>
      <dsp:spPr>
        <a:xfrm>
          <a:off x="2343750" y="2289733"/>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C07C93-F02B-4B60-948A-265AE134C177}">
      <dsp:nvSpPr>
        <dsp:cNvPr id="0" name=""/>
        <dsp:cNvSpPr/>
      </dsp:nvSpPr>
      <dsp:spPr>
        <a:xfrm>
          <a:off x="3321312" y="2289733"/>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B05116-6312-457F-BEAF-5B58356B4104}">
      <dsp:nvSpPr>
        <dsp:cNvPr id="0" name=""/>
        <dsp:cNvSpPr/>
      </dsp:nvSpPr>
      <dsp:spPr>
        <a:xfrm>
          <a:off x="4298873" y="2289733"/>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26C38D-66A4-4971-8616-AA2006A4F673}">
      <dsp:nvSpPr>
        <dsp:cNvPr id="0" name=""/>
        <dsp:cNvSpPr/>
      </dsp:nvSpPr>
      <dsp:spPr>
        <a:xfrm>
          <a:off x="5276434" y="2289733"/>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9D7C50-59C8-4957-80E7-C92AEABBEC3C}">
      <dsp:nvSpPr>
        <dsp:cNvPr id="0" name=""/>
        <dsp:cNvSpPr/>
      </dsp:nvSpPr>
      <dsp:spPr>
        <a:xfrm>
          <a:off x="6253995" y="2289733"/>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9C5A72-A32F-4FFA-A2F9-B6921F759E41}">
      <dsp:nvSpPr>
        <dsp:cNvPr id="0" name=""/>
        <dsp:cNvSpPr/>
      </dsp:nvSpPr>
      <dsp:spPr>
        <a:xfrm>
          <a:off x="388628" y="2547312"/>
          <a:ext cx="6927598" cy="1833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es-MX" sz="1800" kern="1200" dirty="0" smtClean="0"/>
            <a:t>5.  Se ha evidenciado que los Estilos de Aprendizaje es una variable importante en el propósito de individualizar la enseñanza, que incide en la forma de aprender y de enseñar, al aplicar estrategias didácticas diversas surge además la posibilidad para los estudiantes de ampliar habilidades que no poseen y que son de importancia crítica y que no podrían desarrollarse si la educación se adapta perfectamente a sus preferencias.</a:t>
          </a:r>
          <a:endParaRPr lang="es-ES" sz="1800" kern="1200" dirty="0"/>
        </a:p>
      </dsp:txBody>
      <dsp:txXfrm>
        <a:off x="388628" y="2547312"/>
        <a:ext cx="6927598" cy="1833143"/>
      </dsp:txXfrm>
    </dsp:sp>
    <dsp:sp modelId="{0E901F73-ADC9-492E-9677-C812BAFC7F93}">
      <dsp:nvSpPr>
        <dsp:cNvPr id="0" name=""/>
        <dsp:cNvSpPr/>
      </dsp:nvSpPr>
      <dsp:spPr>
        <a:xfrm>
          <a:off x="388628" y="4380455"/>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B58C90-E3D1-4016-8451-49751C4D70E9}">
      <dsp:nvSpPr>
        <dsp:cNvPr id="0" name=""/>
        <dsp:cNvSpPr/>
      </dsp:nvSpPr>
      <dsp:spPr>
        <a:xfrm>
          <a:off x="1366189" y="4380455"/>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009AC9-E735-478D-BB40-B44DD800F1E6}">
      <dsp:nvSpPr>
        <dsp:cNvPr id="0" name=""/>
        <dsp:cNvSpPr/>
      </dsp:nvSpPr>
      <dsp:spPr>
        <a:xfrm>
          <a:off x="2343750" y="4380455"/>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12927C-616D-4B97-ADF6-DEB344C4BBF4}">
      <dsp:nvSpPr>
        <dsp:cNvPr id="0" name=""/>
        <dsp:cNvSpPr/>
      </dsp:nvSpPr>
      <dsp:spPr>
        <a:xfrm>
          <a:off x="3321312" y="4380455"/>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0C24E2-F14B-467F-ABAD-31E78A196734}">
      <dsp:nvSpPr>
        <dsp:cNvPr id="0" name=""/>
        <dsp:cNvSpPr/>
      </dsp:nvSpPr>
      <dsp:spPr>
        <a:xfrm>
          <a:off x="4298873" y="4380455"/>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2F1CFE-0AD5-40D8-AA3A-79F66924A3F2}">
      <dsp:nvSpPr>
        <dsp:cNvPr id="0" name=""/>
        <dsp:cNvSpPr/>
      </dsp:nvSpPr>
      <dsp:spPr>
        <a:xfrm>
          <a:off x="5276434" y="4380455"/>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D81A2E-A8B0-42D6-8F61-9B658FBAC2A2}">
      <dsp:nvSpPr>
        <dsp:cNvPr id="0" name=""/>
        <dsp:cNvSpPr/>
      </dsp:nvSpPr>
      <dsp:spPr>
        <a:xfrm>
          <a:off x="6253995" y="4380455"/>
          <a:ext cx="923679" cy="153946"/>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25DE7-6B7E-4C57-ABAE-77B9A7B03A93}">
      <dsp:nvSpPr>
        <dsp:cNvPr id="0" name=""/>
        <dsp:cNvSpPr/>
      </dsp:nvSpPr>
      <dsp:spPr>
        <a:xfrm>
          <a:off x="406788" y="360041"/>
          <a:ext cx="7251318" cy="102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es-MX" sz="1800" kern="1200" dirty="0" smtClean="0"/>
            <a:t>1.  Es importante que en la carrera de Ingeniería Comercial se motive a sus docentes y estudiantes a conocer la teoría de los estilos de aprendizaje y ofrezca capacitación con respecto a este tema. </a:t>
          </a:r>
          <a:endParaRPr lang="es-ES" sz="1800" kern="1200" dirty="0"/>
        </a:p>
      </dsp:txBody>
      <dsp:txXfrm>
        <a:off x="406788" y="360041"/>
        <a:ext cx="7251318" cy="1026911"/>
      </dsp:txXfrm>
    </dsp:sp>
    <dsp:sp modelId="{5564712C-C011-4F15-8BBF-E895633B18F4}">
      <dsp:nvSpPr>
        <dsp:cNvPr id="0" name=""/>
        <dsp:cNvSpPr/>
      </dsp:nvSpPr>
      <dsp:spPr>
        <a:xfrm>
          <a:off x="406788" y="138695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16A298-2B71-418B-8672-A9B99C7A933C}">
      <dsp:nvSpPr>
        <dsp:cNvPr id="0" name=""/>
        <dsp:cNvSpPr/>
      </dsp:nvSpPr>
      <dsp:spPr>
        <a:xfrm>
          <a:off x="1430030" y="138695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2E7FBA-F331-4453-9130-1B6F2C78B59A}">
      <dsp:nvSpPr>
        <dsp:cNvPr id="0" name=""/>
        <dsp:cNvSpPr/>
      </dsp:nvSpPr>
      <dsp:spPr>
        <a:xfrm>
          <a:off x="2453272" y="138695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C07C93-F02B-4B60-948A-265AE134C177}">
      <dsp:nvSpPr>
        <dsp:cNvPr id="0" name=""/>
        <dsp:cNvSpPr/>
      </dsp:nvSpPr>
      <dsp:spPr>
        <a:xfrm>
          <a:off x="3476513" y="138695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B05116-6312-457F-BEAF-5B58356B4104}">
      <dsp:nvSpPr>
        <dsp:cNvPr id="0" name=""/>
        <dsp:cNvSpPr/>
      </dsp:nvSpPr>
      <dsp:spPr>
        <a:xfrm>
          <a:off x="4499755" y="138695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26C38D-66A4-4971-8616-AA2006A4F673}">
      <dsp:nvSpPr>
        <dsp:cNvPr id="0" name=""/>
        <dsp:cNvSpPr/>
      </dsp:nvSpPr>
      <dsp:spPr>
        <a:xfrm>
          <a:off x="5522996" y="138695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9D7C50-59C8-4957-80E7-C92AEABBEC3C}">
      <dsp:nvSpPr>
        <dsp:cNvPr id="0" name=""/>
        <dsp:cNvSpPr/>
      </dsp:nvSpPr>
      <dsp:spPr>
        <a:xfrm>
          <a:off x="6546238" y="138695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9C5A72-A32F-4FFA-A2F9-B6921F759E41}">
      <dsp:nvSpPr>
        <dsp:cNvPr id="0" name=""/>
        <dsp:cNvSpPr/>
      </dsp:nvSpPr>
      <dsp:spPr>
        <a:xfrm>
          <a:off x="406788" y="1530969"/>
          <a:ext cx="7056765" cy="1419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es-MX" sz="1800" kern="1200" dirty="0" smtClean="0"/>
            <a:t>2.  Se recomienda adoptar como política institucional, la aplicación de un test de estilos de aprendizaje a los estudiantes que ingresan a primer nivel en cada una de las diferentes carreras y socializar esta información con la planta docente, con el propósito de que planifiquen adecuadamente las técnicas didácticas que utilizarán en el aula de clases.</a:t>
          </a:r>
          <a:endParaRPr lang="es-ES" sz="1800" kern="1200" dirty="0"/>
        </a:p>
      </dsp:txBody>
      <dsp:txXfrm>
        <a:off x="406788" y="1530969"/>
        <a:ext cx="7056765" cy="1419511"/>
      </dsp:txXfrm>
    </dsp:sp>
    <dsp:sp modelId="{0E901F73-ADC9-492E-9677-C812BAFC7F93}">
      <dsp:nvSpPr>
        <dsp:cNvPr id="0" name=""/>
        <dsp:cNvSpPr/>
      </dsp:nvSpPr>
      <dsp:spPr>
        <a:xfrm>
          <a:off x="406788" y="3082158"/>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B58C90-E3D1-4016-8451-49751C4D70E9}">
      <dsp:nvSpPr>
        <dsp:cNvPr id="0" name=""/>
        <dsp:cNvSpPr/>
      </dsp:nvSpPr>
      <dsp:spPr>
        <a:xfrm>
          <a:off x="1430030" y="3082158"/>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009AC9-E735-478D-BB40-B44DD800F1E6}">
      <dsp:nvSpPr>
        <dsp:cNvPr id="0" name=""/>
        <dsp:cNvSpPr/>
      </dsp:nvSpPr>
      <dsp:spPr>
        <a:xfrm>
          <a:off x="2453272" y="3082158"/>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12927C-616D-4B97-ADF6-DEB344C4BBF4}">
      <dsp:nvSpPr>
        <dsp:cNvPr id="0" name=""/>
        <dsp:cNvSpPr/>
      </dsp:nvSpPr>
      <dsp:spPr>
        <a:xfrm>
          <a:off x="3476513" y="3082158"/>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0C24E2-F14B-467F-ABAD-31E78A196734}">
      <dsp:nvSpPr>
        <dsp:cNvPr id="0" name=""/>
        <dsp:cNvSpPr/>
      </dsp:nvSpPr>
      <dsp:spPr>
        <a:xfrm>
          <a:off x="4499755" y="3082158"/>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2F1CFE-0AD5-40D8-AA3A-79F66924A3F2}">
      <dsp:nvSpPr>
        <dsp:cNvPr id="0" name=""/>
        <dsp:cNvSpPr/>
      </dsp:nvSpPr>
      <dsp:spPr>
        <a:xfrm>
          <a:off x="5522996" y="3082158"/>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D81A2E-A8B0-42D6-8F61-9B658FBAC2A2}">
      <dsp:nvSpPr>
        <dsp:cNvPr id="0" name=""/>
        <dsp:cNvSpPr/>
      </dsp:nvSpPr>
      <dsp:spPr>
        <a:xfrm>
          <a:off x="6546238" y="3082158"/>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4F4811-6C3A-45D1-A4FE-F87344A7EB57}">
      <dsp:nvSpPr>
        <dsp:cNvPr id="0" name=""/>
        <dsp:cNvSpPr/>
      </dsp:nvSpPr>
      <dsp:spPr>
        <a:xfrm>
          <a:off x="406788" y="3145856"/>
          <a:ext cx="7251318" cy="18542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es-MX" sz="1800" kern="1200" dirty="0" smtClean="0"/>
            <a:t>3.  Si bien es cierto, en la presente investigación los resultados mostraron que existe una correlación positiva moderada en la incidencia de los estilos de aprendizaje sobre el rendimiento académico de los estudiantes, se recomienda realizar estudios futuros tomando como población de estudio a un solo nivel y realizar un análisis más exhaustivo de las variables propuestas.</a:t>
          </a:r>
          <a:endParaRPr lang="es-ES" sz="1800" kern="1200" dirty="0"/>
        </a:p>
      </dsp:txBody>
      <dsp:txXfrm>
        <a:off x="406788" y="3145856"/>
        <a:ext cx="7251318" cy="1854221"/>
      </dsp:txXfrm>
    </dsp:sp>
    <dsp:sp modelId="{7AD20EA5-8E25-4E37-AFDD-FA00CCD94AB9}">
      <dsp:nvSpPr>
        <dsp:cNvPr id="0" name=""/>
        <dsp:cNvSpPr/>
      </dsp:nvSpPr>
      <dsp:spPr>
        <a:xfrm>
          <a:off x="406788" y="521207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B2BA6C-7037-41BC-819B-E3E5E5A9ECCF}">
      <dsp:nvSpPr>
        <dsp:cNvPr id="0" name=""/>
        <dsp:cNvSpPr/>
      </dsp:nvSpPr>
      <dsp:spPr>
        <a:xfrm>
          <a:off x="1430030" y="521207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96B107-0B29-4A57-8ACC-27EC0B880652}">
      <dsp:nvSpPr>
        <dsp:cNvPr id="0" name=""/>
        <dsp:cNvSpPr/>
      </dsp:nvSpPr>
      <dsp:spPr>
        <a:xfrm>
          <a:off x="2453272" y="521207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118BB7-6D2D-4EB5-8CAC-B6C8FBEC24DC}">
      <dsp:nvSpPr>
        <dsp:cNvPr id="0" name=""/>
        <dsp:cNvSpPr/>
      </dsp:nvSpPr>
      <dsp:spPr>
        <a:xfrm>
          <a:off x="3476513" y="521207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453FC2-78DC-4B55-BCAE-CD9F6886CD53}">
      <dsp:nvSpPr>
        <dsp:cNvPr id="0" name=""/>
        <dsp:cNvSpPr/>
      </dsp:nvSpPr>
      <dsp:spPr>
        <a:xfrm>
          <a:off x="4499755" y="521207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4AB826-899C-49D9-857B-F934EBAA7AAA}">
      <dsp:nvSpPr>
        <dsp:cNvPr id="0" name=""/>
        <dsp:cNvSpPr/>
      </dsp:nvSpPr>
      <dsp:spPr>
        <a:xfrm>
          <a:off x="5522996" y="521207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3E3F18-C4A9-4FEE-8771-AF273CFB4D05}">
      <dsp:nvSpPr>
        <dsp:cNvPr id="0" name=""/>
        <dsp:cNvSpPr/>
      </dsp:nvSpPr>
      <dsp:spPr>
        <a:xfrm>
          <a:off x="6546238" y="521207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04E1D-9309-4EC3-901B-BED32CE20F5F}">
      <dsp:nvSpPr>
        <dsp:cNvPr id="0" name=""/>
        <dsp:cNvSpPr/>
      </dsp:nvSpPr>
      <dsp:spPr>
        <a:xfrm>
          <a:off x="0" y="33164"/>
          <a:ext cx="3897881" cy="4088918"/>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5000" r="-3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753603-2D0D-4F6B-8209-799CFCCC1694}">
      <dsp:nvSpPr>
        <dsp:cNvPr id="0" name=""/>
        <dsp:cNvSpPr/>
      </dsp:nvSpPr>
      <dsp:spPr>
        <a:xfrm>
          <a:off x="3937030" y="1428442"/>
          <a:ext cx="4199873" cy="1549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t>“Mejoramiento del proceso de interaprendizaje de los estudiantes de la carrera de Ingeniería Comercial de la ESPOCH</a:t>
          </a:r>
          <a:r>
            <a:rPr lang="es-MX" sz="2000" b="1" kern="1200" dirty="0" smtClean="0"/>
            <a:t> </a:t>
          </a:r>
          <a:r>
            <a:rPr lang="es-MX" sz="2000" kern="1200" dirty="0" smtClean="0"/>
            <a:t>a través de la aplicación de los estilos de aprendizaje y de las técnicas didácticas afines” </a:t>
          </a:r>
          <a:endParaRPr lang="es-ES" sz="2000" kern="1200" dirty="0"/>
        </a:p>
      </dsp:txBody>
      <dsp:txXfrm>
        <a:off x="3937030" y="1428442"/>
        <a:ext cx="4199873" cy="1549258"/>
      </dsp:txXfrm>
    </dsp:sp>
    <dsp:sp modelId="{662D08BC-6F40-45DE-9D45-09E4853A6063}">
      <dsp:nvSpPr>
        <dsp:cNvPr id="0" name=""/>
        <dsp:cNvSpPr/>
      </dsp:nvSpPr>
      <dsp:spPr>
        <a:xfrm>
          <a:off x="3934137" y="1157220"/>
          <a:ext cx="602367" cy="602523"/>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44F560-BBD7-4BF3-8EB8-8C924ED30AA1}">
      <dsp:nvSpPr>
        <dsp:cNvPr id="0" name=""/>
        <dsp:cNvSpPr/>
      </dsp:nvSpPr>
      <dsp:spPr>
        <a:xfrm rot="5400000">
          <a:off x="7534457" y="1229306"/>
          <a:ext cx="602523" cy="602367"/>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949A6D-5D8E-4A41-AAE6-D92F8B6246FF}">
      <dsp:nvSpPr>
        <dsp:cNvPr id="0" name=""/>
        <dsp:cNvSpPr/>
      </dsp:nvSpPr>
      <dsp:spPr>
        <a:xfrm rot="16200000">
          <a:off x="3934059" y="2623920"/>
          <a:ext cx="602523" cy="602367"/>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83C997-A8CF-4C8E-9280-90BF770F396A}">
      <dsp:nvSpPr>
        <dsp:cNvPr id="0" name=""/>
        <dsp:cNvSpPr/>
      </dsp:nvSpPr>
      <dsp:spPr>
        <a:xfrm rot="10800000">
          <a:off x="7488834" y="2669386"/>
          <a:ext cx="602367" cy="602523"/>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13479-10A6-4E3A-B426-4BEEF9861AE3}">
      <dsp:nvSpPr>
        <dsp:cNvPr id="0" name=""/>
        <dsp:cNvSpPr/>
      </dsp:nvSpPr>
      <dsp:spPr>
        <a:xfrm>
          <a:off x="648083" y="502923"/>
          <a:ext cx="6739089" cy="468164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160" tIns="735684" rIns="609160" bIns="142240" numCol="1" spcCol="1270" anchor="t" anchorCtr="0">
          <a:noAutofit/>
        </a:bodyPr>
        <a:lstStyle/>
        <a:p>
          <a:pPr marL="228600" lvl="1" indent="-228600" algn="just" defTabSz="889000">
            <a:lnSpc>
              <a:spcPct val="90000"/>
            </a:lnSpc>
            <a:spcBef>
              <a:spcPct val="0"/>
            </a:spcBef>
            <a:spcAft>
              <a:spcPct val="15000"/>
            </a:spcAft>
            <a:buChar char="••"/>
          </a:pPr>
          <a:r>
            <a:rPr lang="es-EC" sz="2000" kern="1200" dirty="0" smtClean="0"/>
            <a:t>En la actualidad los principios de individualización y el de atención a la diversidad, son un requerimiento social y por ende educativo que exige que el trabajo dentro del aula se personalice.</a:t>
          </a:r>
          <a:endParaRPr lang="es-ES" sz="2000" kern="1200" dirty="0"/>
        </a:p>
        <a:p>
          <a:pPr marL="228600" lvl="1" indent="-228600" algn="just" defTabSz="889000">
            <a:lnSpc>
              <a:spcPct val="90000"/>
            </a:lnSpc>
            <a:spcBef>
              <a:spcPct val="0"/>
            </a:spcBef>
            <a:spcAft>
              <a:spcPct val="15000"/>
            </a:spcAft>
            <a:buChar char="••"/>
          </a:pPr>
          <a:endParaRPr lang="es-ES" sz="2000" kern="1200" dirty="0"/>
        </a:p>
        <a:p>
          <a:pPr marL="228600" lvl="1" indent="-228600" algn="just" defTabSz="889000">
            <a:lnSpc>
              <a:spcPct val="90000"/>
            </a:lnSpc>
            <a:spcBef>
              <a:spcPct val="0"/>
            </a:spcBef>
            <a:spcAft>
              <a:spcPct val="15000"/>
            </a:spcAft>
            <a:buChar char="••"/>
          </a:pPr>
          <a:r>
            <a:rPr lang="es-EC" sz="2000" kern="1200" dirty="0" smtClean="0"/>
            <a:t>Es en este ámbito donde esta propuesta demuestra su importancia, al tratar de progresar en el conocimiento de la relación entre los estilos de aprendizaje</a:t>
          </a:r>
          <a:r>
            <a:rPr lang="es-EC" sz="2000" i="1" kern="1200" dirty="0" smtClean="0"/>
            <a:t> </a:t>
          </a:r>
          <a:r>
            <a:rPr lang="es-EC" sz="2000" kern="1200" dirty="0" smtClean="0"/>
            <a:t> y las estrategias didácticas desde una perspectiva práctica de aula. </a:t>
          </a:r>
          <a:endParaRPr lang="es-ES" sz="2000" kern="1200" dirty="0"/>
        </a:p>
      </dsp:txBody>
      <dsp:txXfrm>
        <a:off x="648083" y="502923"/>
        <a:ext cx="6739089" cy="4681645"/>
      </dsp:txXfrm>
    </dsp:sp>
    <dsp:sp modelId="{0758E22B-9F86-4CB8-86F3-2F93BA8A9B4E}">
      <dsp:nvSpPr>
        <dsp:cNvPr id="0" name=""/>
        <dsp:cNvSpPr/>
      </dsp:nvSpPr>
      <dsp:spPr>
        <a:xfrm>
          <a:off x="1273286" y="0"/>
          <a:ext cx="5488844" cy="63579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7668" tIns="0" rIns="207668" bIns="0" numCol="1" spcCol="1270" anchor="ctr" anchorCtr="0">
          <a:noAutofit/>
        </a:bodyPr>
        <a:lstStyle/>
        <a:p>
          <a:pPr lvl="0" algn="ctr" defTabSz="1066800">
            <a:lnSpc>
              <a:spcPct val="90000"/>
            </a:lnSpc>
            <a:spcBef>
              <a:spcPct val="0"/>
            </a:spcBef>
            <a:spcAft>
              <a:spcPct val="35000"/>
            </a:spcAft>
          </a:pPr>
          <a:r>
            <a:rPr lang="es-ES" sz="2400" kern="1200" dirty="0" smtClean="0"/>
            <a:t>JUSTIFICACIÓN</a:t>
          </a:r>
          <a:endParaRPr lang="es-ES" sz="2400" kern="1200" dirty="0"/>
        </a:p>
      </dsp:txBody>
      <dsp:txXfrm>
        <a:off x="1304323" y="31037"/>
        <a:ext cx="5426770" cy="57371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13479-10A6-4E3A-B426-4BEEF9861AE3}">
      <dsp:nvSpPr>
        <dsp:cNvPr id="0" name=""/>
        <dsp:cNvSpPr/>
      </dsp:nvSpPr>
      <dsp:spPr>
        <a:xfrm>
          <a:off x="838338" y="1482067"/>
          <a:ext cx="6362452" cy="289932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160" tIns="437388" rIns="609160" bIns="149352" numCol="1" spcCol="1270" anchor="t" anchorCtr="0">
          <a:noAutofit/>
        </a:bodyPr>
        <a:lstStyle/>
        <a:p>
          <a:pPr marL="228600" lvl="1" indent="-228600" algn="just" defTabSz="933450">
            <a:lnSpc>
              <a:spcPct val="150000"/>
            </a:lnSpc>
            <a:spcBef>
              <a:spcPct val="0"/>
            </a:spcBef>
            <a:spcAft>
              <a:spcPct val="15000"/>
            </a:spcAft>
            <a:buChar char="••"/>
          </a:pPr>
          <a:r>
            <a:rPr lang="es-MX" kern="1200" dirty="0" smtClean="0"/>
            <a:t>Diseñar una propuesta de capacitación dirigida a los docentes sobre estrategias didácticas afines con el estilo de aprendizaje de sus estudiantes con la finalidad de mejorar el proceso de enseñanza-aprendizaje.</a:t>
          </a:r>
          <a:endParaRPr lang="es-ES" sz="2000" kern="1200" dirty="0"/>
        </a:p>
      </dsp:txBody>
      <dsp:txXfrm>
        <a:off x="838338" y="1482067"/>
        <a:ext cx="6362452" cy="2899323"/>
      </dsp:txXfrm>
    </dsp:sp>
    <dsp:sp modelId="{0758E22B-9F86-4CB8-86F3-2F93BA8A9B4E}">
      <dsp:nvSpPr>
        <dsp:cNvPr id="0" name=""/>
        <dsp:cNvSpPr/>
      </dsp:nvSpPr>
      <dsp:spPr>
        <a:xfrm>
          <a:off x="1296123" y="406462"/>
          <a:ext cx="5494210" cy="60390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7668" tIns="0" rIns="207668" bIns="0" numCol="1" spcCol="1270" anchor="ctr" anchorCtr="0">
          <a:noAutofit/>
        </a:bodyPr>
        <a:lstStyle/>
        <a:p>
          <a:pPr lvl="0" algn="ctr" defTabSz="1066800">
            <a:lnSpc>
              <a:spcPct val="90000"/>
            </a:lnSpc>
            <a:spcBef>
              <a:spcPct val="0"/>
            </a:spcBef>
            <a:spcAft>
              <a:spcPct val="35000"/>
            </a:spcAft>
          </a:pPr>
          <a:r>
            <a:rPr lang="es-ES" sz="2400" kern="1200" dirty="0" smtClean="0"/>
            <a:t>O B J E T I V O</a:t>
          </a:r>
          <a:endParaRPr lang="es-ES" sz="2400" kern="1200" dirty="0"/>
        </a:p>
      </dsp:txBody>
      <dsp:txXfrm>
        <a:off x="1325603" y="435942"/>
        <a:ext cx="5435250" cy="54494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9EFB3-5CD5-4CAC-971A-F1C42B7477C4}">
      <dsp:nvSpPr>
        <dsp:cNvPr id="0" name=""/>
        <dsp:cNvSpPr/>
      </dsp:nvSpPr>
      <dsp:spPr>
        <a:xfrm>
          <a:off x="0" y="4454"/>
          <a:ext cx="2016224" cy="11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es-ES" sz="2400" kern="1200" dirty="0" smtClean="0"/>
            <a:t>Diagnóstico Inicial</a:t>
          </a:r>
          <a:endParaRPr lang="es-ES" sz="2400" kern="1200" dirty="0"/>
        </a:p>
      </dsp:txBody>
      <dsp:txXfrm>
        <a:off x="0" y="4454"/>
        <a:ext cx="2016224" cy="1148400"/>
      </dsp:txXfrm>
    </dsp:sp>
    <dsp:sp modelId="{A7ADD122-9BDA-4B73-A712-1C707340C320}">
      <dsp:nvSpPr>
        <dsp:cNvPr id="0" name=""/>
        <dsp:cNvSpPr/>
      </dsp:nvSpPr>
      <dsp:spPr>
        <a:xfrm>
          <a:off x="2016223" y="4454"/>
          <a:ext cx="403244" cy="11484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75FB25-5163-4158-B507-34B2BCCB0DB3}">
      <dsp:nvSpPr>
        <dsp:cNvPr id="0" name=""/>
        <dsp:cNvSpPr/>
      </dsp:nvSpPr>
      <dsp:spPr>
        <a:xfrm>
          <a:off x="2580766" y="56936"/>
          <a:ext cx="5484129" cy="104343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s-ES" sz="2000" kern="1200" dirty="0" smtClean="0"/>
            <a:t>Deserción estudiantil del 30% al 10%, de primero a cuarto semestre respectivamente. </a:t>
          </a:r>
          <a:endParaRPr lang="es-ES" sz="2000" kern="1200" dirty="0"/>
        </a:p>
      </dsp:txBody>
      <dsp:txXfrm>
        <a:off x="2580766" y="56936"/>
        <a:ext cx="5484129" cy="1043436"/>
      </dsp:txXfrm>
    </dsp:sp>
    <dsp:sp modelId="{15CE5B1C-68E9-4CED-80F2-A24A183347FA}">
      <dsp:nvSpPr>
        <dsp:cNvPr id="0" name=""/>
        <dsp:cNvSpPr/>
      </dsp:nvSpPr>
      <dsp:spPr>
        <a:xfrm>
          <a:off x="0" y="2581829"/>
          <a:ext cx="2016224" cy="11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es-ES" sz="2400" kern="1200" dirty="0" smtClean="0"/>
            <a:t>Implantación</a:t>
          </a:r>
          <a:endParaRPr lang="es-ES" sz="2400" kern="1200" dirty="0"/>
        </a:p>
      </dsp:txBody>
      <dsp:txXfrm>
        <a:off x="0" y="2581829"/>
        <a:ext cx="2016224" cy="1148400"/>
      </dsp:txXfrm>
    </dsp:sp>
    <dsp:sp modelId="{64C61D78-45C9-4AB0-A4C0-2A0ECE52CAF0}">
      <dsp:nvSpPr>
        <dsp:cNvPr id="0" name=""/>
        <dsp:cNvSpPr/>
      </dsp:nvSpPr>
      <dsp:spPr>
        <a:xfrm>
          <a:off x="2016223" y="1361654"/>
          <a:ext cx="403244" cy="358875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56EB4F-1709-46CF-9C17-F368F8D5056F}">
      <dsp:nvSpPr>
        <dsp:cNvPr id="0" name=""/>
        <dsp:cNvSpPr/>
      </dsp:nvSpPr>
      <dsp:spPr>
        <a:xfrm>
          <a:off x="2580766" y="1361654"/>
          <a:ext cx="5484129" cy="358875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ts val="1200"/>
            </a:spcAft>
            <a:buChar char="••"/>
          </a:pPr>
          <a:r>
            <a:rPr lang="es-ES" sz="2000" kern="1200" dirty="0" smtClean="0"/>
            <a:t>Selección de un modelo de estilos de aprendizaje.</a:t>
          </a:r>
          <a:endParaRPr lang="es-ES" sz="2000" kern="1200" dirty="0"/>
        </a:p>
        <a:p>
          <a:pPr marL="228600" lvl="1" indent="-228600" algn="l" defTabSz="889000">
            <a:lnSpc>
              <a:spcPct val="90000"/>
            </a:lnSpc>
            <a:spcBef>
              <a:spcPct val="0"/>
            </a:spcBef>
            <a:spcAft>
              <a:spcPts val="1200"/>
            </a:spcAft>
            <a:buChar char="••"/>
          </a:pPr>
          <a:r>
            <a:rPr lang="es-ES" sz="2000" kern="1200" dirty="0" smtClean="0"/>
            <a:t>Aplicación del test a los estudiantes y discusión sobre el significado de los resultados.</a:t>
          </a:r>
          <a:endParaRPr lang="es-ES" sz="2000" kern="1200" dirty="0"/>
        </a:p>
        <a:p>
          <a:pPr marL="228600" lvl="1" indent="-228600" algn="l" defTabSz="889000">
            <a:lnSpc>
              <a:spcPct val="90000"/>
            </a:lnSpc>
            <a:spcBef>
              <a:spcPct val="0"/>
            </a:spcBef>
            <a:spcAft>
              <a:spcPts val="1200"/>
            </a:spcAft>
            <a:buChar char="••"/>
          </a:pPr>
          <a:r>
            <a:rPr lang="es-ES" sz="2000" kern="1200" dirty="0" smtClean="0"/>
            <a:t>Estudio del rendimiento académico previo a la capacitación de los docentes.</a:t>
          </a:r>
          <a:endParaRPr lang="es-ES" sz="2000" kern="1200" dirty="0"/>
        </a:p>
        <a:p>
          <a:pPr marL="228600" lvl="1" indent="-228600" algn="l" defTabSz="889000">
            <a:lnSpc>
              <a:spcPct val="90000"/>
            </a:lnSpc>
            <a:spcBef>
              <a:spcPct val="0"/>
            </a:spcBef>
            <a:spcAft>
              <a:spcPts val="1200"/>
            </a:spcAft>
            <a:buChar char="••"/>
          </a:pPr>
          <a:r>
            <a:rPr lang="es-ES" sz="2000" kern="1200" dirty="0" smtClean="0"/>
            <a:t>Curso de Estilos de Aprendizaje y Estrategias Didácticas para docentes (sílabo y plan de clase).</a:t>
          </a:r>
          <a:endParaRPr lang="es-ES" sz="2000" kern="1200" dirty="0"/>
        </a:p>
        <a:p>
          <a:pPr marL="228600" lvl="1" indent="-228600" algn="l" defTabSz="889000">
            <a:lnSpc>
              <a:spcPct val="90000"/>
            </a:lnSpc>
            <a:spcBef>
              <a:spcPct val="0"/>
            </a:spcBef>
            <a:spcAft>
              <a:spcPts val="1200"/>
            </a:spcAft>
            <a:buChar char="••"/>
          </a:pPr>
          <a:r>
            <a:rPr lang="es-ES" sz="2000" kern="1200" dirty="0" smtClean="0"/>
            <a:t>Aplicación de la nueva planificación en el semestre y cátedra correspondiente.</a:t>
          </a:r>
          <a:endParaRPr lang="es-ES" sz="2000" kern="1200" dirty="0"/>
        </a:p>
      </dsp:txBody>
      <dsp:txXfrm>
        <a:off x="2580766" y="1361654"/>
        <a:ext cx="5484129" cy="358875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9EFB3-5CD5-4CAC-971A-F1C42B7477C4}">
      <dsp:nvSpPr>
        <dsp:cNvPr id="0" name=""/>
        <dsp:cNvSpPr/>
      </dsp:nvSpPr>
      <dsp:spPr>
        <a:xfrm>
          <a:off x="0" y="953392"/>
          <a:ext cx="2016224"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es-ES" sz="2400" kern="1200" dirty="0" smtClean="0"/>
            <a:t>Seguimiento y control</a:t>
          </a:r>
          <a:endParaRPr lang="es-ES" sz="2400" kern="1200" dirty="0"/>
        </a:p>
      </dsp:txBody>
      <dsp:txXfrm>
        <a:off x="0" y="953392"/>
        <a:ext cx="2016224" cy="1287000"/>
      </dsp:txXfrm>
    </dsp:sp>
    <dsp:sp modelId="{A7ADD122-9BDA-4B73-A712-1C707340C320}">
      <dsp:nvSpPr>
        <dsp:cNvPr id="0" name=""/>
        <dsp:cNvSpPr/>
      </dsp:nvSpPr>
      <dsp:spPr>
        <a:xfrm>
          <a:off x="2016223" y="510986"/>
          <a:ext cx="403244" cy="2171812"/>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75FB25-5163-4158-B507-34B2BCCB0DB3}">
      <dsp:nvSpPr>
        <dsp:cNvPr id="0" name=""/>
        <dsp:cNvSpPr/>
      </dsp:nvSpPr>
      <dsp:spPr>
        <a:xfrm>
          <a:off x="2580766" y="510986"/>
          <a:ext cx="5484129" cy="217181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ts val="1200"/>
            </a:spcAft>
            <a:buChar char="••"/>
          </a:pPr>
          <a:r>
            <a:rPr lang="es-ES" sz="2000" kern="1200" dirty="0" smtClean="0"/>
            <a:t>Estudio de aplicación de técnicas didácticas afines a los estilos de aprendizaje.</a:t>
          </a:r>
          <a:endParaRPr lang="es-ES" sz="2000" kern="1200" dirty="0"/>
        </a:p>
        <a:p>
          <a:pPr marL="228600" lvl="1" indent="-228600" algn="l" defTabSz="889000">
            <a:lnSpc>
              <a:spcPct val="90000"/>
            </a:lnSpc>
            <a:spcBef>
              <a:spcPct val="0"/>
            </a:spcBef>
            <a:spcAft>
              <a:spcPts val="1200"/>
            </a:spcAft>
            <a:buChar char="••"/>
          </a:pPr>
          <a:r>
            <a:rPr lang="es-ES" sz="2000" kern="1200" dirty="0" smtClean="0"/>
            <a:t>Estudio de satisfacción de los estudiantes respecto a las técnicas didácticas utilizadas. </a:t>
          </a:r>
          <a:endParaRPr lang="es-ES" sz="2000" kern="1200" dirty="0"/>
        </a:p>
        <a:p>
          <a:pPr marL="228600" lvl="1" indent="-228600" algn="l" defTabSz="889000">
            <a:lnSpc>
              <a:spcPct val="90000"/>
            </a:lnSpc>
            <a:spcBef>
              <a:spcPct val="0"/>
            </a:spcBef>
            <a:spcAft>
              <a:spcPts val="1200"/>
            </a:spcAft>
            <a:buChar char="••"/>
          </a:pPr>
          <a:r>
            <a:rPr lang="es-ES" sz="2000" kern="1200" dirty="0" smtClean="0"/>
            <a:t>Establecer el rendimiento académico posterior a la aplicación del nuevo sistema.</a:t>
          </a:r>
          <a:endParaRPr lang="es-ES" sz="2000" kern="1200" dirty="0"/>
        </a:p>
      </dsp:txBody>
      <dsp:txXfrm>
        <a:off x="2580766" y="510986"/>
        <a:ext cx="5484129" cy="2171812"/>
      </dsp:txXfrm>
    </dsp:sp>
    <dsp:sp modelId="{15CE5B1C-68E9-4CED-80F2-A24A183347FA}">
      <dsp:nvSpPr>
        <dsp:cNvPr id="0" name=""/>
        <dsp:cNvSpPr/>
      </dsp:nvSpPr>
      <dsp:spPr>
        <a:xfrm>
          <a:off x="0" y="3138002"/>
          <a:ext cx="2016224"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es-ES" sz="2400" kern="1200" dirty="0" smtClean="0"/>
            <a:t>Evaluación</a:t>
          </a:r>
          <a:endParaRPr lang="es-ES" sz="2400" kern="1200" dirty="0"/>
        </a:p>
      </dsp:txBody>
      <dsp:txXfrm>
        <a:off x="0" y="3138002"/>
        <a:ext cx="2016224" cy="1287000"/>
      </dsp:txXfrm>
    </dsp:sp>
    <dsp:sp modelId="{64C61D78-45C9-4AB0-A4C0-2A0ECE52CAF0}">
      <dsp:nvSpPr>
        <dsp:cNvPr id="0" name=""/>
        <dsp:cNvSpPr/>
      </dsp:nvSpPr>
      <dsp:spPr>
        <a:xfrm>
          <a:off x="2016223" y="2916799"/>
          <a:ext cx="403244" cy="1729406"/>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56EB4F-1709-46CF-9C17-F368F8D5056F}">
      <dsp:nvSpPr>
        <dsp:cNvPr id="0" name=""/>
        <dsp:cNvSpPr/>
      </dsp:nvSpPr>
      <dsp:spPr>
        <a:xfrm>
          <a:off x="2580766" y="2916799"/>
          <a:ext cx="5484129" cy="172940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ts val="1200"/>
            </a:spcAft>
            <a:buChar char="••"/>
          </a:pPr>
          <a:r>
            <a:rPr lang="es-ES" sz="2000" kern="1200" dirty="0" smtClean="0"/>
            <a:t>Evaluación de los resultados de la aplicación de los estilos y sus técnicas didácticas afines sobre el rendimiento académico.</a:t>
          </a:r>
          <a:endParaRPr lang="es-ES" sz="2000" kern="1200" dirty="0"/>
        </a:p>
        <a:p>
          <a:pPr marL="228600" lvl="1" indent="-228600" algn="l" defTabSz="889000">
            <a:lnSpc>
              <a:spcPct val="90000"/>
            </a:lnSpc>
            <a:spcBef>
              <a:spcPct val="0"/>
            </a:spcBef>
            <a:spcAft>
              <a:spcPts val="1200"/>
            </a:spcAft>
            <a:buChar char="••"/>
          </a:pPr>
          <a:r>
            <a:rPr lang="es-ES" sz="2000" kern="1200" dirty="0" smtClean="0"/>
            <a:t>Elaboración de un plan de mejoramiento del proyecto.</a:t>
          </a:r>
          <a:endParaRPr lang="es-ES" sz="2000" kern="1200" dirty="0"/>
        </a:p>
      </dsp:txBody>
      <dsp:txXfrm>
        <a:off x="2580766" y="2916799"/>
        <a:ext cx="5484129" cy="172940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6ACDA4-997C-4E24-A838-091006DA9D97}">
      <dsp:nvSpPr>
        <dsp:cNvPr id="0" name=""/>
        <dsp:cNvSpPr/>
      </dsp:nvSpPr>
      <dsp:spPr>
        <a:xfrm>
          <a:off x="1266680" y="338979"/>
          <a:ext cx="3540868" cy="4516413"/>
        </a:xfrm>
        <a:prstGeom prst="roundRect">
          <a:avLst/>
        </a:prstGeom>
        <a:solidFill>
          <a:schemeClr val="accent1">
            <a:tint val="50000"/>
            <a:hueOff val="0"/>
            <a:satOff val="0"/>
            <a:lumOff val="0"/>
            <a:alphaOff val="0"/>
          </a:schemeClr>
        </a:solidFill>
        <a:ln>
          <a:noFill/>
        </a:ln>
        <a:effectLst>
          <a:outerShdw blurRad="40000" dist="20000" dir="5400000" rotWithShape="0">
            <a:srgbClr val="000000">
              <a:alpha val="38000"/>
            </a:srgbClr>
          </a:outerShdw>
        </a:effectLst>
        <a:sp3d z="-211800" extrusionH="10600" prstMaterial="plastic">
          <a:bevelT w="101600" h="8600" prst="relaxedInset"/>
          <a:bevelB w="8600" h="8600" prst="relaxedInset"/>
        </a:sp3d>
      </dsp:spPr>
      <dsp:style>
        <a:lnRef idx="0">
          <a:scrgbClr r="0" g="0" b="0"/>
        </a:lnRef>
        <a:fillRef idx="1">
          <a:scrgbClr r="0" g="0" b="0"/>
        </a:fillRef>
        <a:effectRef idx="1">
          <a:scrgbClr r="0" g="0" b="0"/>
        </a:effectRef>
        <a:fontRef idx="minor"/>
      </dsp:style>
    </dsp:sp>
    <dsp:sp modelId="{C579085E-E26E-491A-B0B4-4608BB3A05F2}">
      <dsp:nvSpPr>
        <dsp:cNvPr id="0" name=""/>
        <dsp:cNvSpPr/>
      </dsp:nvSpPr>
      <dsp:spPr>
        <a:xfrm>
          <a:off x="1408315" y="1964888"/>
          <a:ext cx="2726468" cy="2709848"/>
        </a:xfrm>
        <a:prstGeom prst="rect">
          <a:avLst/>
        </a:prstGeom>
        <a:noFill/>
        <a:ln>
          <a:noFill/>
        </a:ln>
        <a:effectLst>
          <a:outerShdw blurRad="40000" dist="20000" dir="5400000" rotWithShape="0">
            <a:srgbClr val="000000">
              <a:alpha val="38000"/>
            </a:srgbClr>
          </a:outerShdw>
        </a:effectLst>
        <a:sp3d/>
      </dsp:spPr>
      <dsp:style>
        <a:lnRef idx="0">
          <a:scrgbClr r="0" g="0" b="0"/>
        </a:lnRef>
        <a:fillRef idx="1">
          <a:scrgbClr r="0" g="0" b="0"/>
        </a:fillRef>
        <a:effectRef idx="1">
          <a:scrgbClr r="0" g="0" b="0"/>
        </a:effectRef>
        <a:fontRef idx="minor">
          <a:schemeClr val="dk1"/>
        </a:fontRef>
      </dsp:style>
      <dsp:txBody>
        <a:bodyPr spcFirstLastPara="0" vert="horz" wrap="square" lIns="111760" tIns="111760" rIns="111760" bIns="111760" numCol="1" spcCol="1270" anchor="b" anchorCtr="0">
          <a:noAutofit/>
        </a:bodyPr>
        <a:lstStyle/>
        <a:p>
          <a:pPr lvl="0" algn="l" defTabSz="1955800">
            <a:lnSpc>
              <a:spcPct val="90000"/>
            </a:lnSpc>
            <a:spcBef>
              <a:spcPct val="0"/>
            </a:spcBef>
            <a:spcAft>
              <a:spcPct val="35000"/>
            </a:spcAft>
          </a:pPr>
          <a:r>
            <a:rPr lang="es-ES" sz="4400" kern="1200" dirty="0" smtClean="0"/>
            <a:t>GRACIAS POR SU GENTIL ATENCIÓN</a:t>
          </a:r>
          <a:endParaRPr lang="es-ES" sz="4400" kern="1200" dirty="0"/>
        </a:p>
      </dsp:txBody>
      <dsp:txXfrm>
        <a:off x="1408315" y="1964888"/>
        <a:ext cx="2726468" cy="2709848"/>
      </dsp:txXfrm>
    </dsp:sp>
    <dsp:sp modelId="{7CD8F21F-7C4D-43C4-B8E9-715005C9220B}">
      <dsp:nvSpPr>
        <dsp:cNvPr id="0" name=""/>
        <dsp:cNvSpPr/>
      </dsp:nvSpPr>
      <dsp:spPr>
        <a:xfrm>
          <a:off x="4197833" y="107317"/>
          <a:ext cx="1219431" cy="121943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7000" r="-27000"/>
          </a:stretch>
        </a:blip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dsp:style>
    </dsp:sp>
    <dsp:sp modelId="{2BA669A4-B953-4143-9368-8F01E295B622}">
      <dsp:nvSpPr>
        <dsp:cNvPr id="0" name=""/>
        <dsp:cNvSpPr/>
      </dsp:nvSpPr>
      <dsp:spPr>
        <a:xfrm>
          <a:off x="5417264" y="113158"/>
          <a:ext cx="281484" cy="121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7620" rIns="15240" bIns="7620" numCol="1" spcCol="1270" anchor="ctr" anchorCtr="0">
          <a:noAutofit/>
        </a:bodyPr>
        <a:lstStyle/>
        <a:p>
          <a:pPr lvl="0" algn="l" defTabSz="266700">
            <a:lnSpc>
              <a:spcPct val="90000"/>
            </a:lnSpc>
            <a:spcBef>
              <a:spcPct val="0"/>
            </a:spcBef>
            <a:spcAft>
              <a:spcPct val="35000"/>
            </a:spcAft>
          </a:pPr>
          <a:endParaRPr lang="es-ES" sz="600" kern="1200"/>
        </a:p>
      </dsp:txBody>
      <dsp:txXfrm>
        <a:off x="5417264" y="113158"/>
        <a:ext cx="281484" cy="1219431"/>
      </dsp:txXfrm>
    </dsp:sp>
    <dsp:sp modelId="{C9AB5BB5-70CE-4C2D-82FC-2194FC71C7E6}">
      <dsp:nvSpPr>
        <dsp:cNvPr id="0" name=""/>
        <dsp:cNvSpPr/>
      </dsp:nvSpPr>
      <dsp:spPr>
        <a:xfrm>
          <a:off x="4197833" y="1552088"/>
          <a:ext cx="1219431" cy="1219431"/>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21000" b="-21000"/>
          </a:stretch>
        </a:blip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dsp:style>
    </dsp:sp>
    <dsp:sp modelId="{64638F02-2ADD-436C-9DC0-E2CD373951A2}">
      <dsp:nvSpPr>
        <dsp:cNvPr id="0" name=""/>
        <dsp:cNvSpPr/>
      </dsp:nvSpPr>
      <dsp:spPr>
        <a:xfrm>
          <a:off x="5417264" y="1552088"/>
          <a:ext cx="281484" cy="121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7620" rIns="15240" bIns="7620" numCol="1" spcCol="1270" anchor="ctr" anchorCtr="0">
          <a:noAutofit/>
        </a:bodyPr>
        <a:lstStyle/>
        <a:p>
          <a:pPr lvl="0" algn="l" defTabSz="266700">
            <a:lnSpc>
              <a:spcPct val="90000"/>
            </a:lnSpc>
            <a:spcBef>
              <a:spcPct val="0"/>
            </a:spcBef>
            <a:spcAft>
              <a:spcPct val="35000"/>
            </a:spcAft>
          </a:pPr>
          <a:endParaRPr lang="es-ES" sz="600" kern="1200"/>
        </a:p>
      </dsp:txBody>
      <dsp:txXfrm>
        <a:off x="5417264" y="1552088"/>
        <a:ext cx="281484" cy="1219431"/>
      </dsp:txXfrm>
    </dsp:sp>
    <dsp:sp modelId="{B4160B47-0257-41E5-8F9C-CBCEC13BE22C}">
      <dsp:nvSpPr>
        <dsp:cNvPr id="0" name=""/>
        <dsp:cNvSpPr/>
      </dsp:nvSpPr>
      <dsp:spPr>
        <a:xfrm>
          <a:off x="4197833" y="2991017"/>
          <a:ext cx="1219431" cy="1219431"/>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5000" b="-15000"/>
          </a:stretch>
        </a:blip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dsp:style>
    </dsp:sp>
    <dsp:sp modelId="{10940F4E-68AE-4A19-B688-FCB4AF98C75E}">
      <dsp:nvSpPr>
        <dsp:cNvPr id="0" name=""/>
        <dsp:cNvSpPr/>
      </dsp:nvSpPr>
      <dsp:spPr>
        <a:xfrm>
          <a:off x="5417264" y="2991017"/>
          <a:ext cx="281484" cy="1219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7620" rIns="15240" bIns="7620" numCol="1" spcCol="1270" anchor="ctr" anchorCtr="0">
          <a:noAutofit/>
        </a:bodyPr>
        <a:lstStyle/>
        <a:p>
          <a:pPr lvl="0" algn="l" defTabSz="266700">
            <a:lnSpc>
              <a:spcPct val="90000"/>
            </a:lnSpc>
            <a:spcBef>
              <a:spcPct val="0"/>
            </a:spcBef>
            <a:spcAft>
              <a:spcPct val="35000"/>
            </a:spcAft>
          </a:pPr>
          <a:endParaRPr lang="es-ES" sz="600" kern="1200"/>
        </a:p>
      </dsp:txBody>
      <dsp:txXfrm>
        <a:off x="5417264" y="2991017"/>
        <a:ext cx="281484" cy="12194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0049A3-1305-4A4F-BCF5-4ED7D6373DA1}">
      <dsp:nvSpPr>
        <dsp:cNvPr id="0" name=""/>
        <dsp:cNvSpPr/>
      </dsp:nvSpPr>
      <dsp:spPr>
        <a:xfrm>
          <a:off x="3528398" y="415432"/>
          <a:ext cx="61303" cy="45723"/>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1D6DA0-027A-47DC-AF2E-904CB0381C78}">
      <dsp:nvSpPr>
        <dsp:cNvPr id="0" name=""/>
        <dsp:cNvSpPr/>
      </dsp:nvSpPr>
      <dsp:spPr>
        <a:xfrm>
          <a:off x="3096345" y="2448271"/>
          <a:ext cx="569535" cy="364502"/>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898026-E67C-4869-9525-B6ED2CCC5EBA}">
      <dsp:nvSpPr>
        <dsp:cNvPr id="0" name=""/>
        <dsp:cNvSpPr/>
      </dsp:nvSpPr>
      <dsp:spPr>
        <a:xfrm>
          <a:off x="2304240" y="2898640"/>
          <a:ext cx="4896561" cy="683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solidFill>
            </a:rPr>
            <a:t>Proceso de interaprendizaje poco exitoso </a:t>
          </a:r>
          <a:endParaRPr lang="es-ES" sz="2000" b="1" kern="1200" dirty="0">
            <a:solidFill>
              <a:schemeClr val="tx1"/>
            </a:solidFill>
          </a:endParaRPr>
        </a:p>
      </dsp:txBody>
      <dsp:txXfrm>
        <a:off x="2304240" y="2898640"/>
        <a:ext cx="4896561" cy="683442"/>
      </dsp:txXfrm>
    </dsp:sp>
    <dsp:sp modelId="{5F047230-387C-4F66-98CD-D021BAFDD251}">
      <dsp:nvSpPr>
        <dsp:cNvPr id="0" name=""/>
        <dsp:cNvSpPr/>
      </dsp:nvSpPr>
      <dsp:spPr>
        <a:xfrm>
          <a:off x="2232249" y="1224134"/>
          <a:ext cx="2215202" cy="9910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b="1" kern="1200" dirty="0" smtClean="0"/>
            <a:t>Deficiente asimilación del conocimiento</a:t>
          </a:r>
          <a:endParaRPr lang="es-ES" sz="1600" b="1" kern="1200" dirty="0"/>
        </a:p>
      </dsp:txBody>
      <dsp:txXfrm>
        <a:off x="2556658" y="1369272"/>
        <a:ext cx="1566384" cy="700790"/>
      </dsp:txXfrm>
    </dsp:sp>
    <dsp:sp modelId="{220BF816-63F9-48C5-B015-88B5606BEAAD}">
      <dsp:nvSpPr>
        <dsp:cNvPr id="0" name=""/>
        <dsp:cNvSpPr/>
      </dsp:nvSpPr>
      <dsp:spPr>
        <a:xfrm>
          <a:off x="1346569" y="288030"/>
          <a:ext cx="1771358" cy="10423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b="1" kern="1200" dirty="0" smtClean="0"/>
            <a:t>Bajo rendimiento </a:t>
          </a:r>
          <a:endParaRPr lang="es-ES" sz="1600" b="1" kern="1200" dirty="0"/>
        </a:p>
      </dsp:txBody>
      <dsp:txXfrm>
        <a:off x="1605978" y="440679"/>
        <a:ext cx="1252540" cy="737056"/>
      </dsp:txXfrm>
    </dsp:sp>
    <dsp:sp modelId="{726C6B7F-E611-43DE-9928-9A6410285779}">
      <dsp:nvSpPr>
        <dsp:cNvPr id="0" name=""/>
        <dsp:cNvSpPr/>
      </dsp:nvSpPr>
      <dsp:spPr>
        <a:xfrm>
          <a:off x="3979134" y="360044"/>
          <a:ext cx="1425642" cy="10251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bg1"/>
              </a:solidFill>
            </a:rPr>
            <a:t>Deserción</a:t>
          </a:r>
          <a:endParaRPr lang="es-ES" sz="1600" b="1" kern="1200" dirty="0">
            <a:solidFill>
              <a:schemeClr val="bg1"/>
            </a:solidFill>
          </a:endParaRPr>
        </a:p>
      </dsp:txBody>
      <dsp:txXfrm>
        <a:off x="4187914" y="510176"/>
        <a:ext cx="1008082" cy="724899"/>
      </dsp:txXfrm>
    </dsp:sp>
    <dsp:sp modelId="{ECD490C8-3D43-46A8-A425-58CAA26F0CD5}">
      <dsp:nvSpPr>
        <dsp:cNvPr id="0" name=""/>
        <dsp:cNvSpPr/>
      </dsp:nvSpPr>
      <dsp:spPr>
        <a:xfrm>
          <a:off x="72016" y="72000"/>
          <a:ext cx="6624726" cy="2391995"/>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405AD-B097-4D2F-A04B-5292B2471407}">
      <dsp:nvSpPr>
        <dsp:cNvPr id="0" name=""/>
        <dsp:cNvSpPr/>
      </dsp:nvSpPr>
      <dsp:spPr>
        <a:xfrm>
          <a:off x="0" y="0"/>
          <a:ext cx="6912768" cy="89282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effectLst/>
            </a:rPr>
            <a:t>Información que ayudará  a tomar mejores decisiones dentro del proceso de interaprendizaje.</a:t>
          </a:r>
          <a:endParaRPr lang="es-ES" sz="1800" kern="1200" dirty="0">
            <a:effectLst/>
          </a:endParaRPr>
        </a:p>
      </dsp:txBody>
      <dsp:txXfrm>
        <a:off x="1471835" y="0"/>
        <a:ext cx="5440932" cy="892821"/>
      </dsp:txXfrm>
    </dsp:sp>
    <dsp:sp modelId="{4AA750FF-162A-4551-B474-879AD120CCA3}">
      <dsp:nvSpPr>
        <dsp:cNvPr id="0" name=""/>
        <dsp:cNvSpPr/>
      </dsp:nvSpPr>
      <dsp:spPr>
        <a:xfrm>
          <a:off x="89282" y="89282"/>
          <a:ext cx="1382553" cy="714257"/>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32000" b="-32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16B9CF7-D281-4971-8436-2CC774C74BAB}">
      <dsp:nvSpPr>
        <dsp:cNvPr id="0" name=""/>
        <dsp:cNvSpPr/>
      </dsp:nvSpPr>
      <dsp:spPr>
        <a:xfrm>
          <a:off x="0" y="982104"/>
          <a:ext cx="6912768" cy="89282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effectLst/>
            </a:rPr>
            <a:t>Mejoramiento de la relación estudiante-maestro</a:t>
          </a:r>
          <a:endParaRPr lang="es-ES" sz="1800" kern="1200" dirty="0">
            <a:effectLst/>
          </a:endParaRPr>
        </a:p>
      </dsp:txBody>
      <dsp:txXfrm>
        <a:off x="1471835" y="982104"/>
        <a:ext cx="5440932" cy="892821"/>
      </dsp:txXfrm>
    </dsp:sp>
    <dsp:sp modelId="{11156758-C165-40AB-B78F-C42370ADDA49}">
      <dsp:nvSpPr>
        <dsp:cNvPr id="0" name=""/>
        <dsp:cNvSpPr/>
      </dsp:nvSpPr>
      <dsp:spPr>
        <a:xfrm>
          <a:off x="89282" y="1071386"/>
          <a:ext cx="1382553" cy="714257"/>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68000" b="-68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5E034A39-6166-4FE2-B12F-A25BD4380D0D}">
      <dsp:nvSpPr>
        <dsp:cNvPr id="0" name=""/>
        <dsp:cNvSpPr/>
      </dsp:nvSpPr>
      <dsp:spPr>
        <a:xfrm>
          <a:off x="0" y="1964208"/>
          <a:ext cx="6912768" cy="89282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effectLst/>
            </a:rPr>
            <a:t>Desarrollo de habilidades y aptitudes para </a:t>
          </a:r>
        </a:p>
        <a:p>
          <a:pPr lvl="0" algn="ctr" defTabSz="800100">
            <a:lnSpc>
              <a:spcPct val="90000"/>
            </a:lnSpc>
            <a:spcBef>
              <a:spcPct val="0"/>
            </a:spcBef>
            <a:spcAft>
              <a:spcPct val="35000"/>
            </a:spcAft>
          </a:pPr>
          <a:r>
            <a:rPr lang="es-ES" sz="1800" kern="1200" dirty="0" smtClean="0">
              <a:effectLst/>
            </a:rPr>
            <a:t>aprender a aprender</a:t>
          </a:r>
          <a:endParaRPr lang="es-ES" sz="1800" kern="1200" dirty="0">
            <a:effectLst/>
          </a:endParaRPr>
        </a:p>
      </dsp:txBody>
      <dsp:txXfrm>
        <a:off x="1471835" y="1964208"/>
        <a:ext cx="5440932" cy="892821"/>
      </dsp:txXfrm>
    </dsp:sp>
    <dsp:sp modelId="{3B7E7C5C-BC8C-4D89-A99D-42D8F9DFE10D}">
      <dsp:nvSpPr>
        <dsp:cNvPr id="0" name=""/>
        <dsp:cNvSpPr/>
      </dsp:nvSpPr>
      <dsp:spPr>
        <a:xfrm>
          <a:off x="89282" y="2053490"/>
          <a:ext cx="1382553" cy="71425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36000" b="-3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7912AE5F-8515-4990-AADE-40630EED4109}">
      <dsp:nvSpPr>
        <dsp:cNvPr id="0" name=""/>
        <dsp:cNvSpPr/>
      </dsp:nvSpPr>
      <dsp:spPr>
        <a:xfrm>
          <a:off x="0" y="2946312"/>
          <a:ext cx="6912768" cy="89282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effectLst/>
            </a:rPr>
            <a:t>Indicadores pedagógicos y metodológicos en pos de la acreditación de la carrera</a:t>
          </a:r>
          <a:endParaRPr lang="es-ES" sz="1800" kern="1200" dirty="0">
            <a:effectLst/>
          </a:endParaRPr>
        </a:p>
      </dsp:txBody>
      <dsp:txXfrm>
        <a:off x="1471835" y="2946312"/>
        <a:ext cx="5440932" cy="892821"/>
      </dsp:txXfrm>
    </dsp:sp>
    <dsp:sp modelId="{4CAD7C34-DB90-43C1-97E2-7EECFD49BD97}">
      <dsp:nvSpPr>
        <dsp:cNvPr id="0" name=""/>
        <dsp:cNvSpPr/>
      </dsp:nvSpPr>
      <dsp:spPr>
        <a:xfrm>
          <a:off x="89282" y="3035594"/>
          <a:ext cx="1382553" cy="714257"/>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6000" b="-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7281C94D-CEA5-423A-BA6E-99BFCE7E4A83}">
      <dsp:nvSpPr>
        <dsp:cNvPr id="0" name=""/>
        <dsp:cNvSpPr/>
      </dsp:nvSpPr>
      <dsp:spPr>
        <a:xfrm>
          <a:off x="0" y="3928416"/>
          <a:ext cx="6912768" cy="89282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effectLst/>
            </a:rPr>
            <a:t>Calidad de los profesionales </a:t>
          </a:r>
          <a:endParaRPr lang="es-ES" sz="1800" kern="1200" dirty="0">
            <a:effectLst/>
          </a:endParaRPr>
        </a:p>
      </dsp:txBody>
      <dsp:txXfrm>
        <a:off x="1471835" y="3928416"/>
        <a:ext cx="5440932" cy="892821"/>
      </dsp:txXfrm>
    </dsp:sp>
    <dsp:sp modelId="{E98098C1-557F-430F-9648-727701178BEF}">
      <dsp:nvSpPr>
        <dsp:cNvPr id="0" name=""/>
        <dsp:cNvSpPr/>
      </dsp:nvSpPr>
      <dsp:spPr>
        <a:xfrm>
          <a:off x="89282" y="4108394"/>
          <a:ext cx="1382553" cy="714257"/>
        </a:xfrm>
        <a:prstGeom prst="roundRect">
          <a:avLst>
            <a:gd name="adj" fmla="val 10000"/>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t="-27000" b="-27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40B77-2407-4338-BCE5-B4BDCCFCFDF1}">
      <dsp:nvSpPr>
        <dsp:cNvPr id="0" name=""/>
        <dsp:cNvSpPr/>
      </dsp:nvSpPr>
      <dsp:spPr>
        <a:xfrm>
          <a:off x="2362641" y="2745982"/>
          <a:ext cx="1112670" cy="209009"/>
        </a:xfrm>
        <a:custGeom>
          <a:avLst/>
          <a:gdLst/>
          <a:ahLst/>
          <a:cxnLst/>
          <a:rect l="0" t="0" r="0" b="0"/>
          <a:pathLst>
            <a:path>
              <a:moveTo>
                <a:pt x="0" y="0"/>
              </a:moveTo>
              <a:lnTo>
                <a:pt x="1112670" y="2090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8147F4-145B-4A6E-B9F7-7A168B774174}">
      <dsp:nvSpPr>
        <dsp:cNvPr id="0" name=""/>
        <dsp:cNvSpPr/>
      </dsp:nvSpPr>
      <dsp:spPr>
        <a:xfrm>
          <a:off x="2362641" y="2745982"/>
          <a:ext cx="2626050" cy="2255213"/>
        </a:xfrm>
        <a:custGeom>
          <a:avLst/>
          <a:gdLst/>
          <a:ahLst/>
          <a:cxnLst/>
          <a:rect l="0" t="0" r="0" b="0"/>
          <a:pathLst>
            <a:path>
              <a:moveTo>
                <a:pt x="0" y="0"/>
              </a:moveTo>
              <a:lnTo>
                <a:pt x="2385181" y="0"/>
              </a:lnTo>
              <a:lnTo>
                <a:pt x="2385181" y="2255213"/>
              </a:lnTo>
              <a:lnTo>
                <a:pt x="2626050" y="22552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961E7A-8AD3-4DAB-8143-0E843B1E8347}">
      <dsp:nvSpPr>
        <dsp:cNvPr id="0" name=""/>
        <dsp:cNvSpPr/>
      </dsp:nvSpPr>
      <dsp:spPr>
        <a:xfrm>
          <a:off x="2362641" y="2745982"/>
          <a:ext cx="2606299" cy="1207174"/>
        </a:xfrm>
        <a:custGeom>
          <a:avLst/>
          <a:gdLst/>
          <a:ahLst/>
          <a:cxnLst/>
          <a:rect l="0" t="0" r="0" b="0"/>
          <a:pathLst>
            <a:path>
              <a:moveTo>
                <a:pt x="0" y="0"/>
              </a:moveTo>
              <a:lnTo>
                <a:pt x="2365430" y="0"/>
              </a:lnTo>
              <a:lnTo>
                <a:pt x="2365430" y="1207174"/>
              </a:lnTo>
              <a:lnTo>
                <a:pt x="2606299" y="12071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E477EA-76CD-4523-B77F-AB33158E36B1}">
      <dsp:nvSpPr>
        <dsp:cNvPr id="0" name=""/>
        <dsp:cNvSpPr/>
      </dsp:nvSpPr>
      <dsp:spPr>
        <a:xfrm>
          <a:off x="2362641" y="2745982"/>
          <a:ext cx="2605914" cy="199060"/>
        </a:xfrm>
        <a:custGeom>
          <a:avLst/>
          <a:gdLst/>
          <a:ahLst/>
          <a:cxnLst/>
          <a:rect l="0" t="0" r="0" b="0"/>
          <a:pathLst>
            <a:path>
              <a:moveTo>
                <a:pt x="0" y="0"/>
              </a:moveTo>
              <a:lnTo>
                <a:pt x="2365044" y="0"/>
              </a:lnTo>
              <a:lnTo>
                <a:pt x="2365044" y="199060"/>
              </a:lnTo>
              <a:lnTo>
                <a:pt x="2605914" y="1990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297D12-5023-4970-9FE0-21B0ADEE85BF}">
      <dsp:nvSpPr>
        <dsp:cNvPr id="0" name=""/>
        <dsp:cNvSpPr/>
      </dsp:nvSpPr>
      <dsp:spPr>
        <a:xfrm>
          <a:off x="2362641" y="1810389"/>
          <a:ext cx="2533894" cy="935593"/>
        </a:xfrm>
        <a:custGeom>
          <a:avLst/>
          <a:gdLst/>
          <a:ahLst/>
          <a:cxnLst/>
          <a:rect l="0" t="0" r="0" b="0"/>
          <a:pathLst>
            <a:path>
              <a:moveTo>
                <a:pt x="0" y="935593"/>
              </a:moveTo>
              <a:lnTo>
                <a:pt x="2293025" y="935593"/>
              </a:lnTo>
              <a:lnTo>
                <a:pt x="2293025" y="0"/>
              </a:lnTo>
              <a:lnTo>
                <a:pt x="253389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63F103-3EFF-4E77-8C3A-0F09B3FB4652}">
      <dsp:nvSpPr>
        <dsp:cNvPr id="0" name=""/>
        <dsp:cNvSpPr/>
      </dsp:nvSpPr>
      <dsp:spPr>
        <a:xfrm>
          <a:off x="2362641" y="712798"/>
          <a:ext cx="2533894" cy="2033183"/>
        </a:xfrm>
        <a:custGeom>
          <a:avLst/>
          <a:gdLst/>
          <a:ahLst/>
          <a:cxnLst/>
          <a:rect l="0" t="0" r="0" b="0"/>
          <a:pathLst>
            <a:path>
              <a:moveTo>
                <a:pt x="0" y="2033183"/>
              </a:moveTo>
              <a:lnTo>
                <a:pt x="2293025" y="2033183"/>
              </a:lnTo>
              <a:lnTo>
                <a:pt x="2293025" y="0"/>
              </a:lnTo>
              <a:lnTo>
                <a:pt x="253389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A5B385-4BB4-4931-88A0-B59E469AC96A}">
      <dsp:nvSpPr>
        <dsp:cNvPr id="0" name=""/>
        <dsp:cNvSpPr/>
      </dsp:nvSpPr>
      <dsp:spPr>
        <a:xfrm>
          <a:off x="244463" y="883452"/>
          <a:ext cx="2118178" cy="372506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s-ES" sz="2600" u="sng" kern="1200" dirty="0" smtClean="0"/>
            <a:t>General</a:t>
          </a:r>
        </a:p>
        <a:p>
          <a:pPr lvl="0" algn="ctr" defTabSz="1155700">
            <a:lnSpc>
              <a:spcPct val="90000"/>
            </a:lnSpc>
            <a:spcBef>
              <a:spcPct val="0"/>
            </a:spcBef>
            <a:spcAft>
              <a:spcPct val="35000"/>
            </a:spcAft>
          </a:pPr>
          <a:endParaRPr lang="es-ES" sz="1000" kern="1200" dirty="0" smtClean="0"/>
        </a:p>
        <a:p>
          <a:pPr lvl="0" algn="ctr" defTabSz="1155700">
            <a:lnSpc>
              <a:spcPct val="90000"/>
            </a:lnSpc>
            <a:spcBef>
              <a:spcPct val="0"/>
            </a:spcBef>
            <a:spcAft>
              <a:spcPct val="35000"/>
            </a:spcAft>
          </a:pPr>
          <a:r>
            <a:rPr lang="es-ES" sz="1800" kern="1200" dirty="0" smtClean="0"/>
            <a:t>Determinar la incidencia de los estilos de aprendizaje en el rendimiento académico en las asignaturas del área de Contabilidad de los estudiantes de la Carrera de Ing. Comercial de la ESPOCH </a:t>
          </a:r>
          <a:endParaRPr lang="es-ES" sz="1800" kern="1200" dirty="0"/>
        </a:p>
      </dsp:txBody>
      <dsp:txXfrm>
        <a:off x="244463" y="883452"/>
        <a:ext cx="2118178" cy="3725060"/>
      </dsp:txXfrm>
    </dsp:sp>
    <dsp:sp modelId="{4464AD17-BC46-49FD-A6A6-0285812289E6}">
      <dsp:nvSpPr>
        <dsp:cNvPr id="0" name=""/>
        <dsp:cNvSpPr/>
      </dsp:nvSpPr>
      <dsp:spPr>
        <a:xfrm>
          <a:off x="4896535" y="345473"/>
          <a:ext cx="3128768" cy="73465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es-MX" sz="1600" kern="1200" dirty="0" smtClean="0"/>
            <a:t>1. Identificar  los Estilos de Aprendizaje de los estudiantes </a:t>
          </a:r>
          <a:endParaRPr lang="es-ES" sz="1600" kern="1200" dirty="0"/>
        </a:p>
      </dsp:txBody>
      <dsp:txXfrm>
        <a:off x="4896535" y="345473"/>
        <a:ext cx="3128768" cy="734650"/>
      </dsp:txXfrm>
    </dsp:sp>
    <dsp:sp modelId="{CBCE6DA4-9A5B-4D98-9135-71F5C5F373FC}">
      <dsp:nvSpPr>
        <dsp:cNvPr id="0" name=""/>
        <dsp:cNvSpPr/>
      </dsp:nvSpPr>
      <dsp:spPr>
        <a:xfrm>
          <a:off x="4896535" y="1316516"/>
          <a:ext cx="3128792" cy="98774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es-MX" sz="1600" kern="1200" dirty="0" smtClean="0"/>
            <a:t>2. Comprobar si existe relación entre las técnicas didácticas utilizadas por los docentes y los estilos de aprendizaje</a:t>
          </a:r>
          <a:endParaRPr lang="es-ES" sz="1600" kern="1200" dirty="0"/>
        </a:p>
      </dsp:txBody>
      <dsp:txXfrm>
        <a:off x="4896535" y="1316516"/>
        <a:ext cx="3128792" cy="987745"/>
      </dsp:txXfrm>
    </dsp:sp>
    <dsp:sp modelId="{1D854DFF-FB96-465D-AF2A-3A6FE589C6AB}">
      <dsp:nvSpPr>
        <dsp:cNvPr id="0" name=""/>
        <dsp:cNvSpPr/>
      </dsp:nvSpPr>
      <dsp:spPr>
        <a:xfrm>
          <a:off x="4968555" y="2577718"/>
          <a:ext cx="3074548" cy="73465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es-MX" sz="1600" kern="1200" dirty="0" smtClean="0"/>
            <a:t>3. Establecer los niveles de rendimiento académico alcanzados por los estudiantes investigados.</a:t>
          </a:r>
          <a:endParaRPr lang="es-ES" sz="1600" kern="1200" dirty="0"/>
        </a:p>
      </dsp:txBody>
      <dsp:txXfrm>
        <a:off x="4968555" y="2577718"/>
        <a:ext cx="3074548" cy="734650"/>
      </dsp:txXfrm>
    </dsp:sp>
    <dsp:sp modelId="{B4143373-BC35-4417-8DD4-0EC87CFC34D6}">
      <dsp:nvSpPr>
        <dsp:cNvPr id="0" name=""/>
        <dsp:cNvSpPr/>
      </dsp:nvSpPr>
      <dsp:spPr>
        <a:xfrm>
          <a:off x="4968940" y="3585832"/>
          <a:ext cx="3040200" cy="73465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es-MX" sz="1600" kern="1200" dirty="0" smtClean="0"/>
            <a:t>4. Demostrar la relación que existe entre el rendimiento académico y los estilos de aprendizaje</a:t>
          </a:r>
          <a:endParaRPr lang="es-ES" sz="1600" kern="1200" dirty="0"/>
        </a:p>
      </dsp:txBody>
      <dsp:txXfrm>
        <a:off x="4968940" y="3585832"/>
        <a:ext cx="3040200" cy="734650"/>
      </dsp:txXfrm>
    </dsp:sp>
    <dsp:sp modelId="{CCB4DC91-4D3E-4A7B-9732-208098B13AB1}">
      <dsp:nvSpPr>
        <dsp:cNvPr id="0" name=""/>
        <dsp:cNvSpPr/>
      </dsp:nvSpPr>
      <dsp:spPr>
        <a:xfrm>
          <a:off x="4988692" y="4529781"/>
          <a:ext cx="3020449" cy="94282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es-MX" sz="1600" kern="1200" dirty="0" smtClean="0"/>
            <a:t>5. Plantear una propuesta que defina opciones pedagógicas acordes con los estilos de aprendizaje de los estudiantes. </a:t>
          </a:r>
          <a:endParaRPr lang="es-ES" sz="1600" kern="1200" dirty="0"/>
        </a:p>
      </dsp:txBody>
      <dsp:txXfrm>
        <a:off x="4988692" y="4529781"/>
        <a:ext cx="3020449" cy="942828"/>
      </dsp:txXfrm>
    </dsp:sp>
    <dsp:sp modelId="{0E7674F4-20C6-4024-BF9C-2F2EA0BA8CDF}">
      <dsp:nvSpPr>
        <dsp:cNvPr id="0" name=""/>
        <dsp:cNvSpPr/>
      </dsp:nvSpPr>
      <dsp:spPr>
        <a:xfrm>
          <a:off x="2760195" y="2357118"/>
          <a:ext cx="1430232" cy="59787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u="sng" kern="1200" dirty="0" smtClean="0"/>
            <a:t>Específicos</a:t>
          </a:r>
          <a:endParaRPr lang="es-ES" sz="2400" u="sng" kern="1200" dirty="0"/>
        </a:p>
      </dsp:txBody>
      <dsp:txXfrm>
        <a:off x="2760195" y="2357118"/>
        <a:ext cx="1430232" cy="5978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2D7040-9F64-4437-AC4B-40FF94C35523}">
      <dsp:nvSpPr>
        <dsp:cNvPr id="0" name=""/>
        <dsp:cNvSpPr/>
      </dsp:nvSpPr>
      <dsp:spPr>
        <a:xfrm rot="16200000">
          <a:off x="-1353503" y="1355465"/>
          <a:ext cx="4635896" cy="1924965"/>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MX" sz="1800" b="1" kern="1200" dirty="0" smtClean="0"/>
            <a:t>Activo:   </a:t>
          </a:r>
        </a:p>
        <a:p>
          <a:pPr lvl="0" algn="ctr" defTabSz="800100">
            <a:lnSpc>
              <a:spcPct val="90000"/>
            </a:lnSpc>
            <a:spcBef>
              <a:spcPct val="0"/>
            </a:spcBef>
            <a:spcAft>
              <a:spcPct val="35000"/>
            </a:spcAft>
          </a:pPr>
          <a:r>
            <a:rPr lang="es-MX" sz="1800" kern="1200" dirty="0" smtClean="0"/>
            <a:t>aprende al tratar de hacer, al trabajar con otros</a:t>
          </a:r>
        </a:p>
        <a:p>
          <a:pPr lvl="0" algn="ctr" defTabSz="800100">
            <a:lnSpc>
              <a:spcPct val="90000"/>
            </a:lnSpc>
            <a:spcBef>
              <a:spcPct val="0"/>
            </a:spcBef>
            <a:spcAft>
              <a:spcPct val="35000"/>
            </a:spcAft>
          </a:pPr>
          <a:endParaRPr lang="es-ES" sz="1800" kern="1200" dirty="0" smtClean="0"/>
        </a:p>
        <a:p>
          <a:pPr lvl="0" algn="ctr" defTabSz="800100">
            <a:lnSpc>
              <a:spcPct val="90000"/>
            </a:lnSpc>
            <a:spcBef>
              <a:spcPct val="0"/>
            </a:spcBef>
            <a:spcAft>
              <a:spcPct val="35000"/>
            </a:spcAft>
          </a:pPr>
          <a:r>
            <a:rPr lang="es-MX" sz="1800" b="1" kern="1200" dirty="0" smtClean="0"/>
            <a:t>Reflexivo:  </a:t>
          </a:r>
          <a:r>
            <a:rPr lang="es-MX" sz="1800" kern="1200" dirty="0" smtClean="0"/>
            <a:t>aprende pensando cómo hacer, trabaja solo.</a:t>
          </a:r>
          <a:endParaRPr lang="es-ES" sz="1800" kern="1200" dirty="0"/>
        </a:p>
      </dsp:txBody>
      <dsp:txXfrm rot="5400000">
        <a:off x="1962" y="927179"/>
        <a:ext cx="1924965" cy="2781538"/>
      </dsp:txXfrm>
    </dsp:sp>
    <dsp:sp modelId="{2CFF2BA4-EB23-4D77-B02C-C690999CC211}">
      <dsp:nvSpPr>
        <dsp:cNvPr id="0" name=""/>
        <dsp:cNvSpPr/>
      </dsp:nvSpPr>
      <dsp:spPr>
        <a:xfrm rot="16200000">
          <a:off x="778397" y="1355465"/>
          <a:ext cx="4635896" cy="1924965"/>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pt-PT" sz="1800" b="1" kern="1200" dirty="0" smtClean="0"/>
            <a:t>Sensitivo:  </a:t>
          </a:r>
          <a:r>
            <a:rPr lang="es-MX" sz="1800" kern="1200" dirty="0" smtClean="0"/>
            <a:t>concreto, práctico, orientado hacia los datos y los procedimientos</a:t>
          </a:r>
        </a:p>
        <a:p>
          <a:pPr lvl="0" algn="ctr" defTabSz="800100">
            <a:lnSpc>
              <a:spcPct val="90000"/>
            </a:lnSpc>
            <a:spcBef>
              <a:spcPct val="0"/>
            </a:spcBef>
            <a:spcAft>
              <a:spcPct val="35000"/>
            </a:spcAft>
          </a:pPr>
          <a:endParaRPr lang="es-ES" sz="800" kern="1200" dirty="0" smtClean="0"/>
        </a:p>
        <a:p>
          <a:pPr lvl="0" algn="ctr" defTabSz="800100">
            <a:lnSpc>
              <a:spcPct val="90000"/>
            </a:lnSpc>
            <a:spcBef>
              <a:spcPct val="0"/>
            </a:spcBef>
            <a:spcAft>
              <a:spcPct val="35000"/>
            </a:spcAft>
          </a:pPr>
          <a:r>
            <a:rPr lang="pt-PT" sz="1800" b="1" kern="1200" dirty="0" smtClean="0"/>
            <a:t>Intuitivo:   </a:t>
          </a:r>
          <a:r>
            <a:rPr lang="es-MX" sz="1800" kern="1200" dirty="0" smtClean="0"/>
            <a:t>conceptual, innovador, orientado a las teorías y sus implicaciones</a:t>
          </a:r>
          <a:endParaRPr lang="es-ES" sz="1800" kern="1200" dirty="0"/>
        </a:p>
      </dsp:txBody>
      <dsp:txXfrm rot="5400000">
        <a:off x="2133862" y="927179"/>
        <a:ext cx="1924965" cy="2781538"/>
      </dsp:txXfrm>
    </dsp:sp>
    <dsp:sp modelId="{4F57C665-A9C5-426D-AC45-1C178EDAA68B}">
      <dsp:nvSpPr>
        <dsp:cNvPr id="0" name=""/>
        <dsp:cNvSpPr/>
      </dsp:nvSpPr>
      <dsp:spPr>
        <a:xfrm rot="16200000">
          <a:off x="2785173" y="1355465"/>
          <a:ext cx="4635896" cy="1924965"/>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pt-PT" sz="1800" b="1" kern="1200" dirty="0" smtClean="0"/>
            <a:t>Visual:  </a:t>
          </a:r>
        </a:p>
        <a:p>
          <a:pPr lvl="0" algn="ctr" defTabSz="800100">
            <a:lnSpc>
              <a:spcPct val="90000"/>
            </a:lnSpc>
            <a:spcBef>
              <a:spcPct val="0"/>
            </a:spcBef>
            <a:spcAft>
              <a:spcPct val="35000"/>
            </a:spcAft>
          </a:pPr>
          <a:r>
            <a:rPr lang="es-MX" sz="1800" kern="1200" dirty="0" smtClean="0"/>
            <a:t>prefiere la representación visual del material </a:t>
          </a:r>
          <a:r>
            <a:rPr lang="es-EC" sz="1800" kern="1200" dirty="0" smtClean="0"/>
            <a:t>diagramas, f</a:t>
          </a:r>
          <a:r>
            <a:rPr lang="pt-PT" sz="1800" kern="1200" dirty="0" smtClean="0"/>
            <a:t>otos, gráficas, </a:t>
          </a:r>
          <a:r>
            <a:rPr lang="es-MX" sz="1800" kern="1200" dirty="0" smtClean="0"/>
            <a:t>películas, carteles, etc.</a:t>
          </a:r>
        </a:p>
        <a:p>
          <a:pPr lvl="0" algn="ctr" defTabSz="800100">
            <a:lnSpc>
              <a:spcPct val="90000"/>
            </a:lnSpc>
            <a:spcBef>
              <a:spcPct val="0"/>
            </a:spcBef>
            <a:spcAft>
              <a:spcPct val="35000"/>
            </a:spcAft>
          </a:pPr>
          <a:endParaRPr lang="es-ES" sz="800" kern="1200" dirty="0" smtClean="0"/>
        </a:p>
        <a:p>
          <a:pPr lvl="0" algn="ctr" defTabSz="800100">
            <a:lnSpc>
              <a:spcPct val="90000"/>
            </a:lnSpc>
            <a:spcBef>
              <a:spcPct val="0"/>
            </a:spcBef>
            <a:spcAft>
              <a:spcPct val="35000"/>
            </a:spcAft>
          </a:pPr>
          <a:r>
            <a:rPr lang="pt-PT" sz="1800" b="1" kern="1200" dirty="0" smtClean="0"/>
            <a:t>Verbal:  </a:t>
          </a:r>
        </a:p>
        <a:p>
          <a:pPr lvl="0" algn="ctr" defTabSz="800100">
            <a:lnSpc>
              <a:spcPct val="90000"/>
            </a:lnSpc>
            <a:spcBef>
              <a:spcPct val="0"/>
            </a:spcBef>
            <a:spcAft>
              <a:spcPct val="35000"/>
            </a:spcAft>
          </a:pPr>
          <a:r>
            <a:rPr lang="es-MX" sz="1800" kern="1200" dirty="0" smtClean="0"/>
            <a:t>prefiere las explicaciones orales o escritas</a:t>
          </a:r>
          <a:endParaRPr lang="es-ES" sz="1800" kern="1200" dirty="0"/>
        </a:p>
      </dsp:txBody>
      <dsp:txXfrm rot="5400000">
        <a:off x="4140638" y="927179"/>
        <a:ext cx="1924965" cy="2781538"/>
      </dsp:txXfrm>
    </dsp:sp>
    <dsp:sp modelId="{DD47E277-A080-409C-A0D4-5DAE1E41BDA3}">
      <dsp:nvSpPr>
        <dsp:cNvPr id="0" name=""/>
        <dsp:cNvSpPr/>
      </dsp:nvSpPr>
      <dsp:spPr>
        <a:xfrm rot="16200000">
          <a:off x="4854511" y="1355465"/>
          <a:ext cx="4635896" cy="1924965"/>
        </a:xfrm>
        <a:prstGeom prst="flowChartManualOperati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MX" sz="1800" b="1" kern="1200" dirty="0" smtClean="0"/>
            <a:t>Secuencial:  </a:t>
          </a:r>
          <a:r>
            <a:rPr lang="es-MX" sz="1800" kern="1200" dirty="0" smtClean="0"/>
            <a:t>aprende en forma lineal, en orden y en pasos pequeños</a:t>
          </a:r>
          <a:endParaRPr lang="es-ES" sz="1800" kern="1200" dirty="0" smtClean="0"/>
        </a:p>
        <a:p>
          <a:pPr lvl="0" algn="ctr" defTabSz="800100">
            <a:lnSpc>
              <a:spcPct val="90000"/>
            </a:lnSpc>
            <a:spcBef>
              <a:spcPct val="0"/>
            </a:spcBef>
            <a:spcAft>
              <a:spcPct val="35000"/>
            </a:spcAft>
          </a:pPr>
          <a:r>
            <a:rPr lang="es-MX" sz="1800" b="1" kern="1200" dirty="0" smtClean="0"/>
            <a:t>Global:  </a:t>
          </a:r>
          <a:r>
            <a:rPr lang="es-MX" sz="1800" kern="1200" dirty="0" smtClean="0"/>
            <a:t>pensamiento holístico, aprende a grandes saltos, resuelven problemas complejos rápidamente</a:t>
          </a:r>
          <a:endParaRPr lang="es-ES" sz="1800" kern="1200" dirty="0"/>
        </a:p>
      </dsp:txBody>
      <dsp:txXfrm rot="5400000">
        <a:off x="6209976" y="927179"/>
        <a:ext cx="1924965" cy="27815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16B2F-F3EC-4A65-B65D-8A3EE7758B4E}">
      <dsp:nvSpPr>
        <dsp:cNvPr id="0" name=""/>
        <dsp:cNvSpPr/>
      </dsp:nvSpPr>
      <dsp:spPr>
        <a:xfrm>
          <a:off x="5174253" y="2814953"/>
          <a:ext cx="3431257" cy="1725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s-EC" sz="1200" b="1" i="1" kern="1200" dirty="0" smtClean="0"/>
            <a:t> </a:t>
          </a:r>
          <a:r>
            <a:rPr lang="es-EC" sz="1600" b="1" i="1" kern="1200" dirty="0" smtClean="0"/>
            <a:t>Factores Sociales:</a:t>
          </a:r>
          <a:r>
            <a:rPr lang="es-ES" sz="1400" kern="1200" dirty="0" smtClean="0"/>
            <a:t>        </a:t>
          </a:r>
          <a:endParaRPr lang="es-ES" sz="1600" kern="1200" dirty="0"/>
        </a:p>
        <a:p>
          <a:pPr marL="342900" lvl="2" indent="-171450" algn="l" defTabSz="711200">
            <a:lnSpc>
              <a:spcPct val="90000"/>
            </a:lnSpc>
            <a:spcBef>
              <a:spcPct val="0"/>
            </a:spcBef>
            <a:spcAft>
              <a:spcPct val="15000"/>
            </a:spcAft>
            <a:buChar char="••"/>
          </a:pPr>
          <a:r>
            <a:rPr lang="es-EC" sz="1600" kern="1200" dirty="0" smtClean="0"/>
            <a:t>El entorno familiar</a:t>
          </a:r>
          <a:endParaRPr lang="es-ES" sz="1600" kern="1200" dirty="0"/>
        </a:p>
        <a:p>
          <a:pPr marL="342900" lvl="2" indent="-171450" algn="l" defTabSz="711200">
            <a:lnSpc>
              <a:spcPct val="90000"/>
            </a:lnSpc>
            <a:spcBef>
              <a:spcPct val="0"/>
            </a:spcBef>
            <a:spcAft>
              <a:spcPct val="15000"/>
            </a:spcAft>
            <a:buChar char="••"/>
          </a:pPr>
          <a:r>
            <a:rPr lang="es-ES" sz="1600" kern="1200" dirty="0" smtClean="0"/>
            <a:t>Diferencias sociales</a:t>
          </a:r>
          <a:endParaRPr lang="es-ES" sz="1600" kern="1200" dirty="0"/>
        </a:p>
      </dsp:txBody>
      <dsp:txXfrm>
        <a:off x="6241540" y="3284308"/>
        <a:ext cx="2326059" cy="1218515"/>
      </dsp:txXfrm>
    </dsp:sp>
    <dsp:sp modelId="{AC720DDC-3ACF-4E0B-9506-3AFAD1BBBF5C}">
      <dsp:nvSpPr>
        <dsp:cNvPr id="0" name=""/>
        <dsp:cNvSpPr/>
      </dsp:nvSpPr>
      <dsp:spPr>
        <a:xfrm>
          <a:off x="21665" y="2876544"/>
          <a:ext cx="4644520" cy="18404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s-EC" sz="1600" b="1" i="1" kern="1200" dirty="0" smtClean="0"/>
            <a:t>Factores Contextuales:</a:t>
          </a:r>
          <a:endParaRPr lang="es-ES" sz="1600" kern="1200" dirty="0"/>
        </a:p>
        <a:p>
          <a:pPr marL="171450" lvl="1" indent="-171450" algn="l" defTabSz="711200">
            <a:lnSpc>
              <a:spcPct val="90000"/>
            </a:lnSpc>
            <a:spcBef>
              <a:spcPct val="0"/>
            </a:spcBef>
            <a:spcAft>
              <a:spcPct val="15000"/>
            </a:spcAft>
            <a:buChar char="••"/>
          </a:pPr>
          <a:r>
            <a:rPr lang="es-ES" sz="1600" kern="1200" dirty="0" smtClean="0"/>
            <a:t>Contexto  socioeconómico</a:t>
          </a:r>
          <a:endParaRPr lang="es-ES" sz="1600" kern="1200" dirty="0"/>
        </a:p>
        <a:p>
          <a:pPr marL="171450" lvl="1" indent="-171450" algn="l" defTabSz="711200">
            <a:lnSpc>
              <a:spcPct val="90000"/>
            </a:lnSpc>
            <a:spcBef>
              <a:spcPct val="0"/>
            </a:spcBef>
            <a:spcAft>
              <a:spcPct val="15000"/>
            </a:spcAft>
            <a:buChar char="••"/>
          </a:pPr>
          <a:r>
            <a:rPr lang="es-ES" sz="1600" kern="1200" dirty="0" smtClean="0"/>
            <a:t>Determinantes Institucionales: metodología, horarios, cantidad de estudiantes por  profesor.</a:t>
          </a:r>
          <a:endParaRPr lang="es-ES" sz="1600" kern="1200" dirty="0"/>
        </a:p>
        <a:p>
          <a:pPr marL="57150" lvl="1" indent="-57150" algn="l" defTabSz="311150">
            <a:lnSpc>
              <a:spcPct val="90000"/>
            </a:lnSpc>
            <a:spcBef>
              <a:spcPct val="0"/>
            </a:spcBef>
            <a:spcAft>
              <a:spcPct val="15000"/>
            </a:spcAft>
            <a:buChar char="••"/>
          </a:pPr>
          <a:endParaRPr lang="es-ES" sz="700" kern="1200" dirty="0"/>
        </a:p>
      </dsp:txBody>
      <dsp:txXfrm>
        <a:off x="62094" y="3377094"/>
        <a:ext cx="3170306" cy="1299503"/>
      </dsp:txXfrm>
    </dsp:sp>
    <dsp:sp modelId="{9AC025EB-A61B-41F8-9835-5832D1115701}">
      <dsp:nvSpPr>
        <dsp:cNvPr id="0" name=""/>
        <dsp:cNvSpPr/>
      </dsp:nvSpPr>
      <dsp:spPr>
        <a:xfrm>
          <a:off x="4833203" y="-54230"/>
          <a:ext cx="3807756" cy="17824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1" indent="0" algn="l" defTabSz="711200">
            <a:lnSpc>
              <a:spcPct val="90000"/>
            </a:lnSpc>
            <a:spcBef>
              <a:spcPct val="0"/>
            </a:spcBef>
            <a:spcAft>
              <a:spcPct val="15000"/>
            </a:spcAft>
            <a:buChar char="••"/>
          </a:pPr>
          <a:r>
            <a:rPr lang="es-EC" sz="1600" b="1" i="1" kern="1200" dirty="0" smtClean="0"/>
            <a:t>Factores Actitudinales:</a:t>
          </a:r>
          <a:r>
            <a:rPr lang="es-EC" sz="1400" b="1" i="1" kern="1200" dirty="0" smtClean="0"/>
            <a:t>                  </a:t>
          </a:r>
          <a:r>
            <a:rPr lang="es-EC" sz="1400" kern="1200" dirty="0" smtClean="0"/>
            <a:t> </a:t>
          </a:r>
          <a:r>
            <a:rPr lang="es-EC" sz="1600" kern="1200" dirty="0" smtClean="0"/>
            <a:t>estados emocionales y somáticos; que repercuten en la construcción de la competencia cognitiva, en la            medida que  estos son                                                                   	positivos o negativos</a:t>
          </a:r>
          <a:endParaRPr lang="es-ES" sz="1600" kern="1200" dirty="0"/>
        </a:p>
      </dsp:txBody>
      <dsp:txXfrm>
        <a:off x="6014684" y="-15076"/>
        <a:ext cx="2587121" cy="1258514"/>
      </dsp:txXfrm>
    </dsp:sp>
    <dsp:sp modelId="{B6BA80CD-370F-4B69-81F7-8209BD67B956}">
      <dsp:nvSpPr>
        <dsp:cNvPr id="0" name=""/>
        <dsp:cNvSpPr/>
      </dsp:nvSpPr>
      <dsp:spPr>
        <a:xfrm>
          <a:off x="338822" y="-7256"/>
          <a:ext cx="3598808" cy="14931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s-EC" sz="1600" b="1" i="1" kern="1200" baseline="0" dirty="0" smtClean="0"/>
            <a:t>Factores Cognitivos                      </a:t>
          </a:r>
          <a:r>
            <a:rPr lang="es-MX" sz="1600" kern="1200" baseline="0" dirty="0" smtClean="0"/>
            <a:t>la capacidad de atención, análisis, síntesis, memoria y  pensamiento global y relacional.</a:t>
          </a:r>
          <a:endParaRPr lang="es-ES" sz="1600" kern="1200" baseline="0" dirty="0"/>
        </a:p>
      </dsp:txBody>
      <dsp:txXfrm>
        <a:off x="371621" y="25543"/>
        <a:ext cx="2453567" cy="1054243"/>
      </dsp:txXfrm>
    </dsp:sp>
    <dsp:sp modelId="{B371B565-32CB-42F2-9614-1E09CDA5FD3B}">
      <dsp:nvSpPr>
        <dsp:cNvPr id="0" name=""/>
        <dsp:cNvSpPr/>
      </dsp:nvSpPr>
      <dsp:spPr>
        <a:xfrm>
          <a:off x="1759996" y="283300"/>
          <a:ext cx="2552650" cy="2020380"/>
        </a:xfrm>
        <a:prstGeom prst="pieWedg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MX" sz="1400" b="1" kern="1200" baseline="0" dirty="0" smtClean="0">
              <a:solidFill>
                <a:schemeClr val="tx1"/>
              </a:solidFill>
            </a:rPr>
            <a:t>Niebla y Hernández (2007) lo define como el grado de logro de los objetivos establecidos en los programas oficiales de estudio</a:t>
          </a:r>
          <a:endParaRPr lang="es-ES" sz="1400" b="1" kern="1200" baseline="0" dirty="0">
            <a:solidFill>
              <a:schemeClr val="tx1"/>
            </a:solidFill>
          </a:endParaRPr>
        </a:p>
      </dsp:txBody>
      <dsp:txXfrm>
        <a:off x="2507650" y="875056"/>
        <a:ext cx="1804996" cy="1428624"/>
      </dsp:txXfrm>
    </dsp:sp>
    <dsp:sp modelId="{96D9972D-DE4F-4F70-A2FF-E37CF81A5598}">
      <dsp:nvSpPr>
        <dsp:cNvPr id="0" name=""/>
        <dsp:cNvSpPr/>
      </dsp:nvSpPr>
      <dsp:spPr>
        <a:xfrm rot="5400000">
          <a:off x="4334496" y="274017"/>
          <a:ext cx="2020380" cy="2048403"/>
        </a:xfrm>
        <a:prstGeom prst="pieWedg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r" defTabSz="711200">
            <a:lnSpc>
              <a:spcPct val="90000"/>
            </a:lnSpc>
            <a:spcBef>
              <a:spcPct val="0"/>
            </a:spcBef>
            <a:spcAft>
              <a:spcPct val="35000"/>
            </a:spcAft>
          </a:pPr>
          <a:r>
            <a:rPr lang="es-MX" sz="1600" b="1" kern="1200" baseline="0" dirty="0" smtClean="0">
              <a:solidFill>
                <a:schemeClr val="tx1"/>
              </a:solidFill>
            </a:rPr>
            <a:t>Evaluación de los logros de aprendizaje</a:t>
          </a:r>
          <a:endParaRPr lang="es-ES" sz="1600" b="1" kern="1200" baseline="0" dirty="0">
            <a:solidFill>
              <a:schemeClr val="tx1"/>
            </a:solidFill>
          </a:endParaRPr>
        </a:p>
      </dsp:txBody>
      <dsp:txXfrm rot="-5400000">
        <a:off x="4320485" y="879785"/>
        <a:ext cx="1448440" cy="1428624"/>
      </dsp:txXfrm>
    </dsp:sp>
    <dsp:sp modelId="{F4A00233-3D42-45A3-91B0-61D86CFBB5C4}">
      <dsp:nvSpPr>
        <dsp:cNvPr id="0" name=""/>
        <dsp:cNvSpPr/>
      </dsp:nvSpPr>
      <dsp:spPr>
        <a:xfrm rot="10800000">
          <a:off x="4334576" y="2404840"/>
          <a:ext cx="2020380" cy="2020380"/>
        </a:xfrm>
        <a:prstGeom prst="pieWedg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666750">
            <a:lnSpc>
              <a:spcPct val="90000"/>
            </a:lnSpc>
            <a:spcBef>
              <a:spcPct val="0"/>
            </a:spcBef>
            <a:spcAft>
              <a:spcPct val="35000"/>
            </a:spcAft>
          </a:pPr>
          <a:endParaRPr lang="es-MX" sz="1500" kern="1200" dirty="0" smtClean="0">
            <a:solidFill>
              <a:schemeClr val="tx1"/>
            </a:solidFill>
          </a:endParaRPr>
        </a:p>
        <a:p>
          <a:pPr lvl="0" algn="r" defTabSz="666750">
            <a:lnSpc>
              <a:spcPct val="90000"/>
            </a:lnSpc>
            <a:spcBef>
              <a:spcPct val="0"/>
            </a:spcBef>
            <a:spcAft>
              <a:spcPct val="35000"/>
            </a:spcAft>
          </a:pPr>
          <a:r>
            <a:rPr lang="es-MX" sz="1600" b="1" kern="1200" dirty="0" smtClean="0">
              <a:solidFill>
                <a:schemeClr val="tx1"/>
              </a:solidFill>
            </a:rPr>
            <a:t>Se lo  representa través de las </a:t>
          </a:r>
          <a:r>
            <a:rPr lang="es-MX" sz="1600" b="1" kern="1200" baseline="0" dirty="0" smtClean="0">
              <a:solidFill>
                <a:schemeClr val="tx1"/>
              </a:solidFill>
            </a:rPr>
            <a:t>calificaciones</a:t>
          </a:r>
          <a:r>
            <a:rPr lang="es-MX" sz="1600" b="1" kern="1200" dirty="0" smtClean="0">
              <a:solidFill>
                <a:schemeClr val="tx1"/>
              </a:solidFill>
            </a:rPr>
            <a:t> cuantitativas</a:t>
          </a:r>
        </a:p>
      </dsp:txBody>
      <dsp:txXfrm rot="10800000">
        <a:off x="4334576" y="2404840"/>
        <a:ext cx="1428624" cy="1428624"/>
      </dsp:txXfrm>
    </dsp:sp>
    <dsp:sp modelId="{29BDC63E-09B0-4210-AAB7-F181DF2D96AB}">
      <dsp:nvSpPr>
        <dsp:cNvPr id="0" name=""/>
        <dsp:cNvSpPr/>
      </dsp:nvSpPr>
      <dsp:spPr>
        <a:xfrm rot="16200000">
          <a:off x="2286194" y="2289689"/>
          <a:ext cx="2020380" cy="2194679"/>
        </a:xfrm>
        <a:prstGeom prst="pieWedg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MX" sz="1600" b="1" kern="1200" baseline="0" dirty="0" smtClean="0">
              <a:solidFill>
                <a:schemeClr val="tx1"/>
              </a:solidFill>
            </a:rPr>
            <a:t>Factores que influyen en el desempeño estudiantil</a:t>
          </a:r>
          <a:endParaRPr lang="es-ES" sz="1600" b="1" kern="1200" baseline="0" dirty="0">
            <a:solidFill>
              <a:schemeClr val="tx1"/>
            </a:solidFill>
          </a:endParaRPr>
        </a:p>
      </dsp:txBody>
      <dsp:txXfrm rot="5400000">
        <a:off x="2841852" y="2376839"/>
        <a:ext cx="1551872" cy="1428624"/>
      </dsp:txXfrm>
    </dsp:sp>
    <dsp:sp modelId="{49F772D7-3744-4085-A666-13180454E5B5}">
      <dsp:nvSpPr>
        <dsp:cNvPr id="0" name=""/>
        <dsp:cNvSpPr/>
      </dsp:nvSpPr>
      <dsp:spPr>
        <a:xfrm>
          <a:off x="4101011" y="2084211"/>
          <a:ext cx="551260" cy="606580"/>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B03D91-4B52-4D88-BFC1-B924BD70F5CA}">
      <dsp:nvSpPr>
        <dsp:cNvPr id="0" name=""/>
        <dsp:cNvSpPr/>
      </dsp:nvSpPr>
      <dsp:spPr>
        <a:xfrm rot="10800000">
          <a:off x="4101014" y="2230525"/>
          <a:ext cx="585252" cy="452770"/>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85341-DFC0-4A19-A4FA-33F543CAA47E}">
      <dsp:nvSpPr>
        <dsp:cNvPr id="0" name=""/>
        <dsp:cNvSpPr/>
      </dsp:nvSpPr>
      <dsp:spPr>
        <a:xfrm rot="5400000">
          <a:off x="313050" y="1684995"/>
          <a:ext cx="1155627" cy="1315640"/>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889E4B96-70F6-44FE-B003-C6DE3ED29293}">
      <dsp:nvSpPr>
        <dsp:cNvPr id="0" name=""/>
        <dsp:cNvSpPr/>
      </dsp:nvSpPr>
      <dsp:spPr>
        <a:xfrm>
          <a:off x="6879" y="403960"/>
          <a:ext cx="1945395" cy="1361713"/>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TIPOS DE INVESTIGACIÓN</a:t>
          </a:r>
          <a:endParaRPr lang="es-ES" sz="2000" kern="1200" dirty="0"/>
        </a:p>
      </dsp:txBody>
      <dsp:txXfrm>
        <a:off x="73364" y="470445"/>
        <a:ext cx="1812425" cy="1228743"/>
      </dsp:txXfrm>
    </dsp:sp>
    <dsp:sp modelId="{FB938884-10AF-4B22-BDA0-E53C2F652EA1}">
      <dsp:nvSpPr>
        <dsp:cNvPr id="0" name=""/>
        <dsp:cNvSpPr/>
      </dsp:nvSpPr>
      <dsp:spPr>
        <a:xfrm>
          <a:off x="1979186" y="533830"/>
          <a:ext cx="3738295" cy="1100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s-ES" sz="1800" kern="1200" dirty="0" smtClean="0"/>
            <a:t>De campo apoyada por investigación bibliográfica-documental.</a:t>
          </a:r>
          <a:endParaRPr lang="es-ES" sz="1800" kern="1200" dirty="0"/>
        </a:p>
        <a:p>
          <a:pPr marL="171450" lvl="1" indent="-171450" algn="l" defTabSz="800100">
            <a:lnSpc>
              <a:spcPct val="90000"/>
            </a:lnSpc>
            <a:spcBef>
              <a:spcPct val="0"/>
            </a:spcBef>
            <a:spcAft>
              <a:spcPct val="15000"/>
            </a:spcAft>
            <a:buChar char="••"/>
          </a:pPr>
          <a:r>
            <a:rPr lang="es-ES" sz="1800" kern="1200" dirty="0" smtClean="0"/>
            <a:t>Correlacional.</a:t>
          </a:r>
          <a:endParaRPr lang="es-ES" sz="1800" kern="1200" dirty="0"/>
        </a:p>
      </dsp:txBody>
      <dsp:txXfrm>
        <a:off x="1979186" y="533830"/>
        <a:ext cx="3738295" cy="1100597"/>
      </dsp:txXfrm>
    </dsp:sp>
    <dsp:sp modelId="{0D7BE863-61FB-4E6D-A5DB-C05C10615143}">
      <dsp:nvSpPr>
        <dsp:cNvPr id="0" name=""/>
        <dsp:cNvSpPr/>
      </dsp:nvSpPr>
      <dsp:spPr>
        <a:xfrm rot="5400000">
          <a:off x="2483606" y="3242291"/>
          <a:ext cx="1155627" cy="1315640"/>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E04A9C96-0616-4B84-AD70-CB77BB962FCE}">
      <dsp:nvSpPr>
        <dsp:cNvPr id="0" name=""/>
        <dsp:cNvSpPr/>
      </dsp:nvSpPr>
      <dsp:spPr>
        <a:xfrm>
          <a:off x="2128761" y="1933612"/>
          <a:ext cx="1945395" cy="1361713"/>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MÉTODOS DE INVESTIGACIÓN</a:t>
          </a:r>
          <a:endParaRPr lang="es-ES" sz="2000" kern="1200" dirty="0"/>
        </a:p>
      </dsp:txBody>
      <dsp:txXfrm>
        <a:off x="2195246" y="2000097"/>
        <a:ext cx="1812425" cy="1228743"/>
      </dsp:txXfrm>
    </dsp:sp>
    <dsp:sp modelId="{288377AF-D422-4EA0-B304-2E1A3E33616B}">
      <dsp:nvSpPr>
        <dsp:cNvPr id="0" name=""/>
        <dsp:cNvSpPr/>
      </dsp:nvSpPr>
      <dsp:spPr>
        <a:xfrm>
          <a:off x="4085577" y="1933614"/>
          <a:ext cx="2964008" cy="1415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s-ES" sz="1500" kern="1200" dirty="0" smtClean="0"/>
            <a:t>Método Científico</a:t>
          </a:r>
          <a:endParaRPr lang="es-ES" sz="1500" kern="1200" dirty="0"/>
        </a:p>
        <a:p>
          <a:pPr marL="114300" lvl="1" indent="-114300" algn="l" defTabSz="666750">
            <a:lnSpc>
              <a:spcPct val="90000"/>
            </a:lnSpc>
            <a:spcBef>
              <a:spcPct val="0"/>
            </a:spcBef>
            <a:spcAft>
              <a:spcPct val="15000"/>
            </a:spcAft>
            <a:buChar char="••"/>
          </a:pPr>
          <a:r>
            <a:rPr lang="es-ES" sz="1500" kern="1200" dirty="0" smtClean="0"/>
            <a:t>Método Deductivo –Inductivo</a:t>
          </a:r>
          <a:endParaRPr lang="es-ES" sz="1500" kern="1200" dirty="0"/>
        </a:p>
        <a:p>
          <a:pPr marL="114300" lvl="1" indent="-114300" algn="l" defTabSz="666750">
            <a:lnSpc>
              <a:spcPct val="90000"/>
            </a:lnSpc>
            <a:spcBef>
              <a:spcPct val="0"/>
            </a:spcBef>
            <a:spcAft>
              <a:spcPct val="15000"/>
            </a:spcAft>
            <a:buChar char="••"/>
          </a:pPr>
          <a:r>
            <a:rPr lang="es-ES" sz="1500" kern="1200" dirty="0" smtClean="0"/>
            <a:t>Método Analítico</a:t>
          </a:r>
          <a:endParaRPr lang="es-ES" sz="1500" kern="1200" dirty="0"/>
        </a:p>
        <a:p>
          <a:pPr marL="114300" lvl="1" indent="-114300" algn="l" defTabSz="666750">
            <a:lnSpc>
              <a:spcPct val="90000"/>
            </a:lnSpc>
            <a:spcBef>
              <a:spcPct val="0"/>
            </a:spcBef>
            <a:spcAft>
              <a:spcPct val="15000"/>
            </a:spcAft>
            <a:buChar char="••"/>
          </a:pPr>
          <a:r>
            <a:rPr lang="es-ES" sz="1500" kern="1200" dirty="0" smtClean="0"/>
            <a:t>Método Sintético</a:t>
          </a:r>
          <a:endParaRPr lang="es-ES" sz="1500" kern="1200" dirty="0"/>
        </a:p>
        <a:p>
          <a:pPr marL="114300" lvl="1" indent="-114300" algn="l" defTabSz="666750">
            <a:lnSpc>
              <a:spcPct val="90000"/>
            </a:lnSpc>
            <a:spcBef>
              <a:spcPct val="0"/>
            </a:spcBef>
            <a:spcAft>
              <a:spcPct val="15000"/>
            </a:spcAft>
            <a:buChar char="••"/>
          </a:pPr>
          <a:r>
            <a:rPr lang="es-ES" sz="1500" kern="1200" dirty="0" smtClean="0"/>
            <a:t>Método de la Medición</a:t>
          </a:r>
          <a:endParaRPr lang="es-ES" sz="1500" kern="1200" dirty="0"/>
        </a:p>
      </dsp:txBody>
      <dsp:txXfrm>
        <a:off x="4085577" y="1933614"/>
        <a:ext cx="2964008" cy="1415621"/>
      </dsp:txXfrm>
    </dsp:sp>
    <dsp:sp modelId="{C4C4EEE6-2F30-439A-9F28-F4D3E266D2D8}">
      <dsp:nvSpPr>
        <dsp:cNvPr id="0" name=""/>
        <dsp:cNvSpPr/>
      </dsp:nvSpPr>
      <dsp:spPr>
        <a:xfrm>
          <a:off x="4166544" y="3490909"/>
          <a:ext cx="1945395" cy="1361713"/>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TÉCNICAS</a:t>
          </a:r>
          <a:endParaRPr lang="es-ES" sz="2000" kern="1200" dirty="0"/>
        </a:p>
      </dsp:txBody>
      <dsp:txXfrm>
        <a:off x="4233029" y="3557394"/>
        <a:ext cx="1812425" cy="1228743"/>
      </dsp:txXfrm>
    </dsp:sp>
    <dsp:sp modelId="{275242E0-B8DF-4A2C-A956-8C6269059287}">
      <dsp:nvSpPr>
        <dsp:cNvPr id="0" name=""/>
        <dsp:cNvSpPr/>
      </dsp:nvSpPr>
      <dsp:spPr>
        <a:xfrm>
          <a:off x="6142226" y="3620780"/>
          <a:ext cx="1717216" cy="1100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t>Encuesta</a:t>
          </a:r>
          <a:endParaRPr lang="es-ES" sz="1600" kern="1200" dirty="0"/>
        </a:p>
        <a:p>
          <a:pPr marL="171450" lvl="1" indent="-171450" algn="l" defTabSz="711200">
            <a:lnSpc>
              <a:spcPct val="90000"/>
            </a:lnSpc>
            <a:spcBef>
              <a:spcPct val="0"/>
            </a:spcBef>
            <a:spcAft>
              <a:spcPct val="15000"/>
            </a:spcAft>
            <a:buChar char="••"/>
          </a:pPr>
          <a:r>
            <a:rPr lang="es-ES" sz="1600" kern="1200" dirty="0" smtClean="0"/>
            <a:t>Pruebas estandarizadas</a:t>
          </a:r>
          <a:endParaRPr lang="es-ES" sz="1600" kern="1200" dirty="0"/>
        </a:p>
      </dsp:txBody>
      <dsp:txXfrm>
        <a:off x="6142226" y="3620780"/>
        <a:ext cx="1717216" cy="110059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9C5AD3-A534-41D9-8B44-75D7E4880B7B}">
      <dsp:nvSpPr>
        <dsp:cNvPr id="0" name=""/>
        <dsp:cNvSpPr/>
      </dsp:nvSpPr>
      <dsp:spPr>
        <a:xfrm>
          <a:off x="0" y="30637"/>
          <a:ext cx="7200800" cy="155244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880" tIns="55880" rIns="55880" bIns="55880" numCol="1" spcCol="1270" anchor="ctr" anchorCtr="0">
          <a:noAutofit/>
        </a:bodyPr>
        <a:lstStyle/>
        <a:p>
          <a:pPr lvl="0" algn="just" defTabSz="977900">
            <a:lnSpc>
              <a:spcPct val="90000"/>
            </a:lnSpc>
            <a:spcBef>
              <a:spcPct val="0"/>
            </a:spcBef>
            <a:spcAft>
              <a:spcPct val="35000"/>
            </a:spcAft>
          </a:pPr>
          <a:r>
            <a:rPr lang="es-ES_tradnl" sz="2200" kern="1200" dirty="0" smtClean="0"/>
            <a:t>1. Los Estilos de Aprendizaje inciden en el Rendimiento Académico de los estudiantes en las asignaturas del área de Contabilidad de la carrera de Ingeniería Comercial de la Escuela Superior Politécnica de Chimborazo.</a:t>
          </a:r>
          <a:endParaRPr lang="es-ES" sz="2200" kern="1200" dirty="0"/>
        </a:p>
      </dsp:txBody>
      <dsp:txXfrm>
        <a:off x="0" y="30637"/>
        <a:ext cx="7200800" cy="1552442"/>
      </dsp:txXfrm>
    </dsp:sp>
    <dsp:sp modelId="{3D65741D-7951-4DCD-915F-168759131C9C}">
      <dsp:nvSpPr>
        <dsp:cNvPr id="0" name=""/>
        <dsp:cNvSpPr/>
      </dsp:nvSpPr>
      <dsp:spPr>
        <a:xfrm>
          <a:off x="0" y="1722957"/>
          <a:ext cx="7200800" cy="133448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880" tIns="55880" rIns="55880" bIns="55880" numCol="1" spcCol="1270" anchor="ctr" anchorCtr="0">
          <a:noAutofit/>
        </a:bodyPr>
        <a:lstStyle/>
        <a:p>
          <a:pPr lvl="0" algn="just" defTabSz="977900">
            <a:lnSpc>
              <a:spcPct val="90000"/>
            </a:lnSpc>
            <a:spcBef>
              <a:spcPct val="0"/>
            </a:spcBef>
            <a:spcAft>
              <a:spcPct val="35000"/>
            </a:spcAft>
          </a:pPr>
          <a:r>
            <a:rPr lang="es-EC" sz="2200" kern="1200" dirty="0" smtClean="0"/>
            <a:t>2.  Existe relación directa entre los estilos de aprendizaje de los estudiantes y las técnicas didácticas utilizadas por los docentes.</a:t>
          </a:r>
          <a:endParaRPr lang="es-ES" sz="2200" kern="1200" dirty="0"/>
        </a:p>
      </dsp:txBody>
      <dsp:txXfrm>
        <a:off x="0" y="1722957"/>
        <a:ext cx="7200800" cy="1334489"/>
      </dsp:txXfrm>
    </dsp:sp>
    <dsp:sp modelId="{2D332EC7-8BC4-46DF-B004-63F782C07757}">
      <dsp:nvSpPr>
        <dsp:cNvPr id="0" name=""/>
        <dsp:cNvSpPr/>
      </dsp:nvSpPr>
      <dsp:spPr>
        <a:xfrm>
          <a:off x="0" y="3224974"/>
          <a:ext cx="7200800" cy="110829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s-ES" sz="2000" i="1" kern="1200" dirty="0" smtClean="0"/>
            <a:t>Variable Independiente: Los estilos de aprendizaje.</a:t>
          </a:r>
        </a:p>
        <a:p>
          <a:pPr lvl="0" algn="ctr" defTabSz="889000">
            <a:lnSpc>
              <a:spcPct val="90000"/>
            </a:lnSpc>
            <a:spcBef>
              <a:spcPct val="0"/>
            </a:spcBef>
            <a:spcAft>
              <a:spcPct val="35000"/>
            </a:spcAft>
          </a:pPr>
          <a:r>
            <a:rPr lang="es-ES" sz="2000" i="1" kern="1200" dirty="0" smtClean="0"/>
            <a:t>Variable Dependiente: El rendimiento académico.</a:t>
          </a:r>
        </a:p>
        <a:p>
          <a:pPr lvl="0" algn="ctr" defTabSz="889000">
            <a:lnSpc>
              <a:spcPct val="90000"/>
            </a:lnSpc>
            <a:spcBef>
              <a:spcPct val="0"/>
            </a:spcBef>
            <a:spcAft>
              <a:spcPct val="35000"/>
            </a:spcAft>
          </a:pPr>
          <a:r>
            <a:rPr lang="es-ES" sz="2000" i="1" kern="1200" dirty="0" smtClean="0"/>
            <a:t>Variable Interviniente: Las técnicas didácticas</a:t>
          </a:r>
          <a:endParaRPr lang="es-ES" sz="2000" i="1" kern="1200" dirty="0"/>
        </a:p>
      </dsp:txBody>
      <dsp:txXfrm>
        <a:off x="0" y="3224974"/>
        <a:ext cx="7200800" cy="11082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25DE7-6B7E-4C57-ABAE-77B9A7B03A93}">
      <dsp:nvSpPr>
        <dsp:cNvPr id="0" name=""/>
        <dsp:cNvSpPr/>
      </dsp:nvSpPr>
      <dsp:spPr>
        <a:xfrm>
          <a:off x="406788" y="734252"/>
          <a:ext cx="7251318" cy="65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es-MX" sz="1800" kern="1200" dirty="0" smtClean="0"/>
            <a:t>1.  Existe una relación estadísticamente significativa entre los estilos de aprendizaje de los estudiantes y las técnicas didácticas que utilizan los docentes de la Carrera de Ingeniería Comercial, pese a que la mayoría de docentes encuestados, desconoce sobre los estilos de aprendizaje.</a:t>
          </a:r>
          <a:endParaRPr lang="es-ES" sz="1800" kern="1200" dirty="0"/>
        </a:p>
      </dsp:txBody>
      <dsp:txXfrm>
        <a:off x="406788" y="734252"/>
        <a:ext cx="7251318" cy="659210"/>
      </dsp:txXfrm>
    </dsp:sp>
    <dsp:sp modelId="{5564712C-C011-4F15-8BBF-E895633B18F4}">
      <dsp:nvSpPr>
        <dsp:cNvPr id="0" name=""/>
        <dsp:cNvSpPr/>
      </dsp:nvSpPr>
      <dsp:spPr>
        <a:xfrm>
          <a:off x="406788" y="139346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16A298-2B71-418B-8672-A9B99C7A933C}">
      <dsp:nvSpPr>
        <dsp:cNvPr id="0" name=""/>
        <dsp:cNvSpPr/>
      </dsp:nvSpPr>
      <dsp:spPr>
        <a:xfrm>
          <a:off x="1430030" y="139346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2E7FBA-F331-4453-9130-1B6F2C78B59A}">
      <dsp:nvSpPr>
        <dsp:cNvPr id="0" name=""/>
        <dsp:cNvSpPr/>
      </dsp:nvSpPr>
      <dsp:spPr>
        <a:xfrm>
          <a:off x="2453272" y="139346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C07C93-F02B-4B60-948A-265AE134C177}">
      <dsp:nvSpPr>
        <dsp:cNvPr id="0" name=""/>
        <dsp:cNvSpPr/>
      </dsp:nvSpPr>
      <dsp:spPr>
        <a:xfrm>
          <a:off x="3476513" y="139346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B05116-6312-457F-BEAF-5B58356B4104}">
      <dsp:nvSpPr>
        <dsp:cNvPr id="0" name=""/>
        <dsp:cNvSpPr/>
      </dsp:nvSpPr>
      <dsp:spPr>
        <a:xfrm>
          <a:off x="4499755" y="139346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26C38D-66A4-4971-8616-AA2006A4F673}">
      <dsp:nvSpPr>
        <dsp:cNvPr id="0" name=""/>
        <dsp:cNvSpPr/>
      </dsp:nvSpPr>
      <dsp:spPr>
        <a:xfrm>
          <a:off x="5522996" y="139346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9D7C50-59C8-4957-80E7-C92AEABBEC3C}">
      <dsp:nvSpPr>
        <dsp:cNvPr id="0" name=""/>
        <dsp:cNvSpPr/>
      </dsp:nvSpPr>
      <dsp:spPr>
        <a:xfrm>
          <a:off x="6546238" y="1393463"/>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9C5A72-A32F-4FFA-A2F9-B6921F759E41}">
      <dsp:nvSpPr>
        <dsp:cNvPr id="0" name=""/>
        <dsp:cNvSpPr/>
      </dsp:nvSpPr>
      <dsp:spPr>
        <a:xfrm>
          <a:off x="406788" y="1669157"/>
          <a:ext cx="7056765" cy="81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es-MX" sz="1800" kern="1200" dirty="0" smtClean="0"/>
            <a:t>2.  La correlación de Pearson demostró que existe una correlación positiva moderada entre las variables estilo de aprendizaje y rendimiento académico. </a:t>
          </a:r>
          <a:endParaRPr lang="es-ES" sz="1800" kern="1200" dirty="0"/>
        </a:p>
      </dsp:txBody>
      <dsp:txXfrm>
        <a:off x="406788" y="1669157"/>
        <a:ext cx="7056765" cy="817500"/>
      </dsp:txXfrm>
    </dsp:sp>
    <dsp:sp modelId="{0E901F73-ADC9-492E-9677-C812BAFC7F93}">
      <dsp:nvSpPr>
        <dsp:cNvPr id="0" name=""/>
        <dsp:cNvSpPr/>
      </dsp:nvSpPr>
      <dsp:spPr>
        <a:xfrm>
          <a:off x="406788" y="2486657"/>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B58C90-E3D1-4016-8451-49751C4D70E9}">
      <dsp:nvSpPr>
        <dsp:cNvPr id="0" name=""/>
        <dsp:cNvSpPr/>
      </dsp:nvSpPr>
      <dsp:spPr>
        <a:xfrm>
          <a:off x="1430030" y="2486657"/>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009AC9-E735-478D-BB40-B44DD800F1E6}">
      <dsp:nvSpPr>
        <dsp:cNvPr id="0" name=""/>
        <dsp:cNvSpPr/>
      </dsp:nvSpPr>
      <dsp:spPr>
        <a:xfrm>
          <a:off x="2453272" y="2486657"/>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12927C-616D-4B97-ADF6-DEB344C4BBF4}">
      <dsp:nvSpPr>
        <dsp:cNvPr id="0" name=""/>
        <dsp:cNvSpPr/>
      </dsp:nvSpPr>
      <dsp:spPr>
        <a:xfrm>
          <a:off x="3476513" y="2486657"/>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0C24E2-F14B-467F-ABAD-31E78A196734}">
      <dsp:nvSpPr>
        <dsp:cNvPr id="0" name=""/>
        <dsp:cNvSpPr/>
      </dsp:nvSpPr>
      <dsp:spPr>
        <a:xfrm>
          <a:off x="4499755" y="2486657"/>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2F1CFE-0AD5-40D8-AA3A-79F66924A3F2}">
      <dsp:nvSpPr>
        <dsp:cNvPr id="0" name=""/>
        <dsp:cNvSpPr/>
      </dsp:nvSpPr>
      <dsp:spPr>
        <a:xfrm>
          <a:off x="5522996" y="2486657"/>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D81A2E-A8B0-42D6-8F61-9B658FBAC2A2}">
      <dsp:nvSpPr>
        <dsp:cNvPr id="0" name=""/>
        <dsp:cNvSpPr/>
      </dsp:nvSpPr>
      <dsp:spPr>
        <a:xfrm>
          <a:off x="6546238" y="2486657"/>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4F4811-6C3A-45D1-A4FE-F87344A7EB57}">
      <dsp:nvSpPr>
        <dsp:cNvPr id="0" name=""/>
        <dsp:cNvSpPr/>
      </dsp:nvSpPr>
      <dsp:spPr>
        <a:xfrm>
          <a:off x="406788" y="2821033"/>
          <a:ext cx="7251318" cy="2075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es-MX" sz="1800" kern="1200" dirty="0" smtClean="0"/>
            <a:t>3.  A través del estudio se ha identificado a los siguientes como los estilos de aprendizaje predominantes en los estudiantes investigados: </a:t>
          </a:r>
        </a:p>
        <a:p>
          <a:pPr lvl="0" algn="ctr" defTabSz="800100">
            <a:lnSpc>
              <a:spcPct val="90000"/>
            </a:lnSpc>
            <a:spcBef>
              <a:spcPct val="0"/>
            </a:spcBef>
            <a:spcAft>
              <a:spcPct val="35000"/>
            </a:spcAft>
          </a:pPr>
          <a:r>
            <a:rPr lang="es-MX" sz="1800" kern="1200" dirty="0" smtClean="0"/>
            <a:t>activo 75.19%, </a:t>
          </a:r>
        </a:p>
        <a:p>
          <a:pPr lvl="0" algn="ctr" defTabSz="800100">
            <a:lnSpc>
              <a:spcPct val="90000"/>
            </a:lnSpc>
            <a:spcBef>
              <a:spcPct val="0"/>
            </a:spcBef>
            <a:spcAft>
              <a:spcPct val="35000"/>
            </a:spcAft>
          </a:pPr>
          <a:r>
            <a:rPr lang="es-MX" sz="1800" kern="1200" dirty="0" smtClean="0"/>
            <a:t>sensitivo 88.46%, </a:t>
          </a:r>
        </a:p>
        <a:p>
          <a:pPr lvl="0" algn="ctr" defTabSz="800100">
            <a:lnSpc>
              <a:spcPct val="90000"/>
            </a:lnSpc>
            <a:spcBef>
              <a:spcPct val="0"/>
            </a:spcBef>
            <a:spcAft>
              <a:spcPct val="35000"/>
            </a:spcAft>
          </a:pPr>
          <a:r>
            <a:rPr lang="es-MX" sz="1800" kern="1200" dirty="0" smtClean="0"/>
            <a:t>visual 93.20% </a:t>
          </a:r>
        </a:p>
        <a:p>
          <a:pPr lvl="0" algn="ctr" defTabSz="800100">
            <a:lnSpc>
              <a:spcPct val="90000"/>
            </a:lnSpc>
            <a:spcBef>
              <a:spcPct val="0"/>
            </a:spcBef>
            <a:spcAft>
              <a:spcPct val="35000"/>
            </a:spcAft>
          </a:pPr>
          <a:r>
            <a:rPr lang="es-MX" sz="1800" kern="1200" dirty="0" smtClean="0"/>
            <a:t>secuencial 75.77%.</a:t>
          </a:r>
          <a:endParaRPr lang="es-ES" sz="1800" kern="1200" dirty="0"/>
        </a:p>
      </dsp:txBody>
      <dsp:txXfrm>
        <a:off x="406788" y="2821033"/>
        <a:ext cx="7251318" cy="2075511"/>
      </dsp:txXfrm>
    </dsp:sp>
    <dsp:sp modelId="{7AD20EA5-8E25-4E37-AFDD-FA00CCD94AB9}">
      <dsp:nvSpPr>
        <dsp:cNvPr id="0" name=""/>
        <dsp:cNvSpPr/>
      </dsp:nvSpPr>
      <dsp:spPr>
        <a:xfrm>
          <a:off x="406788" y="4837862"/>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B2BA6C-7037-41BC-819B-E3E5E5A9ECCF}">
      <dsp:nvSpPr>
        <dsp:cNvPr id="0" name=""/>
        <dsp:cNvSpPr/>
      </dsp:nvSpPr>
      <dsp:spPr>
        <a:xfrm>
          <a:off x="1430030" y="4837862"/>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96B107-0B29-4A57-8ACC-27EC0B880652}">
      <dsp:nvSpPr>
        <dsp:cNvPr id="0" name=""/>
        <dsp:cNvSpPr/>
      </dsp:nvSpPr>
      <dsp:spPr>
        <a:xfrm>
          <a:off x="2453272" y="4837862"/>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118BB7-6D2D-4EB5-8CAC-B6C8FBEC24DC}">
      <dsp:nvSpPr>
        <dsp:cNvPr id="0" name=""/>
        <dsp:cNvSpPr/>
      </dsp:nvSpPr>
      <dsp:spPr>
        <a:xfrm>
          <a:off x="3476513" y="4837862"/>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453FC2-78DC-4B55-BCAE-CD9F6886CD53}">
      <dsp:nvSpPr>
        <dsp:cNvPr id="0" name=""/>
        <dsp:cNvSpPr/>
      </dsp:nvSpPr>
      <dsp:spPr>
        <a:xfrm>
          <a:off x="4499755" y="4837862"/>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4AB826-899C-49D9-857B-F934EBAA7AAA}">
      <dsp:nvSpPr>
        <dsp:cNvPr id="0" name=""/>
        <dsp:cNvSpPr/>
      </dsp:nvSpPr>
      <dsp:spPr>
        <a:xfrm>
          <a:off x="5522996" y="4837862"/>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3E3F18-C4A9-4FEE-8771-AF273CFB4D05}">
      <dsp:nvSpPr>
        <dsp:cNvPr id="0" name=""/>
        <dsp:cNvSpPr/>
      </dsp:nvSpPr>
      <dsp:spPr>
        <a:xfrm>
          <a:off x="6546238" y="4837862"/>
          <a:ext cx="966842" cy="161140"/>
        </a:xfrm>
        <a:prstGeom prst="parallelogram">
          <a:avLst>
            <a:gd name="adj" fmla="val 14084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Lista de imágenes radial"/>
  <dgm:desc val="Se usa para mostrar relaciones con una idea central. La forma de Nivel 1 contiene texto y todas las formas de Nivel 2 contienen una imagen con su texto correspondiente. Limitado a cuatro imágenes de Nivel 2.  Las imágenes no usadas no aparecen, pero siguen disponibles si se cambia de diseño. Funciona mejor con una cantidad pequeña de texto de Nivel 2."/>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diagrams.loki3.com/BracketList+Icon">
  <dgm:title val="Lista de llaves verticales"/>
  <dgm:desc val="Se usa para mostrar bloques de información agrupados. Funciona bien con gran cantidad de texto de nivel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6.xml><?xml version="1.0" encoding="utf-8"?>
<dgm:layoutDef xmlns:dgm="http://schemas.openxmlformats.org/drawingml/2006/diagram" xmlns:a="http://schemas.openxmlformats.org/drawingml/2006/main" uniqueId="urn:diagrams.loki3.com/BracketList+Icon">
  <dgm:title val="Lista de llaves verticales"/>
  <dgm:desc val="Se usa para mostrar bloques de información agrupados. Funciona bien con gran cantidad de texto de nivel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AccentedPicture">
  <dgm:title val=""/>
  <dgm:desc val=""/>
  <dgm:catLst>
    <dgm:cat type="picture" pri="1000"/>
    <dgm:cat type="pictureconvert" pri="1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varLst>
    <dgm:alg type="composite"/>
    <dgm:shape xmlns:r="http://schemas.openxmlformats.org/officeDocument/2006/relationships" r:blip="">
      <dgm:adjLst/>
    </dgm:shape>
    <dgm:choose name="Name1">
      <dgm:if name="Name2" axis="ch" ptType="node" func="cnt" op="lte" val="1">
        <dgm:constrLst>
          <dgm:constr type="h" for="ch" forName="picture_1" refType="h"/>
          <dgm:constr type="w" for="ch" forName="picture_1" refType="h" refFor="ch" refForName="picture_1" op="equ" fact="0.784"/>
          <dgm:constr type="l" for="ch" forName="picture_1"/>
          <dgm:constr type="t" for="ch" forName="picture_1"/>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
        </dgm:constrLst>
      </dgm:if>
      <dgm:if name="Name3" axis="ch" ptType="node" func="cnt" op="lte" val="5">
        <dgm:choose name="Name4">
          <dgm:if name="Name5"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6">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if>
      <dgm:else name="Name7">
        <dgm:choose name="Name8">
          <dgm:if name="Name9"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10">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else>
    </dgm:choose>
    <dgm:forEach name="Name11" axis="ch" ptType="sibTrans" hideLastTrans="0" cnt="1">
      <dgm:layoutNode name="picture_1" styleLbl="bgImgPlace1">
        <dgm:alg type="sp"/>
        <dgm:shape xmlns:r="http://schemas.openxmlformats.org/officeDocument/2006/relationships" type="roundRect" r:blip="" blipPhldr="1">
          <dgm:adjLst/>
        </dgm:shape>
        <dgm:presOf axis="self"/>
      </dgm:layoutNode>
    </dgm:forEach>
    <dgm:forEach name="Name12" axis="ch" ptType="node" cnt="1">
      <dgm:layoutNode name="text_1" styleLbl="node1">
        <dgm:varLst>
          <dgm:bulletEnabled val="1"/>
        </dgm:varLst>
        <dgm:choose name="Name13">
          <dgm:if name="Name14" func="var" arg="dir" op="equ" val="norm">
            <dgm:alg type="tx">
              <dgm:param type="txAnchorVert" val="b"/>
              <dgm:param type="parTxLTRAlign" val="l"/>
              <dgm:param type="shpTxLTRAlignCh" val="l"/>
              <dgm:param type="parTxRTLAlign" val="l"/>
              <dgm:param type="shpTxRTLAlignCh" val="l"/>
            </dgm:alg>
          </dgm:if>
          <dgm:else name="Name15">
            <dgm:alg type="tx">
              <dgm:param type="txAnchorVert" val="b"/>
              <dgm:param type="parTxLTRAlign" val="r"/>
              <dgm:param type="shpTxLTRAlignCh" val="r"/>
              <dgm:param type="parTxRTLAlign" val="r"/>
              <dgm:param type="shpTxRTLAlignCh" val="r"/>
            </dgm:alg>
          </dgm:else>
        </dgm:choose>
        <dgm:shape xmlns:r="http://schemas.openxmlformats.org/officeDocument/2006/relationships" type="rect" r:blip="" hideGeom="1">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choose name="Name16">
      <dgm:if name="Name17" axis="ch" ptType="node" func="cnt" op="gte" val="2">
        <dgm:layoutNode name="linV">
          <dgm:choose name="Name18">
            <dgm:if name="Name19" func="var" arg="dir" op="equ" val="norm">
              <dgm:alg type="lin">
                <dgm:param type="linDir" val="fromT"/>
                <dgm:param type="vertAlign" val="t"/>
                <dgm:param type="fallback" val="1D"/>
                <dgm:param type="horzAlign" val="l"/>
                <dgm:param type="nodeHorzAlign" val="l"/>
              </dgm:alg>
            </dgm:if>
            <dgm:else name="Name20">
              <dgm:alg type="lin">
                <dgm:param type="linDir" val="fromT"/>
                <dgm:param type="vertAlign" val="t"/>
                <dgm:param type="fallback" val="1D"/>
                <dgm:param type="horzAlign" val="r"/>
                <dgm:param type="nodeHorzAlign" val="r"/>
              </dgm:alg>
            </dgm:else>
          </dgm:choose>
          <dgm:shape xmlns:r="http://schemas.openxmlformats.org/officeDocument/2006/relationships" r:blip="">
            <dgm:adjLst/>
          </dgm:shape>
          <dgm:constrLst>
            <dgm:constr type="w" for="ch" forName="spaceV" val="1"/>
            <dgm:constr type="w" for="ch" forName="pair" refType="w" op="equ"/>
            <dgm:constr type="w" for="des" forName="desText" op="equ"/>
            <dgm:constr type="primFontSz" for="des" forName="desText" op="equ" val="65"/>
          </dgm:constrLst>
          <dgm:forEach name="Name21" axis="ch" ptType="node" st="2">
            <dgm:layoutNode name="pair">
              <dgm:alg type="composite"/>
              <dgm:shape xmlns:r="http://schemas.openxmlformats.org/officeDocument/2006/relationships" r:blip="">
                <dgm:adjLst/>
              </dgm:shape>
              <dgm:choose name="Name22">
                <dgm:if name="Name23" func="var" arg="dir" op="equ" val="norm">
                  <dgm:constrLst>
                    <dgm:constr type="userC"/>
                    <dgm:constr type="l" for="ch" forName="spaceH"/>
                    <dgm:constr type="r"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l" for="ch" forName="desTextWrapper" refType="r" refFor="ch" refForName="desPictures"/>
                    <dgm:constr type="ctrY" for="ch" forName="desTextWrapper" refType="w" fact="0.5"/>
                    <dgm:constr type="h" for="ch" forName="desTextWrapper" refType="h"/>
                    <dgm:constr type="h" for="des" forName="desText" refType="h"/>
                  </dgm:constrLst>
                </dgm:if>
                <dgm:else name="Name24">
                  <dgm:constrLst>
                    <dgm:constr type="userC"/>
                    <dgm:constr type="r" for="ch" forName="spaceH" refType="w"/>
                    <dgm:constr type="l"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r" for="ch" forName="desTextWrapper" refType="l" refFor="ch" refForName="desPictures"/>
                    <dgm:constr type="ctrY" for="ch" forName="desTextWrapper" refType="w" fact="0.5"/>
                    <dgm:constr type="h" for="ch" forName="desTextWrapper" refType="h"/>
                    <dgm:constr type="h" for="des" forName="desText" refType="h"/>
                  </dgm:constrLst>
                </dgm:else>
              </dgm:choose>
              <dgm:layoutNode name="spaceH">
                <dgm:alg type="sp"/>
                <dgm:shape xmlns:r="http://schemas.openxmlformats.org/officeDocument/2006/relationships" type="rect" r:blip="" hideGeom="1">
                  <dgm:adjLst/>
                </dgm:shape>
                <dgm:presOf/>
              </dgm:layoutNode>
              <dgm:layoutNode name="desPictures" styleLbl="alignImgPlace1">
                <dgm:alg type="sp"/>
                <dgm:shape xmlns:r="http://schemas.openxmlformats.org/officeDocument/2006/relationships" type="ellipse" r:blip="" blipPhldr="1">
                  <dgm:adjLst/>
                </dgm:shape>
                <dgm:presOf/>
              </dgm:layoutNode>
              <dgm:layoutNode name="desTextWrapper">
                <dgm:choose name="Name25">
                  <dgm:if name="Name26" func="var" arg="dir" op="equ" val="norm">
                    <dgm:alg type="lin">
                      <dgm:param type="horzAlign" val="l"/>
                    </dgm:alg>
                  </dgm:if>
                  <dgm:else name="Name27">
                    <dgm:alg type="lin">
                      <dgm:param type="horzAlign" val="r"/>
                    </dgm:alg>
                  </dgm:else>
                </dgm:choose>
                <dgm:layoutNode name="desText" styleLbl="revTx">
                  <dgm:varLst>
                    <dgm:bulletEnabled val="1"/>
                  </dgm:varLst>
                  <dgm:choose name="Name28">
                    <dgm:if name="Name29" func="var" arg="dir" op="equ" val="norm">
                      <dgm:alg type="tx">
                        <dgm:param type="parTxLTRAlign" val="l"/>
                        <dgm:param type="shpTxLTRAlignCh" val="l"/>
                        <dgm:param type="parTxRTLAlign" val="r"/>
                        <dgm:param type="shpTxRTLAlignCh" val="r"/>
                      </dgm:alg>
                    </dgm:if>
                    <dgm:else name="Name30">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2"/>
                    <dgm:constr type="rMarg" refType="primFontSz" fact="0.2"/>
                    <dgm:constr type="tMarg" refType="primFontSz" fact="0.1"/>
                    <dgm:constr type="bMarg" refType="primFontSz" fact="0.1"/>
                  </dgm:constrLst>
                  <dgm:ruleLst>
                    <dgm:rule type="w" val="NaN" fact="1" max="NaN"/>
                    <dgm:rule type="primFontSz" val="5" fact="NaN" max="NaN"/>
                  </dgm:ruleLst>
                </dgm:layoutNode>
              </dgm:layoutNode>
            </dgm:layoutNode>
            <dgm:forEach name="Name31" axis="followSib" ptType="sibTrans" cnt="1">
              <dgm:layoutNode name="spaceV">
                <dgm:alg type="sp"/>
                <dgm:shape xmlns:r="http://schemas.openxmlformats.org/officeDocument/2006/relationships" r:blip="">
                  <dgm:adjLst/>
                </dgm:shape>
                <dgm:presOf/>
              </dgm:layoutNode>
            </dgm:forEach>
          </dgm:forEach>
        </dgm:layoutNode>
      </dgm:if>
      <dgm:else name="Name32"/>
    </dgm:choose>
    <dgm:layoutNode name="maxNode">
      <dgm:alg type="lin"/>
      <dgm:shape xmlns:r="http://schemas.openxmlformats.org/officeDocument/2006/relationships" r:blip="">
        <dgm:adjLst/>
      </dgm:shape>
      <dgm:presOf/>
      <dgm:constrLst>
        <dgm:constr type="w" for="ch"/>
        <dgm:constr type="h" for="ch"/>
      </dgm:constrLst>
      <dgm:layoutNode name="Name33">
        <dgm:alg type="sp"/>
        <dgm:shape xmlns:r="http://schemas.openxmlformats.org/officeDocument/2006/relationships" r:blip="">
          <dgm:adjLst/>
        </dgm:shape>
        <dgm:presOf/>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diagrams.loki3.com/VaryingWidthList+Icon">
  <dgm:title val="Lista de ancho variable"/>
  <dgm:desc val="Se usa para destacar elementos con diferentes importancias. Adecuado para grandes cantidades de texto de nivel 1. El ancho de cada forma se determina de forma independiente según su texto."/>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FC292FA-C07C-49FA-BAE3-057DCCE01DCD}" type="datetimeFigureOut">
              <a:rPr lang="es-ES"/>
              <a:pPr>
                <a:defRPr/>
              </a:pPr>
              <a:t>04/02/2014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F685390-9255-4A33-A399-0145B7F00D59}" type="slidenum">
              <a:rPr lang="es-ES"/>
              <a:pPr>
                <a:defRPr/>
              </a:pPr>
              <a:t>‹Nº›</a:t>
            </a:fld>
            <a:endParaRPr lang="es-ES"/>
          </a:p>
        </p:txBody>
      </p:sp>
    </p:spTree>
    <p:extLst>
      <p:ext uri="{BB962C8B-B14F-4D97-AF65-F5344CB8AC3E}">
        <p14:creationId xmlns:p14="http://schemas.microsoft.com/office/powerpoint/2010/main" val="5085003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4</a:t>
            </a:fld>
            <a:endParaRPr lang="es-ES"/>
          </a:p>
        </p:txBody>
      </p:sp>
    </p:spTree>
    <p:extLst>
      <p:ext uri="{BB962C8B-B14F-4D97-AF65-F5344CB8AC3E}">
        <p14:creationId xmlns:p14="http://schemas.microsoft.com/office/powerpoint/2010/main" val="4090985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19</a:t>
            </a:fld>
            <a:endParaRPr lang="es-ES"/>
          </a:p>
        </p:txBody>
      </p:sp>
    </p:spTree>
    <p:extLst>
      <p:ext uri="{BB962C8B-B14F-4D97-AF65-F5344CB8AC3E}">
        <p14:creationId xmlns:p14="http://schemas.microsoft.com/office/powerpoint/2010/main" val="2718647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20</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22</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23</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24</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25</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26</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27</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28</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29</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5</a:t>
            </a:fld>
            <a:endParaRPr lang="es-ES"/>
          </a:p>
        </p:txBody>
      </p:sp>
    </p:spTree>
    <p:extLst>
      <p:ext uri="{BB962C8B-B14F-4D97-AF65-F5344CB8AC3E}">
        <p14:creationId xmlns:p14="http://schemas.microsoft.com/office/powerpoint/2010/main" val="3794482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30</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31</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32</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33</a:t>
            </a:fld>
            <a:endParaRPr lang="es-ES"/>
          </a:p>
        </p:txBody>
      </p:sp>
    </p:spTree>
    <p:extLst>
      <p:ext uri="{BB962C8B-B14F-4D97-AF65-F5344CB8AC3E}">
        <p14:creationId xmlns:p14="http://schemas.microsoft.com/office/powerpoint/2010/main" val="2994758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8</a:t>
            </a:fld>
            <a:endParaRPr lang="es-ES"/>
          </a:p>
        </p:txBody>
      </p:sp>
    </p:spTree>
    <p:extLst>
      <p:ext uri="{BB962C8B-B14F-4D97-AF65-F5344CB8AC3E}">
        <p14:creationId xmlns:p14="http://schemas.microsoft.com/office/powerpoint/2010/main" val="3911417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12</a:t>
            </a:fld>
            <a:endParaRPr lang="es-ES"/>
          </a:p>
        </p:txBody>
      </p:sp>
    </p:spTree>
    <p:extLst>
      <p:ext uri="{BB962C8B-B14F-4D97-AF65-F5344CB8AC3E}">
        <p14:creationId xmlns:p14="http://schemas.microsoft.com/office/powerpoint/2010/main" val="3270035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14</a:t>
            </a:fld>
            <a:endParaRPr lang="es-ES"/>
          </a:p>
        </p:txBody>
      </p:sp>
    </p:spTree>
    <p:extLst>
      <p:ext uri="{BB962C8B-B14F-4D97-AF65-F5344CB8AC3E}">
        <p14:creationId xmlns:p14="http://schemas.microsoft.com/office/powerpoint/2010/main" val="271864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15</a:t>
            </a:fld>
            <a:endParaRPr lang="es-ES"/>
          </a:p>
        </p:txBody>
      </p:sp>
    </p:spTree>
    <p:extLst>
      <p:ext uri="{BB962C8B-B14F-4D97-AF65-F5344CB8AC3E}">
        <p14:creationId xmlns:p14="http://schemas.microsoft.com/office/powerpoint/2010/main" val="2718647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16</a:t>
            </a:fld>
            <a:endParaRPr lang="es-ES"/>
          </a:p>
        </p:txBody>
      </p:sp>
    </p:spTree>
    <p:extLst>
      <p:ext uri="{BB962C8B-B14F-4D97-AF65-F5344CB8AC3E}">
        <p14:creationId xmlns:p14="http://schemas.microsoft.com/office/powerpoint/2010/main" val="2718647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17</a:t>
            </a:fld>
            <a:endParaRPr lang="es-ES"/>
          </a:p>
        </p:txBody>
      </p:sp>
    </p:spTree>
    <p:extLst>
      <p:ext uri="{BB962C8B-B14F-4D97-AF65-F5344CB8AC3E}">
        <p14:creationId xmlns:p14="http://schemas.microsoft.com/office/powerpoint/2010/main" val="2718647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7F685390-9255-4A33-A399-0145B7F00D59}" type="slidenum">
              <a:rPr lang="es-ES" smtClean="0"/>
              <a:pPr>
                <a:defRPr/>
              </a:pPr>
              <a:t>18</a:t>
            </a:fld>
            <a:endParaRPr lang="es-ES"/>
          </a:p>
        </p:txBody>
      </p:sp>
    </p:spTree>
    <p:extLst>
      <p:ext uri="{BB962C8B-B14F-4D97-AF65-F5344CB8AC3E}">
        <p14:creationId xmlns:p14="http://schemas.microsoft.com/office/powerpoint/2010/main" val="2718647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34619237-1053-4D81-ADFC-F30A72B3CD9E}" type="datetimeFigureOut">
              <a:rPr lang="es-ES"/>
              <a:pPr>
                <a:defRPr/>
              </a:pPr>
              <a:t>04/02/2014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93BC69E-E9B7-41E8-AF80-70E70AA491BB}"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C84208E-46C9-468F-8D5E-E96592667EAF}" type="datetimeFigureOut">
              <a:rPr lang="es-ES"/>
              <a:pPr>
                <a:defRPr/>
              </a:pPr>
              <a:t>04/02/2014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16D741F-CF92-4B8E-B3C4-F9D363E3065E}"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2112ED0E-8400-49C2-9D91-B70C4754EF67}" type="datetimeFigureOut">
              <a:rPr lang="es-ES"/>
              <a:pPr>
                <a:defRPr/>
              </a:pPr>
              <a:t>04/02/2014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DC25EA6-D1B0-441F-880B-9424BBDDF530}"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pic>
        <p:nvPicPr>
          <p:cNvPr id="2" name="Picture 11"/>
          <p:cNvPicPr>
            <a:picLocks noChangeAspect="1" noChangeArrowheads="1"/>
          </p:cNvPicPr>
          <p:nvPr userDrawn="1"/>
        </p:nvPicPr>
        <p:blipFill>
          <a:blip r:embed="rId2" cstate="print"/>
          <a:srcRect/>
          <a:stretch>
            <a:fillRect/>
          </a:stretch>
        </p:blipFill>
        <p:spPr bwMode="auto">
          <a:xfrm>
            <a:off x="-19050" y="0"/>
            <a:ext cx="9163050" cy="6958013"/>
          </a:xfrm>
          <a:prstGeom prst="rect">
            <a:avLst/>
          </a:prstGeom>
          <a:noFill/>
          <a:ln w="9525">
            <a:noFill/>
            <a:miter lim="800000"/>
            <a:headEnd/>
            <a:tailEnd/>
          </a:ln>
        </p:spPr>
      </p:pic>
      <p:pic>
        <p:nvPicPr>
          <p:cNvPr id="3" name="Picture 12" descr="LOGO ESPE ORIGINAL"/>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304800" y="306388"/>
            <a:ext cx="2611438" cy="639762"/>
          </a:xfrm>
          <a:prstGeom prst="rect">
            <a:avLst/>
          </a:prstGeom>
          <a:solidFill>
            <a:schemeClr val="bg1"/>
          </a:solidFill>
          <a:ln w="9525">
            <a:noFill/>
            <a:miter lim="800000"/>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AE7EA8C-A6EF-480F-BDAC-5D27ACE36505}" type="datetimeFigureOut">
              <a:rPr lang="es-ES"/>
              <a:pPr>
                <a:defRPr/>
              </a:pPr>
              <a:t>04/02/2014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E025FF9-22F5-4F15-8252-FC2F71753274}"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B57CC29C-3766-4084-9E9A-18975D9803CA}" type="datetimeFigureOut">
              <a:rPr lang="es-ES"/>
              <a:pPr>
                <a:defRPr/>
              </a:pPr>
              <a:t>04/02/2014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63C89BF-F025-4CF1-A517-703CAF114FB2}"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497059B2-F978-4F3E-A773-AE851B40EEAF}" type="datetimeFigureOut">
              <a:rPr lang="es-ES"/>
              <a:pPr>
                <a:defRPr/>
              </a:pPr>
              <a:t>04/02/2014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3A9F59F3-708D-41BC-9AC5-1B66C051A2EF}"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167B4737-2324-40D3-ADCD-0170482FA545}" type="datetimeFigureOut">
              <a:rPr lang="es-ES"/>
              <a:pPr>
                <a:defRPr/>
              </a:pPr>
              <a:t>04/02/2014</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6F234614-0FB4-43FD-927E-3FF80C1236D9}"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01AA805C-C5E4-4468-B7B9-15C4EFD29F0C}" type="datetimeFigureOut">
              <a:rPr lang="es-ES"/>
              <a:pPr>
                <a:defRPr/>
              </a:pPr>
              <a:t>04/02/2014</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3DE1F370-B14D-43BB-9312-A807AEF3E433}"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A46D5776-9AC4-40E5-AE1C-B5077024AE2A}" type="datetimeFigureOut">
              <a:rPr lang="es-ES"/>
              <a:pPr>
                <a:defRPr/>
              </a:pPr>
              <a:t>04/02/2014</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835723BC-C067-44D3-A86C-91F6E326BD7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AF1D91E-4F4D-44FE-830A-03271977C898}" type="datetimeFigureOut">
              <a:rPr lang="es-ES"/>
              <a:pPr>
                <a:defRPr/>
              </a:pPr>
              <a:t>04/02/2014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D575DC2-B38B-4B0F-BCDD-2A14601CC84C}"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ED4EA09-1798-4394-96CB-B53E38506FB0}" type="datetimeFigureOut">
              <a:rPr lang="es-ES"/>
              <a:pPr>
                <a:defRPr/>
              </a:pPr>
              <a:t>04/02/2014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EC5974AA-3384-4F02-AE12-8A734119CD38}"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2EB4590-1906-454F-B82B-20290754958B}" type="datetimeFigureOut">
              <a:rPr lang="es-ES"/>
              <a:pPr>
                <a:defRPr/>
              </a:pPr>
              <a:t>04/02/2014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ED2005D-0BD5-4B0B-BC5D-F89B8D5DD09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3.xml"/><Relationship Id="rId1" Type="http://schemas.openxmlformats.org/officeDocument/2006/relationships/slideLayout" Target="../slideLayouts/slideLayout1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3824949881"/>
              </p:ext>
            </p:extLst>
          </p:nvPr>
        </p:nvGraphicFramePr>
        <p:xfrm>
          <a:off x="251520" y="620688"/>
          <a:ext cx="8496944"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redondeado"/>
          <p:cNvSpPr/>
          <p:nvPr/>
        </p:nvSpPr>
        <p:spPr>
          <a:xfrm>
            <a:off x="539552" y="6309320"/>
            <a:ext cx="1800200"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Tree>
    <p:extLst>
      <p:ext uri="{BB962C8B-B14F-4D97-AF65-F5344CB8AC3E}">
        <p14:creationId xmlns:p14="http://schemas.microsoft.com/office/powerpoint/2010/main" val="27416084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332656"/>
            <a:ext cx="4896544" cy="576064"/>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MARCO METODOLÓGICO</a:t>
            </a:r>
            <a:endParaRPr lang="es-ES" sz="2200" b="1" dirty="0"/>
          </a:p>
        </p:txBody>
      </p:sp>
      <p:sp>
        <p:nvSpPr>
          <p:cNvPr id="6" name="5 Rectángulo redondeado"/>
          <p:cNvSpPr/>
          <p:nvPr/>
        </p:nvSpPr>
        <p:spPr>
          <a:xfrm>
            <a:off x="539552" y="6336704"/>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graphicFrame>
        <p:nvGraphicFramePr>
          <p:cNvPr id="3" name="2 Diagrama"/>
          <p:cNvGraphicFramePr/>
          <p:nvPr>
            <p:extLst>
              <p:ext uri="{D42A27DB-BD31-4B8C-83A1-F6EECF244321}">
                <p14:modId xmlns:p14="http://schemas.microsoft.com/office/powerpoint/2010/main" val="2552263778"/>
              </p:ext>
            </p:extLst>
          </p:nvPr>
        </p:nvGraphicFramePr>
        <p:xfrm>
          <a:off x="1475656" y="1916832"/>
          <a:ext cx="7200800"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Rectángulo"/>
          <p:cNvSpPr/>
          <p:nvPr/>
        </p:nvSpPr>
        <p:spPr>
          <a:xfrm>
            <a:off x="3923928" y="1196752"/>
            <a:ext cx="4680520" cy="504056"/>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2400" b="1" dirty="0" smtClean="0">
                <a:solidFill>
                  <a:schemeClr val="tx1"/>
                </a:solidFill>
              </a:rPr>
              <a:t>HIPÓTESIS</a:t>
            </a:r>
            <a:endParaRPr lang="es-ES" sz="2400" b="1" dirty="0">
              <a:solidFill>
                <a:schemeClr val="tx1"/>
              </a:solidFill>
            </a:endParaRPr>
          </a:p>
        </p:txBody>
      </p:sp>
    </p:spTree>
    <p:extLst>
      <p:ext uri="{BB962C8B-B14F-4D97-AF65-F5344CB8AC3E}">
        <p14:creationId xmlns:p14="http://schemas.microsoft.com/office/powerpoint/2010/main" val="39794954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3" grpId="0">
        <p:bldAsOne/>
      </p:bldGraphic>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260648"/>
            <a:ext cx="4896544" cy="504056"/>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MARCO METODOLÓGICO</a:t>
            </a:r>
            <a:endParaRPr lang="es-ES" sz="2200" b="1" dirty="0"/>
          </a:p>
        </p:txBody>
      </p:sp>
      <p:sp>
        <p:nvSpPr>
          <p:cNvPr id="7" name="6 Rectángulo"/>
          <p:cNvSpPr/>
          <p:nvPr/>
        </p:nvSpPr>
        <p:spPr>
          <a:xfrm>
            <a:off x="3347864" y="980728"/>
            <a:ext cx="5401922" cy="36004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2000" b="1" dirty="0" smtClean="0">
                <a:solidFill>
                  <a:schemeClr val="tx1"/>
                </a:solidFill>
              </a:rPr>
              <a:t>OPERACIONALIZACIÓN DE VARIABLES</a:t>
            </a:r>
            <a:endParaRPr lang="es-ES" sz="2000" b="1" dirty="0">
              <a:solidFill>
                <a:schemeClr val="tx1"/>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210374943"/>
              </p:ext>
            </p:extLst>
          </p:nvPr>
        </p:nvGraphicFramePr>
        <p:xfrm>
          <a:off x="899594" y="1556792"/>
          <a:ext cx="8136902" cy="5029200"/>
        </p:xfrm>
        <a:graphic>
          <a:graphicData uri="http://schemas.openxmlformats.org/drawingml/2006/table">
            <a:tbl>
              <a:tblPr firstRow="1" bandRow="1">
                <a:tableStyleId>{5C22544A-7EE6-4342-B048-85BDC9FD1C3A}</a:tableStyleId>
              </a:tblPr>
              <a:tblGrid>
                <a:gridCol w="1507960"/>
                <a:gridCol w="1354538"/>
                <a:gridCol w="1205262"/>
                <a:gridCol w="2637893"/>
                <a:gridCol w="1431249"/>
              </a:tblGrid>
              <a:tr h="475208">
                <a:tc>
                  <a:txBody>
                    <a:bodyPr/>
                    <a:lstStyle/>
                    <a:p>
                      <a:pPr algn="ctr"/>
                      <a:r>
                        <a:rPr lang="es-ES" sz="1500" dirty="0" smtClean="0"/>
                        <a:t>VARIABLE INDEPENDIENTE</a:t>
                      </a:r>
                      <a:endParaRPr lang="es-ES" sz="1500" dirty="0"/>
                    </a:p>
                  </a:txBody>
                  <a:tcPr/>
                </a:tc>
                <a:tc>
                  <a:txBody>
                    <a:bodyPr/>
                    <a:lstStyle/>
                    <a:p>
                      <a:pPr algn="ctr"/>
                      <a:r>
                        <a:rPr lang="es-ES" sz="1500" dirty="0" smtClean="0"/>
                        <a:t>DEFINICIÓN CONCEPTUAL</a:t>
                      </a:r>
                      <a:endParaRPr lang="es-ES" sz="1500" dirty="0"/>
                    </a:p>
                  </a:txBody>
                  <a:tcPr/>
                </a:tc>
                <a:tc>
                  <a:txBody>
                    <a:bodyPr/>
                    <a:lstStyle/>
                    <a:p>
                      <a:pPr algn="ctr"/>
                      <a:r>
                        <a:rPr lang="es-ES" sz="1500" dirty="0" smtClean="0"/>
                        <a:t>CATEGORÍAS</a:t>
                      </a:r>
                      <a:endParaRPr lang="es-ES" sz="1500" dirty="0"/>
                    </a:p>
                  </a:txBody>
                  <a:tcPr/>
                </a:tc>
                <a:tc>
                  <a:txBody>
                    <a:bodyPr/>
                    <a:lstStyle/>
                    <a:p>
                      <a:pPr algn="ctr"/>
                      <a:r>
                        <a:rPr lang="es-ES" sz="1500" dirty="0" smtClean="0"/>
                        <a:t>INDICADORES</a:t>
                      </a:r>
                      <a:endParaRPr lang="es-ES" sz="1500" dirty="0"/>
                    </a:p>
                  </a:txBody>
                  <a:tcPr/>
                </a:tc>
                <a:tc>
                  <a:txBody>
                    <a:bodyPr/>
                    <a:lstStyle/>
                    <a:p>
                      <a:pPr algn="ctr"/>
                      <a:r>
                        <a:rPr lang="es-ES" sz="1500" dirty="0" smtClean="0"/>
                        <a:t>INSTRUMENTO</a:t>
                      </a:r>
                      <a:endParaRPr lang="es-ES" sz="1500" dirty="0"/>
                    </a:p>
                  </a:txBody>
                  <a:tcPr/>
                </a:tc>
              </a:tr>
              <a:tr h="4192059">
                <a:tc>
                  <a:txBody>
                    <a:bodyPr/>
                    <a:lstStyle/>
                    <a:p>
                      <a:endParaRPr lang="es-EC" sz="1800" b="1" kern="1200" dirty="0" smtClean="0">
                        <a:solidFill>
                          <a:schemeClr val="dk1"/>
                        </a:solidFill>
                        <a:effectLst/>
                        <a:latin typeface="+mn-lt"/>
                        <a:ea typeface="+mn-ea"/>
                        <a:cs typeface="+mn-cs"/>
                      </a:endParaRPr>
                    </a:p>
                    <a:p>
                      <a:endParaRPr lang="es-EC" sz="1800" b="1" kern="1200" dirty="0" smtClean="0">
                        <a:solidFill>
                          <a:schemeClr val="dk1"/>
                        </a:solidFill>
                        <a:effectLst/>
                        <a:latin typeface="+mn-lt"/>
                        <a:ea typeface="+mn-ea"/>
                        <a:cs typeface="+mn-cs"/>
                      </a:endParaRPr>
                    </a:p>
                    <a:p>
                      <a:endParaRPr lang="es-EC" sz="1800" b="1" kern="1200" dirty="0" smtClean="0">
                        <a:solidFill>
                          <a:schemeClr val="dk1"/>
                        </a:solidFill>
                        <a:effectLst/>
                        <a:latin typeface="+mn-lt"/>
                        <a:ea typeface="+mn-ea"/>
                        <a:cs typeface="+mn-cs"/>
                      </a:endParaRPr>
                    </a:p>
                    <a:p>
                      <a:endParaRPr lang="es-EC" sz="1800" b="1" kern="1200" dirty="0" smtClean="0">
                        <a:solidFill>
                          <a:schemeClr val="dk1"/>
                        </a:solidFill>
                        <a:effectLst/>
                        <a:latin typeface="+mn-lt"/>
                        <a:ea typeface="+mn-ea"/>
                        <a:cs typeface="+mn-cs"/>
                      </a:endParaRPr>
                    </a:p>
                    <a:p>
                      <a:endParaRPr lang="es-EC" sz="1800" b="1" kern="1200" dirty="0" smtClean="0">
                        <a:solidFill>
                          <a:schemeClr val="dk1"/>
                        </a:solidFill>
                        <a:effectLst/>
                        <a:latin typeface="+mn-lt"/>
                        <a:ea typeface="+mn-ea"/>
                        <a:cs typeface="+mn-cs"/>
                      </a:endParaRPr>
                    </a:p>
                    <a:p>
                      <a:endParaRPr lang="es-EC" sz="1800" b="1" kern="1200" dirty="0" smtClean="0">
                        <a:solidFill>
                          <a:schemeClr val="dk1"/>
                        </a:solidFill>
                        <a:effectLst/>
                        <a:latin typeface="+mn-lt"/>
                        <a:ea typeface="+mn-ea"/>
                        <a:cs typeface="+mn-cs"/>
                      </a:endParaRPr>
                    </a:p>
                    <a:p>
                      <a:endParaRPr lang="es-EC" sz="1800" b="1" kern="1200" dirty="0" smtClean="0">
                        <a:solidFill>
                          <a:schemeClr val="dk1"/>
                        </a:solidFill>
                        <a:effectLst/>
                        <a:latin typeface="+mn-lt"/>
                        <a:ea typeface="+mn-ea"/>
                        <a:cs typeface="+mn-cs"/>
                      </a:endParaRPr>
                    </a:p>
                    <a:p>
                      <a:r>
                        <a:rPr lang="es-EC" sz="1800" b="0" kern="1200" dirty="0" smtClean="0">
                          <a:solidFill>
                            <a:schemeClr val="dk1"/>
                          </a:solidFill>
                          <a:effectLst/>
                          <a:latin typeface="+mn-lt"/>
                          <a:ea typeface="+mn-ea"/>
                          <a:cs typeface="+mn-cs"/>
                        </a:rPr>
                        <a:t>Estilos de aprendizaje</a:t>
                      </a:r>
                      <a:endParaRPr lang="es-ES" b="0" dirty="0">
                        <a:latin typeface="+mn-lt"/>
                      </a:endParaRPr>
                    </a:p>
                  </a:txBody>
                  <a:tcPr/>
                </a:tc>
                <a:tc>
                  <a:txBody>
                    <a:bodyPr/>
                    <a:lstStyle/>
                    <a:p>
                      <a:r>
                        <a:rPr lang="es-EC" sz="1400" kern="1200" dirty="0" smtClean="0">
                          <a:solidFill>
                            <a:schemeClr val="dk1"/>
                          </a:solidFill>
                          <a:effectLst/>
                          <a:latin typeface="+mn-lt"/>
                          <a:ea typeface="+mn-ea"/>
                          <a:cs typeface="+mn-cs"/>
                        </a:rPr>
                        <a:t>Los estilos de aprendizaje son los rasgos cognitivos, afectivos y fisiológicos que sirven como indicadores relativamente estables, de cómo los alumnos perciben interacciones y responden a sus ambientes de aprendizaje”.</a:t>
                      </a:r>
                      <a:endParaRPr lang="es-ES" sz="1400" kern="1200" dirty="0" smtClean="0">
                        <a:solidFill>
                          <a:schemeClr val="dk1"/>
                        </a:solidFill>
                        <a:effectLst/>
                        <a:latin typeface="+mn-lt"/>
                        <a:ea typeface="+mn-ea"/>
                        <a:cs typeface="+mn-cs"/>
                      </a:endParaRPr>
                    </a:p>
                    <a:p>
                      <a:r>
                        <a:rPr lang="es-EC" sz="1400" kern="1200" dirty="0" err="1" smtClean="0">
                          <a:solidFill>
                            <a:schemeClr val="dk1"/>
                          </a:solidFill>
                          <a:effectLst/>
                          <a:latin typeface="+mn-lt"/>
                          <a:ea typeface="+mn-ea"/>
                          <a:cs typeface="+mn-cs"/>
                        </a:rPr>
                        <a:t>Keefe</a:t>
                      </a:r>
                      <a:r>
                        <a:rPr lang="es-EC" sz="1400" kern="1200" dirty="0" smtClean="0">
                          <a:solidFill>
                            <a:schemeClr val="dk1"/>
                          </a:solidFill>
                          <a:effectLst/>
                          <a:latin typeface="+mn-lt"/>
                          <a:ea typeface="+mn-ea"/>
                          <a:cs typeface="+mn-cs"/>
                        </a:rPr>
                        <a:t> (1988)</a:t>
                      </a:r>
                      <a:endParaRPr lang="es-ES" sz="1400" dirty="0">
                        <a:latin typeface="+mn-lt"/>
                      </a:endParaRPr>
                    </a:p>
                  </a:txBody>
                  <a:tcPr/>
                </a:tc>
                <a:tc>
                  <a:txBody>
                    <a:bodyPr/>
                    <a:lstStyle/>
                    <a:p>
                      <a:pPr algn="ctr"/>
                      <a:r>
                        <a:rPr lang="pt-PT" sz="1600" kern="1200" dirty="0" smtClean="0">
                          <a:solidFill>
                            <a:schemeClr val="dk1"/>
                          </a:solidFill>
                          <a:effectLst/>
                          <a:latin typeface="+mn-lt"/>
                          <a:ea typeface="+mn-ea"/>
                          <a:cs typeface="+mn-cs"/>
                        </a:rPr>
                        <a:t>Activo-</a:t>
                      </a:r>
                      <a:endParaRPr lang="es-ES" sz="1600" kern="1200" dirty="0" smtClean="0">
                        <a:solidFill>
                          <a:schemeClr val="dk1"/>
                        </a:solidFill>
                        <a:effectLst/>
                        <a:latin typeface="+mn-lt"/>
                        <a:ea typeface="+mn-ea"/>
                        <a:cs typeface="+mn-cs"/>
                      </a:endParaRPr>
                    </a:p>
                    <a:p>
                      <a:pPr algn="ctr"/>
                      <a:r>
                        <a:rPr lang="pt-PT" sz="1600" kern="1200" dirty="0" smtClean="0">
                          <a:solidFill>
                            <a:schemeClr val="dk1"/>
                          </a:solidFill>
                          <a:effectLst/>
                          <a:latin typeface="+mn-lt"/>
                          <a:ea typeface="+mn-ea"/>
                          <a:cs typeface="+mn-cs"/>
                        </a:rPr>
                        <a:t>reflexivo</a:t>
                      </a:r>
                      <a:endParaRPr lang="es-ES" sz="1600" kern="1200" dirty="0" smtClean="0">
                        <a:solidFill>
                          <a:schemeClr val="dk1"/>
                        </a:solidFill>
                        <a:effectLst/>
                        <a:latin typeface="+mn-lt"/>
                        <a:ea typeface="+mn-ea"/>
                        <a:cs typeface="+mn-cs"/>
                      </a:endParaRPr>
                    </a:p>
                    <a:p>
                      <a:pPr algn="ctr"/>
                      <a:r>
                        <a:rPr lang="pt-PT" sz="1600" kern="1200" dirty="0" smtClean="0">
                          <a:solidFill>
                            <a:schemeClr val="dk1"/>
                          </a:solidFill>
                          <a:effectLst/>
                          <a:latin typeface="+mn-lt"/>
                          <a:ea typeface="+mn-ea"/>
                          <a:cs typeface="+mn-cs"/>
                        </a:rPr>
                        <a:t> </a:t>
                      </a:r>
                      <a:endParaRPr lang="es-ES" sz="1600" kern="1200" dirty="0" smtClean="0">
                        <a:solidFill>
                          <a:schemeClr val="dk1"/>
                        </a:solidFill>
                        <a:effectLst/>
                        <a:latin typeface="+mn-lt"/>
                        <a:ea typeface="+mn-ea"/>
                        <a:cs typeface="+mn-cs"/>
                      </a:endParaRPr>
                    </a:p>
                    <a:p>
                      <a:pPr algn="ctr"/>
                      <a:r>
                        <a:rPr lang="pt-PT" sz="1600" kern="1200" dirty="0" smtClean="0">
                          <a:solidFill>
                            <a:schemeClr val="dk1"/>
                          </a:solidFill>
                          <a:effectLst/>
                          <a:latin typeface="+mn-lt"/>
                          <a:ea typeface="+mn-ea"/>
                          <a:cs typeface="+mn-cs"/>
                        </a:rPr>
                        <a:t> </a:t>
                      </a:r>
                      <a:endParaRPr lang="es-ES" sz="1600" kern="1200" dirty="0" smtClean="0">
                        <a:solidFill>
                          <a:schemeClr val="dk1"/>
                        </a:solidFill>
                        <a:effectLst/>
                        <a:latin typeface="+mn-lt"/>
                        <a:ea typeface="+mn-ea"/>
                        <a:cs typeface="+mn-cs"/>
                      </a:endParaRPr>
                    </a:p>
                    <a:p>
                      <a:pPr algn="ctr"/>
                      <a:r>
                        <a:rPr lang="pt-PT" sz="1600" kern="1200" dirty="0" smtClean="0">
                          <a:solidFill>
                            <a:schemeClr val="dk1"/>
                          </a:solidFill>
                          <a:effectLst/>
                          <a:latin typeface="+mn-lt"/>
                          <a:ea typeface="+mn-ea"/>
                          <a:cs typeface="+mn-cs"/>
                        </a:rPr>
                        <a:t>  </a:t>
                      </a:r>
                      <a:endParaRPr lang="es-ES" sz="1600" kern="1200" dirty="0" smtClean="0">
                        <a:solidFill>
                          <a:schemeClr val="dk1"/>
                        </a:solidFill>
                        <a:effectLst/>
                        <a:latin typeface="+mn-lt"/>
                        <a:ea typeface="+mn-ea"/>
                        <a:cs typeface="+mn-cs"/>
                      </a:endParaRPr>
                    </a:p>
                    <a:p>
                      <a:pPr algn="ctr"/>
                      <a:r>
                        <a:rPr lang="pt-PT" sz="1600" kern="1200" dirty="0" smtClean="0">
                          <a:solidFill>
                            <a:schemeClr val="dk1"/>
                          </a:solidFill>
                          <a:effectLst/>
                          <a:latin typeface="+mn-lt"/>
                          <a:ea typeface="+mn-ea"/>
                          <a:cs typeface="+mn-cs"/>
                        </a:rPr>
                        <a:t>Sensitivo–intuitivo</a:t>
                      </a:r>
                      <a:endParaRPr lang="es-ES" sz="1600" kern="1200" dirty="0" smtClean="0">
                        <a:solidFill>
                          <a:schemeClr val="dk1"/>
                        </a:solidFill>
                        <a:effectLst/>
                        <a:latin typeface="+mn-lt"/>
                        <a:ea typeface="+mn-ea"/>
                        <a:cs typeface="+mn-cs"/>
                      </a:endParaRPr>
                    </a:p>
                    <a:p>
                      <a:pPr algn="ctr"/>
                      <a:r>
                        <a:rPr lang="pt-PT" sz="1600" kern="1200" dirty="0" smtClean="0">
                          <a:solidFill>
                            <a:schemeClr val="dk1"/>
                          </a:solidFill>
                          <a:effectLst/>
                          <a:latin typeface="+mn-lt"/>
                          <a:ea typeface="+mn-ea"/>
                          <a:cs typeface="+mn-cs"/>
                        </a:rPr>
                        <a:t>  </a:t>
                      </a:r>
                      <a:endParaRPr lang="es-ES" sz="1600" kern="1200" dirty="0" smtClean="0">
                        <a:solidFill>
                          <a:schemeClr val="dk1"/>
                        </a:solidFill>
                        <a:effectLst/>
                        <a:latin typeface="+mn-lt"/>
                        <a:ea typeface="+mn-ea"/>
                        <a:cs typeface="+mn-cs"/>
                      </a:endParaRPr>
                    </a:p>
                    <a:p>
                      <a:pPr algn="ctr"/>
                      <a:r>
                        <a:rPr lang="pt-PT" sz="1600" kern="1200" dirty="0" smtClean="0">
                          <a:solidFill>
                            <a:schemeClr val="dk1"/>
                          </a:solidFill>
                          <a:effectLst/>
                          <a:latin typeface="+mn-lt"/>
                          <a:ea typeface="+mn-ea"/>
                          <a:cs typeface="+mn-cs"/>
                        </a:rPr>
                        <a:t>  </a:t>
                      </a:r>
                      <a:endParaRPr lang="es-ES" sz="1600" kern="1200" dirty="0" smtClean="0">
                        <a:solidFill>
                          <a:schemeClr val="dk1"/>
                        </a:solidFill>
                        <a:effectLst/>
                        <a:latin typeface="+mn-lt"/>
                        <a:ea typeface="+mn-ea"/>
                        <a:cs typeface="+mn-cs"/>
                      </a:endParaRPr>
                    </a:p>
                    <a:p>
                      <a:pPr algn="ctr"/>
                      <a:r>
                        <a:rPr lang="pt-PT" sz="1600" kern="1200" dirty="0" smtClean="0">
                          <a:solidFill>
                            <a:schemeClr val="dk1"/>
                          </a:solidFill>
                          <a:effectLst/>
                          <a:latin typeface="+mn-lt"/>
                          <a:ea typeface="+mn-ea"/>
                          <a:cs typeface="+mn-cs"/>
                        </a:rPr>
                        <a:t>  Visual - auditivo</a:t>
                      </a:r>
                      <a:endParaRPr lang="es-ES" sz="1600" kern="1200" dirty="0" smtClean="0">
                        <a:solidFill>
                          <a:schemeClr val="dk1"/>
                        </a:solidFill>
                        <a:effectLst/>
                        <a:latin typeface="+mn-lt"/>
                        <a:ea typeface="+mn-ea"/>
                        <a:cs typeface="+mn-cs"/>
                      </a:endParaRPr>
                    </a:p>
                    <a:p>
                      <a:pPr algn="ctr"/>
                      <a:r>
                        <a:rPr lang="pt-PT" sz="1600" kern="1200" dirty="0" smtClean="0">
                          <a:solidFill>
                            <a:schemeClr val="dk1"/>
                          </a:solidFill>
                          <a:effectLst/>
                          <a:latin typeface="+mn-lt"/>
                          <a:ea typeface="+mn-ea"/>
                          <a:cs typeface="+mn-cs"/>
                        </a:rPr>
                        <a:t> </a:t>
                      </a:r>
                      <a:endParaRPr lang="es-ES" sz="1600" kern="1200" dirty="0" smtClean="0">
                        <a:solidFill>
                          <a:schemeClr val="dk1"/>
                        </a:solidFill>
                        <a:effectLst/>
                        <a:latin typeface="+mn-lt"/>
                        <a:ea typeface="+mn-ea"/>
                        <a:cs typeface="+mn-cs"/>
                      </a:endParaRPr>
                    </a:p>
                    <a:p>
                      <a:pPr algn="ctr"/>
                      <a:r>
                        <a:rPr lang="es-EC" sz="1600" kern="1200" dirty="0" smtClean="0">
                          <a:solidFill>
                            <a:schemeClr val="dk1"/>
                          </a:solidFill>
                          <a:effectLst/>
                          <a:latin typeface="+mn-lt"/>
                          <a:ea typeface="+mn-ea"/>
                          <a:cs typeface="+mn-cs"/>
                        </a:rPr>
                        <a:t> </a:t>
                      </a:r>
                      <a:endParaRPr lang="es-ES" sz="1600" kern="1200" dirty="0" smtClean="0">
                        <a:solidFill>
                          <a:schemeClr val="dk1"/>
                        </a:solidFill>
                        <a:effectLst/>
                        <a:latin typeface="+mn-lt"/>
                        <a:ea typeface="+mn-ea"/>
                        <a:cs typeface="+mn-cs"/>
                      </a:endParaRPr>
                    </a:p>
                    <a:p>
                      <a:pPr algn="ctr"/>
                      <a:r>
                        <a:rPr lang="es-EC" sz="1600" kern="1200" dirty="0" smtClean="0">
                          <a:solidFill>
                            <a:schemeClr val="dk1"/>
                          </a:solidFill>
                          <a:effectLst/>
                          <a:latin typeface="+mn-lt"/>
                          <a:ea typeface="+mn-ea"/>
                          <a:cs typeface="+mn-cs"/>
                        </a:rPr>
                        <a:t> </a:t>
                      </a:r>
                      <a:endParaRPr lang="es-ES" sz="1600" kern="1200" dirty="0" smtClean="0">
                        <a:solidFill>
                          <a:schemeClr val="dk1"/>
                        </a:solidFill>
                        <a:effectLst/>
                        <a:latin typeface="+mn-lt"/>
                        <a:ea typeface="+mn-ea"/>
                        <a:cs typeface="+mn-cs"/>
                      </a:endParaRPr>
                    </a:p>
                    <a:p>
                      <a:pPr algn="ctr"/>
                      <a:r>
                        <a:rPr lang="es-EC" sz="1600" kern="1200" dirty="0" smtClean="0">
                          <a:solidFill>
                            <a:schemeClr val="dk1"/>
                          </a:solidFill>
                          <a:effectLst/>
                          <a:latin typeface="+mn-lt"/>
                          <a:ea typeface="+mn-ea"/>
                          <a:cs typeface="+mn-cs"/>
                        </a:rPr>
                        <a:t>Secuencial – global</a:t>
                      </a:r>
                      <a:endParaRPr lang="es-ES" sz="1600" dirty="0">
                        <a:latin typeface="+mn-lt"/>
                      </a:endParaRPr>
                    </a:p>
                  </a:txBody>
                  <a:tcPr/>
                </a:tc>
                <a:tc>
                  <a:txBody>
                    <a:bodyPr/>
                    <a:lstStyle/>
                    <a:p>
                      <a:r>
                        <a:rPr lang="es-EC" sz="1200" kern="1200" dirty="0" smtClean="0">
                          <a:solidFill>
                            <a:schemeClr val="dk1"/>
                          </a:solidFill>
                          <a:effectLst/>
                          <a:latin typeface="+mn-lt"/>
                          <a:ea typeface="+mn-ea"/>
                          <a:cs typeface="+mn-cs"/>
                        </a:rPr>
                        <a:t>-Nivel de aprendizaje a través de actividades nuevas.</a:t>
                      </a:r>
                      <a:endParaRPr lang="es-ES" sz="1200" kern="1200" dirty="0" smtClean="0">
                        <a:solidFill>
                          <a:schemeClr val="dk1"/>
                        </a:solidFill>
                        <a:effectLst/>
                        <a:latin typeface="+mn-lt"/>
                        <a:ea typeface="+mn-ea"/>
                        <a:cs typeface="+mn-cs"/>
                      </a:endParaRPr>
                    </a:p>
                    <a:p>
                      <a:r>
                        <a:rPr lang="es-EC" sz="1200" kern="1200" dirty="0" smtClean="0">
                          <a:solidFill>
                            <a:schemeClr val="dk1"/>
                          </a:solidFill>
                          <a:effectLst/>
                          <a:latin typeface="+mn-lt"/>
                          <a:ea typeface="+mn-ea"/>
                          <a:cs typeface="+mn-cs"/>
                        </a:rPr>
                        <a:t> -Nivel de aprendizaje a través de análisis exhaustivo de datos antes de llegar a una conclusión.</a:t>
                      </a:r>
                      <a:endParaRPr lang="es-ES" sz="1200" kern="1200" dirty="0" smtClean="0">
                        <a:solidFill>
                          <a:schemeClr val="dk1"/>
                        </a:solidFill>
                        <a:effectLst/>
                        <a:latin typeface="+mn-lt"/>
                        <a:ea typeface="+mn-ea"/>
                        <a:cs typeface="+mn-cs"/>
                      </a:endParaRPr>
                    </a:p>
                    <a:p>
                      <a:r>
                        <a:rPr lang="es-EC" sz="1200" kern="1200" dirty="0" smtClean="0">
                          <a:solidFill>
                            <a:schemeClr val="dk1"/>
                          </a:solidFill>
                          <a:effectLst/>
                          <a:latin typeface="+mn-lt"/>
                          <a:ea typeface="+mn-ea"/>
                          <a:cs typeface="+mn-cs"/>
                        </a:rPr>
                        <a:t>  </a:t>
                      </a:r>
                      <a:endParaRPr lang="es-ES" sz="1200" kern="1200" dirty="0" smtClean="0">
                        <a:solidFill>
                          <a:schemeClr val="dk1"/>
                        </a:solidFill>
                        <a:effectLst/>
                        <a:latin typeface="+mn-lt"/>
                        <a:ea typeface="+mn-ea"/>
                        <a:cs typeface="+mn-cs"/>
                      </a:endParaRPr>
                    </a:p>
                    <a:p>
                      <a:r>
                        <a:rPr lang="es-EC" sz="1200" kern="1200" dirty="0" smtClean="0">
                          <a:solidFill>
                            <a:schemeClr val="dk1"/>
                          </a:solidFill>
                          <a:effectLst/>
                          <a:latin typeface="+mn-lt"/>
                          <a:ea typeface="+mn-ea"/>
                          <a:cs typeface="+mn-cs"/>
                        </a:rPr>
                        <a:t>-Nivel de aprendizaje a través de hechos, por medio de los sentidos.</a:t>
                      </a:r>
                      <a:endParaRPr lang="es-ES" sz="1200" kern="1200" dirty="0" smtClean="0">
                        <a:solidFill>
                          <a:schemeClr val="dk1"/>
                        </a:solidFill>
                        <a:effectLst/>
                        <a:latin typeface="+mn-lt"/>
                        <a:ea typeface="+mn-ea"/>
                        <a:cs typeface="+mn-cs"/>
                      </a:endParaRPr>
                    </a:p>
                    <a:p>
                      <a:r>
                        <a:rPr lang="es-EC" sz="1200" kern="1200" dirty="0" smtClean="0">
                          <a:solidFill>
                            <a:schemeClr val="dk1"/>
                          </a:solidFill>
                          <a:effectLst/>
                          <a:latin typeface="+mn-lt"/>
                          <a:ea typeface="+mn-ea"/>
                          <a:cs typeface="+mn-cs"/>
                        </a:rPr>
                        <a:t>-Nivel de aprendizaje a través de adoptar nuevos conceptos.</a:t>
                      </a:r>
                      <a:endParaRPr lang="es-ES" sz="1200" kern="1200" dirty="0" smtClean="0">
                        <a:solidFill>
                          <a:schemeClr val="dk1"/>
                        </a:solidFill>
                        <a:effectLst/>
                        <a:latin typeface="+mn-lt"/>
                        <a:ea typeface="+mn-ea"/>
                        <a:cs typeface="+mn-cs"/>
                      </a:endParaRPr>
                    </a:p>
                    <a:p>
                      <a:r>
                        <a:rPr lang="es-EC" sz="1200" kern="1200" dirty="0" smtClean="0">
                          <a:solidFill>
                            <a:schemeClr val="dk1"/>
                          </a:solidFill>
                          <a:effectLst/>
                          <a:latin typeface="+mn-lt"/>
                          <a:ea typeface="+mn-ea"/>
                          <a:cs typeface="+mn-cs"/>
                        </a:rPr>
                        <a:t>  </a:t>
                      </a:r>
                      <a:endParaRPr lang="es-ES" sz="1200" kern="1200" dirty="0" smtClean="0">
                        <a:solidFill>
                          <a:schemeClr val="dk1"/>
                        </a:solidFill>
                        <a:effectLst/>
                        <a:latin typeface="+mn-lt"/>
                        <a:ea typeface="+mn-ea"/>
                        <a:cs typeface="+mn-cs"/>
                      </a:endParaRPr>
                    </a:p>
                    <a:p>
                      <a:r>
                        <a:rPr lang="es-EC" sz="1200" kern="1200" dirty="0" smtClean="0">
                          <a:solidFill>
                            <a:schemeClr val="dk1"/>
                          </a:solidFill>
                          <a:effectLst/>
                          <a:latin typeface="+mn-lt"/>
                          <a:ea typeface="+mn-ea"/>
                          <a:cs typeface="+mn-cs"/>
                        </a:rPr>
                        <a:t>-Nivel de aprendizaje a través de la observación de diagramas, figuras, películas, videos y demostraciones.</a:t>
                      </a:r>
                      <a:endParaRPr lang="es-ES" sz="1200" kern="1200" dirty="0" smtClean="0">
                        <a:solidFill>
                          <a:schemeClr val="dk1"/>
                        </a:solidFill>
                        <a:effectLst/>
                        <a:latin typeface="+mn-lt"/>
                        <a:ea typeface="+mn-ea"/>
                        <a:cs typeface="+mn-cs"/>
                      </a:endParaRPr>
                    </a:p>
                    <a:p>
                      <a:r>
                        <a:rPr lang="es-EC" sz="1200" kern="1200" dirty="0" smtClean="0">
                          <a:solidFill>
                            <a:schemeClr val="dk1"/>
                          </a:solidFill>
                          <a:effectLst/>
                          <a:latin typeface="+mn-lt"/>
                          <a:ea typeface="+mn-ea"/>
                          <a:cs typeface="+mn-cs"/>
                        </a:rPr>
                        <a:t>-Nivel de aprendizaje a través de debates en grupo y la interacción social.</a:t>
                      </a:r>
                      <a:endParaRPr lang="es-ES" sz="1200" kern="1200" dirty="0" smtClean="0">
                        <a:solidFill>
                          <a:schemeClr val="dk1"/>
                        </a:solidFill>
                        <a:effectLst/>
                        <a:latin typeface="+mn-lt"/>
                        <a:ea typeface="+mn-ea"/>
                        <a:cs typeface="+mn-cs"/>
                      </a:endParaRPr>
                    </a:p>
                    <a:p>
                      <a:r>
                        <a:rPr lang="es-EC" sz="1200" kern="1200" dirty="0" smtClean="0">
                          <a:solidFill>
                            <a:schemeClr val="dk1"/>
                          </a:solidFill>
                          <a:effectLst/>
                          <a:latin typeface="+mn-lt"/>
                          <a:ea typeface="+mn-ea"/>
                          <a:cs typeface="+mn-cs"/>
                        </a:rPr>
                        <a:t> </a:t>
                      </a:r>
                      <a:endParaRPr lang="es-ES" sz="1200" kern="1200" dirty="0" smtClean="0">
                        <a:solidFill>
                          <a:schemeClr val="dk1"/>
                        </a:solidFill>
                        <a:effectLst/>
                        <a:latin typeface="+mn-lt"/>
                        <a:ea typeface="+mn-ea"/>
                        <a:cs typeface="+mn-cs"/>
                      </a:endParaRPr>
                    </a:p>
                    <a:p>
                      <a:r>
                        <a:rPr lang="es-EC" sz="1200" kern="1200" dirty="0" smtClean="0">
                          <a:solidFill>
                            <a:schemeClr val="dk1"/>
                          </a:solidFill>
                          <a:effectLst/>
                          <a:latin typeface="+mn-lt"/>
                          <a:ea typeface="+mn-ea"/>
                          <a:cs typeface="+mn-cs"/>
                        </a:rPr>
                        <a:t>-Nivel de aprendizaje a través de problemas ordenados y lineales, seguimiento de pasos lógicos.</a:t>
                      </a:r>
                      <a:endParaRPr lang="es-ES" sz="1200" kern="1200" dirty="0" smtClean="0">
                        <a:solidFill>
                          <a:schemeClr val="dk1"/>
                        </a:solidFill>
                        <a:effectLst/>
                        <a:latin typeface="+mn-lt"/>
                        <a:ea typeface="+mn-ea"/>
                        <a:cs typeface="+mn-cs"/>
                      </a:endParaRPr>
                    </a:p>
                    <a:p>
                      <a:r>
                        <a:rPr lang="es-EC" sz="1200" kern="1200" dirty="0" smtClean="0">
                          <a:solidFill>
                            <a:schemeClr val="dk1"/>
                          </a:solidFill>
                          <a:effectLst/>
                          <a:latin typeface="+mn-lt"/>
                          <a:ea typeface="+mn-ea"/>
                          <a:cs typeface="+mn-cs"/>
                        </a:rPr>
                        <a:t>-Nivel de aprendizaje a través de problemas complejos que resuelven rápidamente y de forma innovativa.</a:t>
                      </a:r>
                      <a:endParaRPr lang="es-ES" dirty="0">
                        <a:latin typeface="+mn-lt"/>
                      </a:endParaRPr>
                    </a:p>
                  </a:txBody>
                  <a:tcPr/>
                </a:tc>
                <a:tc>
                  <a:txBody>
                    <a:bodyPr/>
                    <a:lstStyle/>
                    <a:p>
                      <a:endParaRPr lang="es-ES" dirty="0" smtClean="0">
                        <a:latin typeface="+mn-lt"/>
                      </a:endParaRPr>
                    </a:p>
                    <a:p>
                      <a:endParaRPr lang="es-ES" dirty="0" smtClean="0">
                        <a:latin typeface="+mn-lt"/>
                      </a:endParaRPr>
                    </a:p>
                    <a:p>
                      <a:endParaRPr lang="es-ES" sz="1400" dirty="0" smtClean="0">
                        <a:latin typeface="+mn-lt"/>
                      </a:endParaRPr>
                    </a:p>
                    <a:p>
                      <a:endParaRPr lang="es-ES" sz="1400" dirty="0" smtClean="0">
                        <a:latin typeface="+mn-lt"/>
                      </a:endParaRPr>
                    </a:p>
                    <a:p>
                      <a:endParaRPr lang="es-ES" sz="1400" dirty="0" smtClean="0">
                        <a:latin typeface="+mn-lt"/>
                      </a:endParaRPr>
                    </a:p>
                    <a:p>
                      <a:pPr algn="ctr"/>
                      <a:endParaRPr lang="es-ES" sz="1400" dirty="0" smtClean="0">
                        <a:latin typeface="+mn-lt"/>
                      </a:endParaRPr>
                    </a:p>
                    <a:p>
                      <a:pPr algn="ctr"/>
                      <a:endParaRPr lang="es-ES" sz="1400" dirty="0" smtClean="0">
                        <a:latin typeface="+mn-lt"/>
                      </a:endParaRPr>
                    </a:p>
                    <a:p>
                      <a:pPr algn="ctr"/>
                      <a:r>
                        <a:rPr lang="es-ES" sz="1400" dirty="0" smtClean="0">
                          <a:latin typeface="+mn-lt"/>
                        </a:rPr>
                        <a:t>Cuestionario</a:t>
                      </a:r>
                      <a:endParaRPr lang="es-ES" sz="1400" dirty="0">
                        <a:latin typeface="+mn-lt"/>
                      </a:endParaRPr>
                    </a:p>
                  </a:txBody>
                  <a:tcPr/>
                </a:tc>
              </a:tr>
            </a:tbl>
          </a:graphicData>
        </a:graphic>
      </p:graphicFrame>
      <p:sp>
        <p:nvSpPr>
          <p:cNvPr id="6" name="5 Rectángulo redondeado"/>
          <p:cNvSpPr/>
          <p:nvPr/>
        </p:nvSpPr>
        <p:spPr>
          <a:xfrm>
            <a:off x="539552"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Tree>
    <p:extLst>
      <p:ext uri="{BB962C8B-B14F-4D97-AF65-F5344CB8AC3E}">
        <p14:creationId xmlns:p14="http://schemas.microsoft.com/office/powerpoint/2010/main" val="15999874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260648"/>
            <a:ext cx="4896544" cy="504056"/>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MARCO METODOLÓGICO</a:t>
            </a:r>
            <a:endParaRPr lang="es-ES" sz="2200" b="1" dirty="0"/>
          </a:p>
        </p:txBody>
      </p:sp>
      <p:sp>
        <p:nvSpPr>
          <p:cNvPr id="7" name="6 Rectángulo"/>
          <p:cNvSpPr/>
          <p:nvPr/>
        </p:nvSpPr>
        <p:spPr>
          <a:xfrm>
            <a:off x="3347864" y="980728"/>
            <a:ext cx="5401922" cy="36004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2000" b="1" dirty="0" smtClean="0">
                <a:solidFill>
                  <a:schemeClr val="tx1"/>
                </a:solidFill>
              </a:rPr>
              <a:t>OPERACIONALIZACIÓN DE VARIABLES</a:t>
            </a:r>
            <a:endParaRPr lang="es-ES" sz="2000" b="1" dirty="0">
              <a:solidFill>
                <a:schemeClr val="tx1"/>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4265785242"/>
              </p:ext>
            </p:extLst>
          </p:nvPr>
        </p:nvGraphicFramePr>
        <p:xfrm>
          <a:off x="1114295" y="1556792"/>
          <a:ext cx="7778185" cy="4740699"/>
        </p:xfrm>
        <a:graphic>
          <a:graphicData uri="http://schemas.openxmlformats.org/drawingml/2006/table">
            <a:tbl>
              <a:tblPr firstRow="1" bandRow="1">
                <a:tableStyleId>{5C22544A-7EE6-4342-B048-85BDC9FD1C3A}</a:tableStyleId>
              </a:tblPr>
              <a:tblGrid>
                <a:gridCol w="1440160"/>
                <a:gridCol w="1513489"/>
                <a:gridCol w="1656184"/>
                <a:gridCol w="1728192"/>
                <a:gridCol w="1440160"/>
              </a:tblGrid>
              <a:tr h="475208">
                <a:tc>
                  <a:txBody>
                    <a:bodyPr/>
                    <a:lstStyle/>
                    <a:p>
                      <a:pPr algn="ctr"/>
                      <a:r>
                        <a:rPr lang="es-ES" sz="1500" dirty="0" smtClean="0">
                          <a:latin typeface="+mj-lt"/>
                        </a:rPr>
                        <a:t>VARIABLE DEPENDIENTE</a:t>
                      </a:r>
                      <a:endParaRPr lang="es-ES" sz="1500" dirty="0">
                        <a:latin typeface="+mj-lt"/>
                      </a:endParaRPr>
                    </a:p>
                  </a:txBody>
                  <a:tcPr/>
                </a:tc>
                <a:tc>
                  <a:txBody>
                    <a:bodyPr/>
                    <a:lstStyle/>
                    <a:p>
                      <a:pPr algn="ctr"/>
                      <a:r>
                        <a:rPr lang="es-ES" sz="1500" dirty="0" smtClean="0">
                          <a:latin typeface="+mj-lt"/>
                        </a:rPr>
                        <a:t>DEFINICIÓN CONCEPTUAL</a:t>
                      </a:r>
                      <a:endParaRPr lang="es-ES" sz="1500" dirty="0">
                        <a:latin typeface="+mj-lt"/>
                      </a:endParaRPr>
                    </a:p>
                  </a:txBody>
                  <a:tcPr/>
                </a:tc>
                <a:tc>
                  <a:txBody>
                    <a:bodyPr/>
                    <a:lstStyle/>
                    <a:p>
                      <a:pPr algn="ctr"/>
                      <a:r>
                        <a:rPr lang="es-ES" sz="1500" dirty="0" smtClean="0">
                          <a:latin typeface="+mj-lt"/>
                        </a:rPr>
                        <a:t>CATEGORÍAS</a:t>
                      </a:r>
                      <a:endParaRPr lang="es-ES" sz="1500" dirty="0">
                        <a:latin typeface="+mj-lt"/>
                      </a:endParaRPr>
                    </a:p>
                  </a:txBody>
                  <a:tcPr/>
                </a:tc>
                <a:tc>
                  <a:txBody>
                    <a:bodyPr/>
                    <a:lstStyle/>
                    <a:p>
                      <a:pPr algn="ctr"/>
                      <a:r>
                        <a:rPr lang="es-ES" sz="1500" dirty="0" smtClean="0">
                          <a:latin typeface="+mj-lt"/>
                        </a:rPr>
                        <a:t>INDICADORES</a:t>
                      </a:r>
                      <a:endParaRPr lang="es-ES" sz="1500" dirty="0">
                        <a:latin typeface="+mj-lt"/>
                      </a:endParaRPr>
                    </a:p>
                  </a:txBody>
                  <a:tcPr/>
                </a:tc>
                <a:tc>
                  <a:txBody>
                    <a:bodyPr/>
                    <a:lstStyle/>
                    <a:p>
                      <a:pPr algn="ctr"/>
                      <a:r>
                        <a:rPr lang="es-ES" sz="1500" dirty="0" smtClean="0">
                          <a:latin typeface="+mj-lt"/>
                        </a:rPr>
                        <a:t>INSTRUMENTO</a:t>
                      </a:r>
                      <a:endParaRPr lang="es-ES" sz="1500" dirty="0">
                        <a:latin typeface="+mj-lt"/>
                      </a:endParaRPr>
                    </a:p>
                  </a:txBody>
                  <a:tcPr/>
                </a:tc>
              </a:tr>
              <a:tr h="4192059">
                <a:tc>
                  <a:txBody>
                    <a:bodyPr/>
                    <a:lstStyle/>
                    <a:p>
                      <a:pPr>
                        <a:spcAft>
                          <a:spcPts val="0"/>
                        </a:spcAft>
                      </a:pPr>
                      <a:r>
                        <a:rPr lang="es-EC" sz="1600" b="0" dirty="0">
                          <a:effectLst/>
                          <a:latin typeface="+mn-lt"/>
                          <a:ea typeface="Times New Roman"/>
                        </a:rPr>
                        <a:t>Rendimiento Académico</a:t>
                      </a:r>
                      <a:endParaRPr lang="es-ES" sz="1600" b="0" dirty="0">
                        <a:effectLst/>
                        <a:latin typeface="+mn-lt"/>
                        <a:ea typeface="Times New Roman"/>
                      </a:endParaRPr>
                    </a:p>
                  </a:txBody>
                  <a:tcPr marL="68580" marR="68580" marT="0" marB="0" anchor="ctr"/>
                </a:tc>
                <a:tc>
                  <a:txBody>
                    <a:bodyPr/>
                    <a:lstStyle/>
                    <a:p>
                      <a:pPr marL="144145">
                        <a:spcAft>
                          <a:spcPts val="0"/>
                        </a:spcAft>
                      </a:pPr>
                      <a:r>
                        <a:rPr lang="es-EC" sz="1600" dirty="0">
                          <a:effectLst/>
                          <a:latin typeface="+mn-lt"/>
                          <a:ea typeface="Times New Roman"/>
                        </a:rPr>
                        <a:t> </a:t>
                      </a:r>
                      <a:endParaRPr lang="es-ES" sz="1600" dirty="0">
                        <a:effectLst/>
                        <a:latin typeface="+mn-lt"/>
                        <a:ea typeface="Times New Roman"/>
                      </a:endParaRPr>
                    </a:p>
                    <a:p>
                      <a:pPr marL="20955">
                        <a:spcAft>
                          <a:spcPts val="0"/>
                        </a:spcAft>
                      </a:pPr>
                      <a:r>
                        <a:rPr lang="es-EC" sz="1600" dirty="0">
                          <a:effectLst/>
                          <a:latin typeface="+mn-lt"/>
                          <a:ea typeface="Times New Roman"/>
                        </a:rPr>
                        <a:t>El rendimiento académico es el </a:t>
                      </a:r>
                      <a:endParaRPr lang="es-ES" sz="1600" dirty="0">
                        <a:effectLst/>
                        <a:latin typeface="+mn-lt"/>
                        <a:ea typeface="Times New Roman"/>
                      </a:endParaRPr>
                    </a:p>
                    <a:p>
                      <a:pPr marL="20955">
                        <a:spcAft>
                          <a:spcPts val="0"/>
                        </a:spcAft>
                      </a:pPr>
                      <a:r>
                        <a:rPr lang="es-EC" sz="1600" dirty="0">
                          <a:effectLst/>
                          <a:latin typeface="+mn-lt"/>
                          <a:ea typeface="Times New Roman"/>
                        </a:rPr>
                        <a:t>grado de logro de los objetivos establecidos en los programas oficiales</a:t>
                      </a:r>
                      <a:endParaRPr lang="es-ES" sz="1600" dirty="0">
                        <a:effectLst/>
                        <a:latin typeface="+mn-lt"/>
                        <a:ea typeface="Times New Roman"/>
                      </a:endParaRPr>
                    </a:p>
                    <a:p>
                      <a:pPr marL="20955">
                        <a:spcAft>
                          <a:spcPts val="0"/>
                        </a:spcAft>
                      </a:pPr>
                      <a:r>
                        <a:rPr lang="es-EC" sz="1600" dirty="0">
                          <a:effectLst/>
                          <a:latin typeface="+mn-lt"/>
                          <a:ea typeface="Times New Roman"/>
                        </a:rPr>
                        <a:t>de estudio. Niebla y Guzmán (2007)</a:t>
                      </a:r>
                      <a:endParaRPr lang="es-ES" sz="1600" dirty="0">
                        <a:effectLst/>
                        <a:latin typeface="+mn-lt"/>
                        <a:ea typeface="Times New Roman"/>
                      </a:endParaRPr>
                    </a:p>
                    <a:p>
                      <a:pPr marL="144145">
                        <a:spcAft>
                          <a:spcPts val="0"/>
                        </a:spcAft>
                      </a:pPr>
                      <a:r>
                        <a:rPr lang="es-EC" sz="1600" dirty="0">
                          <a:effectLst/>
                          <a:latin typeface="+mn-lt"/>
                          <a:ea typeface="Times New Roman"/>
                        </a:rPr>
                        <a:t> </a:t>
                      </a:r>
                      <a:endParaRPr lang="es-ES" sz="1600" dirty="0">
                        <a:effectLst/>
                        <a:latin typeface="+mn-lt"/>
                        <a:ea typeface="Times New Roman"/>
                      </a:endParaRPr>
                    </a:p>
                  </a:txBody>
                  <a:tcPr marL="68580" marR="68580" marT="0" marB="0" anchor="ctr"/>
                </a:tc>
                <a:tc>
                  <a:txBody>
                    <a:bodyPr/>
                    <a:lstStyle/>
                    <a:p>
                      <a:pPr marL="21590" algn="ctr">
                        <a:spcAft>
                          <a:spcPts val="0"/>
                        </a:spcAft>
                      </a:pPr>
                      <a:r>
                        <a:rPr lang="es-EC" sz="1600" dirty="0">
                          <a:effectLst/>
                          <a:latin typeface="+mn-lt"/>
                          <a:ea typeface="Times New Roman"/>
                        </a:rPr>
                        <a:t>Resultados académicos</a:t>
                      </a:r>
                      <a:endParaRPr lang="es-ES" sz="1600" dirty="0">
                        <a:effectLst/>
                        <a:latin typeface="+mn-lt"/>
                        <a:ea typeface="Times New Roman"/>
                      </a:endParaRPr>
                    </a:p>
                  </a:txBody>
                  <a:tcPr marL="68580" marR="68580" marT="0" marB="0" anchor="ctr"/>
                </a:tc>
                <a:tc>
                  <a:txBody>
                    <a:bodyPr/>
                    <a:lstStyle/>
                    <a:p>
                      <a:pPr marL="111125" algn="ctr">
                        <a:spcAft>
                          <a:spcPts val="0"/>
                        </a:spcAft>
                      </a:pPr>
                      <a:r>
                        <a:rPr lang="es-EC" sz="1600" dirty="0">
                          <a:effectLst/>
                          <a:latin typeface="+mn-lt"/>
                          <a:ea typeface="Times New Roman"/>
                        </a:rPr>
                        <a:t>Promedio por materia y curso.</a:t>
                      </a:r>
                      <a:endParaRPr lang="es-ES" sz="1600" dirty="0">
                        <a:effectLst/>
                        <a:latin typeface="+mn-lt"/>
                        <a:ea typeface="Times New Roman"/>
                      </a:endParaRPr>
                    </a:p>
                  </a:txBody>
                  <a:tcPr marL="68580" marR="68580" marT="0" marB="0" anchor="ctr"/>
                </a:tc>
                <a:tc>
                  <a:txBody>
                    <a:bodyPr/>
                    <a:lstStyle/>
                    <a:p>
                      <a:pPr marL="197485">
                        <a:spcAft>
                          <a:spcPts val="0"/>
                        </a:spcAft>
                      </a:pPr>
                      <a:r>
                        <a:rPr lang="es-EC" sz="1600" dirty="0">
                          <a:effectLst/>
                          <a:latin typeface="+mn-lt"/>
                          <a:ea typeface="Times New Roman"/>
                        </a:rPr>
                        <a:t> </a:t>
                      </a:r>
                      <a:endParaRPr lang="es-ES" sz="1600" dirty="0">
                        <a:effectLst/>
                        <a:latin typeface="+mn-lt"/>
                        <a:ea typeface="Times New Roman"/>
                      </a:endParaRPr>
                    </a:p>
                    <a:p>
                      <a:pPr marL="21590" algn="ctr">
                        <a:spcAft>
                          <a:spcPts val="0"/>
                        </a:spcAft>
                      </a:pPr>
                      <a:r>
                        <a:rPr lang="es-EC" sz="1600" dirty="0">
                          <a:effectLst/>
                          <a:latin typeface="+mn-lt"/>
                          <a:ea typeface="Times New Roman"/>
                        </a:rPr>
                        <a:t>Informes de rendimiento escolar de la ESPOCH</a:t>
                      </a:r>
                      <a:endParaRPr lang="es-ES" sz="1600" dirty="0">
                        <a:effectLst/>
                        <a:latin typeface="+mn-lt"/>
                        <a:ea typeface="Times New Roman"/>
                      </a:endParaRPr>
                    </a:p>
                    <a:p>
                      <a:pPr marL="228600">
                        <a:spcAft>
                          <a:spcPts val="0"/>
                        </a:spcAft>
                      </a:pPr>
                      <a:r>
                        <a:rPr lang="es-EC" sz="1600" dirty="0">
                          <a:effectLst/>
                          <a:latin typeface="+mn-lt"/>
                          <a:ea typeface="Times New Roman"/>
                        </a:rPr>
                        <a:t> </a:t>
                      </a:r>
                      <a:endParaRPr lang="es-ES" sz="1600" dirty="0">
                        <a:effectLst/>
                        <a:latin typeface="+mn-lt"/>
                        <a:ea typeface="Times New Roman"/>
                      </a:endParaRPr>
                    </a:p>
                  </a:txBody>
                  <a:tcPr marL="68580" marR="68580" marT="0" marB="0" anchor="ctr"/>
                </a:tc>
              </a:tr>
            </a:tbl>
          </a:graphicData>
        </a:graphic>
      </p:graphicFrame>
      <p:sp>
        <p:nvSpPr>
          <p:cNvPr id="6" name="5 Rectángulo redondeado"/>
          <p:cNvSpPr/>
          <p:nvPr/>
        </p:nvSpPr>
        <p:spPr>
          <a:xfrm>
            <a:off x="539552"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Tree>
    <p:extLst>
      <p:ext uri="{BB962C8B-B14F-4D97-AF65-F5344CB8AC3E}">
        <p14:creationId xmlns:p14="http://schemas.microsoft.com/office/powerpoint/2010/main" val="39213748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332656"/>
            <a:ext cx="4896544" cy="504056"/>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MARCO METODOLÓGICO</a:t>
            </a:r>
            <a:endParaRPr lang="es-ES" sz="2200" b="1" dirty="0"/>
          </a:p>
        </p:txBody>
      </p:sp>
      <p:sp>
        <p:nvSpPr>
          <p:cNvPr id="7" name="6 Rectángulo"/>
          <p:cNvSpPr/>
          <p:nvPr/>
        </p:nvSpPr>
        <p:spPr>
          <a:xfrm>
            <a:off x="1727023" y="1268760"/>
            <a:ext cx="6517385" cy="36004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2000" b="1" dirty="0" smtClean="0">
                <a:solidFill>
                  <a:schemeClr val="tx1"/>
                </a:solidFill>
              </a:rPr>
              <a:t>POBLACIÓN</a:t>
            </a:r>
            <a:endParaRPr lang="es-ES" sz="2000" b="1" dirty="0">
              <a:solidFill>
                <a:schemeClr val="tx1"/>
              </a:solidFill>
            </a:endParaRPr>
          </a:p>
        </p:txBody>
      </p:sp>
      <p:sp>
        <p:nvSpPr>
          <p:cNvPr id="6" name="5 Rectángulo redondeado"/>
          <p:cNvSpPr/>
          <p:nvPr/>
        </p:nvSpPr>
        <p:spPr>
          <a:xfrm>
            <a:off x="539552"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3" name="2 Rectángulo"/>
          <p:cNvSpPr/>
          <p:nvPr/>
        </p:nvSpPr>
        <p:spPr>
          <a:xfrm>
            <a:off x="1727023" y="1628800"/>
            <a:ext cx="6535597" cy="10081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solidFill>
                  <a:schemeClr val="tx1"/>
                </a:solidFill>
              </a:rPr>
              <a:t>7 docentes que han dictado las asignaturas del área de Contabilidad</a:t>
            </a:r>
          </a:p>
          <a:p>
            <a:endParaRPr lang="es-ES" sz="1000" dirty="0" smtClean="0">
              <a:solidFill>
                <a:schemeClr val="tx1"/>
              </a:solidFill>
            </a:endParaRPr>
          </a:p>
          <a:p>
            <a:r>
              <a:rPr lang="es-ES" dirty="0" smtClean="0">
                <a:solidFill>
                  <a:schemeClr val="tx1"/>
                </a:solidFill>
              </a:rPr>
              <a:t>306 estudiantes de primero a sexto semestre</a:t>
            </a:r>
            <a:endParaRPr lang="es-ES" dirty="0">
              <a:solidFill>
                <a:schemeClr val="tx1"/>
              </a:solidFill>
            </a:endParaRPr>
          </a:p>
        </p:txBody>
      </p:sp>
      <p:sp>
        <p:nvSpPr>
          <p:cNvPr id="8" name="7 Rectángulo"/>
          <p:cNvSpPr/>
          <p:nvPr/>
        </p:nvSpPr>
        <p:spPr>
          <a:xfrm>
            <a:off x="1115616" y="2996952"/>
            <a:ext cx="3600400" cy="35641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2000" b="1" dirty="0" smtClean="0">
                <a:solidFill>
                  <a:schemeClr val="tx1"/>
                </a:solidFill>
              </a:rPr>
              <a:t>MUESTRA</a:t>
            </a:r>
            <a:endParaRPr lang="es-ES" sz="2000" b="1" dirty="0">
              <a:solidFill>
                <a:schemeClr val="tx1"/>
              </a:solidFill>
            </a:endParaRPr>
          </a:p>
        </p:txBody>
      </p:sp>
      <p:pic>
        <p:nvPicPr>
          <p:cNvPr id="9" name="8 Imagen"/>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4932040" y="3284984"/>
            <a:ext cx="3888432" cy="2790861"/>
          </a:xfrm>
          <a:prstGeom prst="rect">
            <a:avLst/>
          </a:prstGeom>
          <a:noFill/>
          <a:ln>
            <a:noFill/>
          </a:ln>
          <a:effectLst/>
        </p:spPr>
      </p:pic>
      <p:sp>
        <p:nvSpPr>
          <p:cNvPr id="10" name="9 Rectángulo"/>
          <p:cNvSpPr/>
          <p:nvPr/>
        </p:nvSpPr>
        <p:spPr>
          <a:xfrm>
            <a:off x="1115616" y="3356992"/>
            <a:ext cx="3600400" cy="274742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smtClean="0">
                <a:solidFill>
                  <a:schemeClr val="tx1"/>
                </a:solidFill>
              </a:rPr>
              <a:t>- En </a:t>
            </a:r>
            <a:r>
              <a:rPr lang="es-MX" dirty="0">
                <a:solidFill>
                  <a:schemeClr val="tx1"/>
                </a:solidFill>
              </a:rPr>
              <a:t>el caso de los docentes la muestra </a:t>
            </a:r>
            <a:r>
              <a:rPr lang="es-MX" dirty="0" smtClean="0">
                <a:solidFill>
                  <a:schemeClr val="tx1"/>
                </a:solidFill>
              </a:rPr>
              <a:t>es </a:t>
            </a:r>
            <a:r>
              <a:rPr lang="es-MX" dirty="0">
                <a:solidFill>
                  <a:schemeClr val="tx1"/>
                </a:solidFill>
              </a:rPr>
              <a:t>igual a la </a:t>
            </a:r>
            <a:r>
              <a:rPr lang="es-MX" dirty="0" smtClean="0">
                <a:solidFill>
                  <a:schemeClr val="tx1"/>
                </a:solidFill>
              </a:rPr>
              <a:t>población.</a:t>
            </a:r>
          </a:p>
          <a:p>
            <a:pPr algn="just"/>
            <a:endParaRPr lang="es-MX" sz="1000" dirty="0" smtClean="0">
              <a:solidFill>
                <a:schemeClr val="tx1"/>
              </a:solidFill>
            </a:endParaRPr>
          </a:p>
          <a:p>
            <a:pPr algn="just"/>
            <a:r>
              <a:rPr lang="es-MX" dirty="0" smtClean="0">
                <a:solidFill>
                  <a:schemeClr val="tx1"/>
                </a:solidFill>
              </a:rPr>
              <a:t>- Para los </a:t>
            </a:r>
            <a:r>
              <a:rPr lang="es-MX" dirty="0">
                <a:solidFill>
                  <a:schemeClr val="tx1"/>
                </a:solidFill>
              </a:rPr>
              <a:t>estudiantes, se </a:t>
            </a:r>
            <a:r>
              <a:rPr lang="es-MX" dirty="0" smtClean="0">
                <a:solidFill>
                  <a:schemeClr val="tx1"/>
                </a:solidFill>
              </a:rPr>
              <a:t>utiliza </a:t>
            </a:r>
            <a:r>
              <a:rPr lang="es-MX" dirty="0">
                <a:solidFill>
                  <a:schemeClr val="tx1"/>
                </a:solidFill>
              </a:rPr>
              <a:t>una técnica de muestreo probabilístico: el muestreo aleatorio </a:t>
            </a:r>
            <a:r>
              <a:rPr lang="es-MX" dirty="0" smtClean="0">
                <a:solidFill>
                  <a:schemeClr val="tx1"/>
                </a:solidFill>
              </a:rPr>
              <a:t>simple, </a:t>
            </a:r>
            <a:r>
              <a:rPr lang="es-MX" dirty="0">
                <a:solidFill>
                  <a:schemeClr val="tx1"/>
                </a:solidFill>
              </a:rPr>
              <a:t>bajo la consideración de que todos son idóneos para ser parte de la </a:t>
            </a:r>
            <a:r>
              <a:rPr lang="es-MX" dirty="0" smtClean="0">
                <a:solidFill>
                  <a:schemeClr val="tx1"/>
                </a:solidFill>
              </a:rPr>
              <a:t>muestra.</a:t>
            </a:r>
            <a:endParaRPr lang="es-ES" dirty="0">
              <a:solidFill>
                <a:schemeClr val="tx1"/>
              </a:solidFill>
            </a:endParaRPr>
          </a:p>
        </p:txBody>
      </p:sp>
    </p:spTree>
    <p:extLst>
      <p:ext uri="{BB962C8B-B14F-4D97-AF65-F5344CB8AC3E}">
        <p14:creationId xmlns:p14="http://schemas.microsoft.com/office/powerpoint/2010/main" val="39046948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3" grpId="0" animBg="1"/>
      <p:bldP spid="8"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404664"/>
            <a:ext cx="4896544" cy="432048"/>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ANÁLISIS DE LOS RESULTADOS</a:t>
            </a:r>
            <a:endParaRPr lang="es-ES" sz="2200" b="1" dirty="0"/>
          </a:p>
        </p:txBody>
      </p:sp>
      <p:sp>
        <p:nvSpPr>
          <p:cNvPr id="6" name="5 Rectángulo redondeado"/>
          <p:cNvSpPr/>
          <p:nvPr/>
        </p:nvSpPr>
        <p:spPr>
          <a:xfrm>
            <a:off x="539552"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graphicFrame>
        <p:nvGraphicFramePr>
          <p:cNvPr id="11" name="10 Tabla"/>
          <p:cNvGraphicFramePr>
            <a:graphicFrameLocks noGrp="1"/>
          </p:cNvGraphicFramePr>
          <p:nvPr>
            <p:extLst>
              <p:ext uri="{D42A27DB-BD31-4B8C-83A1-F6EECF244321}">
                <p14:modId xmlns:p14="http://schemas.microsoft.com/office/powerpoint/2010/main" val="26851004"/>
              </p:ext>
            </p:extLst>
          </p:nvPr>
        </p:nvGraphicFramePr>
        <p:xfrm>
          <a:off x="179511" y="1107214"/>
          <a:ext cx="8784977" cy="5786932"/>
        </p:xfrm>
        <a:graphic>
          <a:graphicData uri="http://schemas.openxmlformats.org/drawingml/2006/table">
            <a:tbl>
              <a:tblPr firstRow="1" firstCol="1" bandRow="1">
                <a:tableStyleId>{3C2FFA5D-87B4-456A-9821-1D502468CF0F}</a:tableStyleId>
              </a:tblPr>
              <a:tblGrid>
                <a:gridCol w="1301577"/>
                <a:gridCol w="804897"/>
                <a:gridCol w="787196"/>
                <a:gridCol w="723678"/>
                <a:gridCol w="951715"/>
                <a:gridCol w="1201617"/>
                <a:gridCol w="717430"/>
                <a:gridCol w="739298"/>
                <a:gridCol w="744503"/>
                <a:gridCol w="813066"/>
              </a:tblGrid>
              <a:tr h="222822">
                <a:tc gridSpan="10">
                  <a:txBody>
                    <a:bodyPr/>
                    <a:lstStyle/>
                    <a:p>
                      <a:pPr algn="ctr">
                        <a:lnSpc>
                          <a:spcPct val="115000"/>
                        </a:lnSpc>
                        <a:spcAft>
                          <a:spcPts val="0"/>
                        </a:spcAft>
                      </a:pPr>
                      <a:r>
                        <a:rPr lang="es-ES" sz="1600" dirty="0">
                          <a:effectLst/>
                          <a:latin typeface="Times New Roman" pitchFamily="18" charset="0"/>
                          <a:cs typeface="Times New Roman" pitchFamily="18" charset="0"/>
                        </a:rPr>
                        <a:t>Perfil del Estudiante</a:t>
                      </a:r>
                      <a:endParaRPr lang="es-ES" sz="1600" dirty="0">
                        <a:effectLst/>
                        <a:latin typeface="Times New Roman" pitchFamily="18" charset="0"/>
                        <a:ea typeface="Calibri"/>
                        <a:cs typeface="Times New Roman" pitchFamily="18" charset="0"/>
                      </a:endParaRPr>
                    </a:p>
                  </a:txBody>
                  <a:tcPr marL="45895" marR="4589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34297">
                <a:tc>
                  <a:txBody>
                    <a:bodyPr/>
                    <a:lstStyle/>
                    <a:p>
                      <a:pPr algn="ctr">
                        <a:lnSpc>
                          <a:spcPct val="115000"/>
                        </a:lnSpc>
                        <a:spcAft>
                          <a:spcPts val="0"/>
                        </a:spcAft>
                      </a:pPr>
                      <a:r>
                        <a:rPr lang="es-ES" sz="1400">
                          <a:effectLst/>
                          <a:latin typeface="Times New Roman" pitchFamily="18" charset="0"/>
                          <a:cs typeface="Times New Roman" pitchFamily="18" charset="0"/>
                        </a:rPr>
                        <a:t>Estilo</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err="1">
                          <a:effectLst/>
                          <a:latin typeface="Times New Roman" pitchFamily="18" charset="0"/>
                          <a:cs typeface="Times New Roman" pitchFamily="18" charset="0"/>
                        </a:rPr>
                        <a:t>Equi</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err="1">
                          <a:effectLst/>
                          <a:latin typeface="Times New Roman" pitchFamily="18" charset="0"/>
                          <a:cs typeface="Times New Roman" pitchFamily="18" charset="0"/>
                        </a:rPr>
                        <a:t>Mode</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Muy F</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Total</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Estilo</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err="1">
                          <a:effectLst/>
                          <a:latin typeface="Times New Roman" pitchFamily="18" charset="0"/>
                          <a:cs typeface="Times New Roman" pitchFamily="18" charset="0"/>
                        </a:rPr>
                        <a:t>Equi</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err="1">
                          <a:effectLst/>
                          <a:latin typeface="Times New Roman" pitchFamily="18" charset="0"/>
                          <a:cs typeface="Times New Roman" pitchFamily="18" charset="0"/>
                        </a:rPr>
                        <a:t>Mode</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Muy F</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Total</a:t>
                      </a:r>
                      <a:endParaRPr lang="es-ES" sz="1400" b="1" dirty="0">
                        <a:effectLst/>
                        <a:latin typeface="Times New Roman" pitchFamily="18" charset="0"/>
                        <a:ea typeface="Calibri"/>
                        <a:cs typeface="Times New Roman" pitchFamily="18" charset="0"/>
                      </a:endParaRPr>
                    </a:p>
                  </a:txBody>
                  <a:tcPr marL="45895" marR="45895" marT="0" marB="0"/>
                </a:tc>
              </a:tr>
              <a:tr h="222822">
                <a:tc gridSpan="10">
                  <a:txBody>
                    <a:bodyPr/>
                    <a:lstStyle/>
                    <a:p>
                      <a:pPr algn="ctr">
                        <a:lnSpc>
                          <a:spcPct val="115000"/>
                        </a:lnSpc>
                        <a:spcAft>
                          <a:spcPts val="0"/>
                        </a:spcAft>
                      </a:pPr>
                      <a:r>
                        <a:rPr lang="es-ES" sz="1400" dirty="0">
                          <a:effectLst/>
                          <a:latin typeface="Times New Roman" pitchFamily="18" charset="0"/>
                          <a:cs typeface="Times New Roman" pitchFamily="18" charset="0"/>
                        </a:rPr>
                        <a:t>Contabilidad General</a:t>
                      </a:r>
                      <a:endParaRPr lang="es-ES" sz="1400" dirty="0">
                        <a:effectLst/>
                        <a:latin typeface="Times New Roman" pitchFamily="18" charset="0"/>
                        <a:ea typeface="Calibri"/>
                        <a:cs typeface="Times New Roman" pitchFamily="18" charset="0"/>
                      </a:endParaRPr>
                    </a:p>
                  </a:txBody>
                  <a:tcPr marL="45895" marR="4589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Activo</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37,38%</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36,88%</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5,65%</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79,91%</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Reflexivo</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13,84%</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6,25%</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20,09%</a:t>
                      </a:r>
                      <a:endParaRPr lang="es-ES" sz="1400" dirty="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Sensitivo</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35,93%</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38,92%</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13,69%</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88,54%</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Intuitivo</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11,46%</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11,46%</a:t>
                      </a:r>
                      <a:endParaRPr lang="es-ES" sz="1400" dirty="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Visual</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38,51%</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35,40%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16,75%</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90,66%</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Verbal</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8,10%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1,24%</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9,34%</a:t>
                      </a:r>
                      <a:endParaRPr lang="es-ES" sz="1400" dirty="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Secuencial</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28,66%</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35,37%</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11,57%</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75,60%</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Global</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20,74%</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3,66%</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24,40%</a:t>
                      </a:r>
                      <a:endParaRPr lang="es-ES" sz="1400" dirty="0">
                        <a:effectLst/>
                        <a:latin typeface="Times New Roman" pitchFamily="18" charset="0"/>
                        <a:ea typeface="Calibri"/>
                        <a:cs typeface="Times New Roman" pitchFamily="18" charset="0"/>
                      </a:endParaRPr>
                    </a:p>
                  </a:txBody>
                  <a:tcPr marL="45895" marR="45895" marT="0" marB="0"/>
                </a:tc>
              </a:tr>
              <a:tr h="222822">
                <a:tc gridSpan="10">
                  <a:txBody>
                    <a:bodyPr/>
                    <a:lstStyle/>
                    <a:p>
                      <a:pPr algn="ctr">
                        <a:lnSpc>
                          <a:spcPct val="115000"/>
                        </a:lnSpc>
                        <a:spcAft>
                          <a:spcPts val="0"/>
                        </a:spcAft>
                      </a:pPr>
                      <a:r>
                        <a:rPr lang="es-ES" sz="1400" b="1" dirty="0">
                          <a:effectLst/>
                          <a:latin typeface="Times New Roman" pitchFamily="18" charset="0"/>
                          <a:cs typeface="Times New Roman" pitchFamily="18" charset="0"/>
                        </a:rPr>
                        <a:t>Contabilidad Comercial</a:t>
                      </a:r>
                      <a:endParaRPr lang="es-ES" sz="1400" b="1" dirty="0">
                        <a:effectLst/>
                        <a:latin typeface="Times New Roman" pitchFamily="18" charset="0"/>
                        <a:ea typeface="Calibri"/>
                        <a:cs typeface="Times New Roman" pitchFamily="18" charset="0"/>
                      </a:endParaRPr>
                    </a:p>
                  </a:txBody>
                  <a:tcPr marL="45895" marR="4589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Activo</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33,76%</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36,94%</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5,79%</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76,49%</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Reflexivo</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17,20%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6,31%</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23,51%</a:t>
                      </a:r>
                      <a:endParaRPr lang="es-ES" sz="1400" dirty="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Sensitivo</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35,58%</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38,65%</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13,44%</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87,67%</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a:effectLst/>
                          <a:latin typeface="Times New Roman" pitchFamily="18" charset="0"/>
                          <a:cs typeface="Times New Roman" pitchFamily="18" charset="0"/>
                        </a:rPr>
                        <a:t>Intuitivo</a:t>
                      </a:r>
                      <a:endParaRPr lang="es-ES" sz="1400" b="1">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12,33%</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12,33%</a:t>
                      </a:r>
                      <a:endParaRPr lang="es-ES" sz="1400" dirty="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Visual</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37,97%</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36,71%</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16,47%</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91,15%</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Verbal</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7,59%</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1,26%</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8,85%</a:t>
                      </a:r>
                      <a:endParaRPr lang="es-ES" sz="1400" dirty="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Secuencial</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29,19%</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35,40%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12,42%</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77,01%</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Global</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19,25%</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3,74%</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22,99%</a:t>
                      </a:r>
                      <a:endParaRPr lang="es-ES" sz="1400" dirty="0">
                        <a:effectLst/>
                        <a:latin typeface="Times New Roman" pitchFamily="18" charset="0"/>
                        <a:ea typeface="Calibri"/>
                        <a:cs typeface="Times New Roman" pitchFamily="18" charset="0"/>
                      </a:endParaRPr>
                    </a:p>
                  </a:txBody>
                  <a:tcPr marL="45895" marR="45895" marT="0" marB="0"/>
                </a:tc>
              </a:tr>
              <a:tr h="222822">
                <a:tc gridSpan="10">
                  <a:txBody>
                    <a:bodyPr/>
                    <a:lstStyle/>
                    <a:p>
                      <a:pPr algn="ctr">
                        <a:lnSpc>
                          <a:spcPct val="115000"/>
                        </a:lnSpc>
                        <a:spcAft>
                          <a:spcPts val="0"/>
                        </a:spcAft>
                      </a:pPr>
                      <a:r>
                        <a:rPr lang="es-ES" sz="1400" b="1" dirty="0">
                          <a:effectLst/>
                          <a:latin typeface="Times New Roman" pitchFamily="18" charset="0"/>
                          <a:cs typeface="Times New Roman" pitchFamily="18" charset="0"/>
                        </a:rPr>
                        <a:t>Contabilidad de Costos</a:t>
                      </a:r>
                      <a:endParaRPr lang="es-ES" sz="1400" b="1" dirty="0">
                        <a:effectLst/>
                        <a:latin typeface="Times New Roman" pitchFamily="18" charset="0"/>
                        <a:ea typeface="Calibri"/>
                        <a:cs typeface="Times New Roman" pitchFamily="18" charset="0"/>
                      </a:endParaRPr>
                    </a:p>
                  </a:txBody>
                  <a:tcPr marL="45895" marR="4589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Activo</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33,33%</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36,59%</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4,97%</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74,89%</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Reflexivo</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17,07%</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8,04%</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25,11%</a:t>
                      </a:r>
                      <a:endParaRPr lang="es-ES" sz="1400" dirty="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Sensitivo</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36,72%</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37,50%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14,07%</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88,29%</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a:effectLst/>
                          <a:latin typeface="Times New Roman" pitchFamily="18" charset="0"/>
                          <a:cs typeface="Times New Roman" pitchFamily="18" charset="0"/>
                        </a:rPr>
                        <a:t>Intuitivo</a:t>
                      </a:r>
                      <a:endParaRPr lang="es-ES" sz="1400" b="1">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11,71%</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11,71%</a:t>
                      </a:r>
                      <a:endParaRPr lang="es-ES" sz="1400" dirty="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Visual</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37,60%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38,40%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19,20%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95,20%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a:effectLst/>
                          <a:latin typeface="Times New Roman" pitchFamily="18" charset="0"/>
                          <a:cs typeface="Times New Roman" pitchFamily="18" charset="0"/>
                        </a:rPr>
                        <a:t>Verbal</a:t>
                      </a:r>
                      <a:endParaRPr lang="es-ES" sz="1400" b="1">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4,80%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4,80%</a:t>
                      </a:r>
                      <a:endParaRPr lang="es-ES" sz="140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Secuencial</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28,35%</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35,43%</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11,03%</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74,81%</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a:effectLst/>
                          <a:latin typeface="Times New Roman" pitchFamily="18" charset="0"/>
                          <a:cs typeface="Times New Roman" pitchFamily="18" charset="0"/>
                        </a:rPr>
                        <a:t>Global</a:t>
                      </a:r>
                      <a:endParaRPr lang="es-ES" sz="1400" b="1">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22,05%</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3,14%</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25,19%</a:t>
                      </a:r>
                      <a:endParaRPr lang="es-ES" sz="1400" dirty="0">
                        <a:effectLst/>
                        <a:latin typeface="Times New Roman" pitchFamily="18" charset="0"/>
                        <a:ea typeface="Calibri"/>
                        <a:cs typeface="Times New Roman" pitchFamily="18" charset="0"/>
                      </a:endParaRPr>
                    </a:p>
                  </a:txBody>
                  <a:tcPr marL="45895" marR="45895" marT="0" marB="0"/>
                </a:tc>
              </a:tr>
              <a:tr h="222822">
                <a:tc gridSpan="10">
                  <a:txBody>
                    <a:bodyPr/>
                    <a:lstStyle/>
                    <a:p>
                      <a:pPr algn="ctr">
                        <a:lnSpc>
                          <a:spcPct val="115000"/>
                        </a:lnSpc>
                        <a:spcAft>
                          <a:spcPts val="0"/>
                        </a:spcAft>
                      </a:pPr>
                      <a:r>
                        <a:rPr lang="es-ES" sz="1400" b="1" dirty="0">
                          <a:effectLst/>
                          <a:latin typeface="Times New Roman" pitchFamily="18" charset="0"/>
                          <a:cs typeface="Times New Roman" pitchFamily="18" charset="0"/>
                        </a:rPr>
                        <a:t>Presupuestos</a:t>
                      </a:r>
                      <a:endParaRPr lang="es-ES" sz="1400" b="1" dirty="0">
                        <a:effectLst/>
                        <a:latin typeface="Times New Roman" pitchFamily="18" charset="0"/>
                        <a:ea typeface="Calibri"/>
                        <a:cs typeface="Times New Roman" pitchFamily="18" charset="0"/>
                      </a:endParaRPr>
                    </a:p>
                  </a:txBody>
                  <a:tcPr marL="45895" marR="45895"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Activo</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29,17%</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37,50%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2,78%</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69,45%</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Reflexivo</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19,44%</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11,11%</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30,55%</a:t>
                      </a:r>
                      <a:endParaRPr lang="es-ES" sz="1400" dirty="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dirty="0">
                          <a:effectLst/>
                          <a:latin typeface="Times New Roman" pitchFamily="18" charset="0"/>
                          <a:cs typeface="Times New Roman" pitchFamily="18" charset="0"/>
                        </a:rPr>
                        <a:t>Sensitivo</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37,33%</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41,33%</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10,67%</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89,33%</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Intuitivo</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10,67%</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10,67%</a:t>
                      </a:r>
                      <a:endParaRPr lang="es-ES" sz="1400" dirty="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Visual</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32,39%</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46,48%</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16,91%</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95,78%</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Verbal</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4,22%</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4,22%</a:t>
                      </a:r>
                      <a:endParaRPr lang="es-ES" sz="1400" dirty="0">
                        <a:effectLst/>
                        <a:latin typeface="Times New Roman" pitchFamily="18" charset="0"/>
                        <a:ea typeface="Calibri"/>
                        <a:cs typeface="Times New Roman" pitchFamily="18" charset="0"/>
                      </a:endParaRPr>
                    </a:p>
                  </a:txBody>
                  <a:tcPr marL="45895" marR="45895" marT="0" marB="0"/>
                </a:tc>
              </a:tr>
              <a:tr h="267481">
                <a:tc>
                  <a:txBody>
                    <a:bodyPr/>
                    <a:lstStyle/>
                    <a:p>
                      <a:pPr algn="ctr">
                        <a:lnSpc>
                          <a:spcPct val="115000"/>
                        </a:lnSpc>
                        <a:spcAft>
                          <a:spcPts val="0"/>
                        </a:spcAft>
                      </a:pPr>
                      <a:r>
                        <a:rPr lang="es-ES" sz="1400">
                          <a:effectLst/>
                          <a:latin typeface="Times New Roman" pitchFamily="18" charset="0"/>
                          <a:cs typeface="Times New Roman" pitchFamily="18" charset="0"/>
                        </a:rPr>
                        <a:t>Secuencial</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27,03%</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37,84%</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10,80%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75,67%</a:t>
                      </a:r>
                      <a:endParaRPr lang="es-ES" sz="1400"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b="1" dirty="0">
                          <a:effectLst/>
                          <a:latin typeface="Times New Roman" pitchFamily="18" charset="0"/>
                          <a:cs typeface="Times New Roman" pitchFamily="18" charset="0"/>
                        </a:rPr>
                        <a:t>Global</a:t>
                      </a:r>
                      <a:endParaRPr lang="es-ES" sz="1400" b="1" dirty="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21,63%</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2,70%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a:effectLst/>
                          <a:latin typeface="Times New Roman" pitchFamily="18" charset="0"/>
                          <a:cs typeface="Times New Roman" pitchFamily="18" charset="0"/>
                        </a:rPr>
                        <a:t>0,00%</a:t>
                      </a:r>
                      <a:endParaRPr lang="es-ES" sz="1400">
                        <a:effectLst/>
                        <a:latin typeface="Times New Roman" pitchFamily="18" charset="0"/>
                        <a:ea typeface="Calibri"/>
                        <a:cs typeface="Times New Roman" pitchFamily="18" charset="0"/>
                      </a:endParaRPr>
                    </a:p>
                  </a:txBody>
                  <a:tcPr marL="45895" marR="45895" marT="0" marB="0"/>
                </a:tc>
                <a:tc>
                  <a:txBody>
                    <a:bodyPr/>
                    <a:lstStyle/>
                    <a:p>
                      <a:pPr algn="ctr">
                        <a:lnSpc>
                          <a:spcPct val="115000"/>
                        </a:lnSpc>
                        <a:spcAft>
                          <a:spcPts val="0"/>
                        </a:spcAft>
                      </a:pPr>
                      <a:r>
                        <a:rPr lang="es-ES" sz="1400" dirty="0">
                          <a:effectLst/>
                          <a:latin typeface="Times New Roman" pitchFamily="18" charset="0"/>
                          <a:cs typeface="Times New Roman" pitchFamily="18" charset="0"/>
                        </a:rPr>
                        <a:t>24,33%</a:t>
                      </a:r>
                      <a:endParaRPr lang="es-ES" sz="1400" dirty="0">
                        <a:effectLst/>
                        <a:latin typeface="Times New Roman" pitchFamily="18" charset="0"/>
                        <a:ea typeface="Calibri"/>
                        <a:cs typeface="Times New Roman" pitchFamily="18" charset="0"/>
                      </a:endParaRPr>
                    </a:p>
                  </a:txBody>
                  <a:tcPr marL="45895" marR="45895" marT="0" marB="0"/>
                </a:tc>
              </a:tr>
            </a:tbl>
          </a:graphicData>
        </a:graphic>
      </p:graphicFrame>
    </p:spTree>
    <p:extLst>
      <p:ext uri="{BB962C8B-B14F-4D97-AF65-F5344CB8AC3E}">
        <p14:creationId xmlns:p14="http://schemas.microsoft.com/office/powerpoint/2010/main" val="11706809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332656"/>
            <a:ext cx="4896544" cy="432048"/>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ANÁLISIS DE LOS RESULTADOS</a:t>
            </a:r>
            <a:endParaRPr lang="es-ES" sz="2200" b="1" dirty="0"/>
          </a:p>
        </p:txBody>
      </p:sp>
      <p:sp>
        <p:nvSpPr>
          <p:cNvPr id="6" name="5 Rectángulo redondeado"/>
          <p:cNvSpPr/>
          <p:nvPr/>
        </p:nvSpPr>
        <p:spPr>
          <a:xfrm>
            <a:off x="539552"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graphicFrame>
        <p:nvGraphicFramePr>
          <p:cNvPr id="2" name="1 Tabla"/>
          <p:cNvGraphicFramePr>
            <a:graphicFrameLocks noGrp="1"/>
          </p:cNvGraphicFramePr>
          <p:nvPr>
            <p:extLst>
              <p:ext uri="{D42A27DB-BD31-4B8C-83A1-F6EECF244321}">
                <p14:modId xmlns:p14="http://schemas.microsoft.com/office/powerpoint/2010/main" val="4208191033"/>
              </p:ext>
            </p:extLst>
          </p:nvPr>
        </p:nvGraphicFramePr>
        <p:xfrm>
          <a:off x="251518" y="1714500"/>
          <a:ext cx="8640963" cy="5098876"/>
        </p:xfrm>
        <a:graphic>
          <a:graphicData uri="http://schemas.openxmlformats.org/drawingml/2006/table">
            <a:tbl>
              <a:tblPr firstRow="1" firstCol="1" bandRow="1">
                <a:tableStyleId>{69CF1AB2-1976-4502-BF36-3FF5EA218861}</a:tableStyleId>
              </a:tblPr>
              <a:tblGrid>
                <a:gridCol w="792090"/>
                <a:gridCol w="864096"/>
                <a:gridCol w="2901764"/>
                <a:gridCol w="626628"/>
                <a:gridCol w="2895224"/>
                <a:gridCol w="561161"/>
              </a:tblGrid>
              <a:tr h="629754">
                <a:tc>
                  <a:txBody>
                    <a:bodyPr/>
                    <a:lstStyle/>
                    <a:p>
                      <a:pPr marL="71755" marR="71755" algn="ctr">
                        <a:lnSpc>
                          <a:spcPct val="150000"/>
                        </a:lnSpc>
                        <a:spcAft>
                          <a:spcPts val="0"/>
                        </a:spcAft>
                        <a:tabLst>
                          <a:tab pos="450215" algn="l"/>
                        </a:tabLst>
                      </a:pPr>
                      <a:r>
                        <a:rPr lang="es-MX" sz="1200" dirty="0" smtClean="0">
                          <a:effectLst/>
                        </a:rPr>
                        <a:t>Asignat.</a:t>
                      </a:r>
                      <a:endParaRPr lang="es-ES" sz="1200" dirty="0">
                        <a:effectLst/>
                        <a:latin typeface="Calibri"/>
                        <a:ea typeface="Calibri"/>
                        <a:cs typeface="Times New Roman"/>
                      </a:endParaRPr>
                    </a:p>
                  </a:txBody>
                  <a:tcPr marL="40194" marR="40194" marT="0" marB="0" anchor="ctr"/>
                </a:tc>
                <a:tc>
                  <a:txBody>
                    <a:bodyPr/>
                    <a:lstStyle/>
                    <a:p>
                      <a:pPr algn="ctr">
                        <a:lnSpc>
                          <a:spcPct val="150000"/>
                        </a:lnSpc>
                        <a:spcAft>
                          <a:spcPts val="0"/>
                        </a:spcAft>
                        <a:tabLst>
                          <a:tab pos="450215" algn="l"/>
                        </a:tabLst>
                      </a:pPr>
                      <a:r>
                        <a:rPr lang="es-MX" sz="1200" dirty="0">
                          <a:effectLst/>
                        </a:rPr>
                        <a:t>Perfil del </a:t>
                      </a:r>
                      <a:r>
                        <a:rPr lang="es-MX" sz="1200" dirty="0" smtClean="0">
                          <a:effectLst/>
                        </a:rPr>
                        <a:t>Estudiante</a:t>
                      </a:r>
                      <a:endParaRPr lang="es-ES" sz="1200" dirty="0">
                        <a:effectLst/>
                      </a:endParaRPr>
                    </a:p>
                  </a:txBody>
                  <a:tcPr marL="40194" marR="40194" marT="0" marB="0" anchor="ctr"/>
                </a:tc>
                <a:tc gridSpan="2">
                  <a:txBody>
                    <a:bodyPr/>
                    <a:lstStyle/>
                    <a:p>
                      <a:pPr algn="ctr">
                        <a:lnSpc>
                          <a:spcPct val="150000"/>
                        </a:lnSpc>
                        <a:spcAft>
                          <a:spcPts val="0"/>
                        </a:spcAft>
                        <a:tabLst>
                          <a:tab pos="450215" algn="l"/>
                        </a:tabLst>
                      </a:pPr>
                      <a:r>
                        <a:rPr lang="es-MX" sz="1200" dirty="0">
                          <a:effectLst/>
                        </a:rPr>
                        <a:t>Relación en % con la Técnica Didáctica </a:t>
                      </a:r>
                      <a:endParaRPr lang="es-MX" sz="1200" dirty="0" smtClean="0">
                        <a:effectLst/>
                      </a:endParaRPr>
                    </a:p>
                    <a:p>
                      <a:pPr algn="ctr">
                        <a:lnSpc>
                          <a:spcPct val="150000"/>
                        </a:lnSpc>
                        <a:spcAft>
                          <a:spcPts val="0"/>
                        </a:spcAft>
                        <a:tabLst>
                          <a:tab pos="450215" algn="l"/>
                        </a:tabLst>
                      </a:pPr>
                      <a:r>
                        <a:rPr lang="es-MX" sz="1200" dirty="0" smtClean="0">
                          <a:effectLst/>
                        </a:rPr>
                        <a:t>en </a:t>
                      </a:r>
                      <a:r>
                        <a:rPr lang="es-MX" sz="1200" dirty="0">
                          <a:effectLst/>
                        </a:rPr>
                        <a:t>Opinión del docente</a:t>
                      </a:r>
                      <a:endParaRPr lang="es-ES" sz="1200" dirty="0">
                        <a:effectLst/>
                        <a:latin typeface="Calibri"/>
                        <a:ea typeface="Calibri"/>
                        <a:cs typeface="Times New Roman"/>
                      </a:endParaRPr>
                    </a:p>
                  </a:txBody>
                  <a:tcPr marL="40194" marR="40194" marT="0" marB="0" anchor="ctr"/>
                </a:tc>
                <a:tc hMerge="1">
                  <a:txBody>
                    <a:bodyPr/>
                    <a:lstStyle/>
                    <a:p>
                      <a:endParaRPr lang="es-ES"/>
                    </a:p>
                  </a:txBody>
                  <a:tcPr/>
                </a:tc>
                <a:tc gridSpan="2">
                  <a:txBody>
                    <a:bodyPr/>
                    <a:lstStyle/>
                    <a:p>
                      <a:pPr algn="ctr">
                        <a:lnSpc>
                          <a:spcPct val="150000"/>
                        </a:lnSpc>
                        <a:spcAft>
                          <a:spcPts val="0"/>
                        </a:spcAft>
                        <a:tabLst>
                          <a:tab pos="450215" algn="l"/>
                        </a:tabLst>
                      </a:pPr>
                      <a:r>
                        <a:rPr lang="es-MX" sz="1200" dirty="0">
                          <a:effectLst/>
                        </a:rPr>
                        <a:t>Relación en % con la Técnica Didáctica </a:t>
                      </a:r>
                      <a:endParaRPr lang="es-MX" sz="1200" dirty="0" smtClean="0">
                        <a:effectLst/>
                      </a:endParaRPr>
                    </a:p>
                    <a:p>
                      <a:pPr algn="ctr">
                        <a:lnSpc>
                          <a:spcPct val="150000"/>
                        </a:lnSpc>
                        <a:spcAft>
                          <a:spcPts val="0"/>
                        </a:spcAft>
                        <a:tabLst>
                          <a:tab pos="450215" algn="l"/>
                        </a:tabLst>
                      </a:pPr>
                      <a:r>
                        <a:rPr lang="es-MX" sz="1200" dirty="0" smtClean="0">
                          <a:effectLst/>
                        </a:rPr>
                        <a:t>en </a:t>
                      </a:r>
                      <a:r>
                        <a:rPr lang="es-MX" sz="1200" dirty="0">
                          <a:effectLst/>
                        </a:rPr>
                        <a:t>Opinión del estudiante</a:t>
                      </a:r>
                      <a:endParaRPr lang="es-ES" sz="1200" dirty="0">
                        <a:effectLst/>
                        <a:latin typeface="Calibri"/>
                        <a:ea typeface="Calibri"/>
                        <a:cs typeface="Times New Roman"/>
                      </a:endParaRPr>
                    </a:p>
                  </a:txBody>
                  <a:tcPr marL="40194" marR="40194" marT="0" marB="0" anchor="ctr"/>
                </a:tc>
                <a:tc hMerge="1">
                  <a:txBody>
                    <a:bodyPr/>
                    <a:lstStyle/>
                    <a:p>
                      <a:endParaRPr lang="es-ES"/>
                    </a:p>
                  </a:txBody>
                  <a:tcPr/>
                </a:tc>
              </a:tr>
              <a:tr h="525779">
                <a:tc rowSpan="4">
                  <a:txBody>
                    <a:bodyPr/>
                    <a:lstStyle/>
                    <a:p>
                      <a:pPr marL="71755" marR="71755" algn="ctr">
                        <a:lnSpc>
                          <a:spcPct val="150000"/>
                        </a:lnSpc>
                        <a:spcAft>
                          <a:spcPts val="0"/>
                        </a:spcAft>
                        <a:tabLst>
                          <a:tab pos="450215" algn="l"/>
                        </a:tabLst>
                      </a:pPr>
                      <a:r>
                        <a:rPr lang="es-MX" sz="1200" dirty="0">
                          <a:effectLst/>
                        </a:rPr>
                        <a:t>CONTABILIDAD GENERAL</a:t>
                      </a:r>
                      <a:endParaRPr lang="es-ES" sz="1200" dirty="0">
                        <a:effectLst/>
                        <a:latin typeface="Calibri"/>
                        <a:ea typeface="Calibri"/>
                        <a:cs typeface="Times New Roman"/>
                      </a:endParaRPr>
                    </a:p>
                  </a:txBody>
                  <a:tcPr marL="40194" marR="40194" marT="0" marB="0" vert="vert270" anchor="ctr"/>
                </a:tc>
                <a:tc>
                  <a:txBody>
                    <a:bodyPr/>
                    <a:lstStyle/>
                    <a:p>
                      <a:pPr algn="ctr">
                        <a:lnSpc>
                          <a:spcPct val="100000"/>
                        </a:lnSpc>
                        <a:spcAft>
                          <a:spcPts val="0"/>
                        </a:spcAft>
                        <a:tabLst>
                          <a:tab pos="450215" algn="l"/>
                        </a:tabLst>
                      </a:pPr>
                      <a:r>
                        <a:rPr lang="es-MX" sz="1200" dirty="0">
                          <a:effectLst/>
                        </a:rPr>
                        <a:t>ACTIVO</a:t>
                      </a:r>
                      <a:endParaRPr lang="es-ES" sz="1200" dirty="0">
                        <a:effectLst/>
                      </a:endParaRPr>
                    </a:p>
                    <a:p>
                      <a:pPr algn="ctr">
                        <a:lnSpc>
                          <a:spcPct val="100000"/>
                        </a:lnSpc>
                        <a:spcAft>
                          <a:spcPts val="0"/>
                        </a:spcAft>
                        <a:tabLst>
                          <a:tab pos="450215" algn="l"/>
                        </a:tabLst>
                      </a:pPr>
                      <a:r>
                        <a:rPr lang="es-MX" sz="1200" dirty="0">
                          <a:effectLst/>
                        </a:rPr>
                        <a:t>79,91%</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Realización de Proyectos </a:t>
                      </a:r>
                      <a:endParaRPr lang="es-MX" sz="1200" dirty="0" smtClean="0">
                        <a:effectLst/>
                      </a:endParaRPr>
                    </a:p>
                    <a:p>
                      <a:pPr algn="ctr">
                        <a:lnSpc>
                          <a:spcPct val="100000"/>
                        </a:lnSpc>
                        <a:spcAft>
                          <a:spcPts val="0"/>
                        </a:spcAft>
                        <a:tabLst>
                          <a:tab pos="450215" algn="l"/>
                        </a:tabLst>
                      </a:pPr>
                      <a:r>
                        <a:rPr lang="es-MX" sz="1200" dirty="0" smtClean="0">
                          <a:effectLst/>
                        </a:rPr>
                        <a:t>BASTANTE </a:t>
                      </a:r>
                      <a:r>
                        <a:rPr lang="es-MX" sz="1200" dirty="0">
                          <a:effectLst/>
                        </a:rPr>
                        <a:t>UTILIZADO 4</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40,0%</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Realización de Proyectos </a:t>
                      </a:r>
                      <a:endParaRPr lang="es-MX" sz="1200" dirty="0" smtClean="0">
                        <a:effectLst/>
                      </a:endParaRPr>
                    </a:p>
                    <a:p>
                      <a:pPr algn="ctr">
                        <a:lnSpc>
                          <a:spcPct val="100000"/>
                        </a:lnSpc>
                        <a:spcAft>
                          <a:spcPts val="0"/>
                        </a:spcAft>
                        <a:tabLst>
                          <a:tab pos="450215" algn="l"/>
                        </a:tabLst>
                      </a:pPr>
                      <a:r>
                        <a:rPr lang="es-MX" sz="1200" dirty="0" smtClean="0">
                          <a:effectLst/>
                        </a:rPr>
                        <a:t>BASTANTE </a:t>
                      </a:r>
                      <a:r>
                        <a:rPr lang="es-MX" sz="1200" dirty="0">
                          <a:effectLst/>
                        </a:rPr>
                        <a:t>UTILIZADO 4</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29,4%</a:t>
                      </a:r>
                      <a:endParaRPr lang="es-ES" sz="1200" dirty="0">
                        <a:effectLst/>
                      </a:endParaRPr>
                    </a:p>
                    <a:p>
                      <a:pPr algn="ctr">
                        <a:lnSpc>
                          <a:spcPct val="100000"/>
                        </a:lnSpc>
                        <a:spcAft>
                          <a:spcPts val="0"/>
                        </a:spcAft>
                        <a:tabLst>
                          <a:tab pos="450215" algn="l"/>
                        </a:tabLst>
                      </a:pPr>
                      <a:r>
                        <a:rPr lang="es-MX" sz="1200" dirty="0">
                          <a:effectLst/>
                        </a:rPr>
                        <a:t> </a:t>
                      </a:r>
                      <a:endParaRPr lang="es-ES" sz="1200" dirty="0">
                        <a:effectLst/>
                        <a:latin typeface="Calibri"/>
                        <a:ea typeface="Calibri"/>
                        <a:cs typeface="Times New Roman"/>
                      </a:endParaRPr>
                    </a:p>
                  </a:txBody>
                  <a:tcPr marL="40194" marR="40194" marT="0" marB="0" anchor="ctr"/>
                </a:tc>
              </a:tr>
              <a:tr h="525779">
                <a:tc vMerge="1">
                  <a:txBody>
                    <a:bodyPr/>
                    <a:lstStyle/>
                    <a:p>
                      <a:endParaRPr lang="es-ES"/>
                    </a:p>
                  </a:txBody>
                  <a:tcPr/>
                </a:tc>
                <a:tc>
                  <a:txBody>
                    <a:bodyPr/>
                    <a:lstStyle/>
                    <a:p>
                      <a:pPr algn="ctr">
                        <a:lnSpc>
                          <a:spcPct val="100000"/>
                        </a:lnSpc>
                        <a:spcAft>
                          <a:spcPts val="0"/>
                        </a:spcAft>
                        <a:tabLst>
                          <a:tab pos="450215" algn="l"/>
                        </a:tabLst>
                      </a:pPr>
                      <a:r>
                        <a:rPr lang="es-MX" sz="1200" dirty="0">
                          <a:effectLst/>
                        </a:rPr>
                        <a:t>SENSITIVO</a:t>
                      </a:r>
                      <a:endParaRPr lang="es-ES" sz="1200" dirty="0">
                        <a:effectLst/>
                      </a:endParaRPr>
                    </a:p>
                    <a:p>
                      <a:pPr algn="ctr">
                        <a:lnSpc>
                          <a:spcPct val="100000"/>
                        </a:lnSpc>
                        <a:spcAft>
                          <a:spcPts val="0"/>
                        </a:spcAft>
                        <a:tabLst>
                          <a:tab pos="450215" algn="l"/>
                        </a:tabLst>
                      </a:pPr>
                      <a:r>
                        <a:rPr lang="es-MX" sz="1200" dirty="0">
                          <a:effectLst/>
                        </a:rPr>
                        <a:t>88,54%</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Actividades colaborativas</a:t>
                      </a:r>
                      <a:endParaRPr lang="es-ES" sz="1200" dirty="0">
                        <a:effectLst/>
                      </a:endParaRPr>
                    </a:p>
                    <a:p>
                      <a:pPr algn="ctr">
                        <a:lnSpc>
                          <a:spcPct val="100000"/>
                        </a:lnSpc>
                        <a:spcAft>
                          <a:spcPts val="0"/>
                        </a:spcAft>
                        <a:tabLst>
                          <a:tab pos="450215" algn="l"/>
                        </a:tabLst>
                      </a:pPr>
                      <a:r>
                        <a:rPr lang="es-MX" sz="1200" dirty="0">
                          <a:effectLst/>
                        </a:rPr>
                        <a:t> MUY UTILIZADO 5</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60,0%</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Actividades colaborativas </a:t>
                      </a:r>
                      <a:endParaRPr lang="es-MX" sz="1200" dirty="0" smtClean="0">
                        <a:effectLst/>
                      </a:endParaRPr>
                    </a:p>
                    <a:p>
                      <a:pPr algn="ctr">
                        <a:lnSpc>
                          <a:spcPct val="100000"/>
                        </a:lnSpc>
                        <a:spcAft>
                          <a:spcPts val="0"/>
                        </a:spcAft>
                        <a:tabLst>
                          <a:tab pos="450215" algn="l"/>
                        </a:tabLst>
                      </a:pPr>
                      <a:r>
                        <a:rPr lang="es-MX" sz="1200" dirty="0" smtClean="0">
                          <a:effectLst/>
                        </a:rPr>
                        <a:t>BASTANTE </a:t>
                      </a:r>
                      <a:r>
                        <a:rPr lang="es-MX" sz="1200" dirty="0">
                          <a:effectLst/>
                        </a:rPr>
                        <a:t>UTILIZADO  4</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29,9%</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r>
              <a:tr h="525779">
                <a:tc vMerge="1">
                  <a:txBody>
                    <a:bodyPr/>
                    <a:lstStyle/>
                    <a:p>
                      <a:endParaRPr lang="es-ES"/>
                    </a:p>
                  </a:txBody>
                  <a:tcPr/>
                </a:tc>
                <a:tc>
                  <a:txBody>
                    <a:bodyPr/>
                    <a:lstStyle/>
                    <a:p>
                      <a:pPr algn="ctr">
                        <a:lnSpc>
                          <a:spcPct val="100000"/>
                        </a:lnSpc>
                        <a:spcAft>
                          <a:spcPts val="0"/>
                        </a:spcAft>
                        <a:tabLst>
                          <a:tab pos="450215" algn="l"/>
                        </a:tabLst>
                      </a:pPr>
                      <a:r>
                        <a:rPr lang="es-MX" sz="1200">
                          <a:effectLst/>
                        </a:rPr>
                        <a:t>VISUAL</a:t>
                      </a:r>
                      <a:endParaRPr lang="es-ES" sz="1200">
                        <a:effectLst/>
                      </a:endParaRPr>
                    </a:p>
                    <a:p>
                      <a:pPr algn="ctr">
                        <a:lnSpc>
                          <a:spcPct val="100000"/>
                        </a:lnSpc>
                        <a:spcAft>
                          <a:spcPts val="0"/>
                        </a:spcAft>
                        <a:tabLst>
                          <a:tab pos="450215" algn="l"/>
                        </a:tabLst>
                      </a:pPr>
                      <a:r>
                        <a:rPr lang="es-MX" sz="1200">
                          <a:effectLst/>
                        </a:rPr>
                        <a:t>90,66%</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Utilización de gráficas, videos</a:t>
                      </a:r>
                      <a:endParaRPr lang="es-ES" sz="1200" dirty="0">
                        <a:effectLst/>
                      </a:endParaRPr>
                    </a:p>
                    <a:p>
                      <a:pPr algn="ctr">
                        <a:lnSpc>
                          <a:spcPct val="100000"/>
                        </a:lnSpc>
                        <a:spcAft>
                          <a:spcPts val="0"/>
                        </a:spcAft>
                        <a:tabLst>
                          <a:tab pos="450215" algn="l"/>
                        </a:tabLst>
                      </a:pPr>
                      <a:r>
                        <a:rPr lang="es-MX" sz="1200" dirty="0">
                          <a:effectLst/>
                        </a:rPr>
                        <a:t> </a:t>
                      </a:r>
                      <a:r>
                        <a:rPr lang="es-MX" sz="1200" dirty="0">
                          <a:solidFill>
                            <a:schemeClr val="accent2">
                              <a:lumMod val="75000"/>
                            </a:schemeClr>
                          </a:solidFill>
                          <a:effectLst/>
                        </a:rPr>
                        <a:t>MUY UTILIZADO 5</a:t>
                      </a:r>
                      <a:endParaRPr lang="es-ES" sz="1200" dirty="0">
                        <a:solidFill>
                          <a:schemeClr val="accent2">
                            <a:lumMod val="75000"/>
                          </a:schemeClr>
                        </a:solidFill>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40,0%</a:t>
                      </a:r>
                      <a:endParaRPr lang="es-ES" sz="1200" dirty="0">
                        <a:effectLst/>
                      </a:endParaRPr>
                    </a:p>
                    <a:p>
                      <a:pPr algn="ctr">
                        <a:lnSpc>
                          <a:spcPct val="100000"/>
                        </a:lnSpc>
                        <a:spcAft>
                          <a:spcPts val="0"/>
                        </a:spcAft>
                        <a:tabLst>
                          <a:tab pos="450215" algn="l"/>
                        </a:tabLst>
                      </a:pPr>
                      <a:r>
                        <a:rPr lang="es-MX" sz="1200" dirty="0">
                          <a:effectLst/>
                        </a:rPr>
                        <a:t> </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Utilización de gráficas, videos </a:t>
                      </a:r>
                      <a:endParaRPr lang="es-ES" sz="1200" dirty="0">
                        <a:effectLst/>
                      </a:endParaRPr>
                    </a:p>
                    <a:p>
                      <a:pPr algn="ctr">
                        <a:lnSpc>
                          <a:spcPct val="100000"/>
                        </a:lnSpc>
                        <a:spcAft>
                          <a:spcPts val="0"/>
                        </a:spcAft>
                        <a:tabLst>
                          <a:tab pos="450215" algn="l"/>
                        </a:tabLst>
                      </a:pPr>
                      <a:r>
                        <a:rPr lang="es-MX" sz="1200" dirty="0">
                          <a:solidFill>
                            <a:schemeClr val="accent2">
                              <a:lumMod val="75000"/>
                            </a:schemeClr>
                          </a:solidFill>
                          <a:effectLst/>
                        </a:rPr>
                        <a:t>POCO UTILIZADO 2</a:t>
                      </a:r>
                      <a:endParaRPr lang="es-ES" sz="1200" dirty="0">
                        <a:solidFill>
                          <a:schemeClr val="accent2">
                            <a:lumMod val="75000"/>
                          </a:schemeClr>
                        </a:solidFill>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33,9%</a:t>
                      </a:r>
                      <a:endParaRPr lang="es-ES" sz="1200" dirty="0">
                        <a:effectLst/>
                      </a:endParaRPr>
                    </a:p>
                    <a:p>
                      <a:pPr algn="ctr">
                        <a:lnSpc>
                          <a:spcPct val="100000"/>
                        </a:lnSpc>
                        <a:spcAft>
                          <a:spcPts val="0"/>
                        </a:spcAft>
                        <a:tabLst>
                          <a:tab pos="450215" algn="l"/>
                        </a:tabLst>
                      </a:pPr>
                      <a:r>
                        <a:rPr lang="es-MX" sz="1200" dirty="0">
                          <a:effectLst/>
                        </a:rPr>
                        <a:t> </a:t>
                      </a:r>
                      <a:endParaRPr lang="es-ES" sz="1200" dirty="0">
                        <a:effectLst/>
                        <a:latin typeface="Calibri"/>
                        <a:ea typeface="Calibri"/>
                        <a:cs typeface="Times New Roman"/>
                      </a:endParaRPr>
                    </a:p>
                  </a:txBody>
                  <a:tcPr marL="40194" marR="40194" marT="0" marB="0" anchor="ctr"/>
                </a:tc>
              </a:tr>
              <a:tr h="657224">
                <a:tc vMerge="1">
                  <a:txBody>
                    <a:bodyPr/>
                    <a:lstStyle/>
                    <a:p>
                      <a:endParaRPr lang="es-ES"/>
                    </a:p>
                  </a:txBody>
                  <a:tcPr/>
                </a:tc>
                <a:tc>
                  <a:txBody>
                    <a:bodyPr/>
                    <a:lstStyle/>
                    <a:p>
                      <a:pPr algn="ctr">
                        <a:lnSpc>
                          <a:spcPct val="100000"/>
                        </a:lnSpc>
                        <a:spcAft>
                          <a:spcPts val="0"/>
                        </a:spcAft>
                        <a:tabLst>
                          <a:tab pos="450215" algn="l"/>
                        </a:tabLst>
                      </a:pPr>
                      <a:r>
                        <a:rPr lang="es-MX" sz="1200">
                          <a:effectLst/>
                        </a:rPr>
                        <a:t>SECUENCIAL </a:t>
                      </a:r>
                      <a:endParaRPr lang="es-ES" sz="1200">
                        <a:effectLst/>
                      </a:endParaRPr>
                    </a:p>
                    <a:p>
                      <a:pPr algn="ctr">
                        <a:lnSpc>
                          <a:spcPct val="100000"/>
                        </a:lnSpc>
                        <a:spcAft>
                          <a:spcPts val="0"/>
                        </a:spcAft>
                        <a:tabLst>
                          <a:tab pos="450215" algn="l"/>
                        </a:tabLst>
                      </a:pPr>
                      <a:r>
                        <a:rPr lang="es-MX" sz="1200">
                          <a:effectLst/>
                        </a:rPr>
                        <a:t>75,60%</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Métodos demostrativos con procedimientos </a:t>
                      </a:r>
                      <a:endParaRPr lang="es-ES" sz="1200" dirty="0">
                        <a:effectLst/>
                      </a:endParaRPr>
                    </a:p>
                    <a:p>
                      <a:pPr algn="ctr">
                        <a:lnSpc>
                          <a:spcPct val="100000"/>
                        </a:lnSpc>
                        <a:spcAft>
                          <a:spcPts val="0"/>
                        </a:spcAft>
                        <a:tabLst>
                          <a:tab pos="450215" algn="l"/>
                        </a:tabLst>
                      </a:pPr>
                      <a:r>
                        <a:rPr lang="es-MX" sz="1200" dirty="0">
                          <a:solidFill>
                            <a:schemeClr val="accent2">
                              <a:lumMod val="75000"/>
                            </a:schemeClr>
                          </a:solidFill>
                          <a:effectLst/>
                        </a:rPr>
                        <a:t>MUY UTILIZADO 5</a:t>
                      </a:r>
                      <a:endParaRPr lang="es-ES" sz="1200" dirty="0">
                        <a:solidFill>
                          <a:schemeClr val="accent2">
                            <a:lumMod val="75000"/>
                          </a:schemeClr>
                        </a:solidFill>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100,0%</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Métodos demostrativos con procedimientos </a:t>
                      </a:r>
                      <a:endParaRPr lang="es-ES" sz="1200" dirty="0">
                        <a:effectLst/>
                      </a:endParaRPr>
                    </a:p>
                    <a:p>
                      <a:pPr algn="ctr">
                        <a:lnSpc>
                          <a:spcPct val="100000"/>
                        </a:lnSpc>
                        <a:spcAft>
                          <a:spcPts val="0"/>
                        </a:spcAft>
                        <a:tabLst>
                          <a:tab pos="450215" algn="l"/>
                        </a:tabLst>
                      </a:pPr>
                      <a:r>
                        <a:rPr lang="es-MX" sz="1200" dirty="0">
                          <a:solidFill>
                            <a:schemeClr val="accent2">
                              <a:lumMod val="75000"/>
                            </a:schemeClr>
                          </a:solidFill>
                          <a:effectLst/>
                        </a:rPr>
                        <a:t>A VECES UTILIZADO 3</a:t>
                      </a:r>
                      <a:endParaRPr lang="es-ES" sz="1200" dirty="0">
                        <a:solidFill>
                          <a:schemeClr val="accent2">
                            <a:lumMod val="75000"/>
                          </a:schemeClr>
                        </a:solidFill>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32,8%</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r>
              <a:tr h="525779">
                <a:tc rowSpan="4">
                  <a:txBody>
                    <a:bodyPr/>
                    <a:lstStyle/>
                    <a:p>
                      <a:pPr marL="71755" marR="71755" algn="ctr">
                        <a:lnSpc>
                          <a:spcPct val="150000"/>
                        </a:lnSpc>
                        <a:spcAft>
                          <a:spcPts val="0"/>
                        </a:spcAft>
                        <a:tabLst>
                          <a:tab pos="450215" algn="l"/>
                        </a:tabLst>
                      </a:pPr>
                      <a:r>
                        <a:rPr lang="es-MX" sz="1200">
                          <a:effectLst/>
                        </a:rPr>
                        <a:t>CONTABILIDAD COMERCIAL</a:t>
                      </a:r>
                      <a:endParaRPr lang="es-ES" sz="1200">
                        <a:effectLst/>
                        <a:latin typeface="Calibri"/>
                        <a:ea typeface="Calibri"/>
                        <a:cs typeface="Times New Roman"/>
                      </a:endParaRPr>
                    </a:p>
                  </a:txBody>
                  <a:tcPr marL="40194" marR="40194" marT="0" marB="0" vert="vert270" anchor="ctr"/>
                </a:tc>
                <a:tc>
                  <a:txBody>
                    <a:bodyPr/>
                    <a:lstStyle/>
                    <a:p>
                      <a:pPr algn="ctr">
                        <a:lnSpc>
                          <a:spcPct val="100000"/>
                        </a:lnSpc>
                        <a:spcAft>
                          <a:spcPts val="0"/>
                        </a:spcAft>
                        <a:tabLst>
                          <a:tab pos="450215" algn="l"/>
                        </a:tabLst>
                      </a:pPr>
                      <a:r>
                        <a:rPr lang="es-MX" sz="1200" dirty="0">
                          <a:effectLst/>
                        </a:rPr>
                        <a:t>ACTIVO</a:t>
                      </a:r>
                      <a:endParaRPr lang="es-ES" sz="1200" dirty="0">
                        <a:effectLst/>
                      </a:endParaRPr>
                    </a:p>
                    <a:p>
                      <a:pPr algn="ctr">
                        <a:lnSpc>
                          <a:spcPct val="100000"/>
                        </a:lnSpc>
                        <a:spcAft>
                          <a:spcPts val="0"/>
                        </a:spcAft>
                        <a:tabLst>
                          <a:tab pos="450215" algn="l"/>
                        </a:tabLst>
                      </a:pPr>
                      <a:r>
                        <a:rPr lang="es-MX" sz="1200" dirty="0">
                          <a:effectLst/>
                        </a:rPr>
                        <a:t>76,49%</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Realización de Proyectos </a:t>
                      </a:r>
                      <a:endParaRPr lang="es-ES" sz="1200">
                        <a:effectLst/>
                      </a:endParaRPr>
                    </a:p>
                    <a:p>
                      <a:pPr algn="ctr">
                        <a:lnSpc>
                          <a:spcPct val="100000"/>
                        </a:lnSpc>
                        <a:spcAft>
                          <a:spcPts val="0"/>
                        </a:spcAft>
                        <a:tabLst>
                          <a:tab pos="450215" algn="l"/>
                        </a:tabLst>
                      </a:pPr>
                      <a:r>
                        <a:rPr lang="es-MX" sz="1200">
                          <a:effectLst/>
                        </a:rPr>
                        <a:t>MUY UTILIZADO 5</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33,3%</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Realización de Proyectos </a:t>
                      </a:r>
                      <a:endParaRPr lang="es-MX" sz="1200" dirty="0" smtClean="0">
                        <a:effectLst/>
                      </a:endParaRPr>
                    </a:p>
                    <a:p>
                      <a:pPr algn="ctr">
                        <a:lnSpc>
                          <a:spcPct val="100000"/>
                        </a:lnSpc>
                        <a:spcAft>
                          <a:spcPts val="0"/>
                        </a:spcAft>
                        <a:tabLst>
                          <a:tab pos="450215" algn="l"/>
                        </a:tabLst>
                      </a:pPr>
                      <a:r>
                        <a:rPr lang="es-MX" sz="1200" dirty="0" smtClean="0">
                          <a:effectLst/>
                        </a:rPr>
                        <a:t>BASTANTE </a:t>
                      </a:r>
                      <a:r>
                        <a:rPr lang="es-MX" sz="1200" dirty="0">
                          <a:effectLst/>
                        </a:rPr>
                        <a:t>UTILIZADO 4</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32,2%</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r>
              <a:tr h="525779">
                <a:tc vMerge="1">
                  <a:txBody>
                    <a:bodyPr/>
                    <a:lstStyle/>
                    <a:p>
                      <a:endParaRPr lang="es-ES"/>
                    </a:p>
                  </a:txBody>
                  <a:tcPr/>
                </a:tc>
                <a:tc>
                  <a:txBody>
                    <a:bodyPr/>
                    <a:lstStyle/>
                    <a:p>
                      <a:pPr algn="ctr">
                        <a:lnSpc>
                          <a:spcPct val="100000"/>
                        </a:lnSpc>
                        <a:spcAft>
                          <a:spcPts val="0"/>
                        </a:spcAft>
                        <a:tabLst>
                          <a:tab pos="450215" algn="l"/>
                        </a:tabLst>
                      </a:pPr>
                      <a:r>
                        <a:rPr lang="es-MX" sz="1200">
                          <a:effectLst/>
                        </a:rPr>
                        <a:t>SENSITIVO</a:t>
                      </a:r>
                      <a:endParaRPr lang="es-ES" sz="1200">
                        <a:effectLst/>
                      </a:endParaRPr>
                    </a:p>
                    <a:p>
                      <a:pPr algn="ctr">
                        <a:lnSpc>
                          <a:spcPct val="100000"/>
                        </a:lnSpc>
                        <a:spcAft>
                          <a:spcPts val="0"/>
                        </a:spcAft>
                        <a:tabLst>
                          <a:tab pos="450215" algn="l"/>
                        </a:tabLst>
                      </a:pPr>
                      <a:r>
                        <a:rPr lang="es-MX" sz="1200">
                          <a:effectLst/>
                        </a:rPr>
                        <a:t>87,67%</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Actividades colaborativas </a:t>
                      </a:r>
                      <a:endParaRPr lang="es-MX" sz="1200" dirty="0" smtClean="0">
                        <a:effectLst/>
                      </a:endParaRPr>
                    </a:p>
                    <a:p>
                      <a:pPr algn="ctr">
                        <a:lnSpc>
                          <a:spcPct val="100000"/>
                        </a:lnSpc>
                        <a:spcAft>
                          <a:spcPts val="0"/>
                        </a:spcAft>
                        <a:tabLst>
                          <a:tab pos="450215" algn="l"/>
                        </a:tabLst>
                      </a:pPr>
                      <a:r>
                        <a:rPr lang="es-MX" sz="1200" dirty="0" smtClean="0">
                          <a:effectLst/>
                        </a:rPr>
                        <a:t>BASTANTE </a:t>
                      </a:r>
                      <a:r>
                        <a:rPr lang="es-MX" sz="1200" dirty="0">
                          <a:effectLst/>
                        </a:rPr>
                        <a:t>UTILIZADO 4</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100.0%</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Actividades colaborativas </a:t>
                      </a:r>
                      <a:endParaRPr lang="es-MX" sz="1200" dirty="0" smtClean="0">
                        <a:effectLst/>
                      </a:endParaRPr>
                    </a:p>
                    <a:p>
                      <a:pPr algn="ctr">
                        <a:lnSpc>
                          <a:spcPct val="100000"/>
                        </a:lnSpc>
                        <a:spcAft>
                          <a:spcPts val="0"/>
                        </a:spcAft>
                        <a:tabLst>
                          <a:tab pos="450215" algn="l"/>
                        </a:tabLst>
                      </a:pPr>
                      <a:r>
                        <a:rPr lang="es-MX" sz="1200" dirty="0" smtClean="0">
                          <a:effectLst/>
                        </a:rPr>
                        <a:t>BASTANTE </a:t>
                      </a:r>
                      <a:r>
                        <a:rPr lang="es-MX" sz="1200" dirty="0">
                          <a:effectLst/>
                        </a:rPr>
                        <a:t>UTILIZADO 4</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33,9%</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r>
              <a:tr h="525779">
                <a:tc vMerge="1">
                  <a:txBody>
                    <a:bodyPr/>
                    <a:lstStyle/>
                    <a:p>
                      <a:endParaRPr lang="es-ES"/>
                    </a:p>
                  </a:txBody>
                  <a:tcPr/>
                </a:tc>
                <a:tc>
                  <a:txBody>
                    <a:bodyPr/>
                    <a:lstStyle/>
                    <a:p>
                      <a:pPr algn="ctr">
                        <a:lnSpc>
                          <a:spcPct val="100000"/>
                        </a:lnSpc>
                        <a:spcAft>
                          <a:spcPts val="0"/>
                        </a:spcAft>
                        <a:tabLst>
                          <a:tab pos="450215" algn="l"/>
                        </a:tabLst>
                      </a:pPr>
                      <a:r>
                        <a:rPr lang="es-MX" sz="1200">
                          <a:effectLst/>
                        </a:rPr>
                        <a:t>VISUAL</a:t>
                      </a:r>
                      <a:endParaRPr lang="es-ES" sz="1200">
                        <a:effectLst/>
                      </a:endParaRPr>
                    </a:p>
                    <a:p>
                      <a:pPr algn="ctr">
                        <a:lnSpc>
                          <a:spcPct val="100000"/>
                        </a:lnSpc>
                        <a:spcAft>
                          <a:spcPts val="0"/>
                        </a:spcAft>
                        <a:tabLst>
                          <a:tab pos="450215" algn="l"/>
                        </a:tabLst>
                      </a:pPr>
                      <a:r>
                        <a:rPr lang="es-MX" sz="1200">
                          <a:effectLst/>
                        </a:rPr>
                        <a:t>91,15%</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Utilización de gráficas, videos </a:t>
                      </a:r>
                      <a:endParaRPr lang="es-ES" sz="1200" dirty="0">
                        <a:effectLst/>
                      </a:endParaRPr>
                    </a:p>
                    <a:p>
                      <a:pPr algn="ctr">
                        <a:lnSpc>
                          <a:spcPct val="100000"/>
                        </a:lnSpc>
                        <a:spcAft>
                          <a:spcPts val="0"/>
                        </a:spcAft>
                        <a:tabLst>
                          <a:tab pos="450215" algn="l"/>
                        </a:tabLst>
                      </a:pPr>
                      <a:r>
                        <a:rPr lang="es-MX" sz="1200" dirty="0">
                          <a:effectLst/>
                        </a:rPr>
                        <a:t>A VECES UTILIZADO 3</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66,7%</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Utilización de gráficas, videos </a:t>
                      </a:r>
                      <a:endParaRPr lang="es-ES" sz="1200" dirty="0">
                        <a:effectLst/>
                      </a:endParaRPr>
                    </a:p>
                    <a:p>
                      <a:pPr algn="ctr">
                        <a:lnSpc>
                          <a:spcPct val="100000"/>
                        </a:lnSpc>
                        <a:spcAft>
                          <a:spcPts val="0"/>
                        </a:spcAft>
                        <a:tabLst>
                          <a:tab pos="450215" algn="l"/>
                        </a:tabLst>
                      </a:pPr>
                      <a:r>
                        <a:rPr lang="es-MX" sz="1200" dirty="0" smtClean="0">
                          <a:effectLst/>
                        </a:rPr>
                        <a:t>POCO UTILIZADO </a:t>
                      </a:r>
                      <a:r>
                        <a:rPr lang="es-MX" sz="1200" dirty="0">
                          <a:effectLst/>
                        </a:rPr>
                        <a:t>2</a:t>
                      </a:r>
                      <a:endParaRPr lang="es-ES" sz="1200" dirty="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26,4%</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r>
              <a:tr h="657224">
                <a:tc vMerge="1">
                  <a:txBody>
                    <a:bodyPr/>
                    <a:lstStyle/>
                    <a:p>
                      <a:endParaRPr lang="es-ES"/>
                    </a:p>
                  </a:txBody>
                  <a:tcPr/>
                </a:tc>
                <a:tc>
                  <a:txBody>
                    <a:bodyPr/>
                    <a:lstStyle/>
                    <a:p>
                      <a:pPr algn="ctr">
                        <a:lnSpc>
                          <a:spcPct val="100000"/>
                        </a:lnSpc>
                        <a:spcAft>
                          <a:spcPts val="0"/>
                        </a:spcAft>
                        <a:tabLst>
                          <a:tab pos="450215" algn="l"/>
                        </a:tabLst>
                      </a:pPr>
                      <a:r>
                        <a:rPr lang="es-MX" sz="1200">
                          <a:effectLst/>
                        </a:rPr>
                        <a:t>SECUENCIAL </a:t>
                      </a:r>
                      <a:endParaRPr lang="es-ES" sz="1200">
                        <a:effectLst/>
                      </a:endParaRPr>
                    </a:p>
                    <a:p>
                      <a:pPr algn="ctr">
                        <a:lnSpc>
                          <a:spcPct val="100000"/>
                        </a:lnSpc>
                        <a:spcAft>
                          <a:spcPts val="0"/>
                        </a:spcAft>
                        <a:tabLst>
                          <a:tab pos="450215" algn="l"/>
                        </a:tabLst>
                      </a:pPr>
                      <a:r>
                        <a:rPr lang="es-MX" sz="1200">
                          <a:effectLst/>
                        </a:rPr>
                        <a:t>77,01%</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Métodos demostrativos con procedimientos </a:t>
                      </a:r>
                      <a:endParaRPr lang="es-ES" sz="1200" dirty="0">
                        <a:effectLst/>
                      </a:endParaRPr>
                    </a:p>
                    <a:p>
                      <a:pPr algn="ctr">
                        <a:lnSpc>
                          <a:spcPct val="100000"/>
                        </a:lnSpc>
                        <a:spcAft>
                          <a:spcPts val="0"/>
                        </a:spcAft>
                        <a:tabLst>
                          <a:tab pos="450215" algn="l"/>
                        </a:tabLst>
                      </a:pPr>
                      <a:r>
                        <a:rPr lang="es-MX" sz="1200" dirty="0">
                          <a:solidFill>
                            <a:schemeClr val="accent2">
                              <a:lumMod val="75000"/>
                            </a:schemeClr>
                          </a:solidFill>
                          <a:effectLst/>
                        </a:rPr>
                        <a:t>MUY UTILIZADO 5</a:t>
                      </a:r>
                      <a:endParaRPr lang="es-ES" sz="1200" dirty="0">
                        <a:solidFill>
                          <a:schemeClr val="accent2">
                            <a:lumMod val="75000"/>
                          </a:schemeClr>
                        </a:solidFill>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a:effectLst/>
                        </a:rPr>
                        <a:t>66,7%</a:t>
                      </a:r>
                      <a:endParaRPr lang="es-ES" sz="1200">
                        <a:effectLst/>
                      </a:endParaRPr>
                    </a:p>
                    <a:p>
                      <a:pPr algn="ctr">
                        <a:lnSpc>
                          <a:spcPct val="100000"/>
                        </a:lnSpc>
                        <a:spcAft>
                          <a:spcPts val="0"/>
                        </a:spcAft>
                        <a:tabLst>
                          <a:tab pos="450215" algn="l"/>
                        </a:tabLst>
                      </a:pPr>
                      <a:r>
                        <a:rPr lang="es-MX" sz="1200">
                          <a:effectLst/>
                        </a:rPr>
                        <a:t> </a:t>
                      </a:r>
                      <a:endParaRPr lang="es-ES" sz="1200">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Métodos demostrativos con procedimientos </a:t>
                      </a:r>
                      <a:endParaRPr lang="es-ES" sz="1200" dirty="0">
                        <a:effectLst/>
                      </a:endParaRPr>
                    </a:p>
                    <a:p>
                      <a:pPr algn="ctr">
                        <a:lnSpc>
                          <a:spcPct val="100000"/>
                        </a:lnSpc>
                        <a:spcAft>
                          <a:spcPts val="0"/>
                        </a:spcAft>
                        <a:tabLst>
                          <a:tab pos="450215" algn="l"/>
                        </a:tabLst>
                      </a:pPr>
                      <a:r>
                        <a:rPr lang="es-MX" sz="1200" dirty="0">
                          <a:solidFill>
                            <a:schemeClr val="accent2">
                              <a:lumMod val="75000"/>
                            </a:schemeClr>
                          </a:solidFill>
                          <a:effectLst/>
                        </a:rPr>
                        <a:t>A VECES UTILIZADO 3</a:t>
                      </a:r>
                      <a:endParaRPr lang="es-ES" sz="1200" dirty="0">
                        <a:solidFill>
                          <a:schemeClr val="accent2">
                            <a:lumMod val="75000"/>
                          </a:schemeClr>
                        </a:solidFill>
                        <a:effectLst/>
                        <a:latin typeface="Calibri"/>
                        <a:ea typeface="Calibri"/>
                        <a:cs typeface="Times New Roman"/>
                      </a:endParaRPr>
                    </a:p>
                  </a:txBody>
                  <a:tcPr marL="40194" marR="40194" marT="0" marB="0" anchor="ctr"/>
                </a:tc>
                <a:tc>
                  <a:txBody>
                    <a:bodyPr/>
                    <a:lstStyle/>
                    <a:p>
                      <a:pPr algn="ctr">
                        <a:lnSpc>
                          <a:spcPct val="100000"/>
                        </a:lnSpc>
                        <a:spcAft>
                          <a:spcPts val="0"/>
                        </a:spcAft>
                        <a:tabLst>
                          <a:tab pos="450215" algn="l"/>
                        </a:tabLst>
                      </a:pPr>
                      <a:r>
                        <a:rPr lang="es-MX" sz="1200" dirty="0">
                          <a:effectLst/>
                        </a:rPr>
                        <a:t>36,8%</a:t>
                      </a:r>
                      <a:endParaRPr lang="es-ES" sz="1200" dirty="0">
                        <a:effectLst/>
                      </a:endParaRPr>
                    </a:p>
                    <a:p>
                      <a:pPr algn="ctr">
                        <a:lnSpc>
                          <a:spcPct val="100000"/>
                        </a:lnSpc>
                        <a:spcAft>
                          <a:spcPts val="0"/>
                        </a:spcAft>
                        <a:tabLst>
                          <a:tab pos="450215" algn="l"/>
                        </a:tabLst>
                      </a:pPr>
                      <a:r>
                        <a:rPr lang="es-MX" sz="1200" dirty="0">
                          <a:effectLst/>
                        </a:rPr>
                        <a:t> </a:t>
                      </a:r>
                      <a:endParaRPr lang="es-ES" sz="1200" dirty="0">
                        <a:effectLst/>
                        <a:latin typeface="Calibri"/>
                        <a:ea typeface="Calibri"/>
                        <a:cs typeface="Times New Roman"/>
                      </a:endParaRPr>
                    </a:p>
                  </a:txBody>
                  <a:tcPr marL="40194" marR="40194" marT="0" marB="0" anchor="ctr"/>
                </a:tc>
              </a:tr>
            </a:tbl>
          </a:graphicData>
        </a:graphic>
      </p:graphicFrame>
      <p:sp>
        <p:nvSpPr>
          <p:cNvPr id="7" name="6 Rectángulo"/>
          <p:cNvSpPr/>
          <p:nvPr/>
        </p:nvSpPr>
        <p:spPr>
          <a:xfrm>
            <a:off x="251520" y="1052736"/>
            <a:ext cx="8640960" cy="648072"/>
          </a:xfrm>
          <a:prstGeom prst="rect">
            <a:avLst/>
          </a:prstGeom>
          <a:effectLst/>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600" b="1" dirty="0" smtClean="0">
                <a:solidFill>
                  <a:schemeClr val="tx1"/>
                </a:solidFill>
              </a:rPr>
              <a:t>RELACIÓN ENTRE LAS TÉCNICAS DIDÁCTICAS UTILIZADAS POR LOS DOCENTES </a:t>
            </a:r>
          </a:p>
          <a:p>
            <a:pPr algn="ctr"/>
            <a:r>
              <a:rPr lang="es-ES" sz="1600" b="1" dirty="0" smtClean="0">
                <a:solidFill>
                  <a:schemeClr val="tx1"/>
                </a:solidFill>
              </a:rPr>
              <a:t>Y LOS ESTILOS DE APRENDIZAJE </a:t>
            </a:r>
            <a:endParaRPr lang="es-ES" sz="1600" b="1" dirty="0">
              <a:solidFill>
                <a:schemeClr val="tx1"/>
              </a:solidFill>
            </a:endParaRPr>
          </a:p>
        </p:txBody>
      </p:sp>
    </p:spTree>
    <p:extLst>
      <p:ext uri="{BB962C8B-B14F-4D97-AF65-F5344CB8AC3E}">
        <p14:creationId xmlns:p14="http://schemas.microsoft.com/office/powerpoint/2010/main" val="38145530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par>
                                <p:cTn id="17" presetID="2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332656"/>
            <a:ext cx="4896544" cy="432048"/>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ANÁLISIS DE LOS RESULTADOS</a:t>
            </a:r>
            <a:endParaRPr lang="es-ES" sz="2200" b="1" dirty="0"/>
          </a:p>
        </p:txBody>
      </p:sp>
      <p:sp>
        <p:nvSpPr>
          <p:cNvPr id="6" name="5 Rectángulo redondeado"/>
          <p:cNvSpPr/>
          <p:nvPr/>
        </p:nvSpPr>
        <p:spPr>
          <a:xfrm>
            <a:off x="539552"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graphicFrame>
        <p:nvGraphicFramePr>
          <p:cNvPr id="2" name="1 Tabla"/>
          <p:cNvGraphicFramePr>
            <a:graphicFrameLocks noGrp="1"/>
          </p:cNvGraphicFramePr>
          <p:nvPr>
            <p:extLst>
              <p:ext uri="{D42A27DB-BD31-4B8C-83A1-F6EECF244321}">
                <p14:modId xmlns:p14="http://schemas.microsoft.com/office/powerpoint/2010/main" val="3917837385"/>
              </p:ext>
            </p:extLst>
          </p:nvPr>
        </p:nvGraphicFramePr>
        <p:xfrm>
          <a:off x="251518" y="1714500"/>
          <a:ext cx="8640963" cy="5236042"/>
        </p:xfrm>
        <a:graphic>
          <a:graphicData uri="http://schemas.openxmlformats.org/drawingml/2006/table">
            <a:tbl>
              <a:tblPr firstRow="1" firstCol="1" bandRow="1">
                <a:tableStyleId>{69CF1AB2-1976-4502-BF36-3FF5EA218861}</a:tableStyleId>
              </a:tblPr>
              <a:tblGrid>
                <a:gridCol w="720082"/>
                <a:gridCol w="936104"/>
                <a:gridCol w="2901764"/>
                <a:gridCol w="626628"/>
                <a:gridCol w="2895224"/>
                <a:gridCol w="561161"/>
              </a:tblGrid>
              <a:tr h="629754">
                <a:tc>
                  <a:txBody>
                    <a:bodyPr/>
                    <a:lstStyle/>
                    <a:p>
                      <a:pPr marL="71755" marR="71755" algn="ctr">
                        <a:lnSpc>
                          <a:spcPct val="150000"/>
                        </a:lnSpc>
                        <a:spcAft>
                          <a:spcPts val="0"/>
                        </a:spcAft>
                        <a:tabLst>
                          <a:tab pos="450215" algn="l"/>
                        </a:tabLst>
                      </a:pPr>
                      <a:r>
                        <a:rPr lang="es-MX" sz="1200" dirty="0" smtClean="0">
                          <a:effectLst/>
                        </a:rPr>
                        <a:t>Asignat</a:t>
                      </a:r>
                      <a:endParaRPr lang="es-ES" sz="1200" dirty="0">
                        <a:effectLst/>
                        <a:latin typeface="Calibri"/>
                        <a:ea typeface="Calibri"/>
                        <a:cs typeface="Times New Roman"/>
                      </a:endParaRPr>
                    </a:p>
                  </a:txBody>
                  <a:tcPr marL="40194" marR="40194" marT="0" marB="0" anchor="ctr"/>
                </a:tc>
                <a:tc>
                  <a:txBody>
                    <a:bodyPr/>
                    <a:lstStyle/>
                    <a:p>
                      <a:pPr algn="ctr">
                        <a:lnSpc>
                          <a:spcPct val="150000"/>
                        </a:lnSpc>
                        <a:spcAft>
                          <a:spcPts val="0"/>
                        </a:spcAft>
                        <a:tabLst>
                          <a:tab pos="450215" algn="l"/>
                        </a:tabLst>
                      </a:pPr>
                      <a:r>
                        <a:rPr lang="es-MX" sz="1200" dirty="0">
                          <a:effectLst/>
                        </a:rPr>
                        <a:t>Perfil del </a:t>
                      </a:r>
                      <a:r>
                        <a:rPr lang="es-MX" sz="1200" dirty="0" smtClean="0">
                          <a:effectLst/>
                        </a:rPr>
                        <a:t>Estudiante</a:t>
                      </a:r>
                      <a:endParaRPr lang="es-ES" sz="1200" dirty="0">
                        <a:effectLst/>
                      </a:endParaRPr>
                    </a:p>
                  </a:txBody>
                  <a:tcPr marL="40194" marR="40194" marT="0" marB="0" anchor="ctr"/>
                </a:tc>
                <a:tc gridSpan="2">
                  <a:txBody>
                    <a:bodyPr/>
                    <a:lstStyle/>
                    <a:p>
                      <a:pPr algn="ctr">
                        <a:lnSpc>
                          <a:spcPct val="150000"/>
                        </a:lnSpc>
                        <a:spcAft>
                          <a:spcPts val="0"/>
                        </a:spcAft>
                        <a:tabLst>
                          <a:tab pos="450215" algn="l"/>
                        </a:tabLst>
                      </a:pPr>
                      <a:r>
                        <a:rPr lang="es-MX" sz="1200" dirty="0">
                          <a:effectLst/>
                        </a:rPr>
                        <a:t>Relación en % con la Técnica Didáctica </a:t>
                      </a:r>
                      <a:endParaRPr lang="es-MX" sz="1200" dirty="0" smtClean="0">
                        <a:effectLst/>
                      </a:endParaRPr>
                    </a:p>
                    <a:p>
                      <a:pPr algn="ctr">
                        <a:lnSpc>
                          <a:spcPct val="150000"/>
                        </a:lnSpc>
                        <a:spcAft>
                          <a:spcPts val="0"/>
                        </a:spcAft>
                        <a:tabLst>
                          <a:tab pos="450215" algn="l"/>
                        </a:tabLst>
                      </a:pPr>
                      <a:r>
                        <a:rPr lang="es-MX" sz="1200" dirty="0" smtClean="0">
                          <a:effectLst/>
                        </a:rPr>
                        <a:t>en </a:t>
                      </a:r>
                      <a:r>
                        <a:rPr lang="es-MX" sz="1200" dirty="0">
                          <a:effectLst/>
                        </a:rPr>
                        <a:t>Opinión del docente</a:t>
                      </a:r>
                      <a:endParaRPr lang="es-ES" sz="1200" dirty="0">
                        <a:effectLst/>
                        <a:latin typeface="Calibri"/>
                        <a:ea typeface="Calibri"/>
                        <a:cs typeface="Times New Roman"/>
                      </a:endParaRPr>
                    </a:p>
                  </a:txBody>
                  <a:tcPr marL="40194" marR="40194" marT="0" marB="0" anchor="ctr"/>
                </a:tc>
                <a:tc hMerge="1">
                  <a:txBody>
                    <a:bodyPr/>
                    <a:lstStyle/>
                    <a:p>
                      <a:endParaRPr lang="es-ES"/>
                    </a:p>
                  </a:txBody>
                  <a:tcPr/>
                </a:tc>
                <a:tc gridSpan="2">
                  <a:txBody>
                    <a:bodyPr/>
                    <a:lstStyle/>
                    <a:p>
                      <a:pPr algn="ctr">
                        <a:lnSpc>
                          <a:spcPct val="150000"/>
                        </a:lnSpc>
                        <a:spcAft>
                          <a:spcPts val="0"/>
                        </a:spcAft>
                        <a:tabLst>
                          <a:tab pos="450215" algn="l"/>
                        </a:tabLst>
                      </a:pPr>
                      <a:r>
                        <a:rPr lang="es-MX" sz="1200" dirty="0">
                          <a:effectLst/>
                        </a:rPr>
                        <a:t>Relación en % con la Técnica Didáctica </a:t>
                      </a:r>
                      <a:endParaRPr lang="es-MX" sz="1200" dirty="0" smtClean="0">
                        <a:effectLst/>
                      </a:endParaRPr>
                    </a:p>
                    <a:p>
                      <a:pPr algn="ctr">
                        <a:lnSpc>
                          <a:spcPct val="150000"/>
                        </a:lnSpc>
                        <a:spcAft>
                          <a:spcPts val="0"/>
                        </a:spcAft>
                        <a:tabLst>
                          <a:tab pos="450215" algn="l"/>
                        </a:tabLst>
                      </a:pPr>
                      <a:r>
                        <a:rPr lang="es-MX" sz="1200" dirty="0" smtClean="0">
                          <a:effectLst/>
                        </a:rPr>
                        <a:t>en </a:t>
                      </a:r>
                      <a:r>
                        <a:rPr lang="es-MX" sz="1200" dirty="0">
                          <a:effectLst/>
                        </a:rPr>
                        <a:t>Opinión del estudiante</a:t>
                      </a:r>
                      <a:endParaRPr lang="es-ES" sz="1200" dirty="0">
                        <a:effectLst/>
                        <a:latin typeface="Calibri"/>
                        <a:ea typeface="Calibri"/>
                        <a:cs typeface="Times New Roman"/>
                      </a:endParaRPr>
                    </a:p>
                  </a:txBody>
                  <a:tcPr marL="40194" marR="40194" marT="0" marB="0" anchor="ctr"/>
                </a:tc>
                <a:tc hMerge="1">
                  <a:txBody>
                    <a:bodyPr/>
                    <a:lstStyle/>
                    <a:p>
                      <a:endParaRPr lang="es-ES"/>
                    </a:p>
                  </a:txBody>
                  <a:tcPr/>
                </a:tc>
              </a:tr>
              <a:tr h="525779">
                <a:tc rowSpan="4">
                  <a:txBody>
                    <a:bodyPr/>
                    <a:lstStyle/>
                    <a:p>
                      <a:pPr marL="71755" marR="71755" algn="ctr">
                        <a:lnSpc>
                          <a:spcPct val="150000"/>
                        </a:lnSpc>
                        <a:spcAft>
                          <a:spcPts val="0"/>
                        </a:spcAft>
                        <a:tabLst>
                          <a:tab pos="450215" algn="l"/>
                        </a:tabLst>
                      </a:pPr>
                      <a:r>
                        <a:rPr lang="es-MX" sz="1200" b="1" dirty="0">
                          <a:effectLst/>
                          <a:latin typeface="+mn-lt"/>
                          <a:ea typeface="Calibri"/>
                          <a:cs typeface="Times New Roman"/>
                        </a:rPr>
                        <a:t>CONTABILIDAD DE COSTOS</a:t>
                      </a:r>
                      <a:endParaRPr lang="es-ES" sz="1200" dirty="0">
                        <a:effectLst/>
                        <a:latin typeface="+mn-lt"/>
                        <a:ea typeface="Calibri"/>
                        <a:cs typeface="Times New Roman"/>
                      </a:endParaRPr>
                    </a:p>
                  </a:txBody>
                  <a:tcPr marL="68580" marR="68580" marT="0" marB="0" vert="vert270" anchor="ctr"/>
                </a:tc>
                <a:tc>
                  <a:txBody>
                    <a:bodyPr/>
                    <a:lstStyle/>
                    <a:p>
                      <a:pPr algn="ctr">
                        <a:lnSpc>
                          <a:spcPct val="150000"/>
                        </a:lnSpc>
                        <a:spcAft>
                          <a:spcPts val="0"/>
                        </a:spcAft>
                        <a:tabLst>
                          <a:tab pos="450215" algn="l"/>
                        </a:tabLst>
                      </a:pPr>
                      <a:r>
                        <a:rPr lang="es-MX" sz="1200">
                          <a:effectLst/>
                          <a:latin typeface="+mn-lt"/>
                          <a:ea typeface="Calibri"/>
                          <a:cs typeface="Times New Roman"/>
                        </a:rPr>
                        <a:t>ACTIVO</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74.89%</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Realización de Proyectos </a:t>
                      </a:r>
                      <a:endParaRPr lang="es-MX" sz="1200" dirty="0" smtClean="0">
                        <a:effectLst/>
                        <a:latin typeface="+mn-lt"/>
                        <a:ea typeface="Calibri"/>
                        <a:cs typeface="Times New Roman"/>
                      </a:endParaRPr>
                    </a:p>
                    <a:p>
                      <a:pPr algn="ctr">
                        <a:lnSpc>
                          <a:spcPct val="150000"/>
                        </a:lnSpc>
                        <a:spcAft>
                          <a:spcPts val="0"/>
                        </a:spcAft>
                        <a:tabLst>
                          <a:tab pos="450215" algn="l"/>
                        </a:tabLst>
                      </a:pPr>
                      <a:r>
                        <a:rPr lang="es-MX" sz="1200" dirty="0" smtClean="0">
                          <a:effectLst/>
                          <a:latin typeface="+mn-lt"/>
                          <a:ea typeface="Calibri"/>
                          <a:cs typeface="Times New Roman"/>
                        </a:rPr>
                        <a:t>BASTANTE </a:t>
                      </a:r>
                      <a:r>
                        <a:rPr lang="es-MX" sz="1200" dirty="0">
                          <a:effectLst/>
                          <a:latin typeface="+mn-lt"/>
                          <a:ea typeface="Calibri"/>
                          <a:cs typeface="Times New Roman"/>
                        </a:rPr>
                        <a:t>UTILIZADO 4</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66.7%</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 </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Realización de Proyectos </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MUY UTILIZADO 5</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26,8%</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 </a:t>
                      </a:r>
                      <a:endParaRPr lang="es-ES" sz="1200">
                        <a:effectLst/>
                        <a:latin typeface="+mn-lt"/>
                        <a:ea typeface="Calibri"/>
                        <a:cs typeface="Times New Roman"/>
                      </a:endParaRPr>
                    </a:p>
                  </a:txBody>
                  <a:tcPr marL="68580" marR="68580" marT="0" marB="0" anchor="ctr"/>
                </a:tc>
              </a:tr>
              <a:tr h="525779">
                <a:tc vMerge="1">
                  <a:txBody>
                    <a:bodyPr/>
                    <a:lstStyle/>
                    <a:p>
                      <a:endParaRPr lang="es-ES"/>
                    </a:p>
                  </a:txBody>
                  <a:tcPr/>
                </a:tc>
                <a:tc>
                  <a:txBody>
                    <a:bodyPr/>
                    <a:lstStyle/>
                    <a:p>
                      <a:pPr algn="ctr">
                        <a:lnSpc>
                          <a:spcPct val="150000"/>
                        </a:lnSpc>
                        <a:spcAft>
                          <a:spcPts val="0"/>
                        </a:spcAft>
                        <a:tabLst>
                          <a:tab pos="450215" algn="l"/>
                        </a:tabLst>
                      </a:pPr>
                      <a:r>
                        <a:rPr lang="es-MX" sz="1200" dirty="0">
                          <a:effectLst/>
                          <a:latin typeface="+mn-lt"/>
                          <a:ea typeface="Calibri"/>
                          <a:cs typeface="Times New Roman"/>
                        </a:rPr>
                        <a:t>SENSITIVO</a:t>
                      </a:r>
                      <a:endParaRPr lang="es-ES" sz="1200" dirty="0">
                        <a:effectLst/>
                        <a:latin typeface="+mn-lt"/>
                        <a:ea typeface="Calibri"/>
                        <a:cs typeface="Times New Roman"/>
                      </a:endParaRPr>
                    </a:p>
                    <a:p>
                      <a:pPr algn="ctr">
                        <a:lnSpc>
                          <a:spcPct val="150000"/>
                        </a:lnSpc>
                        <a:spcAft>
                          <a:spcPts val="0"/>
                        </a:spcAft>
                        <a:tabLst>
                          <a:tab pos="450215" algn="l"/>
                        </a:tabLst>
                      </a:pPr>
                      <a:r>
                        <a:rPr lang="es-MX" sz="1200" dirty="0">
                          <a:effectLst/>
                          <a:latin typeface="+mn-lt"/>
                          <a:ea typeface="Calibri"/>
                          <a:cs typeface="Times New Roman"/>
                        </a:rPr>
                        <a:t>88,29%</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Actividades colaborativas </a:t>
                      </a:r>
                      <a:endParaRPr lang="es-MX" sz="1200" dirty="0" smtClean="0">
                        <a:effectLst/>
                        <a:latin typeface="+mn-lt"/>
                        <a:ea typeface="Calibri"/>
                        <a:cs typeface="Times New Roman"/>
                      </a:endParaRPr>
                    </a:p>
                    <a:p>
                      <a:pPr algn="ctr">
                        <a:lnSpc>
                          <a:spcPct val="150000"/>
                        </a:lnSpc>
                        <a:spcAft>
                          <a:spcPts val="0"/>
                        </a:spcAft>
                        <a:tabLst>
                          <a:tab pos="450215" algn="l"/>
                        </a:tabLst>
                      </a:pPr>
                      <a:r>
                        <a:rPr lang="es-MX" sz="1200" dirty="0" smtClean="0">
                          <a:effectLst/>
                          <a:latin typeface="+mn-lt"/>
                          <a:ea typeface="Calibri"/>
                          <a:cs typeface="Times New Roman"/>
                        </a:rPr>
                        <a:t>BASTANTE </a:t>
                      </a:r>
                      <a:r>
                        <a:rPr lang="es-MX" sz="1200" dirty="0">
                          <a:effectLst/>
                          <a:latin typeface="+mn-lt"/>
                          <a:ea typeface="Calibri"/>
                          <a:cs typeface="Times New Roman"/>
                        </a:rPr>
                        <a:t>UTILIZADO 4</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66.7%</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 </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Actividades colaborativas </a:t>
                      </a:r>
                      <a:endParaRPr lang="es-MX" sz="1200" dirty="0" smtClean="0">
                        <a:effectLst/>
                        <a:latin typeface="+mn-lt"/>
                        <a:ea typeface="Calibri"/>
                        <a:cs typeface="Times New Roman"/>
                      </a:endParaRPr>
                    </a:p>
                    <a:p>
                      <a:pPr algn="ctr">
                        <a:lnSpc>
                          <a:spcPct val="150000"/>
                        </a:lnSpc>
                        <a:spcAft>
                          <a:spcPts val="0"/>
                        </a:spcAft>
                        <a:tabLst>
                          <a:tab pos="450215" algn="l"/>
                        </a:tabLst>
                      </a:pPr>
                      <a:r>
                        <a:rPr lang="es-MX" sz="1200" dirty="0" smtClean="0">
                          <a:effectLst/>
                          <a:latin typeface="+mn-lt"/>
                          <a:ea typeface="Calibri"/>
                          <a:cs typeface="Times New Roman"/>
                        </a:rPr>
                        <a:t>BASTANTE </a:t>
                      </a:r>
                      <a:r>
                        <a:rPr lang="es-MX" sz="1200" dirty="0">
                          <a:effectLst/>
                          <a:latin typeface="+mn-lt"/>
                          <a:ea typeface="Calibri"/>
                          <a:cs typeface="Times New Roman"/>
                        </a:rPr>
                        <a:t>UTILIZADO 4</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37.4%</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 </a:t>
                      </a:r>
                      <a:endParaRPr lang="es-ES" sz="1200">
                        <a:effectLst/>
                        <a:latin typeface="+mn-lt"/>
                        <a:ea typeface="Calibri"/>
                        <a:cs typeface="Times New Roman"/>
                      </a:endParaRPr>
                    </a:p>
                  </a:txBody>
                  <a:tcPr marL="68580" marR="68580" marT="0" marB="0" anchor="ctr"/>
                </a:tc>
              </a:tr>
              <a:tr h="525779">
                <a:tc vMerge="1">
                  <a:txBody>
                    <a:bodyPr/>
                    <a:lstStyle/>
                    <a:p>
                      <a:endParaRPr lang="es-ES"/>
                    </a:p>
                  </a:txBody>
                  <a:tcPr/>
                </a:tc>
                <a:tc>
                  <a:txBody>
                    <a:bodyPr/>
                    <a:lstStyle/>
                    <a:p>
                      <a:pPr algn="ctr">
                        <a:lnSpc>
                          <a:spcPct val="150000"/>
                        </a:lnSpc>
                        <a:spcAft>
                          <a:spcPts val="0"/>
                        </a:spcAft>
                        <a:tabLst>
                          <a:tab pos="450215" algn="l"/>
                        </a:tabLst>
                      </a:pPr>
                      <a:r>
                        <a:rPr lang="es-MX" sz="1200" dirty="0">
                          <a:effectLst/>
                          <a:latin typeface="+mn-lt"/>
                          <a:ea typeface="Calibri"/>
                          <a:cs typeface="Times New Roman"/>
                        </a:rPr>
                        <a:t>VISUAL</a:t>
                      </a:r>
                      <a:endParaRPr lang="es-ES" sz="1200" dirty="0">
                        <a:effectLst/>
                        <a:latin typeface="+mn-lt"/>
                        <a:ea typeface="Calibri"/>
                        <a:cs typeface="Times New Roman"/>
                      </a:endParaRPr>
                    </a:p>
                    <a:p>
                      <a:pPr algn="ctr">
                        <a:lnSpc>
                          <a:spcPct val="150000"/>
                        </a:lnSpc>
                        <a:spcAft>
                          <a:spcPts val="0"/>
                        </a:spcAft>
                        <a:tabLst>
                          <a:tab pos="450215" algn="l"/>
                        </a:tabLst>
                      </a:pPr>
                      <a:r>
                        <a:rPr lang="es-MX" sz="1200" dirty="0">
                          <a:effectLst/>
                          <a:latin typeface="+mn-lt"/>
                          <a:ea typeface="Calibri"/>
                          <a:cs typeface="Times New Roman"/>
                        </a:rPr>
                        <a:t>95,20%</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Utilización de gráficas, videos</a:t>
                      </a:r>
                      <a:endParaRPr lang="es-ES" sz="1200" dirty="0">
                        <a:effectLst/>
                        <a:latin typeface="+mn-lt"/>
                        <a:ea typeface="Calibri"/>
                        <a:cs typeface="Times New Roman"/>
                      </a:endParaRPr>
                    </a:p>
                    <a:p>
                      <a:pPr algn="ctr">
                        <a:lnSpc>
                          <a:spcPct val="150000"/>
                        </a:lnSpc>
                        <a:spcAft>
                          <a:spcPts val="0"/>
                        </a:spcAft>
                        <a:tabLst>
                          <a:tab pos="450215" algn="l"/>
                        </a:tabLst>
                      </a:pPr>
                      <a:r>
                        <a:rPr lang="es-MX" sz="1200" dirty="0">
                          <a:effectLst/>
                          <a:latin typeface="+mn-lt"/>
                          <a:ea typeface="Calibri"/>
                          <a:cs typeface="Times New Roman"/>
                        </a:rPr>
                        <a:t> A VECES UTILIZADO 3</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66.7%</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 </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Utilización de gráficas, videos </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A VECES UTILIZADO 3</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30.5%</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 </a:t>
                      </a:r>
                      <a:endParaRPr lang="es-ES" sz="1200">
                        <a:effectLst/>
                        <a:latin typeface="+mn-lt"/>
                        <a:ea typeface="Calibri"/>
                        <a:cs typeface="Times New Roman"/>
                      </a:endParaRPr>
                    </a:p>
                  </a:txBody>
                  <a:tcPr marL="68580" marR="68580" marT="0" marB="0" anchor="ctr"/>
                </a:tc>
              </a:tr>
              <a:tr h="657224">
                <a:tc vMerge="1">
                  <a:txBody>
                    <a:bodyPr/>
                    <a:lstStyle/>
                    <a:p>
                      <a:endParaRPr lang="es-ES"/>
                    </a:p>
                  </a:txBody>
                  <a:tcPr/>
                </a:tc>
                <a:tc>
                  <a:txBody>
                    <a:bodyPr/>
                    <a:lstStyle/>
                    <a:p>
                      <a:pPr algn="ctr">
                        <a:lnSpc>
                          <a:spcPct val="150000"/>
                        </a:lnSpc>
                        <a:spcAft>
                          <a:spcPts val="0"/>
                        </a:spcAft>
                        <a:tabLst>
                          <a:tab pos="450215" algn="l"/>
                        </a:tabLst>
                      </a:pPr>
                      <a:r>
                        <a:rPr lang="es-MX" sz="1200">
                          <a:effectLst/>
                          <a:latin typeface="+mn-lt"/>
                          <a:ea typeface="Calibri"/>
                          <a:cs typeface="Times New Roman"/>
                        </a:rPr>
                        <a:t>SECUENCIAL </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74,81%</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Métodos demostrativos con procedimientos </a:t>
                      </a:r>
                      <a:endParaRPr lang="es-ES" sz="1200" dirty="0">
                        <a:effectLst/>
                        <a:latin typeface="+mn-lt"/>
                        <a:ea typeface="Calibri"/>
                        <a:cs typeface="Times New Roman"/>
                      </a:endParaRPr>
                    </a:p>
                    <a:p>
                      <a:pPr algn="ctr">
                        <a:lnSpc>
                          <a:spcPct val="150000"/>
                        </a:lnSpc>
                        <a:spcAft>
                          <a:spcPts val="0"/>
                        </a:spcAft>
                        <a:tabLst>
                          <a:tab pos="450215" algn="l"/>
                        </a:tabLst>
                      </a:pPr>
                      <a:r>
                        <a:rPr lang="es-MX" sz="1200" dirty="0">
                          <a:effectLst/>
                          <a:latin typeface="+mn-lt"/>
                          <a:ea typeface="Calibri"/>
                          <a:cs typeface="Times New Roman"/>
                        </a:rPr>
                        <a:t>MUY UTILIZADO 5</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100.0%</a:t>
                      </a:r>
                      <a:endParaRPr lang="es-ES" sz="1200" dirty="0">
                        <a:effectLst/>
                        <a:latin typeface="+mn-lt"/>
                        <a:ea typeface="Calibri"/>
                        <a:cs typeface="Times New Roman"/>
                      </a:endParaRPr>
                    </a:p>
                    <a:p>
                      <a:pPr algn="ctr">
                        <a:lnSpc>
                          <a:spcPct val="150000"/>
                        </a:lnSpc>
                        <a:spcAft>
                          <a:spcPts val="0"/>
                        </a:spcAft>
                        <a:tabLst>
                          <a:tab pos="450215" algn="l"/>
                        </a:tabLst>
                      </a:pPr>
                      <a:r>
                        <a:rPr lang="es-MX" sz="1200" dirty="0">
                          <a:effectLst/>
                          <a:latin typeface="+mn-lt"/>
                          <a:ea typeface="Calibri"/>
                          <a:cs typeface="Times New Roman"/>
                        </a:rPr>
                        <a:t> </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Métodos demostrativos con procedimientos </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BASTANTE UTILIZADO 4</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29.0%</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 </a:t>
                      </a:r>
                      <a:endParaRPr lang="es-ES" sz="1200">
                        <a:effectLst/>
                        <a:latin typeface="+mn-lt"/>
                        <a:ea typeface="Calibri"/>
                        <a:cs typeface="Times New Roman"/>
                      </a:endParaRPr>
                    </a:p>
                  </a:txBody>
                  <a:tcPr marL="68580" marR="68580" marT="0" marB="0" anchor="ctr"/>
                </a:tc>
              </a:tr>
              <a:tr h="525779">
                <a:tc rowSpan="4">
                  <a:txBody>
                    <a:bodyPr/>
                    <a:lstStyle/>
                    <a:p>
                      <a:pPr marL="71755" marR="71755" algn="ctr">
                        <a:lnSpc>
                          <a:spcPct val="150000"/>
                        </a:lnSpc>
                        <a:spcAft>
                          <a:spcPts val="0"/>
                        </a:spcAft>
                        <a:tabLst>
                          <a:tab pos="450215" algn="l"/>
                        </a:tabLst>
                      </a:pPr>
                      <a:r>
                        <a:rPr lang="es-MX" sz="1200" b="1">
                          <a:effectLst/>
                          <a:latin typeface="+mn-lt"/>
                          <a:ea typeface="Calibri"/>
                          <a:cs typeface="Times New Roman"/>
                        </a:rPr>
                        <a:t>PRESUPUESTOS</a:t>
                      </a:r>
                      <a:endParaRPr lang="es-ES" sz="1200">
                        <a:effectLst/>
                        <a:latin typeface="+mn-lt"/>
                        <a:ea typeface="Calibri"/>
                        <a:cs typeface="Times New Roman"/>
                      </a:endParaRPr>
                    </a:p>
                  </a:txBody>
                  <a:tcPr marL="68580" marR="68580" marT="0" marB="0" vert="vert270" anchor="ctr"/>
                </a:tc>
                <a:tc>
                  <a:txBody>
                    <a:bodyPr/>
                    <a:lstStyle/>
                    <a:p>
                      <a:pPr algn="ctr">
                        <a:lnSpc>
                          <a:spcPct val="150000"/>
                        </a:lnSpc>
                        <a:spcAft>
                          <a:spcPts val="0"/>
                        </a:spcAft>
                        <a:tabLst>
                          <a:tab pos="450215" algn="l"/>
                        </a:tabLst>
                      </a:pPr>
                      <a:r>
                        <a:rPr lang="es-MX" sz="1200">
                          <a:effectLst/>
                          <a:latin typeface="+mn-lt"/>
                          <a:ea typeface="Calibri"/>
                          <a:cs typeface="Times New Roman"/>
                        </a:rPr>
                        <a:t>ACTIVO</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69.45%</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Realización de Proyectos</a:t>
                      </a:r>
                      <a:endParaRPr lang="es-ES" sz="1200" dirty="0">
                        <a:effectLst/>
                        <a:latin typeface="+mn-lt"/>
                        <a:ea typeface="Calibri"/>
                        <a:cs typeface="Times New Roman"/>
                      </a:endParaRPr>
                    </a:p>
                    <a:p>
                      <a:pPr algn="ctr">
                        <a:lnSpc>
                          <a:spcPct val="150000"/>
                        </a:lnSpc>
                        <a:spcAft>
                          <a:spcPts val="0"/>
                        </a:spcAft>
                        <a:tabLst>
                          <a:tab pos="450215" algn="l"/>
                        </a:tabLst>
                      </a:pPr>
                      <a:r>
                        <a:rPr lang="es-MX" sz="1200" dirty="0">
                          <a:effectLst/>
                          <a:latin typeface="+mn-lt"/>
                          <a:ea typeface="Calibri"/>
                          <a:cs typeface="Times New Roman"/>
                        </a:rPr>
                        <a:t>MUY UTILIZADO 5</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50.0%</a:t>
                      </a:r>
                      <a:endParaRPr lang="es-ES" sz="1200" dirty="0">
                        <a:effectLst/>
                        <a:latin typeface="+mn-lt"/>
                        <a:ea typeface="Calibri"/>
                        <a:cs typeface="Times New Roman"/>
                      </a:endParaRPr>
                    </a:p>
                    <a:p>
                      <a:pPr algn="ctr">
                        <a:lnSpc>
                          <a:spcPct val="150000"/>
                        </a:lnSpc>
                        <a:spcAft>
                          <a:spcPts val="0"/>
                        </a:spcAft>
                        <a:tabLst>
                          <a:tab pos="450215" algn="l"/>
                        </a:tabLst>
                      </a:pPr>
                      <a:r>
                        <a:rPr lang="es-MX" sz="1200" dirty="0">
                          <a:effectLst/>
                          <a:latin typeface="+mn-lt"/>
                          <a:ea typeface="Calibri"/>
                          <a:cs typeface="Times New Roman"/>
                        </a:rPr>
                        <a:t> </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Realización de Proyectos </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MUY UTILIZADO 5</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26,8%</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 </a:t>
                      </a:r>
                      <a:endParaRPr lang="es-ES" sz="1200">
                        <a:effectLst/>
                        <a:latin typeface="+mn-lt"/>
                        <a:ea typeface="Calibri"/>
                        <a:cs typeface="Times New Roman"/>
                      </a:endParaRPr>
                    </a:p>
                  </a:txBody>
                  <a:tcPr marL="68580" marR="68580" marT="0" marB="0" anchor="ctr"/>
                </a:tc>
              </a:tr>
              <a:tr h="525779">
                <a:tc vMerge="1">
                  <a:txBody>
                    <a:bodyPr/>
                    <a:lstStyle/>
                    <a:p>
                      <a:endParaRPr lang="es-ES"/>
                    </a:p>
                  </a:txBody>
                  <a:tcPr/>
                </a:tc>
                <a:tc>
                  <a:txBody>
                    <a:bodyPr/>
                    <a:lstStyle/>
                    <a:p>
                      <a:pPr algn="ctr">
                        <a:lnSpc>
                          <a:spcPct val="150000"/>
                        </a:lnSpc>
                        <a:spcAft>
                          <a:spcPts val="0"/>
                        </a:spcAft>
                        <a:tabLst>
                          <a:tab pos="450215" algn="l"/>
                        </a:tabLst>
                      </a:pPr>
                      <a:r>
                        <a:rPr lang="es-MX" sz="1200">
                          <a:effectLst/>
                          <a:latin typeface="+mn-lt"/>
                          <a:ea typeface="Calibri"/>
                          <a:cs typeface="Times New Roman"/>
                        </a:rPr>
                        <a:t>SENSITIVO</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89,33%</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Actividades colaborativas </a:t>
                      </a:r>
                      <a:endParaRPr lang="es-MX" sz="1200" dirty="0" smtClean="0">
                        <a:effectLst/>
                        <a:latin typeface="+mn-lt"/>
                        <a:ea typeface="Calibri"/>
                        <a:cs typeface="Times New Roman"/>
                      </a:endParaRPr>
                    </a:p>
                    <a:p>
                      <a:pPr algn="ctr">
                        <a:lnSpc>
                          <a:spcPct val="150000"/>
                        </a:lnSpc>
                        <a:spcAft>
                          <a:spcPts val="0"/>
                        </a:spcAft>
                        <a:tabLst>
                          <a:tab pos="450215" algn="l"/>
                        </a:tabLst>
                      </a:pPr>
                      <a:r>
                        <a:rPr lang="es-MX" sz="1200" dirty="0" smtClean="0">
                          <a:effectLst/>
                          <a:latin typeface="+mn-lt"/>
                          <a:ea typeface="Calibri"/>
                          <a:cs typeface="Times New Roman"/>
                        </a:rPr>
                        <a:t>MUY </a:t>
                      </a:r>
                      <a:r>
                        <a:rPr lang="es-MX" sz="1200" dirty="0">
                          <a:effectLst/>
                          <a:latin typeface="+mn-lt"/>
                          <a:ea typeface="Calibri"/>
                          <a:cs typeface="Times New Roman"/>
                        </a:rPr>
                        <a:t>UTILIZADO 5</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50.0%</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Actividades colaborativas </a:t>
                      </a:r>
                      <a:endParaRPr lang="es-MX" sz="1200" dirty="0" smtClean="0">
                        <a:effectLst/>
                        <a:latin typeface="+mn-lt"/>
                        <a:ea typeface="Calibri"/>
                        <a:cs typeface="Times New Roman"/>
                      </a:endParaRPr>
                    </a:p>
                    <a:p>
                      <a:pPr algn="ctr">
                        <a:lnSpc>
                          <a:spcPct val="150000"/>
                        </a:lnSpc>
                        <a:spcAft>
                          <a:spcPts val="0"/>
                        </a:spcAft>
                        <a:tabLst>
                          <a:tab pos="450215" algn="l"/>
                        </a:tabLst>
                      </a:pPr>
                      <a:r>
                        <a:rPr lang="es-MX" sz="1200" dirty="0" smtClean="0">
                          <a:effectLst/>
                          <a:latin typeface="+mn-lt"/>
                          <a:ea typeface="Calibri"/>
                          <a:cs typeface="Times New Roman"/>
                        </a:rPr>
                        <a:t>BASTANTE </a:t>
                      </a:r>
                      <a:r>
                        <a:rPr lang="es-MX" sz="1200" dirty="0">
                          <a:effectLst/>
                          <a:latin typeface="+mn-lt"/>
                          <a:ea typeface="Calibri"/>
                          <a:cs typeface="Times New Roman"/>
                        </a:rPr>
                        <a:t>UTILIZADO 4</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37.4%</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 </a:t>
                      </a:r>
                      <a:endParaRPr lang="es-ES" sz="1200">
                        <a:effectLst/>
                        <a:latin typeface="+mn-lt"/>
                        <a:ea typeface="Calibri"/>
                        <a:cs typeface="Times New Roman"/>
                      </a:endParaRPr>
                    </a:p>
                  </a:txBody>
                  <a:tcPr marL="68580" marR="68580" marT="0" marB="0" anchor="ctr"/>
                </a:tc>
              </a:tr>
              <a:tr h="525779">
                <a:tc vMerge="1">
                  <a:txBody>
                    <a:bodyPr/>
                    <a:lstStyle/>
                    <a:p>
                      <a:endParaRPr lang="es-ES"/>
                    </a:p>
                  </a:txBody>
                  <a:tcPr/>
                </a:tc>
                <a:tc>
                  <a:txBody>
                    <a:bodyPr/>
                    <a:lstStyle/>
                    <a:p>
                      <a:pPr algn="ctr">
                        <a:lnSpc>
                          <a:spcPct val="150000"/>
                        </a:lnSpc>
                        <a:spcAft>
                          <a:spcPts val="0"/>
                        </a:spcAft>
                        <a:tabLst>
                          <a:tab pos="450215" algn="l"/>
                        </a:tabLst>
                      </a:pPr>
                      <a:r>
                        <a:rPr lang="es-MX" sz="1200">
                          <a:effectLst/>
                          <a:latin typeface="+mn-lt"/>
                          <a:ea typeface="Calibri"/>
                          <a:cs typeface="Times New Roman"/>
                        </a:rPr>
                        <a:t>VISUAL</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95,78%</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Utilización de gráficas, videos </a:t>
                      </a:r>
                      <a:endParaRPr lang="es-MX" sz="1200" dirty="0" smtClean="0">
                        <a:effectLst/>
                        <a:latin typeface="+mn-lt"/>
                        <a:ea typeface="Calibri"/>
                        <a:cs typeface="Times New Roman"/>
                      </a:endParaRPr>
                    </a:p>
                    <a:p>
                      <a:pPr algn="ctr">
                        <a:lnSpc>
                          <a:spcPct val="150000"/>
                        </a:lnSpc>
                        <a:spcAft>
                          <a:spcPts val="0"/>
                        </a:spcAft>
                        <a:tabLst>
                          <a:tab pos="450215" algn="l"/>
                        </a:tabLst>
                      </a:pPr>
                      <a:r>
                        <a:rPr lang="es-MX" sz="1200" dirty="0" smtClean="0">
                          <a:effectLst/>
                          <a:latin typeface="+mn-lt"/>
                          <a:ea typeface="Calibri"/>
                          <a:cs typeface="Times New Roman"/>
                        </a:rPr>
                        <a:t>BASTANTE </a:t>
                      </a:r>
                      <a:r>
                        <a:rPr lang="es-MX" sz="1200" dirty="0">
                          <a:effectLst/>
                          <a:latin typeface="+mn-lt"/>
                          <a:ea typeface="Calibri"/>
                          <a:cs typeface="Times New Roman"/>
                        </a:rPr>
                        <a:t>UTILIZADO 4</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100.0%</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Utilización de gráficas, videos </a:t>
                      </a:r>
                      <a:endParaRPr lang="es-MX" sz="1200" dirty="0" smtClean="0">
                        <a:effectLst/>
                        <a:latin typeface="+mn-lt"/>
                        <a:ea typeface="Calibri"/>
                        <a:cs typeface="Times New Roman"/>
                      </a:endParaRPr>
                    </a:p>
                    <a:p>
                      <a:pPr algn="ctr">
                        <a:lnSpc>
                          <a:spcPct val="150000"/>
                        </a:lnSpc>
                        <a:spcAft>
                          <a:spcPts val="0"/>
                        </a:spcAft>
                        <a:tabLst>
                          <a:tab pos="450215" algn="l"/>
                        </a:tabLst>
                      </a:pPr>
                      <a:r>
                        <a:rPr lang="es-MX" sz="1200" dirty="0" smtClean="0">
                          <a:effectLst/>
                          <a:latin typeface="+mn-lt"/>
                          <a:ea typeface="Calibri"/>
                          <a:cs typeface="Times New Roman"/>
                        </a:rPr>
                        <a:t>BASTANTE </a:t>
                      </a:r>
                      <a:r>
                        <a:rPr lang="es-MX" sz="1200" dirty="0">
                          <a:effectLst/>
                          <a:latin typeface="+mn-lt"/>
                          <a:ea typeface="Calibri"/>
                          <a:cs typeface="Times New Roman"/>
                        </a:rPr>
                        <a:t>UTILIZADO 4</a:t>
                      </a:r>
                      <a:endParaRPr lang="es-ES" sz="1200" dirty="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30.5%</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 </a:t>
                      </a:r>
                      <a:endParaRPr lang="es-ES" sz="1200">
                        <a:effectLst/>
                        <a:latin typeface="+mn-lt"/>
                        <a:ea typeface="Calibri"/>
                        <a:cs typeface="Times New Roman"/>
                      </a:endParaRPr>
                    </a:p>
                  </a:txBody>
                  <a:tcPr marL="68580" marR="68580" marT="0" marB="0" anchor="ctr"/>
                </a:tc>
              </a:tr>
              <a:tr h="657224">
                <a:tc vMerge="1">
                  <a:txBody>
                    <a:bodyPr/>
                    <a:lstStyle/>
                    <a:p>
                      <a:endParaRPr lang="es-ES"/>
                    </a:p>
                  </a:txBody>
                  <a:tcPr/>
                </a:tc>
                <a:tc>
                  <a:txBody>
                    <a:bodyPr/>
                    <a:lstStyle/>
                    <a:p>
                      <a:pPr algn="ctr">
                        <a:lnSpc>
                          <a:spcPct val="150000"/>
                        </a:lnSpc>
                        <a:spcAft>
                          <a:spcPts val="0"/>
                        </a:spcAft>
                        <a:tabLst>
                          <a:tab pos="450215" algn="l"/>
                        </a:tabLst>
                      </a:pPr>
                      <a:r>
                        <a:rPr lang="es-MX" sz="1200">
                          <a:effectLst/>
                          <a:latin typeface="+mn-lt"/>
                          <a:ea typeface="Calibri"/>
                          <a:cs typeface="Times New Roman"/>
                        </a:rPr>
                        <a:t>SECUENCIAL </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75,67%</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Métodos demostrativos con procedimientos </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MUY UTILIZADO 5</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100.0%</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 </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a:effectLst/>
                          <a:latin typeface="+mn-lt"/>
                          <a:ea typeface="Calibri"/>
                          <a:cs typeface="Times New Roman"/>
                        </a:rPr>
                        <a:t>Métodos demostrativos con procedimientos </a:t>
                      </a:r>
                      <a:endParaRPr lang="es-ES" sz="1200">
                        <a:effectLst/>
                        <a:latin typeface="+mn-lt"/>
                        <a:ea typeface="Calibri"/>
                        <a:cs typeface="Times New Roman"/>
                      </a:endParaRPr>
                    </a:p>
                    <a:p>
                      <a:pPr algn="ctr">
                        <a:lnSpc>
                          <a:spcPct val="150000"/>
                        </a:lnSpc>
                        <a:spcAft>
                          <a:spcPts val="0"/>
                        </a:spcAft>
                        <a:tabLst>
                          <a:tab pos="450215" algn="l"/>
                        </a:tabLst>
                      </a:pPr>
                      <a:r>
                        <a:rPr lang="es-MX" sz="1200">
                          <a:effectLst/>
                          <a:latin typeface="+mn-lt"/>
                          <a:ea typeface="Calibri"/>
                          <a:cs typeface="Times New Roman"/>
                        </a:rPr>
                        <a:t>BASTANTE UTILIZADO 4</a:t>
                      </a:r>
                      <a:endParaRPr lang="es-ES" sz="1200">
                        <a:effectLst/>
                        <a:latin typeface="+mn-lt"/>
                        <a:ea typeface="Calibri"/>
                        <a:cs typeface="Times New Roman"/>
                      </a:endParaRPr>
                    </a:p>
                  </a:txBody>
                  <a:tcPr marL="68580" marR="68580" marT="0" marB="0" anchor="ctr"/>
                </a:tc>
                <a:tc>
                  <a:txBody>
                    <a:bodyPr/>
                    <a:lstStyle/>
                    <a:p>
                      <a:pPr algn="ctr">
                        <a:lnSpc>
                          <a:spcPct val="150000"/>
                        </a:lnSpc>
                        <a:spcAft>
                          <a:spcPts val="0"/>
                        </a:spcAft>
                        <a:tabLst>
                          <a:tab pos="450215" algn="l"/>
                        </a:tabLst>
                      </a:pPr>
                      <a:r>
                        <a:rPr lang="es-MX" sz="1200" dirty="0">
                          <a:effectLst/>
                          <a:latin typeface="+mn-lt"/>
                          <a:ea typeface="Calibri"/>
                          <a:cs typeface="Times New Roman"/>
                        </a:rPr>
                        <a:t>35.4%</a:t>
                      </a:r>
                      <a:endParaRPr lang="es-ES" sz="1200" dirty="0">
                        <a:effectLst/>
                        <a:latin typeface="+mn-lt"/>
                        <a:ea typeface="Calibri"/>
                        <a:cs typeface="Times New Roman"/>
                      </a:endParaRPr>
                    </a:p>
                    <a:p>
                      <a:pPr algn="ctr">
                        <a:lnSpc>
                          <a:spcPct val="150000"/>
                        </a:lnSpc>
                        <a:spcAft>
                          <a:spcPts val="0"/>
                        </a:spcAft>
                        <a:tabLst>
                          <a:tab pos="450215" algn="l"/>
                        </a:tabLst>
                      </a:pPr>
                      <a:r>
                        <a:rPr lang="es-MX" sz="1200" dirty="0">
                          <a:effectLst/>
                          <a:latin typeface="+mn-lt"/>
                          <a:ea typeface="Calibri"/>
                          <a:cs typeface="Times New Roman"/>
                        </a:rPr>
                        <a:t> </a:t>
                      </a:r>
                      <a:endParaRPr lang="es-ES" sz="1200" dirty="0">
                        <a:effectLst/>
                        <a:latin typeface="+mn-lt"/>
                        <a:ea typeface="Calibri"/>
                        <a:cs typeface="Times New Roman"/>
                      </a:endParaRPr>
                    </a:p>
                  </a:txBody>
                  <a:tcPr marL="68580" marR="68580" marT="0" marB="0" anchor="ctr"/>
                </a:tc>
              </a:tr>
            </a:tbl>
          </a:graphicData>
        </a:graphic>
      </p:graphicFrame>
      <p:sp>
        <p:nvSpPr>
          <p:cNvPr id="7" name="6 Rectángulo"/>
          <p:cNvSpPr/>
          <p:nvPr/>
        </p:nvSpPr>
        <p:spPr>
          <a:xfrm>
            <a:off x="251520" y="1052736"/>
            <a:ext cx="8640960" cy="648072"/>
          </a:xfrm>
          <a:prstGeom prst="rect">
            <a:avLst/>
          </a:prstGeom>
          <a:effectLst/>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600" b="1" dirty="0" smtClean="0">
                <a:solidFill>
                  <a:schemeClr val="tx1"/>
                </a:solidFill>
              </a:rPr>
              <a:t>RELACIÓN ENTRE LAS TÉCNICAS DIDÁCTICAS UTILIZADAS POR LOS DOCENTES </a:t>
            </a:r>
          </a:p>
          <a:p>
            <a:pPr algn="ctr"/>
            <a:r>
              <a:rPr lang="es-ES" sz="1600" b="1" dirty="0" smtClean="0">
                <a:solidFill>
                  <a:schemeClr val="tx1"/>
                </a:solidFill>
              </a:rPr>
              <a:t>Y LOS ESTILOS DE APRENDIZAJE </a:t>
            </a:r>
            <a:endParaRPr lang="es-ES" sz="1600" b="1" dirty="0">
              <a:solidFill>
                <a:schemeClr val="tx1"/>
              </a:solidFill>
            </a:endParaRPr>
          </a:p>
        </p:txBody>
      </p:sp>
    </p:spTree>
    <p:extLst>
      <p:ext uri="{BB962C8B-B14F-4D97-AF65-F5344CB8AC3E}">
        <p14:creationId xmlns:p14="http://schemas.microsoft.com/office/powerpoint/2010/main" val="37416857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par>
                                <p:cTn id="17" presetID="2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260648"/>
            <a:ext cx="4896544" cy="504056"/>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ANÁLISIS DE LOS RESULTADOS</a:t>
            </a:r>
            <a:endParaRPr lang="es-ES" sz="2200" b="1" dirty="0"/>
          </a:p>
        </p:txBody>
      </p:sp>
      <p:sp>
        <p:nvSpPr>
          <p:cNvPr id="6" name="5 Rectángulo redondeado"/>
          <p:cNvSpPr/>
          <p:nvPr/>
        </p:nvSpPr>
        <p:spPr>
          <a:xfrm>
            <a:off x="539552" y="6453336"/>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7" name="6 Rectángulo"/>
          <p:cNvSpPr/>
          <p:nvPr/>
        </p:nvSpPr>
        <p:spPr>
          <a:xfrm>
            <a:off x="3635896" y="908720"/>
            <a:ext cx="5256584" cy="432048"/>
          </a:xfrm>
          <a:prstGeom prst="rect">
            <a:avLst/>
          </a:prstGeom>
          <a:effectLst/>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b="1" dirty="0" smtClean="0">
                <a:solidFill>
                  <a:schemeClr val="tx1"/>
                </a:solidFill>
              </a:rPr>
              <a:t>COMPROBACIÓN DE HIPÓTESIS</a:t>
            </a:r>
            <a:endParaRPr lang="es-ES" b="1" dirty="0">
              <a:solidFill>
                <a:schemeClr val="tx1"/>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185698492"/>
              </p:ext>
            </p:extLst>
          </p:nvPr>
        </p:nvGraphicFramePr>
        <p:xfrm>
          <a:off x="1187624" y="2204864"/>
          <a:ext cx="7272808" cy="1436288"/>
        </p:xfrm>
        <a:graphic>
          <a:graphicData uri="http://schemas.openxmlformats.org/drawingml/2006/table">
            <a:tbl>
              <a:tblPr firstRow="1" firstCol="1" bandRow="1">
                <a:tableStyleId>{69CF1AB2-1976-4502-BF36-3FF5EA218861}</a:tableStyleId>
              </a:tblPr>
              <a:tblGrid>
                <a:gridCol w="2664296"/>
                <a:gridCol w="2376264"/>
                <a:gridCol w="2232248"/>
              </a:tblGrid>
              <a:tr h="272440">
                <a:tc>
                  <a:txBody>
                    <a:bodyPr/>
                    <a:lstStyle/>
                    <a:p>
                      <a:pPr algn="ctr">
                        <a:lnSpc>
                          <a:spcPct val="115000"/>
                        </a:lnSpc>
                        <a:spcAft>
                          <a:spcPts val="0"/>
                        </a:spcAft>
                      </a:pPr>
                      <a:r>
                        <a:rPr lang="es-ES" sz="1600" dirty="0">
                          <a:effectLst/>
                        </a:rPr>
                        <a:t>Asignatura</a:t>
                      </a:r>
                      <a:endParaRPr lang="es-ES"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600" dirty="0">
                          <a:effectLst/>
                        </a:rPr>
                        <a:t>Resultado Chi-cuadrado</a:t>
                      </a:r>
                      <a:endParaRPr lang="es-ES"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600">
                          <a:effectLst/>
                        </a:rPr>
                        <a:t>Chi- cuadrado Tabulado</a:t>
                      </a:r>
                      <a:endParaRPr lang="es-ES" sz="1600">
                        <a:effectLst/>
                        <a:latin typeface="Calibri"/>
                        <a:ea typeface="Calibri"/>
                        <a:cs typeface="Times New Roman"/>
                      </a:endParaRPr>
                    </a:p>
                  </a:txBody>
                  <a:tcPr marL="68580" marR="68580" marT="0" marB="0"/>
                </a:tc>
              </a:tr>
              <a:tr h="272440">
                <a:tc>
                  <a:txBody>
                    <a:bodyPr/>
                    <a:lstStyle/>
                    <a:p>
                      <a:pPr>
                        <a:lnSpc>
                          <a:spcPct val="115000"/>
                        </a:lnSpc>
                        <a:spcAft>
                          <a:spcPts val="0"/>
                        </a:spcAft>
                      </a:pPr>
                      <a:r>
                        <a:rPr lang="es-MX" sz="1600" b="0" dirty="0">
                          <a:effectLst/>
                        </a:rPr>
                        <a:t>Contabilidad General</a:t>
                      </a:r>
                      <a:endParaRPr lang="es-ES" sz="1600" b="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a:effectLst/>
                        </a:rPr>
                        <a:t>26,92</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a:effectLst/>
                        </a:rPr>
                        <a:t>7,81</a:t>
                      </a:r>
                      <a:endParaRPr lang="es-ES" sz="1600">
                        <a:effectLst/>
                        <a:latin typeface="Calibri"/>
                        <a:ea typeface="Calibri"/>
                        <a:cs typeface="Times New Roman"/>
                      </a:endParaRPr>
                    </a:p>
                  </a:txBody>
                  <a:tcPr marL="68580" marR="68580" marT="0" marB="0"/>
                </a:tc>
              </a:tr>
              <a:tr h="314624">
                <a:tc>
                  <a:txBody>
                    <a:bodyPr/>
                    <a:lstStyle/>
                    <a:p>
                      <a:pPr>
                        <a:lnSpc>
                          <a:spcPct val="115000"/>
                        </a:lnSpc>
                        <a:spcAft>
                          <a:spcPts val="0"/>
                        </a:spcAft>
                      </a:pPr>
                      <a:r>
                        <a:rPr lang="es-MX" sz="1600" b="0" dirty="0">
                          <a:effectLst/>
                        </a:rPr>
                        <a:t>Contabilidad Comercial</a:t>
                      </a:r>
                      <a:endParaRPr lang="es-ES" sz="1600" b="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a:effectLst/>
                        </a:rPr>
                        <a:t>15,32</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a:effectLst/>
                        </a:rPr>
                        <a:t>7,81</a:t>
                      </a:r>
                      <a:endParaRPr lang="es-ES" sz="1600">
                        <a:effectLst/>
                        <a:latin typeface="Calibri"/>
                        <a:ea typeface="Calibri"/>
                        <a:cs typeface="Times New Roman"/>
                      </a:endParaRPr>
                    </a:p>
                  </a:txBody>
                  <a:tcPr marL="68580" marR="68580" marT="0" marB="0"/>
                </a:tc>
              </a:tr>
              <a:tr h="272440">
                <a:tc>
                  <a:txBody>
                    <a:bodyPr/>
                    <a:lstStyle/>
                    <a:p>
                      <a:pPr>
                        <a:lnSpc>
                          <a:spcPct val="115000"/>
                        </a:lnSpc>
                        <a:spcAft>
                          <a:spcPts val="0"/>
                        </a:spcAft>
                      </a:pPr>
                      <a:r>
                        <a:rPr lang="es-MX" sz="1600" b="0" dirty="0">
                          <a:effectLst/>
                        </a:rPr>
                        <a:t>Contabilidad de Costos</a:t>
                      </a:r>
                      <a:endParaRPr lang="es-ES" sz="1600" b="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a:effectLst/>
                        </a:rPr>
                        <a:t>10,43</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a:effectLst/>
                        </a:rPr>
                        <a:t>7,81</a:t>
                      </a:r>
                      <a:endParaRPr lang="es-ES" sz="1600">
                        <a:effectLst/>
                        <a:latin typeface="Calibri"/>
                        <a:ea typeface="Calibri"/>
                        <a:cs typeface="Times New Roman"/>
                      </a:endParaRPr>
                    </a:p>
                  </a:txBody>
                  <a:tcPr marL="68580" marR="68580" marT="0" marB="0"/>
                </a:tc>
              </a:tr>
              <a:tr h="272440">
                <a:tc>
                  <a:txBody>
                    <a:bodyPr/>
                    <a:lstStyle/>
                    <a:p>
                      <a:pPr>
                        <a:lnSpc>
                          <a:spcPct val="115000"/>
                        </a:lnSpc>
                        <a:spcAft>
                          <a:spcPts val="0"/>
                        </a:spcAft>
                      </a:pPr>
                      <a:r>
                        <a:rPr lang="es-MX" sz="1600" b="0" dirty="0">
                          <a:effectLst/>
                        </a:rPr>
                        <a:t>Presupuestos</a:t>
                      </a:r>
                      <a:endParaRPr lang="es-ES" sz="1600" b="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16,32</a:t>
                      </a:r>
                      <a:endParaRPr lang="es-ES"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7,81</a:t>
                      </a:r>
                      <a:endParaRPr lang="es-ES" sz="1600" dirty="0">
                        <a:effectLst/>
                        <a:latin typeface="Calibri"/>
                        <a:ea typeface="Calibri"/>
                        <a:cs typeface="Times New Roman"/>
                      </a:endParaRPr>
                    </a:p>
                  </a:txBody>
                  <a:tcPr marL="68580" marR="68580" marT="0" marB="0"/>
                </a:tc>
              </a:tr>
            </a:tbl>
          </a:graphicData>
        </a:graphic>
      </p:graphicFrame>
      <p:sp>
        <p:nvSpPr>
          <p:cNvPr id="4" name="3 Rectángulo"/>
          <p:cNvSpPr/>
          <p:nvPr/>
        </p:nvSpPr>
        <p:spPr>
          <a:xfrm>
            <a:off x="1619672" y="1556792"/>
            <a:ext cx="6552728"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dirty="0"/>
              <a:t>Prueba de independencia Chi-cuadrado para las variables estilo de aprendizaje y técnicas didácticas utilizadas</a:t>
            </a:r>
            <a:r>
              <a:rPr lang="es-MX" dirty="0" smtClean="0"/>
              <a:t>.</a:t>
            </a:r>
            <a:endParaRPr lang="es-ES" dirty="0"/>
          </a:p>
        </p:txBody>
      </p:sp>
      <p:sp>
        <p:nvSpPr>
          <p:cNvPr id="8" name="7 Rectángulo"/>
          <p:cNvSpPr/>
          <p:nvPr/>
        </p:nvSpPr>
        <p:spPr>
          <a:xfrm>
            <a:off x="1187624" y="3789040"/>
            <a:ext cx="7704856" cy="1231106"/>
          </a:xfrm>
          <a:prstGeom prst="rect">
            <a:avLst/>
          </a:prstGeom>
        </p:spPr>
        <p:txBody>
          <a:bodyPr wrap="square">
            <a:spAutoFit/>
          </a:bodyPr>
          <a:lstStyle/>
          <a:p>
            <a:r>
              <a:rPr lang="es-MX" sz="1600" b="1" dirty="0">
                <a:latin typeface="+mn-lt"/>
              </a:rPr>
              <a:t>Ho</a:t>
            </a:r>
            <a:r>
              <a:rPr lang="es-MX" sz="1600" dirty="0">
                <a:latin typeface="+mn-lt"/>
              </a:rPr>
              <a:t>: 	El uso de estilos de aprendizaje </a:t>
            </a:r>
            <a:r>
              <a:rPr lang="es-MX" sz="1600" dirty="0" smtClean="0">
                <a:latin typeface="+mn-lt"/>
              </a:rPr>
              <a:t>NO </a:t>
            </a:r>
            <a:r>
              <a:rPr lang="es-MX" sz="1600" dirty="0">
                <a:latin typeface="+mn-lt"/>
              </a:rPr>
              <a:t>está relacionado con las técnicas didácticas </a:t>
            </a:r>
            <a:r>
              <a:rPr lang="es-MX" sz="1600" dirty="0" smtClean="0">
                <a:latin typeface="+mn-lt"/>
              </a:rPr>
              <a:t>	afines </a:t>
            </a:r>
            <a:r>
              <a:rPr lang="es-MX" sz="1600" dirty="0">
                <a:latin typeface="+mn-lt"/>
              </a:rPr>
              <a:t>utilizadas en la materia de Contabilidad General</a:t>
            </a:r>
            <a:r>
              <a:rPr lang="es-MX" sz="1600" dirty="0" smtClean="0">
                <a:latin typeface="+mn-lt"/>
              </a:rPr>
              <a:t>.</a:t>
            </a:r>
          </a:p>
          <a:p>
            <a:endParaRPr lang="es-ES" sz="800" dirty="0">
              <a:latin typeface="+mn-lt"/>
            </a:endParaRPr>
          </a:p>
          <a:p>
            <a:r>
              <a:rPr lang="es-MX" sz="1600" b="1" dirty="0">
                <a:latin typeface="+mn-lt"/>
              </a:rPr>
              <a:t>H1</a:t>
            </a:r>
            <a:r>
              <a:rPr lang="es-MX" sz="1600" dirty="0">
                <a:latin typeface="+mn-lt"/>
              </a:rPr>
              <a:t>: 	El uso de estilos de aprendizaje está relacionado con las técnicas didácticas </a:t>
            </a:r>
            <a:r>
              <a:rPr lang="es-MX" sz="1600" dirty="0" smtClean="0">
                <a:latin typeface="+mn-lt"/>
              </a:rPr>
              <a:t>	afines </a:t>
            </a:r>
            <a:r>
              <a:rPr lang="es-MX" sz="1600" dirty="0">
                <a:latin typeface="+mn-lt"/>
              </a:rPr>
              <a:t>utilizadas en la materia de Contabilidad General</a:t>
            </a:r>
            <a:r>
              <a:rPr lang="es-MX" dirty="0"/>
              <a:t>.</a:t>
            </a:r>
            <a:endParaRPr lang="es-ES" dirty="0"/>
          </a:p>
        </p:txBody>
      </p:sp>
      <p:sp>
        <p:nvSpPr>
          <p:cNvPr id="9" name="8 Rectángulo"/>
          <p:cNvSpPr/>
          <p:nvPr/>
        </p:nvSpPr>
        <p:spPr>
          <a:xfrm>
            <a:off x="827584" y="5157192"/>
            <a:ext cx="8064896" cy="12241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endParaRPr lang="es-MX" dirty="0" smtClean="0"/>
          </a:p>
          <a:p>
            <a:pPr algn="just"/>
            <a:r>
              <a:rPr lang="es-MX" dirty="0" smtClean="0"/>
              <a:t>El valor </a:t>
            </a:r>
            <a:r>
              <a:rPr lang="es-MX" dirty="0"/>
              <a:t>de </a:t>
            </a:r>
            <a:r>
              <a:rPr lang="es-MX" dirty="0" err="1"/>
              <a:t>chi</a:t>
            </a:r>
            <a:r>
              <a:rPr lang="es-MX" dirty="0"/>
              <a:t>-cuadrado calculado es mayor que el valor del </a:t>
            </a:r>
            <a:r>
              <a:rPr lang="es-MX" dirty="0" err="1"/>
              <a:t>chi</a:t>
            </a:r>
            <a:r>
              <a:rPr lang="es-MX" dirty="0"/>
              <a:t>-cuadrado tabulado, por lo tanto, en todos los casos se rechaza la hipótesis nula; es decir, que en las cuatro asignaturas estudiadas los estilos de aprendizaje identificados en los estudiantes si tienen relación con las técnicas didácticas utilizadas por los docentes. </a:t>
            </a:r>
            <a:endParaRPr lang="es-ES" dirty="0"/>
          </a:p>
          <a:p>
            <a:pPr algn="ctr"/>
            <a:endParaRPr lang="es-ES" sz="1600" dirty="0"/>
          </a:p>
        </p:txBody>
      </p:sp>
    </p:spTree>
    <p:extLst>
      <p:ext uri="{BB962C8B-B14F-4D97-AF65-F5344CB8AC3E}">
        <p14:creationId xmlns:p14="http://schemas.microsoft.com/office/powerpoint/2010/main" val="40396971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4" grpId="0" animBg="1"/>
      <p:bldP spid="8" grpId="0"/>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635896" y="332656"/>
            <a:ext cx="5040560" cy="432048"/>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ANÁLISIS DE LOS RESULTADOS</a:t>
            </a:r>
            <a:endParaRPr lang="es-ES" sz="2200" b="1" dirty="0"/>
          </a:p>
        </p:txBody>
      </p:sp>
      <p:sp>
        <p:nvSpPr>
          <p:cNvPr id="6" name="5 Rectángulo redondeado"/>
          <p:cNvSpPr/>
          <p:nvPr/>
        </p:nvSpPr>
        <p:spPr>
          <a:xfrm>
            <a:off x="539552" y="6336704"/>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7" name="6 Rectángulo"/>
          <p:cNvSpPr/>
          <p:nvPr/>
        </p:nvSpPr>
        <p:spPr>
          <a:xfrm>
            <a:off x="3923928" y="908720"/>
            <a:ext cx="4536504" cy="432048"/>
          </a:xfrm>
          <a:prstGeom prst="rect">
            <a:avLst/>
          </a:prstGeom>
          <a:effectLst/>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b="1" dirty="0" smtClean="0">
                <a:solidFill>
                  <a:schemeClr val="tx1"/>
                </a:solidFill>
              </a:rPr>
              <a:t>COMPROBACIÓN DE HIPÓTESIS</a:t>
            </a:r>
            <a:endParaRPr lang="es-ES" b="1" dirty="0">
              <a:solidFill>
                <a:schemeClr val="tx1"/>
              </a:solidFill>
            </a:endParaRPr>
          </a:p>
        </p:txBody>
      </p:sp>
      <p:sp>
        <p:nvSpPr>
          <p:cNvPr id="4" name="3 Rectángulo"/>
          <p:cNvSpPr/>
          <p:nvPr/>
        </p:nvSpPr>
        <p:spPr>
          <a:xfrm>
            <a:off x="1187624" y="1556792"/>
            <a:ext cx="7488832" cy="12241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s-ES_tradnl" dirty="0"/>
              <a:t>Los Estilos de Aprendizaje inciden en el Rendimiento Académico de los estudiantes en las asignaturas del área de Contabilidad de la carrera de Ingeniería Comercial de la Escuela Superior Politécnica de Chimborazo</a:t>
            </a:r>
            <a:endParaRPr lang="es-ES" dirty="0"/>
          </a:p>
        </p:txBody>
      </p:sp>
      <p:sp>
        <p:nvSpPr>
          <p:cNvPr id="9" name="8 Rectángulo"/>
          <p:cNvSpPr/>
          <p:nvPr/>
        </p:nvSpPr>
        <p:spPr>
          <a:xfrm>
            <a:off x="2555776" y="5229200"/>
            <a:ext cx="6120680" cy="10801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dirty="0" smtClean="0"/>
              <a:t>Para </a:t>
            </a:r>
            <a:r>
              <a:rPr lang="es-MX" dirty="0"/>
              <a:t>conocer el grado de relación existente entre los estilos de aprendizaje y el rendimiento académico, se emplea la correlación de Karl </a:t>
            </a:r>
            <a:r>
              <a:rPr lang="es-MX" dirty="0" smtClean="0"/>
              <a:t>Pearson.</a:t>
            </a:r>
          </a:p>
        </p:txBody>
      </p:sp>
      <p:graphicFrame>
        <p:nvGraphicFramePr>
          <p:cNvPr id="2" name="1 Tabla"/>
          <p:cNvGraphicFramePr>
            <a:graphicFrameLocks noGrp="1"/>
          </p:cNvGraphicFramePr>
          <p:nvPr>
            <p:extLst>
              <p:ext uri="{D42A27DB-BD31-4B8C-83A1-F6EECF244321}">
                <p14:modId xmlns:p14="http://schemas.microsoft.com/office/powerpoint/2010/main" val="3858145390"/>
              </p:ext>
            </p:extLst>
          </p:nvPr>
        </p:nvGraphicFramePr>
        <p:xfrm>
          <a:off x="1187623" y="2996952"/>
          <a:ext cx="7488833" cy="2057400"/>
        </p:xfrm>
        <a:graphic>
          <a:graphicData uri="http://schemas.openxmlformats.org/drawingml/2006/table">
            <a:tbl>
              <a:tblPr firstRow="1" firstCol="1" bandRow="1">
                <a:tableStyleId>{69CF1AB2-1976-4502-BF36-3FF5EA218861}</a:tableStyleId>
              </a:tblPr>
              <a:tblGrid>
                <a:gridCol w="2364358"/>
                <a:gridCol w="2627579"/>
                <a:gridCol w="2496896"/>
              </a:tblGrid>
              <a:tr h="0">
                <a:tc>
                  <a:txBody>
                    <a:bodyPr/>
                    <a:lstStyle/>
                    <a:p>
                      <a:pPr algn="ctr">
                        <a:lnSpc>
                          <a:spcPct val="150000"/>
                        </a:lnSpc>
                        <a:spcAft>
                          <a:spcPts val="0"/>
                        </a:spcAft>
                      </a:pPr>
                      <a:r>
                        <a:rPr lang="es-MX" sz="1800" dirty="0">
                          <a:effectLst/>
                        </a:rPr>
                        <a:t>Asignatura</a:t>
                      </a:r>
                      <a:endParaRPr lang="es-ES" sz="18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MX" sz="1800" dirty="0">
                          <a:effectLst/>
                        </a:rPr>
                        <a:t>Resultados </a:t>
                      </a:r>
                      <a:r>
                        <a:rPr lang="es-MX" sz="1800" dirty="0" err="1">
                          <a:effectLst/>
                        </a:rPr>
                        <a:t>chi</a:t>
                      </a:r>
                      <a:r>
                        <a:rPr lang="es-MX" sz="1800" dirty="0">
                          <a:effectLst/>
                        </a:rPr>
                        <a:t> cuadrado</a:t>
                      </a:r>
                      <a:endParaRPr lang="es-ES" sz="18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MX" sz="1800" dirty="0">
                          <a:effectLst/>
                        </a:rPr>
                        <a:t>Rendimiento académico</a:t>
                      </a:r>
                      <a:endParaRPr lang="es-ES" sz="1800" dirty="0">
                        <a:effectLst/>
                        <a:latin typeface="Calibri"/>
                        <a:ea typeface="Calibri"/>
                        <a:cs typeface="Times New Roman"/>
                      </a:endParaRPr>
                    </a:p>
                  </a:txBody>
                  <a:tcPr marL="68580" marR="68580" marT="0" marB="0" anchor="ctr"/>
                </a:tc>
              </a:tr>
              <a:tr h="262523">
                <a:tc>
                  <a:txBody>
                    <a:bodyPr/>
                    <a:lstStyle/>
                    <a:p>
                      <a:pPr>
                        <a:lnSpc>
                          <a:spcPct val="150000"/>
                        </a:lnSpc>
                        <a:spcAft>
                          <a:spcPts val="0"/>
                        </a:spcAft>
                      </a:pPr>
                      <a:r>
                        <a:rPr lang="es-MX" sz="1800" b="0" dirty="0">
                          <a:effectLst/>
                        </a:rPr>
                        <a:t>Contabilidad General </a:t>
                      </a:r>
                      <a:endParaRPr lang="es-ES" sz="1800" b="0" dirty="0">
                        <a:effectLst/>
                        <a:latin typeface="Calibri"/>
                        <a:ea typeface="Calibri"/>
                        <a:cs typeface="Times New Roman"/>
                      </a:endParaRPr>
                    </a:p>
                  </a:txBody>
                  <a:tcPr marL="68580" marR="68580" marT="0" marB="0" anchor="b"/>
                </a:tc>
                <a:tc>
                  <a:txBody>
                    <a:bodyPr/>
                    <a:lstStyle/>
                    <a:p>
                      <a:pPr algn="ctr">
                        <a:lnSpc>
                          <a:spcPct val="150000"/>
                        </a:lnSpc>
                        <a:spcAft>
                          <a:spcPts val="0"/>
                        </a:spcAft>
                      </a:pPr>
                      <a:r>
                        <a:rPr lang="es-MX" sz="1800">
                          <a:effectLst/>
                        </a:rPr>
                        <a:t>26.92</a:t>
                      </a:r>
                      <a:endParaRPr lang="es-ES" sz="18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MX" sz="1800">
                          <a:effectLst/>
                        </a:rPr>
                        <a:t>33.76</a:t>
                      </a:r>
                      <a:endParaRPr lang="es-ES" sz="1800">
                        <a:effectLst/>
                        <a:latin typeface="Calibri"/>
                        <a:ea typeface="Calibri"/>
                        <a:cs typeface="Times New Roman"/>
                      </a:endParaRPr>
                    </a:p>
                  </a:txBody>
                  <a:tcPr marL="68580" marR="68580" marT="0" marB="0" anchor="ctr"/>
                </a:tc>
              </a:tr>
              <a:tr h="253628">
                <a:tc>
                  <a:txBody>
                    <a:bodyPr/>
                    <a:lstStyle/>
                    <a:p>
                      <a:pPr>
                        <a:lnSpc>
                          <a:spcPct val="150000"/>
                        </a:lnSpc>
                        <a:spcAft>
                          <a:spcPts val="0"/>
                        </a:spcAft>
                      </a:pPr>
                      <a:r>
                        <a:rPr lang="es-MX" sz="1800" b="0" dirty="0">
                          <a:effectLst/>
                        </a:rPr>
                        <a:t>Contabilidad Comercial </a:t>
                      </a:r>
                      <a:endParaRPr lang="es-ES" sz="1800" b="0" dirty="0">
                        <a:effectLst/>
                        <a:latin typeface="Calibri"/>
                        <a:ea typeface="Calibri"/>
                        <a:cs typeface="Times New Roman"/>
                      </a:endParaRPr>
                    </a:p>
                  </a:txBody>
                  <a:tcPr marL="68580" marR="68580" marT="0" marB="0" anchor="b"/>
                </a:tc>
                <a:tc>
                  <a:txBody>
                    <a:bodyPr/>
                    <a:lstStyle/>
                    <a:p>
                      <a:pPr algn="ctr">
                        <a:lnSpc>
                          <a:spcPct val="150000"/>
                        </a:lnSpc>
                        <a:spcAft>
                          <a:spcPts val="0"/>
                        </a:spcAft>
                      </a:pPr>
                      <a:r>
                        <a:rPr lang="es-MX" sz="1800">
                          <a:effectLst/>
                        </a:rPr>
                        <a:t>15.32</a:t>
                      </a:r>
                      <a:endParaRPr lang="es-ES" sz="18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MX" sz="1800">
                          <a:effectLst/>
                        </a:rPr>
                        <a:t>32.58</a:t>
                      </a:r>
                      <a:endParaRPr lang="es-ES" sz="1800">
                        <a:effectLst/>
                        <a:latin typeface="Calibri"/>
                        <a:ea typeface="Calibri"/>
                        <a:cs typeface="Times New Roman"/>
                      </a:endParaRPr>
                    </a:p>
                  </a:txBody>
                  <a:tcPr marL="68580" marR="68580" marT="0" marB="0" anchor="ctr"/>
                </a:tc>
              </a:tr>
              <a:tr h="0">
                <a:tc>
                  <a:txBody>
                    <a:bodyPr/>
                    <a:lstStyle/>
                    <a:p>
                      <a:pPr>
                        <a:lnSpc>
                          <a:spcPct val="150000"/>
                        </a:lnSpc>
                        <a:spcAft>
                          <a:spcPts val="0"/>
                        </a:spcAft>
                      </a:pPr>
                      <a:r>
                        <a:rPr lang="es-MX" sz="1800" b="0" dirty="0">
                          <a:effectLst/>
                        </a:rPr>
                        <a:t>Contabilidad de Costos</a:t>
                      </a:r>
                      <a:endParaRPr lang="es-ES" sz="1800" b="0" dirty="0">
                        <a:effectLst/>
                        <a:latin typeface="Calibri"/>
                        <a:ea typeface="Calibri"/>
                        <a:cs typeface="Times New Roman"/>
                      </a:endParaRPr>
                    </a:p>
                  </a:txBody>
                  <a:tcPr marL="68580" marR="68580" marT="0" marB="0" anchor="b"/>
                </a:tc>
                <a:tc>
                  <a:txBody>
                    <a:bodyPr/>
                    <a:lstStyle/>
                    <a:p>
                      <a:pPr algn="ctr">
                        <a:lnSpc>
                          <a:spcPct val="150000"/>
                        </a:lnSpc>
                        <a:spcAft>
                          <a:spcPts val="0"/>
                        </a:spcAft>
                      </a:pPr>
                      <a:r>
                        <a:rPr lang="es-MX" sz="1800" dirty="0">
                          <a:effectLst/>
                        </a:rPr>
                        <a:t>10.43</a:t>
                      </a:r>
                      <a:endParaRPr lang="es-ES" sz="18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MX" sz="1800" dirty="0">
                          <a:effectLst/>
                        </a:rPr>
                        <a:t>33.02</a:t>
                      </a:r>
                      <a:endParaRPr lang="es-ES" sz="1800" dirty="0">
                        <a:effectLst/>
                        <a:latin typeface="Calibri"/>
                        <a:ea typeface="Calibri"/>
                        <a:cs typeface="Times New Roman"/>
                      </a:endParaRPr>
                    </a:p>
                  </a:txBody>
                  <a:tcPr marL="68580" marR="68580" marT="0" marB="0" anchor="ctr"/>
                </a:tc>
              </a:tr>
              <a:tr h="0">
                <a:tc>
                  <a:txBody>
                    <a:bodyPr/>
                    <a:lstStyle/>
                    <a:p>
                      <a:pPr>
                        <a:lnSpc>
                          <a:spcPct val="150000"/>
                        </a:lnSpc>
                        <a:spcAft>
                          <a:spcPts val="0"/>
                        </a:spcAft>
                      </a:pPr>
                      <a:r>
                        <a:rPr lang="es-MX" sz="1800" b="0" dirty="0">
                          <a:effectLst/>
                        </a:rPr>
                        <a:t>Presupuestos </a:t>
                      </a:r>
                      <a:endParaRPr lang="es-ES" sz="1800" b="0" dirty="0">
                        <a:effectLst/>
                        <a:latin typeface="Calibri"/>
                        <a:ea typeface="Calibri"/>
                        <a:cs typeface="Times New Roman"/>
                      </a:endParaRPr>
                    </a:p>
                  </a:txBody>
                  <a:tcPr marL="68580" marR="68580" marT="0" marB="0" anchor="b"/>
                </a:tc>
                <a:tc>
                  <a:txBody>
                    <a:bodyPr/>
                    <a:lstStyle/>
                    <a:p>
                      <a:pPr algn="ctr">
                        <a:lnSpc>
                          <a:spcPct val="150000"/>
                        </a:lnSpc>
                        <a:spcAft>
                          <a:spcPts val="0"/>
                        </a:spcAft>
                      </a:pPr>
                      <a:r>
                        <a:rPr lang="es-MX" sz="1800" dirty="0">
                          <a:effectLst/>
                        </a:rPr>
                        <a:t>16.32</a:t>
                      </a:r>
                      <a:endParaRPr lang="es-ES" sz="18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MX" sz="1800" dirty="0">
                          <a:effectLst/>
                        </a:rPr>
                        <a:t>33.64</a:t>
                      </a:r>
                      <a:endParaRPr lang="es-ES" sz="18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6360548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4"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260648"/>
            <a:ext cx="4896544" cy="432048"/>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ANÁLISIS DE LOS RESULTADOS</a:t>
            </a:r>
            <a:endParaRPr lang="es-ES" sz="2200" b="1" dirty="0"/>
          </a:p>
        </p:txBody>
      </p:sp>
      <p:sp>
        <p:nvSpPr>
          <p:cNvPr id="7" name="6 Rectángulo"/>
          <p:cNvSpPr/>
          <p:nvPr/>
        </p:nvSpPr>
        <p:spPr>
          <a:xfrm>
            <a:off x="4067944" y="836712"/>
            <a:ext cx="4320480" cy="432048"/>
          </a:xfrm>
          <a:prstGeom prst="rect">
            <a:avLst/>
          </a:prstGeom>
          <a:effectLst/>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b="1" dirty="0" smtClean="0">
                <a:solidFill>
                  <a:schemeClr val="tx1"/>
                </a:solidFill>
              </a:rPr>
              <a:t>COMPROBACIÓN DE HIPÓTESIS</a:t>
            </a:r>
            <a:endParaRPr lang="es-ES" b="1" dirty="0">
              <a:solidFill>
                <a:schemeClr val="tx1"/>
              </a:solidFill>
            </a:endParaRPr>
          </a:p>
        </p:txBody>
      </p:sp>
      <p:sp>
        <p:nvSpPr>
          <p:cNvPr id="4" name="3 Rectángulo"/>
          <p:cNvSpPr/>
          <p:nvPr/>
        </p:nvSpPr>
        <p:spPr>
          <a:xfrm>
            <a:off x="1043608" y="1340768"/>
            <a:ext cx="5040560"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s-MX" dirty="0" smtClean="0"/>
              <a:t>Correlación de Pearson</a:t>
            </a:r>
            <a:endParaRPr lang="es-ES" dirty="0"/>
          </a:p>
        </p:txBody>
      </p:sp>
      <p:sp>
        <p:nvSpPr>
          <p:cNvPr id="9" name="8 Rectángulo"/>
          <p:cNvSpPr/>
          <p:nvPr/>
        </p:nvSpPr>
        <p:spPr>
          <a:xfrm>
            <a:off x="1043608" y="5410686"/>
            <a:ext cx="7848872" cy="11866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dirty="0" smtClean="0"/>
              <a:t>El </a:t>
            </a:r>
            <a:r>
              <a:rPr lang="es-MX" dirty="0"/>
              <a:t>resultado obtenido de 0,661 se ubica en el rango de la escala de Pearson que determina, que existe una correlación positiva moderada entre las dos variables de investigación: estilo de aprendizaje y rendimiento </a:t>
            </a:r>
            <a:r>
              <a:rPr lang="es-MX" dirty="0" smtClean="0"/>
              <a:t>académico, lo que </a:t>
            </a:r>
            <a:r>
              <a:rPr lang="es-MX" dirty="0"/>
              <a:t>significa que si existe incidencia de los estilos de aprendizaje en el rendimiento académico</a:t>
            </a:r>
            <a:r>
              <a:rPr lang="es-MX" dirty="0" smtClean="0"/>
              <a:t>.</a:t>
            </a:r>
          </a:p>
        </p:txBody>
      </p:sp>
      <p:graphicFrame>
        <p:nvGraphicFramePr>
          <p:cNvPr id="3" name="2 Tabla"/>
          <p:cNvGraphicFramePr>
            <a:graphicFrameLocks noGrp="1"/>
          </p:cNvGraphicFramePr>
          <p:nvPr>
            <p:extLst>
              <p:ext uri="{D42A27DB-BD31-4B8C-83A1-F6EECF244321}">
                <p14:modId xmlns:p14="http://schemas.microsoft.com/office/powerpoint/2010/main" val="959359230"/>
              </p:ext>
            </p:extLst>
          </p:nvPr>
        </p:nvGraphicFramePr>
        <p:xfrm>
          <a:off x="1043608" y="1700808"/>
          <a:ext cx="7848872" cy="3645408"/>
        </p:xfrm>
        <a:graphic>
          <a:graphicData uri="http://schemas.openxmlformats.org/drawingml/2006/table">
            <a:tbl>
              <a:tblPr firstRow="1" firstCol="1" bandRow="1">
                <a:tableStyleId>{69CF1AB2-1976-4502-BF36-3FF5EA218861}</a:tableStyleId>
              </a:tblPr>
              <a:tblGrid>
                <a:gridCol w="1261426"/>
                <a:gridCol w="3924436"/>
                <a:gridCol w="1331505"/>
                <a:gridCol w="1331505"/>
              </a:tblGrid>
              <a:tr h="764393">
                <a:tc gridSpan="2">
                  <a:txBody>
                    <a:bodyPr/>
                    <a:lstStyle/>
                    <a:p>
                      <a:pPr algn="just">
                        <a:lnSpc>
                          <a:spcPct val="115000"/>
                        </a:lnSpc>
                        <a:spcAft>
                          <a:spcPts val="0"/>
                        </a:spcAft>
                      </a:pPr>
                      <a:r>
                        <a:rPr lang="es-MX" sz="1600" dirty="0">
                          <a:effectLst/>
                        </a:rPr>
                        <a:t> </a:t>
                      </a:r>
                      <a:endParaRPr lang="es-ES" sz="1600" dirty="0">
                        <a:effectLst/>
                        <a:latin typeface="Calibri"/>
                        <a:ea typeface="Calibri"/>
                        <a:cs typeface="Times New Roman"/>
                      </a:endParaRPr>
                    </a:p>
                  </a:txBody>
                  <a:tcPr marL="68580" marR="68580" marT="0" marB="0"/>
                </a:tc>
                <a:tc hMerge="1">
                  <a:txBody>
                    <a:bodyPr/>
                    <a:lstStyle/>
                    <a:p>
                      <a:endParaRPr lang="es-ES"/>
                    </a:p>
                  </a:txBody>
                  <a:tcPr/>
                </a:tc>
                <a:tc>
                  <a:txBody>
                    <a:bodyPr/>
                    <a:lstStyle/>
                    <a:p>
                      <a:pPr algn="ctr">
                        <a:lnSpc>
                          <a:spcPct val="115000"/>
                        </a:lnSpc>
                        <a:spcAft>
                          <a:spcPts val="0"/>
                        </a:spcAft>
                      </a:pPr>
                      <a:r>
                        <a:rPr lang="es-MX" sz="1600" dirty="0">
                          <a:effectLst/>
                        </a:rPr>
                        <a:t> </a:t>
                      </a:r>
                      <a:r>
                        <a:rPr lang="es-MX" sz="1600" dirty="0" smtClean="0">
                          <a:effectLst/>
                        </a:rPr>
                        <a:t>Rendimiento </a:t>
                      </a:r>
                      <a:r>
                        <a:rPr lang="es-MX" sz="1600" dirty="0">
                          <a:effectLst/>
                        </a:rPr>
                        <a:t>Académico</a:t>
                      </a:r>
                      <a:endParaRPr lang="es-ES"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Valores de la prueba Chi-cuadrado</a:t>
                      </a:r>
                      <a:endParaRPr lang="es-ES" sz="1600" dirty="0">
                        <a:effectLst/>
                        <a:latin typeface="Calibri"/>
                        <a:ea typeface="Calibri"/>
                        <a:cs typeface="Times New Roman"/>
                      </a:endParaRPr>
                    </a:p>
                  </a:txBody>
                  <a:tcPr marL="68580" marR="68580" marT="0" marB="0"/>
                </a:tc>
              </a:tr>
              <a:tr h="254798">
                <a:tc rowSpan="5">
                  <a:txBody>
                    <a:bodyPr/>
                    <a:lstStyle/>
                    <a:p>
                      <a:pPr algn="just">
                        <a:lnSpc>
                          <a:spcPct val="115000"/>
                        </a:lnSpc>
                        <a:spcAft>
                          <a:spcPts val="0"/>
                        </a:spcAft>
                      </a:pPr>
                      <a:r>
                        <a:rPr lang="es-MX" sz="1600" dirty="0" smtClean="0">
                          <a:effectLst/>
                        </a:rPr>
                        <a:t> </a:t>
                      </a:r>
                      <a:endParaRPr lang="es-ES" sz="1600" dirty="0" smtClean="0">
                        <a:effectLst/>
                      </a:endParaRPr>
                    </a:p>
                    <a:p>
                      <a:pPr algn="ctr">
                        <a:lnSpc>
                          <a:spcPct val="115000"/>
                        </a:lnSpc>
                        <a:spcAft>
                          <a:spcPts val="0"/>
                        </a:spcAft>
                      </a:pPr>
                      <a:r>
                        <a:rPr lang="es-MX" sz="1600" dirty="0" smtClean="0">
                          <a:effectLst/>
                        </a:rPr>
                        <a:t>Rendimiento</a:t>
                      </a:r>
                      <a:endParaRPr lang="es-ES" sz="1600" dirty="0" smtClean="0">
                        <a:effectLst/>
                      </a:endParaRPr>
                    </a:p>
                    <a:p>
                      <a:pPr algn="ctr">
                        <a:lnSpc>
                          <a:spcPct val="115000"/>
                        </a:lnSpc>
                        <a:spcAft>
                          <a:spcPts val="0"/>
                        </a:spcAft>
                      </a:pPr>
                      <a:r>
                        <a:rPr lang="es-MX" sz="1600" dirty="0" smtClean="0">
                          <a:effectLst/>
                        </a:rPr>
                        <a:t>Académico</a:t>
                      </a:r>
                      <a:endParaRPr lang="es-ES"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MX" sz="1600">
                          <a:effectLst/>
                        </a:rPr>
                        <a:t>Correlación de Pearson</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1</a:t>
                      </a:r>
                      <a:endParaRPr lang="es-E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dirty="0">
                          <a:effectLst/>
                        </a:rPr>
                        <a:t>        </a:t>
                      </a:r>
                      <a:r>
                        <a:rPr lang="es-MX" sz="1600" dirty="0">
                          <a:solidFill>
                            <a:srgbClr val="C00000"/>
                          </a:solidFill>
                          <a:effectLst/>
                        </a:rPr>
                        <a:t>0,661   </a:t>
                      </a:r>
                      <a:endParaRPr lang="es-ES" sz="1600" dirty="0">
                        <a:solidFill>
                          <a:srgbClr val="C00000"/>
                        </a:solidFill>
                        <a:effectLst/>
                        <a:latin typeface="Calibri"/>
                        <a:ea typeface="Calibri"/>
                        <a:cs typeface="Times New Roman"/>
                      </a:endParaRPr>
                    </a:p>
                  </a:txBody>
                  <a:tcPr marL="68580" marR="68580" marT="0" marB="0" anchor="ctr"/>
                </a:tc>
              </a:tr>
              <a:tr h="254798">
                <a:tc vMerge="1">
                  <a:txBody>
                    <a:bodyPr/>
                    <a:lstStyle/>
                    <a:p>
                      <a:endParaRPr lang="es-ES"/>
                    </a:p>
                  </a:txBody>
                  <a:tcPr/>
                </a:tc>
                <a:tc>
                  <a:txBody>
                    <a:bodyPr/>
                    <a:lstStyle/>
                    <a:p>
                      <a:pPr algn="just">
                        <a:lnSpc>
                          <a:spcPct val="115000"/>
                        </a:lnSpc>
                        <a:spcAft>
                          <a:spcPts val="0"/>
                        </a:spcAft>
                      </a:pPr>
                      <a:r>
                        <a:rPr lang="es-MX" sz="1600">
                          <a:effectLst/>
                        </a:rPr>
                        <a:t>Sig. (bilateral)</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 </a:t>
                      </a:r>
                      <a:endParaRPr lang="es-E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effectLst/>
                        </a:rPr>
                        <a:t>        0,339   </a:t>
                      </a:r>
                      <a:endParaRPr lang="es-ES" sz="1600">
                        <a:effectLst/>
                        <a:latin typeface="Calibri"/>
                        <a:ea typeface="Calibri"/>
                        <a:cs typeface="Times New Roman"/>
                      </a:endParaRPr>
                    </a:p>
                  </a:txBody>
                  <a:tcPr marL="68580" marR="68580" marT="0" marB="0" anchor="ctr"/>
                </a:tc>
              </a:tr>
              <a:tr h="254798">
                <a:tc vMerge="1">
                  <a:txBody>
                    <a:bodyPr/>
                    <a:lstStyle/>
                    <a:p>
                      <a:endParaRPr lang="es-ES"/>
                    </a:p>
                  </a:txBody>
                  <a:tcPr/>
                </a:tc>
                <a:tc>
                  <a:txBody>
                    <a:bodyPr/>
                    <a:lstStyle/>
                    <a:p>
                      <a:pPr algn="just">
                        <a:lnSpc>
                          <a:spcPct val="115000"/>
                        </a:lnSpc>
                        <a:spcAft>
                          <a:spcPts val="0"/>
                        </a:spcAft>
                      </a:pPr>
                      <a:r>
                        <a:rPr lang="es-MX" sz="1600">
                          <a:effectLst/>
                        </a:rPr>
                        <a:t>Suma de cuadrados y productos cruzados</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          0,914   </a:t>
                      </a:r>
                      <a:endParaRPr lang="es-E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effectLst/>
                        </a:rPr>
                        <a:t>        7,427   </a:t>
                      </a:r>
                      <a:endParaRPr lang="es-ES" sz="1600">
                        <a:effectLst/>
                        <a:latin typeface="Calibri"/>
                        <a:ea typeface="Calibri"/>
                        <a:cs typeface="Times New Roman"/>
                      </a:endParaRPr>
                    </a:p>
                  </a:txBody>
                  <a:tcPr marL="68580" marR="68580" marT="0" marB="0" anchor="ctr"/>
                </a:tc>
              </a:tr>
              <a:tr h="254798">
                <a:tc vMerge="1">
                  <a:txBody>
                    <a:bodyPr/>
                    <a:lstStyle/>
                    <a:p>
                      <a:endParaRPr lang="es-ES"/>
                    </a:p>
                  </a:txBody>
                  <a:tcPr/>
                </a:tc>
                <a:tc>
                  <a:txBody>
                    <a:bodyPr/>
                    <a:lstStyle/>
                    <a:p>
                      <a:pPr algn="just">
                        <a:lnSpc>
                          <a:spcPct val="115000"/>
                        </a:lnSpc>
                        <a:spcAft>
                          <a:spcPts val="0"/>
                        </a:spcAft>
                      </a:pPr>
                      <a:r>
                        <a:rPr lang="es-MX" sz="1600">
                          <a:effectLst/>
                        </a:rPr>
                        <a:t>Covarianza</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          0,305   </a:t>
                      </a:r>
                      <a:endParaRPr lang="es-E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effectLst/>
                        </a:rPr>
                        <a:t>        2,476   </a:t>
                      </a:r>
                      <a:endParaRPr lang="es-ES" sz="1600">
                        <a:effectLst/>
                        <a:latin typeface="Calibri"/>
                        <a:ea typeface="Calibri"/>
                        <a:cs typeface="Times New Roman"/>
                      </a:endParaRPr>
                    </a:p>
                  </a:txBody>
                  <a:tcPr marL="68580" marR="68580" marT="0" marB="0" anchor="ctr"/>
                </a:tc>
              </a:tr>
              <a:tr h="254798">
                <a:tc vMerge="1">
                  <a:txBody>
                    <a:bodyPr/>
                    <a:lstStyle/>
                    <a:p>
                      <a:endParaRPr lang="es-ES"/>
                    </a:p>
                  </a:txBody>
                  <a:tcPr/>
                </a:tc>
                <a:tc>
                  <a:txBody>
                    <a:bodyPr/>
                    <a:lstStyle/>
                    <a:p>
                      <a:pPr algn="just">
                        <a:lnSpc>
                          <a:spcPct val="115000"/>
                        </a:lnSpc>
                        <a:spcAft>
                          <a:spcPts val="0"/>
                        </a:spcAft>
                      </a:pPr>
                      <a:r>
                        <a:rPr lang="es-MX" sz="1600">
                          <a:effectLst/>
                        </a:rPr>
                        <a:t>N</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          4,000   </a:t>
                      </a:r>
                      <a:endParaRPr lang="es-E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effectLst/>
                        </a:rPr>
                        <a:t>        4,000   </a:t>
                      </a:r>
                      <a:endParaRPr lang="es-ES" sz="1600">
                        <a:effectLst/>
                        <a:latin typeface="Calibri"/>
                        <a:ea typeface="Calibri"/>
                        <a:cs typeface="Times New Roman"/>
                      </a:endParaRPr>
                    </a:p>
                  </a:txBody>
                  <a:tcPr marL="68580" marR="68580" marT="0" marB="0" anchor="ctr"/>
                </a:tc>
              </a:tr>
              <a:tr h="254798">
                <a:tc rowSpan="5">
                  <a:txBody>
                    <a:bodyPr/>
                    <a:lstStyle/>
                    <a:p>
                      <a:pPr algn="just">
                        <a:lnSpc>
                          <a:spcPct val="115000"/>
                        </a:lnSpc>
                        <a:spcAft>
                          <a:spcPts val="0"/>
                        </a:spcAft>
                      </a:pPr>
                      <a:r>
                        <a:rPr lang="es-MX" sz="1600" dirty="0">
                          <a:effectLst/>
                        </a:rPr>
                        <a:t> </a:t>
                      </a:r>
                      <a:endParaRPr lang="es-ES" sz="1600" dirty="0">
                        <a:effectLst/>
                      </a:endParaRPr>
                    </a:p>
                    <a:p>
                      <a:pPr algn="just">
                        <a:lnSpc>
                          <a:spcPct val="115000"/>
                        </a:lnSpc>
                        <a:spcAft>
                          <a:spcPts val="0"/>
                        </a:spcAft>
                      </a:pPr>
                      <a:r>
                        <a:rPr lang="es-MX" sz="1600" dirty="0">
                          <a:effectLst/>
                        </a:rPr>
                        <a:t>Valores de la prueba Chi-cuadrado</a:t>
                      </a:r>
                      <a:endParaRPr lang="es-ES"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MX" sz="1600">
                          <a:effectLst/>
                        </a:rPr>
                        <a:t>Correlación de Pearson</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          0,661   </a:t>
                      </a:r>
                      <a:endParaRPr lang="es-E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effectLst/>
                        </a:rPr>
                        <a:t>        1,000   </a:t>
                      </a:r>
                      <a:endParaRPr lang="es-ES" sz="1600">
                        <a:effectLst/>
                        <a:latin typeface="Calibri"/>
                        <a:ea typeface="Calibri"/>
                        <a:cs typeface="Times New Roman"/>
                      </a:endParaRPr>
                    </a:p>
                  </a:txBody>
                  <a:tcPr marL="68580" marR="68580" marT="0" marB="0" anchor="ctr"/>
                </a:tc>
              </a:tr>
              <a:tr h="254798">
                <a:tc vMerge="1">
                  <a:txBody>
                    <a:bodyPr/>
                    <a:lstStyle/>
                    <a:p>
                      <a:endParaRPr lang="es-ES"/>
                    </a:p>
                  </a:txBody>
                  <a:tcPr/>
                </a:tc>
                <a:tc>
                  <a:txBody>
                    <a:bodyPr/>
                    <a:lstStyle/>
                    <a:p>
                      <a:pPr algn="just">
                        <a:lnSpc>
                          <a:spcPct val="115000"/>
                        </a:lnSpc>
                        <a:spcAft>
                          <a:spcPts val="0"/>
                        </a:spcAft>
                      </a:pPr>
                      <a:r>
                        <a:rPr lang="es-MX" sz="1600">
                          <a:effectLst/>
                        </a:rPr>
                        <a:t>Sig. (bilateral)</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          0,339   </a:t>
                      </a:r>
                      <a:endParaRPr lang="es-E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effectLst/>
                        </a:rPr>
                        <a:t> </a:t>
                      </a:r>
                      <a:endParaRPr lang="es-ES" sz="1600">
                        <a:effectLst/>
                        <a:latin typeface="Calibri"/>
                        <a:ea typeface="Calibri"/>
                        <a:cs typeface="Times New Roman"/>
                      </a:endParaRPr>
                    </a:p>
                  </a:txBody>
                  <a:tcPr marL="68580" marR="68580" marT="0" marB="0" anchor="ctr"/>
                </a:tc>
              </a:tr>
              <a:tr h="254798">
                <a:tc vMerge="1">
                  <a:txBody>
                    <a:bodyPr/>
                    <a:lstStyle/>
                    <a:p>
                      <a:endParaRPr lang="es-ES"/>
                    </a:p>
                  </a:txBody>
                  <a:tcPr/>
                </a:tc>
                <a:tc>
                  <a:txBody>
                    <a:bodyPr/>
                    <a:lstStyle/>
                    <a:p>
                      <a:pPr algn="just">
                        <a:lnSpc>
                          <a:spcPct val="115000"/>
                        </a:lnSpc>
                        <a:spcAft>
                          <a:spcPts val="0"/>
                        </a:spcAft>
                      </a:pPr>
                      <a:r>
                        <a:rPr lang="es-MX" sz="1600">
                          <a:effectLst/>
                        </a:rPr>
                        <a:t>Suma de cuadrados y productos cruzados</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          7,427   </a:t>
                      </a:r>
                      <a:endParaRPr lang="es-E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effectLst/>
                        </a:rPr>
                        <a:t>    138,256   </a:t>
                      </a:r>
                      <a:endParaRPr lang="es-ES" sz="1600">
                        <a:effectLst/>
                        <a:latin typeface="Calibri"/>
                        <a:ea typeface="Calibri"/>
                        <a:cs typeface="Times New Roman"/>
                      </a:endParaRPr>
                    </a:p>
                  </a:txBody>
                  <a:tcPr marL="68580" marR="68580" marT="0" marB="0" anchor="ctr"/>
                </a:tc>
              </a:tr>
              <a:tr h="254798">
                <a:tc vMerge="1">
                  <a:txBody>
                    <a:bodyPr/>
                    <a:lstStyle/>
                    <a:p>
                      <a:endParaRPr lang="es-ES"/>
                    </a:p>
                  </a:txBody>
                  <a:tcPr/>
                </a:tc>
                <a:tc>
                  <a:txBody>
                    <a:bodyPr/>
                    <a:lstStyle/>
                    <a:p>
                      <a:pPr algn="just">
                        <a:lnSpc>
                          <a:spcPct val="115000"/>
                        </a:lnSpc>
                        <a:spcAft>
                          <a:spcPts val="0"/>
                        </a:spcAft>
                      </a:pPr>
                      <a:r>
                        <a:rPr lang="es-MX" sz="1600">
                          <a:effectLst/>
                        </a:rPr>
                        <a:t>Covarianza</a:t>
                      </a:r>
                      <a:endParaRPr lang="es-ES"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a:effectLst/>
                        </a:rPr>
                        <a:t>          2,476   </a:t>
                      </a:r>
                      <a:endParaRPr lang="es-E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effectLst/>
                        </a:rPr>
                        <a:t>      46,085   </a:t>
                      </a:r>
                      <a:endParaRPr lang="es-ES" sz="1600">
                        <a:effectLst/>
                        <a:latin typeface="Calibri"/>
                        <a:ea typeface="Calibri"/>
                        <a:cs typeface="Times New Roman"/>
                      </a:endParaRPr>
                    </a:p>
                  </a:txBody>
                  <a:tcPr marL="68580" marR="68580" marT="0" marB="0" anchor="ctr"/>
                </a:tc>
              </a:tr>
              <a:tr h="254798">
                <a:tc vMerge="1">
                  <a:txBody>
                    <a:bodyPr/>
                    <a:lstStyle/>
                    <a:p>
                      <a:endParaRPr lang="es-ES"/>
                    </a:p>
                  </a:txBody>
                  <a:tcPr/>
                </a:tc>
                <a:tc>
                  <a:txBody>
                    <a:bodyPr/>
                    <a:lstStyle/>
                    <a:p>
                      <a:pPr algn="just">
                        <a:lnSpc>
                          <a:spcPct val="115000"/>
                        </a:lnSpc>
                        <a:spcAft>
                          <a:spcPts val="0"/>
                        </a:spcAft>
                      </a:pPr>
                      <a:r>
                        <a:rPr lang="es-MX" sz="1600" dirty="0">
                          <a:effectLst/>
                        </a:rPr>
                        <a:t>N</a:t>
                      </a:r>
                      <a:endParaRPr lang="es-ES"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600" dirty="0">
                          <a:effectLst/>
                        </a:rPr>
                        <a:t>                4   </a:t>
                      </a:r>
                      <a:endParaRPr lang="es-E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dirty="0">
                          <a:effectLst/>
                        </a:rPr>
                        <a:t>               4   </a:t>
                      </a:r>
                      <a:endParaRPr lang="es-ES" sz="16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4618107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4"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707904" y="548680"/>
            <a:ext cx="4680520" cy="576064"/>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PLANTEAMIENTO DEL PROBLEMA</a:t>
            </a:r>
            <a:endParaRPr lang="es-ES" sz="2200" b="1" dirty="0"/>
          </a:p>
        </p:txBody>
      </p:sp>
      <p:sp>
        <p:nvSpPr>
          <p:cNvPr id="3" name="2 Rectángulo redondeado"/>
          <p:cNvSpPr/>
          <p:nvPr/>
        </p:nvSpPr>
        <p:spPr>
          <a:xfrm>
            <a:off x="539552" y="6309320"/>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4" name="3 Llamada rectangular"/>
          <p:cNvSpPr/>
          <p:nvPr/>
        </p:nvSpPr>
        <p:spPr>
          <a:xfrm>
            <a:off x="1331640" y="1484784"/>
            <a:ext cx="7283516" cy="1368152"/>
          </a:xfrm>
          <a:prstGeom prst="wedgeRect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dirty="0" smtClean="0">
                <a:solidFill>
                  <a:schemeClr val="tx1"/>
                </a:solidFill>
              </a:rPr>
              <a:t>La falta de identificación de </a:t>
            </a:r>
            <a:r>
              <a:rPr lang="es-EC" dirty="0">
                <a:solidFill>
                  <a:schemeClr val="tx1"/>
                </a:solidFill>
              </a:rPr>
              <a:t>los E</a:t>
            </a:r>
            <a:r>
              <a:rPr lang="es-EC" dirty="0" smtClean="0">
                <a:solidFill>
                  <a:schemeClr val="tx1"/>
                </a:solidFill>
              </a:rPr>
              <a:t>stilos </a:t>
            </a:r>
            <a:r>
              <a:rPr lang="es-EC" dirty="0">
                <a:solidFill>
                  <a:schemeClr val="tx1"/>
                </a:solidFill>
              </a:rPr>
              <a:t>de </a:t>
            </a:r>
            <a:r>
              <a:rPr lang="es-EC" dirty="0" smtClean="0">
                <a:solidFill>
                  <a:schemeClr val="tx1"/>
                </a:solidFill>
              </a:rPr>
              <a:t>Aprendizaje de </a:t>
            </a:r>
            <a:r>
              <a:rPr lang="es-EC" dirty="0">
                <a:solidFill>
                  <a:schemeClr val="tx1"/>
                </a:solidFill>
              </a:rPr>
              <a:t>los </a:t>
            </a:r>
            <a:r>
              <a:rPr lang="es-EC" dirty="0" smtClean="0">
                <a:solidFill>
                  <a:schemeClr val="tx1"/>
                </a:solidFill>
              </a:rPr>
              <a:t>estudiantes acarrea falta de motivación para estudiar,  debido a que las </a:t>
            </a:r>
            <a:r>
              <a:rPr lang="es-EC" dirty="0">
                <a:solidFill>
                  <a:schemeClr val="tx1"/>
                </a:solidFill>
              </a:rPr>
              <a:t>estrategias metodológicas </a:t>
            </a:r>
            <a:r>
              <a:rPr lang="es-EC" dirty="0" smtClean="0">
                <a:solidFill>
                  <a:schemeClr val="tx1"/>
                </a:solidFill>
              </a:rPr>
              <a:t>utilizadas por los docentes, </a:t>
            </a:r>
            <a:r>
              <a:rPr lang="es-EC" dirty="0">
                <a:solidFill>
                  <a:schemeClr val="tx1"/>
                </a:solidFill>
              </a:rPr>
              <a:t>no </a:t>
            </a:r>
            <a:r>
              <a:rPr lang="es-EC" dirty="0" smtClean="0">
                <a:solidFill>
                  <a:schemeClr val="tx1"/>
                </a:solidFill>
              </a:rPr>
              <a:t>producen </a:t>
            </a:r>
            <a:r>
              <a:rPr lang="es-EC" dirty="0">
                <a:solidFill>
                  <a:schemeClr val="tx1"/>
                </a:solidFill>
              </a:rPr>
              <a:t>la eficacia esperada </a:t>
            </a:r>
            <a:r>
              <a:rPr lang="es-EC" dirty="0" smtClean="0">
                <a:solidFill>
                  <a:schemeClr val="tx1"/>
                </a:solidFill>
              </a:rPr>
              <a:t>aunque </a:t>
            </a:r>
            <a:r>
              <a:rPr lang="es-EC" dirty="0">
                <a:solidFill>
                  <a:schemeClr val="tx1"/>
                </a:solidFill>
              </a:rPr>
              <a:t>éstas sean planificadas con </a:t>
            </a:r>
            <a:r>
              <a:rPr lang="es-EC" dirty="0" smtClean="0">
                <a:solidFill>
                  <a:schemeClr val="tx1"/>
                </a:solidFill>
              </a:rPr>
              <a:t>rigurosidad </a:t>
            </a:r>
            <a:r>
              <a:rPr lang="es-EC" dirty="0">
                <a:solidFill>
                  <a:schemeClr val="tx1"/>
                </a:solidFill>
              </a:rPr>
              <a:t>académica.</a:t>
            </a:r>
            <a:endParaRPr lang="es-ES" dirty="0">
              <a:solidFill>
                <a:schemeClr val="tx1"/>
              </a:solidFill>
            </a:endParaRPr>
          </a:p>
          <a:p>
            <a:endParaRPr lang="es-ES" dirty="0"/>
          </a:p>
        </p:txBody>
      </p:sp>
      <p:graphicFrame>
        <p:nvGraphicFramePr>
          <p:cNvPr id="5" name="4 Diagrama"/>
          <p:cNvGraphicFramePr/>
          <p:nvPr>
            <p:extLst>
              <p:ext uri="{D42A27DB-BD31-4B8C-83A1-F6EECF244321}">
                <p14:modId xmlns:p14="http://schemas.microsoft.com/office/powerpoint/2010/main" val="1131914421"/>
              </p:ext>
            </p:extLst>
          </p:nvPr>
        </p:nvGraphicFramePr>
        <p:xfrm>
          <a:off x="1043608" y="3096344"/>
          <a:ext cx="7776864" cy="3645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4463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332656"/>
            <a:ext cx="4896544" cy="504056"/>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CONCLUSIONES</a:t>
            </a:r>
            <a:endParaRPr lang="es-ES" sz="2200" b="1" dirty="0"/>
          </a:p>
        </p:txBody>
      </p:sp>
      <p:sp>
        <p:nvSpPr>
          <p:cNvPr id="6" name="5 Rectángulo redondeado"/>
          <p:cNvSpPr/>
          <p:nvPr/>
        </p:nvSpPr>
        <p:spPr>
          <a:xfrm>
            <a:off x="539552"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graphicFrame>
        <p:nvGraphicFramePr>
          <p:cNvPr id="2" name="1 Diagrama"/>
          <p:cNvGraphicFramePr/>
          <p:nvPr>
            <p:extLst>
              <p:ext uri="{D42A27DB-BD31-4B8C-83A1-F6EECF244321}">
                <p14:modId xmlns:p14="http://schemas.microsoft.com/office/powerpoint/2010/main" val="2404105595"/>
              </p:ext>
            </p:extLst>
          </p:nvPr>
        </p:nvGraphicFramePr>
        <p:xfrm>
          <a:off x="827584" y="1152128"/>
          <a:ext cx="8064896" cy="5733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77674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2"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476672"/>
            <a:ext cx="4896544" cy="504056"/>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CONCLUSIONES</a:t>
            </a:r>
            <a:endParaRPr lang="es-ES" sz="2200" b="1" dirty="0"/>
          </a:p>
        </p:txBody>
      </p:sp>
      <p:sp>
        <p:nvSpPr>
          <p:cNvPr id="6" name="5 Rectángulo redondeado"/>
          <p:cNvSpPr/>
          <p:nvPr/>
        </p:nvSpPr>
        <p:spPr>
          <a:xfrm>
            <a:off x="539552"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graphicFrame>
        <p:nvGraphicFramePr>
          <p:cNvPr id="2" name="1 Diagrama"/>
          <p:cNvGraphicFramePr/>
          <p:nvPr>
            <p:extLst>
              <p:ext uri="{D42A27DB-BD31-4B8C-83A1-F6EECF244321}">
                <p14:modId xmlns:p14="http://schemas.microsoft.com/office/powerpoint/2010/main" val="2275408270"/>
              </p:ext>
            </p:extLst>
          </p:nvPr>
        </p:nvGraphicFramePr>
        <p:xfrm>
          <a:off x="1187624" y="1268760"/>
          <a:ext cx="7704856" cy="5186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17033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2"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779912" y="332656"/>
            <a:ext cx="4896544" cy="504056"/>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RECOMENDACIONES</a:t>
            </a:r>
            <a:endParaRPr lang="es-ES" sz="2200" b="1" dirty="0"/>
          </a:p>
        </p:txBody>
      </p:sp>
      <p:graphicFrame>
        <p:nvGraphicFramePr>
          <p:cNvPr id="2" name="1 Diagrama"/>
          <p:cNvGraphicFramePr/>
          <p:nvPr>
            <p:extLst>
              <p:ext uri="{D42A27DB-BD31-4B8C-83A1-F6EECF244321}">
                <p14:modId xmlns:p14="http://schemas.microsoft.com/office/powerpoint/2010/main" val="3129664698"/>
              </p:ext>
            </p:extLst>
          </p:nvPr>
        </p:nvGraphicFramePr>
        <p:xfrm>
          <a:off x="827584" y="1124744"/>
          <a:ext cx="8064896" cy="5733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Rectángulo redondeado"/>
          <p:cNvSpPr/>
          <p:nvPr/>
        </p:nvSpPr>
        <p:spPr>
          <a:xfrm>
            <a:off x="467544"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Tree>
    <p:extLst>
      <p:ext uri="{BB962C8B-B14F-4D97-AF65-F5344CB8AC3E}">
        <p14:creationId xmlns:p14="http://schemas.microsoft.com/office/powerpoint/2010/main" val="11845487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2"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467544"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7" name="6 Rectángulo"/>
          <p:cNvSpPr/>
          <p:nvPr/>
        </p:nvSpPr>
        <p:spPr>
          <a:xfrm>
            <a:off x="1475656" y="1124744"/>
            <a:ext cx="6912768" cy="93610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800" b="1" dirty="0" smtClean="0"/>
              <a:t>PROPUESTA ALTERNATIVA</a:t>
            </a:r>
            <a:endParaRPr lang="es-ES" sz="2800" b="1" dirty="0"/>
          </a:p>
        </p:txBody>
      </p:sp>
      <p:graphicFrame>
        <p:nvGraphicFramePr>
          <p:cNvPr id="12" name="11 Diagrama"/>
          <p:cNvGraphicFramePr/>
          <p:nvPr>
            <p:extLst>
              <p:ext uri="{D42A27DB-BD31-4B8C-83A1-F6EECF244321}">
                <p14:modId xmlns:p14="http://schemas.microsoft.com/office/powerpoint/2010/main" val="99252562"/>
              </p:ext>
            </p:extLst>
          </p:nvPr>
        </p:nvGraphicFramePr>
        <p:xfrm>
          <a:off x="827584" y="2101304"/>
          <a:ext cx="8136904" cy="4482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45817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fltVal val="0"/>
                                          </p:val>
                                        </p:tav>
                                        <p:tav tm="100000">
                                          <p:val>
                                            <p:strVal val="#ppt_w"/>
                                          </p:val>
                                        </p:tav>
                                      </p:tavLst>
                                    </p:anim>
                                    <p:anim calcmode="lin" valueType="num">
                                      <p:cBhvr>
                                        <p:cTn id="15" dur="1000" fill="hold"/>
                                        <p:tgtEl>
                                          <p:spTgt spid="12"/>
                                        </p:tgtEl>
                                        <p:attrNameLst>
                                          <p:attrName>ppt_h</p:attrName>
                                        </p:attrNameLst>
                                      </p:cBhvr>
                                      <p:tavLst>
                                        <p:tav tm="0">
                                          <p:val>
                                            <p:fltVal val="0"/>
                                          </p:val>
                                        </p:tav>
                                        <p:tav tm="100000">
                                          <p:val>
                                            <p:strVal val="#ppt_h"/>
                                          </p:val>
                                        </p:tav>
                                      </p:tavLst>
                                    </p:anim>
                                    <p:anim calcmode="lin" valueType="num">
                                      <p:cBhvr>
                                        <p:cTn id="16" dur="1000" fill="hold"/>
                                        <p:tgtEl>
                                          <p:spTgt spid="12"/>
                                        </p:tgtEl>
                                        <p:attrNameLst>
                                          <p:attrName>style.rotation</p:attrName>
                                        </p:attrNameLst>
                                      </p:cBhvr>
                                      <p:tavLst>
                                        <p:tav tm="0">
                                          <p:val>
                                            <p:fltVal val="90"/>
                                          </p:val>
                                        </p:tav>
                                        <p:tav tm="100000">
                                          <p:val>
                                            <p:fltVal val="0"/>
                                          </p:val>
                                        </p:tav>
                                      </p:tavLst>
                                    </p:anim>
                                    <p:animEffect transition="in" filter="fade">
                                      <p:cBhvr>
                                        <p:cTn id="1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Graphic spid="12"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467544" y="6309320"/>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7" name="6 Rectángulo"/>
          <p:cNvSpPr/>
          <p:nvPr/>
        </p:nvSpPr>
        <p:spPr>
          <a:xfrm>
            <a:off x="3635896" y="332656"/>
            <a:ext cx="5184576"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800" b="1" dirty="0" smtClean="0"/>
              <a:t>PROPUESTA ALTERNATIVA</a:t>
            </a:r>
            <a:endParaRPr lang="es-ES" sz="2800" b="1" dirty="0"/>
          </a:p>
        </p:txBody>
      </p:sp>
      <p:graphicFrame>
        <p:nvGraphicFramePr>
          <p:cNvPr id="2" name="1 Diagrama"/>
          <p:cNvGraphicFramePr/>
          <p:nvPr>
            <p:extLst>
              <p:ext uri="{D42A27DB-BD31-4B8C-83A1-F6EECF244321}">
                <p14:modId xmlns:p14="http://schemas.microsoft.com/office/powerpoint/2010/main" val="2112144519"/>
              </p:ext>
            </p:extLst>
          </p:nvPr>
        </p:nvGraphicFramePr>
        <p:xfrm>
          <a:off x="971600" y="1124744"/>
          <a:ext cx="7848872"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31910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Graphic spid="2"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467544"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7" name="6 Rectángulo"/>
          <p:cNvSpPr/>
          <p:nvPr/>
        </p:nvSpPr>
        <p:spPr>
          <a:xfrm>
            <a:off x="3635896" y="404664"/>
            <a:ext cx="5184576"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800" b="1" dirty="0" smtClean="0"/>
              <a:t>PROPUESTA ALTERNATIVA</a:t>
            </a:r>
            <a:endParaRPr lang="es-ES" sz="2800" b="1" dirty="0"/>
          </a:p>
        </p:txBody>
      </p:sp>
      <p:graphicFrame>
        <p:nvGraphicFramePr>
          <p:cNvPr id="2" name="1 Diagrama"/>
          <p:cNvGraphicFramePr/>
          <p:nvPr>
            <p:extLst>
              <p:ext uri="{D42A27DB-BD31-4B8C-83A1-F6EECF244321}">
                <p14:modId xmlns:p14="http://schemas.microsoft.com/office/powerpoint/2010/main" val="1947048057"/>
              </p:ext>
            </p:extLst>
          </p:nvPr>
        </p:nvGraphicFramePr>
        <p:xfrm>
          <a:off x="971600" y="1124744"/>
          <a:ext cx="7848872"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96355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Graphic spid="2"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467544"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7" name="6 Rectángulo"/>
          <p:cNvSpPr/>
          <p:nvPr/>
        </p:nvSpPr>
        <p:spPr>
          <a:xfrm>
            <a:off x="3635896" y="260648"/>
            <a:ext cx="5184576"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800" b="1" dirty="0" smtClean="0"/>
              <a:t>PROPUESTA ALTERNATIVA</a:t>
            </a:r>
            <a:endParaRPr lang="es-ES" sz="2800" b="1" dirty="0"/>
          </a:p>
        </p:txBody>
      </p:sp>
      <p:graphicFrame>
        <p:nvGraphicFramePr>
          <p:cNvPr id="3" name="2 Diagrama"/>
          <p:cNvGraphicFramePr/>
          <p:nvPr>
            <p:extLst>
              <p:ext uri="{D42A27DB-BD31-4B8C-83A1-F6EECF244321}">
                <p14:modId xmlns:p14="http://schemas.microsoft.com/office/powerpoint/2010/main" val="1678587475"/>
              </p:ext>
            </p:extLst>
          </p:nvPr>
        </p:nvGraphicFramePr>
        <p:xfrm>
          <a:off x="755576" y="1556792"/>
          <a:ext cx="8064896" cy="49548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7 Grupo"/>
          <p:cNvGrpSpPr/>
          <p:nvPr/>
        </p:nvGrpSpPr>
        <p:grpSpPr>
          <a:xfrm>
            <a:off x="3635896" y="908720"/>
            <a:ext cx="5184576" cy="456047"/>
            <a:chOff x="1274531" y="188173"/>
            <a:chExt cx="5494210" cy="603908"/>
          </a:xfrm>
          <a:scene3d>
            <a:camera prst="orthographicFront"/>
            <a:lightRig rig="flat" dir="t"/>
          </a:scene3d>
        </p:grpSpPr>
        <p:sp>
          <p:nvSpPr>
            <p:cNvPr id="9" name="8 Rectángulo redondeado"/>
            <p:cNvSpPr/>
            <p:nvPr/>
          </p:nvSpPr>
          <p:spPr>
            <a:xfrm>
              <a:off x="1274531" y="188173"/>
              <a:ext cx="5494210" cy="603908"/>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0" name="9 Rectángulo"/>
            <p:cNvSpPr/>
            <p:nvPr/>
          </p:nvSpPr>
          <p:spPr>
            <a:xfrm>
              <a:off x="1304011" y="217653"/>
              <a:ext cx="5435250" cy="54494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7668" tIns="0" rIns="207668" bIns="0" numCol="1" spcCol="1270" anchor="ctr" anchorCtr="0">
              <a:noAutofit/>
            </a:bodyPr>
            <a:lstStyle/>
            <a:p>
              <a:pPr lvl="0" algn="ctr" defTabSz="1066800">
                <a:lnSpc>
                  <a:spcPct val="90000"/>
                </a:lnSpc>
                <a:spcBef>
                  <a:spcPct val="0"/>
                </a:spcBef>
                <a:spcAft>
                  <a:spcPct val="35000"/>
                </a:spcAft>
              </a:pPr>
              <a:r>
                <a:rPr lang="es-ES" sz="2000" b="1" dirty="0" smtClean="0"/>
                <a:t>DESARROLLO DE LA PROPUESTA</a:t>
              </a:r>
              <a:endParaRPr lang="es-ES" sz="2000" b="1" kern="1200" dirty="0"/>
            </a:p>
          </p:txBody>
        </p:sp>
      </p:grpSp>
    </p:spTree>
    <p:extLst>
      <p:ext uri="{BB962C8B-B14F-4D97-AF65-F5344CB8AC3E}">
        <p14:creationId xmlns:p14="http://schemas.microsoft.com/office/powerpoint/2010/main" val="23401529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Graphic spid="3"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467544" y="6381328"/>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7" name="6 Rectángulo"/>
          <p:cNvSpPr/>
          <p:nvPr/>
        </p:nvSpPr>
        <p:spPr>
          <a:xfrm>
            <a:off x="3635896" y="260648"/>
            <a:ext cx="5184576"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800" b="1" dirty="0" smtClean="0"/>
              <a:t>PROPUESTA ALTERNATIVA</a:t>
            </a:r>
            <a:endParaRPr lang="es-ES" sz="2800" b="1" dirty="0"/>
          </a:p>
        </p:txBody>
      </p:sp>
      <p:graphicFrame>
        <p:nvGraphicFramePr>
          <p:cNvPr id="3" name="2 Diagrama"/>
          <p:cNvGraphicFramePr/>
          <p:nvPr>
            <p:extLst>
              <p:ext uri="{D42A27DB-BD31-4B8C-83A1-F6EECF244321}">
                <p14:modId xmlns:p14="http://schemas.microsoft.com/office/powerpoint/2010/main" val="1888586347"/>
              </p:ext>
            </p:extLst>
          </p:nvPr>
        </p:nvGraphicFramePr>
        <p:xfrm>
          <a:off x="755576" y="1340768"/>
          <a:ext cx="8064896" cy="5157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7 Grupo"/>
          <p:cNvGrpSpPr/>
          <p:nvPr/>
        </p:nvGrpSpPr>
        <p:grpSpPr>
          <a:xfrm>
            <a:off x="3635896" y="956729"/>
            <a:ext cx="5184576" cy="456047"/>
            <a:chOff x="1274531" y="188173"/>
            <a:chExt cx="5494210" cy="603908"/>
          </a:xfrm>
          <a:scene3d>
            <a:camera prst="orthographicFront"/>
            <a:lightRig rig="flat" dir="t"/>
          </a:scene3d>
        </p:grpSpPr>
        <p:sp>
          <p:nvSpPr>
            <p:cNvPr id="9" name="8 Rectángulo redondeado"/>
            <p:cNvSpPr/>
            <p:nvPr/>
          </p:nvSpPr>
          <p:spPr>
            <a:xfrm>
              <a:off x="1274531" y="188173"/>
              <a:ext cx="5494210" cy="603908"/>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0" name="9 Rectángulo"/>
            <p:cNvSpPr/>
            <p:nvPr/>
          </p:nvSpPr>
          <p:spPr>
            <a:xfrm>
              <a:off x="1304011" y="217653"/>
              <a:ext cx="5435250" cy="54494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07668" tIns="0" rIns="207668" bIns="0" numCol="1" spcCol="1270" anchor="ctr" anchorCtr="0">
              <a:noAutofit/>
            </a:bodyPr>
            <a:lstStyle/>
            <a:p>
              <a:pPr lvl="0" algn="ctr" defTabSz="1066800">
                <a:lnSpc>
                  <a:spcPct val="90000"/>
                </a:lnSpc>
                <a:spcBef>
                  <a:spcPct val="0"/>
                </a:spcBef>
                <a:spcAft>
                  <a:spcPct val="35000"/>
                </a:spcAft>
              </a:pPr>
              <a:r>
                <a:rPr lang="es-ES" sz="2000" b="1" dirty="0" smtClean="0"/>
                <a:t>DESARROLLO DE LA PROPUESTA</a:t>
              </a:r>
              <a:endParaRPr lang="es-ES" sz="2000" b="1" kern="1200" dirty="0"/>
            </a:p>
          </p:txBody>
        </p:sp>
      </p:grpSp>
    </p:spTree>
    <p:extLst>
      <p:ext uri="{BB962C8B-B14F-4D97-AF65-F5344CB8AC3E}">
        <p14:creationId xmlns:p14="http://schemas.microsoft.com/office/powerpoint/2010/main" val="15744336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Graphic spid="3"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779912" y="147867"/>
            <a:ext cx="5184576" cy="40081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400" b="1" dirty="0" smtClean="0"/>
              <a:t>PROPUESTA ALTERNATIVA</a:t>
            </a:r>
            <a:endParaRPr lang="es-ES" sz="2400" b="1" dirty="0"/>
          </a:p>
        </p:txBody>
      </p:sp>
      <p:graphicFrame>
        <p:nvGraphicFramePr>
          <p:cNvPr id="3" name="2 Tabla"/>
          <p:cNvGraphicFramePr>
            <a:graphicFrameLocks noGrp="1"/>
          </p:cNvGraphicFramePr>
          <p:nvPr>
            <p:extLst>
              <p:ext uri="{D42A27DB-BD31-4B8C-83A1-F6EECF244321}">
                <p14:modId xmlns:p14="http://schemas.microsoft.com/office/powerpoint/2010/main" val="3225187867"/>
              </p:ext>
            </p:extLst>
          </p:nvPr>
        </p:nvGraphicFramePr>
        <p:xfrm>
          <a:off x="323529" y="1412776"/>
          <a:ext cx="8640959" cy="5334000"/>
        </p:xfrm>
        <a:graphic>
          <a:graphicData uri="http://schemas.openxmlformats.org/drawingml/2006/table">
            <a:tbl>
              <a:tblPr firstRow="1" firstCol="1" bandRow="1">
                <a:tableStyleId>{69CF1AB2-1976-4502-BF36-3FF5EA218861}</a:tableStyleId>
              </a:tblPr>
              <a:tblGrid>
                <a:gridCol w="2448272"/>
                <a:gridCol w="3165513"/>
                <a:gridCol w="146855"/>
                <a:gridCol w="650725"/>
                <a:gridCol w="861443"/>
                <a:gridCol w="1368151"/>
              </a:tblGrid>
              <a:tr h="101591">
                <a:tc gridSpan="6">
                  <a:txBody>
                    <a:bodyPr/>
                    <a:lstStyle/>
                    <a:p>
                      <a:pPr algn="ctr">
                        <a:spcAft>
                          <a:spcPts val="0"/>
                        </a:spcAft>
                        <a:tabLst>
                          <a:tab pos="450215" algn="l"/>
                        </a:tabLst>
                      </a:pPr>
                      <a:r>
                        <a:rPr lang="es-MX" sz="1400" dirty="0" smtClean="0">
                          <a:effectLst/>
                        </a:rPr>
                        <a:t>ESCUELA SUPERIOR POLITÉCNICA DE CHIMBORAZO</a:t>
                      </a:r>
                      <a:endParaRPr lang="es-ES" sz="1400" dirty="0" smtClean="0">
                        <a:effectLst/>
                      </a:endParaRPr>
                    </a:p>
                    <a:p>
                      <a:pPr algn="ctr">
                        <a:spcAft>
                          <a:spcPts val="0"/>
                        </a:spcAft>
                        <a:tabLst>
                          <a:tab pos="450215" algn="l"/>
                        </a:tabLst>
                      </a:pPr>
                      <a:r>
                        <a:rPr lang="es-MX" sz="1400" dirty="0" smtClean="0">
                          <a:effectLst/>
                        </a:rPr>
                        <a:t>Carrera de Ingeniería Comercial</a:t>
                      </a:r>
                      <a:endParaRPr lang="es-ES" sz="1400" dirty="0">
                        <a:effectLst/>
                        <a:latin typeface="Times New Roman"/>
                        <a:ea typeface="Times New Roman"/>
                      </a:endParaRPr>
                    </a:p>
                  </a:txBody>
                  <a:tcPr marL="16158" marR="16158"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76193">
                <a:tc gridSpan="6">
                  <a:txBody>
                    <a:bodyPr/>
                    <a:lstStyle/>
                    <a:p>
                      <a:pPr algn="ctr">
                        <a:lnSpc>
                          <a:spcPct val="150000"/>
                        </a:lnSpc>
                        <a:spcAft>
                          <a:spcPts val="0"/>
                        </a:spcAft>
                        <a:tabLst>
                          <a:tab pos="450215" algn="l"/>
                        </a:tabLst>
                      </a:pPr>
                      <a:r>
                        <a:rPr lang="es-MX" sz="1400" smtClean="0">
                          <a:effectLst/>
                        </a:rPr>
                        <a:t>Plan de clase de la asignatura: Contabilidad de Costos</a:t>
                      </a:r>
                      <a:endParaRPr lang="es-ES" sz="1400">
                        <a:effectLst/>
                        <a:latin typeface="Times New Roman"/>
                        <a:ea typeface="Times New Roman"/>
                      </a:endParaRPr>
                    </a:p>
                  </a:txBody>
                  <a:tcPr marL="16158" marR="16158"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3570">
                <a:tc>
                  <a:txBody>
                    <a:bodyPr/>
                    <a:lstStyle/>
                    <a:p>
                      <a:pPr>
                        <a:lnSpc>
                          <a:spcPct val="150000"/>
                        </a:lnSpc>
                        <a:spcAft>
                          <a:spcPts val="0"/>
                        </a:spcAft>
                        <a:tabLst>
                          <a:tab pos="450215" algn="l"/>
                        </a:tabLst>
                      </a:pPr>
                      <a:r>
                        <a:rPr lang="es-MX" sz="1400">
                          <a:effectLst/>
                        </a:rPr>
                        <a:t>Unidad / Tema:</a:t>
                      </a:r>
                      <a:endParaRPr lang="es-ES" sz="1400">
                        <a:effectLst/>
                        <a:latin typeface="Times New Roman"/>
                        <a:ea typeface="Times New Roman"/>
                      </a:endParaRPr>
                    </a:p>
                  </a:txBody>
                  <a:tcPr marL="16158" marR="16158" marT="0" marB="0"/>
                </a:tc>
                <a:tc gridSpan="5">
                  <a:txBody>
                    <a:bodyPr/>
                    <a:lstStyle/>
                    <a:p>
                      <a:pPr algn="just">
                        <a:lnSpc>
                          <a:spcPct val="150000"/>
                        </a:lnSpc>
                        <a:spcAft>
                          <a:spcPts val="0"/>
                        </a:spcAft>
                        <a:tabLst>
                          <a:tab pos="450215" algn="l"/>
                        </a:tabLst>
                      </a:pPr>
                      <a:r>
                        <a:rPr lang="es-MX" sz="1400" smtClean="0">
                          <a:effectLst/>
                        </a:rPr>
                        <a:t>Unidad 4  /  Toma de Decisiones Gerenciales</a:t>
                      </a:r>
                      <a:endParaRPr lang="es-ES" sz="1400">
                        <a:effectLst/>
                        <a:latin typeface="Times New Roman"/>
                        <a:ea typeface="Times New Roman"/>
                      </a:endParaRPr>
                    </a:p>
                  </a:txBody>
                  <a:tcPr marL="16158" marR="16158"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788">
                <a:tc>
                  <a:txBody>
                    <a:bodyPr/>
                    <a:lstStyle/>
                    <a:p>
                      <a:pPr>
                        <a:lnSpc>
                          <a:spcPct val="150000"/>
                        </a:lnSpc>
                        <a:spcAft>
                          <a:spcPts val="0"/>
                        </a:spcAft>
                        <a:tabLst>
                          <a:tab pos="450215" algn="l"/>
                        </a:tabLst>
                      </a:pPr>
                      <a:r>
                        <a:rPr lang="es-MX" sz="1400">
                          <a:effectLst/>
                        </a:rPr>
                        <a:t>Fecha:</a:t>
                      </a:r>
                      <a:endParaRPr lang="es-ES" sz="1400">
                        <a:effectLst/>
                        <a:latin typeface="Times New Roman"/>
                        <a:ea typeface="Times New Roman"/>
                      </a:endParaRPr>
                    </a:p>
                  </a:txBody>
                  <a:tcPr marL="16158" marR="16158" marT="0" marB="0"/>
                </a:tc>
                <a:tc gridSpan="5">
                  <a:txBody>
                    <a:bodyPr/>
                    <a:lstStyle/>
                    <a:p>
                      <a:pPr algn="just">
                        <a:lnSpc>
                          <a:spcPct val="150000"/>
                        </a:lnSpc>
                        <a:spcAft>
                          <a:spcPts val="0"/>
                        </a:spcAft>
                        <a:tabLst>
                          <a:tab pos="450215" algn="l"/>
                        </a:tabLst>
                      </a:pPr>
                      <a:r>
                        <a:rPr lang="es-MX" sz="1400" smtClean="0">
                          <a:effectLst/>
                        </a:rPr>
                        <a:t>Octubre 31 de 2013</a:t>
                      </a:r>
                      <a:endParaRPr lang="es-ES" sz="1400">
                        <a:effectLst/>
                        <a:latin typeface="Times New Roman"/>
                        <a:ea typeface="Times New Roman"/>
                      </a:endParaRPr>
                    </a:p>
                  </a:txBody>
                  <a:tcPr marL="16158" marR="16158"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8006">
                <a:tc>
                  <a:txBody>
                    <a:bodyPr/>
                    <a:lstStyle/>
                    <a:p>
                      <a:pPr>
                        <a:lnSpc>
                          <a:spcPct val="150000"/>
                        </a:lnSpc>
                        <a:spcAft>
                          <a:spcPts val="0"/>
                        </a:spcAft>
                        <a:tabLst>
                          <a:tab pos="450215" algn="l"/>
                        </a:tabLst>
                      </a:pPr>
                      <a:r>
                        <a:rPr lang="es-MX" sz="1400">
                          <a:effectLst/>
                        </a:rPr>
                        <a:t>Nivel:</a:t>
                      </a:r>
                      <a:endParaRPr lang="es-ES" sz="1400">
                        <a:effectLst/>
                        <a:latin typeface="Times New Roman"/>
                        <a:ea typeface="Times New Roman"/>
                      </a:endParaRPr>
                    </a:p>
                  </a:txBody>
                  <a:tcPr marL="16158" marR="16158" marT="0" marB="0"/>
                </a:tc>
                <a:tc>
                  <a:txBody>
                    <a:bodyPr/>
                    <a:lstStyle/>
                    <a:p>
                      <a:pPr algn="just">
                        <a:lnSpc>
                          <a:spcPct val="150000"/>
                        </a:lnSpc>
                        <a:spcAft>
                          <a:spcPts val="0"/>
                        </a:spcAft>
                        <a:tabLst>
                          <a:tab pos="450215" algn="l"/>
                          <a:tab pos="1212850" algn="r"/>
                        </a:tabLst>
                      </a:pPr>
                      <a:r>
                        <a:rPr lang="es-MX" sz="1400" smtClean="0">
                          <a:effectLst/>
                        </a:rPr>
                        <a:t>Sexto semestre	</a:t>
                      </a:r>
                      <a:endParaRPr lang="es-ES" sz="1400">
                        <a:effectLst/>
                        <a:latin typeface="Times New Roman"/>
                        <a:ea typeface="Times New Roman"/>
                      </a:endParaRPr>
                    </a:p>
                  </a:txBody>
                  <a:tcPr marL="16158" marR="16158" marT="0" marB="0"/>
                </a:tc>
                <a:tc gridSpan="2">
                  <a:txBody>
                    <a:bodyPr/>
                    <a:lstStyle/>
                    <a:p>
                      <a:pPr algn="ctr">
                        <a:lnSpc>
                          <a:spcPct val="150000"/>
                        </a:lnSpc>
                        <a:spcAft>
                          <a:spcPts val="0"/>
                        </a:spcAft>
                        <a:tabLst>
                          <a:tab pos="450215" algn="l"/>
                        </a:tabLst>
                      </a:pPr>
                      <a:r>
                        <a:rPr lang="es-MX" sz="1400">
                          <a:effectLst/>
                        </a:rPr>
                        <a:t>Docente:</a:t>
                      </a:r>
                      <a:endParaRPr lang="es-ES" sz="1400">
                        <a:effectLst/>
                        <a:latin typeface="Times New Roman"/>
                        <a:ea typeface="Times New Roman"/>
                      </a:endParaRPr>
                    </a:p>
                  </a:txBody>
                  <a:tcPr marL="16158" marR="16158" marT="0" marB="0"/>
                </a:tc>
                <a:tc hMerge="1">
                  <a:txBody>
                    <a:bodyPr/>
                    <a:lstStyle/>
                    <a:p>
                      <a:endParaRPr lang="es-ES"/>
                    </a:p>
                  </a:txBody>
                  <a:tcPr/>
                </a:tc>
                <a:tc gridSpan="2">
                  <a:txBody>
                    <a:bodyPr/>
                    <a:lstStyle/>
                    <a:p>
                      <a:pPr algn="just">
                        <a:lnSpc>
                          <a:spcPct val="150000"/>
                        </a:lnSpc>
                        <a:spcAft>
                          <a:spcPts val="0"/>
                        </a:spcAft>
                        <a:tabLst>
                          <a:tab pos="450215" algn="l"/>
                        </a:tabLst>
                      </a:pPr>
                      <a:r>
                        <a:rPr lang="es-MX" sz="1400">
                          <a:effectLst/>
                        </a:rPr>
                        <a:t>Dra. Sandra Jácome</a:t>
                      </a:r>
                      <a:endParaRPr lang="es-ES" sz="1400">
                        <a:effectLst/>
                        <a:latin typeface="Times New Roman"/>
                        <a:ea typeface="Times New Roman"/>
                      </a:endParaRPr>
                    </a:p>
                  </a:txBody>
                  <a:tcPr marL="16158" marR="16158" marT="0" marB="0"/>
                </a:tc>
                <a:tc hMerge="1">
                  <a:txBody>
                    <a:bodyPr/>
                    <a:lstStyle/>
                    <a:p>
                      <a:endParaRPr lang="es-ES"/>
                    </a:p>
                  </a:txBody>
                  <a:tcPr/>
                </a:tc>
              </a:tr>
              <a:tr h="199460">
                <a:tc>
                  <a:txBody>
                    <a:bodyPr/>
                    <a:lstStyle/>
                    <a:p>
                      <a:pPr>
                        <a:spcAft>
                          <a:spcPts val="0"/>
                        </a:spcAft>
                        <a:tabLst>
                          <a:tab pos="450215" algn="l"/>
                        </a:tabLst>
                      </a:pPr>
                      <a:r>
                        <a:rPr lang="es-MX" sz="1400">
                          <a:effectLst/>
                        </a:rPr>
                        <a:t>Competencias a desarrollar</a:t>
                      </a:r>
                      <a:endParaRPr lang="es-ES" sz="1400">
                        <a:effectLst/>
                        <a:latin typeface="Times New Roman"/>
                        <a:ea typeface="Times New Roman"/>
                      </a:endParaRPr>
                    </a:p>
                  </a:txBody>
                  <a:tcPr marL="16158" marR="16158" marT="0" marB="0"/>
                </a:tc>
                <a:tc gridSpan="5">
                  <a:txBody>
                    <a:bodyPr/>
                    <a:lstStyle/>
                    <a:p>
                      <a:pPr marL="742950" lvl="1" indent="-285750">
                        <a:spcAft>
                          <a:spcPts val="0"/>
                        </a:spcAft>
                        <a:buSzPts val="1000"/>
                        <a:buFont typeface="Symbol"/>
                        <a:buChar char=""/>
                        <a:tabLst>
                          <a:tab pos="165735" algn="l"/>
                          <a:tab pos="588645" algn="l"/>
                        </a:tabLst>
                      </a:pPr>
                      <a:r>
                        <a:rPr lang="es-MX" sz="1400" smtClean="0">
                          <a:effectLst/>
                        </a:rPr>
                        <a:t>Habilidades de análisis e  investigación</a:t>
                      </a:r>
                      <a:endParaRPr lang="es-ES" sz="1400" smtClean="0">
                        <a:effectLst/>
                      </a:endParaRPr>
                    </a:p>
                    <a:p>
                      <a:pPr marL="742950" lvl="1" indent="-285750">
                        <a:spcAft>
                          <a:spcPts val="0"/>
                        </a:spcAft>
                        <a:buSzPts val="1000"/>
                        <a:buFont typeface="Symbol"/>
                        <a:buChar char=""/>
                        <a:tabLst>
                          <a:tab pos="165735" algn="l"/>
                          <a:tab pos="588645" algn="l"/>
                        </a:tabLst>
                      </a:pPr>
                      <a:r>
                        <a:rPr lang="es-MX" sz="1400" smtClean="0">
                          <a:effectLst/>
                        </a:rPr>
                        <a:t>Interpretar la información contable para la toma de decisiones.</a:t>
                      </a:r>
                      <a:endParaRPr lang="es-ES" sz="1400" smtClean="0">
                        <a:effectLst/>
                      </a:endParaRPr>
                    </a:p>
                    <a:p>
                      <a:pPr marL="742950" lvl="1" indent="-285750">
                        <a:spcAft>
                          <a:spcPts val="0"/>
                        </a:spcAft>
                        <a:buSzPts val="1000"/>
                        <a:buFont typeface="Symbol"/>
                        <a:buChar char=""/>
                        <a:tabLst>
                          <a:tab pos="165735" algn="l"/>
                          <a:tab pos="588645" algn="l"/>
                        </a:tabLst>
                      </a:pPr>
                      <a:r>
                        <a:rPr lang="es-MX" sz="1400" smtClean="0">
                          <a:effectLst/>
                        </a:rPr>
                        <a:t>Capacidad de trabajo en equipo.</a:t>
                      </a:r>
                      <a:endParaRPr lang="es-ES" sz="1400">
                        <a:effectLst/>
                        <a:latin typeface="Times New Roman"/>
                        <a:ea typeface="Times New Roman"/>
                      </a:endParaRPr>
                    </a:p>
                  </a:txBody>
                  <a:tcPr marL="16158" marR="16158"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39353">
                <a:tc>
                  <a:txBody>
                    <a:bodyPr/>
                    <a:lstStyle/>
                    <a:p>
                      <a:pPr algn="ctr">
                        <a:spcAft>
                          <a:spcPts val="0"/>
                        </a:spcAft>
                        <a:tabLst>
                          <a:tab pos="450215" algn="l"/>
                        </a:tabLst>
                      </a:pPr>
                      <a:r>
                        <a:rPr lang="es-MX" sz="1400" i="1" dirty="0">
                          <a:effectLst/>
                        </a:rPr>
                        <a:t>Etapas de la Clase</a:t>
                      </a:r>
                      <a:endParaRPr lang="es-ES" sz="1400" i="1" dirty="0">
                        <a:effectLst/>
                        <a:latin typeface="Times New Roman"/>
                        <a:ea typeface="Times New Roman"/>
                      </a:endParaRPr>
                    </a:p>
                  </a:txBody>
                  <a:tcPr marL="16158" marR="16158" marT="0" marB="0">
                    <a:solidFill>
                      <a:schemeClr val="tx2">
                        <a:lumMod val="20000"/>
                        <a:lumOff val="80000"/>
                      </a:schemeClr>
                    </a:solidFill>
                  </a:tcPr>
                </a:tc>
                <a:tc gridSpan="2">
                  <a:txBody>
                    <a:bodyPr/>
                    <a:lstStyle/>
                    <a:p>
                      <a:pPr algn="ctr">
                        <a:spcAft>
                          <a:spcPts val="0"/>
                        </a:spcAft>
                        <a:tabLst>
                          <a:tab pos="450215" algn="l"/>
                        </a:tabLst>
                      </a:pPr>
                      <a:r>
                        <a:rPr lang="es-MX" sz="1400" b="1" i="1" dirty="0" smtClean="0">
                          <a:effectLst/>
                        </a:rPr>
                        <a:t>Objetivo</a:t>
                      </a:r>
                      <a:endParaRPr lang="es-ES" sz="1400" b="1" i="1" dirty="0">
                        <a:effectLst/>
                        <a:latin typeface="Times New Roman"/>
                        <a:ea typeface="Times New Roman"/>
                      </a:endParaRPr>
                    </a:p>
                  </a:txBody>
                  <a:tcPr marL="16158" marR="16158" marT="0" marB="0">
                    <a:solidFill>
                      <a:schemeClr val="tx2">
                        <a:lumMod val="20000"/>
                        <a:lumOff val="80000"/>
                      </a:schemeClr>
                    </a:solidFill>
                  </a:tcPr>
                </a:tc>
                <a:tc hMerge="1">
                  <a:txBody>
                    <a:bodyPr/>
                    <a:lstStyle/>
                    <a:p>
                      <a:pPr algn="ctr">
                        <a:spcAft>
                          <a:spcPts val="0"/>
                        </a:spcAft>
                        <a:tabLst>
                          <a:tab pos="450215" algn="l"/>
                        </a:tabLst>
                      </a:pPr>
                      <a:endParaRPr lang="es-ES" sz="1400" b="1" i="1" dirty="0">
                        <a:effectLst/>
                        <a:latin typeface="Times New Roman"/>
                        <a:ea typeface="Times New Roman"/>
                      </a:endParaRPr>
                    </a:p>
                  </a:txBody>
                  <a:tcPr marL="16158" marR="16158" marT="0" marB="0"/>
                </a:tc>
                <a:tc gridSpan="2">
                  <a:txBody>
                    <a:bodyPr/>
                    <a:lstStyle/>
                    <a:p>
                      <a:pPr algn="ctr">
                        <a:spcAft>
                          <a:spcPts val="0"/>
                        </a:spcAft>
                        <a:tabLst>
                          <a:tab pos="450215" algn="l"/>
                        </a:tabLst>
                      </a:pPr>
                      <a:r>
                        <a:rPr lang="es-MX" sz="1400" b="1" i="1" dirty="0">
                          <a:effectLst/>
                        </a:rPr>
                        <a:t>Técnicas Didácticas</a:t>
                      </a:r>
                      <a:endParaRPr lang="es-ES" sz="1400" b="1" i="1" dirty="0">
                        <a:effectLst/>
                        <a:latin typeface="Times New Roman"/>
                        <a:ea typeface="Times New Roman"/>
                      </a:endParaRPr>
                    </a:p>
                  </a:txBody>
                  <a:tcPr marL="16158" marR="16158" marT="0" marB="0">
                    <a:solidFill>
                      <a:schemeClr val="tx2">
                        <a:lumMod val="20000"/>
                        <a:lumOff val="80000"/>
                      </a:schemeClr>
                    </a:solidFill>
                  </a:tcPr>
                </a:tc>
                <a:tc hMerge="1">
                  <a:txBody>
                    <a:bodyPr/>
                    <a:lstStyle/>
                    <a:p>
                      <a:endParaRPr lang="es-ES"/>
                    </a:p>
                  </a:txBody>
                  <a:tcPr/>
                </a:tc>
                <a:tc>
                  <a:txBody>
                    <a:bodyPr/>
                    <a:lstStyle/>
                    <a:p>
                      <a:pPr algn="ctr">
                        <a:spcAft>
                          <a:spcPts val="0"/>
                        </a:spcAft>
                        <a:tabLst>
                          <a:tab pos="450215" algn="l"/>
                        </a:tabLst>
                      </a:pPr>
                      <a:r>
                        <a:rPr lang="es-MX" sz="1400" b="1" i="1" dirty="0">
                          <a:effectLst/>
                        </a:rPr>
                        <a:t>Estilo de Aprendizaje</a:t>
                      </a:r>
                      <a:endParaRPr lang="es-ES" sz="1400" b="1" i="1" dirty="0">
                        <a:effectLst/>
                        <a:latin typeface="Times New Roman"/>
                        <a:ea typeface="Times New Roman"/>
                      </a:endParaRPr>
                    </a:p>
                  </a:txBody>
                  <a:tcPr marL="16158" marR="16158" marT="0" marB="0">
                    <a:solidFill>
                      <a:schemeClr val="tx2">
                        <a:lumMod val="20000"/>
                        <a:lumOff val="80000"/>
                      </a:schemeClr>
                    </a:solidFill>
                  </a:tcPr>
                </a:tc>
              </a:tr>
              <a:tr h="159568">
                <a:tc>
                  <a:txBody>
                    <a:bodyPr/>
                    <a:lstStyle/>
                    <a:p>
                      <a:pPr algn="just">
                        <a:spcAft>
                          <a:spcPts val="0"/>
                        </a:spcAft>
                        <a:tabLst>
                          <a:tab pos="450215" algn="l"/>
                        </a:tabLst>
                      </a:pPr>
                      <a:r>
                        <a:rPr lang="es-MX" sz="1400" dirty="0">
                          <a:effectLst/>
                        </a:rPr>
                        <a:t> </a:t>
                      </a:r>
                      <a:endParaRPr lang="es-ES" sz="1400" dirty="0">
                        <a:effectLst/>
                      </a:endParaRPr>
                    </a:p>
                    <a:p>
                      <a:pPr algn="just">
                        <a:spcAft>
                          <a:spcPts val="0"/>
                        </a:spcAft>
                        <a:tabLst>
                          <a:tab pos="450215" algn="l"/>
                        </a:tabLst>
                      </a:pPr>
                      <a:r>
                        <a:rPr lang="es-MX" sz="1400" dirty="0">
                          <a:effectLst/>
                        </a:rPr>
                        <a:t>Presentación de la clase</a:t>
                      </a:r>
                      <a:endParaRPr lang="es-ES" sz="1400" dirty="0">
                        <a:effectLst/>
                        <a:latin typeface="Times New Roman"/>
                        <a:ea typeface="Times New Roman"/>
                      </a:endParaRPr>
                    </a:p>
                  </a:txBody>
                  <a:tcPr marL="16158" marR="16158" marT="0" marB="0"/>
                </a:tc>
                <a:tc gridSpan="2">
                  <a:txBody>
                    <a:bodyPr/>
                    <a:lstStyle/>
                    <a:p>
                      <a:pPr algn="ctr">
                        <a:spcAft>
                          <a:spcPts val="0"/>
                        </a:spcAft>
                        <a:tabLst>
                          <a:tab pos="450215" algn="l"/>
                        </a:tabLst>
                      </a:pPr>
                      <a:r>
                        <a:rPr lang="es-MX" sz="1400" dirty="0" smtClean="0">
                          <a:effectLst/>
                        </a:rPr>
                        <a:t>Explicar a los estudiantes los objetivos de la clase y las competencias que se esperan desarrollar.</a:t>
                      </a:r>
                      <a:endParaRPr lang="es-ES" sz="1400" dirty="0">
                        <a:effectLst/>
                        <a:latin typeface="Times New Roman"/>
                        <a:ea typeface="Times New Roman"/>
                      </a:endParaRPr>
                    </a:p>
                  </a:txBody>
                  <a:tcPr marL="16158" marR="16158" marT="0" marB="0"/>
                </a:tc>
                <a:tc hMerge="1">
                  <a:txBody>
                    <a:bodyPr/>
                    <a:lstStyle/>
                    <a:p>
                      <a:pPr algn="just">
                        <a:spcAft>
                          <a:spcPts val="0"/>
                        </a:spcAft>
                        <a:tabLst>
                          <a:tab pos="450215" algn="l"/>
                        </a:tabLst>
                      </a:pPr>
                      <a:endParaRPr lang="es-ES" sz="1400">
                        <a:effectLst/>
                        <a:latin typeface="Times New Roman"/>
                        <a:ea typeface="Times New Roman"/>
                      </a:endParaRPr>
                    </a:p>
                  </a:txBody>
                  <a:tcPr marL="16158" marR="16158" marT="0" marB="0"/>
                </a:tc>
                <a:tc gridSpan="2">
                  <a:txBody>
                    <a:bodyPr/>
                    <a:lstStyle/>
                    <a:p>
                      <a:pPr algn="just">
                        <a:spcAft>
                          <a:spcPts val="0"/>
                        </a:spcAft>
                        <a:tabLst>
                          <a:tab pos="450215" algn="l"/>
                        </a:tabLst>
                      </a:pPr>
                      <a:r>
                        <a:rPr lang="es-MX" sz="1400" dirty="0">
                          <a:effectLst/>
                        </a:rPr>
                        <a:t> </a:t>
                      </a:r>
                      <a:endParaRPr lang="es-ES" sz="1400" dirty="0">
                        <a:effectLst/>
                        <a:latin typeface="Times New Roman"/>
                        <a:ea typeface="Times New Roman"/>
                      </a:endParaRPr>
                    </a:p>
                  </a:txBody>
                  <a:tcPr marL="16158" marR="16158" marT="0" marB="0"/>
                </a:tc>
                <a:tc hMerge="1">
                  <a:txBody>
                    <a:bodyPr/>
                    <a:lstStyle/>
                    <a:p>
                      <a:endParaRPr lang="es-ES"/>
                    </a:p>
                  </a:txBody>
                  <a:tcPr/>
                </a:tc>
                <a:tc>
                  <a:txBody>
                    <a:bodyPr/>
                    <a:lstStyle/>
                    <a:p>
                      <a:pPr>
                        <a:spcAft>
                          <a:spcPts val="0"/>
                        </a:spcAft>
                        <a:tabLst>
                          <a:tab pos="450215" algn="l"/>
                        </a:tabLst>
                      </a:pPr>
                      <a:r>
                        <a:rPr lang="es-MX" sz="1400" dirty="0">
                          <a:effectLst/>
                        </a:rPr>
                        <a:t> </a:t>
                      </a:r>
                      <a:endParaRPr lang="es-ES" sz="1400" dirty="0">
                        <a:effectLst/>
                        <a:latin typeface="Times New Roman"/>
                        <a:ea typeface="Times New Roman"/>
                      </a:endParaRPr>
                    </a:p>
                  </a:txBody>
                  <a:tcPr marL="16158" marR="16158" marT="0" marB="0"/>
                </a:tc>
              </a:tr>
              <a:tr h="558489">
                <a:tc>
                  <a:txBody>
                    <a:bodyPr/>
                    <a:lstStyle/>
                    <a:p>
                      <a:pPr algn="just">
                        <a:spcAft>
                          <a:spcPts val="0"/>
                        </a:spcAft>
                        <a:tabLst>
                          <a:tab pos="450215" algn="l"/>
                        </a:tabLst>
                      </a:pPr>
                      <a:r>
                        <a:rPr lang="es-MX" sz="1400" dirty="0">
                          <a:effectLst/>
                        </a:rPr>
                        <a:t> </a:t>
                      </a:r>
                      <a:endParaRPr lang="es-ES" sz="1400" dirty="0">
                        <a:effectLst/>
                      </a:endParaRPr>
                    </a:p>
                    <a:p>
                      <a:pPr algn="just">
                        <a:spcAft>
                          <a:spcPts val="0"/>
                        </a:spcAft>
                        <a:tabLst>
                          <a:tab pos="450215" algn="l"/>
                        </a:tabLst>
                      </a:pPr>
                      <a:r>
                        <a:rPr lang="es-MX" sz="1400" dirty="0">
                          <a:effectLst/>
                        </a:rPr>
                        <a:t>Motivación hacia el tema</a:t>
                      </a:r>
                      <a:endParaRPr lang="es-ES" sz="1400" dirty="0">
                        <a:effectLst/>
                        <a:latin typeface="Times New Roman"/>
                        <a:ea typeface="Times New Roman"/>
                      </a:endParaRPr>
                    </a:p>
                  </a:txBody>
                  <a:tcPr marL="16158" marR="16158" marT="0" marB="0"/>
                </a:tc>
                <a:tc gridSpan="2">
                  <a:txBody>
                    <a:bodyPr/>
                    <a:lstStyle/>
                    <a:p>
                      <a:pPr algn="ctr">
                        <a:spcAft>
                          <a:spcPts val="0"/>
                        </a:spcAft>
                        <a:tabLst>
                          <a:tab pos="450215" algn="l"/>
                        </a:tabLst>
                      </a:pPr>
                      <a:r>
                        <a:rPr lang="es-MX" sz="1400" dirty="0" smtClean="0">
                          <a:effectLst/>
                        </a:rPr>
                        <a:t>Captar la atención de los estudiantes para describir el problema o tarea de aprendizaje.</a:t>
                      </a:r>
                      <a:endParaRPr lang="es-ES" sz="1400" dirty="0">
                        <a:effectLst/>
                        <a:latin typeface="Times New Roman"/>
                        <a:ea typeface="Times New Roman"/>
                      </a:endParaRPr>
                    </a:p>
                  </a:txBody>
                  <a:tcPr marL="16158" marR="16158" marT="0" marB="0"/>
                </a:tc>
                <a:tc hMerge="1">
                  <a:txBody>
                    <a:bodyPr/>
                    <a:lstStyle/>
                    <a:p>
                      <a:pPr algn="ctr">
                        <a:spcAft>
                          <a:spcPts val="0"/>
                        </a:spcAft>
                        <a:tabLst>
                          <a:tab pos="450215" algn="l"/>
                        </a:tabLst>
                      </a:pPr>
                      <a:endParaRPr lang="es-ES" sz="1400" dirty="0">
                        <a:effectLst/>
                        <a:latin typeface="Times New Roman"/>
                        <a:ea typeface="Times New Roman"/>
                      </a:endParaRPr>
                    </a:p>
                  </a:txBody>
                  <a:tcPr marL="16158" marR="16158" marT="0" marB="0"/>
                </a:tc>
                <a:tc gridSpan="2">
                  <a:txBody>
                    <a:bodyPr/>
                    <a:lstStyle/>
                    <a:p>
                      <a:pPr algn="ctr">
                        <a:spcAft>
                          <a:spcPts val="0"/>
                        </a:spcAft>
                        <a:tabLst>
                          <a:tab pos="450215" algn="l"/>
                        </a:tabLst>
                      </a:pPr>
                      <a:r>
                        <a:rPr lang="es-MX" sz="1400" dirty="0">
                          <a:effectLst/>
                        </a:rPr>
                        <a:t>Análisis de casos, con exposiciones de los estudiantes.</a:t>
                      </a:r>
                      <a:endParaRPr lang="es-ES" sz="1400" dirty="0">
                        <a:effectLst/>
                        <a:latin typeface="Times New Roman"/>
                        <a:ea typeface="Times New Roman"/>
                      </a:endParaRPr>
                    </a:p>
                  </a:txBody>
                  <a:tcPr marL="16158" marR="16158" marT="0" marB="0"/>
                </a:tc>
                <a:tc hMerge="1">
                  <a:txBody>
                    <a:bodyPr/>
                    <a:lstStyle/>
                    <a:p>
                      <a:endParaRPr lang="es-ES"/>
                    </a:p>
                  </a:txBody>
                  <a:tcPr/>
                </a:tc>
                <a:tc>
                  <a:txBody>
                    <a:bodyPr/>
                    <a:lstStyle/>
                    <a:p>
                      <a:pPr algn="ctr">
                        <a:spcAft>
                          <a:spcPts val="0"/>
                        </a:spcAft>
                        <a:tabLst>
                          <a:tab pos="450215" algn="l"/>
                        </a:tabLst>
                      </a:pPr>
                      <a:r>
                        <a:rPr lang="es-MX" sz="1400" dirty="0">
                          <a:effectLst/>
                        </a:rPr>
                        <a:t>Reflexivo</a:t>
                      </a:r>
                      <a:endParaRPr lang="es-ES" sz="1400" dirty="0">
                        <a:effectLst/>
                      </a:endParaRPr>
                    </a:p>
                    <a:p>
                      <a:pPr algn="ctr">
                        <a:spcAft>
                          <a:spcPts val="0"/>
                        </a:spcAft>
                        <a:tabLst>
                          <a:tab pos="450215" algn="l"/>
                        </a:tabLst>
                      </a:pPr>
                      <a:r>
                        <a:rPr lang="es-MX" sz="1400" dirty="0">
                          <a:effectLst/>
                        </a:rPr>
                        <a:t>Verbal</a:t>
                      </a:r>
                      <a:endParaRPr lang="es-ES" sz="1400" dirty="0">
                        <a:effectLst/>
                      </a:endParaRPr>
                    </a:p>
                    <a:p>
                      <a:pPr algn="ctr">
                        <a:spcAft>
                          <a:spcPts val="0"/>
                        </a:spcAft>
                        <a:tabLst>
                          <a:tab pos="450215" algn="l"/>
                        </a:tabLst>
                      </a:pPr>
                      <a:r>
                        <a:rPr lang="es-MX" sz="1400" dirty="0">
                          <a:effectLst/>
                        </a:rPr>
                        <a:t>Global</a:t>
                      </a:r>
                      <a:endParaRPr lang="es-ES" sz="1400" dirty="0">
                        <a:effectLst/>
                        <a:latin typeface="Times New Roman"/>
                        <a:ea typeface="Times New Roman"/>
                      </a:endParaRPr>
                    </a:p>
                  </a:txBody>
                  <a:tcPr marL="16158" marR="16158" marT="0" marB="0"/>
                </a:tc>
              </a:tr>
              <a:tr h="957410">
                <a:tc>
                  <a:txBody>
                    <a:bodyPr/>
                    <a:lstStyle/>
                    <a:p>
                      <a:pPr algn="just">
                        <a:spcAft>
                          <a:spcPts val="0"/>
                        </a:spcAft>
                        <a:tabLst>
                          <a:tab pos="450215" algn="l"/>
                        </a:tabLst>
                      </a:pPr>
                      <a:r>
                        <a:rPr lang="es-MX" sz="1400" dirty="0">
                          <a:effectLst/>
                        </a:rPr>
                        <a:t> </a:t>
                      </a:r>
                      <a:endParaRPr lang="es-ES" sz="1400" dirty="0">
                        <a:effectLst/>
                      </a:endParaRPr>
                    </a:p>
                    <a:p>
                      <a:pPr>
                        <a:spcAft>
                          <a:spcPts val="0"/>
                        </a:spcAft>
                        <a:tabLst>
                          <a:tab pos="450215" algn="l"/>
                        </a:tabLst>
                      </a:pPr>
                      <a:r>
                        <a:rPr lang="es-MX" sz="1400" dirty="0">
                          <a:effectLst/>
                        </a:rPr>
                        <a:t>Identificación de los conocimientos previos y experiencias.</a:t>
                      </a:r>
                      <a:endParaRPr lang="es-ES" sz="1400" dirty="0">
                        <a:effectLst/>
                        <a:latin typeface="Times New Roman"/>
                        <a:ea typeface="Times New Roman"/>
                      </a:endParaRPr>
                    </a:p>
                  </a:txBody>
                  <a:tcPr marL="16158" marR="16158" marT="0" marB="0"/>
                </a:tc>
                <a:tc gridSpan="2">
                  <a:txBody>
                    <a:bodyPr/>
                    <a:lstStyle/>
                    <a:p>
                      <a:pPr algn="ctr">
                        <a:spcAft>
                          <a:spcPts val="0"/>
                        </a:spcAft>
                        <a:tabLst>
                          <a:tab pos="450215" algn="l"/>
                        </a:tabLst>
                      </a:pPr>
                      <a:r>
                        <a:rPr lang="es-MX" sz="1400" dirty="0" smtClean="0">
                          <a:effectLst/>
                        </a:rPr>
                        <a:t>Relacionar el nuevo aprendizaje con conocimientos y experiencias que tienen sobre el mismo.</a:t>
                      </a:r>
                      <a:endParaRPr lang="es-ES" sz="1400" dirty="0" smtClean="0">
                        <a:effectLst/>
                      </a:endParaRPr>
                    </a:p>
                    <a:p>
                      <a:pPr algn="ctr">
                        <a:spcAft>
                          <a:spcPts val="0"/>
                        </a:spcAft>
                        <a:tabLst>
                          <a:tab pos="450215" algn="l"/>
                        </a:tabLst>
                      </a:pPr>
                      <a:r>
                        <a:rPr lang="es-MX" sz="1400" dirty="0" smtClean="0">
                          <a:effectLst/>
                        </a:rPr>
                        <a:t>Establecer un ambiente de respeto, confianza y ética para la participación activa de los discentes</a:t>
                      </a:r>
                      <a:endParaRPr lang="es-ES" sz="1400" dirty="0">
                        <a:effectLst/>
                        <a:latin typeface="Times New Roman"/>
                        <a:ea typeface="Times New Roman"/>
                      </a:endParaRPr>
                    </a:p>
                  </a:txBody>
                  <a:tcPr marL="16158" marR="16158" marT="0" marB="0"/>
                </a:tc>
                <a:tc hMerge="1">
                  <a:txBody>
                    <a:bodyPr/>
                    <a:lstStyle/>
                    <a:p>
                      <a:pPr algn="ctr">
                        <a:spcAft>
                          <a:spcPts val="0"/>
                        </a:spcAft>
                        <a:tabLst>
                          <a:tab pos="450215" algn="l"/>
                        </a:tabLst>
                      </a:pPr>
                      <a:endParaRPr lang="es-ES" sz="1400" dirty="0">
                        <a:effectLst/>
                        <a:latin typeface="Times New Roman"/>
                        <a:ea typeface="Times New Roman"/>
                      </a:endParaRPr>
                    </a:p>
                  </a:txBody>
                  <a:tcPr marL="16158" marR="16158" marT="0" marB="0"/>
                </a:tc>
                <a:tc gridSpan="2">
                  <a:txBody>
                    <a:bodyPr/>
                    <a:lstStyle/>
                    <a:p>
                      <a:pPr algn="ctr">
                        <a:spcAft>
                          <a:spcPts val="0"/>
                        </a:spcAft>
                        <a:tabLst>
                          <a:tab pos="450215" algn="l"/>
                        </a:tabLst>
                      </a:pPr>
                      <a:r>
                        <a:rPr lang="es-MX" sz="1400" dirty="0">
                          <a:effectLst/>
                        </a:rPr>
                        <a:t>Método de preguntas.</a:t>
                      </a:r>
                      <a:endParaRPr lang="es-ES" sz="1400" dirty="0">
                        <a:effectLst/>
                      </a:endParaRPr>
                    </a:p>
                    <a:p>
                      <a:pPr algn="ctr">
                        <a:spcAft>
                          <a:spcPts val="0"/>
                        </a:spcAft>
                        <a:tabLst>
                          <a:tab pos="450215" algn="l"/>
                        </a:tabLst>
                      </a:pPr>
                      <a:r>
                        <a:rPr lang="es-MX" sz="1400" dirty="0">
                          <a:effectLst/>
                        </a:rPr>
                        <a:t>Elaboración de un mapa conceptual, para identificar ideas claves.</a:t>
                      </a:r>
                      <a:endParaRPr lang="es-ES" sz="1400" dirty="0">
                        <a:effectLst/>
                        <a:latin typeface="Times New Roman"/>
                        <a:ea typeface="Times New Roman"/>
                      </a:endParaRPr>
                    </a:p>
                  </a:txBody>
                  <a:tcPr marL="16158" marR="16158" marT="0" marB="0"/>
                </a:tc>
                <a:tc hMerge="1">
                  <a:txBody>
                    <a:bodyPr/>
                    <a:lstStyle/>
                    <a:p>
                      <a:endParaRPr lang="es-ES"/>
                    </a:p>
                  </a:txBody>
                  <a:tcPr/>
                </a:tc>
                <a:tc>
                  <a:txBody>
                    <a:bodyPr/>
                    <a:lstStyle/>
                    <a:p>
                      <a:pPr algn="ctr">
                        <a:spcAft>
                          <a:spcPts val="0"/>
                        </a:spcAft>
                        <a:tabLst>
                          <a:tab pos="450215" algn="l"/>
                        </a:tabLst>
                      </a:pPr>
                      <a:r>
                        <a:rPr lang="es-MX" sz="1400" dirty="0">
                          <a:effectLst/>
                        </a:rPr>
                        <a:t>Intuitivo</a:t>
                      </a:r>
                      <a:endParaRPr lang="es-ES" sz="1400" dirty="0">
                        <a:effectLst/>
                      </a:endParaRPr>
                    </a:p>
                    <a:p>
                      <a:pPr algn="ctr">
                        <a:spcAft>
                          <a:spcPts val="0"/>
                        </a:spcAft>
                        <a:tabLst>
                          <a:tab pos="450215" algn="l"/>
                        </a:tabLst>
                      </a:pPr>
                      <a:r>
                        <a:rPr lang="es-MX" sz="1400" dirty="0">
                          <a:effectLst/>
                        </a:rPr>
                        <a:t>Verbal </a:t>
                      </a:r>
                      <a:endParaRPr lang="es-ES" sz="1400" dirty="0">
                        <a:effectLst/>
                      </a:endParaRPr>
                    </a:p>
                    <a:p>
                      <a:pPr algn="ctr">
                        <a:spcAft>
                          <a:spcPts val="0"/>
                        </a:spcAft>
                        <a:tabLst>
                          <a:tab pos="450215" algn="l"/>
                        </a:tabLst>
                      </a:pPr>
                      <a:r>
                        <a:rPr lang="es-MX" sz="1400" dirty="0">
                          <a:effectLst/>
                        </a:rPr>
                        <a:t> </a:t>
                      </a:r>
                      <a:endParaRPr lang="es-ES" sz="1400" dirty="0">
                        <a:effectLst/>
                      </a:endParaRPr>
                    </a:p>
                    <a:p>
                      <a:pPr algn="ctr">
                        <a:spcAft>
                          <a:spcPts val="0"/>
                        </a:spcAft>
                        <a:tabLst>
                          <a:tab pos="450215" algn="l"/>
                        </a:tabLst>
                      </a:pPr>
                      <a:r>
                        <a:rPr lang="es-MX" sz="1400" dirty="0">
                          <a:effectLst/>
                        </a:rPr>
                        <a:t>Visual</a:t>
                      </a:r>
                      <a:endParaRPr lang="es-ES" sz="1400" dirty="0">
                        <a:effectLst/>
                      </a:endParaRPr>
                    </a:p>
                    <a:p>
                      <a:pPr algn="ctr">
                        <a:spcAft>
                          <a:spcPts val="0"/>
                        </a:spcAft>
                        <a:tabLst>
                          <a:tab pos="450215" algn="l"/>
                        </a:tabLst>
                      </a:pPr>
                      <a:r>
                        <a:rPr lang="es-MX" sz="1400" dirty="0">
                          <a:effectLst/>
                        </a:rPr>
                        <a:t> </a:t>
                      </a:r>
                      <a:endParaRPr lang="es-ES" sz="1400" dirty="0">
                        <a:effectLst/>
                        <a:latin typeface="Times New Roman"/>
                        <a:ea typeface="Times New Roman"/>
                      </a:endParaRPr>
                    </a:p>
                  </a:txBody>
                  <a:tcPr marL="16158" marR="16158" marT="0" marB="0"/>
                </a:tc>
              </a:tr>
            </a:tbl>
          </a:graphicData>
        </a:graphic>
      </p:graphicFrame>
      <p:sp>
        <p:nvSpPr>
          <p:cNvPr id="9" name="8 Rectángulo redondeado"/>
          <p:cNvSpPr/>
          <p:nvPr/>
        </p:nvSpPr>
        <p:spPr>
          <a:xfrm>
            <a:off x="3233328" y="692696"/>
            <a:ext cx="5731160" cy="576064"/>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pPr algn="ctr"/>
            <a:r>
              <a:rPr lang="es-ES" sz="1600" b="1" dirty="0" smtClean="0"/>
              <a:t>PLANIFICACIÓN DE LA CLASE UTILIZANDO TÉCNICAS DIDÁCTICAS AFINES A LOS DIFERENTES TIPOS DE ESTILOS DE APRENDIZAJE</a:t>
            </a:r>
            <a:endParaRPr lang="es-ES" sz="1600" b="1" dirty="0"/>
          </a:p>
        </p:txBody>
      </p:sp>
    </p:spTree>
    <p:extLst>
      <p:ext uri="{BB962C8B-B14F-4D97-AF65-F5344CB8AC3E}">
        <p14:creationId xmlns:p14="http://schemas.microsoft.com/office/powerpoint/2010/main" val="31406238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635896" y="260648"/>
            <a:ext cx="5184576"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800" b="1" dirty="0" smtClean="0"/>
              <a:t>PROPUESTA ALTERNATIVA</a:t>
            </a:r>
            <a:endParaRPr lang="es-ES" sz="2800" b="1" dirty="0"/>
          </a:p>
        </p:txBody>
      </p:sp>
      <p:graphicFrame>
        <p:nvGraphicFramePr>
          <p:cNvPr id="3" name="2 Tabla"/>
          <p:cNvGraphicFramePr>
            <a:graphicFrameLocks noGrp="1"/>
          </p:cNvGraphicFramePr>
          <p:nvPr>
            <p:extLst>
              <p:ext uri="{D42A27DB-BD31-4B8C-83A1-F6EECF244321}">
                <p14:modId xmlns:p14="http://schemas.microsoft.com/office/powerpoint/2010/main" val="3220035685"/>
              </p:ext>
            </p:extLst>
          </p:nvPr>
        </p:nvGraphicFramePr>
        <p:xfrm>
          <a:off x="323529" y="1700808"/>
          <a:ext cx="8496943" cy="5072689"/>
        </p:xfrm>
        <a:graphic>
          <a:graphicData uri="http://schemas.openxmlformats.org/drawingml/2006/table">
            <a:tbl>
              <a:tblPr firstRow="1" firstCol="1" bandRow="1">
                <a:tableStyleId>{69CF1AB2-1976-4502-BF36-3FF5EA218861}</a:tableStyleId>
              </a:tblPr>
              <a:tblGrid>
                <a:gridCol w="2407468"/>
                <a:gridCol w="3044738"/>
                <a:gridCol w="1699388"/>
                <a:gridCol w="1345349"/>
              </a:tblGrid>
              <a:tr h="448112">
                <a:tc>
                  <a:txBody>
                    <a:bodyPr/>
                    <a:lstStyle/>
                    <a:p>
                      <a:pPr algn="ctr">
                        <a:spcAft>
                          <a:spcPts val="0"/>
                        </a:spcAft>
                        <a:tabLst>
                          <a:tab pos="450215" algn="l"/>
                        </a:tabLst>
                      </a:pPr>
                      <a:r>
                        <a:rPr lang="es-ES" sz="1400" i="1" dirty="0" smtClean="0">
                          <a:effectLst/>
                          <a:latin typeface="Times New Roman"/>
                          <a:ea typeface="Times New Roman"/>
                        </a:rPr>
                        <a:t>Etapas de la Clase</a:t>
                      </a:r>
                      <a:endParaRPr lang="es-ES" sz="1400" i="1" dirty="0">
                        <a:effectLst/>
                        <a:latin typeface="Times New Roman"/>
                        <a:ea typeface="Times New Roman"/>
                      </a:endParaRPr>
                    </a:p>
                  </a:txBody>
                  <a:tcPr marL="16158" marR="16158" marT="0" marB="0">
                    <a:solidFill>
                      <a:schemeClr val="tx2">
                        <a:lumMod val="20000"/>
                        <a:lumOff val="80000"/>
                      </a:schemeClr>
                    </a:solidFill>
                  </a:tcPr>
                </a:tc>
                <a:tc>
                  <a:txBody>
                    <a:bodyPr/>
                    <a:lstStyle/>
                    <a:p>
                      <a:pPr algn="ctr">
                        <a:spcAft>
                          <a:spcPts val="0"/>
                        </a:spcAft>
                        <a:tabLst>
                          <a:tab pos="450215" algn="l"/>
                        </a:tabLst>
                      </a:pPr>
                      <a:r>
                        <a:rPr lang="es-ES" sz="1400" b="1" i="1" dirty="0" smtClean="0">
                          <a:effectLst/>
                          <a:latin typeface="Times New Roman"/>
                          <a:ea typeface="Times New Roman"/>
                        </a:rPr>
                        <a:t>Objetivo </a:t>
                      </a:r>
                      <a:endParaRPr lang="es-ES" sz="1400" b="1" i="1" dirty="0">
                        <a:effectLst/>
                        <a:latin typeface="Times New Roman"/>
                        <a:ea typeface="Times New Roman"/>
                      </a:endParaRPr>
                    </a:p>
                  </a:txBody>
                  <a:tcPr marL="16158" marR="16158" marT="0" marB="0">
                    <a:solidFill>
                      <a:schemeClr val="tx2">
                        <a:lumMod val="20000"/>
                        <a:lumOff val="80000"/>
                      </a:schemeClr>
                    </a:solidFill>
                  </a:tcPr>
                </a:tc>
                <a:tc>
                  <a:txBody>
                    <a:bodyPr/>
                    <a:lstStyle/>
                    <a:p>
                      <a:pPr algn="ctr">
                        <a:spcAft>
                          <a:spcPts val="0"/>
                        </a:spcAft>
                        <a:tabLst>
                          <a:tab pos="450215" algn="l"/>
                        </a:tabLst>
                      </a:pPr>
                      <a:r>
                        <a:rPr lang="es-ES" sz="1400" b="1" i="1" dirty="0" smtClean="0">
                          <a:effectLst/>
                          <a:latin typeface="Times New Roman"/>
                          <a:ea typeface="Times New Roman"/>
                        </a:rPr>
                        <a:t>Técnicas</a:t>
                      </a:r>
                      <a:r>
                        <a:rPr lang="es-ES" sz="1400" b="1" i="1" baseline="0" dirty="0" smtClean="0">
                          <a:effectLst/>
                          <a:latin typeface="Times New Roman"/>
                          <a:ea typeface="Times New Roman"/>
                        </a:rPr>
                        <a:t> Didácticas</a:t>
                      </a:r>
                      <a:endParaRPr lang="es-ES" sz="1400" b="1" i="1" dirty="0">
                        <a:effectLst/>
                        <a:latin typeface="Times New Roman"/>
                        <a:ea typeface="Times New Roman"/>
                      </a:endParaRPr>
                    </a:p>
                  </a:txBody>
                  <a:tcPr marL="16158" marR="16158" marT="0" marB="0">
                    <a:solidFill>
                      <a:schemeClr val="tx2">
                        <a:lumMod val="20000"/>
                        <a:lumOff val="80000"/>
                      </a:schemeClr>
                    </a:solidFill>
                  </a:tcPr>
                </a:tc>
                <a:tc>
                  <a:txBody>
                    <a:bodyPr/>
                    <a:lstStyle/>
                    <a:p>
                      <a:pPr algn="ctr">
                        <a:spcAft>
                          <a:spcPts val="0"/>
                        </a:spcAft>
                        <a:tabLst>
                          <a:tab pos="450215" algn="l"/>
                        </a:tabLst>
                      </a:pPr>
                      <a:r>
                        <a:rPr lang="es-ES" sz="1400" b="1" i="1" dirty="0" smtClean="0">
                          <a:effectLst/>
                          <a:latin typeface="Times New Roman"/>
                          <a:ea typeface="Times New Roman"/>
                        </a:rPr>
                        <a:t>Estilo de aprendizaje </a:t>
                      </a:r>
                      <a:endParaRPr lang="es-ES" sz="1400" b="1" i="1" dirty="0">
                        <a:effectLst/>
                        <a:latin typeface="Times New Roman"/>
                        <a:ea typeface="Times New Roman"/>
                      </a:endParaRPr>
                    </a:p>
                  </a:txBody>
                  <a:tcPr marL="16158" marR="16158" marT="0" marB="0">
                    <a:solidFill>
                      <a:schemeClr val="tx2">
                        <a:lumMod val="20000"/>
                        <a:lumOff val="80000"/>
                      </a:schemeClr>
                    </a:solidFill>
                  </a:tcPr>
                </a:tc>
              </a:tr>
              <a:tr h="880872">
                <a:tc>
                  <a:txBody>
                    <a:bodyPr/>
                    <a:lstStyle/>
                    <a:p>
                      <a:pPr>
                        <a:spcAft>
                          <a:spcPts val="0"/>
                        </a:spcAft>
                        <a:tabLst>
                          <a:tab pos="450215" algn="l"/>
                        </a:tabLst>
                      </a:pPr>
                      <a:r>
                        <a:rPr lang="es-MX" sz="1400" dirty="0">
                          <a:effectLst/>
                        </a:rPr>
                        <a:t> </a:t>
                      </a:r>
                      <a:endParaRPr lang="es-ES" sz="1400" dirty="0">
                        <a:effectLst/>
                      </a:endParaRPr>
                    </a:p>
                    <a:p>
                      <a:pPr>
                        <a:spcAft>
                          <a:spcPts val="0"/>
                        </a:spcAft>
                        <a:tabLst>
                          <a:tab pos="450215" algn="l"/>
                        </a:tabLst>
                      </a:pPr>
                      <a:r>
                        <a:rPr lang="es-MX" sz="1400" dirty="0">
                          <a:effectLst/>
                        </a:rPr>
                        <a:t>Desarrollo de contenidos. </a:t>
                      </a:r>
                      <a:endParaRPr lang="es-ES" sz="140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b="0" dirty="0">
                          <a:effectLst/>
                        </a:rPr>
                        <a:t>Aprender nuevas teorías y conceptos  sobre el tema en estudio  desde varias perspectivas.</a:t>
                      </a:r>
                      <a:endParaRPr lang="es-ES" sz="1400" b="0" dirty="0">
                        <a:effectLst/>
                      </a:endParaRPr>
                    </a:p>
                    <a:p>
                      <a:pPr algn="ctr">
                        <a:spcAft>
                          <a:spcPts val="0"/>
                        </a:spcAft>
                        <a:tabLst>
                          <a:tab pos="450215" algn="l"/>
                        </a:tabLst>
                      </a:pPr>
                      <a:r>
                        <a:rPr lang="es-MX" sz="1400" b="0" dirty="0">
                          <a:effectLst/>
                        </a:rPr>
                        <a:t> </a:t>
                      </a:r>
                      <a:endParaRPr lang="es-ES" sz="1400" b="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b="0" dirty="0">
                          <a:effectLst/>
                        </a:rPr>
                        <a:t>Clase magistral</a:t>
                      </a:r>
                      <a:endParaRPr lang="es-ES" sz="1400" b="0" dirty="0">
                        <a:effectLst/>
                      </a:endParaRPr>
                    </a:p>
                    <a:p>
                      <a:pPr algn="ctr">
                        <a:spcAft>
                          <a:spcPts val="0"/>
                        </a:spcAft>
                        <a:tabLst>
                          <a:tab pos="450215" algn="l"/>
                        </a:tabLst>
                      </a:pPr>
                      <a:r>
                        <a:rPr lang="es-MX" sz="1400" b="0" dirty="0">
                          <a:effectLst/>
                        </a:rPr>
                        <a:t>Presentación visual </a:t>
                      </a:r>
                      <a:endParaRPr lang="es-ES" sz="1400" b="0" dirty="0">
                        <a:effectLst/>
                      </a:endParaRPr>
                    </a:p>
                    <a:p>
                      <a:pPr algn="ctr">
                        <a:spcAft>
                          <a:spcPts val="0"/>
                        </a:spcAft>
                        <a:tabLst>
                          <a:tab pos="450215" algn="l"/>
                        </a:tabLst>
                      </a:pPr>
                      <a:r>
                        <a:rPr lang="es-MX" sz="1400" b="0" dirty="0">
                          <a:effectLst/>
                        </a:rPr>
                        <a:t>Método de preguntas</a:t>
                      </a:r>
                      <a:endParaRPr lang="es-ES" sz="1400" b="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b="0" dirty="0">
                          <a:effectLst/>
                        </a:rPr>
                        <a:t>Verbal</a:t>
                      </a:r>
                      <a:endParaRPr lang="es-ES" sz="1400" b="0" dirty="0">
                        <a:effectLst/>
                      </a:endParaRPr>
                    </a:p>
                    <a:p>
                      <a:pPr algn="ctr">
                        <a:spcAft>
                          <a:spcPts val="0"/>
                        </a:spcAft>
                        <a:tabLst>
                          <a:tab pos="450215" algn="l"/>
                        </a:tabLst>
                      </a:pPr>
                      <a:r>
                        <a:rPr lang="es-MX" sz="1400" b="0" dirty="0">
                          <a:effectLst/>
                        </a:rPr>
                        <a:t>Visual</a:t>
                      </a:r>
                      <a:endParaRPr lang="es-ES" sz="1400" b="0" dirty="0">
                        <a:effectLst/>
                      </a:endParaRPr>
                    </a:p>
                    <a:p>
                      <a:pPr algn="ctr">
                        <a:spcAft>
                          <a:spcPts val="0"/>
                        </a:spcAft>
                        <a:tabLst>
                          <a:tab pos="450215" algn="l"/>
                        </a:tabLst>
                      </a:pPr>
                      <a:r>
                        <a:rPr lang="es-MX" sz="1400" b="0" dirty="0">
                          <a:effectLst/>
                        </a:rPr>
                        <a:t>Intuitivos</a:t>
                      </a:r>
                      <a:endParaRPr lang="es-ES" sz="1400" b="0" dirty="0">
                        <a:effectLst/>
                      </a:endParaRPr>
                    </a:p>
                    <a:p>
                      <a:pPr algn="ctr">
                        <a:spcAft>
                          <a:spcPts val="0"/>
                        </a:spcAft>
                        <a:tabLst>
                          <a:tab pos="450215" algn="l"/>
                        </a:tabLst>
                      </a:pPr>
                      <a:r>
                        <a:rPr lang="es-MX" sz="1400" b="0" dirty="0">
                          <a:effectLst/>
                        </a:rPr>
                        <a:t> </a:t>
                      </a:r>
                      <a:endParaRPr lang="es-ES" sz="1400" b="0" dirty="0">
                        <a:effectLst/>
                        <a:latin typeface="Times New Roman"/>
                        <a:ea typeface="Times New Roman"/>
                      </a:endParaRPr>
                    </a:p>
                  </a:txBody>
                  <a:tcPr marL="16158" marR="16158" marT="0" marB="0"/>
                </a:tc>
              </a:tr>
              <a:tr h="660653">
                <a:tc>
                  <a:txBody>
                    <a:bodyPr/>
                    <a:lstStyle/>
                    <a:p>
                      <a:pPr>
                        <a:spcAft>
                          <a:spcPts val="0"/>
                        </a:spcAft>
                        <a:tabLst>
                          <a:tab pos="450215" algn="l"/>
                        </a:tabLst>
                      </a:pPr>
                      <a:r>
                        <a:rPr lang="es-MX" sz="1400" dirty="0">
                          <a:effectLst/>
                        </a:rPr>
                        <a:t>Reestructuración </a:t>
                      </a:r>
                      <a:r>
                        <a:rPr lang="es-MX" sz="1400" dirty="0" smtClean="0">
                          <a:effectLst/>
                        </a:rPr>
                        <a:t>de </a:t>
                      </a:r>
                      <a:r>
                        <a:rPr lang="es-MX" sz="1400" dirty="0">
                          <a:effectLst/>
                        </a:rPr>
                        <a:t>teorías, diseño y planificación de nuevos modelos</a:t>
                      </a:r>
                      <a:endParaRPr lang="es-ES" sz="140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dirty="0">
                          <a:effectLst/>
                        </a:rPr>
                        <a:t>Crear un modelo a seguir para la toma de decisiones.</a:t>
                      </a:r>
                      <a:endParaRPr lang="es-ES" sz="140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dirty="0">
                          <a:effectLst/>
                        </a:rPr>
                        <a:t>Aprendizaje Colaborativo </a:t>
                      </a:r>
                      <a:endParaRPr lang="es-ES" sz="140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a:effectLst/>
                        </a:rPr>
                        <a:t>Activo</a:t>
                      </a:r>
                      <a:endParaRPr lang="es-ES" sz="1400">
                        <a:effectLst/>
                      </a:endParaRPr>
                    </a:p>
                    <a:p>
                      <a:pPr algn="ctr">
                        <a:spcAft>
                          <a:spcPts val="0"/>
                        </a:spcAft>
                        <a:tabLst>
                          <a:tab pos="450215" algn="l"/>
                        </a:tabLst>
                      </a:pPr>
                      <a:r>
                        <a:rPr lang="es-MX" sz="1400">
                          <a:effectLst/>
                        </a:rPr>
                        <a:t>Sensitivo</a:t>
                      </a:r>
                      <a:endParaRPr lang="es-ES" sz="1400">
                        <a:effectLst/>
                        <a:latin typeface="Times New Roman"/>
                        <a:ea typeface="Times New Roman"/>
                      </a:endParaRPr>
                    </a:p>
                  </a:txBody>
                  <a:tcPr marL="16158" marR="16158" marT="0" marB="0"/>
                </a:tc>
              </a:tr>
              <a:tr h="880872">
                <a:tc>
                  <a:txBody>
                    <a:bodyPr/>
                    <a:lstStyle/>
                    <a:p>
                      <a:pPr>
                        <a:spcAft>
                          <a:spcPts val="0"/>
                        </a:spcAft>
                        <a:tabLst>
                          <a:tab pos="450215" algn="l"/>
                        </a:tabLst>
                      </a:pPr>
                      <a:r>
                        <a:rPr lang="es-MX" sz="1400">
                          <a:effectLst/>
                        </a:rPr>
                        <a:t> </a:t>
                      </a:r>
                      <a:endParaRPr lang="es-ES" sz="1400">
                        <a:effectLst/>
                      </a:endParaRPr>
                    </a:p>
                    <a:p>
                      <a:pPr>
                        <a:spcAft>
                          <a:spcPts val="0"/>
                        </a:spcAft>
                        <a:tabLst>
                          <a:tab pos="450215" algn="l"/>
                        </a:tabLst>
                      </a:pPr>
                      <a:r>
                        <a:rPr lang="es-MX" sz="1400">
                          <a:effectLst/>
                        </a:rPr>
                        <a:t>Aplicación de las nuevas ideas.</a:t>
                      </a:r>
                      <a:endParaRPr lang="es-ES" sz="1400">
                        <a:effectLst/>
                        <a:latin typeface="Times New Roman"/>
                        <a:ea typeface="Times New Roman"/>
                      </a:endParaRPr>
                    </a:p>
                  </a:txBody>
                  <a:tcPr marL="16158" marR="16158" marT="0" marB="0"/>
                </a:tc>
                <a:tc>
                  <a:txBody>
                    <a:bodyPr/>
                    <a:lstStyle/>
                    <a:p>
                      <a:pPr algn="ctr">
                        <a:spcAft>
                          <a:spcPts val="0"/>
                        </a:spcAft>
                        <a:tabLst>
                          <a:tab pos="450215" algn="l"/>
                        </a:tabLst>
                      </a:pPr>
                      <a:r>
                        <a:rPr lang="es-MX" sz="1400" dirty="0">
                          <a:effectLst/>
                        </a:rPr>
                        <a:t>Resolver problemas de toma de decisiones.</a:t>
                      </a:r>
                      <a:endParaRPr lang="es-ES" sz="140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dirty="0">
                          <a:effectLst/>
                        </a:rPr>
                        <a:t>Casos a resolver en equipos pequeños</a:t>
                      </a:r>
                      <a:endParaRPr lang="es-ES" sz="140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dirty="0">
                          <a:effectLst/>
                        </a:rPr>
                        <a:t>Reflexivo</a:t>
                      </a:r>
                      <a:endParaRPr lang="es-ES" sz="1400" dirty="0">
                        <a:effectLst/>
                      </a:endParaRPr>
                    </a:p>
                    <a:p>
                      <a:pPr algn="ctr">
                        <a:spcAft>
                          <a:spcPts val="0"/>
                        </a:spcAft>
                        <a:tabLst>
                          <a:tab pos="450215" algn="l"/>
                        </a:tabLst>
                      </a:pPr>
                      <a:r>
                        <a:rPr lang="es-MX" sz="1400" dirty="0">
                          <a:effectLst/>
                        </a:rPr>
                        <a:t>Activo</a:t>
                      </a:r>
                      <a:endParaRPr lang="es-ES" sz="1400" dirty="0">
                        <a:effectLst/>
                      </a:endParaRPr>
                    </a:p>
                    <a:p>
                      <a:pPr algn="ctr">
                        <a:spcAft>
                          <a:spcPts val="0"/>
                        </a:spcAft>
                        <a:tabLst>
                          <a:tab pos="450215" algn="l"/>
                        </a:tabLst>
                      </a:pPr>
                      <a:r>
                        <a:rPr lang="es-MX" sz="1400" dirty="0">
                          <a:effectLst/>
                        </a:rPr>
                        <a:t>Sensitivo</a:t>
                      </a:r>
                      <a:endParaRPr lang="es-ES" sz="1400" dirty="0">
                        <a:effectLst/>
                      </a:endParaRPr>
                    </a:p>
                    <a:p>
                      <a:pPr algn="ctr">
                        <a:spcAft>
                          <a:spcPts val="0"/>
                        </a:spcAft>
                        <a:tabLst>
                          <a:tab pos="450215" algn="l"/>
                        </a:tabLst>
                      </a:pPr>
                      <a:r>
                        <a:rPr lang="es-MX" sz="1400" dirty="0">
                          <a:effectLst/>
                        </a:rPr>
                        <a:t>Secuencial</a:t>
                      </a:r>
                      <a:endParaRPr lang="es-ES" sz="1400" dirty="0">
                        <a:effectLst/>
                        <a:latin typeface="Times New Roman"/>
                        <a:ea typeface="Times New Roman"/>
                      </a:endParaRPr>
                    </a:p>
                  </a:txBody>
                  <a:tcPr marL="16158" marR="16158" marT="0" marB="0"/>
                </a:tc>
              </a:tr>
              <a:tr h="1101090">
                <a:tc>
                  <a:txBody>
                    <a:bodyPr/>
                    <a:lstStyle/>
                    <a:p>
                      <a:pPr>
                        <a:spcAft>
                          <a:spcPts val="0"/>
                        </a:spcAft>
                        <a:tabLst>
                          <a:tab pos="450215" algn="l"/>
                        </a:tabLst>
                      </a:pPr>
                      <a:r>
                        <a:rPr lang="es-MX" sz="1400" dirty="0">
                          <a:effectLst/>
                        </a:rPr>
                        <a:t> </a:t>
                      </a:r>
                      <a:endParaRPr lang="es-ES" sz="1400" dirty="0">
                        <a:effectLst/>
                      </a:endParaRPr>
                    </a:p>
                    <a:p>
                      <a:pPr>
                        <a:spcAft>
                          <a:spcPts val="0"/>
                        </a:spcAft>
                        <a:tabLst>
                          <a:tab pos="450215" algn="l"/>
                        </a:tabLst>
                      </a:pPr>
                      <a:r>
                        <a:rPr lang="es-MX" sz="1400" dirty="0">
                          <a:effectLst/>
                        </a:rPr>
                        <a:t>  </a:t>
                      </a:r>
                      <a:endParaRPr lang="es-ES" sz="1400" dirty="0">
                        <a:effectLst/>
                      </a:endParaRPr>
                    </a:p>
                    <a:p>
                      <a:pPr>
                        <a:spcAft>
                          <a:spcPts val="0"/>
                        </a:spcAft>
                        <a:tabLst>
                          <a:tab pos="450215" algn="l"/>
                        </a:tabLst>
                      </a:pPr>
                      <a:r>
                        <a:rPr lang="es-MX" sz="1400" dirty="0">
                          <a:effectLst/>
                        </a:rPr>
                        <a:t>Evaluación</a:t>
                      </a:r>
                      <a:endParaRPr lang="es-ES" sz="140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a:effectLst/>
                        </a:rPr>
                        <a:t>Presentar la resolución de los problemas.</a:t>
                      </a:r>
                      <a:endParaRPr lang="es-ES" sz="1400">
                        <a:effectLst/>
                      </a:endParaRPr>
                    </a:p>
                    <a:p>
                      <a:pPr algn="ctr">
                        <a:spcAft>
                          <a:spcPts val="0"/>
                        </a:spcAft>
                        <a:tabLst>
                          <a:tab pos="450215" algn="l"/>
                        </a:tabLst>
                      </a:pPr>
                      <a:r>
                        <a:rPr lang="es-MX" sz="1400">
                          <a:effectLst/>
                        </a:rPr>
                        <a:t>Reflexionar sobre los resultados obtenidos.</a:t>
                      </a:r>
                      <a:endParaRPr lang="es-ES" sz="1400">
                        <a:effectLst/>
                      </a:endParaRPr>
                    </a:p>
                    <a:p>
                      <a:pPr algn="ctr">
                        <a:spcAft>
                          <a:spcPts val="0"/>
                        </a:spcAft>
                        <a:tabLst>
                          <a:tab pos="450215" algn="l"/>
                        </a:tabLst>
                      </a:pPr>
                      <a:r>
                        <a:rPr lang="es-MX" sz="1400">
                          <a:effectLst/>
                        </a:rPr>
                        <a:t>Relacionar el aprendizaje con el perfil del Ingeniero Comercial.</a:t>
                      </a:r>
                      <a:endParaRPr lang="es-ES" sz="1400">
                        <a:effectLst/>
                        <a:latin typeface="Times New Roman"/>
                        <a:ea typeface="Times New Roman"/>
                      </a:endParaRPr>
                    </a:p>
                  </a:txBody>
                  <a:tcPr marL="16158" marR="16158" marT="0" marB="0"/>
                </a:tc>
                <a:tc>
                  <a:txBody>
                    <a:bodyPr/>
                    <a:lstStyle/>
                    <a:p>
                      <a:pPr algn="ctr">
                        <a:spcAft>
                          <a:spcPts val="0"/>
                        </a:spcAft>
                        <a:tabLst>
                          <a:tab pos="450215" algn="l"/>
                        </a:tabLst>
                      </a:pPr>
                      <a:r>
                        <a:rPr lang="es-MX" sz="1400" dirty="0">
                          <a:effectLst/>
                        </a:rPr>
                        <a:t>Presentación oral.</a:t>
                      </a:r>
                      <a:endParaRPr lang="es-ES" sz="1400" dirty="0">
                        <a:effectLst/>
                      </a:endParaRPr>
                    </a:p>
                    <a:p>
                      <a:pPr algn="ctr">
                        <a:spcAft>
                          <a:spcPts val="0"/>
                        </a:spcAft>
                        <a:tabLst>
                          <a:tab pos="450215" algn="l"/>
                        </a:tabLst>
                      </a:pPr>
                      <a:r>
                        <a:rPr lang="es-MX" sz="1400" dirty="0">
                          <a:effectLst/>
                        </a:rPr>
                        <a:t> </a:t>
                      </a:r>
                      <a:endParaRPr lang="es-ES" sz="1400" dirty="0">
                        <a:effectLst/>
                      </a:endParaRPr>
                    </a:p>
                    <a:p>
                      <a:pPr algn="ctr">
                        <a:spcAft>
                          <a:spcPts val="0"/>
                        </a:spcAft>
                        <a:tabLst>
                          <a:tab pos="450215" algn="l"/>
                        </a:tabLst>
                      </a:pPr>
                      <a:r>
                        <a:rPr lang="es-MX" sz="1400" dirty="0">
                          <a:effectLst/>
                        </a:rPr>
                        <a:t>Foro</a:t>
                      </a:r>
                      <a:endParaRPr lang="es-ES" sz="1400" dirty="0">
                        <a:effectLst/>
                      </a:endParaRPr>
                    </a:p>
                    <a:p>
                      <a:pPr algn="ctr">
                        <a:spcAft>
                          <a:spcPts val="0"/>
                        </a:spcAft>
                        <a:tabLst>
                          <a:tab pos="450215" algn="l"/>
                        </a:tabLst>
                      </a:pPr>
                      <a:r>
                        <a:rPr lang="es-MX" sz="1400" dirty="0">
                          <a:effectLst/>
                        </a:rPr>
                        <a:t> </a:t>
                      </a:r>
                      <a:endParaRPr lang="es-ES" sz="1400" dirty="0">
                        <a:effectLst/>
                      </a:endParaRPr>
                    </a:p>
                    <a:p>
                      <a:pPr algn="ctr">
                        <a:spcAft>
                          <a:spcPts val="0"/>
                        </a:spcAft>
                        <a:tabLst>
                          <a:tab pos="450215" algn="l"/>
                        </a:tabLst>
                      </a:pPr>
                      <a:r>
                        <a:rPr lang="es-MX" sz="1400" dirty="0">
                          <a:effectLst/>
                        </a:rPr>
                        <a:t>Método de preguntas</a:t>
                      </a:r>
                      <a:endParaRPr lang="es-ES" sz="140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a:effectLst/>
                        </a:rPr>
                        <a:t>Activo</a:t>
                      </a:r>
                      <a:endParaRPr lang="es-ES" sz="1400">
                        <a:effectLst/>
                      </a:endParaRPr>
                    </a:p>
                    <a:p>
                      <a:pPr algn="ctr">
                        <a:spcAft>
                          <a:spcPts val="0"/>
                        </a:spcAft>
                        <a:tabLst>
                          <a:tab pos="450215" algn="l"/>
                        </a:tabLst>
                      </a:pPr>
                      <a:r>
                        <a:rPr lang="es-MX" sz="1400">
                          <a:effectLst/>
                        </a:rPr>
                        <a:t>Verbal</a:t>
                      </a:r>
                      <a:endParaRPr lang="es-ES" sz="1400">
                        <a:effectLst/>
                      </a:endParaRPr>
                    </a:p>
                    <a:p>
                      <a:pPr algn="ctr">
                        <a:spcAft>
                          <a:spcPts val="0"/>
                        </a:spcAft>
                        <a:tabLst>
                          <a:tab pos="450215" algn="l"/>
                        </a:tabLst>
                      </a:pPr>
                      <a:r>
                        <a:rPr lang="es-MX" sz="1400">
                          <a:effectLst/>
                        </a:rPr>
                        <a:t>Reflexivo</a:t>
                      </a:r>
                      <a:endParaRPr lang="es-ES" sz="1400">
                        <a:effectLst/>
                      </a:endParaRPr>
                    </a:p>
                    <a:p>
                      <a:pPr algn="ctr">
                        <a:spcAft>
                          <a:spcPts val="0"/>
                        </a:spcAft>
                        <a:tabLst>
                          <a:tab pos="450215" algn="l"/>
                        </a:tabLst>
                      </a:pPr>
                      <a:r>
                        <a:rPr lang="es-MX" sz="1400">
                          <a:effectLst/>
                        </a:rPr>
                        <a:t>Intuitivos</a:t>
                      </a:r>
                      <a:endParaRPr lang="es-ES" sz="1400">
                        <a:effectLst/>
                      </a:endParaRPr>
                    </a:p>
                    <a:p>
                      <a:pPr algn="ctr">
                        <a:spcAft>
                          <a:spcPts val="0"/>
                        </a:spcAft>
                        <a:tabLst>
                          <a:tab pos="450215" algn="l"/>
                        </a:tabLst>
                      </a:pPr>
                      <a:r>
                        <a:rPr lang="es-MX" sz="1400">
                          <a:effectLst/>
                        </a:rPr>
                        <a:t>Global</a:t>
                      </a:r>
                      <a:endParaRPr lang="es-ES" sz="1400">
                        <a:effectLst/>
                        <a:latin typeface="Times New Roman"/>
                        <a:ea typeface="Times New Roman"/>
                      </a:endParaRPr>
                    </a:p>
                  </a:txBody>
                  <a:tcPr marL="16158" marR="16158" marT="0" marB="0"/>
                </a:tc>
              </a:tr>
              <a:tr h="1101090">
                <a:tc>
                  <a:txBody>
                    <a:bodyPr/>
                    <a:lstStyle/>
                    <a:p>
                      <a:pPr>
                        <a:spcAft>
                          <a:spcPts val="0"/>
                        </a:spcAft>
                        <a:tabLst>
                          <a:tab pos="450215" algn="l"/>
                        </a:tabLst>
                      </a:pPr>
                      <a:r>
                        <a:rPr lang="es-MX" sz="1400" dirty="0">
                          <a:effectLst/>
                        </a:rPr>
                        <a:t> </a:t>
                      </a:r>
                      <a:endParaRPr lang="es-ES" sz="1400" dirty="0">
                        <a:effectLst/>
                      </a:endParaRPr>
                    </a:p>
                    <a:p>
                      <a:pPr>
                        <a:spcAft>
                          <a:spcPts val="0"/>
                        </a:spcAft>
                        <a:tabLst>
                          <a:tab pos="450215" algn="l"/>
                        </a:tabLst>
                      </a:pPr>
                      <a:r>
                        <a:rPr lang="es-MX" sz="1400" dirty="0">
                          <a:effectLst/>
                        </a:rPr>
                        <a:t> </a:t>
                      </a:r>
                      <a:endParaRPr lang="es-ES" sz="1400" dirty="0">
                        <a:effectLst/>
                      </a:endParaRPr>
                    </a:p>
                    <a:p>
                      <a:pPr>
                        <a:spcAft>
                          <a:spcPts val="0"/>
                        </a:spcAft>
                        <a:tabLst>
                          <a:tab pos="450215" algn="l"/>
                        </a:tabLst>
                      </a:pPr>
                      <a:r>
                        <a:rPr lang="es-MX" sz="1400" dirty="0">
                          <a:effectLst/>
                        </a:rPr>
                        <a:t>Trabajo Autónomo</a:t>
                      </a:r>
                      <a:endParaRPr lang="es-ES" sz="140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dirty="0">
                          <a:effectLst/>
                        </a:rPr>
                        <a:t> </a:t>
                      </a:r>
                      <a:endParaRPr lang="es-ES" sz="1400" dirty="0">
                        <a:effectLst/>
                      </a:endParaRPr>
                    </a:p>
                    <a:p>
                      <a:pPr algn="ctr">
                        <a:spcAft>
                          <a:spcPts val="0"/>
                        </a:spcAft>
                        <a:tabLst>
                          <a:tab pos="450215" algn="l"/>
                        </a:tabLst>
                      </a:pPr>
                      <a:r>
                        <a:rPr lang="es-MX" sz="1400" dirty="0">
                          <a:effectLst/>
                        </a:rPr>
                        <a:t>Reforzar los temas aprendidos</a:t>
                      </a:r>
                      <a:endParaRPr lang="es-ES" sz="1400" dirty="0">
                        <a:effectLst/>
                      </a:endParaRPr>
                    </a:p>
                    <a:p>
                      <a:pPr algn="ctr">
                        <a:spcAft>
                          <a:spcPts val="0"/>
                        </a:spcAft>
                        <a:tabLst>
                          <a:tab pos="450215" algn="l"/>
                        </a:tabLst>
                      </a:pPr>
                      <a:r>
                        <a:rPr lang="es-MX" sz="1400" dirty="0">
                          <a:effectLst/>
                        </a:rPr>
                        <a:t> </a:t>
                      </a:r>
                      <a:endParaRPr lang="es-ES" sz="1400" dirty="0">
                        <a:effectLst/>
                      </a:endParaRPr>
                    </a:p>
                    <a:p>
                      <a:pPr algn="ctr">
                        <a:spcAft>
                          <a:spcPts val="0"/>
                        </a:spcAft>
                        <a:tabLst>
                          <a:tab pos="450215" algn="l"/>
                        </a:tabLst>
                      </a:pPr>
                      <a:r>
                        <a:rPr lang="es-MX" sz="1400" dirty="0">
                          <a:effectLst/>
                        </a:rPr>
                        <a:t>Sugerir fuentes bibliográficas donde puedan profundizar los conocimientos</a:t>
                      </a:r>
                      <a:endParaRPr lang="es-ES" sz="140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dirty="0">
                          <a:effectLst/>
                        </a:rPr>
                        <a:t>Solución de problemas, trabajo individual.</a:t>
                      </a:r>
                      <a:endParaRPr lang="es-ES" sz="1400" dirty="0">
                        <a:effectLst/>
                      </a:endParaRPr>
                    </a:p>
                    <a:p>
                      <a:pPr algn="ctr">
                        <a:spcAft>
                          <a:spcPts val="0"/>
                        </a:spcAft>
                        <a:tabLst>
                          <a:tab pos="450215" algn="l"/>
                        </a:tabLst>
                      </a:pPr>
                      <a:r>
                        <a:rPr lang="es-MX" sz="1400" dirty="0">
                          <a:effectLst/>
                        </a:rPr>
                        <a:t>Aprendizaje basado en investigación</a:t>
                      </a:r>
                      <a:endParaRPr lang="es-ES" sz="1400" dirty="0">
                        <a:effectLst/>
                        <a:latin typeface="Times New Roman"/>
                        <a:ea typeface="Times New Roman"/>
                      </a:endParaRPr>
                    </a:p>
                  </a:txBody>
                  <a:tcPr marL="16158" marR="16158" marT="0" marB="0"/>
                </a:tc>
                <a:tc>
                  <a:txBody>
                    <a:bodyPr/>
                    <a:lstStyle/>
                    <a:p>
                      <a:pPr algn="ctr">
                        <a:spcAft>
                          <a:spcPts val="0"/>
                        </a:spcAft>
                        <a:tabLst>
                          <a:tab pos="450215" algn="l"/>
                        </a:tabLst>
                      </a:pPr>
                      <a:r>
                        <a:rPr lang="es-MX" sz="1400" dirty="0">
                          <a:effectLst/>
                        </a:rPr>
                        <a:t>Reflexivo</a:t>
                      </a:r>
                      <a:endParaRPr lang="es-ES" sz="1400" dirty="0">
                        <a:effectLst/>
                      </a:endParaRPr>
                    </a:p>
                    <a:p>
                      <a:pPr algn="ctr">
                        <a:spcAft>
                          <a:spcPts val="0"/>
                        </a:spcAft>
                        <a:tabLst>
                          <a:tab pos="450215" algn="l"/>
                        </a:tabLst>
                      </a:pPr>
                      <a:r>
                        <a:rPr lang="es-MX" sz="1400" dirty="0">
                          <a:effectLst/>
                        </a:rPr>
                        <a:t>Global</a:t>
                      </a:r>
                      <a:endParaRPr lang="es-ES" sz="1400" dirty="0">
                        <a:effectLst/>
                      </a:endParaRPr>
                    </a:p>
                    <a:p>
                      <a:pPr algn="ctr">
                        <a:spcAft>
                          <a:spcPts val="0"/>
                        </a:spcAft>
                        <a:tabLst>
                          <a:tab pos="450215" algn="l"/>
                        </a:tabLst>
                      </a:pPr>
                      <a:r>
                        <a:rPr lang="es-MX" sz="1400" dirty="0">
                          <a:effectLst/>
                        </a:rPr>
                        <a:t> </a:t>
                      </a:r>
                      <a:endParaRPr lang="es-ES" sz="1400" dirty="0">
                        <a:effectLst/>
                      </a:endParaRPr>
                    </a:p>
                    <a:p>
                      <a:pPr algn="ctr">
                        <a:spcAft>
                          <a:spcPts val="0"/>
                        </a:spcAft>
                        <a:tabLst>
                          <a:tab pos="450215" algn="l"/>
                        </a:tabLst>
                      </a:pPr>
                      <a:r>
                        <a:rPr lang="es-MX" sz="1400" dirty="0">
                          <a:effectLst/>
                        </a:rPr>
                        <a:t>Intuitivo</a:t>
                      </a:r>
                      <a:endParaRPr lang="es-ES" sz="1400" dirty="0">
                        <a:effectLst/>
                        <a:latin typeface="Times New Roman"/>
                        <a:ea typeface="Times New Roman"/>
                      </a:endParaRPr>
                    </a:p>
                  </a:txBody>
                  <a:tcPr marL="16158" marR="16158" marT="0" marB="0"/>
                </a:tc>
              </a:tr>
            </a:tbl>
          </a:graphicData>
        </a:graphic>
      </p:graphicFrame>
      <p:sp>
        <p:nvSpPr>
          <p:cNvPr id="5" name="4 Rectángulo redondeado"/>
          <p:cNvSpPr/>
          <p:nvPr/>
        </p:nvSpPr>
        <p:spPr>
          <a:xfrm>
            <a:off x="3089312" y="980728"/>
            <a:ext cx="5731160" cy="576064"/>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pPr algn="ctr"/>
            <a:r>
              <a:rPr lang="es-ES" sz="1600" b="1" dirty="0" smtClean="0"/>
              <a:t>PLANIFICACIÓN DE LA CLASE UTILIZANDO TÉCNICAS DIDÁCTICAS AFINES A LOS DIFERENTES TIPOS DE ESTILOS DE APRENDIZAJE</a:t>
            </a:r>
            <a:endParaRPr lang="es-ES" sz="1600" b="1" dirty="0"/>
          </a:p>
        </p:txBody>
      </p:sp>
    </p:spTree>
    <p:extLst>
      <p:ext uri="{BB962C8B-B14F-4D97-AF65-F5344CB8AC3E}">
        <p14:creationId xmlns:p14="http://schemas.microsoft.com/office/powerpoint/2010/main" val="38436525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707904" y="1412776"/>
            <a:ext cx="4752528" cy="576064"/>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FORMULACIÓN DEL PROBLEMA</a:t>
            </a:r>
            <a:endParaRPr lang="es-ES" sz="2200" b="1" dirty="0"/>
          </a:p>
        </p:txBody>
      </p:sp>
      <p:sp>
        <p:nvSpPr>
          <p:cNvPr id="3" name="2 Rectángulo redondeado"/>
          <p:cNvSpPr/>
          <p:nvPr/>
        </p:nvSpPr>
        <p:spPr>
          <a:xfrm>
            <a:off x="539552" y="6309320"/>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4" name="3 Llamada rectangular"/>
          <p:cNvSpPr/>
          <p:nvPr/>
        </p:nvSpPr>
        <p:spPr>
          <a:xfrm>
            <a:off x="1691680" y="2492896"/>
            <a:ext cx="6768752" cy="2160240"/>
          </a:xfrm>
          <a:prstGeom prst="wedgeRect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2000" dirty="0">
                <a:solidFill>
                  <a:schemeClr val="tx1"/>
                </a:solidFill>
                <a:cs typeface="Times New Roman" pitchFamily="18" charset="0"/>
              </a:rPr>
              <a:t>¿Cómo han incidido los Estilos de Aprendizaje en el Rendimiento Académico de los estudiantes que han cursado las asignaturas del área de C</a:t>
            </a:r>
            <a:r>
              <a:rPr lang="es-MX" sz="2000" dirty="0" smtClean="0">
                <a:solidFill>
                  <a:schemeClr val="tx1"/>
                </a:solidFill>
                <a:cs typeface="Times New Roman" pitchFamily="18" charset="0"/>
              </a:rPr>
              <a:t>ontabilidad </a:t>
            </a:r>
            <a:r>
              <a:rPr lang="es-MX" sz="2000" dirty="0">
                <a:solidFill>
                  <a:schemeClr val="tx1"/>
                </a:solidFill>
                <a:cs typeface="Times New Roman" pitchFamily="18" charset="0"/>
              </a:rPr>
              <a:t>de la Carrera de Ingeniería Comercial de la Escuela Superior Politécnica de Chimborazo en el período marzo – agosto 2012</a:t>
            </a:r>
            <a:r>
              <a:rPr lang="es-MX" sz="2000" dirty="0" smtClean="0">
                <a:solidFill>
                  <a:schemeClr val="tx1"/>
                </a:solidFill>
                <a:cs typeface="Times New Roman" pitchFamily="18" charset="0"/>
              </a:rPr>
              <a:t>?</a:t>
            </a:r>
            <a:endParaRPr lang="es-ES" sz="2000" dirty="0"/>
          </a:p>
        </p:txBody>
      </p:sp>
    </p:spTree>
    <p:extLst>
      <p:ext uri="{BB962C8B-B14F-4D97-AF65-F5344CB8AC3E}">
        <p14:creationId xmlns:p14="http://schemas.microsoft.com/office/powerpoint/2010/main" val="9578616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635896" y="188640"/>
            <a:ext cx="5184576"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800" b="1" dirty="0" smtClean="0"/>
              <a:t>PROPUESTA ALTERNATIVA </a:t>
            </a:r>
            <a:endParaRPr lang="es-ES" sz="2800" b="1" dirty="0"/>
          </a:p>
        </p:txBody>
      </p:sp>
      <p:sp>
        <p:nvSpPr>
          <p:cNvPr id="5" name="4 Rectángulo redondeado"/>
          <p:cNvSpPr/>
          <p:nvPr/>
        </p:nvSpPr>
        <p:spPr>
          <a:xfrm>
            <a:off x="3089312" y="836712"/>
            <a:ext cx="5731160" cy="64807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pPr algn="ctr"/>
            <a:r>
              <a:rPr lang="es-MX" b="1" i="1" dirty="0" smtClean="0"/>
              <a:t>RESUMEN DE LOS ESTILOS DE APRENDIZAJE Y SUS CORRESPONDIENTES TÉCNICAS DIDÁCTICAS</a:t>
            </a:r>
            <a:endParaRPr lang="es-ES" dirty="0" smtClean="0"/>
          </a:p>
          <a:p>
            <a:pPr algn="ctr"/>
            <a:endParaRPr lang="es-ES" sz="1600" b="1" dirty="0"/>
          </a:p>
        </p:txBody>
      </p:sp>
      <p:graphicFrame>
        <p:nvGraphicFramePr>
          <p:cNvPr id="2" name="1 Tabla"/>
          <p:cNvGraphicFramePr>
            <a:graphicFrameLocks noGrp="1"/>
          </p:cNvGraphicFramePr>
          <p:nvPr>
            <p:extLst>
              <p:ext uri="{D42A27DB-BD31-4B8C-83A1-F6EECF244321}">
                <p14:modId xmlns:p14="http://schemas.microsoft.com/office/powerpoint/2010/main" val="632453115"/>
              </p:ext>
            </p:extLst>
          </p:nvPr>
        </p:nvGraphicFramePr>
        <p:xfrm>
          <a:off x="323528" y="1556792"/>
          <a:ext cx="8568952" cy="5059680"/>
        </p:xfrm>
        <a:graphic>
          <a:graphicData uri="http://schemas.openxmlformats.org/drawingml/2006/table">
            <a:tbl>
              <a:tblPr firstRow="1" firstCol="1" bandRow="1">
                <a:tableStyleId>{69CF1AB2-1976-4502-BF36-3FF5EA218861}</a:tableStyleId>
              </a:tblPr>
              <a:tblGrid>
                <a:gridCol w="4245686"/>
                <a:gridCol w="4323266"/>
              </a:tblGrid>
              <a:tr h="360040">
                <a:tc>
                  <a:txBody>
                    <a:bodyPr/>
                    <a:lstStyle/>
                    <a:p>
                      <a:pPr algn="ctr">
                        <a:lnSpc>
                          <a:spcPct val="150000"/>
                        </a:lnSpc>
                        <a:spcAft>
                          <a:spcPts val="0"/>
                        </a:spcAft>
                      </a:pPr>
                      <a:r>
                        <a:rPr lang="es-MX" sz="1600" dirty="0">
                          <a:effectLst/>
                        </a:rPr>
                        <a:t>Estilos de Aprendizaje</a:t>
                      </a:r>
                      <a:endParaRPr lang="es-ES" sz="1600" dirty="0">
                        <a:effectLst/>
                        <a:latin typeface="Times New Roman"/>
                        <a:ea typeface="Times New Roman"/>
                      </a:endParaRPr>
                    </a:p>
                  </a:txBody>
                  <a:tcPr marL="41343" marR="41343" marT="0" marB="0">
                    <a:solidFill>
                      <a:schemeClr val="tx2">
                        <a:lumMod val="40000"/>
                        <a:lumOff val="60000"/>
                      </a:schemeClr>
                    </a:solidFill>
                  </a:tcPr>
                </a:tc>
                <a:tc>
                  <a:txBody>
                    <a:bodyPr/>
                    <a:lstStyle/>
                    <a:p>
                      <a:pPr algn="ctr">
                        <a:lnSpc>
                          <a:spcPct val="150000"/>
                        </a:lnSpc>
                        <a:spcAft>
                          <a:spcPts val="0"/>
                        </a:spcAft>
                      </a:pPr>
                      <a:r>
                        <a:rPr lang="es-MX" sz="1600" dirty="0">
                          <a:effectLst/>
                        </a:rPr>
                        <a:t>Técnicas Didácticas</a:t>
                      </a:r>
                      <a:endParaRPr lang="es-ES" sz="1600" dirty="0">
                        <a:effectLst/>
                        <a:latin typeface="Times New Roman"/>
                        <a:ea typeface="Times New Roman"/>
                      </a:endParaRPr>
                    </a:p>
                  </a:txBody>
                  <a:tcPr marL="41343" marR="41343" marT="0" marB="0">
                    <a:solidFill>
                      <a:schemeClr val="tx2">
                        <a:lumMod val="40000"/>
                        <a:lumOff val="60000"/>
                      </a:schemeClr>
                    </a:solidFill>
                  </a:tcPr>
                </a:tc>
              </a:tr>
              <a:tr h="1207477">
                <a:tc>
                  <a:txBody>
                    <a:bodyPr/>
                    <a:lstStyle/>
                    <a:p>
                      <a:pPr algn="ctr">
                        <a:spcAft>
                          <a:spcPts val="0"/>
                        </a:spcAft>
                      </a:pPr>
                      <a:r>
                        <a:rPr lang="es-MX" sz="1400" b="0" dirty="0">
                          <a:effectLst/>
                        </a:rPr>
                        <a:t> </a:t>
                      </a:r>
                      <a:endParaRPr lang="es-ES" sz="1400" b="0" dirty="0">
                        <a:effectLst/>
                      </a:endParaRPr>
                    </a:p>
                    <a:p>
                      <a:pPr algn="ctr">
                        <a:spcAft>
                          <a:spcPts val="0"/>
                        </a:spcAft>
                      </a:pPr>
                      <a:r>
                        <a:rPr lang="es-MX" sz="1400" b="1" dirty="0">
                          <a:effectLst/>
                        </a:rPr>
                        <a:t>ACTIVO</a:t>
                      </a:r>
                      <a:endParaRPr lang="es-ES" sz="1400" b="1" dirty="0">
                        <a:effectLst/>
                      </a:endParaRPr>
                    </a:p>
                    <a:p>
                      <a:pPr marL="95250" indent="0" algn="just">
                        <a:spcAft>
                          <a:spcPts val="0"/>
                        </a:spcAft>
                      </a:pPr>
                      <a:r>
                        <a:rPr lang="es-MX" sz="1400" b="0" dirty="0">
                          <a:effectLst/>
                        </a:rPr>
                        <a:t>El estudiante activo prefiere el trabajo en equipo, las actividades nuevas y que presentan desafíos, aprenden realizándolas ellos mismos y explicando a otros lo que han aprendido. Primero obran y luego reflexionan.</a:t>
                      </a:r>
                      <a:endParaRPr lang="es-ES" sz="1400" b="0" dirty="0">
                        <a:effectLst/>
                        <a:latin typeface="Times New Roman"/>
                        <a:ea typeface="Times New Roman"/>
                      </a:endParaRPr>
                    </a:p>
                  </a:txBody>
                  <a:tcPr marL="41343" marR="41343" marT="0" marB="0"/>
                </a:tc>
                <a:tc>
                  <a:txBody>
                    <a:bodyPr/>
                    <a:lstStyle/>
                    <a:p>
                      <a:pPr marL="342900" marR="0" lvl="0" indent="-165100" algn="just" defTabSz="914400" rtl="0" eaLnBrk="1" fontAlgn="auto" latinLnBrk="0" hangingPunct="1">
                        <a:lnSpc>
                          <a:spcPct val="100000"/>
                        </a:lnSpc>
                        <a:spcBef>
                          <a:spcPts val="0"/>
                        </a:spcBef>
                        <a:spcAft>
                          <a:spcPts val="0"/>
                        </a:spcAft>
                        <a:buClrTx/>
                        <a:buSzTx/>
                        <a:buFont typeface="Symbol"/>
                        <a:buChar char=""/>
                        <a:tabLst/>
                        <a:defRPr/>
                      </a:pPr>
                      <a:r>
                        <a:rPr lang="es-EC" sz="1400" dirty="0" smtClean="0">
                          <a:effectLst/>
                        </a:rPr>
                        <a:t>Ejercicios propuestos</a:t>
                      </a:r>
                    </a:p>
                    <a:p>
                      <a:pPr marL="342900" marR="0" lvl="0" indent="-165100" algn="just" defTabSz="914400" rtl="0" eaLnBrk="1" fontAlgn="auto" latinLnBrk="0" hangingPunct="1">
                        <a:lnSpc>
                          <a:spcPct val="100000"/>
                        </a:lnSpc>
                        <a:spcBef>
                          <a:spcPts val="0"/>
                        </a:spcBef>
                        <a:spcAft>
                          <a:spcPts val="0"/>
                        </a:spcAft>
                        <a:buClrTx/>
                        <a:buSzTx/>
                        <a:buFont typeface="Symbol"/>
                        <a:buChar char=""/>
                        <a:tabLst/>
                        <a:defRPr/>
                      </a:pPr>
                      <a:r>
                        <a:rPr lang="es-EC" sz="1400" dirty="0" smtClean="0">
                          <a:effectLst/>
                        </a:rPr>
                        <a:t>Tr</a:t>
                      </a:r>
                      <a:r>
                        <a:rPr lang="es-EC" sz="1400" kern="1200" dirty="0" smtClean="0">
                          <a:solidFill>
                            <a:schemeClr val="dk1"/>
                          </a:solidFill>
                          <a:effectLst/>
                          <a:latin typeface="+mn-lt"/>
                          <a:ea typeface="+mn-ea"/>
                          <a:cs typeface="+mn-cs"/>
                        </a:rPr>
                        <a:t>abaja</a:t>
                      </a:r>
                      <a:r>
                        <a:rPr lang="es-EC" sz="1400" dirty="0" smtClean="0">
                          <a:effectLst/>
                        </a:rPr>
                        <a:t>r con aplicaciones prácticas</a:t>
                      </a:r>
                      <a:endParaRPr lang="es-ES" sz="1400" dirty="0" smtClean="0">
                        <a:effectLst/>
                      </a:endParaRPr>
                    </a:p>
                    <a:p>
                      <a:pPr marL="342900" lvl="0" indent="-165100" algn="just">
                        <a:spcAft>
                          <a:spcPts val="0"/>
                        </a:spcAft>
                        <a:buFont typeface="Symbol"/>
                        <a:buChar char=""/>
                      </a:pPr>
                      <a:r>
                        <a:rPr lang="es-EC" sz="1400" dirty="0" smtClean="0">
                          <a:effectLst/>
                        </a:rPr>
                        <a:t>Casos </a:t>
                      </a:r>
                      <a:r>
                        <a:rPr lang="es-EC" sz="1400" dirty="0">
                          <a:effectLst/>
                        </a:rPr>
                        <a:t>a resolver con debate.</a:t>
                      </a:r>
                      <a:endParaRPr lang="es-ES" sz="1400" dirty="0">
                        <a:effectLst/>
                      </a:endParaRPr>
                    </a:p>
                    <a:p>
                      <a:pPr marL="342900" lvl="0" indent="-165100" algn="just">
                        <a:spcAft>
                          <a:spcPts val="0"/>
                        </a:spcAft>
                        <a:buFont typeface="Symbol"/>
                        <a:buChar char=""/>
                      </a:pPr>
                      <a:r>
                        <a:rPr lang="es-EC" sz="1400" dirty="0">
                          <a:effectLst/>
                        </a:rPr>
                        <a:t>Desarrollo de proyectos.</a:t>
                      </a:r>
                      <a:endParaRPr lang="es-ES" sz="1400" dirty="0">
                        <a:effectLst/>
                      </a:endParaRPr>
                    </a:p>
                    <a:p>
                      <a:pPr marL="342900" lvl="0" indent="-165100" algn="just">
                        <a:spcAft>
                          <a:spcPts val="0"/>
                        </a:spcAft>
                        <a:buFont typeface="Symbol"/>
                        <a:buChar char=""/>
                      </a:pPr>
                      <a:r>
                        <a:rPr lang="es-EC" sz="1400" dirty="0">
                          <a:effectLst/>
                        </a:rPr>
                        <a:t>Aprendizaje colaborativo.</a:t>
                      </a:r>
                      <a:endParaRPr lang="es-ES" sz="1400" dirty="0">
                        <a:effectLst/>
                      </a:endParaRPr>
                    </a:p>
                    <a:p>
                      <a:pPr marL="342900" lvl="0" indent="-165100" algn="just">
                        <a:spcAft>
                          <a:spcPts val="0"/>
                        </a:spcAft>
                        <a:buFont typeface="Symbol"/>
                        <a:buChar char=""/>
                      </a:pPr>
                      <a:r>
                        <a:rPr lang="es-EC" sz="1400" dirty="0">
                          <a:effectLst/>
                        </a:rPr>
                        <a:t>Aprendizaje experiencial.</a:t>
                      </a:r>
                      <a:endParaRPr lang="es-ES" sz="1400" dirty="0">
                        <a:effectLst/>
                      </a:endParaRPr>
                    </a:p>
                    <a:p>
                      <a:pPr marL="342900" lvl="0" indent="-165100" algn="just">
                        <a:spcAft>
                          <a:spcPts val="0"/>
                        </a:spcAft>
                        <a:buFont typeface="Symbol"/>
                        <a:buChar char=""/>
                      </a:pPr>
                      <a:r>
                        <a:rPr lang="es-EC" sz="1400" dirty="0">
                          <a:effectLst/>
                        </a:rPr>
                        <a:t>Dramatizaciones y juegos de roles</a:t>
                      </a:r>
                      <a:r>
                        <a:rPr lang="es-EC" sz="1400" dirty="0" smtClean="0">
                          <a:effectLst/>
                        </a:rPr>
                        <a:t>.</a:t>
                      </a:r>
                      <a:r>
                        <a:rPr lang="es-MX" sz="1400" dirty="0">
                          <a:effectLst/>
                        </a:rPr>
                        <a:t> </a:t>
                      </a:r>
                      <a:endParaRPr lang="es-ES" sz="1400" dirty="0">
                        <a:effectLst/>
                        <a:latin typeface="Times New Roman"/>
                        <a:ea typeface="Times New Roman"/>
                      </a:endParaRPr>
                    </a:p>
                  </a:txBody>
                  <a:tcPr marL="41343" marR="41343" marT="0" marB="0"/>
                </a:tc>
              </a:tr>
              <a:tr h="1341641">
                <a:tc>
                  <a:txBody>
                    <a:bodyPr/>
                    <a:lstStyle/>
                    <a:p>
                      <a:pPr algn="ctr">
                        <a:spcAft>
                          <a:spcPts val="0"/>
                        </a:spcAft>
                      </a:pPr>
                      <a:r>
                        <a:rPr lang="es-MX" sz="1400" b="1" dirty="0" smtClean="0">
                          <a:effectLst/>
                        </a:rPr>
                        <a:t>REFLEXIVO</a:t>
                      </a:r>
                      <a:endParaRPr lang="es-ES" sz="1400" b="1" dirty="0">
                        <a:effectLst/>
                      </a:endParaRPr>
                    </a:p>
                    <a:p>
                      <a:pPr marL="90170" algn="just">
                        <a:spcAft>
                          <a:spcPts val="0"/>
                        </a:spcAft>
                      </a:pPr>
                      <a:r>
                        <a:rPr lang="es-EC" sz="1400" b="0" dirty="0">
                          <a:effectLst/>
                        </a:rPr>
                        <a:t>Consideran y analizan las experiencias desde diferentes perspectivas para después de un minucioso análisis, llegar a una decisión e incluso no dudan en retroceder para volver a repensar sobre ella.</a:t>
                      </a:r>
                      <a:endParaRPr lang="es-ES" sz="1400" b="0" dirty="0">
                        <a:effectLst/>
                      </a:endParaRPr>
                    </a:p>
                    <a:p>
                      <a:pPr marL="90170" algn="just">
                        <a:spcAft>
                          <a:spcPts val="0"/>
                        </a:spcAft>
                      </a:pPr>
                      <a:r>
                        <a:rPr lang="es-EC" sz="1400" b="0" dirty="0">
                          <a:effectLst/>
                        </a:rPr>
                        <a:t>Son observadores de los demás y de la vida en general y no participan mientras que no tengan analizada y controlada la situación.</a:t>
                      </a:r>
                      <a:endParaRPr lang="es-ES" sz="1400" b="0" dirty="0">
                        <a:effectLst/>
                        <a:latin typeface="Times New Roman"/>
                        <a:ea typeface="Times New Roman"/>
                      </a:endParaRPr>
                    </a:p>
                  </a:txBody>
                  <a:tcPr marL="41343" marR="41343" marT="0" marB="0"/>
                </a:tc>
                <a:tc>
                  <a:txBody>
                    <a:bodyPr/>
                    <a:lstStyle/>
                    <a:p>
                      <a:pPr marL="342900" lvl="0" indent="-165100" algn="just">
                        <a:spcAft>
                          <a:spcPts val="0"/>
                        </a:spcAft>
                        <a:buFont typeface="Symbol"/>
                        <a:buChar char=""/>
                      </a:pPr>
                      <a:r>
                        <a:rPr lang="es-EC" sz="1400" dirty="0" smtClean="0">
                          <a:effectLst/>
                        </a:rPr>
                        <a:t>Elaborar ensayos y textos reflexivos</a:t>
                      </a:r>
                    </a:p>
                    <a:p>
                      <a:pPr marL="342900" lvl="0" indent="-165100" algn="just">
                        <a:spcAft>
                          <a:spcPts val="0"/>
                        </a:spcAft>
                        <a:buFont typeface="Symbol"/>
                        <a:buChar char=""/>
                      </a:pPr>
                      <a:r>
                        <a:rPr lang="es-EC" sz="1400" dirty="0" smtClean="0">
                          <a:effectLst/>
                        </a:rPr>
                        <a:t>Solución de problemas</a:t>
                      </a:r>
                      <a:endParaRPr lang="es-ES" sz="1400" dirty="0">
                        <a:effectLst/>
                      </a:endParaRPr>
                    </a:p>
                    <a:p>
                      <a:pPr marL="342900" lvl="0" indent="-165100" algn="just">
                        <a:spcAft>
                          <a:spcPts val="0"/>
                        </a:spcAft>
                        <a:buFont typeface="Symbol"/>
                        <a:buChar char=""/>
                      </a:pPr>
                      <a:r>
                        <a:rPr lang="es-EC" sz="1400" dirty="0">
                          <a:effectLst/>
                        </a:rPr>
                        <a:t>Análisis de casos.</a:t>
                      </a:r>
                      <a:endParaRPr lang="es-ES" sz="1400" dirty="0">
                        <a:effectLst/>
                      </a:endParaRPr>
                    </a:p>
                    <a:p>
                      <a:pPr marL="342900" lvl="0" indent="-165100" algn="just">
                        <a:spcAft>
                          <a:spcPts val="0"/>
                        </a:spcAft>
                        <a:buFont typeface="Symbol"/>
                        <a:buChar char=""/>
                      </a:pPr>
                      <a:r>
                        <a:rPr lang="es-EC" sz="1400" dirty="0">
                          <a:effectLst/>
                        </a:rPr>
                        <a:t>Realizar resúmenes de lecturas o notas de clase en sus propias palabras.</a:t>
                      </a:r>
                      <a:endParaRPr lang="es-ES" sz="1400" dirty="0">
                        <a:effectLst/>
                      </a:endParaRPr>
                    </a:p>
                    <a:p>
                      <a:pPr marL="342900" lvl="0" indent="-165100" algn="just">
                        <a:spcAft>
                          <a:spcPts val="0"/>
                        </a:spcAft>
                        <a:buFont typeface="Symbol"/>
                        <a:buChar char=""/>
                      </a:pPr>
                      <a:r>
                        <a:rPr lang="es-EC" sz="1400" dirty="0">
                          <a:effectLst/>
                        </a:rPr>
                        <a:t>Aprendizaje individual apoyado por las TIC que requiera análisis detallados y reflexivos para producir conclusiones y emitir soluciones desde su propia perspectiva</a:t>
                      </a:r>
                      <a:r>
                        <a:rPr lang="es-EC" sz="1400" dirty="0" smtClean="0">
                          <a:effectLst/>
                        </a:rPr>
                        <a:t>.</a:t>
                      </a:r>
                      <a:endParaRPr lang="es-ES" sz="1400" dirty="0">
                        <a:effectLst/>
                        <a:latin typeface="Times New Roman"/>
                        <a:ea typeface="Times New Roman"/>
                      </a:endParaRPr>
                    </a:p>
                  </a:txBody>
                  <a:tcPr marL="41343" marR="41343" marT="0" marB="0"/>
                </a:tc>
              </a:tr>
              <a:tr h="1118914">
                <a:tc>
                  <a:txBody>
                    <a:bodyPr/>
                    <a:lstStyle/>
                    <a:p>
                      <a:pPr marL="90170" algn="ctr">
                        <a:spcAft>
                          <a:spcPts val="0"/>
                        </a:spcAft>
                      </a:pPr>
                      <a:r>
                        <a:rPr lang="es-EC" sz="1400" b="0" dirty="0">
                          <a:effectLst/>
                        </a:rPr>
                        <a:t> </a:t>
                      </a:r>
                      <a:r>
                        <a:rPr lang="es-EC" sz="1400" b="1" dirty="0" smtClean="0">
                          <a:effectLst/>
                        </a:rPr>
                        <a:t>SENSITIVO</a:t>
                      </a:r>
                      <a:endParaRPr lang="es-ES" sz="1400" b="1" dirty="0">
                        <a:effectLst/>
                      </a:endParaRPr>
                    </a:p>
                    <a:p>
                      <a:pPr marL="90170" algn="just">
                        <a:spcAft>
                          <a:spcPts val="0"/>
                        </a:spcAft>
                      </a:pPr>
                      <a:r>
                        <a:rPr lang="es-EC" sz="1400" b="0" dirty="0">
                          <a:effectLst/>
                        </a:rPr>
                        <a:t>Les interesa aprender a través de hechos. Prefieren solucionar problemas por métodos establecidos.</a:t>
                      </a:r>
                      <a:endParaRPr lang="es-ES" sz="1400" b="0" dirty="0">
                        <a:effectLst/>
                      </a:endParaRPr>
                    </a:p>
                    <a:p>
                      <a:pPr marL="90170" algn="just">
                        <a:spcAft>
                          <a:spcPts val="0"/>
                        </a:spcAft>
                      </a:pPr>
                      <a:r>
                        <a:rPr lang="es-EC" sz="1400" b="0" dirty="0">
                          <a:effectLst/>
                        </a:rPr>
                        <a:t>Tienden a ser pacientes con los detalles, buenos en memorizar hechos y realizar el trabajo de laboratorio. </a:t>
                      </a:r>
                      <a:endParaRPr lang="es-ES" sz="1400" b="0" dirty="0">
                        <a:effectLst/>
                      </a:endParaRPr>
                    </a:p>
                    <a:p>
                      <a:pPr marL="90170" algn="just">
                        <a:spcAft>
                          <a:spcPts val="0"/>
                        </a:spcAft>
                      </a:pPr>
                      <a:r>
                        <a:rPr lang="es-EC" sz="1400" b="0" dirty="0">
                          <a:effectLst/>
                        </a:rPr>
                        <a:t>Son más prácticos y cuidadosos que los intuitivos</a:t>
                      </a:r>
                      <a:r>
                        <a:rPr lang="es-EC" sz="1400" b="0" dirty="0" smtClean="0">
                          <a:effectLst/>
                        </a:rPr>
                        <a:t>.</a:t>
                      </a:r>
                      <a:r>
                        <a:rPr lang="es-MX" sz="1400" b="0" dirty="0">
                          <a:effectLst/>
                        </a:rPr>
                        <a:t> </a:t>
                      </a:r>
                      <a:endParaRPr lang="es-ES" sz="1400" b="0" dirty="0">
                        <a:effectLst/>
                        <a:latin typeface="Times New Roman"/>
                        <a:ea typeface="Times New Roman"/>
                      </a:endParaRPr>
                    </a:p>
                  </a:txBody>
                  <a:tcPr marL="41343" marR="41343" marT="0" marB="0"/>
                </a:tc>
                <a:tc>
                  <a:txBody>
                    <a:bodyPr/>
                    <a:lstStyle/>
                    <a:p>
                      <a:pPr marL="342900" lvl="0" indent="-165100" algn="just">
                        <a:spcAft>
                          <a:spcPts val="0"/>
                        </a:spcAft>
                        <a:buFont typeface="Symbol"/>
                        <a:buChar char=""/>
                      </a:pPr>
                      <a:r>
                        <a:rPr lang="es-MX" sz="1400" dirty="0" smtClean="0">
                          <a:effectLst/>
                        </a:rPr>
                        <a:t>Actividades </a:t>
                      </a:r>
                      <a:r>
                        <a:rPr lang="es-MX" sz="1400" dirty="0">
                          <a:effectLst/>
                        </a:rPr>
                        <a:t>prácticas y de campo</a:t>
                      </a:r>
                      <a:r>
                        <a:rPr lang="es-MX" sz="1400" dirty="0" smtClean="0">
                          <a:effectLst/>
                        </a:rPr>
                        <a:t>.</a:t>
                      </a:r>
                    </a:p>
                    <a:p>
                      <a:pPr marL="342900" lvl="0" indent="-165100" algn="just">
                        <a:spcAft>
                          <a:spcPts val="0"/>
                        </a:spcAft>
                        <a:buFont typeface="Symbol"/>
                        <a:buChar char=""/>
                      </a:pPr>
                      <a:r>
                        <a:rPr lang="es-MX" sz="1400" dirty="0" smtClean="0">
                          <a:effectLst/>
                        </a:rPr>
                        <a:t>Aprendizaje servicio</a:t>
                      </a:r>
                      <a:endParaRPr lang="es-ES" sz="1400" dirty="0">
                        <a:effectLst/>
                      </a:endParaRPr>
                    </a:p>
                    <a:p>
                      <a:pPr marL="342900" lvl="0" indent="-165100" algn="just">
                        <a:spcAft>
                          <a:spcPts val="0"/>
                        </a:spcAft>
                        <a:buFont typeface="Symbol"/>
                        <a:buChar char=""/>
                      </a:pPr>
                      <a:r>
                        <a:rPr lang="es-MX" sz="1400" dirty="0">
                          <a:effectLst/>
                        </a:rPr>
                        <a:t>Simuladores</a:t>
                      </a:r>
                      <a:endParaRPr lang="es-ES" sz="1400" dirty="0">
                        <a:effectLst/>
                      </a:endParaRPr>
                    </a:p>
                    <a:p>
                      <a:pPr marL="342900" lvl="0" indent="-165100" algn="just">
                        <a:spcAft>
                          <a:spcPts val="0"/>
                        </a:spcAft>
                        <a:buFont typeface="Symbol"/>
                        <a:buChar char=""/>
                      </a:pPr>
                      <a:r>
                        <a:rPr lang="es-MX" sz="1400" dirty="0">
                          <a:effectLst/>
                        </a:rPr>
                        <a:t>Aprendizaje colaborativo.</a:t>
                      </a:r>
                      <a:endParaRPr lang="es-ES" sz="1400" dirty="0">
                        <a:effectLst/>
                      </a:endParaRPr>
                    </a:p>
                    <a:p>
                      <a:pPr marL="342900" lvl="0" indent="-165100" algn="just">
                        <a:spcAft>
                          <a:spcPts val="0"/>
                        </a:spcAft>
                        <a:buFont typeface="Symbol"/>
                        <a:buChar char=""/>
                      </a:pPr>
                      <a:r>
                        <a:rPr lang="es-MX" sz="1400" dirty="0">
                          <a:effectLst/>
                        </a:rPr>
                        <a:t>Ejercicios propuestos.</a:t>
                      </a:r>
                      <a:endParaRPr lang="es-ES" sz="1400" dirty="0">
                        <a:effectLst/>
                      </a:endParaRPr>
                    </a:p>
                    <a:p>
                      <a:pPr marL="342900" lvl="0" indent="-165100" algn="just">
                        <a:spcAft>
                          <a:spcPts val="0"/>
                        </a:spcAft>
                        <a:buFont typeface="Symbol"/>
                        <a:buChar char=""/>
                      </a:pPr>
                      <a:r>
                        <a:rPr lang="es-MX" sz="1400" dirty="0">
                          <a:effectLst/>
                        </a:rPr>
                        <a:t>Desarrollo de </a:t>
                      </a:r>
                      <a:r>
                        <a:rPr lang="es-MX" sz="1400" dirty="0" smtClean="0">
                          <a:effectLst/>
                        </a:rPr>
                        <a:t>proyectos</a:t>
                      </a:r>
                      <a:endParaRPr lang="es-ES" sz="1400" dirty="0">
                        <a:effectLst/>
                        <a:latin typeface="Times New Roman"/>
                        <a:ea typeface="Times New Roman"/>
                      </a:endParaRPr>
                    </a:p>
                  </a:txBody>
                  <a:tcPr marL="41343" marR="41343" marT="0" marB="0"/>
                </a:tc>
              </a:tr>
            </a:tbl>
          </a:graphicData>
        </a:graphic>
      </p:graphicFrame>
    </p:spTree>
    <p:extLst>
      <p:ext uri="{BB962C8B-B14F-4D97-AF65-F5344CB8AC3E}">
        <p14:creationId xmlns:p14="http://schemas.microsoft.com/office/powerpoint/2010/main" val="41263939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fltVal val="0"/>
                                          </p:val>
                                        </p:tav>
                                        <p:tav tm="100000">
                                          <p:val>
                                            <p:strVal val="#ppt_w"/>
                                          </p:val>
                                        </p:tav>
                                      </p:tavLst>
                                    </p:anim>
                                    <p:anim calcmode="lin" valueType="num">
                                      <p:cBhvr>
                                        <p:cTn id="22" dur="1000" fill="hold"/>
                                        <p:tgtEl>
                                          <p:spTgt spid="2"/>
                                        </p:tgtEl>
                                        <p:attrNameLst>
                                          <p:attrName>ppt_h</p:attrName>
                                        </p:attrNameLst>
                                      </p:cBhvr>
                                      <p:tavLst>
                                        <p:tav tm="0">
                                          <p:val>
                                            <p:fltVal val="0"/>
                                          </p:val>
                                        </p:tav>
                                        <p:tav tm="100000">
                                          <p:val>
                                            <p:strVal val="#ppt_h"/>
                                          </p:val>
                                        </p:tav>
                                      </p:tavLst>
                                    </p:anim>
                                    <p:anim calcmode="lin" valueType="num">
                                      <p:cBhvr>
                                        <p:cTn id="23" dur="1000" fill="hold"/>
                                        <p:tgtEl>
                                          <p:spTgt spid="2"/>
                                        </p:tgtEl>
                                        <p:attrNameLst>
                                          <p:attrName>style.rotation</p:attrName>
                                        </p:attrNameLst>
                                      </p:cBhvr>
                                      <p:tavLst>
                                        <p:tav tm="0">
                                          <p:val>
                                            <p:fltVal val="90"/>
                                          </p:val>
                                        </p:tav>
                                        <p:tav tm="100000">
                                          <p:val>
                                            <p:fltVal val="0"/>
                                          </p:val>
                                        </p:tav>
                                      </p:tavLst>
                                    </p:anim>
                                    <p:animEffect transition="in" filter="fade">
                                      <p:cBhvr>
                                        <p:cTn id="2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635896" y="260648"/>
            <a:ext cx="5184576"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800" b="1" dirty="0" smtClean="0"/>
              <a:t>PROPUESTA ALTERNATIVA</a:t>
            </a:r>
            <a:endParaRPr lang="es-ES" sz="2800" b="1" dirty="0"/>
          </a:p>
        </p:txBody>
      </p:sp>
      <p:sp>
        <p:nvSpPr>
          <p:cNvPr id="5" name="4 Rectángulo redondeado"/>
          <p:cNvSpPr/>
          <p:nvPr/>
        </p:nvSpPr>
        <p:spPr>
          <a:xfrm>
            <a:off x="3089312" y="908720"/>
            <a:ext cx="5731160" cy="64807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pPr algn="ctr"/>
            <a:r>
              <a:rPr lang="es-MX" b="1" i="1" dirty="0" smtClean="0"/>
              <a:t>RESUMEN DE LOS ESTILOS DE APRENDIZAJE Y SUS CORRESPONDIENTES TÉCNICAS DIDÁCTICAS</a:t>
            </a:r>
            <a:endParaRPr lang="es-ES" dirty="0" smtClean="0"/>
          </a:p>
          <a:p>
            <a:pPr algn="ctr"/>
            <a:endParaRPr lang="es-ES" sz="1600" b="1" dirty="0"/>
          </a:p>
        </p:txBody>
      </p:sp>
      <p:graphicFrame>
        <p:nvGraphicFramePr>
          <p:cNvPr id="2" name="1 Tabla"/>
          <p:cNvGraphicFramePr>
            <a:graphicFrameLocks noGrp="1"/>
          </p:cNvGraphicFramePr>
          <p:nvPr>
            <p:extLst>
              <p:ext uri="{D42A27DB-BD31-4B8C-83A1-F6EECF244321}">
                <p14:modId xmlns:p14="http://schemas.microsoft.com/office/powerpoint/2010/main" val="2184976709"/>
              </p:ext>
            </p:extLst>
          </p:nvPr>
        </p:nvGraphicFramePr>
        <p:xfrm>
          <a:off x="323528" y="1676242"/>
          <a:ext cx="8496944" cy="5059680"/>
        </p:xfrm>
        <a:graphic>
          <a:graphicData uri="http://schemas.openxmlformats.org/drawingml/2006/table">
            <a:tbl>
              <a:tblPr firstRow="1" firstCol="1" bandRow="1">
                <a:tableStyleId>{69CF1AB2-1976-4502-BF36-3FF5EA218861}</a:tableStyleId>
              </a:tblPr>
              <a:tblGrid>
                <a:gridCol w="4173678"/>
                <a:gridCol w="4323266"/>
              </a:tblGrid>
              <a:tr h="179765">
                <a:tc>
                  <a:txBody>
                    <a:bodyPr/>
                    <a:lstStyle/>
                    <a:p>
                      <a:pPr algn="ctr">
                        <a:lnSpc>
                          <a:spcPct val="150000"/>
                        </a:lnSpc>
                        <a:spcAft>
                          <a:spcPts val="0"/>
                        </a:spcAft>
                      </a:pPr>
                      <a:r>
                        <a:rPr lang="es-MX" sz="1600" dirty="0">
                          <a:effectLst/>
                        </a:rPr>
                        <a:t>Estilos de Aprendizaje</a:t>
                      </a:r>
                      <a:endParaRPr lang="es-ES" sz="1600" dirty="0">
                        <a:effectLst/>
                        <a:latin typeface="Times New Roman"/>
                        <a:ea typeface="Times New Roman"/>
                      </a:endParaRPr>
                    </a:p>
                  </a:txBody>
                  <a:tcPr marL="41343" marR="41343" marT="0" marB="0">
                    <a:solidFill>
                      <a:schemeClr val="tx2">
                        <a:lumMod val="40000"/>
                        <a:lumOff val="60000"/>
                      </a:schemeClr>
                    </a:solidFill>
                  </a:tcPr>
                </a:tc>
                <a:tc>
                  <a:txBody>
                    <a:bodyPr/>
                    <a:lstStyle/>
                    <a:p>
                      <a:pPr algn="ctr">
                        <a:lnSpc>
                          <a:spcPct val="150000"/>
                        </a:lnSpc>
                        <a:spcAft>
                          <a:spcPts val="0"/>
                        </a:spcAft>
                      </a:pPr>
                      <a:r>
                        <a:rPr lang="es-MX" sz="1600" dirty="0">
                          <a:effectLst/>
                        </a:rPr>
                        <a:t>Técnicas Didácticas</a:t>
                      </a:r>
                      <a:endParaRPr lang="es-ES" sz="1600" dirty="0">
                        <a:effectLst/>
                        <a:latin typeface="Times New Roman"/>
                        <a:ea typeface="Times New Roman"/>
                      </a:endParaRPr>
                    </a:p>
                  </a:txBody>
                  <a:tcPr marL="41343" marR="41343" marT="0" marB="0">
                    <a:solidFill>
                      <a:schemeClr val="tx2">
                        <a:lumMod val="40000"/>
                        <a:lumOff val="60000"/>
                      </a:schemeClr>
                    </a:solidFill>
                  </a:tcPr>
                </a:tc>
              </a:tr>
              <a:tr h="1207477">
                <a:tc>
                  <a:txBody>
                    <a:bodyPr/>
                    <a:lstStyle/>
                    <a:p>
                      <a:pPr marL="90170" algn="ctr">
                        <a:spcAft>
                          <a:spcPts val="0"/>
                        </a:spcAft>
                      </a:pPr>
                      <a:r>
                        <a:rPr lang="es-EC" sz="1400" dirty="0" smtClean="0">
                          <a:effectLst/>
                        </a:rPr>
                        <a:t>INTUITIVO</a:t>
                      </a:r>
                      <a:endParaRPr lang="es-ES" sz="1400" dirty="0" smtClean="0">
                        <a:effectLst/>
                      </a:endParaRPr>
                    </a:p>
                    <a:p>
                      <a:pPr marL="90170" algn="just">
                        <a:spcAft>
                          <a:spcPts val="0"/>
                        </a:spcAft>
                      </a:pPr>
                      <a:r>
                        <a:rPr lang="es-EC" sz="1400" b="0" dirty="0" smtClean="0">
                          <a:effectLst/>
                        </a:rPr>
                        <a:t>Los estudiantes intuitivos prefieren descubrir posibilidades y relaciones, les gusta la innovación y tienen una aversión a la repetición. </a:t>
                      </a:r>
                      <a:endParaRPr lang="es-ES" sz="1400" b="0" dirty="0" smtClean="0">
                        <a:effectLst/>
                      </a:endParaRPr>
                    </a:p>
                    <a:p>
                      <a:pPr marL="90170" algn="just">
                        <a:spcAft>
                          <a:spcPts val="0"/>
                        </a:spcAft>
                      </a:pPr>
                      <a:r>
                        <a:rPr lang="es-EC" sz="1400" b="0" dirty="0" smtClean="0">
                          <a:effectLst/>
                        </a:rPr>
                        <a:t>Pueden ser mejores en captar nuevos conceptos y están más cómodos que los estudiantes sensitivos con abstracciones y formulaciones matemáticas.</a:t>
                      </a:r>
                      <a:r>
                        <a:rPr lang="es-MX" sz="1400" b="0" dirty="0">
                          <a:effectLst/>
                        </a:rPr>
                        <a:t> </a:t>
                      </a:r>
                      <a:endParaRPr lang="es-ES" sz="1400" b="0" dirty="0">
                        <a:effectLst/>
                      </a:endParaRPr>
                    </a:p>
                  </a:txBody>
                  <a:tcPr marL="41343" marR="41343" marT="0" marB="0"/>
                </a:tc>
                <a:tc>
                  <a:txBody>
                    <a:bodyPr/>
                    <a:lstStyle/>
                    <a:p>
                      <a:pPr marL="342900" lvl="0" indent="-247650" algn="just">
                        <a:spcAft>
                          <a:spcPts val="0"/>
                        </a:spcAft>
                        <a:buFont typeface="Symbol"/>
                        <a:buChar char=""/>
                      </a:pPr>
                      <a:r>
                        <a:rPr lang="es-MX" sz="1400" dirty="0" smtClean="0">
                          <a:effectLst/>
                        </a:rPr>
                        <a:t>Foros o debates.</a:t>
                      </a:r>
                      <a:endParaRPr lang="es-ES" sz="1400" dirty="0" smtClean="0">
                        <a:effectLst/>
                      </a:endParaRPr>
                    </a:p>
                    <a:p>
                      <a:pPr marL="342900" lvl="0" indent="-247650" algn="just">
                        <a:spcAft>
                          <a:spcPts val="0"/>
                        </a:spcAft>
                        <a:buFont typeface="Symbol"/>
                        <a:buChar char=""/>
                      </a:pPr>
                      <a:r>
                        <a:rPr lang="es-MX" sz="1400" dirty="0" smtClean="0">
                          <a:effectLst/>
                        </a:rPr>
                        <a:t>Las clases magistrales universitarias están dirigidas a los intuitivos. </a:t>
                      </a:r>
                      <a:endParaRPr lang="es-ES" sz="1400" dirty="0" smtClean="0">
                        <a:effectLst/>
                      </a:endParaRPr>
                    </a:p>
                    <a:p>
                      <a:pPr marL="342900" lvl="0" indent="-247650" algn="just">
                        <a:spcAft>
                          <a:spcPts val="0"/>
                        </a:spcAft>
                        <a:buFont typeface="Symbol"/>
                        <a:buChar char=""/>
                      </a:pPr>
                      <a:r>
                        <a:rPr lang="es-EC" sz="1400" dirty="0" smtClean="0">
                          <a:effectLst/>
                        </a:rPr>
                        <a:t>Desarrollo de proyectos.</a:t>
                      </a:r>
                      <a:endParaRPr lang="es-ES" sz="1400" dirty="0" smtClean="0">
                        <a:effectLst/>
                      </a:endParaRPr>
                    </a:p>
                    <a:p>
                      <a:pPr marL="342900" lvl="0" indent="-247650" algn="just">
                        <a:spcAft>
                          <a:spcPts val="0"/>
                        </a:spcAft>
                        <a:buFont typeface="Symbol"/>
                        <a:buChar char=""/>
                      </a:pPr>
                      <a:r>
                        <a:rPr lang="es-EC" sz="1400" dirty="0" smtClean="0">
                          <a:effectLst/>
                        </a:rPr>
                        <a:t>Método de preguntas.</a:t>
                      </a:r>
                      <a:endParaRPr lang="es-ES" sz="1400" dirty="0" smtClean="0">
                        <a:effectLst/>
                      </a:endParaRPr>
                    </a:p>
                    <a:p>
                      <a:pPr marL="342900" lvl="0" indent="-247650" algn="just">
                        <a:spcAft>
                          <a:spcPts val="0"/>
                        </a:spcAft>
                        <a:buFont typeface="Symbol"/>
                        <a:buChar char=""/>
                      </a:pPr>
                      <a:r>
                        <a:rPr lang="es-EC" sz="1400" dirty="0" smtClean="0">
                          <a:effectLst/>
                        </a:rPr>
                        <a:t>Aprendizaje basado en investigación.</a:t>
                      </a:r>
                      <a:endParaRPr lang="es-ES" sz="1400" dirty="0" smtClean="0">
                        <a:effectLst/>
                        <a:latin typeface="Times New Roman"/>
                        <a:ea typeface="Times New Roman"/>
                      </a:endParaRPr>
                    </a:p>
                    <a:p>
                      <a:pPr marL="226695" algn="just">
                        <a:spcAft>
                          <a:spcPts val="0"/>
                        </a:spcAft>
                      </a:pPr>
                      <a:endParaRPr lang="es-ES" sz="1400" dirty="0">
                        <a:effectLst/>
                        <a:latin typeface="Times New Roman"/>
                        <a:ea typeface="Times New Roman"/>
                      </a:endParaRPr>
                    </a:p>
                  </a:txBody>
                  <a:tcPr marL="41343" marR="41343" marT="0" marB="0"/>
                </a:tc>
              </a:tr>
              <a:tr h="1341641">
                <a:tc>
                  <a:txBody>
                    <a:bodyPr/>
                    <a:lstStyle/>
                    <a:p>
                      <a:pPr algn="ctr"/>
                      <a:r>
                        <a:rPr lang="es-MX" sz="1400" dirty="0">
                          <a:effectLst/>
                          <a:latin typeface="+mn-lt"/>
                        </a:rPr>
                        <a:t> </a:t>
                      </a:r>
                      <a:r>
                        <a:rPr lang="es-EC" sz="1400" b="1" kern="1200" dirty="0" smtClean="0">
                          <a:solidFill>
                            <a:schemeClr val="dk1"/>
                          </a:solidFill>
                          <a:effectLst/>
                          <a:latin typeface="+mn-lt"/>
                          <a:ea typeface="+mn-ea"/>
                          <a:cs typeface="Times New Roman" pitchFamily="18" charset="0"/>
                        </a:rPr>
                        <a:t>VISUAL</a:t>
                      </a:r>
                      <a:endParaRPr lang="es-ES" sz="1400" b="1" kern="1200" dirty="0" smtClean="0">
                        <a:solidFill>
                          <a:schemeClr val="dk1"/>
                        </a:solidFill>
                        <a:effectLst/>
                        <a:latin typeface="+mn-lt"/>
                        <a:ea typeface="+mn-ea"/>
                        <a:cs typeface="Times New Roman" pitchFamily="18" charset="0"/>
                      </a:endParaRPr>
                    </a:p>
                    <a:p>
                      <a:pPr marL="95250" indent="0"/>
                      <a:r>
                        <a:rPr lang="es-EC" sz="1400" b="0" kern="1200" dirty="0" smtClean="0">
                          <a:solidFill>
                            <a:schemeClr val="dk1"/>
                          </a:solidFill>
                          <a:effectLst/>
                          <a:latin typeface="+mn-lt"/>
                          <a:ea typeface="+mn-ea"/>
                          <a:cs typeface="Times New Roman" pitchFamily="18" charset="0"/>
                        </a:rPr>
                        <a:t>Piensa en imágenes, es capaz de traer a la mente mucha información a la vez, por ello tiene más facilidad para absorber grandes cantidades de información con rapidez.</a:t>
                      </a:r>
                      <a:endParaRPr lang="es-ES" sz="1400" b="0" kern="1200" dirty="0" smtClean="0">
                        <a:solidFill>
                          <a:schemeClr val="dk1"/>
                        </a:solidFill>
                        <a:effectLst/>
                        <a:latin typeface="+mn-lt"/>
                        <a:ea typeface="+mn-ea"/>
                        <a:cs typeface="Times New Roman" pitchFamily="18" charset="0"/>
                      </a:endParaRPr>
                    </a:p>
                    <a:p>
                      <a:pPr marL="95250" indent="0"/>
                      <a:r>
                        <a:rPr lang="es-EC" sz="1400" b="0" kern="1200" dirty="0" smtClean="0">
                          <a:solidFill>
                            <a:schemeClr val="dk1"/>
                          </a:solidFill>
                          <a:effectLst/>
                          <a:latin typeface="+mn-lt"/>
                          <a:ea typeface="+mn-ea"/>
                          <a:cs typeface="Times New Roman" pitchFamily="18" charset="0"/>
                        </a:rPr>
                        <a:t>Establecen relaciones entre distintas ideas y conceptos, por lo cual desarrolla una mayor capacidad de abstracción.</a:t>
                      </a:r>
                      <a:endParaRPr lang="es-ES" sz="1400" b="0" dirty="0">
                        <a:effectLst/>
                        <a:latin typeface="+mn-lt"/>
                        <a:cs typeface="Times New Roman" pitchFamily="18" charset="0"/>
                      </a:endParaRPr>
                    </a:p>
                  </a:txBody>
                  <a:tcPr marL="41343" marR="41343" marT="0" marB="0"/>
                </a:tc>
                <a:tc>
                  <a:txBody>
                    <a:bodyPr/>
                    <a:lstStyle/>
                    <a:p>
                      <a:pPr marL="342900" lvl="0" indent="-247650" algn="just" defTabSz="914400" rtl="0" eaLnBrk="1" latinLnBrk="0" hangingPunct="1">
                        <a:spcAft>
                          <a:spcPts val="0"/>
                        </a:spcAft>
                        <a:buFont typeface="Symbol"/>
                        <a:buChar char=""/>
                      </a:pPr>
                      <a:r>
                        <a:rPr lang="es-EC" sz="1400" kern="1200" dirty="0" smtClean="0">
                          <a:solidFill>
                            <a:schemeClr val="dk1"/>
                          </a:solidFill>
                          <a:effectLst/>
                          <a:latin typeface="+mn-lt"/>
                          <a:ea typeface="+mn-ea"/>
                          <a:cs typeface="+mn-cs"/>
                        </a:rPr>
                        <a:t>Videos y películas.</a:t>
                      </a:r>
                      <a:endParaRPr lang="es-ES" sz="1400" kern="1200" dirty="0" smtClean="0">
                        <a:solidFill>
                          <a:schemeClr val="dk1"/>
                        </a:solidFill>
                        <a:effectLst/>
                        <a:latin typeface="+mn-lt"/>
                        <a:ea typeface="+mn-ea"/>
                        <a:cs typeface="+mn-cs"/>
                      </a:endParaRPr>
                    </a:p>
                    <a:p>
                      <a:pPr marL="342900" lvl="0" indent="-247650" algn="just" defTabSz="914400" rtl="0" eaLnBrk="1" latinLnBrk="0" hangingPunct="1">
                        <a:spcAft>
                          <a:spcPts val="0"/>
                        </a:spcAft>
                        <a:buFont typeface="Symbol"/>
                        <a:buChar char=""/>
                      </a:pPr>
                      <a:r>
                        <a:rPr lang="es-EC" sz="1400" kern="1200" dirty="0" smtClean="0">
                          <a:solidFill>
                            <a:schemeClr val="dk1"/>
                          </a:solidFill>
                          <a:effectLst/>
                          <a:latin typeface="+mn-lt"/>
                          <a:ea typeface="+mn-ea"/>
                          <a:cs typeface="+mn-cs"/>
                        </a:rPr>
                        <a:t>Representaciones visuales del material, como gráficos, videos y diagramas.</a:t>
                      </a:r>
                      <a:endParaRPr lang="es-ES" sz="1400" kern="1200" dirty="0" smtClean="0">
                        <a:solidFill>
                          <a:schemeClr val="dk1"/>
                        </a:solidFill>
                        <a:effectLst/>
                        <a:latin typeface="+mn-lt"/>
                        <a:ea typeface="+mn-ea"/>
                        <a:cs typeface="+mn-cs"/>
                      </a:endParaRPr>
                    </a:p>
                    <a:p>
                      <a:pPr marL="342900" lvl="0" indent="-247650" algn="just" defTabSz="914400" rtl="0" eaLnBrk="1" latinLnBrk="0" hangingPunct="1">
                        <a:spcAft>
                          <a:spcPts val="0"/>
                        </a:spcAft>
                        <a:buFont typeface="Symbol"/>
                        <a:buChar char=""/>
                      </a:pPr>
                      <a:r>
                        <a:rPr lang="es-EC" sz="1400" kern="1200" dirty="0" smtClean="0">
                          <a:solidFill>
                            <a:schemeClr val="dk1"/>
                          </a:solidFill>
                          <a:effectLst/>
                          <a:latin typeface="+mn-lt"/>
                          <a:ea typeface="+mn-ea"/>
                          <a:cs typeface="+mn-cs"/>
                        </a:rPr>
                        <a:t>Los programas de computación.</a:t>
                      </a:r>
                      <a:endParaRPr lang="es-ES" sz="1400" kern="1200" dirty="0" smtClean="0">
                        <a:solidFill>
                          <a:schemeClr val="dk1"/>
                        </a:solidFill>
                        <a:effectLst/>
                        <a:latin typeface="+mn-lt"/>
                        <a:ea typeface="+mn-ea"/>
                        <a:cs typeface="+mn-cs"/>
                      </a:endParaRPr>
                    </a:p>
                    <a:p>
                      <a:pPr marL="342900" lvl="0" indent="-247650" algn="just" defTabSz="914400" rtl="0" eaLnBrk="1" latinLnBrk="0" hangingPunct="1">
                        <a:spcAft>
                          <a:spcPts val="0"/>
                        </a:spcAft>
                        <a:buFont typeface="Symbol"/>
                        <a:buChar char=""/>
                      </a:pPr>
                      <a:r>
                        <a:rPr lang="es-EC" sz="1400" kern="1200" dirty="0" smtClean="0">
                          <a:solidFill>
                            <a:schemeClr val="dk1"/>
                          </a:solidFill>
                          <a:effectLst/>
                          <a:latin typeface="+mn-lt"/>
                          <a:ea typeface="+mn-ea"/>
                          <a:cs typeface="+mn-cs"/>
                        </a:rPr>
                        <a:t>Elaboración de mapas conceptuales donde se enumeran las ideas clave.</a:t>
                      </a:r>
                      <a:endParaRPr lang="es-ES" sz="1400" kern="1200" dirty="0" smtClean="0">
                        <a:solidFill>
                          <a:schemeClr val="dk1"/>
                        </a:solidFill>
                        <a:effectLst/>
                        <a:latin typeface="+mn-lt"/>
                        <a:ea typeface="+mn-ea"/>
                        <a:cs typeface="+mn-cs"/>
                      </a:endParaRPr>
                    </a:p>
                    <a:p>
                      <a:pPr marL="342900" lvl="0" indent="-247650" algn="just" defTabSz="914400" rtl="0" eaLnBrk="1" latinLnBrk="0" hangingPunct="1">
                        <a:spcAft>
                          <a:spcPts val="0"/>
                        </a:spcAft>
                        <a:buFont typeface="Symbol"/>
                        <a:buChar char=""/>
                      </a:pPr>
                      <a:r>
                        <a:rPr lang="es-EC" sz="1400" kern="1200" dirty="0" smtClean="0">
                          <a:solidFill>
                            <a:schemeClr val="dk1"/>
                          </a:solidFill>
                          <a:effectLst/>
                          <a:latin typeface="+mn-lt"/>
                          <a:ea typeface="+mn-ea"/>
                          <a:cs typeface="+mn-cs"/>
                        </a:rPr>
                        <a:t>Utilizar códigos de color para rotular todo lo relativo a un tema con el mismo color.</a:t>
                      </a:r>
                      <a:endParaRPr lang="es-ES" sz="1400" kern="1200" dirty="0">
                        <a:solidFill>
                          <a:schemeClr val="dk1"/>
                        </a:solidFill>
                        <a:effectLst/>
                        <a:latin typeface="+mn-lt"/>
                        <a:ea typeface="+mn-ea"/>
                        <a:cs typeface="+mn-cs"/>
                      </a:endParaRPr>
                    </a:p>
                  </a:txBody>
                  <a:tcPr marL="41343" marR="41343" marT="0" marB="0"/>
                </a:tc>
              </a:tr>
              <a:tr h="1118914">
                <a:tc>
                  <a:txBody>
                    <a:bodyPr/>
                    <a:lstStyle/>
                    <a:p>
                      <a:pPr algn="ctr">
                        <a:spcAft>
                          <a:spcPts val="0"/>
                        </a:spcAft>
                        <a:tabLst>
                          <a:tab pos="270510" algn="l"/>
                        </a:tabLst>
                      </a:pPr>
                      <a:r>
                        <a:rPr lang="es-EC" sz="1400" b="1" dirty="0">
                          <a:solidFill>
                            <a:srgbClr val="000000"/>
                          </a:solidFill>
                          <a:effectLst/>
                          <a:latin typeface="+mn-lt"/>
                          <a:ea typeface="Times New Roman"/>
                        </a:rPr>
                        <a:t>VERBAL</a:t>
                      </a:r>
                      <a:endParaRPr lang="es-ES" sz="1400" dirty="0">
                        <a:effectLst/>
                        <a:latin typeface="+mn-lt"/>
                        <a:ea typeface="Times New Roman"/>
                      </a:endParaRPr>
                    </a:p>
                    <a:p>
                      <a:pPr marL="90170" algn="just">
                        <a:spcAft>
                          <a:spcPts val="0"/>
                        </a:spcAft>
                        <a:tabLst>
                          <a:tab pos="270510" algn="l"/>
                        </a:tabLst>
                      </a:pPr>
                      <a:r>
                        <a:rPr lang="es-EC" sz="1400" b="0" dirty="0">
                          <a:solidFill>
                            <a:srgbClr val="000000"/>
                          </a:solidFill>
                          <a:effectLst/>
                          <a:latin typeface="+mn-lt"/>
                          <a:ea typeface="Times New Roman"/>
                        </a:rPr>
                        <a:t>Piensa y recuerda de manera secuencial y ordenada, por lo que prefiere los contenidos orales y los asimila mejor cuando puede explicárselos a otra persona.</a:t>
                      </a:r>
                      <a:endParaRPr lang="es-ES" sz="1400" b="0" dirty="0">
                        <a:effectLst/>
                        <a:latin typeface="+mn-lt"/>
                        <a:ea typeface="Times New Roman"/>
                      </a:endParaRPr>
                    </a:p>
                    <a:p>
                      <a:pPr marL="90170" algn="just">
                        <a:spcAft>
                          <a:spcPts val="0"/>
                        </a:spcAft>
                        <a:tabLst>
                          <a:tab pos="270510" algn="l"/>
                        </a:tabLst>
                      </a:pPr>
                      <a:r>
                        <a:rPr lang="es-EC" sz="1400" b="0" dirty="0">
                          <a:solidFill>
                            <a:srgbClr val="000000"/>
                          </a:solidFill>
                          <a:effectLst/>
                          <a:latin typeface="+mn-lt"/>
                          <a:ea typeface="Times New Roman"/>
                        </a:rPr>
                        <a:t>Tienen una gran capacidad para aprender idiomas y/o música. </a:t>
                      </a:r>
                      <a:endParaRPr lang="es-ES" sz="1400" b="0" dirty="0">
                        <a:effectLst/>
                        <a:latin typeface="+mn-lt"/>
                        <a:ea typeface="Times New Roman"/>
                      </a:endParaRPr>
                    </a:p>
                    <a:p>
                      <a:pPr marL="90170" algn="just">
                        <a:spcAft>
                          <a:spcPts val="0"/>
                        </a:spcAft>
                        <a:tabLst>
                          <a:tab pos="270510" algn="l"/>
                        </a:tabLst>
                      </a:pPr>
                      <a:r>
                        <a:rPr lang="es-EC" sz="1400" b="0" dirty="0">
                          <a:solidFill>
                            <a:srgbClr val="000000"/>
                          </a:solidFill>
                          <a:effectLst/>
                          <a:latin typeface="+mn-lt"/>
                          <a:ea typeface="Times New Roman"/>
                        </a:rPr>
                        <a:t>Recuerdan mejor lo que escuchan que lo que leen.</a:t>
                      </a:r>
                      <a:endParaRPr lang="es-ES" sz="1400" b="0" dirty="0">
                        <a:effectLst/>
                        <a:latin typeface="+mn-lt"/>
                        <a:ea typeface="Times New Roman"/>
                      </a:endParaRPr>
                    </a:p>
                  </a:txBody>
                  <a:tcPr marL="68580" marR="68580" marT="0" marB="0"/>
                </a:tc>
                <a:tc>
                  <a:txBody>
                    <a:bodyPr/>
                    <a:lstStyle/>
                    <a:p>
                      <a:pPr marL="342900" lvl="0" indent="-247650" algn="just">
                        <a:spcAft>
                          <a:spcPts val="0"/>
                        </a:spcAft>
                        <a:buFont typeface="Symbol"/>
                        <a:buChar char=""/>
                        <a:tabLst>
                          <a:tab pos="135890" algn="l"/>
                        </a:tabLst>
                      </a:pPr>
                      <a:r>
                        <a:rPr lang="es-EC" sz="1400" b="0" dirty="0">
                          <a:effectLst/>
                          <a:latin typeface="+mn-lt"/>
                          <a:ea typeface="Times New Roman"/>
                          <a:cs typeface="Times New Roman"/>
                        </a:rPr>
                        <a:t>Clases magistrales.</a:t>
                      </a:r>
                      <a:endParaRPr lang="es-ES" sz="1400" b="0" dirty="0">
                        <a:effectLst/>
                        <a:latin typeface="+mn-lt"/>
                        <a:ea typeface="Times New Roman"/>
                      </a:endParaRPr>
                    </a:p>
                    <a:p>
                      <a:pPr marL="342900" lvl="0" indent="-247650" algn="just">
                        <a:spcAft>
                          <a:spcPts val="0"/>
                        </a:spcAft>
                        <a:buFont typeface="Symbol"/>
                        <a:buChar char=""/>
                        <a:tabLst>
                          <a:tab pos="135890" algn="l"/>
                        </a:tabLst>
                      </a:pPr>
                      <a:r>
                        <a:rPr lang="es-EC" sz="1400" b="0" dirty="0">
                          <a:effectLst/>
                          <a:latin typeface="+mn-lt"/>
                          <a:ea typeface="Times New Roman"/>
                          <a:cs typeface="Times New Roman"/>
                        </a:rPr>
                        <a:t>Exposiciones, debates, mesas redondas. Realizar resúmenes o esquemas del material del curso utilizando sus propias palabras. </a:t>
                      </a:r>
                      <a:endParaRPr lang="es-ES" sz="1400" b="0" dirty="0">
                        <a:effectLst/>
                        <a:latin typeface="+mn-lt"/>
                        <a:ea typeface="Times New Roman"/>
                      </a:endParaRPr>
                    </a:p>
                    <a:p>
                      <a:pPr marL="342900" lvl="0" indent="-247650" algn="just">
                        <a:spcAft>
                          <a:spcPts val="0"/>
                        </a:spcAft>
                        <a:buFont typeface="Symbol"/>
                        <a:buChar char=""/>
                        <a:tabLst>
                          <a:tab pos="135890" algn="l"/>
                        </a:tabLst>
                      </a:pPr>
                      <a:r>
                        <a:rPr lang="es-EC" sz="1400" b="0" dirty="0">
                          <a:solidFill>
                            <a:srgbClr val="000000"/>
                          </a:solidFill>
                          <a:effectLst/>
                          <a:latin typeface="+mn-lt"/>
                          <a:ea typeface="Times New Roman"/>
                          <a:cs typeface="Times New Roman"/>
                        </a:rPr>
                        <a:t>Los discos, las discusiones en público y las lecturas en voz alta, mejoran su aprendizaje.</a:t>
                      </a:r>
                      <a:endParaRPr lang="es-ES" sz="1400" b="0" dirty="0">
                        <a:effectLst/>
                        <a:latin typeface="+mn-lt"/>
                        <a:ea typeface="Times New Roman"/>
                      </a:endParaRPr>
                    </a:p>
                    <a:p>
                      <a:pPr marL="342900" lvl="0" indent="-247650" algn="just">
                        <a:spcAft>
                          <a:spcPts val="0"/>
                        </a:spcAft>
                        <a:buFont typeface="Symbol"/>
                        <a:buChar char=""/>
                        <a:tabLst>
                          <a:tab pos="135890" algn="l"/>
                        </a:tabLst>
                      </a:pPr>
                      <a:r>
                        <a:rPr lang="es-EC" sz="1400" b="0" dirty="0">
                          <a:solidFill>
                            <a:srgbClr val="000000"/>
                          </a:solidFill>
                          <a:effectLst/>
                          <a:latin typeface="+mn-lt"/>
                          <a:ea typeface="Times New Roman"/>
                          <a:cs typeface="Times New Roman"/>
                        </a:rPr>
                        <a:t>Método de </a:t>
                      </a:r>
                      <a:r>
                        <a:rPr lang="es-EC" sz="1400" b="0" dirty="0" smtClean="0">
                          <a:solidFill>
                            <a:srgbClr val="000000"/>
                          </a:solidFill>
                          <a:effectLst/>
                          <a:latin typeface="+mn-lt"/>
                          <a:ea typeface="Times New Roman"/>
                          <a:cs typeface="Times New Roman"/>
                        </a:rPr>
                        <a:t>preguntas</a:t>
                      </a:r>
                      <a:r>
                        <a:rPr lang="es-EC" sz="1400" b="0" dirty="0">
                          <a:effectLst/>
                          <a:latin typeface="+mn-lt"/>
                          <a:ea typeface="Times New Roman"/>
                          <a:cs typeface="Times New Roman"/>
                        </a:rPr>
                        <a:t> </a:t>
                      </a:r>
                      <a:endParaRPr lang="es-ES" sz="1400" b="0" dirty="0">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2985468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fltVal val="0"/>
                                          </p:val>
                                        </p:tav>
                                        <p:tav tm="100000">
                                          <p:val>
                                            <p:strVal val="#ppt_w"/>
                                          </p:val>
                                        </p:tav>
                                      </p:tavLst>
                                    </p:anim>
                                    <p:anim calcmode="lin" valueType="num">
                                      <p:cBhvr>
                                        <p:cTn id="22" dur="1000" fill="hold"/>
                                        <p:tgtEl>
                                          <p:spTgt spid="2"/>
                                        </p:tgtEl>
                                        <p:attrNameLst>
                                          <p:attrName>ppt_h</p:attrName>
                                        </p:attrNameLst>
                                      </p:cBhvr>
                                      <p:tavLst>
                                        <p:tav tm="0">
                                          <p:val>
                                            <p:fltVal val="0"/>
                                          </p:val>
                                        </p:tav>
                                        <p:tav tm="100000">
                                          <p:val>
                                            <p:strVal val="#ppt_h"/>
                                          </p:val>
                                        </p:tav>
                                      </p:tavLst>
                                    </p:anim>
                                    <p:anim calcmode="lin" valueType="num">
                                      <p:cBhvr>
                                        <p:cTn id="23" dur="1000" fill="hold"/>
                                        <p:tgtEl>
                                          <p:spTgt spid="2"/>
                                        </p:tgtEl>
                                        <p:attrNameLst>
                                          <p:attrName>style.rotation</p:attrName>
                                        </p:attrNameLst>
                                      </p:cBhvr>
                                      <p:tavLst>
                                        <p:tav tm="0">
                                          <p:val>
                                            <p:fltVal val="90"/>
                                          </p:val>
                                        </p:tav>
                                        <p:tav tm="100000">
                                          <p:val>
                                            <p:fltVal val="0"/>
                                          </p:val>
                                        </p:tav>
                                      </p:tavLst>
                                    </p:anim>
                                    <p:animEffect transition="in" filter="fade">
                                      <p:cBhvr>
                                        <p:cTn id="2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635896" y="260648"/>
            <a:ext cx="5184576"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2800" b="1" dirty="0" smtClean="0"/>
              <a:t>PROPUESTA ALTERNATIVA</a:t>
            </a:r>
            <a:endParaRPr lang="es-ES" sz="2800" b="1" dirty="0"/>
          </a:p>
        </p:txBody>
      </p:sp>
      <p:sp>
        <p:nvSpPr>
          <p:cNvPr id="5" name="4 Rectángulo redondeado"/>
          <p:cNvSpPr/>
          <p:nvPr/>
        </p:nvSpPr>
        <p:spPr>
          <a:xfrm>
            <a:off x="3089312" y="908720"/>
            <a:ext cx="5731160" cy="648072"/>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pPr algn="ctr"/>
            <a:r>
              <a:rPr lang="es-MX" b="1" i="1" dirty="0" smtClean="0"/>
              <a:t>RESUMEN DE LOS ESTILOS DE APRENDIZAJE Y SUS CORRESPONDIENTES TÉCNICAS DIDÁCTICAS</a:t>
            </a:r>
            <a:endParaRPr lang="es-ES" dirty="0" smtClean="0"/>
          </a:p>
          <a:p>
            <a:pPr algn="ctr"/>
            <a:endParaRPr lang="es-ES" sz="1600" b="1" dirty="0"/>
          </a:p>
        </p:txBody>
      </p:sp>
      <p:graphicFrame>
        <p:nvGraphicFramePr>
          <p:cNvPr id="2" name="1 Tabla"/>
          <p:cNvGraphicFramePr>
            <a:graphicFrameLocks noGrp="1"/>
          </p:cNvGraphicFramePr>
          <p:nvPr>
            <p:extLst>
              <p:ext uri="{D42A27DB-BD31-4B8C-83A1-F6EECF244321}">
                <p14:modId xmlns:p14="http://schemas.microsoft.com/office/powerpoint/2010/main" val="3781832528"/>
              </p:ext>
            </p:extLst>
          </p:nvPr>
        </p:nvGraphicFramePr>
        <p:xfrm>
          <a:off x="323528" y="1861904"/>
          <a:ext cx="8496944" cy="4663440"/>
        </p:xfrm>
        <a:graphic>
          <a:graphicData uri="http://schemas.openxmlformats.org/drawingml/2006/table">
            <a:tbl>
              <a:tblPr firstRow="1" firstCol="1" bandRow="1">
                <a:tableStyleId>{69CF1AB2-1976-4502-BF36-3FF5EA218861}</a:tableStyleId>
              </a:tblPr>
              <a:tblGrid>
                <a:gridCol w="4173678"/>
                <a:gridCol w="4323266"/>
              </a:tblGrid>
              <a:tr h="179765">
                <a:tc>
                  <a:txBody>
                    <a:bodyPr/>
                    <a:lstStyle/>
                    <a:p>
                      <a:pPr algn="ctr">
                        <a:lnSpc>
                          <a:spcPct val="150000"/>
                        </a:lnSpc>
                        <a:spcAft>
                          <a:spcPts val="0"/>
                        </a:spcAft>
                      </a:pPr>
                      <a:r>
                        <a:rPr lang="es-MX" sz="1600" dirty="0">
                          <a:effectLst/>
                        </a:rPr>
                        <a:t>Estilos de Aprendizaje</a:t>
                      </a:r>
                      <a:endParaRPr lang="es-ES" sz="1600" dirty="0">
                        <a:effectLst/>
                        <a:latin typeface="Times New Roman"/>
                        <a:ea typeface="Times New Roman"/>
                      </a:endParaRPr>
                    </a:p>
                  </a:txBody>
                  <a:tcPr marL="41343" marR="41343" marT="0" marB="0">
                    <a:solidFill>
                      <a:schemeClr val="tx2">
                        <a:lumMod val="40000"/>
                        <a:lumOff val="60000"/>
                      </a:schemeClr>
                    </a:solidFill>
                  </a:tcPr>
                </a:tc>
                <a:tc>
                  <a:txBody>
                    <a:bodyPr/>
                    <a:lstStyle/>
                    <a:p>
                      <a:pPr algn="ctr">
                        <a:lnSpc>
                          <a:spcPct val="150000"/>
                        </a:lnSpc>
                        <a:spcAft>
                          <a:spcPts val="0"/>
                        </a:spcAft>
                      </a:pPr>
                      <a:r>
                        <a:rPr lang="es-MX" sz="1600" dirty="0">
                          <a:effectLst/>
                        </a:rPr>
                        <a:t>Técnicas Didácticas</a:t>
                      </a:r>
                      <a:endParaRPr lang="es-ES" sz="1600" dirty="0">
                        <a:effectLst/>
                        <a:latin typeface="Times New Roman"/>
                        <a:ea typeface="Times New Roman"/>
                      </a:endParaRPr>
                    </a:p>
                  </a:txBody>
                  <a:tcPr marL="41343" marR="41343" marT="0" marB="0">
                    <a:solidFill>
                      <a:schemeClr val="tx2">
                        <a:lumMod val="40000"/>
                        <a:lumOff val="60000"/>
                      </a:schemeClr>
                    </a:solidFill>
                  </a:tcPr>
                </a:tc>
              </a:tr>
              <a:tr h="1207477">
                <a:tc>
                  <a:txBody>
                    <a:bodyPr/>
                    <a:lstStyle/>
                    <a:p>
                      <a:pPr algn="ctr">
                        <a:spcAft>
                          <a:spcPts val="0"/>
                        </a:spcAft>
                      </a:pPr>
                      <a:r>
                        <a:rPr lang="es-EC" sz="1400" b="1" dirty="0">
                          <a:solidFill>
                            <a:srgbClr val="000000"/>
                          </a:solidFill>
                          <a:effectLst/>
                          <a:latin typeface="+mn-lt"/>
                          <a:ea typeface="Times New Roman"/>
                        </a:rPr>
                        <a:t>SECUENCIAL</a:t>
                      </a:r>
                      <a:endParaRPr lang="es-ES" sz="1400" dirty="0">
                        <a:effectLst/>
                        <a:latin typeface="+mn-lt"/>
                        <a:ea typeface="Times New Roman"/>
                      </a:endParaRPr>
                    </a:p>
                    <a:p>
                      <a:pPr marL="90170" algn="just">
                        <a:spcAft>
                          <a:spcPts val="0"/>
                        </a:spcAft>
                      </a:pPr>
                      <a:r>
                        <a:rPr lang="es-EC" sz="1400" b="0" dirty="0">
                          <a:solidFill>
                            <a:srgbClr val="000000"/>
                          </a:solidFill>
                          <a:effectLst/>
                          <a:latin typeface="+mn-lt"/>
                          <a:ea typeface="Times New Roman"/>
                        </a:rPr>
                        <a:t>Tienden a aprender en pasos lineales, con cada paso siguiendo lógicamente el anterior. </a:t>
                      </a:r>
                      <a:r>
                        <a:rPr lang="es-EC" sz="1400" b="0" dirty="0">
                          <a:solidFill>
                            <a:srgbClr val="000000"/>
                          </a:solidFill>
                          <a:effectLst/>
                          <a:latin typeface="+mn-lt"/>
                          <a:ea typeface="Times New Roman"/>
                          <a:cs typeface="Times New Roman"/>
                        </a:rPr>
                        <a:t>No pueden comprender completamente el material pero pueden hacer algo con él (como solucionar los problemas de tarea) puesto que las partes de conocimiento que han absorbido están conectadas lógicamente. </a:t>
                      </a:r>
                      <a:endParaRPr lang="es-ES" sz="1400" b="0" dirty="0">
                        <a:effectLst/>
                        <a:latin typeface="+mn-lt"/>
                        <a:ea typeface="Times New Roman"/>
                      </a:endParaRPr>
                    </a:p>
                  </a:txBody>
                  <a:tcPr marL="68580" marR="68580" marT="0" marB="0"/>
                </a:tc>
                <a:tc>
                  <a:txBody>
                    <a:bodyPr/>
                    <a:lstStyle/>
                    <a:p>
                      <a:pPr marL="342900" lvl="0" indent="-260350" algn="just">
                        <a:spcBef>
                          <a:spcPts val="600"/>
                        </a:spcBef>
                        <a:spcAft>
                          <a:spcPts val="0"/>
                        </a:spcAft>
                        <a:buFont typeface="Symbol"/>
                        <a:buChar char=""/>
                      </a:pPr>
                      <a:r>
                        <a:rPr lang="es-MX" sz="1400" b="0" dirty="0">
                          <a:solidFill>
                            <a:srgbClr val="000000"/>
                          </a:solidFill>
                          <a:effectLst/>
                          <a:latin typeface="+mn-lt"/>
                          <a:ea typeface="Times New Roman"/>
                          <a:cs typeface="Times New Roman"/>
                        </a:rPr>
                        <a:t>Los problemas complejos que demandan análisis profundos.</a:t>
                      </a:r>
                      <a:endParaRPr lang="es-ES" sz="1400" b="0" dirty="0">
                        <a:effectLst/>
                        <a:latin typeface="+mn-lt"/>
                        <a:ea typeface="Times New Roman"/>
                      </a:endParaRPr>
                    </a:p>
                    <a:p>
                      <a:pPr marL="342900" lvl="0" indent="-260350" algn="just">
                        <a:spcBef>
                          <a:spcPts val="600"/>
                        </a:spcBef>
                        <a:spcAft>
                          <a:spcPts val="0"/>
                        </a:spcAft>
                        <a:buFont typeface="Symbol"/>
                        <a:buChar char=""/>
                      </a:pPr>
                      <a:r>
                        <a:rPr lang="es-MX" sz="1400" b="0" dirty="0">
                          <a:solidFill>
                            <a:srgbClr val="000000"/>
                          </a:solidFill>
                          <a:effectLst/>
                          <a:latin typeface="+mn-lt"/>
                          <a:ea typeface="Times New Roman"/>
                          <a:cs typeface="Times New Roman"/>
                        </a:rPr>
                        <a:t>Desarrollo de proyectos.</a:t>
                      </a:r>
                      <a:endParaRPr lang="es-ES" sz="1400" b="0" dirty="0">
                        <a:effectLst/>
                        <a:latin typeface="+mn-lt"/>
                        <a:ea typeface="Times New Roman"/>
                      </a:endParaRPr>
                    </a:p>
                    <a:p>
                      <a:pPr marL="342900" lvl="0" indent="-260350" algn="just">
                        <a:spcBef>
                          <a:spcPts val="600"/>
                        </a:spcBef>
                        <a:spcAft>
                          <a:spcPts val="0"/>
                        </a:spcAft>
                        <a:buFont typeface="Symbol"/>
                        <a:buChar char=""/>
                      </a:pPr>
                      <a:r>
                        <a:rPr lang="es-MX" sz="1400" b="0" dirty="0">
                          <a:solidFill>
                            <a:srgbClr val="000000"/>
                          </a:solidFill>
                          <a:effectLst/>
                          <a:latin typeface="+mn-lt"/>
                          <a:ea typeface="Times New Roman"/>
                          <a:cs typeface="Times New Roman"/>
                        </a:rPr>
                        <a:t>Ejercicios de reflexión, acción y análisis de conceptos muy estructurados y claros.</a:t>
                      </a:r>
                      <a:endParaRPr lang="es-ES" sz="1400" b="0" dirty="0">
                        <a:effectLst/>
                        <a:latin typeface="+mn-lt"/>
                        <a:ea typeface="Times New Roman"/>
                      </a:endParaRPr>
                    </a:p>
                    <a:p>
                      <a:pPr marL="342900" lvl="0" indent="-260350" algn="just">
                        <a:spcBef>
                          <a:spcPts val="600"/>
                        </a:spcBef>
                        <a:spcAft>
                          <a:spcPts val="0"/>
                        </a:spcAft>
                        <a:buFont typeface="Symbol"/>
                        <a:buChar char=""/>
                      </a:pPr>
                      <a:r>
                        <a:rPr lang="es-MX" sz="1400" b="0" dirty="0">
                          <a:solidFill>
                            <a:srgbClr val="000000"/>
                          </a:solidFill>
                          <a:effectLst/>
                          <a:latin typeface="+mn-lt"/>
                          <a:ea typeface="Times New Roman"/>
                          <a:cs typeface="Times New Roman"/>
                        </a:rPr>
                        <a:t>Para estudiar deben tomarse el tiempo para disponer el material de lectura por sí mismo en un orden lógico</a:t>
                      </a:r>
                      <a:r>
                        <a:rPr lang="es-MX" sz="1400" b="1" dirty="0">
                          <a:solidFill>
                            <a:srgbClr val="000000"/>
                          </a:solidFill>
                          <a:effectLst/>
                          <a:latin typeface="+mn-lt"/>
                          <a:ea typeface="Times New Roman"/>
                          <a:cs typeface="Times New Roman"/>
                        </a:rPr>
                        <a:t>.</a:t>
                      </a:r>
                      <a:endParaRPr lang="es-ES" sz="1400" dirty="0">
                        <a:effectLst/>
                        <a:latin typeface="+mn-lt"/>
                        <a:ea typeface="Times New Roman"/>
                      </a:endParaRPr>
                    </a:p>
                  </a:txBody>
                  <a:tcPr marL="68580" marR="68580" marT="0" marB="0"/>
                </a:tc>
              </a:tr>
              <a:tr h="1341641">
                <a:tc>
                  <a:txBody>
                    <a:bodyPr/>
                    <a:lstStyle/>
                    <a:p>
                      <a:pPr algn="ctr">
                        <a:spcAft>
                          <a:spcPts val="0"/>
                        </a:spcAft>
                      </a:pPr>
                      <a:r>
                        <a:rPr lang="es-EC" sz="1400" b="1" dirty="0">
                          <a:effectLst/>
                          <a:latin typeface="+mn-lt"/>
                          <a:ea typeface="Times New Roman"/>
                          <a:cs typeface="Times New Roman"/>
                        </a:rPr>
                        <a:t>GLOBAL</a:t>
                      </a:r>
                      <a:endParaRPr lang="es-ES" sz="1400" dirty="0">
                        <a:effectLst/>
                        <a:latin typeface="+mn-lt"/>
                        <a:ea typeface="Times New Roman"/>
                      </a:endParaRPr>
                    </a:p>
                    <a:p>
                      <a:pPr marL="90170" algn="just">
                        <a:spcAft>
                          <a:spcPts val="0"/>
                        </a:spcAft>
                      </a:pPr>
                      <a:r>
                        <a:rPr lang="es-EC" sz="1400" b="0" dirty="0">
                          <a:effectLst/>
                          <a:latin typeface="+mn-lt"/>
                          <a:ea typeface="Times New Roman"/>
                          <a:cs typeface="Times New Roman"/>
                        </a:rPr>
                        <a:t>Carecen de buenas capacidades de pensamiento secuenciales, pueden tener dificultades serias hasta que perciben todo el problema. Incluso después que lo tengan, puede ser difícil entender los detalles del tema.</a:t>
                      </a:r>
                      <a:endParaRPr lang="es-ES" sz="1400" b="0" dirty="0">
                        <a:effectLst/>
                        <a:latin typeface="+mn-lt"/>
                        <a:ea typeface="Times New Roman"/>
                      </a:endParaRPr>
                    </a:p>
                    <a:p>
                      <a:pPr marL="90170" algn="just">
                        <a:spcAft>
                          <a:spcPts val="0"/>
                        </a:spcAft>
                      </a:pPr>
                      <a:r>
                        <a:rPr lang="es-EC" sz="1400" b="0" dirty="0">
                          <a:effectLst/>
                          <a:latin typeface="+mn-lt"/>
                          <a:ea typeface="Times New Roman"/>
                        </a:rPr>
                        <a:t>Pueden encontrar soluciones a problemas complejos rápidamente o enlazar cosas de manera rápida una vez que hayan entendido todo el problema, pero pueden tener dificultad en explicar cómo lo hicieron.</a:t>
                      </a:r>
                      <a:endParaRPr lang="es-ES" sz="1400" b="0" dirty="0">
                        <a:effectLst/>
                        <a:latin typeface="+mn-lt"/>
                        <a:ea typeface="Times New Roman"/>
                      </a:endParaRPr>
                    </a:p>
                  </a:txBody>
                  <a:tcPr marL="68580" marR="68580" marT="0" marB="0"/>
                </a:tc>
                <a:tc>
                  <a:txBody>
                    <a:bodyPr/>
                    <a:lstStyle/>
                    <a:p>
                      <a:pPr marL="342900" lvl="0" indent="-260350" algn="just">
                        <a:spcBef>
                          <a:spcPts val="600"/>
                        </a:spcBef>
                        <a:spcAft>
                          <a:spcPts val="0"/>
                        </a:spcAft>
                        <a:buFont typeface="Symbol"/>
                        <a:buChar char=""/>
                      </a:pPr>
                      <a:r>
                        <a:rPr lang="es-MX" sz="1400" dirty="0">
                          <a:effectLst/>
                          <a:latin typeface="+mn-lt"/>
                          <a:ea typeface="Times New Roman"/>
                        </a:rPr>
                        <a:t>Antes de comenzar a estudiar la primera sección de un capítulo en un texto, revise el capítulo entero para conseguir una descripción general del mismo.</a:t>
                      </a:r>
                      <a:endParaRPr lang="es-ES" sz="1400" dirty="0">
                        <a:effectLst/>
                        <a:latin typeface="+mn-lt"/>
                        <a:ea typeface="Times New Roman"/>
                      </a:endParaRPr>
                    </a:p>
                    <a:p>
                      <a:pPr marL="342900" lvl="0" indent="-260350" algn="just">
                        <a:spcBef>
                          <a:spcPts val="600"/>
                        </a:spcBef>
                        <a:spcAft>
                          <a:spcPts val="0"/>
                        </a:spcAft>
                        <a:buFont typeface="Symbol"/>
                        <a:buChar char=""/>
                      </a:pPr>
                      <a:r>
                        <a:rPr lang="es-MX" sz="1400" dirty="0">
                          <a:effectLst/>
                          <a:latin typeface="+mn-lt"/>
                          <a:ea typeface="Times New Roman"/>
                        </a:rPr>
                        <a:t>Análisis de casos.</a:t>
                      </a:r>
                      <a:endParaRPr lang="es-ES" sz="1400" dirty="0">
                        <a:effectLst/>
                        <a:latin typeface="+mn-lt"/>
                        <a:ea typeface="Times New Roman"/>
                      </a:endParaRPr>
                    </a:p>
                    <a:p>
                      <a:pPr marL="342900" lvl="0" indent="-260350" algn="just">
                        <a:spcBef>
                          <a:spcPts val="600"/>
                        </a:spcBef>
                        <a:spcAft>
                          <a:spcPts val="0"/>
                        </a:spcAft>
                        <a:buFont typeface="Symbol"/>
                        <a:buChar char=""/>
                      </a:pPr>
                      <a:r>
                        <a:rPr lang="es-MX" sz="1400" dirty="0">
                          <a:effectLst/>
                          <a:latin typeface="+mn-lt"/>
                          <a:ea typeface="Times New Roman"/>
                        </a:rPr>
                        <a:t>Método de preguntas.</a:t>
                      </a:r>
                      <a:endParaRPr lang="es-ES" sz="1400" dirty="0">
                        <a:effectLst/>
                        <a:latin typeface="+mn-lt"/>
                        <a:ea typeface="Times New Roman"/>
                      </a:endParaRPr>
                    </a:p>
                    <a:p>
                      <a:pPr marL="342900" lvl="0" indent="-260350" algn="just">
                        <a:spcBef>
                          <a:spcPts val="600"/>
                        </a:spcBef>
                        <a:spcAft>
                          <a:spcPts val="0"/>
                        </a:spcAft>
                        <a:buFont typeface="Symbol"/>
                        <a:buChar char=""/>
                      </a:pPr>
                      <a:r>
                        <a:rPr lang="es-MX" sz="1400" dirty="0">
                          <a:effectLst/>
                          <a:latin typeface="+mn-lt"/>
                          <a:ea typeface="Times New Roman"/>
                        </a:rPr>
                        <a:t>Aprendizaje basado en problemas donde se desarrolle el pensamiento deductivo, en las que se dé solución a un problema visualizando su totalidad desde todos los contextos y después infiera la información que expresan los detalles.</a:t>
                      </a:r>
                      <a:endParaRPr lang="es-ES" sz="1400" dirty="0">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42210692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fltVal val="0"/>
                                          </p:val>
                                        </p:tav>
                                        <p:tav tm="100000">
                                          <p:val>
                                            <p:strVal val="#ppt_w"/>
                                          </p:val>
                                        </p:tav>
                                      </p:tavLst>
                                    </p:anim>
                                    <p:anim calcmode="lin" valueType="num">
                                      <p:cBhvr>
                                        <p:cTn id="22" dur="1000" fill="hold"/>
                                        <p:tgtEl>
                                          <p:spTgt spid="2"/>
                                        </p:tgtEl>
                                        <p:attrNameLst>
                                          <p:attrName>ppt_h</p:attrName>
                                        </p:attrNameLst>
                                      </p:cBhvr>
                                      <p:tavLst>
                                        <p:tav tm="0">
                                          <p:val>
                                            <p:fltVal val="0"/>
                                          </p:val>
                                        </p:tav>
                                        <p:tav tm="100000">
                                          <p:val>
                                            <p:strVal val="#ppt_h"/>
                                          </p:val>
                                        </p:tav>
                                      </p:tavLst>
                                    </p:anim>
                                    <p:anim calcmode="lin" valueType="num">
                                      <p:cBhvr>
                                        <p:cTn id="23" dur="1000" fill="hold"/>
                                        <p:tgtEl>
                                          <p:spTgt spid="2"/>
                                        </p:tgtEl>
                                        <p:attrNameLst>
                                          <p:attrName>style.rotation</p:attrName>
                                        </p:attrNameLst>
                                      </p:cBhvr>
                                      <p:tavLst>
                                        <p:tav tm="0">
                                          <p:val>
                                            <p:fltVal val="90"/>
                                          </p:val>
                                        </p:tav>
                                        <p:tav tm="100000">
                                          <p:val>
                                            <p:fltVal val="0"/>
                                          </p:val>
                                        </p:tav>
                                      </p:tavLst>
                                    </p:anim>
                                    <p:animEffect transition="in" filter="fade">
                                      <p:cBhvr>
                                        <p:cTn id="2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4860032" y="5661248"/>
            <a:ext cx="2592288"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t>Sandra Jácome Tamayo</a:t>
            </a:r>
            <a:endParaRPr lang="es-ES" sz="1600" dirty="0"/>
          </a:p>
        </p:txBody>
      </p:sp>
      <p:graphicFrame>
        <p:nvGraphicFramePr>
          <p:cNvPr id="5" name="4 Diagrama"/>
          <p:cNvGraphicFramePr/>
          <p:nvPr>
            <p:extLst>
              <p:ext uri="{D42A27DB-BD31-4B8C-83A1-F6EECF244321}">
                <p14:modId xmlns:p14="http://schemas.microsoft.com/office/powerpoint/2010/main" val="4294087745"/>
              </p:ext>
            </p:extLst>
          </p:nvPr>
        </p:nvGraphicFramePr>
        <p:xfrm>
          <a:off x="1691680" y="476672"/>
          <a:ext cx="6965430"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39047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ppt_w</p:attrName>
                                        </p:attrNameLst>
                                      </p:cBhvr>
                                      <p:tavLst>
                                        <p:tav tm="0" fmla="#ppt_w*sin(2.5*pi*$)">
                                          <p:val>
                                            <p:fltVal val="0"/>
                                          </p:val>
                                        </p:tav>
                                        <p:tav tm="100000">
                                          <p:val>
                                            <p:fltVal val="1"/>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539552" y="6309320"/>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6" name="5 Rectángulo redondeado"/>
          <p:cNvSpPr/>
          <p:nvPr/>
        </p:nvSpPr>
        <p:spPr>
          <a:xfrm>
            <a:off x="3563888" y="404664"/>
            <a:ext cx="4896544" cy="576064"/>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JUSTIFICACIÓN E IMPORTANCIA</a:t>
            </a:r>
            <a:endParaRPr lang="es-ES" sz="2200" b="1" dirty="0"/>
          </a:p>
        </p:txBody>
      </p:sp>
      <p:graphicFrame>
        <p:nvGraphicFramePr>
          <p:cNvPr id="8" name="7 Diagrama"/>
          <p:cNvGraphicFramePr/>
          <p:nvPr>
            <p:extLst>
              <p:ext uri="{D42A27DB-BD31-4B8C-83A1-F6EECF244321}">
                <p14:modId xmlns:p14="http://schemas.microsoft.com/office/powerpoint/2010/main" val="3954946876"/>
              </p:ext>
            </p:extLst>
          </p:nvPr>
        </p:nvGraphicFramePr>
        <p:xfrm>
          <a:off x="1763688" y="1268760"/>
          <a:ext cx="691276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45265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6"/>
                                        </p:tgtEl>
                                        <p:attrNameLst>
                                          <p:attrName>style.color</p:attrName>
                                        </p:attrNameLst>
                                      </p:cBhvr>
                                      <p:by>
                                        <p:hsl h="0" s="12549" l="25098"/>
                                      </p:by>
                                    </p:animClr>
                                    <p:animClr clrSpc="hsl" dir="cw">
                                      <p:cBhvr>
                                        <p:cTn id="7" dur="500" fill="hold"/>
                                        <p:tgtEl>
                                          <p:spTgt spid="6"/>
                                        </p:tgtEl>
                                        <p:attrNameLst>
                                          <p:attrName>fillcolor</p:attrName>
                                        </p:attrNameLst>
                                      </p:cBhvr>
                                      <p:by>
                                        <p:hsl h="0" s="12549" l="25098"/>
                                      </p:by>
                                    </p:animClr>
                                    <p:animClr clrSpc="hsl" dir="cw">
                                      <p:cBhvr>
                                        <p:cTn id="8" dur="500" fill="hold"/>
                                        <p:tgtEl>
                                          <p:spTgt spid="6"/>
                                        </p:tgtEl>
                                        <p:attrNameLst>
                                          <p:attrName>stroke.color</p:attrName>
                                        </p:attrNameLst>
                                      </p:cBhvr>
                                      <p:by>
                                        <p:hsl h="0" s="12549" l="25098"/>
                                      </p:by>
                                    </p:animClr>
                                    <p:set>
                                      <p:cBhvr>
                                        <p:cTn id="9" dur="500" fill="hold"/>
                                        <p:tgtEl>
                                          <p:spTgt spid="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539552" y="6309320"/>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6" name="5 Rectángulo redondeado"/>
          <p:cNvSpPr/>
          <p:nvPr/>
        </p:nvSpPr>
        <p:spPr>
          <a:xfrm>
            <a:off x="3563888" y="332656"/>
            <a:ext cx="4896544" cy="576064"/>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O B J E T I V O S</a:t>
            </a:r>
            <a:endParaRPr lang="es-ES" sz="2200" b="1" dirty="0"/>
          </a:p>
        </p:txBody>
      </p:sp>
      <p:graphicFrame>
        <p:nvGraphicFramePr>
          <p:cNvPr id="2" name="1 Diagrama"/>
          <p:cNvGraphicFramePr/>
          <p:nvPr>
            <p:extLst>
              <p:ext uri="{D42A27DB-BD31-4B8C-83A1-F6EECF244321}">
                <p14:modId xmlns:p14="http://schemas.microsoft.com/office/powerpoint/2010/main" val="2721182956"/>
              </p:ext>
            </p:extLst>
          </p:nvPr>
        </p:nvGraphicFramePr>
        <p:xfrm>
          <a:off x="827584" y="908720"/>
          <a:ext cx="8136904" cy="5805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86490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6"/>
                                        </p:tgtEl>
                                        <p:attrNameLst>
                                          <p:attrName>style.color</p:attrName>
                                        </p:attrNameLst>
                                      </p:cBhvr>
                                      <p:by>
                                        <p:hsl h="0" s="12549" l="25098"/>
                                      </p:by>
                                    </p:animClr>
                                    <p:animClr clrSpc="hsl" dir="cw">
                                      <p:cBhvr>
                                        <p:cTn id="7" dur="500" fill="hold"/>
                                        <p:tgtEl>
                                          <p:spTgt spid="6"/>
                                        </p:tgtEl>
                                        <p:attrNameLst>
                                          <p:attrName>fillcolor</p:attrName>
                                        </p:attrNameLst>
                                      </p:cBhvr>
                                      <p:by>
                                        <p:hsl h="0" s="12549" l="25098"/>
                                      </p:by>
                                    </p:animClr>
                                    <p:animClr clrSpc="hsl" dir="cw">
                                      <p:cBhvr>
                                        <p:cTn id="8" dur="500" fill="hold"/>
                                        <p:tgtEl>
                                          <p:spTgt spid="6"/>
                                        </p:tgtEl>
                                        <p:attrNameLst>
                                          <p:attrName>stroke.color</p:attrName>
                                        </p:attrNameLst>
                                      </p:cBhvr>
                                      <p:by>
                                        <p:hsl h="0" s="12549" l="25098"/>
                                      </p:by>
                                    </p:animClr>
                                    <p:set>
                                      <p:cBhvr>
                                        <p:cTn id="9" dur="500" fill="hold"/>
                                        <p:tgtEl>
                                          <p:spTgt spid="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539552" y="6464368"/>
            <a:ext cx="1584176" cy="321623"/>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
        <p:nvSpPr>
          <p:cNvPr id="6" name="5 Rectángulo redondeado"/>
          <p:cNvSpPr/>
          <p:nvPr/>
        </p:nvSpPr>
        <p:spPr>
          <a:xfrm>
            <a:off x="3851920" y="339195"/>
            <a:ext cx="4896544" cy="497517"/>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MARCO TEÓRICO</a:t>
            </a:r>
            <a:endParaRPr lang="es-ES" sz="2200" b="1" dirty="0"/>
          </a:p>
        </p:txBody>
      </p:sp>
      <p:grpSp>
        <p:nvGrpSpPr>
          <p:cNvPr id="7" name="Group 211"/>
          <p:cNvGrpSpPr>
            <a:grpSpLocks/>
          </p:cNvGrpSpPr>
          <p:nvPr/>
        </p:nvGrpSpPr>
        <p:grpSpPr bwMode="auto">
          <a:xfrm>
            <a:off x="827305" y="1052790"/>
            <a:ext cx="7921159" cy="5256746"/>
            <a:chOff x="1535" y="2932"/>
            <a:chExt cx="9643" cy="8986"/>
          </a:xfrm>
        </p:grpSpPr>
        <p:sp>
          <p:nvSpPr>
            <p:cNvPr id="8" name="Rectangle 17"/>
            <p:cNvSpPr>
              <a:spLocks noChangeArrowheads="1"/>
            </p:cNvSpPr>
            <p:nvPr/>
          </p:nvSpPr>
          <p:spPr bwMode="auto">
            <a:xfrm>
              <a:off x="4695" y="2932"/>
              <a:ext cx="3480" cy="588"/>
            </a:xfrm>
            <a:prstGeom prst="rect">
              <a:avLst/>
            </a:prstGeom>
            <a:solidFill>
              <a:schemeClr val="accent5">
                <a:lumMod val="100000"/>
                <a:lumOff val="0"/>
              </a:schemeClr>
            </a:solidFill>
            <a:ln w="38100">
              <a:solidFill>
                <a:schemeClr val="lt1">
                  <a:lumMod val="95000"/>
                  <a:lumOff val="0"/>
                </a:schemeClr>
              </a:solidFill>
              <a:miter lim="800000"/>
              <a:headEnd/>
              <a:tailEnd/>
            </a:ln>
            <a:effectLst>
              <a:outerShdw dist="28398" dir="3806097" algn="ctr" rotWithShape="0">
                <a:schemeClr val="accent5">
                  <a:lumMod val="50000"/>
                  <a:lumOff val="0"/>
                  <a:alpha val="50000"/>
                </a:schemeClr>
              </a:outerShdw>
            </a:effectLst>
          </p:spPr>
          <p:txBody>
            <a:bodyPr rot="0" vert="horz" wrap="square" lIns="91440" tIns="45720" rIns="91440" bIns="45720" anchor="t" anchorCtr="0" upright="1">
              <a:noAutofit/>
            </a:bodyPr>
            <a:lstStyle/>
            <a:p>
              <a:pPr algn="ctr">
                <a:spcAft>
                  <a:spcPts val="0"/>
                </a:spcAft>
              </a:pPr>
              <a:r>
                <a:rPr lang="es-MX" sz="2000" b="1" dirty="0">
                  <a:effectLst/>
                  <a:latin typeface="+mj-lt"/>
                  <a:ea typeface="Times New Roman"/>
                </a:rPr>
                <a:t>El Estilo</a:t>
              </a:r>
              <a:endParaRPr lang="es-ES" sz="2000" b="1" dirty="0">
                <a:effectLst/>
                <a:latin typeface="+mj-lt"/>
                <a:ea typeface="Times New Roman"/>
              </a:endParaRPr>
            </a:p>
          </p:txBody>
        </p:sp>
        <p:sp>
          <p:nvSpPr>
            <p:cNvPr id="11" name="AutoShape 18"/>
            <p:cNvSpPr>
              <a:spLocks noChangeArrowheads="1"/>
            </p:cNvSpPr>
            <p:nvPr/>
          </p:nvSpPr>
          <p:spPr bwMode="auto">
            <a:xfrm>
              <a:off x="2238" y="3786"/>
              <a:ext cx="8414" cy="1651"/>
            </a:xfrm>
            <a:prstGeom prst="bevel">
              <a:avLst>
                <a:gd name="adj" fmla="val 125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0"/>
                </a:spcAft>
              </a:pPr>
              <a:r>
                <a:rPr lang="es-MX" sz="1400" dirty="0">
                  <a:solidFill>
                    <a:srgbClr val="215868"/>
                  </a:solidFill>
                  <a:effectLst/>
                  <a:latin typeface="Times New Roman"/>
                  <a:ea typeface="Times New Roman"/>
                </a:rPr>
                <a:t>Son los rasgos de personalidad, cognitivos, afectivos y fisiológicos que sirven de indicadores para saber cómo percibimos, procesamos la información, formamos conceptos, reaccionamos y nos comportamos en situaciones cotidianas de aprendizaje.</a:t>
              </a:r>
              <a:endParaRPr lang="es-ES" sz="1400" dirty="0">
                <a:effectLst/>
                <a:latin typeface="Times New Roman"/>
                <a:ea typeface="Times New Roman"/>
              </a:endParaRPr>
            </a:p>
          </p:txBody>
        </p:sp>
        <p:sp>
          <p:nvSpPr>
            <p:cNvPr id="12" name="Rectangle 19"/>
            <p:cNvSpPr>
              <a:spLocks noChangeArrowheads="1"/>
            </p:cNvSpPr>
            <p:nvPr/>
          </p:nvSpPr>
          <p:spPr bwMode="auto">
            <a:xfrm>
              <a:off x="4788" y="5789"/>
              <a:ext cx="3480" cy="43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s-MX" sz="1400" b="1" dirty="0">
                  <a:solidFill>
                    <a:srgbClr val="215868"/>
                  </a:solidFill>
                  <a:effectLst/>
                  <a:latin typeface="Times New Roman"/>
                  <a:ea typeface="Times New Roman"/>
                </a:rPr>
                <a:t>Está relacionado con</a:t>
              </a:r>
              <a:endParaRPr lang="es-ES" sz="1400" dirty="0">
                <a:effectLst/>
                <a:latin typeface="Times New Roman"/>
                <a:ea typeface="Times New Roman"/>
              </a:endParaRPr>
            </a:p>
          </p:txBody>
        </p:sp>
        <p:sp>
          <p:nvSpPr>
            <p:cNvPr id="13" name="AutoShape 20"/>
            <p:cNvSpPr>
              <a:spLocks noChangeArrowheads="1"/>
            </p:cNvSpPr>
            <p:nvPr/>
          </p:nvSpPr>
          <p:spPr bwMode="auto">
            <a:xfrm>
              <a:off x="1623" y="6645"/>
              <a:ext cx="1830" cy="930"/>
            </a:xfrm>
            <a:prstGeom prst="bevel">
              <a:avLst>
                <a:gd name="adj" fmla="val 12500"/>
              </a:avLst>
            </a:prstGeom>
            <a:solidFill>
              <a:schemeClr val="accent1">
                <a:lumMod val="100000"/>
                <a:lumOff val="0"/>
              </a:schemeClr>
            </a:solidFill>
            <a:ln w="38100">
              <a:solidFill>
                <a:schemeClr val="lt1">
                  <a:lumMod val="95000"/>
                  <a:lumOff val="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spcAft>
                  <a:spcPts val="0"/>
                </a:spcAft>
              </a:pPr>
              <a:r>
                <a:rPr lang="es-MX" sz="1400" b="1" dirty="0">
                  <a:effectLst/>
                  <a:latin typeface="Times New Roman"/>
                  <a:ea typeface="Times New Roman"/>
                </a:rPr>
                <a:t>La cognición</a:t>
              </a:r>
              <a:endParaRPr lang="es-ES" sz="1400" b="1" dirty="0">
                <a:effectLst/>
                <a:latin typeface="Times New Roman"/>
                <a:ea typeface="Times New Roman"/>
              </a:endParaRPr>
            </a:p>
          </p:txBody>
        </p:sp>
        <p:sp>
          <p:nvSpPr>
            <p:cNvPr id="14" name="AutoShape 21"/>
            <p:cNvSpPr>
              <a:spLocks noChangeArrowheads="1"/>
            </p:cNvSpPr>
            <p:nvPr/>
          </p:nvSpPr>
          <p:spPr bwMode="auto">
            <a:xfrm>
              <a:off x="4038" y="6625"/>
              <a:ext cx="1995" cy="1058"/>
            </a:xfrm>
            <a:prstGeom prst="bevel">
              <a:avLst>
                <a:gd name="adj" fmla="val 12500"/>
              </a:avLst>
            </a:prstGeom>
            <a:solidFill>
              <a:schemeClr val="accent2">
                <a:lumMod val="100000"/>
                <a:lumOff val="0"/>
              </a:schemeClr>
            </a:solidFill>
            <a:ln w="38100">
              <a:solidFill>
                <a:schemeClr val="lt1">
                  <a:lumMod val="95000"/>
                  <a:lumOff val="0"/>
                </a:schemeClr>
              </a:solidFill>
              <a:miter lim="800000"/>
              <a:headEnd/>
              <a:tailEnd/>
            </a:ln>
            <a:effectLst>
              <a:outerShdw dist="28398" dir="3806097" algn="ctr" rotWithShape="0">
                <a:schemeClr val="accent2">
                  <a:lumMod val="50000"/>
                  <a:lumOff val="0"/>
                  <a:alpha val="50000"/>
                </a:schemeClr>
              </a:outerShdw>
            </a:effectLst>
          </p:spPr>
          <p:txBody>
            <a:bodyPr rot="0" vert="horz" wrap="square" lIns="91440" tIns="45720" rIns="91440" bIns="45720" anchor="t" anchorCtr="0" upright="1">
              <a:noAutofit/>
            </a:bodyPr>
            <a:lstStyle/>
            <a:p>
              <a:pPr algn="ctr">
                <a:spcAft>
                  <a:spcPts val="0"/>
                </a:spcAft>
              </a:pPr>
              <a:r>
                <a:rPr lang="es-MX" sz="1400" b="1" dirty="0">
                  <a:effectLst/>
                  <a:latin typeface="Times New Roman"/>
                  <a:ea typeface="Times New Roman"/>
                </a:rPr>
                <a:t>La formación del concepto</a:t>
              </a:r>
              <a:endParaRPr lang="es-ES" sz="1400" b="1" dirty="0">
                <a:effectLst/>
                <a:latin typeface="Times New Roman"/>
                <a:ea typeface="Times New Roman"/>
              </a:endParaRPr>
            </a:p>
          </p:txBody>
        </p:sp>
        <p:sp>
          <p:nvSpPr>
            <p:cNvPr id="15" name="AutoShape 22"/>
            <p:cNvSpPr>
              <a:spLocks noChangeArrowheads="1"/>
            </p:cNvSpPr>
            <p:nvPr/>
          </p:nvSpPr>
          <p:spPr bwMode="auto">
            <a:xfrm>
              <a:off x="6504" y="6625"/>
              <a:ext cx="2040" cy="1058"/>
            </a:xfrm>
            <a:prstGeom prst="bevel">
              <a:avLst>
                <a:gd name="adj" fmla="val 12500"/>
              </a:avLst>
            </a:prstGeom>
            <a:solidFill>
              <a:schemeClr val="accent3">
                <a:lumMod val="100000"/>
                <a:lumOff val="0"/>
              </a:schemeClr>
            </a:solidFill>
            <a:ln w="38100">
              <a:solidFill>
                <a:schemeClr val="lt1">
                  <a:lumMod val="95000"/>
                  <a:lumOff val="0"/>
                </a:schemeClr>
              </a:solidFill>
              <a:miter lim="800000"/>
              <a:headEnd/>
              <a:tailEnd/>
            </a:ln>
            <a:effectLst>
              <a:outerShdw dist="28398" dir="3806097" algn="ctr" rotWithShape="0">
                <a:schemeClr val="accent3">
                  <a:lumMod val="50000"/>
                  <a:lumOff val="0"/>
                  <a:alpha val="50000"/>
                </a:schemeClr>
              </a:outerShdw>
            </a:effectLst>
          </p:spPr>
          <p:txBody>
            <a:bodyPr rot="0" vert="horz" wrap="square" lIns="91440" tIns="45720" rIns="91440" bIns="45720" anchor="t" anchorCtr="0" upright="1">
              <a:noAutofit/>
            </a:bodyPr>
            <a:lstStyle/>
            <a:p>
              <a:pPr algn="ctr">
                <a:spcAft>
                  <a:spcPts val="0"/>
                </a:spcAft>
              </a:pPr>
              <a:r>
                <a:rPr lang="es-MX" sz="1400" b="1" dirty="0">
                  <a:effectLst/>
                  <a:latin typeface="Times New Roman"/>
                  <a:ea typeface="Times New Roman"/>
                </a:rPr>
                <a:t>El afecto y los sentimientos</a:t>
              </a:r>
              <a:endParaRPr lang="es-ES" sz="1400" b="1" dirty="0">
                <a:effectLst/>
                <a:latin typeface="Times New Roman"/>
                <a:ea typeface="Times New Roman"/>
              </a:endParaRPr>
            </a:p>
          </p:txBody>
        </p:sp>
        <p:sp>
          <p:nvSpPr>
            <p:cNvPr id="16" name="AutoShape 23"/>
            <p:cNvSpPr>
              <a:spLocks noChangeArrowheads="1"/>
            </p:cNvSpPr>
            <p:nvPr/>
          </p:nvSpPr>
          <p:spPr bwMode="auto">
            <a:xfrm>
              <a:off x="8808" y="6646"/>
              <a:ext cx="2325" cy="909"/>
            </a:xfrm>
            <a:prstGeom prst="bevel">
              <a:avLst>
                <a:gd name="adj" fmla="val 12500"/>
              </a:avLst>
            </a:prstGeom>
            <a:solidFill>
              <a:schemeClr val="accent4">
                <a:lumMod val="100000"/>
                <a:lumOff val="0"/>
              </a:schemeClr>
            </a:solidFill>
            <a:ln w="38100">
              <a:solidFill>
                <a:schemeClr val="lt1">
                  <a:lumMod val="95000"/>
                  <a:lumOff val="0"/>
                </a:schemeClr>
              </a:solidFill>
              <a:miter lim="800000"/>
              <a:headEnd/>
              <a:tailEnd/>
            </a:ln>
            <a:effectLst>
              <a:outerShdw dist="28398" dir="3806097" algn="ctr" rotWithShape="0">
                <a:schemeClr val="accent4">
                  <a:lumMod val="50000"/>
                  <a:lumOff val="0"/>
                  <a:alpha val="50000"/>
                </a:schemeClr>
              </a:outerShdw>
            </a:effectLst>
          </p:spPr>
          <p:txBody>
            <a:bodyPr rot="0" vert="horz" wrap="square" lIns="91440" tIns="45720" rIns="91440" bIns="45720" anchor="t" anchorCtr="0" upright="1">
              <a:noAutofit/>
            </a:bodyPr>
            <a:lstStyle/>
            <a:p>
              <a:pPr algn="ctr">
                <a:spcAft>
                  <a:spcPts val="0"/>
                </a:spcAft>
              </a:pPr>
              <a:r>
                <a:rPr lang="es-MX" sz="1400" b="1" dirty="0">
                  <a:effectLst/>
                  <a:latin typeface="Times New Roman"/>
                  <a:ea typeface="Times New Roman"/>
                </a:rPr>
                <a:t>El comportamiento</a:t>
              </a:r>
              <a:endParaRPr lang="es-ES" sz="1400" b="1" dirty="0">
                <a:effectLst/>
                <a:latin typeface="Times New Roman"/>
                <a:ea typeface="Times New Roman"/>
              </a:endParaRPr>
            </a:p>
          </p:txBody>
        </p:sp>
        <p:sp>
          <p:nvSpPr>
            <p:cNvPr id="17" name="Rectangle 24"/>
            <p:cNvSpPr>
              <a:spLocks noChangeArrowheads="1"/>
            </p:cNvSpPr>
            <p:nvPr/>
          </p:nvSpPr>
          <p:spPr bwMode="auto">
            <a:xfrm>
              <a:off x="1535" y="7920"/>
              <a:ext cx="2061" cy="103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s-MX" sz="1400" dirty="0">
                  <a:effectLst/>
                  <a:latin typeface="Times New Roman"/>
                  <a:ea typeface="Times New Roman"/>
                </a:rPr>
                <a:t>Percibir, descubrir, obtener información</a:t>
              </a:r>
              <a:endParaRPr lang="es-ES" sz="1400" dirty="0">
                <a:effectLst/>
                <a:latin typeface="Times New Roman"/>
                <a:ea typeface="Times New Roman"/>
              </a:endParaRPr>
            </a:p>
          </p:txBody>
        </p:sp>
        <p:sp>
          <p:nvSpPr>
            <p:cNvPr id="18" name="Rectangle 25"/>
            <p:cNvSpPr>
              <a:spLocks noChangeArrowheads="1"/>
            </p:cNvSpPr>
            <p:nvPr/>
          </p:nvSpPr>
          <p:spPr bwMode="auto">
            <a:xfrm>
              <a:off x="3978" y="7918"/>
              <a:ext cx="2055" cy="105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s-MX" sz="1400" dirty="0">
                  <a:effectLst/>
                  <a:latin typeface="Times New Roman"/>
                  <a:ea typeface="Times New Roman"/>
                </a:rPr>
                <a:t>Pensar, formar ideas, procesar, memorizar</a:t>
              </a:r>
              <a:endParaRPr lang="es-ES" sz="1400" dirty="0">
                <a:effectLst/>
                <a:latin typeface="Times New Roman"/>
                <a:ea typeface="Times New Roman"/>
              </a:endParaRPr>
            </a:p>
          </p:txBody>
        </p:sp>
        <p:sp>
          <p:nvSpPr>
            <p:cNvPr id="19" name="Rectangle 26"/>
            <p:cNvSpPr>
              <a:spLocks noChangeArrowheads="1"/>
            </p:cNvSpPr>
            <p:nvPr/>
          </p:nvSpPr>
          <p:spPr bwMode="auto">
            <a:xfrm>
              <a:off x="6423" y="7929"/>
              <a:ext cx="2213" cy="115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s-MX" sz="1300" dirty="0">
                  <a:effectLst/>
                  <a:latin typeface="Times New Roman"/>
                  <a:ea typeface="Times New Roman"/>
                </a:rPr>
                <a:t>Sentimientos, respuesta emocional, motivación valores y juicios</a:t>
              </a:r>
              <a:endParaRPr lang="es-ES" sz="1300" dirty="0">
                <a:effectLst/>
                <a:latin typeface="Times New Roman"/>
                <a:ea typeface="Times New Roman"/>
              </a:endParaRPr>
            </a:p>
          </p:txBody>
        </p:sp>
        <p:sp>
          <p:nvSpPr>
            <p:cNvPr id="20" name="Rectangle 27"/>
            <p:cNvSpPr>
              <a:spLocks noChangeArrowheads="1"/>
            </p:cNvSpPr>
            <p:nvPr/>
          </p:nvSpPr>
          <p:spPr bwMode="auto">
            <a:xfrm>
              <a:off x="8808" y="7903"/>
              <a:ext cx="2325" cy="10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s-MX" sz="1300" dirty="0">
                  <a:effectLst/>
                  <a:latin typeface="Times New Roman"/>
                  <a:ea typeface="Times New Roman"/>
                </a:rPr>
                <a:t>La manifestación de todas las características estilísticas</a:t>
              </a:r>
              <a:endParaRPr lang="es-ES" sz="1300" dirty="0">
                <a:effectLst/>
                <a:latin typeface="Times New Roman"/>
                <a:ea typeface="Times New Roman"/>
              </a:endParaRPr>
            </a:p>
          </p:txBody>
        </p:sp>
        <p:sp>
          <p:nvSpPr>
            <p:cNvPr id="21" name="Rectangle 28"/>
            <p:cNvSpPr>
              <a:spLocks noChangeArrowheads="1"/>
            </p:cNvSpPr>
            <p:nvPr/>
          </p:nvSpPr>
          <p:spPr bwMode="auto">
            <a:xfrm>
              <a:off x="2238" y="9284"/>
              <a:ext cx="1245" cy="6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s-MX" sz="1200" dirty="0">
                  <a:effectLst/>
                  <a:latin typeface="Times New Roman"/>
                  <a:ea typeface="Times New Roman"/>
                </a:rPr>
                <a:t>Sensación- intuición</a:t>
              </a:r>
              <a:endParaRPr lang="es-ES" sz="1200" dirty="0">
                <a:effectLst/>
                <a:latin typeface="Times New Roman"/>
                <a:ea typeface="Times New Roman"/>
              </a:endParaRPr>
            </a:p>
          </p:txBody>
        </p:sp>
        <p:sp>
          <p:nvSpPr>
            <p:cNvPr id="22" name="Rectangle 29"/>
            <p:cNvSpPr>
              <a:spLocks noChangeArrowheads="1"/>
            </p:cNvSpPr>
            <p:nvPr/>
          </p:nvSpPr>
          <p:spPr bwMode="auto">
            <a:xfrm>
              <a:off x="2268" y="11054"/>
              <a:ext cx="1185" cy="6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s-MX" sz="1200">
                  <a:effectLst/>
                  <a:latin typeface="Times New Roman"/>
                  <a:ea typeface="Times New Roman"/>
                </a:rPr>
                <a:t>Todo - partes</a:t>
              </a:r>
              <a:endParaRPr lang="es-ES" sz="1200">
                <a:effectLst/>
                <a:latin typeface="Times New Roman"/>
                <a:ea typeface="Times New Roman"/>
              </a:endParaRPr>
            </a:p>
          </p:txBody>
        </p:sp>
        <p:sp>
          <p:nvSpPr>
            <p:cNvPr id="23" name="Rectangle 30"/>
            <p:cNvSpPr>
              <a:spLocks noChangeArrowheads="1"/>
            </p:cNvSpPr>
            <p:nvPr/>
          </p:nvSpPr>
          <p:spPr bwMode="auto">
            <a:xfrm>
              <a:off x="2268" y="10198"/>
              <a:ext cx="1185" cy="70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s-MX" sz="1200">
                  <a:effectLst/>
                  <a:latin typeface="Times New Roman"/>
                  <a:ea typeface="Times New Roman"/>
                </a:rPr>
                <a:t>Concreto-abstracto</a:t>
              </a:r>
              <a:endParaRPr lang="es-ES" sz="1200">
                <a:effectLst/>
                <a:latin typeface="Times New Roman"/>
                <a:ea typeface="Times New Roman"/>
              </a:endParaRPr>
            </a:p>
          </p:txBody>
        </p:sp>
        <p:sp>
          <p:nvSpPr>
            <p:cNvPr id="24" name="Rectangle 31"/>
            <p:cNvSpPr>
              <a:spLocks noChangeArrowheads="1"/>
            </p:cNvSpPr>
            <p:nvPr/>
          </p:nvSpPr>
          <p:spPr bwMode="auto">
            <a:xfrm>
              <a:off x="4743" y="9284"/>
              <a:ext cx="1215" cy="6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s-MX" sz="1200">
                  <a:effectLst/>
                  <a:latin typeface="Times New Roman"/>
                  <a:ea typeface="Times New Roman"/>
                </a:rPr>
                <a:t>Aleatorio-secuencial</a:t>
              </a:r>
              <a:endParaRPr lang="es-ES" sz="1200">
                <a:effectLst/>
                <a:latin typeface="Times New Roman"/>
                <a:ea typeface="Times New Roman"/>
              </a:endParaRPr>
            </a:p>
          </p:txBody>
        </p:sp>
        <p:sp>
          <p:nvSpPr>
            <p:cNvPr id="25" name="Rectangle 32"/>
            <p:cNvSpPr>
              <a:spLocks noChangeArrowheads="1"/>
            </p:cNvSpPr>
            <p:nvPr/>
          </p:nvSpPr>
          <p:spPr bwMode="auto">
            <a:xfrm>
              <a:off x="4743" y="10199"/>
              <a:ext cx="1215" cy="70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s-MX" sz="1200">
                  <a:effectLst/>
                  <a:latin typeface="Times New Roman"/>
                  <a:ea typeface="Times New Roman"/>
                </a:rPr>
                <a:t>Impulsivo-reflexivo</a:t>
              </a:r>
              <a:endParaRPr lang="es-ES" sz="1200">
                <a:effectLst/>
                <a:latin typeface="Times New Roman"/>
                <a:ea typeface="Times New Roman"/>
              </a:endParaRPr>
            </a:p>
          </p:txBody>
        </p:sp>
        <p:sp>
          <p:nvSpPr>
            <p:cNvPr id="26" name="Rectangle 33"/>
            <p:cNvSpPr>
              <a:spLocks noChangeArrowheads="1"/>
            </p:cNvSpPr>
            <p:nvPr/>
          </p:nvSpPr>
          <p:spPr bwMode="auto">
            <a:xfrm>
              <a:off x="4743" y="11096"/>
              <a:ext cx="1215" cy="82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s-MX" sz="1200" dirty="0">
                  <a:effectLst/>
                  <a:latin typeface="Times New Roman"/>
                  <a:ea typeface="Times New Roman"/>
                </a:rPr>
                <a:t>Verbalizar-pensar</a:t>
              </a:r>
              <a:endParaRPr lang="es-ES" sz="1200" dirty="0">
                <a:effectLst/>
                <a:latin typeface="Times New Roman"/>
                <a:ea typeface="Times New Roman"/>
              </a:endParaRPr>
            </a:p>
          </p:txBody>
        </p:sp>
        <p:sp>
          <p:nvSpPr>
            <p:cNvPr id="27" name="Rectangle 34"/>
            <p:cNvSpPr>
              <a:spLocks noChangeArrowheads="1"/>
            </p:cNvSpPr>
            <p:nvPr/>
          </p:nvSpPr>
          <p:spPr bwMode="auto">
            <a:xfrm>
              <a:off x="9843" y="10489"/>
              <a:ext cx="1335" cy="81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s-MX" sz="1200">
                  <a:effectLst/>
                  <a:latin typeface="Times New Roman"/>
                  <a:ea typeface="Times New Roman"/>
                </a:rPr>
                <a:t>Preferencias fisiológicas</a:t>
              </a:r>
              <a:endParaRPr lang="es-ES" sz="1200">
                <a:effectLst/>
                <a:latin typeface="Times New Roman"/>
                <a:ea typeface="Times New Roman"/>
              </a:endParaRPr>
            </a:p>
          </p:txBody>
        </p:sp>
        <p:sp>
          <p:nvSpPr>
            <p:cNvPr id="28" name="Rectangle 35"/>
            <p:cNvSpPr>
              <a:spLocks noChangeArrowheads="1"/>
            </p:cNvSpPr>
            <p:nvPr/>
          </p:nvSpPr>
          <p:spPr bwMode="auto">
            <a:xfrm>
              <a:off x="9843" y="9299"/>
              <a:ext cx="1290" cy="8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s-MX" sz="1200" dirty="0">
                  <a:effectLst/>
                  <a:latin typeface="Times New Roman"/>
                  <a:ea typeface="Times New Roman"/>
                </a:rPr>
                <a:t>Aleatorio-sistemático</a:t>
              </a:r>
              <a:endParaRPr lang="es-ES" sz="1200" dirty="0">
                <a:effectLst/>
                <a:latin typeface="Times New Roman"/>
                <a:ea typeface="Times New Roman"/>
              </a:endParaRPr>
            </a:p>
          </p:txBody>
        </p:sp>
        <p:sp>
          <p:nvSpPr>
            <p:cNvPr id="29" name="Rectangle 37"/>
            <p:cNvSpPr>
              <a:spLocks noChangeArrowheads="1"/>
            </p:cNvSpPr>
            <p:nvPr/>
          </p:nvSpPr>
          <p:spPr bwMode="auto">
            <a:xfrm>
              <a:off x="7533" y="10198"/>
              <a:ext cx="1275" cy="70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s-MX" sz="1200" dirty="0">
                  <a:effectLst/>
                  <a:latin typeface="Times New Roman"/>
                  <a:ea typeface="Times New Roman"/>
                </a:rPr>
                <a:t>Motivación</a:t>
              </a:r>
              <a:endParaRPr lang="es-ES" sz="1200" dirty="0">
                <a:effectLst/>
                <a:latin typeface="Times New Roman"/>
                <a:ea typeface="Times New Roman"/>
              </a:endParaRPr>
            </a:p>
          </p:txBody>
        </p:sp>
        <p:sp>
          <p:nvSpPr>
            <p:cNvPr id="30" name="Rectangle 38"/>
            <p:cNvSpPr>
              <a:spLocks noChangeArrowheads="1"/>
            </p:cNvSpPr>
            <p:nvPr/>
          </p:nvSpPr>
          <p:spPr bwMode="auto">
            <a:xfrm>
              <a:off x="7533" y="9284"/>
              <a:ext cx="1245" cy="6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s-MX" sz="1200" dirty="0">
                  <a:effectLst/>
                  <a:latin typeface="Times New Roman"/>
                  <a:ea typeface="Times New Roman"/>
                </a:rPr>
                <a:t>Con los demás - solo</a:t>
              </a:r>
              <a:endParaRPr lang="es-ES" sz="1200" dirty="0">
                <a:effectLst/>
                <a:latin typeface="Times New Roman"/>
                <a:ea typeface="Times New Roman"/>
              </a:endParaRPr>
            </a:p>
          </p:txBody>
        </p:sp>
        <p:sp>
          <p:nvSpPr>
            <p:cNvPr id="31" name="Rectangle 39"/>
            <p:cNvSpPr>
              <a:spLocks noChangeArrowheads="1"/>
            </p:cNvSpPr>
            <p:nvPr/>
          </p:nvSpPr>
          <p:spPr bwMode="auto">
            <a:xfrm>
              <a:off x="7263" y="11096"/>
              <a:ext cx="1545" cy="82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s-MX" sz="1200">
                  <a:effectLst/>
                  <a:latin typeface="Times New Roman"/>
                  <a:ea typeface="Times New Roman"/>
                </a:rPr>
                <a:t>Lógica-subjetivamente</a:t>
              </a:r>
              <a:endParaRPr lang="es-ES" sz="1200">
                <a:effectLst/>
                <a:latin typeface="Times New Roman"/>
                <a:ea typeface="Times New Roman"/>
              </a:endParaRPr>
            </a:p>
          </p:txBody>
        </p:sp>
        <p:cxnSp>
          <p:nvCxnSpPr>
            <p:cNvPr id="32" name="AutoShape 42"/>
            <p:cNvCxnSpPr>
              <a:cxnSpLocks noChangeShapeType="1"/>
            </p:cNvCxnSpPr>
            <p:nvPr/>
          </p:nvCxnSpPr>
          <p:spPr bwMode="auto">
            <a:xfrm>
              <a:off x="6435" y="3568"/>
              <a:ext cx="0" cy="4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3" name="AutoShape 43"/>
            <p:cNvCxnSpPr>
              <a:cxnSpLocks noChangeShapeType="1"/>
            </p:cNvCxnSpPr>
            <p:nvPr/>
          </p:nvCxnSpPr>
          <p:spPr bwMode="auto">
            <a:xfrm>
              <a:off x="6540" y="5436"/>
              <a:ext cx="0" cy="34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4" name="AutoShape 46"/>
            <p:cNvCxnSpPr>
              <a:cxnSpLocks noChangeShapeType="1"/>
            </p:cNvCxnSpPr>
            <p:nvPr/>
          </p:nvCxnSpPr>
          <p:spPr bwMode="auto">
            <a:xfrm flipH="1">
              <a:off x="2403" y="5890"/>
              <a:ext cx="238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47"/>
            <p:cNvCxnSpPr>
              <a:cxnSpLocks noChangeShapeType="1"/>
            </p:cNvCxnSpPr>
            <p:nvPr/>
          </p:nvCxnSpPr>
          <p:spPr bwMode="auto">
            <a:xfrm>
              <a:off x="2403" y="5908"/>
              <a:ext cx="0" cy="71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6" name="AutoShape 48"/>
            <p:cNvCxnSpPr>
              <a:cxnSpLocks noChangeShapeType="1"/>
            </p:cNvCxnSpPr>
            <p:nvPr/>
          </p:nvCxnSpPr>
          <p:spPr bwMode="auto">
            <a:xfrm>
              <a:off x="4983" y="6220"/>
              <a:ext cx="0" cy="40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7" name="AutoShape 49"/>
            <p:cNvCxnSpPr>
              <a:cxnSpLocks noChangeShapeType="1"/>
            </p:cNvCxnSpPr>
            <p:nvPr/>
          </p:nvCxnSpPr>
          <p:spPr bwMode="auto">
            <a:xfrm>
              <a:off x="7638" y="6220"/>
              <a:ext cx="0" cy="40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AutoShape 50"/>
            <p:cNvCxnSpPr>
              <a:cxnSpLocks noChangeShapeType="1"/>
            </p:cNvCxnSpPr>
            <p:nvPr/>
          </p:nvCxnSpPr>
          <p:spPr bwMode="auto">
            <a:xfrm>
              <a:off x="8268" y="5908"/>
              <a:ext cx="18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9" name="AutoShape 53"/>
            <p:cNvCxnSpPr>
              <a:cxnSpLocks noChangeShapeType="1"/>
            </p:cNvCxnSpPr>
            <p:nvPr/>
          </p:nvCxnSpPr>
          <p:spPr bwMode="auto">
            <a:xfrm>
              <a:off x="4983" y="7730"/>
              <a:ext cx="0" cy="190"/>
            </a:xfrm>
            <a:prstGeom prst="straightConnector1">
              <a:avLst/>
            </a:prstGeom>
            <a:noFill/>
            <a:ln w="15875">
              <a:solidFill>
                <a:srgbClr val="000000"/>
              </a:solidFill>
              <a:round/>
              <a:headEnd/>
              <a:tailEnd/>
            </a:ln>
            <a:extLst>
              <a:ext uri="{909E8E84-426E-40DD-AFC4-6F175D3DCCD1}">
                <a14:hiddenFill xmlns:a14="http://schemas.microsoft.com/office/drawing/2010/main">
                  <a:noFill/>
                </a14:hiddenFill>
              </a:ext>
            </a:extLst>
          </p:spPr>
        </p:cxnSp>
        <p:cxnSp>
          <p:nvCxnSpPr>
            <p:cNvPr id="40" name="AutoShape 55"/>
            <p:cNvCxnSpPr>
              <a:cxnSpLocks noChangeShapeType="1"/>
            </p:cNvCxnSpPr>
            <p:nvPr/>
          </p:nvCxnSpPr>
          <p:spPr bwMode="auto">
            <a:xfrm>
              <a:off x="10068" y="7558"/>
              <a:ext cx="0" cy="345"/>
            </a:xfrm>
            <a:prstGeom prst="straightConnector1">
              <a:avLst/>
            </a:prstGeom>
            <a:noFill/>
            <a:ln w="15875">
              <a:solidFill>
                <a:srgbClr val="000000"/>
              </a:solidFill>
              <a:round/>
              <a:headEnd/>
              <a:tailEnd/>
            </a:ln>
            <a:extLst>
              <a:ext uri="{909E8E84-426E-40DD-AFC4-6F175D3DCCD1}">
                <a14:hiddenFill xmlns:a14="http://schemas.microsoft.com/office/drawing/2010/main">
                  <a:noFill/>
                </a14:hiddenFill>
              </a:ext>
            </a:extLst>
          </p:spPr>
        </p:cxnSp>
        <p:cxnSp>
          <p:nvCxnSpPr>
            <p:cNvPr id="41" name="AutoShape 167"/>
            <p:cNvCxnSpPr>
              <a:cxnSpLocks noChangeShapeType="1"/>
            </p:cNvCxnSpPr>
            <p:nvPr/>
          </p:nvCxnSpPr>
          <p:spPr bwMode="auto">
            <a:xfrm>
              <a:off x="10068" y="5908"/>
              <a:ext cx="0" cy="71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 name="AutoShape 168"/>
            <p:cNvCxnSpPr>
              <a:cxnSpLocks noChangeShapeType="1"/>
            </p:cNvCxnSpPr>
            <p:nvPr/>
          </p:nvCxnSpPr>
          <p:spPr bwMode="auto">
            <a:xfrm>
              <a:off x="1893" y="8969"/>
              <a:ext cx="0" cy="242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3" name="AutoShape 169"/>
            <p:cNvCxnSpPr>
              <a:cxnSpLocks noChangeShapeType="1"/>
            </p:cNvCxnSpPr>
            <p:nvPr/>
          </p:nvCxnSpPr>
          <p:spPr bwMode="auto">
            <a:xfrm>
              <a:off x="1893" y="9596"/>
              <a:ext cx="34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4" name="AutoShape 170"/>
            <p:cNvCxnSpPr>
              <a:cxnSpLocks noChangeShapeType="1"/>
            </p:cNvCxnSpPr>
            <p:nvPr/>
          </p:nvCxnSpPr>
          <p:spPr bwMode="auto">
            <a:xfrm>
              <a:off x="1923" y="10511"/>
              <a:ext cx="34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5" name="AutoShape 171"/>
            <p:cNvCxnSpPr>
              <a:cxnSpLocks noChangeShapeType="1"/>
            </p:cNvCxnSpPr>
            <p:nvPr/>
          </p:nvCxnSpPr>
          <p:spPr bwMode="auto">
            <a:xfrm>
              <a:off x="1923" y="11397"/>
              <a:ext cx="34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6" name="AutoShape 172"/>
            <p:cNvCxnSpPr>
              <a:cxnSpLocks noChangeShapeType="1"/>
            </p:cNvCxnSpPr>
            <p:nvPr/>
          </p:nvCxnSpPr>
          <p:spPr bwMode="auto">
            <a:xfrm>
              <a:off x="4398" y="9596"/>
              <a:ext cx="34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7" name="AutoShape 175"/>
            <p:cNvCxnSpPr>
              <a:cxnSpLocks noChangeShapeType="1"/>
            </p:cNvCxnSpPr>
            <p:nvPr/>
          </p:nvCxnSpPr>
          <p:spPr bwMode="auto">
            <a:xfrm>
              <a:off x="4398" y="10511"/>
              <a:ext cx="34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8" name="AutoShape 176"/>
            <p:cNvCxnSpPr>
              <a:cxnSpLocks noChangeShapeType="1"/>
            </p:cNvCxnSpPr>
            <p:nvPr/>
          </p:nvCxnSpPr>
          <p:spPr bwMode="auto">
            <a:xfrm>
              <a:off x="4398" y="11396"/>
              <a:ext cx="34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9" name="AutoShape 177"/>
            <p:cNvCxnSpPr>
              <a:cxnSpLocks noChangeShapeType="1"/>
            </p:cNvCxnSpPr>
            <p:nvPr/>
          </p:nvCxnSpPr>
          <p:spPr bwMode="auto">
            <a:xfrm>
              <a:off x="4398" y="8971"/>
              <a:ext cx="0" cy="24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50" name="AutoShape 179"/>
            <p:cNvCxnSpPr>
              <a:cxnSpLocks noChangeShapeType="1"/>
            </p:cNvCxnSpPr>
            <p:nvPr/>
          </p:nvCxnSpPr>
          <p:spPr bwMode="auto">
            <a:xfrm>
              <a:off x="6828" y="11397"/>
              <a:ext cx="43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51" name="AutoShape 180"/>
            <p:cNvCxnSpPr>
              <a:cxnSpLocks noChangeShapeType="1"/>
            </p:cNvCxnSpPr>
            <p:nvPr/>
          </p:nvCxnSpPr>
          <p:spPr bwMode="auto">
            <a:xfrm>
              <a:off x="6828" y="9596"/>
              <a:ext cx="70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52" name="AutoShape 181"/>
            <p:cNvCxnSpPr>
              <a:cxnSpLocks noChangeShapeType="1"/>
            </p:cNvCxnSpPr>
            <p:nvPr/>
          </p:nvCxnSpPr>
          <p:spPr bwMode="auto">
            <a:xfrm>
              <a:off x="6828" y="10496"/>
              <a:ext cx="70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53" name="AutoShape 182"/>
            <p:cNvCxnSpPr>
              <a:cxnSpLocks noChangeShapeType="1"/>
            </p:cNvCxnSpPr>
            <p:nvPr/>
          </p:nvCxnSpPr>
          <p:spPr bwMode="auto">
            <a:xfrm>
              <a:off x="6828" y="9087"/>
              <a:ext cx="0" cy="229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54" name="AutoShape 184"/>
            <p:cNvCxnSpPr>
              <a:cxnSpLocks noChangeShapeType="1"/>
            </p:cNvCxnSpPr>
            <p:nvPr/>
          </p:nvCxnSpPr>
          <p:spPr bwMode="auto">
            <a:xfrm>
              <a:off x="9498" y="9611"/>
              <a:ext cx="34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55" name="AutoShape 185"/>
            <p:cNvCxnSpPr>
              <a:cxnSpLocks noChangeShapeType="1"/>
            </p:cNvCxnSpPr>
            <p:nvPr/>
          </p:nvCxnSpPr>
          <p:spPr bwMode="auto">
            <a:xfrm>
              <a:off x="9498" y="10933"/>
              <a:ext cx="34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56" name="AutoShape 186"/>
            <p:cNvCxnSpPr>
              <a:cxnSpLocks noChangeShapeType="1"/>
            </p:cNvCxnSpPr>
            <p:nvPr/>
          </p:nvCxnSpPr>
          <p:spPr bwMode="auto">
            <a:xfrm>
              <a:off x="9498" y="8971"/>
              <a:ext cx="0" cy="196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cxnSp>
        <p:nvCxnSpPr>
          <p:cNvPr id="57" name="AutoShape 53"/>
          <p:cNvCxnSpPr>
            <a:cxnSpLocks noChangeShapeType="1"/>
          </p:cNvCxnSpPr>
          <p:nvPr/>
        </p:nvCxnSpPr>
        <p:spPr bwMode="auto">
          <a:xfrm>
            <a:off x="1547664" y="3803241"/>
            <a:ext cx="0" cy="172759"/>
          </a:xfrm>
          <a:prstGeom prst="straightConnector1">
            <a:avLst/>
          </a:prstGeom>
          <a:noFill/>
          <a:ln w="15875">
            <a:solidFill>
              <a:srgbClr val="000000"/>
            </a:solidFill>
            <a:round/>
            <a:headEnd/>
            <a:tailEnd/>
          </a:ln>
          <a:extLst>
            <a:ext uri="{909E8E84-426E-40DD-AFC4-6F175D3DCCD1}">
              <a14:hiddenFill xmlns:a14="http://schemas.microsoft.com/office/drawing/2010/main">
                <a:noFill/>
              </a14:hiddenFill>
            </a:ext>
          </a:extLst>
        </p:spPr>
      </p:cxnSp>
      <p:cxnSp>
        <p:nvCxnSpPr>
          <p:cNvPr id="58" name="AutoShape 53"/>
          <p:cNvCxnSpPr>
            <a:cxnSpLocks noChangeShapeType="1"/>
          </p:cNvCxnSpPr>
          <p:nvPr/>
        </p:nvCxnSpPr>
        <p:spPr bwMode="auto">
          <a:xfrm>
            <a:off x="5796136" y="3803241"/>
            <a:ext cx="0" cy="201823"/>
          </a:xfrm>
          <a:prstGeom prst="straightConnector1">
            <a:avLst/>
          </a:prstGeom>
          <a:noFill/>
          <a:ln w="15875">
            <a:solidFill>
              <a:srgbClr val="000000"/>
            </a:solidFill>
            <a:round/>
            <a:headEnd/>
            <a:tailEnd/>
          </a:ln>
          <a:extLst>
            <a:ext uri="{909E8E84-426E-40DD-AFC4-6F175D3DCCD1}">
              <a14:hiddenFill xmlns:a14="http://schemas.microsoft.com/office/drawing/2010/main">
                <a:noFill/>
              </a14:hiddenFill>
            </a:ext>
          </a:extLst>
        </p:spPr>
      </p:cxnSp>
      <p:sp>
        <p:nvSpPr>
          <p:cNvPr id="62" name="61 Rectángulo"/>
          <p:cNvSpPr/>
          <p:nvPr/>
        </p:nvSpPr>
        <p:spPr>
          <a:xfrm>
            <a:off x="3801171" y="6464369"/>
            <a:ext cx="1996059" cy="276999"/>
          </a:xfrm>
          <a:prstGeom prst="rect">
            <a:avLst/>
          </a:prstGeom>
        </p:spPr>
        <p:txBody>
          <a:bodyPr wrap="none">
            <a:spAutoFit/>
          </a:bodyPr>
          <a:lstStyle/>
          <a:p>
            <a:r>
              <a:rPr lang="es-MX" sz="1200" b="1" dirty="0"/>
              <a:t>Fuente: </a:t>
            </a:r>
            <a:r>
              <a:rPr lang="es-MX" sz="1200" dirty="0"/>
              <a:t>Hervás, </a:t>
            </a:r>
            <a:r>
              <a:rPr lang="es-MX" sz="1200" dirty="0" smtClean="0"/>
              <a:t>R. </a:t>
            </a:r>
            <a:r>
              <a:rPr lang="es-MX" sz="1200" dirty="0"/>
              <a:t>(2003)</a:t>
            </a:r>
            <a:endParaRPr lang="es-ES" sz="1200" dirty="0"/>
          </a:p>
        </p:txBody>
      </p:sp>
    </p:spTree>
    <p:extLst>
      <p:ext uri="{BB962C8B-B14F-4D97-AF65-F5344CB8AC3E}">
        <p14:creationId xmlns:p14="http://schemas.microsoft.com/office/powerpoint/2010/main" val="31443755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6"/>
                                        </p:tgtEl>
                                        <p:attrNameLst>
                                          <p:attrName>style.color</p:attrName>
                                        </p:attrNameLst>
                                      </p:cBhvr>
                                      <p:by>
                                        <p:hsl h="0" s="12549" l="25098"/>
                                      </p:by>
                                    </p:animClr>
                                    <p:animClr clrSpc="hsl" dir="cw">
                                      <p:cBhvr>
                                        <p:cTn id="7" dur="500" fill="hold"/>
                                        <p:tgtEl>
                                          <p:spTgt spid="6"/>
                                        </p:tgtEl>
                                        <p:attrNameLst>
                                          <p:attrName>fillcolor</p:attrName>
                                        </p:attrNameLst>
                                      </p:cBhvr>
                                      <p:by>
                                        <p:hsl h="0" s="12549" l="25098"/>
                                      </p:by>
                                    </p:animClr>
                                    <p:animClr clrSpc="hsl" dir="cw">
                                      <p:cBhvr>
                                        <p:cTn id="8" dur="500" fill="hold"/>
                                        <p:tgtEl>
                                          <p:spTgt spid="6"/>
                                        </p:tgtEl>
                                        <p:attrNameLst>
                                          <p:attrName>stroke.color</p:attrName>
                                        </p:attrNameLst>
                                      </p:cBhvr>
                                      <p:by>
                                        <p:hsl h="0" s="12549" l="25098"/>
                                      </p:by>
                                    </p:animClr>
                                    <p:set>
                                      <p:cBhvr>
                                        <p:cTn id="9" dur="500" fill="hold"/>
                                        <p:tgtEl>
                                          <p:spTgt spid="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851920" y="260648"/>
            <a:ext cx="4896544" cy="504056"/>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MARCO TEÓRICO</a:t>
            </a:r>
            <a:endParaRPr lang="es-ES" sz="2200" b="1" dirty="0"/>
          </a:p>
        </p:txBody>
      </p:sp>
      <p:graphicFrame>
        <p:nvGraphicFramePr>
          <p:cNvPr id="2" name="1 Diagrama"/>
          <p:cNvGraphicFramePr/>
          <p:nvPr>
            <p:extLst>
              <p:ext uri="{D42A27DB-BD31-4B8C-83A1-F6EECF244321}">
                <p14:modId xmlns:p14="http://schemas.microsoft.com/office/powerpoint/2010/main" val="510252717"/>
              </p:ext>
            </p:extLst>
          </p:nvPr>
        </p:nvGraphicFramePr>
        <p:xfrm>
          <a:off x="755576" y="2033464"/>
          <a:ext cx="8136904" cy="4635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redondeado"/>
          <p:cNvSpPr/>
          <p:nvPr/>
        </p:nvSpPr>
        <p:spPr>
          <a:xfrm>
            <a:off x="1255438" y="1052736"/>
            <a:ext cx="7493026" cy="79208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pt-PT" sz="1600" b="1" i="1" dirty="0"/>
              <a:t>Modelo de </a:t>
            </a:r>
            <a:r>
              <a:rPr lang="es-EC" sz="1600" b="1" i="1" dirty="0"/>
              <a:t>Felder, R.M. &amp; Silverman, </a:t>
            </a:r>
            <a:r>
              <a:rPr lang="es-EC" sz="1600" b="1" i="1" dirty="0" smtClean="0"/>
              <a:t>L.K</a:t>
            </a:r>
          </a:p>
          <a:p>
            <a:pPr lvl="0" algn="ctr"/>
            <a:r>
              <a:rPr lang="es-MX" sz="1600" dirty="0"/>
              <a:t>Los estudiantes aprenden diferente de unos a otros, con fortalezas, limitaciones y preferencias en la manera en que reciben y procesan la información». Felder, (1996</a:t>
            </a:r>
            <a:r>
              <a:rPr lang="es-MX" sz="1600" dirty="0" smtClean="0"/>
              <a:t>).</a:t>
            </a:r>
            <a:endParaRPr lang="es-ES" sz="1600" dirty="0"/>
          </a:p>
        </p:txBody>
      </p:sp>
      <p:sp>
        <p:nvSpPr>
          <p:cNvPr id="6" name="5 Rectángulo redondeado"/>
          <p:cNvSpPr/>
          <p:nvPr/>
        </p:nvSpPr>
        <p:spPr>
          <a:xfrm>
            <a:off x="539552" y="6408712"/>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spTree>
    <p:extLst>
      <p:ext uri="{BB962C8B-B14F-4D97-AF65-F5344CB8AC3E}">
        <p14:creationId xmlns:p14="http://schemas.microsoft.com/office/powerpoint/2010/main" val="19371759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mph" presetSubtype="2" fill="hold" grpId="0" nodeType="clickEffect">
                                  <p:stCondLst>
                                    <p:cond delay="0"/>
                                  </p:stCondLst>
                                  <p:childTnLst>
                                    <p:animClr clrSpc="rgb" dir="cw">
                                      <p:cBhvr override="childStyle">
                                        <p:cTn id="13" dur="2000" fill="hold"/>
                                        <p:tgtEl>
                                          <p:spTgt spid="4"/>
                                        </p:tgtEl>
                                        <p:attrNameLst>
                                          <p:attrName>style.color</p:attrName>
                                        </p:attrNameLst>
                                      </p:cBhvr>
                                      <p:to>
                                        <a:schemeClr val="accent2"/>
                                      </p:to>
                                    </p:animClr>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2" grpId="0">
        <p:bldAsOne/>
      </p:bldGraphic>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851920" y="260648"/>
            <a:ext cx="4896544" cy="432048"/>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MARCO TEÓRICO</a:t>
            </a:r>
            <a:endParaRPr lang="es-ES" sz="2200" b="1" dirty="0"/>
          </a:p>
        </p:txBody>
      </p:sp>
      <p:sp>
        <p:nvSpPr>
          <p:cNvPr id="6" name="5 Rectángulo redondeado"/>
          <p:cNvSpPr/>
          <p:nvPr/>
        </p:nvSpPr>
        <p:spPr>
          <a:xfrm>
            <a:off x="539552" y="6408712"/>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graphicFrame>
        <p:nvGraphicFramePr>
          <p:cNvPr id="8" name="7 Diagrama"/>
          <p:cNvGraphicFramePr/>
          <p:nvPr>
            <p:extLst>
              <p:ext uri="{D42A27DB-BD31-4B8C-83A1-F6EECF244321}">
                <p14:modId xmlns:p14="http://schemas.microsoft.com/office/powerpoint/2010/main" val="616853343"/>
              </p:ext>
            </p:extLst>
          </p:nvPr>
        </p:nvGraphicFramePr>
        <p:xfrm>
          <a:off x="395536" y="1628800"/>
          <a:ext cx="8640960"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Rectángulo"/>
          <p:cNvSpPr/>
          <p:nvPr/>
        </p:nvSpPr>
        <p:spPr>
          <a:xfrm>
            <a:off x="4067944" y="980728"/>
            <a:ext cx="4680520" cy="36004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i="1" dirty="0" smtClean="0">
                <a:solidFill>
                  <a:schemeClr val="tx1"/>
                </a:solidFill>
              </a:rPr>
              <a:t>Rendimiento Académico</a:t>
            </a:r>
            <a:endParaRPr lang="es-ES" i="1" dirty="0">
              <a:solidFill>
                <a:schemeClr val="tx1"/>
              </a:solidFill>
            </a:endParaRPr>
          </a:p>
        </p:txBody>
      </p:sp>
    </p:spTree>
    <p:extLst>
      <p:ext uri="{BB962C8B-B14F-4D97-AF65-F5344CB8AC3E}">
        <p14:creationId xmlns:p14="http://schemas.microsoft.com/office/powerpoint/2010/main" val="7015418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8" grpId="0">
        <p:bldAsOne/>
      </p:bldGraphic>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851920" y="332656"/>
            <a:ext cx="4896544" cy="576064"/>
          </a:xfrm>
          <a:prstGeom prst="roundRect">
            <a:avLst/>
          </a:prstGeom>
          <a:solidFill>
            <a:schemeClr val="accent1">
              <a:lumMod val="75000"/>
            </a:schemeClr>
          </a:solidFill>
          <a:ln>
            <a:solidFill>
              <a:schemeClr val="accent1">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b="1" dirty="0" smtClean="0"/>
              <a:t>MARCO METODOLÓGICO</a:t>
            </a:r>
            <a:endParaRPr lang="es-ES" sz="2200" b="1" dirty="0"/>
          </a:p>
        </p:txBody>
      </p:sp>
      <p:sp>
        <p:nvSpPr>
          <p:cNvPr id="6" name="5 Rectángulo redondeado"/>
          <p:cNvSpPr/>
          <p:nvPr/>
        </p:nvSpPr>
        <p:spPr>
          <a:xfrm>
            <a:off x="539552" y="6408712"/>
            <a:ext cx="1584176" cy="404664"/>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Sandra Jácome T.</a:t>
            </a:r>
            <a:endParaRPr lang="es-ES" sz="1400" dirty="0"/>
          </a:p>
        </p:txBody>
      </p:sp>
      <p:graphicFrame>
        <p:nvGraphicFramePr>
          <p:cNvPr id="2" name="1 Diagrama"/>
          <p:cNvGraphicFramePr/>
          <p:nvPr>
            <p:extLst>
              <p:ext uri="{D42A27DB-BD31-4B8C-83A1-F6EECF244321}">
                <p14:modId xmlns:p14="http://schemas.microsoft.com/office/powerpoint/2010/main" val="195203308"/>
              </p:ext>
            </p:extLst>
          </p:nvPr>
        </p:nvGraphicFramePr>
        <p:xfrm>
          <a:off x="899592" y="1052736"/>
          <a:ext cx="7866323"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986032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2"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bb192362bd55123eec3a1899939c78efdfccb7"/>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4728</TotalTime>
  <Words>3856</Words>
  <Application>Microsoft Office PowerPoint</Application>
  <PresentationFormat>Presentación en pantalla (4:3)</PresentationFormat>
  <Paragraphs>895</Paragraphs>
  <Slides>33</Slides>
  <Notes>23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33</vt:i4>
      </vt:variant>
    </vt:vector>
  </HeadingPairs>
  <TitlesOfParts>
    <vt:vector size="38" baseType="lpstr">
      <vt:lpstr>Arial</vt:lpstr>
      <vt:lpstr>Calibri</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Andres</dc:creator>
  <cp:lastModifiedBy>Sandra</cp:lastModifiedBy>
  <cp:revision>412</cp:revision>
  <dcterms:created xsi:type="dcterms:W3CDTF">2012-05-16T01:50:12Z</dcterms:created>
  <dcterms:modified xsi:type="dcterms:W3CDTF">2014-02-05T04:59:31Z</dcterms:modified>
</cp:coreProperties>
</file>