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48" r:id="rId2"/>
    <p:sldMasterId id="2147483960" r:id="rId3"/>
    <p:sldMasterId id="2147483972" r:id="rId4"/>
    <p:sldMasterId id="2147483984" r:id="rId5"/>
    <p:sldMasterId id="2147483997" r:id="rId6"/>
  </p:sldMasterIdLst>
  <p:notesMasterIdLst>
    <p:notesMasterId r:id="rId52"/>
  </p:notesMasterIdLst>
  <p:sldIdLst>
    <p:sldId id="258" r:id="rId7"/>
    <p:sldId id="263" r:id="rId8"/>
    <p:sldId id="369" r:id="rId9"/>
    <p:sldId id="267" r:id="rId10"/>
    <p:sldId id="271" r:id="rId11"/>
    <p:sldId id="370" r:id="rId12"/>
    <p:sldId id="371" r:id="rId13"/>
    <p:sldId id="360" r:id="rId14"/>
    <p:sldId id="361" r:id="rId15"/>
    <p:sldId id="373" r:id="rId16"/>
    <p:sldId id="324" r:id="rId17"/>
    <p:sldId id="404" r:id="rId18"/>
    <p:sldId id="407" r:id="rId19"/>
    <p:sldId id="406" r:id="rId20"/>
    <p:sldId id="408" r:id="rId21"/>
    <p:sldId id="409" r:id="rId22"/>
    <p:sldId id="372" r:id="rId23"/>
    <p:sldId id="374" r:id="rId24"/>
    <p:sldId id="375" r:id="rId25"/>
    <p:sldId id="376" r:id="rId26"/>
    <p:sldId id="377" r:id="rId27"/>
    <p:sldId id="378" r:id="rId28"/>
    <p:sldId id="380" r:id="rId29"/>
    <p:sldId id="381" r:id="rId30"/>
    <p:sldId id="382" r:id="rId31"/>
    <p:sldId id="383" r:id="rId32"/>
    <p:sldId id="385" r:id="rId33"/>
    <p:sldId id="386" r:id="rId34"/>
    <p:sldId id="387" r:id="rId35"/>
    <p:sldId id="389" r:id="rId36"/>
    <p:sldId id="390" r:id="rId37"/>
    <p:sldId id="302" r:id="rId38"/>
    <p:sldId id="301" r:id="rId39"/>
    <p:sldId id="392" r:id="rId40"/>
    <p:sldId id="391" r:id="rId41"/>
    <p:sldId id="393" r:id="rId42"/>
    <p:sldId id="395" r:id="rId43"/>
    <p:sldId id="396" r:id="rId44"/>
    <p:sldId id="397" r:id="rId45"/>
    <p:sldId id="398" r:id="rId46"/>
    <p:sldId id="399" r:id="rId47"/>
    <p:sldId id="400" r:id="rId48"/>
    <p:sldId id="401" r:id="rId49"/>
    <p:sldId id="402" r:id="rId50"/>
    <p:sldId id="317" r:id="rId5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FFCC"/>
    <a:srgbClr val="AAC6B5"/>
    <a:srgbClr val="9EB78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0" autoAdjust="0"/>
    <p:restoredTop sz="63025" autoAdjust="0"/>
  </p:normalViewPr>
  <p:slideViewPr>
    <p:cSldViewPr>
      <p:cViewPr>
        <p:scale>
          <a:sx n="75" d="100"/>
          <a:sy n="75" d="100"/>
        </p:scale>
        <p:origin x="-141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vanesita\Desktop\PROMEDIOS%20ASIGNATURAS%20T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vanesita\Desktop\PROMEDIOS%20ASIGNATURAS%20TESI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vanesita\Desktop\PROMEDIOS%20ASIGNATURAS%20TESI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vanesita\Desktop\PROMEDIOS%20ASIGNATURAS%20TE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vanesita\Desktop\Datos%20encuestas%20MD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INT.CONT.DOCENTES!$C$52:$C$56</c:f>
              <c:strCache>
                <c:ptCount val="5"/>
                <c:pt idx="0">
                  <c:v>Siempre</c:v>
                </c:pt>
                <c:pt idx="1">
                  <c:v>Frecuentemente</c:v>
                </c:pt>
                <c:pt idx="2">
                  <c:v>Ocasionalmente</c:v>
                </c:pt>
                <c:pt idx="3">
                  <c:v>Raramente</c:v>
                </c:pt>
                <c:pt idx="4">
                  <c:v>No ocurre</c:v>
                </c:pt>
              </c:strCache>
            </c:strRef>
          </c:cat>
          <c:val>
            <c:numRef>
              <c:f>INT.CONT.DOCENTES!$D$52:$D$56</c:f>
              <c:numCache>
                <c:formatCode>General</c:formatCode>
                <c:ptCount val="5"/>
                <c:pt idx="0">
                  <c:v>0</c:v>
                </c:pt>
                <c:pt idx="1">
                  <c:v>1</c:v>
                </c:pt>
                <c:pt idx="2">
                  <c:v>3</c:v>
                </c:pt>
                <c:pt idx="3">
                  <c:v>0</c:v>
                </c:pt>
                <c:pt idx="4">
                  <c:v>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INT.CONT.ESTUDIANTES!$C$52:$C$56</c:f>
              <c:strCache>
                <c:ptCount val="5"/>
                <c:pt idx="0">
                  <c:v>Siempre</c:v>
                </c:pt>
                <c:pt idx="1">
                  <c:v>Frecuentemente</c:v>
                </c:pt>
                <c:pt idx="2">
                  <c:v>Ocasionalmente</c:v>
                </c:pt>
                <c:pt idx="3">
                  <c:v>Raramente</c:v>
                </c:pt>
                <c:pt idx="4">
                  <c:v>No ocurre</c:v>
                </c:pt>
              </c:strCache>
            </c:strRef>
          </c:cat>
          <c:val>
            <c:numRef>
              <c:f>INT.CONT.ESTUDIANTES!$D$52:$D$56</c:f>
              <c:numCache>
                <c:formatCode>General</c:formatCode>
                <c:ptCount val="5"/>
                <c:pt idx="0">
                  <c:v>50</c:v>
                </c:pt>
                <c:pt idx="1">
                  <c:v>77</c:v>
                </c:pt>
                <c:pt idx="2">
                  <c:v>33</c:v>
                </c:pt>
                <c:pt idx="3">
                  <c:v>35</c:v>
                </c:pt>
                <c:pt idx="4">
                  <c:v>9</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INT.CONT.ESTUDIANTES!$C$70:$C$74</c:f>
              <c:strCache>
                <c:ptCount val="5"/>
                <c:pt idx="0">
                  <c:v>Siempre</c:v>
                </c:pt>
                <c:pt idx="1">
                  <c:v>Frecuentemente</c:v>
                </c:pt>
                <c:pt idx="2">
                  <c:v>Ocasionalmente</c:v>
                </c:pt>
                <c:pt idx="3">
                  <c:v>Raramente</c:v>
                </c:pt>
                <c:pt idx="4">
                  <c:v>No ocurre</c:v>
                </c:pt>
              </c:strCache>
            </c:strRef>
          </c:cat>
          <c:val>
            <c:numRef>
              <c:f>INT.CONT.ESTUDIANTES!$D$70:$D$74</c:f>
              <c:numCache>
                <c:formatCode>General</c:formatCode>
                <c:ptCount val="5"/>
                <c:pt idx="0">
                  <c:v>56</c:v>
                </c:pt>
                <c:pt idx="1">
                  <c:v>69</c:v>
                </c:pt>
                <c:pt idx="2">
                  <c:v>35</c:v>
                </c:pt>
                <c:pt idx="3">
                  <c:v>28</c:v>
                </c:pt>
                <c:pt idx="4">
                  <c:v>16</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MAT.ESTUDIANTES!$C$70:$C$74</c:f>
              <c:strCache>
                <c:ptCount val="5"/>
                <c:pt idx="0">
                  <c:v>Siempre</c:v>
                </c:pt>
                <c:pt idx="1">
                  <c:v>Frecuentemente</c:v>
                </c:pt>
                <c:pt idx="2">
                  <c:v>Ocasionalmente</c:v>
                </c:pt>
                <c:pt idx="3">
                  <c:v>Raramente</c:v>
                </c:pt>
                <c:pt idx="4">
                  <c:v>No ocurre</c:v>
                </c:pt>
              </c:strCache>
            </c:strRef>
          </c:cat>
          <c:val>
            <c:numRef>
              <c:f>MAT.ESTUDIANTES!$D$70:$D$74</c:f>
              <c:numCache>
                <c:formatCode>General</c:formatCode>
                <c:ptCount val="5"/>
                <c:pt idx="0">
                  <c:v>26</c:v>
                </c:pt>
                <c:pt idx="1">
                  <c:v>82</c:v>
                </c:pt>
                <c:pt idx="2">
                  <c:v>72</c:v>
                </c:pt>
                <c:pt idx="3">
                  <c:v>42</c:v>
                </c:pt>
                <c:pt idx="4">
                  <c:v>6</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MAT.ESTUDIANTES!$C$106:$C$110</c:f>
              <c:strCache>
                <c:ptCount val="5"/>
                <c:pt idx="0">
                  <c:v>Siempre</c:v>
                </c:pt>
                <c:pt idx="1">
                  <c:v>Frecuentemente</c:v>
                </c:pt>
                <c:pt idx="2">
                  <c:v>Ocasionalmente</c:v>
                </c:pt>
                <c:pt idx="3">
                  <c:v>Raramente</c:v>
                </c:pt>
                <c:pt idx="4">
                  <c:v>No ocurre</c:v>
                </c:pt>
              </c:strCache>
            </c:strRef>
          </c:cat>
          <c:val>
            <c:numRef>
              <c:f>MAT.ESTUDIANTES!$D$106:$D$110</c:f>
              <c:numCache>
                <c:formatCode>General</c:formatCode>
                <c:ptCount val="5"/>
                <c:pt idx="0">
                  <c:v>28</c:v>
                </c:pt>
                <c:pt idx="1">
                  <c:v>83</c:v>
                </c:pt>
                <c:pt idx="2">
                  <c:v>81</c:v>
                </c:pt>
                <c:pt idx="3">
                  <c:v>30</c:v>
                </c:pt>
                <c:pt idx="4">
                  <c:v>6</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a:pPr>
          <a:endParaRPr lang="es-EC"/>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INT.CONT.ESTUDIANTES!$C$106:$C$110</c:f>
              <c:strCache>
                <c:ptCount val="5"/>
                <c:pt idx="0">
                  <c:v>Siempre</c:v>
                </c:pt>
                <c:pt idx="1">
                  <c:v>Frecuentemente</c:v>
                </c:pt>
                <c:pt idx="2">
                  <c:v>Ocasionalmente</c:v>
                </c:pt>
                <c:pt idx="3">
                  <c:v>Raramente</c:v>
                </c:pt>
                <c:pt idx="4">
                  <c:v>No ocurre</c:v>
                </c:pt>
              </c:strCache>
            </c:strRef>
          </c:cat>
          <c:val>
            <c:numRef>
              <c:f>INT.CONT.ESTUDIANTES!$D$106:$D$110</c:f>
              <c:numCache>
                <c:formatCode>General</c:formatCode>
                <c:ptCount val="5"/>
                <c:pt idx="0">
                  <c:v>66</c:v>
                </c:pt>
                <c:pt idx="1">
                  <c:v>69</c:v>
                </c:pt>
                <c:pt idx="2">
                  <c:v>37</c:v>
                </c:pt>
                <c:pt idx="3">
                  <c:v>30</c:v>
                </c:pt>
                <c:pt idx="4">
                  <c:v>2</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a:pPr>
          <a:endParaRPr lang="es-EC"/>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INT.CONT.ESTUDIANTES!$C$124:$C$128</c:f>
              <c:strCache>
                <c:ptCount val="5"/>
                <c:pt idx="0">
                  <c:v>Siempre</c:v>
                </c:pt>
                <c:pt idx="1">
                  <c:v>Frecuentemente</c:v>
                </c:pt>
                <c:pt idx="2">
                  <c:v>Ocasionalmente</c:v>
                </c:pt>
                <c:pt idx="3">
                  <c:v>Raramente</c:v>
                </c:pt>
                <c:pt idx="4">
                  <c:v>No ocurre</c:v>
                </c:pt>
              </c:strCache>
            </c:strRef>
          </c:cat>
          <c:val>
            <c:numRef>
              <c:f>INT.CONT.ESTUDIANTES!$D$124:$D$128</c:f>
              <c:numCache>
                <c:formatCode>General</c:formatCode>
                <c:ptCount val="5"/>
                <c:pt idx="0">
                  <c:v>59</c:v>
                </c:pt>
                <c:pt idx="1">
                  <c:v>79</c:v>
                </c:pt>
                <c:pt idx="2">
                  <c:v>37</c:v>
                </c:pt>
                <c:pt idx="3">
                  <c:v>25</c:v>
                </c:pt>
                <c:pt idx="4">
                  <c:v>4</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a:pPr>
          <a:endParaRPr lang="es-EC"/>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MAT.ESTUDIANTES!$C$124:$C$128</c:f>
              <c:strCache>
                <c:ptCount val="5"/>
                <c:pt idx="0">
                  <c:v>Siempre</c:v>
                </c:pt>
                <c:pt idx="1">
                  <c:v>Frecuentemente</c:v>
                </c:pt>
                <c:pt idx="2">
                  <c:v>Ocasionalmente</c:v>
                </c:pt>
                <c:pt idx="3">
                  <c:v>Raramente</c:v>
                </c:pt>
                <c:pt idx="4">
                  <c:v>No ocurre</c:v>
                </c:pt>
              </c:strCache>
            </c:strRef>
          </c:cat>
          <c:val>
            <c:numRef>
              <c:f>MAT.ESTUDIANTES!$D$124:$D$128</c:f>
              <c:numCache>
                <c:formatCode>General</c:formatCode>
                <c:ptCount val="5"/>
                <c:pt idx="0">
                  <c:v>35</c:v>
                </c:pt>
                <c:pt idx="1">
                  <c:v>79</c:v>
                </c:pt>
                <c:pt idx="2">
                  <c:v>71</c:v>
                </c:pt>
                <c:pt idx="3">
                  <c:v>36</c:v>
                </c:pt>
                <c:pt idx="4">
                  <c:v>7</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a:pPr>
          <a:endParaRPr lang="es-EC"/>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'INTRODUCCIÓN A LA CONTABILIDAD'!$AD$6:$AD$8</c:f>
              <c:strCache>
                <c:ptCount val="3"/>
                <c:pt idx="0">
                  <c:v>TRADICIONAL</c:v>
                </c:pt>
                <c:pt idx="1">
                  <c:v>MIXTO</c:v>
                </c:pt>
                <c:pt idx="2">
                  <c:v>LIBERAL</c:v>
                </c:pt>
              </c:strCache>
            </c:strRef>
          </c:cat>
          <c:val>
            <c:numRef>
              <c:f>'INTRODUCCIÓN A LA CONTABILIDAD'!$AE$6:$AE$8</c:f>
              <c:numCache>
                <c:formatCode>General</c:formatCode>
                <c:ptCount val="3"/>
                <c:pt idx="0">
                  <c:v>1</c:v>
                </c:pt>
                <c:pt idx="1">
                  <c:v>2</c:v>
                </c:pt>
                <c:pt idx="2">
                  <c:v>1</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'MATEMÁTICA BÁSICA'!$AD$7:$AD$9</c:f>
              <c:strCache>
                <c:ptCount val="3"/>
                <c:pt idx="0">
                  <c:v>TRADICIONAL</c:v>
                </c:pt>
                <c:pt idx="1">
                  <c:v>MIXTO</c:v>
                </c:pt>
                <c:pt idx="2">
                  <c:v>LIBERAL</c:v>
                </c:pt>
              </c:strCache>
            </c:strRef>
          </c:cat>
          <c:val>
            <c:numRef>
              <c:f>'MATEMÁTICA BÁSICA'!$AE$7:$AE$9</c:f>
              <c:numCache>
                <c:formatCode>General</c:formatCode>
                <c:ptCount val="3"/>
                <c:pt idx="0">
                  <c:v>4</c:v>
                </c:pt>
                <c:pt idx="1">
                  <c:v>2</c:v>
                </c:pt>
                <c:pt idx="2">
                  <c:v>2</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'INTRODUCCIÓN A LA CONTABILIDAD'!$Q$28:$Q$30</c:f>
              <c:strCache>
                <c:ptCount val="3"/>
                <c:pt idx="0">
                  <c:v>APROBADOS</c:v>
                </c:pt>
                <c:pt idx="1">
                  <c:v>REPROBADOS</c:v>
                </c:pt>
                <c:pt idx="2">
                  <c:v>RETIRADOS</c:v>
                </c:pt>
              </c:strCache>
            </c:strRef>
          </c:cat>
          <c:val>
            <c:numRef>
              <c:f>'INTRODUCCIÓN A LA CONTABILIDAD'!$R$28:$R$30</c:f>
              <c:numCache>
                <c:formatCode>General</c:formatCode>
                <c:ptCount val="3"/>
                <c:pt idx="0">
                  <c:v>149</c:v>
                </c:pt>
                <c:pt idx="1">
                  <c:v>45</c:v>
                </c:pt>
                <c:pt idx="2">
                  <c:v>10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MAT.DOCENTES!$C$52:$C$56</c:f>
              <c:strCache>
                <c:ptCount val="5"/>
                <c:pt idx="0">
                  <c:v>Siempre</c:v>
                </c:pt>
                <c:pt idx="1">
                  <c:v>Frecuentemente</c:v>
                </c:pt>
                <c:pt idx="2">
                  <c:v>Ocasionalmente</c:v>
                </c:pt>
                <c:pt idx="3">
                  <c:v>Raramente</c:v>
                </c:pt>
                <c:pt idx="4">
                  <c:v>No ocurre</c:v>
                </c:pt>
              </c:strCache>
            </c:strRef>
          </c:cat>
          <c:val>
            <c:numRef>
              <c:f>MAT.DOCENTES!$D$52:$D$56</c:f>
              <c:numCache>
                <c:formatCode>General</c:formatCode>
                <c:ptCount val="5"/>
                <c:pt idx="0">
                  <c:v>2</c:v>
                </c:pt>
                <c:pt idx="1">
                  <c:v>4</c:v>
                </c:pt>
                <c:pt idx="2">
                  <c:v>2</c:v>
                </c:pt>
                <c:pt idx="3">
                  <c:v>0</c:v>
                </c:pt>
                <c:pt idx="4">
                  <c:v>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'MATEMÁTICA BÁSICA'!$Q$31:$Q$33</c:f>
              <c:strCache>
                <c:ptCount val="3"/>
                <c:pt idx="0">
                  <c:v>APROBADOS</c:v>
                </c:pt>
                <c:pt idx="1">
                  <c:v>REPROBADOS</c:v>
                </c:pt>
                <c:pt idx="2">
                  <c:v>RETIRADOS</c:v>
                </c:pt>
              </c:strCache>
            </c:strRef>
          </c:cat>
          <c:val>
            <c:numRef>
              <c:f>'MATEMÁTICA BÁSICA'!$R$31:$R$33</c:f>
              <c:numCache>
                <c:formatCode>General</c:formatCode>
                <c:ptCount val="3"/>
                <c:pt idx="0">
                  <c:v>153</c:v>
                </c:pt>
                <c:pt idx="1">
                  <c:v>61</c:v>
                </c:pt>
                <c:pt idx="2">
                  <c:v>14</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'INTRODUCCIÓN A LA CONTABILIDAD'!$S$6:$S$9</c:f>
              <c:strCache>
                <c:ptCount val="4"/>
                <c:pt idx="0">
                  <c:v>Deficiente</c:v>
                </c:pt>
                <c:pt idx="1">
                  <c:v>Bueno</c:v>
                </c:pt>
                <c:pt idx="2">
                  <c:v>Muy bueno</c:v>
                </c:pt>
                <c:pt idx="3">
                  <c:v>Excelente</c:v>
                </c:pt>
              </c:strCache>
            </c:strRef>
          </c:cat>
          <c:val>
            <c:numRef>
              <c:f>'INTRODUCCIÓN A LA CONTABILIDAD'!$T$6:$T$9</c:f>
              <c:numCache>
                <c:formatCode>General</c:formatCode>
                <c:ptCount val="4"/>
                <c:pt idx="0">
                  <c:v>55</c:v>
                </c:pt>
                <c:pt idx="1">
                  <c:v>76</c:v>
                </c:pt>
                <c:pt idx="2">
                  <c:v>41</c:v>
                </c:pt>
                <c:pt idx="3">
                  <c:v>32</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'MATEMÁTICA BÁSICA'!$T$7:$T$10</c:f>
              <c:strCache>
                <c:ptCount val="4"/>
                <c:pt idx="0">
                  <c:v>Deficiente</c:v>
                </c:pt>
                <c:pt idx="1">
                  <c:v>Bueno</c:v>
                </c:pt>
                <c:pt idx="2">
                  <c:v>Muy bueno</c:v>
                </c:pt>
                <c:pt idx="3">
                  <c:v>Excelente</c:v>
                </c:pt>
              </c:strCache>
            </c:strRef>
          </c:cat>
          <c:val>
            <c:numRef>
              <c:f>'MATEMÁTICA BÁSICA'!$U$7:$U$10</c:f>
              <c:numCache>
                <c:formatCode>General</c:formatCode>
                <c:ptCount val="4"/>
                <c:pt idx="0">
                  <c:v>75</c:v>
                </c:pt>
                <c:pt idx="1">
                  <c:v>110</c:v>
                </c:pt>
                <c:pt idx="2">
                  <c:v>37</c:v>
                </c:pt>
                <c:pt idx="3">
                  <c:v>6</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MAT.DOCENTES!$C$70:$C$74</c:f>
              <c:strCache>
                <c:ptCount val="5"/>
                <c:pt idx="0">
                  <c:v>Siempre</c:v>
                </c:pt>
                <c:pt idx="1">
                  <c:v>Frecuentemente</c:v>
                </c:pt>
                <c:pt idx="2">
                  <c:v>Ocasionalmente</c:v>
                </c:pt>
                <c:pt idx="3">
                  <c:v>Raramente</c:v>
                </c:pt>
                <c:pt idx="4">
                  <c:v>No ocurre</c:v>
                </c:pt>
              </c:strCache>
            </c:strRef>
          </c:cat>
          <c:val>
            <c:numRef>
              <c:f>MAT.DOCENTES!$D$70:$D$74</c:f>
              <c:numCache>
                <c:formatCode>General</c:formatCode>
                <c:ptCount val="5"/>
                <c:pt idx="0">
                  <c:v>2</c:v>
                </c:pt>
                <c:pt idx="1">
                  <c:v>0</c:v>
                </c:pt>
                <c:pt idx="2">
                  <c:v>6</c:v>
                </c:pt>
                <c:pt idx="3">
                  <c:v>0</c:v>
                </c:pt>
                <c:pt idx="4">
                  <c:v>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INT.CONT.DOCENTES!$C$70:$C$74</c:f>
              <c:strCache>
                <c:ptCount val="5"/>
                <c:pt idx="0">
                  <c:v>Siempre</c:v>
                </c:pt>
                <c:pt idx="1">
                  <c:v>Frecuentemente</c:v>
                </c:pt>
                <c:pt idx="2">
                  <c:v>Ocasionalmente</c:v>
                </c:pt>
                <c:pt idx="3">
                  <c:v>Raramente</c:v>
                </c:pt>
                <c:pt idx="4">
                  <c:v>No ocurre</c:v>
                </c:pt>
              </c:strCache>
            </c:strRef>
          </c:cat>
          <c:val>
            <c:numRef>
              <c:f>INT.CONT.DOCENTES!$D$70:$D$74</c:f>
              <c:numCache>
                <c:formatCode>General</c:formatCode>
                <c:ptCount val="5"/>
                <c:pt idx="0">
                  <c:v>1</c:v>
                </c:pt>
                <c:pt idx="1">
                  <c:v>1</c:v>
                </c:pt>
                <c:pt idx="2">
                  <c:v>2</c:v>
                </c:pt>
                <c:pt idx="3">
                  <c:v>0</c:v>
                </c:pt>
                <c:pt idx="4">
                  <c:v>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INT.CONT.DOCENTES!$C$106:$C$110</c:f>
              <c:strCache>
                <c:ptCount val="5"/>
                <c:pt idx="0">
                  <c:v>Siempre</c:v>
                </c:pt>
                <c:pt idx="1">
                  <c:v>Frecuentemente</c:v>
                </c:pt>
                <c:pt idx="2">
                  <c:v>Ocasionalmente</c:v>
                </c:pt>
                <c:pt idx="3">
                  <c:v>Raramente</c:v>
                </c:pt>
                <c:pt idx="4">
                  <c:v>No ocurre</c:v>
                </c:pt>
              </c:strCache>
            </c:strRef>
          </c:cat>
          <c:val>
            <c:numRef>
              <c:f>INT.CONT.DOCENTES!$D$106:$D$110</c:f>
              <c:numCache>
                <c:formatCode>General</c:formatCode>
                <c:ptCount val="5"/>
                <c:pt idx="0">
                  <c:v>1</c:v>
                </c:pt>
                <c:pt idx="1">
                  <c:v>1</c:v>
                </c:pt>
                <c:pt idx="2">
                  <c:v>2</c:v>
                </c:pt>
                <c:pt idx="3">
                  <c:v>0</c:v>
                </c:pt>
                <c:pt idx="4">
                  <c:v>0</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a:pPr>
          <a:endParaRPr lang="es-EC"/>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MAT.DOCENTES!$C$106:$C$110</c:f>
              <c:strCache>
                <c:ptCount val="5"/>
                <c:pt idx="0">
                  <c:v>Siempre</c:v>
                </c:pt>
                <c:pt idx="1">
                  <c:v>Frecuentemente</c:v>
                </c:pt>
                <c:pt idx="2">
                  <c:v>Ocasionalmente</c:v>
                </c:pt>
                <c:pt idx="3">
                  <c:v>Raramente</c:v>
                </c:pt>
                <c:pt idx="4">
                  <c:v>No ocurre</c:v>
                </c:pt>
              </c:strCache>
            </c:strRef>
          </c:cat>
          <c:val>
            <c:numRef>
              <c:f>MAT.DOCENTES!$D$106:$D$110</c:f>
              <c:numCache>
                <c:formatCode>General</c:formatCode>
                <c:ptCount val="5"/>
                <c:pt idx="0">
                  <c:v>4</c:v>
                </c:pt>
                <c:pt idx="1">
                  <c:v>2</c:v>
                </c:pt>
                <c:pt idx="2">
                  <c:v>2</c:v>
                </c:pt>
                <c:pt idx="3">
                  <c:v>0</c:v>
                </c:pt>
                <c:pt idx="4">
                  <c:v>0</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a:pPr>
          <a:endParaRPr lang="es-EC"/>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MAT.DOCENTES!$C$106:$C$110</c:f>
              <c:strCache>
                <c:ptCount val="5"/>
                <c:pt idx="0">
                  <c:v>Siempre</c:v>
                </c:pt>
                <c:pt idx="1">
                  <c:v>Frecuentemente</c:v>
                </c:pt>
                <c:pt idx="2">
                  <c:v>Ocasionalmente</c:v>
                </c:pt>
                <c:pt idx="3">
                  <c:v>Raramente</c:v>
                </c:pt>
                <c:pt idx="4">
                  <c:v>No ocurre</c:v>
                </c:pt>
              </c:strCache>
            </c:strRef>
          </c:cat>
          <c:val>
            <c:numRef>
              <c:f>MAT.DOCENTES!$D$106:$D$110</c:f>
              <c:numCache>
                <c:formatCode>General</c:formatCode>
                <c:ptCount val="5"/>
                <c:pt idx="0">
                  <c:v>4</c:v>
                </c:pt>
                <c:pt idx="1">
                  <c:v>2</c:v>
                </c:pt>
                <c:pt idx="2">
                  <c:v>2</c:v>
                </c:pt>
                <c:pt idx="3">
                  <c:v>0</c:v>
                </c:pt>
                <c:pt idx="4">
                  <c:v>0</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a:pPr>
          <a:endParaRPr lang="es-EC"/>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INT.CONT.DOCENTES!$C$124:$C$128</c:f>
              <c:strCache>
                <c:ptCount val="5"/>
                <c:pt idx="0">
                  <c:v>Siempre</c:v>
                </c:pt>
                <c:pt idx="1">
                  <c:v>Frecuentemente</c:v>
                </c:pt>
                <c:pt idx="2">
                  <c:v>Ocasionalmente</c:v>
                </c:pt>
                <c:pt idx="3">
                  <c:v>Raramente</c:v>
                </c:pt>
                <c:pt idx="4">
                  <c:v>No ocurre</c:v>
                </c:pt>
              </c:strCache>
            </c:strRef>
          </c:cat>
          <c:val>
            <c:numRef>
              <c:f>INT.CONT.DOCENTES!$D$124:$D$128</c:f>
              <c:numCache>
                <c:formatCode>General</c:formatCode>
                <c:ptCount val="5"/>
                <c:pt idx="0">
                  <c:v>1</c:v>
                </c:pt>
                <c:pt idx="1">
                  <c:v>2</c:v>
                </c:pt>
                <c:pt idx="2">
                  <c:v>0</c:v>
                </c:pt>
                <c:pt idx="3">
                  <c:v>1</c:v>
                </c:pt>
                <c:pt idx="4">
                  <c:v>0</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rtl="0">
            <a:defRPr/>
          </a:pPr>
          <a:endParaRPr lang="es-EC"/>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MAT.ESTUDIANTES!$C$52:$C$56</c:f>
              <c:strCache>
                <c:ptCount val="5"/>
                <c:pt idx="0">
                  <c:v>Siempre</c:v>
                </c:pt>
                <c:pt idx="1">
                  <c:v>Frecuentemente</c:v>
                </c:pt>
                <c:pt idx="2">
                  <c:v>Ocasionalmente</c:v>
                </c:pt>
                <c:pt idx="3">
                  <c:v>Raramente</c:v>
                </c:pt>
                <c:pt idx="4">
                  <c:v>No ocurre</c:v>
                </c:pt>
              </c:strCache>
            </c:strRef>
          </c:cat>
          <c:val>
            <c:numRef>
              <c:f>MAT.ESTUDIANTES!$D$52:$D$56</c:f>
              <c:numCache>
                <c:formatCode>General</c:formatCode>
                <c:ptCount val="5"/>
                <c:pt idx="0">
                  <c:v>46</c:v>
                </c:pt>
                <c:pt idx="1">
                  <c:v>78</c:v>
                </c:pt>
                <c:pt idx="2">
                  <c:v>53</c:v>
                </c:pt>
                <c:pt idx="3">
                  <c:v>43</c:v>
                </c:pt>
                <c:pt idx="4">
                  <c:v>8</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7E37D-DC1C-4AE6-BDBC-2F8A01ED365B}"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s-EC"/>
        </a:p>
      </dgm:t>
    </dgm:pt>
    <dgm:pt modelId="{212910D7-B120-40DA-85FD-53B8D35C1025}">
      <dgm:prSet phldrT="[Texto]"/>
      <dgm:spPr/>
      <dgm:t>
        <a:bodyPr/>
        <a:lstStyle/>
        <a:p>
          <a:r>
            <a:rPr lang="es-ES" dirty="0" smtClean="0"/>
            <a:t>Una de las limitaciones en la educación es la utilización de un estilo de enseñanza, basándose en el supuesto que los estudiantes están dotados de las mismas capacidades y habilidades para procesar y percibir la información.</a:t>
          </a:r>
          <a:endParaRPr lang="es-EC" dirty="0"/>
        </a:p>
      </dgm:t>
    </dgm:pt>
    <dgm:pt modelId="{8A575184-EECD-42CE-8AA7-5FE2CF0B0DD6}" type="parTrans" cxnId="{AB883AC0-B051-4CD6-BBDE-6169D3DE417A}">
      <dgm:prSet/>
      <dgm:spPr/>
      <dgm:t>
        <a:bodyPr/>
        <a:lstStyle/>
        <a:p>
          <a:endParaRPr lang="es-EC"/>
        </a:p>
      </dgm:t>
    </dgm:pt>
    <dgm:pt modelId="{F6048F2F-A435-463A-861F-1BEE86387479}" type="sibTrans" cxnId="{AB883AC0-B051-4CD6-BBDE-6169D3DE417A}">
      <dgm:prSet/>
      <dgm:spPr/>
      <dgm:t>
        <a:bodyPr/>
        <a:lstStyle/>
        <a:p>
          <a:endParaRPr lang="es-EC"/>
        </a:p>
      </dgm:t>
    </dgm:pt>
    <dgm:pt modelId="{680D7C55-10C0-46A4-98C1-DFD0AB874C48}" type="pres">
      <dgm:prSet presAssocID="{4F07E37D-DC1C-4AE6-BDBC-2F8A01ED365B}" presName="linear" presStyleCnt="0">
        <dgm:presLayoutVars>
          <dgm:animLvl val="lvl"/>
          <dgm:resizeHandles val="exact"/>
        </dgm:presLayoutVars>
      </dgm:prSet>
      <dgm:spPr/>
      <dgm:t>
        <a:bodyPr/>
        <a:lstStyle/>
        <a:p>
          <a:endParaRPr lang="es-EC"/>
        </a:p>
      </dgm:t>
    </dgm:pt>
    <dgm:pt modelId="{8F844280-6672-48F1-A7AA-7626D9D08937}" type="pres">
      <dgm:prSet presAssocID="{212910D7-B120-40DA-85FD-53B8D35C1025}" presName="parentText" presStyleLbl="node1" presStyleIdx="0" presStyleCnt="1" custScaleY="42644" custLinFactNeighborX="1818" custLinFactNeighborY="-67438">
        <dgm:presLayoutVars>
          <dgm:chMax val="0"/>
          <dgm:bulletEnabled val="1"/>
        </dgm:presLayoutVars>
      </dgm:prSet>
      <dgm:spPr/>
      <dgm:t>
        <a:bodyPr/>
        <a:lstStyle/>
        <a:p>
          <a:endParaRPr lang="es-EC"/>
        </a:p>
      </dgm:t>
    </dgm:pt>
  </dgm:ptLst>
  <dgm:cxnLst>
    <dgm:cxn modelId="{B819FEAE-C78D-4B42-81D8-8943DF2F24E6}" type="presOf" srcId="{4F07E37D-DC1C-4AE6-BDBC-2F8A01ED365B}" destId="{680D7C55-10C0-46A4-98C1-DFD0AB874C48}" srcOrd="0" destOrd="0" presId="urn:microsoft.com/office/officeart/2005/8/layout/vList2"/>
    <dgm:cxn modelId="{953EE3AF-5B92-411B-BB66-BB13F87686B8}" type="presOf" srcId="{212910D7-B120-40DA-85FD-53B8D35C1025}" destId="{8F844280-6672-48F1-A7AA-7626D9D08937}" srcOrd="0" destOrd="0" presId="urn:microsoft.com/office/officeart/2005/8/layout/vList2"/>
    <dgm:cxn modelId="{AB883AC0-B051-4CD6-BBDE-6169D3DE417A}" srcId="{4F07E37D-DC1C-4AE6-BDBC-2F8A01ED365B}" destId="{212910D7-B120-40DA-85FD-53B8D35C1025}" srcOrd="0" destOrd="0" parTransId="{8A575184-EECD-42CE-8AA7-5FE2CF0B0DD6}" sibTransId="{F6048F2F-A435-463A-861F-1BEE86387479}"/>
    <dgm:cxn modelId="{1E0C0AAF-AB7B-4F5D-B4C9-485F504251E1}" type="presParOf" srcId="{680D7C55-10C0-46A4-98C1-DFD0AB874C48}" destId="{8F844280-6672-48F1-A7AA-7626D9D089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883F2E-592A-4534-8318-ACFE6537FCD8}"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s-EC"/>
        </a:p>
      </dgm:t>
    </dgm:pt>
    <dgm:pt modelId="{FCAB2825-BD87-4FF1-991A-6A65979CD610}">
      <dgm:prSet phldrT="[Texto]"/>
      <dgm:spPr/>
      <dgm:t>
        <a:bodyPr/>
        <a:lstStyle/>
        <a:p>
          <a:r>
            <a:rPr lang="es-EC" dirty="0" err="1" smtClean="0">
              <a:solidFill>
                <a:schemeClr val="tx1"/>
              </a:solidFill>
            </a:rPr>
            <a:t>Flanders</a:t>
          </a:r>
          <a:r>
            <a:rPr lang="es-EC" dirty="0" smtClean="0">
              <a:solidFill>
                <a:schemeClr val="tx1"/>
              </a:solidFill>
            </a:rPr>
            <a:t> (1977)</a:t>
          </a:r>
          <a:endParaRPr lang="es-EC" dirty="0">
            <a:solidFill>
              <a:schemeClr val="tx1"/>
            </a:solidFill>
          </a:endParaRPr>
        </a:p>
      </dgm:t>
    </dgm:pt>
    <dgm:pt modelId="{62EAE7A0-4A6E-4936-B9F8-655344B77E2A}" type="parTrans" cxnId="{D15FF2A3-40D7-4DBA-8FE9-3BE14F100313}">
      <dgm:prSet/>
      <dgm:spPr/>
      <dgm:t>
        <a:bodyPr/>
        <a:lstStyle/>
        <a:p>
          <a:endParaRPr lang="es-EC"/>
        </a:p>
      </dgm:t>
    </dgm:pt>
    <dgm:pt modelId="{70DD719E-2C17-4950-B40C-0AA2A8D7D3AE}" type="sibTrans" cxnId="{D15FF2A3-40D7-4DBA-8FE9-3BE14F100313}">
      <dgm:prSet/>
      <dgm:spPr/>
      <dgm:t>
        <a:bodyPr/>
        <a:lstStyle/>
        <a:p>
          <a:endParaRPr lang="es-EC"/>
        </a:p>
      </dgm:t>
    </dgm:pt>
    <dgm:pt modelId="{FE3107BF-7BB0-417D-AC3B-B97C2B9CC12B}">
      <dgm:prSet phldrT="[Texto]"/>
      <dgm:spPr/>
      <dgm:t>
        <a:bodyPr/>
        <a:lstStyle/>
        <a:p>
          <a:r>
            <a:rPr lang="es-EC" dirty="0" smtClean="0">
              <a:solidFill>
                <a:schemeClr val="tx1"/>
              </a:solidFill>
            </a:rPr>
            <a:t>Directo</a:t>
          </a:r>
          <a:endParaRPr lang="es-EC" dirty="0">
            <a:solidFill>
              <a:schemeClr val="tx1"/>
            </a:solidFill>
          </a:endParaRPr>
        </a:p>
      </dgm:t>
    </dgm:pt>
    <dgm:pt modelId="{D750AB1B-14F3-4EFE-AD5C-D31AA65320D3}" type="parTrans" cxnId="{EC314DFD-B910-42DF-8877-0A3ED3391F9E}">
      <dgm:prSet/>
      <dgm:spPr/>
      <dgm:t>
        <a:bodyPr/>
        <a:lstStyle/>
        <a:p>
          <a:endParaRPr lang="es-EC"/>
        </a:p>
      </dgm:t>
    </dgm:pt>
    <dgm:pt modelId="{D8DDE98C-A494-4F8B-B92D-58F9EA20971D}" type="sibTrans" cxnId="{EC314DFD-B910-42DF-8877-0A3ED3391F9E}">
      <dgm:prSet/>
      <dgm:spPr/>
      <dgm:t>
        <a:bodyPr/>
        <a:lstStyle/>
        <a:p>
          <a:endParaRPr lang="es-EC"/>
        </a:p>
      </dgm:t>
    </dgm:pt>
    <dgm:pt modelId="{40FD3E99-C33A-4EF8-928A-507DB911E466}">
      <dgm:prSet phldrT="[Texto]"/>
      <dgm:spPr/>
      <dgm:t>
        <a:bodyPr/>
        <a:lstStyle/>
        <a:p>
          <a:r>
            <a:rPr lang="es-EC" dirty="0" smtClean="0">
              <a:solidFill>
                <a:schemeClr val="tx1"/>
              </a:solidFill>
            </a:rPr>
            <a:t>Indirecto</a:t>
          </a:r>
          <a:endParaRPr lang="es-EC" dirty="0">
            <a:solidFill>
              <a:schemeClr val="tx1"/>
            </a:solidFill>
          </a:endParaRPr>
        </a:p>
      </dgm:t>
    </dgm:pt>
    <dgm:pt modelId="{F48C914C-079B-4948-B2D3-0767DFCEB87D}" type="parTrans" cxnId="{A900C48A-7DA4-4582-9BE7-90F8528B31B4}">
      <dgm:prSet/>
      <dgm:spPr/>
      <dgm:t>
        <a:bodyPr/>
        <a:lstStyle/>
        <a:p>
          <a:endParaRPr lang="es-EC"/>
        </a:p>
      </dgm:t>
    </dgm:pt>
    <dgm:pt modelId="{B825681A-A823-4FA5-A284-9F65CB97A34E}" type="sibTrans" cxnId="{A900C48A-7DA4-4582-9BE7-90F8528B31B4}">
      <dgm:prSet/>
      <dgm:spPr/>
      <dgm:t>
        <a:bodyPr/>
        <a:lstStyle/>
        <a:p>
          <a:endParaRPr lang="es-EC"/>
        </a:p>
      </dgm:t>
    </dgm:pt>
    <dgm:pt modelId="{8DF275BE-303F-4A3C-BAEA-B21F178F3B5C}" type="pres">
      <dgm:prSet presAssocID="{3B883F2E-592A-4534-8318-ACFE6537FCD8}" presName="Name0" presStyleCnt="0">
        <dgm:presLayoutVars>
          <dgm:chPref val="1"/>
          <dgm:dir/>
          <dgm:animOne val="branch"/>
          <dgm:animLvl val="lvl"/>
          <dgm:resizeHandles val="exact"/>
        </dgm:presLayoutVars>
      </dgm:prSet>
      <dgm:spPr/>
      <dgm:t>
        <a:bodyPr/>
        <a:lstStyle/>
        <a:p>
          <a:endParaRPr lang="es-EC"/>
        </a:p>
      </dgm:t>
    </dgm:pt>
    <dgm:pt modelId="{FCF295D9-5463-4681-9C90-558C63D0FD95}" type="pres">
      <dgm:prSet presAssocID="{FCAB2825-BD87-4FF1-991A-6A65979CD610}" presName="root1" presStyleCnt="0"/>
      <dgm:spPr/>
    </dgm:pt>
    <dgm:pt modelId="{E1627210-7A72-4CD4-8CFA-D9837DB58815}" type="pres">
      <dgm:prSet presAssocID="{FCAB2825-BD87-4FF1-991A-6A65979CD610}" presName="LevelOneTextNode" presStyleLbl="node0" presStyleIdx="0" presStyleCnt="1">
        <dgm:presLayoutVars>
          <dgm:chPref val="3"/>
        </dgm:presLayoutVars>
      </dgm:prSet>
      <dgm:spPr/>
      <dgm:t>
        <a:bodyPr/>
        <a:lstStyle/>
        <a:p>
          <a:endParaRPr lang="es-EC"/>
        </a:p>
      </dgm:t>
    </dgm:pt>
    <dgm:pt modelId="{808CF97B-63A0-4A80-9270-7C6D8BBEEE21}" type="pres">
      <dgm:prSet presAssocID="{FCAB2825-BD87-4FF1-991A-6A65979CD610}" presName="level2hierChild" presStyleCnt="0"/>
      <dgm:spPr/>
    </dgm:pt>
    <dgm:pt modelId="{68EE1609-0E51-4955-874C-AB5B94250ED0}" type="pres">
      <dgm:prSet presAssocID="{D750AB1B-14F3-4EFE-AD5C-D31AA65320D3}" presName="conn2-1" presStyleLbl="parChTrans1D2" presStyleIdx="0" presStyleCnt="2"/>
      <dgm:spPr/>
      <dgm:t>
        <a:bodyPr/>
        <a:lstStyle/>
        <a:p>
          <a:endParaRPr lang="es-EC"/>
        </a:p>
      </dgm:t>
    </dgm:pt>
    <dgm:pt modelId="{F76BEE6D-2959-4B7C-A769-9ED0A355D761}" type="pres">
      <dgm:prSet presAssocID="{D750AB1B-14F3-4EFE-AD5C-D31AA65320D3}" presName="connTx" presStyleLbl="parChTrans1D2" presStyleIdx="0" presStyleCnt="2"/>
      <dgm:spPr/>
      <dgm:t>
        <a:bodyPr/>
        <a:lstStyle/>
        <a:p>
          <a:endParaRPr lang="es-EC"/>
        </a:p>
      </dgm:t>
    </dgm:pt>
    <dgm:pt modelId="{E34B8EAE-70CA-4A69-8A84-1C606498BB49}" type="pres">
      <dgm:prSet presAssocID="{FE3107BF-7BB0-417D-AC3B-B97C2B9CC12B}" presName="root2" presStyleCnt="0"/>
      <dgm:spPr/>
    </dgm:pt>
    <dgm:pt modelId="{C56FD6F4-0707-4580-8F37-B3D6315FAB96}" type="pres">
      <dgm:prSet presAssocID="{FE3107BF-7BB0-417D-AC3B-B97C2B9CC12B}" presName="LevelTwoTextNode" presStyleLbl="node2" presStyleIdx="0" presStyleCnt="2">
        <dgm:presLayoutVars>
          <dgm:chPref val="3"/>
        </dgm:presLayoutVars>
      </dgm:prSet>
      <dgm:spPr/>
      <dgm:t>
        <a:bodyPr/>
        <a:lstStyle/>
        <a:p>
          <a:endParaRPr lang="es-EC"/>
        </a:p>
      </dgm:t>
    </dgm:pt>
    <dgm:pt modelId="{FA28D228-42FB-4D86-B1BD-DB9BFB2A8C70}" type="pres">
      <dgm:prSet presAssocID="{FE3107BF-7BB0-417D-AC3B-B97C2B9CC12B}" presName="level3hierChild" presStyleCnt="0"/>
      <dgm:spPr/>
    </dgm:pt>
    <dgm:pt modelId="{248172D2-10EC-4EE2-8AD3-BA10C7EAAEF3}" type="pres">
      <dgm:prSet presAssocID="{F48C914C-079B-4948-B2D3-0767DFCEB87D}" presName="conn2-1" presStyleLbl="parChTrans1D2" presStyleIdx="1" presStyleCnt="2"/>
      <dgm:spPr/>
      <dgm:t>
        <a:bodyPr/>
        <a:lstStyle/>
        <a:p>
          <a:endParaRPr lang="es-EC"/>
        </a:p>
      </dgm:t>
    </dgm:pt>
    <dgm:pt modelId="{853DD98F-1EEE-4267-A176-2844A675016C}" type="pres">
      <dgm:prSet presAssocID="{F48C914C-079B-4948-B2D3-0767DFCEB87D}" presName="connTx" presStyleLbl="parChTrans1D2" presStyleIdx="1" presStyleCnt="2"/>
      <dgm:spPr/>
      <dgm:t>
        <a:bodyPr/>
        <a:lstStyle/>
        <a:p>
          <a:endParaRPr lang="es-EC"/>
        </a:p>
      </dgm:t>
    </dgm:pt>
    <dgm:pt modelId="{EBE4F94D-C9A6-4B9F-9C9F-32F0B229E24C}" type="pres">
      <dgm:prSet presAssocID="{40FD3E99-C33A-4EF8-928A-507DB911E466}" presName="root2" presStyleCnt="0"/>
      <dgm:spPr/>
    </dgm:pt>
    <dgm:pt modelId="{D0CC0F79-4FF7-4306-A6C6-1DD065D20E40}" type="pres">
      <dgm:prSet presAssocID="{40FD3E99-C33A-4EF8-928A-507DB911E466}" presName="LevelTwoTextNode" presStyleLbl="node2" presStyleIdx="1" presStyleCnt="2">
        <dgm:presLayoutVars>
          <dgm:chPref val="3"/>
        </dgm:presLayoutVars>
      </dgm:prSet>
      <dgm:spPr/>
      <dgm:t>
        <a:bodyPr/>
        <a:lstStyle/>
        <a:p>
          <a:endParaRPr lang="es-EC"/>
        </a:p>
      </dgm:t>
    </dgm:pt>
    <dgm:pt modelId="{1E2E3E7F-A985-404F-9380-9F8E5A6B6EA8}" type="pres">
      <dgm:prSet presAssocID="{40FD3E99-C33A-4EF8-928A-507DB911E466}" presName="level3hierChild" presStyleCnt="0"/>
      <dgm:spPr/>
    </dgm:pt>
  </dgm:ptLst>
  <dgm:cxnLst>
    <dgm:cxn modelId="{0420763B-6BDF-4403-A3CD-D38D2E56A2A2}" type="presOf" srcId="{D750AB1B-14F3-4EFE-AD5C-D31AA65320D3}" destId="{F76BEE6D-2959-4B7C-A769-9ED0A355D761}" srcOrd="1" destOrd="0" presId="urn:microsoft.com/office/officeart/2008/layout/HorizontalMultiLevelHierarchy"/>
    <dgm:cxn modelId="{6848A4CD-D48E-463C-A196-9A4B58F7205D}" type="presOf" srcId="{3B883F2E-592A-4534-8318-ACFE6537FCD8}" destId="{8DF275BE-303F-4A3C-BAEA-B21F178F3B5C}" srcOrd="0" destOrd="0" presId="urn:microsoft.com/office/officeart/2008/layout/HorizontalMultiLevelHierarchy"/>
    <dgm:cxn modelId="{D15FF2A3-40D7-4DBA-8FE9-3BE14F100313}" srcId="{3B883F2E-592A-4534-8318-ACFE6537FCD8}" destId="{FCAB2825-BD87-4FF1-991A-6A65979CD610}" srcOrd="0" destOrd="0" parTransId="{62EAE7A0-4A6E-4936-B9F8-655344B77E2A}" sibTransId="{70DD719E-2C17-4950-B40C-0AA2A8D7D3AE}"/>
    <dgm:cxn modelId="{3705D3AF-F817-4FB9-A41A-6E6BE8533BBA}" type="presOf" srcId="{D750AB1B-14F3-4EFE-AD5C-D31AA65320D3}" destId="{68EE1609-0E51-4955-874C-AB5B94250ED0}" srcOrd="0" destOrd="0" presId="urn:microsoft.com/office/officeart/2008/layout/HorizontalMultiLevelHierarchy"/>
    <dgm:cxn modelId="{4D480F79-43C1-4062-B0AB-08FF55BF7041}" type="presOf" srcId="{FCAB2825-BD87-4FF1-991A-6A65979CD610}" destId="{E1627210-7A72-4CD4-8CFA-D9837DB58815}" srcOrd="0" destOrd="0" presId="urn:microsoft.com/office/officeart/2008/layout/HorizontalMultiLevelHierarchy"/>
    <dgm:cxn modelId="{16AF1362-9191-470C-BFBD-85E27EEBCC10}" type="presOf" srcId="{F48C914C-079B-4948-B2D3-0767DFCEB87D}" destId="{853DD98F-1EEE-4267-A176-2844A675016C}" srcOrd="1" destOrd="0" presId="urn:microsoft.com/office/officeart/2008/layout/HorizontalMultiLevelHierarchy"/>
    <dgm:cxn modelId="{A900C48A-7DA4-4582-9BE7-90F8528B31B4}" srcId="{FCAB2825-BD87-4FF1-991A-6A65979CD610}" destId="{40FD3E99-C33A-4EF8-928A-507DB911E466}" srcOrd="1" destOrd="0" parTransId="{F48C914C-079B-4948-B2D3-0767DFCEB87D}" sibTransId="{B825681A-A823-4FA5-A284-9F65CB97A34E}"/>
    <dgm:cxn modelId="{467552F9-159B-4A7B-B66A-DFFBA3376E87}" type="presOf" srcId="{F48C914C-079B-4948-B2D3-0767DFCEB87D}" destId="{248172D2-10EC-4EE2-8AD3-BA10C7EAAEF3}" srcOrd="0" destOrd="0" presId="urn:microsoft.com/office/officeart/2008/layout/HorizontalMultiLevelHierarchy"/>
    <dgm:cxn modelId="{DD5C62AD-FE3D-4F1C-812B-4E5BA0688F9F}" type="presOf" srcId="{FE3107BF-7BB0-417D-AC3B-B97C2B9CC12B}" destId="{C56FD6F4-0707-4580-8F37-B3D6315FAB96}" srcOrd="0" destOrd="0" presId="urn:microsoft.com/office/officeart/2008/layout/HorizontalMultiLevelHierarchy"/>
    <dgm:cxn modelId="{889D39E4-57DE-499E-BC79-4646A5D098EB}" type="presOf" srcId="{40FD3E99-C33A-4EF8-928A-507DB911E466}" destId="{D0CC0F79-4FF7-4306-A6C6-1DD065D20E40}" srcOrd="0" destOrd="0" presId="urn:microsoft.com/office/officeart/2008/layout/HorizontalMultiLevelHierarchy"/>
    <dgm:cxn modelId="{EC314DFD-B910-42DF-8877-0A3ED3391F9E}" srcId="{FCAB2825-BD87-4FF1-991A-6A65979CD610}" destId="{FE3107BF-7BB0-417D-AC3B-B97C2B9CC12B}" srcOrd="0" destOrd="0" parTransId="{D750AB1B-14F3-4EFE-AD5C-D31AA65320D3}" sibTransId="{D8DDE98C-A494-4F8B-B92D-58F9EA20971D}"/>
    <dgm:cxn modelId="{2DDFA1C9-C0EF-4261-A3B3-F2696BEEEFCB}" type="presParOf" srcId="{8DF275BE-303F-4A3C-BAEA-B21F178F3B5C}" destId="{FCF295D9-5463-4681-9C90-558C63D0FD95}" srcOrd="0" destOrd="0" presId="urn:microsoft.com/office/officeart/2008/layout/HorizontalMultiLevelHierarchy"/>
    <dgm:cxn modelId="{23AC5482-EC07-403B-A541-6E10069DDF94}" type="presParOf" srcId="{FCF295D9-5463-4681-9C90-558C63D0FD95}" destId="{E1627210-7A72-4CD4-8CFA-D9837DB58815}" srcOrd="0" destOrd="0" presId="urn:microsoft.com/office/officeart/2008/layout/HorizontalMultiLevelHierarchy"/>
    <dgm:cxn modelId="{516D0C3F-242C-4577-BEC3-CBBE83D08F76}" type="presParOf" srcId="{FCF295D9-5463-4681-9C90-558C63D0FD95}" destId="{808CF97B-63A0-4A80-9270-7C6D8BBEEE21}" srcOrd="1" destOrd="0" presId="urn:microsoft.com/office/officeart/2008/layout/HorizontalMultiLevelHierarchy"/>
    <dgm:cxn modelId="{416BC9E3-238D-4738-88DD-4BED1233C8A2}" type="presParOf" srcId="{808CF97B-63A0-4A80-9270-7C6D8BBEEE21}" destId="{68EE1609-0E51-4955-874C-AB5B94250ED0}" srcOrd="0" destOrd="0" presId="urn:microsoft.com/office/officeart/2008/layout/HorizontalMultiLevelHierarchy"/>
    <dgm:cxn modelId="{DB21C5F4-18EA-4AC6-895D-779EC3ABD34B}" type="presParOf" srcId="{68EE1609-0E51-4955-874C-AB5B94250ED0}" destId="{F76BEE6D-2959-4B7C-A769-9ED0A355D761}" srcOrd="0" destOrd="0" presId="urn:microsoft.com/office/officeart/2008/layout/HorizontalMultiLevelHierarchy"/>
    <dgm:cxn modelId="{618C0A1D-FA13-4CD0-B64C-276997366A4E}" type="presParOf" srcId="{808CF97B-63A0-4A80-9270-7C6D8BBEEE21}" destId="{E34B8EAE-70CA-4A69-8A84-1C606498BB49}" srcOrd="1" destOrd="0" presId="urn:microsoft.com/office/officeart/2008/layout/HorizontalMultiLevelHierarchy"/>
    <dgm:cxn modelId="{67448ADF-051A-4A70-8E8F-65E7A3D1CA0F}" type="presParOf" srcId="{E34B8EAE-70CA-4A69-8A84-1C606498BB49}" destId="{C56FD6F4-0707-4580-8F37-B3D6315FAB96}" srcOrd="0" destOrd="0" presId="urn:microsoft.com/office/officeart/2008/layout/HorizontalMultiLevelHierarchy"/>
    <dgm:cxn modelId="{51B5047F-9C23-4309-8D5C-1A86B1C0AE18}" type="presParOf" srcId="{E34B8EAE-70CA-4A69-8A84-1C606498BB49}" destId="{FA28D228-42FB-4D86-B1BD-DB9BFB2A8C70}" srcOrd="1" destOrd="0" presId="urn:microsoft.com/office/officeart/2008/layout/HorizontalMultiLevelHierarchy"/>
    <dgm:cxn modelId="{F9AE723B-E78F-4DE1-B9DF-042F0F6F684C}" type="presParOf" srcId="{808CF97B-63A0-4A80-9270-7C6D8BBEEE21}" destId="{248172D2-10EC-4EE2-8AD3-BA10C7EAAEF3}" srcOrd="2" destOrd="0" presId="urn:microsoft.com/office/officeart/2008/layout/HorizontalMultiLevelHierarchy"/>
    <dgm:cxn modelId="{C82E09A5-E0DC-4508-B57E-1784EB50DDB6}" type="presParOf" srcId="{248172D2-10EC-4EE2-8AD3-BA10C7EAAEF3}" destId="{853DD98F-1EEE-4267-A176-2844A675016C}" srcOrd="0" destOrd="0" presId="urn:microsoft.com/office/officeart/2008/layout/HorizontalMultiLevelHierarchy"/>
    <dgm:cxn modelId="{3DA8E5AF-718D-4C93-860F-D430DC204294}" type="presParOf" srcId="{808CF97B-63A0-4A80-9270-7C6D8BBEEE21}" destId="{EBE4F94D-C9A6-4B9F-9C9F-32F0B229E24C}" srcOrd="3" destOrd="0" presId="urn:microsoft.com/office/officeart/2008/layout/HorizontalMultiLevelHierarchy"/>
    <dgm:cxn modelId="{C8C3E6A8-E62C-4A02-BBEF-9211921EC180}" type="presParOf" srcId="{EBE4F94D-C9A6-4B9F-9C9F-32F0B229E24C}" destId="{D0CC0F79-4FF7-4306-A6C6-1DD065D20E40}" srcOrd="0" destOrd="0" presId="urn:microsoft.com/office/officeart/2008/layout/HorizontalMultiLevelHierarchy"/>
    <dgm:cxn modelId="{888BC7E1-9CFE-442A-90B7-5ECCCD83A586}" type="presParOf" srcId="{EBE4F94D-C9A6-4B9F-9C9F-32F0B229E24C}" destId="{1E2E3E7F-A985-404F-9380-9F8E5A6B6EA8}" srcOrd="1" destOrd="0" presId="urn:microsoft.com/office/officeart/2008/layout/HorizontalMultiLevelHierarchy"/>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883F2E-592A-4534-8318-ACFE6537FCD8}"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EC"/>
        </a:p>
      </dgm:t>
    </dgm:pt>
    <dgm:pt modelId="{FCAB2825-BD87-4FF1-991A-6A65979CD610}">
      <dgm:prSet phldrT="[Texto]"/>
      <dgm:spPr/>
      <dgm:t>
        <a:bodyPr/>
        <a:lstStyle/>
        <a:p>
          <a:r>
            <a:rPr lang="es-EC" b="1" dirty="0" smtClean="0">
              <a:solidFill>
                <a:schemeClr val="tx1"/>
              </a:solidFill>
            </a:rPr>
            <a:t>Miguel Ángel Delgado</a:t>
          </a:r>
          <a:r>
            <a:rPr lang="es-EC" dirty="0" smtClean="0">
              <a:solidFill>
                <a:schemeClr val="tx1"/>
              </a:solidFill>
            </a:rPr>
            <a:t> </a:t>
          </a:r>
          <a:r>
            <a:rPr lang="es-EC" b="1" dirty="0" smtClean="0">
              <a:solidFill>
                <a:schemeClr val="tx1"/>
              </a:solidFill>
            </a:rPr>
            <a:t>(1996)</a:t>
          </a:r>
          <a:endParaRPr lang="es-EC" b="1" dirty="0">
            <a:solidFill>
              <a:schemeClr val="tx1"/>
            </a:solidFill>
          </a:endParaRPr>
        </a:p>
      </dgm:t>
    </dgm:pt>
    <dgm:pt modelId="{62EAE7A0-4A6E-4936-B9F8-655344B77E2A}" type="parTrans" cxnId="{D15FF2A3-40D7-4DBA-8FE9-3BE14F100313}">
      <dgm:prSet/>
      <dgm:spPr/>
      <dgm:t>
        <a:bodyPr/>
        <a:lstStyle/>
        <a:p>
          <a:endParaRPr lang="es-EC"/>
        </a:p>
      </dgm:t>
    </dgm:pt>
    <dgm:pt modelId="{70DD719E-2C17-4950-B40C-0AA2A8D7D3AE}" type="sibTrans" cxnId="{D15FF2A3-40D7-4DBA-8FE9-3BE14F100313}">
      <dgm:prSet/>
      <dgm:spPr/>
      <dgm:t>
        <a:bodyPr/>
        <a:lstStyle/>
        <a:p>
          <a:endParaRPr lang="es-EC"/>
        </a:p>
      </dgm:t>
    </dgm:pt>
    <dgm:pt modelId="{FE3107BF-7BB0-417D-AC3B-B97C2B9CC12B}">
      <dgm:prSet phldrT="[Texto]"/>
      <dgm:spPr/>
      <dgm:t>
        <a:bodyPr/>
        <a:lstStyle/>
        <a:p>
          <a:r>
            <a:rPr lang="es-EC" dirty="0" smtClean="0">
              <a:solidFill>
                <a:schemeClr val="tx1"/>
              </a:solidFill>
            </a:rPr>
            <a:t>Tradicional</a:t>
          </a:r>
          <a:endParaRPr lang="es-EC" dirty="0">
            <a:solidFill>
              <a:schemeClr val="tx1"/>
            </a:solidFill>
          </a:endParaRPr>
        </a:p>
      </dgm:t>
    </dgm:pt>
    <dgm:pt modelId="{D750AB1B-14F3-4EFE-AD5C-D31AA65320D3}" type="parTrans" cxnId="{EC314DFD-B910-42DF-8877-0A3ED3391F9E}">
      <dgm:prSet/>
      <dgm:spPr/>
      <dgm:t>
        <a:bodyPr/>
        <a:lstStyle/>
        <a:p>
          <a:endParaRPr lang="es-EC"/>
        </a:p>
      </dgm:t>
    </dgm:pt>
    <dgm:pt modelId="{D8DDE98C-A494-4F8B-B92D-58F9EA20971D}" type="sibTrans" cxnId="{EC314DFD-B910-42DF-8877-0A3ED3391F9E}">
      <dgm:prSet/>
      <dgm:spPr/>
      <dgm:t>
        <a:bodyPr/>
        <a:lstStyle/>
        <a:p>
          <a:endParaRPr lang="es-EC"/>
        </a:p>
      </dgm:t>
    </dgm:pt>
    <dgm:pt modelId="{40FD3E99-C33A-4EF8-928A-507DB911E466}">
      <dgm:prSet phldrT="[Texto]"/>
      <dgm:spPr/>
      <dgm:t>
        <a:bodyPr/>
        <a:lstStyle/>
        <a:p>
          <a:r>
            <a:rPr lang="es-EC" dirty="0" smtClean="0">
              <a:solidFill>
                <a:schemeClr val="tx1"/>
              </a:solidFill>
            </a:rPr>
            <a:t>Individualizador</a:t>
          </a:r>
          <a:endParaRPr lang="es-EC" dirty="0">
            <a:solidFill>
              <a:schemeClr val="tx1"/>
            </a:solidFill>
          </a:endParaRPr>
        </a:p>
      </dgm:t>
    </dgm:pt>
    <dgm:pt modelId="{F48C914C-079B-4948-B2D3-0767DFCEB87D}" type="parTrans" cxnId="{A900C48A-7DA4-4582-9BE7-90F8528B31B4}">
      <dgm:prSet/>
      <dgm:spPr/>
      <dgm:t>
        <a:bodyPr/>
        <a:lstStyle/>
        <a:p>
          <a:endParaRPr lang="es-EC"/>
        </a:p>
      </dgm:t>
    </dgm:pt>
    <dgm:pt modelId="{B825681A-A823-4FA5-A284-9F65CB97A34E}" type="sibTrans" cxnId="{A900C48A-7DA4-4582-9BE7-90F8528B31B4}">
      <dgm:prSet/>
      <dgm:spPr/>
      <dgm:t>
        <a:bodyPr/>
        <a:lstStyle/>
        <a:p>
          <a:endParaRPr lang="es-EC"/>
        </a:p>
      </dgm:t>
    </dgm:pt>
    <dgm:pt modelId="{14C08616-FD6B-4734-A304-BC4963E196BF}">
      <dgm:prSet phldrT="[Texto]"/>
      <dgm:spPr/>
      <dgm:t>
        <a:bodyPr/>
        <a:lstStyle/>
        <a:p>
          <a:r>
            <a:rPr lang="es-EC" dirty="0" smtClean="0">
              <a:solidFill>
                <a:schemeClr val="tx1"/>
              </a:solidFill>
            </a:rPr>
            <a:t>Participativo</a:t>
          </a:r>
          <a:endParaRPr lang="es-EC" dirty="0">
            <a:solidFill>
              <a:schemeClr val="tx1"/>
            </a:solidFill>
          </a:endParaRPr>
        </a:p>
      </dgm:t>
    </dgm:pt>
    <dgm:pt modelId="{64249843-6FE9-41AD-A6AA-1DB78C2D84D0}" type="parTrans" cxnId="{1CC0EB21-FB05-4F52-A65E-4D1F42D1AD8B}">
      <dgm:prSet/>
      <dgm:spPr/>
      <dgm:t>
        <a:bodyPr/>
        <a:lstStyle/>
        <a:p>
          <a:endParaRPr lang="es-EC"/>
        </a:p>
      </dgm:t>
    </dgm:pt>
    <dgm:pt modelId="{9625EFB2-A64A-4A18-B3BD-FC111FDE704C}" type="sibTrans" cxnId="{1CC0EB21-FB05-4F52-A65E-4D1F42D1AD8B}">
      <dgm:prSet/>
      <dgm:spPr/>
      <dgm:t>
        <a:bodyPr/>
        <a:lstStyle/>
        <a:p>
          <a:endParaRPr lang="es-EC"/>
        </a:p>
      </dgm:t>
    </dgm:pt>
    <dgm:pt modelId="{5BB53387-547A-465F-AEC5-D4522B44EAF5}">
      <dgm:prSet/>
      <dgm:spPr/>
      <dgm:t>
        <a:bodyPr/>
        <a:lstStyle/>
        <a:p>
          <a:r>
            <a:rPr lang="es-EC" dirty="0" smtClean="0">
              <a:solidFill>
                <a:schemeClr val="tx1"/>
              </a:solidFill>
            </a:rPr>
            <a:t>Socializador</a:t>
          </a:r>
          <a:endParaRPr lang="es-EC" dirty="0">
            <a:solidFill>
              <a:schemeClr val="tx1"/>
            </a:solidFill>
          </a:endParaRPr>
        </a:p>
      </dgm:t>
    </dgm:pt>
    <dgm:pt modelId="{B8ED357F-C01C-41DC-8883-1615F36F0C39}" type="parTrans" cxnId="{D65D9532-4E3C-4774-B077-770846610C55}">
      <dgm:prSet/>
      <dgm:spPr/>
      <dgm:t>
        <a:bodyPr/>
        <a:lstStyle/>
        <a:p>
          <a:endParaRPr lang="es-EC"/>
        </a:p>
      </dgm:t>
    </dgm:pt>
    <dgm:pt modelId="{F6180091-9CB9-4C23-8A75-84533FB82BBA}" type="sibTrans" cxnId="{D65D9532-4E3C-4774-B077-770846610C55}">
      <dgm:prSet/>
      <dgm:spPr/>
      <dgm:t>
        <a:bodyPr/>
        <a:lstStyle/>
        <a:p>
          <a:endParaRPr lang="es-EC"/>
        </a:p>
      </dgm:t>
    </dgm:pt>
    <dgm:pt modelId="{E51CEF73-B40C-4474-BBB7-E197D26412C9}">
      <dgm:prSet/>
      <dgm:spPr/>
      <dgm:t>
        <a:bodyPr/>
        <a:lstStyle/>
        <a:p>
          <a:r>
            <a:rPr lang="es-EC" dirty="0" smtClean="0">
              <a:solidFill>
                <a:schemeClr val="tx1"/>
              </a:solidFill>
            </a:rPr>
            <a:t>Cognoscitivo</a:t>
          </a:r>
          <a:endParaRPr lang="es-EC" dirty="0">
            <a:solidFill>
              <a:schemeClr val="tx1"/>
            </a:solidFill>
          </a:endParaRPr>
        </a:p>
      </dgm:t>
    </dgm:pt>
    <dgm:pt modelId="{72B4A634-80EE-41F8-B86A-9DE43F1F6227}" type="parTrans" cxnId="{89BEC062-5A7E-46D6-8D3C-8FFC598476E8}">
      <dgm:prSet/>
      <dgm:spPr/>
      <dgm:t>
        <a:bodyPr/>
        <a:lstStyle/>
        <a:p>
          <a:endParaRPr lang="es-EC"/>
        </a:p>
      </dgm:t>
    </dgm:pt>
    <dgm:pt modelId="{D703E348-CBDD-4D5B-81D3-EE22BCB74353}" type="sibTrans" cxnId="{89BEC062-5A7E-46D6-8D3C-8FFC598476E8}">
      <dgm:prSet/>
      <dgm:spPr/>
      <dgm:t>
        <a:bodyPr/>
        <a:lstStyle/>
        <a:p>
          <a:endParaRPr lang="es-EC"/>
        </a:p>
      </dgm:t>
    </dgm:pt>
    <dgm:pt modelId="{8787C722-B419-470A-9BDD-8C54CDFB690B}">
      <dgm:prSet/>
      <dgm:spPr/>
      <dgm:t>
        <a:bodyPr/>
        <a:lstStyle/>
        <a:p>
          <a:r>
            <a:rPr lang="es-EC" dirty="0" smtClean="0">
              <a:solidFill>
                <a:schemeClr val="tx1"/>
              </a:solidFill>
            </a:rPr>
            <a:t>Creativo</a:t>
          </a:r>
          <a:endParaRPr lang="es-EC" dirty="0">
            <a:solidFill>
              <a:schemeClr val="tx1"/>
            </a:solidFill>
          </a:endParaRPr>
        </a:p>
      </dgm:t>
    </dgm:pt>
    <dgm:pt modelId="{346420D1-CAD6-4DD6-B288-E44B9EB48EFE}" type="parTrans" cxnId="{5FEB2831-65DD-4FF1-A9E9-45C0BDE6D4CA}">
      <dgm:prSet/>
      <dgm:spPr/>
      <dgm:t>
        <a:bodyPr/>
        <a:lstStyle/>
        <a:p>
          <a:endParaRPr lang="es-EC"/>
        </a:p>
      </dgm:t>
    </dgm:pt>
    <dgm:pt modelId="{4986281A-2386-4909-9428-A8BA4AF3D042}" type="sibTrans" cxnId="{5FEB2831-65DD-4FF1-A9E9-45C0BDE6D4CA}">
      <dgm:prSet/>
      <dgm:spPr/>
      <dgm:t>
        <a:bodyPr/>
        <a:lstStyle/>
        <a:p>
          <a:endParaRPr lang="es-EC"/>
        </a:p>
      </dgm:t>
    </dgm:pt>
    <dgm:pt modelId="{8DF275BE-303F-4A3C-BAEA-B21F178F3B5C}" type="pres">
      <dgm:prSet presAssocID="{3B883F2E-592A-4534-8318-ACFE6537FCD8}" presName="Name0" presStyleCnt="0">
        <dgm:presLayoutVars>
          <dgm:chPref val="1"/>
          <dgm:dir/>
          <dgm:animOne val="branch"/>
          <dgm:animLvl val="lvl"/>
          <dgm:resizeHandles val="exact"/>
        </dgm:presLayoutVars>
      </dgm:prSet>
      <dgm:spPr/>
      <dgm:t>
        <a:bodyPr/>
        <a:lstStyle/>
        <a:p>
          <a:endParaRPr lang="es-EC"/>
        </a:p>
      </dgm:t>
    </dgm:pt>
    <dgm:pt modelId="{FCF295D9-5463-4681-9C90-558C63D0FD95}" type="pres">
      <dgm:prSet presAssocID="{FCAB2825-BD87-4FF1-991A-6A65979CD610}" presName="root1" presStyleCnt="0"/>
      <dgm:spPr/>
    </dgm:pt>
    <dgm:pt modelId="{E1627210-7A72-4CD4-8CFA-D9837DB58815}" type="pres">
      <dgm:prSet presAssocID="{FCAB2825-BD87-4FF1-991A-6A65979CD610}" presName="LevelOneTextNode" presStyleLbl="node0" presStyleIdx="0" presStyleCnt="1">
        <dgm:presLayoutVars>
          <dgm:chPref val="3"/>
        </dgm:presLayoutVars>
      </dgm:prSet>
      <dgm:spPr/>
      <dgm:t>
        <a:bodyPr/>
        <a:lstStyle/>
        <a:p>
          <a:endParaRPr lang="es-EC"/>
        </a:p>
      </dgm:t>
    </dgm:pt>
    <dgm:pt modelId="{808CF97B-63A0-4A80-9270-7C6D8BBEEE21}" type="pres">
      <dgm:prSet presAssocID="{FCAB2825-BD87-4FF1-991A-6A65979CD610}" presName="level2hierChild" presStyleCnt="0"/>
      <dgm:spPr/>
    </dgm:pt>
    <dgm:pt modelId="{68EE1609-0E51-4955-874C-AB5B94250ED0}" type="pres">
      <dgm:prSet presAssocID="{D750AB1B-14F3-4EFE-AD5C-D31AA65320D3}" presName="conn2-1" presStyleLbl="parChTrans1D2" presStyleIdx="0" presStyleCnt="6"/>
      <dgm:spPr/>
      <dgm:t>
        <a:bodyPr/>
        <a:lstStyle/>
        <a:p>
          <a:endParaRPr lang="es-EC"/>
        </a:p>
      </dgm:t>
    </dgm:pt>
    <dgm:pt modelId="{F76BEE6D-2959-4B7C-A769-9ED0A355D761}" type="pres">
      <dgm:prSet presAssocID="{D750AB1B-14F3-4EFE-AD5C-D31AA65320D3}" presName="connTx" presStyleLbl="parChTrans1D2" presStyleIdx="0" presStyleCnt="6"/>
      <dgm:spPr/>
      <dgm:t>
        <a:bodyPr/>
        <a:lstStyle/>
        <a:p>
          <a:endParaRPr lang="es-EC"/>
        </a:p>
      </dgm:t>
    </dgm:pt>
    <dgm:pt modelId="{E34B8EAE-70CA-4A69-8A84-1C606498BB49}" type="pres">
      <dgm:prSet presAssocID="{FE3107BF-7BB0-417D-AC3B-B97C2B9CC12B}" presName="root2" presStyleCnt="0"/>
      <dgm:spPr/>
    </dgm:pt>
    <dgm:pt modelId="{C56FD6F4-0707-4580-8F37-B3D6315FAB96}" type="pres">
      <dgm:prSet presAssocID="{FE3107BF-7BB0-417D-AC3B-B97C2B9CC12B}" presName="LevelTwoTextNode" presStyleLbl="node2" presStyleIdx="0" presStyleCnt="6">
        <dgm:presLayoutVars>
          <dgm:chPref val="3"/>
        </dgm:presLayoutVars>
      </dgm:prSet>
      <dgm:spPr/>
      <dgm:t>
        <a:bodyPr/>
        <a:lstStyle/>
        <a:p>
          <a:endParaRPr lang="es-EC"/>
        </a:p>
      </dgm:t>
    </dgm:pt>
    <dgm:pt modelId="{FA28D228-42FB-4D86-B1BD-DB9BFB2A8C70}" type="pres">
      <dgm:prSet presAssocID="{FE3107BF-7BB0-417D-AC3B-B97C2B9CC12B}" presName="level3hierChild" presStyleCnt="0"/>
      <dgm:spPr/>
    </dgm:pt>
    <dgm:pt modelId="{248172D2-10EC-4EE2-8AD3-BA10C7EAAEF3}" type="pres">
      <dgm:prSet presAssocID="{F48C914C-079B-4948-B2D3-0767DFCEB87D}" presName="conn2-1" presStyleLbl="parChTrans1D2" presStyleIdx="1" presStyleCnt="6"/>
      <dgm:spPr/>
      <dgm:t>
        <a:bodyPr/>
        <a:lstStyle/>
        <a:p>
          <a:endParaRPr lang="es-EC"/>
        </a:p>
      </dgm:t>
    </dgm:pt>
    <dgm:pt modelId="{853DD98F-1EEE-4267-A176-2844A675016C}" type="pres">
      <dgm:prSet presAssocID="{F48C914C-079B-4948-B2D3-0767DFCEB87D}" presName="connTx" presStyleLbl="parChTrans1D2" presStyleIdx="1" presStyleCnt="6"/>
      <dgm:spPr/>
      <dgm:t>
        <a:bodyPr/>
        <a:lstStyle/>
        <a:p>
          <a:endParaRPr lang="es-EC"/>
        </a:p>
      </dgm:t>
    </dgm:pt>
    <dgm:pt modelId="{EBE4F94D-C9A6-4B9F-9C9F-32F0B229E24C}" type="pres">
      <dgm:prSet presAssocID="{40FD3E99-C33A-4EF8-928A-507DB911E466}" presName="root2" presStyleCnt="0"/>
      <dgm:spPr/>
    </dgm:pt>
    <dgm:pt modelId="{D0CC0F79-4FF7-4306-A6C6-1DD065D20E40}" type="pres">
      <dgm:prSet presAssocID="{40FD3E99-C33A-4EF8-928A-507DB911E466}" presName="LevelTwoTextNode" presStyleLbl="node2" presStyleIdx="1" presStyleCnt="6">
        <dgm:presLayoutVars>
          <dgm:chPref val="3"/>
        </dgm:presLayoutVars>
      </dgm:prSet>
      <dgm:spPr/>
      <dgm:t>
        <a:bodyPr/>
        <a:lstStyle/>
        <a:p>
          <a:endParaRPr lang="es-EC"/>
        </a:p>
      </dgm:t>
    </dgm:pt>
    <dgm:pt modelId="{1E2E3E7F-A985-404F-9380-9F8E5A6B6EA8}" type="pres">
      <dgm:prSet presAssocID="{40FD3E99-C33A-4EF8-928A-507DB911E466}" presName="level3hierChild" presStyleCnt="0"/>
      <dgm:spPr/>
    </dgm:pt>
    <dgm:pt modelId="{9E89F69A-3C03-4F4A-9554-F49679E76B58}" type="pres">
      <dgm:prSet presAssocID="{64249843-6FE9-41AD-A6AA-1DB78C2D84D0}" presName="conn2-1" presStyleLbl="parChTrans1D2" presStyleIdx="2" presStyleCnt="6"/>
      <dgm:spPr/>
      <dgm:t>
        <a:bodyPr/>
        <a:lstStyle/>
        <a:p>
          <a:endParaRPr lang="es-EC"/>
        </a:p>
      </dgm:t>
    </dgm:pt>
    <dgm:pt modelId="{3B99FB5A-235F-4376-A3B9-9A2142BB9175}" type="pres">
      <dgm:prSet presAssocID="{64249843-6FE9-41AD-A6AA-1DB78C2D84D0}" presName="connTx" presStyleLbl="parChTrans1D2" presStyleIdx="2" presStyleCnt="6"/>
      <dgm:spPr/>
      <dgm:t>
        <a:bodyPr/>
        <a:lstStyle/>
        <a:p>
          <a:endParaRPr lang="es-EC"/>
        </a:p>
      </dgm:t>
    </dgm:pt>
    <dgm:pt modelId="{0EE40CE6-F11F-4016-AA4F-AD2E501EBED5}" type="pres">
      <dgm:prSet presAssocID="{14C08616-FD6B-4734-A304-BC4963E196BF}" presName="root2" presStyleCnt="0"/>
      <dgm:spPr/>
    </dgm:pt>
    <dgm:pt modelId="{5EF28F88-CE4E-486B-BA5B-5B1979488045}" type="pres">
      <dgm:prSet presAssocID="{14C08616-FD6B-4734-A304-BC4963E196BF}" presName="LevelTwoTextNode" presStyleLbl="node2" presStyleIdx="2" presStyleCnt="6">
        <dgm:presLayoutVars>
          <dgm:chPref val="3"/>
        </dgm:presLayoutVars>
      </dgm:prSet>
      <dgm:spPr/>
      <dgm:t>
        <a:bodyPr/>
        <a:lstStyle/>
        <a:p>
          <a:endParaRPr lang="es-EC"/>
        </a:p>
      </dgm:t>
    </dgm:pt>
    <dgm:pt modelId="{FC292795-F1A3-424C-BE4B-A14E4E0D3401}" type="pres">
      <dgm:prSet presAssocID="{14C08616-FD6B-4734-A304-BC4963E196BF}" presName="level3hierChild" presStyleCnt="0"/>
      <dgm:spPr/>
    </dgm:pt>
    <dgm:pt modelId="{BC327BAE-3835-4E46-AEE6-F0C381240D53}" type="pres">
      <dgm:prSet presAssocID="{B8ED357F-C01C-41DC-8883-1615F36F0C39}" presName="conn2-1" presStyleLbl="parChTrans1D2" presStyleIdx="3" presStyleCnt="6"/>
      <dgm:spPr/>
      <dgm:t>
        <a:bodyPr/>
        <a:lstStyle/>
        <a:p>
          <a:endParaRPr lang="es-EC"/>
        </a:p>
      </dgm:t>
    </dgm:pt>
    <dgm:pt modelId="{29003BCF-3264-4862-A7CB-DF086C468BB4}" type="pres">
      <dgm:prSet presAssocID="{B8ED357F-C01C-41DC-8883-1615F36F0C39}" presName="connTx" presStyleLbl="parChTrans1D2" presStyleIdx="3" presStyleCnt="6"/>
      <dgm:spPr/>
      <dgm:t>
        <a:bodyPr/>
        <a:lstStyle/>
        <a:p>
          <a:endParaRPr lang="es-EC"/>
        </a:p>
      </dgm:t>
    </dgm:pt>
    <dgm:pt modelId="{D3F370E7-758E-499B-A87D-F270A948FCFB}" type="pres">
      <dgm:prSet presAssocID="{5BB53387-547A-465F-AEC5-D4522B44EAF5}" presName="root2" presStyleCnt="0"/>
      <dgm:spPr/>
    </dgm:pt>
    <dgm:pt modelId="{C3ABBA4F-22D2-4DD7-9EB7-DB8459D2C2D2}" type="pres">
      <dgm:prSet presAssocID="{5BB53387-547A-465F-AEC5-D4522B44EAF5}" presName="LevelTwoTextNode" presStyleLbl="node2" presStyleIdx="3" presStyleCnt="6">
        <dgm:presLayoutVars>
          <dgm:chPref val="3"/>
        </dgm:presLayoutVars>
      </dgm:prSet>
      <dgm:spPr/>
      <dgm:t>
        <a:bodyPr/>
        <a:lstStyle/>
        <a:p>
          <a:endParaRPr lang="es-EC"/>
        </a:p>
      </dgm:t>
    </dgm:pt>
    <dgm:pt modelId="{2E91A5E8-470B-4769-8049-D1D7FC79EE22}" type="pres">
      <dgm:prSet presAssocID="{5BB53387-547A-465F-AEC5-D4522B44EAF5}" presName="level3hierChild" presStyleCnt="0"/>
      <dgm:spPr/>
    </dgm:pt>
    <dgm:pt modelId="{01CAFFA6-0FDC-4FAA-9831-6F1F00D8812D}" type="pres">
      <dgm:prSet presAssocID="{72B4A634-80EE-41F8-B86A-9DE43F1F6227}" presName="conn2-1" presStyleLbl="parChTrans1D2" presStyleIdx="4" presStyleCnt="6"/>
      <dgm:spPr/>
      <dgm:t>
        <a:bodyPr/>
        <a:lstStyle/>
        <a:p>
          <a:endParaRPr lang="es-EC"/>
        </a:p>
      </dgm:t>
    </dgm:pt>
    <dgm:pt modelId="{2243BA67-4A78-45F3-8B47-3E4E064FED7F}" type="pres">
      <dgm:prSet presAssocID="{72B4A634-80EE-41F8-B86A-9DE43F1F6227}" presName="connTx" presStyleLbl="parChTrans1D2" presStyleIdx="4" presStyleCnt="6"/>
      <dgm:spPr/>
      <dgm:t>
        <a:bodyPr/>
        <a:lstStyle/>
        <a:p>
          <a:endParaRPr lang="es-EC"/>
        </a:p>
      </dgm:t>
    </dgm:pt>
    <dgm:pt modelId="{7BF5DFFE-E2A7-4110-84F3-5EDF2A6EA5E5}" type="pres">
      <dgm:prSet presAssocID="{E51CEF73-B40C-4474-BBB7-E197D26412C9}" presName="root2" presStyleCnt="0"/>
      <dgm:spPr/>
    </dgm:pt>
    <dgm:pt modelId="{E4459D94-6CA3-4F6B-B507-C18D490B7B76}" type="pres">
      <dgm:prSet presAssocID="{E51CEF73-B40C-4474-BBB7-E197D26412C9}" presName="LevelTwoTextNode" presStyleLbl="node2" presStyleIdx="4" presStyleCnt="6">
        <dgm:presLayoutVars>
          <dgm:chPref val="3"/>
        </dgm:presLayoutVars>
      </dgm:prSet>
      <dgm:spPr/>
      <dgm:t>
        <a:bodyPr/>
        <a:lstStyle/>
        <a:p>
          <a:endParaRPr lang="es-EC"/>
        </a:p>
      </dgm:t>
    </dgm:pt>
    <dgm:pt modelId="{B375021C-835F-4C80-AC56-8473C9760ED7}" type="pres">
      <dgm:prSet presAssocID="{E51CEF73-B40C-4474-BBB7-E197D26412C9}" presName="level3hierChild" presStyleCnt="0"/>
      <dgm:spPr/>
    </dgm:pt>
    <dgm:pt modelId="{2827BF44-E63E-4C3D-8B52-F46FD19CBE36}" type="pres">
      <dgm:prSet presAssocID="{346420D1-CAD6-4DD6-B288-E44B9EB48EFE}" presName="conn2-1" presStyleLbl="parChTrans1D2" presStyleIdx="5" presStyleCnt="6"/>
      <dgm:spPr/>
      <dgm:t>
        <a:bodyPr/>
        <a:lstStyle/>
        <a:p>
          <a:endParaRPr lang="es-EC"/>
        </a:p>
      </dgm:t>
    </dgm:pt>
    <dgm:pt modelId="{7A29AF45-72A0-4D64-8F45-4A9169AF8365}" type="pres">
      <dgm:prSet presAssocID="{346420D1-CAD6-4DD6-B288-E44B9EB48EFE}" presName="connTx" presStyleLbl="parChTrans1D2" presStyleIdx="5" presStyleCnt="6"/>
      <dgm:spPr/>
      <dgm:t>
        <a:bodyPr/>
        <a:lstStyle/>
        <a:p>
          <a:endParaRPr lang="es-EC"/>
        </a:p>
      </dgm:t>
    </dgm:pt>
    <dgm:pt modelId="{3C215669-3152-4D7C-9880-13E283B20556}" type="pres">
      <dgm:prSet presAssocID="{8787C722-B419-470A-9BDD-8C54CDFB690B}" presName="root2" presStyleCnt="0"/>
      <dgm:spPr/>
    </dgm:pt>
    <dgm:pt modelId="{3F5D1E09-1B82-4F33-BD6E-F27C92103622}" type="pres">
      <dgm:prSet presAssocID="{8787C722-B419-470A-9BDD-8C54CDFB690B}" presName="LevelTwoTextNode" presStyleLbl="node2" presStyleIdx="5" presStyleCnt="6">
        <dgm:presLayoutVars>
          <dgm:chPref val="3"/>
        </dgm:presLayoutVars>
      </dgm:prSet>
      <dgm:spPr/>
      <dgm:t>
        <a:bodyPr/>
        <a:lstStyle/>
        <a:p>
          <a:endParaRPr lang="es-EC"/>
        </a:p>
      </dgm:t>
    </dgm:pt>
    <dgm:pt modelId="{09A848ED-D4BB-4F54-B2EF-1F22CDC187DB}" type="pres">
      <dgm:prSet presAssocID="{8787C722-B419-470A-9BDD-8C54CDFB690B}" presName="level3hierChild" presStyleCnt="0"/>
      <dgm:spPr/>
    </dgm:pt>
  </dgm:ptLst>
  <dgm:cxnLst>
    <dgm:cxn modelId="{6A314C59-2C5F-43B0-9A30-C4FB81586858}" type="presOf" srcId="{FE3107BF-7BB0-417D-AC3B-B97C2B9CC12B}" destId="{C56FD6F4-0707-4580-8F37-B3D6315FAB96}" srcOrd="0" destOrd="0" presId="urn:microsoft.com/office/officeart/2008/layout/HorizontalMultiLevelHierarchy"/>
    <dgm:cxn modelId="{642539AB-2784-422D-9B36-631672E50E97}" type="presOf" srcId="{B8ED357F-C01C-41DC-8883-1615F36F0C39}" destId="{BC327BAE-3835-4E46-AEE6-F0C381240D53}" srcOrd="0" destOrd="0" presId="urn:microsoft.com/office/officeart/2008/layout/HorizontalMultiLevelHierarchy"/>
    <dgm:cxn modelId="{DFBCF4EF-24CF-4F8F-B33D-191A1A64077D}" type="presOf" srcId="{64249843-6FE9-41AD-A6AA-1DB78C2D84D0}" destId="{9E89F69A-3C03-4F4A-9554-F49679E76B58}" srcOrd="0" destOrd="0" presId="urn:microsoft.com/office/officeart/2008/layout/HorizontalMultiLevelHierarchy"/>
    <dgm:cxn modelId="{72859A0E-641B-47E8-8784-F08C48864E0C}" type="presOf" srcId="{64249843-6FE9-41AD-A6AA-1DB78C2D84D0}" destId="{3B99FB5A-235F-4376-A3B9-9A2142BB9175}" srcOrd="1" destOrd="0" presId="urn:microsoft.com/office/officeart/2008/layout/HorizontalMultiLevelHierarchy"/>
    <dgm:cxn modelId="{D65D9532-4E3C-4774-B077-770846610C55}" srcId="{FCAB2825-BD87-4FF1-991A-6A65979CD610}" destId="{5BB53387-547A-465F-AEC5-D4522B44EAF5}" srcOrd="3" destOrd="0" parTransId="{B8ED357F-C01C-41DC-8883-1615F36F0C39}" sibTransId="{F6180091-9CB9-4C23-8A75-84533FB82BBA}"/>
    <dgm:cxn modelId="{89244F26-0934-4815-B21E-7191F6AFF725}" type="presOf" srcId="{D750AB1B-14F3-4EFE-AD5C-D31AA65320D3}" destId="{68EE1609-0E51-4955-874C-AB5B94250ED0}" srcOrd="0" destOrd="0" presId="urn:microsoft.com/office/officeart/2008/layout/HorizontalMultiLevelHierarchy"/>
    <dgm:cxn modelId="{C185065F-7D25-47D6-94AB-F4C87B79D94D}" type="presOf" srcId="{346420D1-CAD6-4DD6-B288-E44B9EB48EFE}" destId="{7A29AF45-72A0-4D64-8F45-4A9169AF8365}" srcOrd="1" destOrd="0" presId="urn:microsoft.com/office/officeart/2008/layout/HorizontalMultiLevelHierarchy"/>
    <dgm:cxn modelId="{D3BC428E-1326-45AD-8408-7349CC224B54}" type="presOf" srcId="{F48C914C-079B-4948-B2D3-0767DFCEB87D}" destId="{853DD98F-1EEE-4267-A176-2844A675016C}" srcOrd="1" destOrd="0" presId="urn:microsoft.com/office/officeart/2008/layout/HorizontalMultiLevelHierarchy"/>
    <dgm:cxn modelId="{DAFFCFA5-E016-4B49-AD42-BC489926031F}" type="presOf" srcId="{8787C722-B419-470A-9BDD-8C54CDFB690B}" destId="{3F5D1E09-1B82-4F33-BD6E-F27C92103622}" srcOrd="0" destOrd="0" presId="urn:microsoft.com/office/officeart/2008/layout/HorizontalMultiLevelHierarchy"/>
    <dgm:cxn modelId="{1CC0EB21-FB05-4F52-A65E-4D1F42D1AD8B}" srcId="{FCAB2825-BD87-4FF1-991A-6A65979CD610}" destId="{14C08616-FD6B-4734-A304-BC4963E196BF}" srcOrd="2" destOrd="0" parTransId="{64249843-6FE9-41AD-A6AA-1DB78C2D84D0}" sibTransId="{9625EFB2-A64A-4A18-B3BD-FC111FDE704C}"/>
    <dgm:cxn modelId="{22F38B50-D229-424F-84E5-FBE150A89E17}" type="presOf" srcId="{346420D1-CAD6-4DD6-B288-E44B9EB48EFE}" destId="{2827BF44-E63E-4C3D-8B52-F46FD19CBE36}" srcOrd="0" destOrd="0" presId="urn:microsoft.com/office/officeart/2008/layout/HorizontalMultiLevelHierarchy"/>
    <dgm:cxn modelId="{5FEB2831-65DD-4FF1-A9E9-45C0BDE6D4CA}" srcId="{FCAB2825-BD87-4FF1-991A-6A65979CD610}" destId="{8787C722-B419-470A-9BDD-8C54CDFB690B}" srcOrd="5" destOrd="0" parTransId="{346420D1-CAD6-4DD6-B288-E44B9EB48EFE}" sibTransId="{4986281A-2386-4909-9428-A8BA4AF3D042}"/>
    <dgm:cxn modelId="{EC314DFD-B910-42DF-8877-0A3ED3391F9E}" srcId="{FCAB2825-BD87-4FF1-991A-6A65979CD610}" destId="{FE3107BF-7BB0-417D-AC3B-B97C2B9CC12B}" srcOrd="0" destOrd="0" parTransId="{D750AB1B-14F3-4EFE-AD5C-D31AA65320D3}" sibTransId="{D8DDE98C-A494-4F8B-B92D-58F9EA20971D}"/>
    <dgm:cxn modelId="{F1FDB7B0-0BE2-4DBE-8361-E41CB36DB70E}" type="presOf" srcId="{5BB53387-547A-465F-AEC5-D4522B44EAF5}" destId="{C3ABBA4F-22D2-4DD7-9EB7-DB8459D2C2D2}" srcOrd="0" destOrd="0" presId="urn:microsoft.com/office/officeart/2008/layout/HorizontalMultiLevelHierarchy"/>
    <dgm:cxn modelId="{7BBD0B57-31EC-4771-A653-9D456950552B}" type="presOf" srcId="{FCAB2825-BD87-4FF1-991A-6A65979CD610}" destId="{E1627210-7A72-4CD4-8CFA-D9837DB58815}" srcOrd="0" destOrd="0" presId="urn:microsoft.com/office/officeart/2008/layout/HorizontalMultiLevelHierarchy"/>
    <dgm:cxn modelId="{6BCA11BE-D73E-42F4-AE22-B899D57AC376}" type="presOf" srcId="{40FD3E99-C33A-4EF8-928A-507DB911E466}" destId="{D0CC0F79-4FF7-4306-A6C6-1DD065D20E40}" srcOrd="0" destOrd="0" presId="urn:microsoft.com/office/officeart/2008/layout/HorizontalMultiLevelHierarchy"/>
    <dgm:cxn modelId="{D15FF2A3-40D7-4DBA-8FE9-3BE14F100313}" srcId="{3B883F2E-592A-4534-8318-ACFE6537FCD8}" destId="{FCAB2825-BD87-4FF1-991A-6A65979CD610}" srcOrd="0" destOrd="0" parTransId="{62EAE7A0-4A6E-4936-B9F8-655344B77E2A}" sibTransId="{70DD719E-2C17-4950-B40C-0AA2A8D7D3AE}"/>
    <dgm:cxn modelId="{F0ED791C-498C-4FB9-AA6E-11DCD6D7D146}" type="presOf" srcId="{E51CEF73-B40C-4474-BBB7-E197D26412C9}" destId="{E4459D94-6CA3-4F6B-B507-C18D490B7B76}" srcOrd="0" destOrd="0" presId="urn:microsoft.com/office/officeart/2008/layout/HorizontalMultiLevelHierarchy"/>
    <dgm:cxn modelId="{B19B8E5A-FBFD-41E4-A3B3-74C82A76A755}" type="presOf" srcId="{B8ED357F-C01C-41DC-8883-1615F36F0C39}" destId="{29003BCF-3264-4862-A7CB-DF086C468BB4}" srcOrd="1" destOrd="0" presId="urn:microsoft.com/office/officeart/2008/layout/HorizontalMultiLevelHierarchy"/>
    <dgm:cxn modelId="{3A69E711-3D27-41A2-B036-7B8C32567CAC}" type="presOf" srcId="{D750AB1B-14F3-4EFE-AD5C-D31AA65320D3}" destId="{F76BEE6D-2959-4B7C-A769-9ED0A355D761}" srcOrd="1" destOrd="0" presId="urn:microsoft.com/office/officeart/2008/layout/HorizontalMultiLevelHierarchy"/>
    <dgm:cxn modelId="{A900C48A-7DA4-4582-9BE7-90F8528B31B4}" srcId="{FCAB2825-BD87-4FF1-991A-6A65979CD610}" destId="{40FD3E99-C33A-4EF8-928A-507DB911E466}" srcOrd="1" destOrd="0" parTransId="{F48C914C-079B-4948-B2D3-0767DFCEB87D}" sibTransId="{B825681A-A823-4FA5-A284-9F65CB97A34E}"/>
    <dgm:cxn modelId="{A87EF8DF-70BF-4DF7-A97B-CD4F38AA4E51}" type="presOf" srcId="{14C08616-FD6B-4734-A304-BC4963E196BF}" destId="{5EF28F88-CE4E-486B-BA5B-5B1979488045}" srcOrd="0" destOrd="0" presId="urn:microsoft.com/office/officeart/2008/layout/HorizontalMultiLevelHierarchy"/>
    <dgm:cxn modelId="{A625A97F-8B79-471C-B2D2-1B0631B60278}" type="presOf" srcId="{3B883F2E-592A-4534-8318-ACFE6537FCD8}" destId="{8DF275BE-303F-4A3C-BAEA-B21F178F3B5C}" srcOrd="0" destOrd="0" presId="urn:microsoft.com/office/officeart/2008/layout/HorizontalMultiLevelHierarchy"/>
    <dgm:cxn modelId="{B31DB727-B42A-4ED1-81AF-F8ADE407630B}" type="presOf" srcId="{F48C914C-079B-4948-B2D3-0767DFCEB87D}" destId="{248172D2-10EC-4EE2-8AD3-BA10C7EAAEF3}" srcOrd="0" destOrd="0" presId="urn:microsoft.com/office/officeart/2008/layout/HorizontalMultiLevelHierarchy"/>
    <dgm:cxn modelId="{1447AECB-251B-4EBF-AA2B-77353AD2D23C}" type="presOf" srcId="{72B4A634-80EE-41F8-B86A-9DE43F1F6227}" destId="{01CAFFA6-0FDC-4FAA-9831-6F1F00D8812D}" srcOrd="0" destOrd="0" presId="urn:microsoft.com/office/officeart/2008/layout/HorizontalMultiLevelHierarchy"/>
    <dgm:cxn modelId="{AD7358FF-1E52-4383-A736-15DFA5E9B66D}" type="presOf" srcId="{72B4A634-80EE-41F8-B86A-9DE43F1F6227}" destId="{2243BA67-4A78-45F3-8B47-3E4E064FED7F}" srcOrd="1" destOrd="0" presId="urn:microsoft.com/office/officeart/2008/layout/HorizontalMultiLevelHierarchy"/>
    <dgm:cxn modelId="{89BEC062-5A7E-46D6-8D3C-8FFC598476E8}" srcId="{FCAB2825-BD87-4FF1-991A-6A65979CD610}" destId="{E51CEF73-B40C-4474-BBB7-E197D26412C9}" srcOrd="4" destOrd="0" parTransId="{72B4A634-80EE-41F8-B86A-9DE43F1F6227}" sibTransId="{D703E348-CBDD-4D5B-81D3-EE22BCB74353}"/>
    <dgm:cxn modelId="{04C2B684-1474-47B3-AE7A-5CE1F822584C}" type="presParOf" srcId="{8DF275BE-303F-4A3C-BAEA-B21F178F3B5C}" destId="{FCF295D9-5463-4681-9C90-558C63D0FD95}" srcOrd="0" destOrd="0" presId="urn:microsoft.com/office/officeart/2008/layout/HorizontalMultiLevelHierarchy"/>
    <dgm:cxn modelId="{96655E45-3443-49FB-889A-DD22B21C824E}" type="presParOf" srcId="{FCF295D9-5463-4681-9C90-558C63D0FD95}" destId="{E1627210-7A72-4CD4-8CFA-D9837DB58815}" srcOrd="0" destOrd="0" presId="urn:microsoft.com/office/officeart/2008/layout/HorizontalMultiLevelHierarchy"/>
    <dgm:cxn modelId="{CB3D61A0-52E9-49C6-ADA0-AAE8CF9FEDD4}" type="presParOf" srcId="{FCF295D9-5463-4681-9C90-558C63D0FD95}" destId="{808CF97B-63A0-4A80-9270-7C6D8BBEEE21}" srcOrd="1" destOrd="0" presId="urn:microsoft.com/office/officeart/2008/layout/HorizontalMultiLevelHierarchy"/>
    <dgm:cxn modelId="{AE646543-C55F-483F-B126-CD61FFB49551}" type="presParOf" srcId="{808CF97B-63A0-4A80-9270-7C6D8BBEEE21}" destId="{68EE1609-0E51-4955-874C-AB5B94250ED0}" srcOrd="0" destOrd="0" presId="urn:microsoft.com/office/officeart/2008/layout/HorizontalMultiLevelHierarchy"/>
    <dgm:cxn modelId="{AE8EC04C-FA3C-47CC-B7BB-1EECB8C062DA}" type="presParOf" srcId="{68EE1609-0E51-4955-874C-AB5B94250ED0}" destId="{F76BEE6D-2959-4B7C-A769-9ED0A355D761}" srcOrd="0" destOrd="0" presId="urn:microsoft.com/office/officeart/2008/layout/HorizontalMultiLevelHierarchy"/>
    <dgm:cxn modelId="{D7CFBD96-012F-4673-B40F-5D96619C7160}" type="presParOf" srcId="{808CF97B-63A0-4A80-9270-7C6D8BBEEE21}" destId="{E34B8EAE-70CA-4A69-8A84-1C606498BB49}" srcOrd="1" destOrd="0" presId="urn:microsoft.com/office/officeart/2008/layout/HorizontalMultiLevelHierarchy"/>
    <dgm:cxn modelId="{80E6C52B-5B3B-4908-9C9A-795114F67BD2}" type="presParOf" srcId="{E34B8EAE-70CA-4A69-8A84-1C606498BB49}" destId="{C56FD6F4-0707-4580-8F37-B3D6315FAB96}" srcOrd="0" destOrd="0" presId="urn:microsoft.com/office/officeart/2008/layout/HorizontalMultiLevelHierarchy"/>
    <dgm:cxn modelId="{818C6BC6-2286-4751-AC72-377478E0D7EE}" type="presParOf" srcId="{E34B8EAE-70CA-4A69-8A84-1C606498BB49}" destId="{FA28D228-42FB-4D86-B1BD-DB9BFB2A8C70}" srcOrd="1" destOrd="0" presId="urn:microsoft.com/office/officeart/2008/layout/HorizontalMultiLevelHierarchy"/>
    <dgm:cxn modelId="{30DDC263-921D-4D12-8ED6-7E2D87142FA6}" type="presParOf" srcId="{808CF97B-63A0-4A80-9270-7C6D8BBEEE21}" destId="{248172D2-10EC-4EE2-8AD3-BA10C7EAAEF3}" srcOrd="2" destOrd="0" presId="urn:microsoft.com/office/officeart/2008/layout/HorizontalMultiLevelHierarchy"/>
    <dgm:cxn modelId="{2A90D20F-D689-459D-B102-C45FB200349D}" type="presParOf" srcId="{248172D2-10EC-4EE2-8AD3-BA10C7EAAEF3}" destId="{853DD98F-1EEE-4267-A176-2844A675016C}" srcOrd="0" destOrd="0" presId="urn:microsoft.com/office/officeart/2008/layout/HorizontalMultiLevelHierarchy"/>
    <dgm:cxn modelId="{18122313-E4EE-45E4-A58D-AF5F59E3E96C}" type="presParOf" srcId="{808CF97B-63A0-4A80-9270-7C6D8BBEEE21}" destId="{EBE4F94D-C9A6-4B9F-9C9F-32F0B229E24C}" srcOrd="3" destOrd="0" presId="urn:microsoft.com/office/officeart/2008/layout/HorizontalMultiLevelHierarchy"/>
    <dgm:cxn modelId="{09E4DA5C-D6CE-44DF-B6A2-6284DC07BB0C}" type="presParOf" srcId="{EBE4F94D-C9A6-4B9F-9C9F-32F0B229E24C}" destId="{D0CC0F79-4FF7-4306-A6C6-1DD065D20E40}" srcOrd="0" destOrd="0" presId="urn:microsoft.com/office/officeart/2008/layout/HorizontalMultiLevelHierarchy"/>
    <dgm:cxn modelId="{B0EC3254-B44C-48C0-8440-0C12ED2BA6BD}" type="presParOf" srcId="{EBE4F94D-C9A6-4B9F-9C9F-32F0B229E24C}" destId="{1E2E3E7F-A985-404F-9380-9F8E5A6B6EA8}" srcOrd="1" destOrd="0" presId="urn:microsoft.com/office/officeart/2008/layout/HorizontalMultiLevelHierarchy"/>
    <dgm:cxn modelId="{23918C31-BEA4-4F89-9550-AD1923835BAB}" type="presParOf" srcId="{808CF97B-63A0-4A80-9270-7C6D8BBEEE21}" destId="{9E89F69A-3C03-4F4A-9554-F49679E76B58}" srcOrd="4" destOrd="0" presId="urn:microsoft.com/office/officeart/2008/layout/HorizontalMultiLevelHierarchy"/>
    <dgm:cxn modelId="{FBA8A8A2-2666-4D7D-A1A4-D3A22F69A38C}" type="presParOf" srcId="{9E89F69A-3C03-4F4A-9554-F49679E76B58}" destId="{3B99FB5A-235F-4376-A3B9-9A2142BB9175}" srcOrd="0" destOrd="0" presId="urn:microsoft.com/office/officeart/2008/layout/HorizontalMultiLevelHierarchy"/>
    <dgm:cxn modelId="{73578833-14B2-4A7C-A578-45C84786C3B5}" type="presParOf" srcId="{808CF97B-63A0-4A80-9270-7C6D8BBEEE21}" destId="{0EE40CE6-F11F-4016-AA4F-AD2E501EBED5}" srcOrd="5" destOrd="0" presId="urn:microsoft.com/office/officeart/2008/layout/HorizontalMultiLevelHierarchy"/>
    <dgm:cxn modelId="{36A61E12-A60C-46FD-AAE2-43E5094B7D22}" type="presParOf" srcId="{0EE40CE6-F11F-4016-AA4F-AD2E501EBED5}" destId="{5EF28F88-CE4E-486B-BA5B-5B1979488045}" srcOrd="0" destOrd="0" presId="urn:microsoft.com/office/officeart/2008/layout/HorizontalMultiLevelHierarchy"/>
    <dgm:cxn modelId="{853B014C-567C-4160-BEC1-97441BB04CEC}" type="presParOf" srcId="{0EE40CE6-F11F-4016-AA4F-AD2E501EBED5}" destId="{FC292795-F1A3-424C-BE4B-A14E4E0D3401}" srcOrd="1" destOrd="0" presId="urn:microsoft.com/office/officeart/2008/layout/HorizontalMultiLevelHierarchy"/>
    <dgm:cxn modelId="{766AF336-9AD1-4DDF-B7A8-706F8E5BF6F8}" type="presParOf" srcId="{808CF97B-63A0-4A80-9270-7C6D8BBEEE21}" destId="{BC327BAE-3835-4E46-AEE6-F0C381240D53}" srcOrd="6" destOrd="0" presId="urn:microsoft.com/office/officeart/2008/layout/HorizontalMultiLevelHierarchy"/>
    <dgm:cxn modelId="{DDEC9CD0-2AFB-486A-AF60-B15E70B5FF03}" type="presParOf" srcId="{BC327BAE-3835-4E46-AEE6-F0C381240D53}" destId="{29003BCF-3264-4862-A7CB-DF086C468BB4}" srcOrd="0" destOrd="0" presId="urn:microsoft.com/office/officeart/2008/layout/HorizontalMultiLevelHierarchy"/>
    <dgm:cxn modelId="{BE1390F0-FCCA-4205-9979-6FEDCD029907}" type="presParOf" srcId="{808CF97B-63A0-4A80-9270-7C6D8BBEEE21}" destId="{D3F370E7-758E-499B-A87D-F270A948FCFB}" srcOrd="7" destOrd="0" presId="urn:microsoft.com/office/officeart/2008/layout/HorizontalMultiLevelHierarchy"/>
    <dgm:cxn modelId="{B8E03BB1-667A-408C-8655-00D52B195B8B}" type="presParOf" srcId="{D3F370E7-758E-499B-A87D-F270A948FCFB}" destId="{C3ABBA4F-22D2-4DD7-9EB7-DB8459D2C2D2}" srcOrd="0" destOrd="0" presId="urn:microsoft.com/office/officeart/2008/layout/HorizontalMultiLevelHierarchy"/>
    <dgm:cxn modelId="{5EE307BD-CCC4-4754-8C9C-8DB1FA945BA0}" type="presParOf" srcId="{D3F370E7-758E-499B-A87D-F270A948FCFB}" destId="{2E91A5E8-470B-4769-8049-D1D7FC79EE22}" srcOrd="1" destOrd="0" presId="urn:microsoft.com/office/officeart/2008/layout/HorizontalMultiLevelHierarchy"/>
    <dgm:cxn modelId="{842E8F77-18E8-4C91-BA95-8749835B1914}" type="presParOf" srcId="{808CF97B-63A0-4A80-9270-7C6D8BBEEE21}" destId="{01CAFFA6-0FDC-4FAA-9831-6F1F00D8812D}" srcOrd="8" destOrd="0" presId="urn:microsoft.com/office/officeart/2008/layout/HorizontalMultiLevelHierarchy"/>
    <dgm:cxn modelId="{808FD1E7-5B82-475F-AC89-B40049B78164}" type="presParOf" srcId="{01CAFFA6-0FDC-4FAA-9831-6F1F00D8812D}" destId="{2243BA67-4A78-45F3-8B47-3E4E064FED7F}" srcOrd="0" destOrd="0" presId="urn:microsoft.com/office/officeart/2008/layout/HorizontalMultiLevelHierarchy"/>
    <dgm:cxn modelId="{ED1C9099-472E-4814-96B2-61C2D325C6CD}" type="presParOf" srcId="{808CF97B-63A0-4A80-9270-7C6D8BBEEE21}" destId="{7BF5DFFE-E2A7-4110-84F3-5EDF2A6EA5E5}" srcOrd="9" destOrd="0" presId="urn:microsoft.com/office/officeart/2008/layout/HorizontalMultiLevelHierarchy"/>
    <dgm:cxn modelId="{5500BBB9-B81C-4AFF-889B-4A218F0C6EFA}" type="presParOf" srcId="{7BF5DFFE-E2A7-4110-84F3-5EDF2A6EA5E5}" destId="{E4459D94-6CA3-4F6B-B507-C18D490B7B76}" srcOrd="0" destOrd="0" presId="urn:microsoft.com/office/officeart/2008/layout/HorizontalMultiLevelHierarchy"/>
    <dgm:cxn modelId="{6F459ABE-7D80-4B05-96A3-490806E0FB48}" type="presParOf" srcId="{7BF5DFFE-E2A7-4110-84F3-5EDF2A6EA5E5}" destId="{B375021C-835F-4C80-AC56-8473C9760ED7}" srcOrd="1" destOrd="0" presId="urn:microsoft.com/office/officeart/2008/layout/HorizontalMultiLevelHierarchy"/>
    <dgm:cxn modelId="{E071A3B8-8531-4EF4-BFB3-96D20CCD41EA}" type="presParOf" srcId="{808CF97B-63A0-4A80-9270-7C6D8BBEEE21}" destId="{2827BF44-E63E-4C3D-8B52-F46FD19CBE36}" srcOrd="10" destOrd="0" presId="urn:microsoft.com/office/officeart/2008/layout/HorizontalMultiLevelHierarchy"/>
    <dgm:cxn modelId="{1F2EDF3D-8474-457D-9668-B608F8145BCA}" type="presParOf" srcId="{2827BF44-E63E-4C3D-8B52-F46FD19CBE36}" destId="{7A29AF45-72A0-4D64-8F45-4A9169AF8365}" srcOrd="0" destOrd="0" presId="urn:microsoft.com/office/officeart/2008/layout/HorizontalMultiLevelHierarchy"/>
    <dgm:cxn modelId="{EE0C4701-B692-497E-98CF-E16F7F85CE00}" type="presParOf" srcId="{808CF97B-63A0-4A80-9270-7C6D8BBEEE21}" destId="{3C215669-3152-4D7C-9880-13E283B20556}" srcOrd="11" destOrd="0" presId="urn:microsoft.com/office/officeart/2008/layout/HorizontalMultiLevelHierarchy"/>
    <dgm:cxn modelId="{BBB64F67-1D31-4FE4-A966-3BDC07DF365D}" type="presParOf" srcId="{3C215669-3152-4D7C-9880-13E283B20556}" destId="{3F5D1E09-1B82-4F33-BD6E-F27C92103622}" srcOrd="0" destOrd="0" presId="urn:microsoft.com/office/officeart/2008/layout/HorizontalMultiLevelHierarchy"/>
    <dgm:cxn modelId="{FC578494-EE20-4CDA-A64E-FBE5FDED3DE9}" type="presParOf" srcId="{3C215669-3152-4D7C-9880-13E283B20556}" destId="{09A848ED-D4BB-4F54-B2EF-1F22CDC187DB}" srcOrd="1" destOrd="0" presId="urn:microsoft.com/office/officeart/2008/layout/HorizontalMultiLevelHierarchy"/>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6F0A38-21C5-42C7-9E92-6F6496F9448A}"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E79E1C4D-09F1-46B1-BC10-E7B7720105A8}">
      <dgm:prSet phldrT="[Texto]"/>
      <dgm:spPr/>
      <dgm:t>
        <a:bodyPr/>
        <a:lstStyle/>
        <a:p>
          <a:r>
            <a:rPr lang="es-EC" dirty="0" smtClean="0"/>
            <a:t>Formal</a:t>
          </a:r>
          <a:endParaRPr lang="es-EC" dirty="0"/>
        </a:p>
      </dgm:t>
    </dgm:pt>
    <dgm:pt modelId="{D00181BB-A6D6-412E-9AE8-0B1E13EFEC23}" type="parTrans" cxnId="{EE3B9563-B556-4436-BE11-086E535D3B6B}">
      <dgm:prSet/>
      <dgm:spPr/>
      <dgm:t>
        <a:bodyPr/>
        <a:lstStyle/>
        <a:p>
          <a:endParaRPr lang="es-EC"/>
        </a:p>
      </dgm:t>
    </dgm:pt>
    <dgm:pt modelId="{4EBF6F91-AFAC-4638-8B2D-F4270CDD1EC7}" type="sibTrans" cxnId="{EE3B9563-B556-4436-BE11-086E535D3B6B}">
      <dgm:prSet/>
      <dgm:spPr/>
      <dgm:t>
        <a:bodyPr/>
        <a:lstStyle/>
        <a:p>
          <a:endParaRPr lang="es-EC"/>
        </a:p>
      </dgm:t>
    </dgm:pt>
    <dgm:pt modelId="{E393AF4C-DB06-45C1-8F06-FEAEA3197125}">
      <dgm:prSet phldrT="[Texto]"/>
      <dgm:spPr/>
      <dgm:t>
        <a:bodyPr/>
        <a:lstStyle/>
        <a:p>
          <a:r>
            <a:rPr lang="es-EC" dirty="0" smtClean="0"/>
            <a:t>Progresista</a:t>
          </a:r>
          <a:endParaRPr lang="es-EC" dirty="0"/>
        </a:p>
      </dgm:t>
    </dgm:pt>
    <dgm:pt modelId="{A2D3D4C1-5FB8-46CE-B154-20C79BE67ABD}" type="parTrans" cxnId="{DC88625B-73DB-48B7-9C7F-F1B9E429CDC6}">
      <dgm:prSet/>
      <dgm:spPr/>
      <dgm:t>
        <a:bodyPr/>
        <a:lstStyle/>
        <a:p>
          <a:endParaRPr lang="es-EC"/>
        </a:p>
      </dgm:t>
    </dgm:pt>
    <dgm:pt modelId="{415C3B87-CEC7-41EC-A091-A80B047C4EF3}" type="sibTrans" cxnId="{DC88625B-73DB-48B7-9C7F-F1B9E429CDC6}">
      <dgm:prSet/>
      <dgm:spPr/>
      <dgm:t>
        <a:bodyPr/>
        <a:lstStyle/>
        <a:p>
          <a:endParaRPr lang="es-EC"/>
        </a:p>
      </dgm:t>
    </dgm:pt>
    <dgm:pt modelId="{17FFE9C7-D3D2-46A4-87A6-78564D3F62C5}">
      <dgm:prSet phldrT="[Texto]"/>
      <dgm:spPr/>
      <dgm:t>
        <a:bodyPr/>
        <a:lstStyle/>
        <a:p>
          <a:r>
            <a:rPr lang="es-EC" dirty="0" smtClean="0">
              <a:solidFill>
                <a:schemeClr val="tx1"/>
              </a:solidFill>
            </a:rPr>
            <a:t>Mixto</a:t>
          </a:r>
          <a:endParaRPr lang="es-EC" dirty="0">
            <a:solidFill>
              <a:schemeClr val="tx1"/>
            </a:solidFill>
          </a:endParaRPr>
        </a:p>
      </dgm:t>
    </dgm:pt>
    <dgm:pt modelId="{6714FE4E-4375-49EE-9C6F-B0FC7F07CE8D}" type="parTrans" cxnId="{6F7F8A4B-DB0C-4F62-9EC6-9D32DE2A1D0A}">
      <dgm:prSet/>
      <dgm:spPr/>
      <dgm:t>
        <a:bodyPr/>
        <a:lstStyle/>
        <a:p>
          <a:endParaRPr lang="es-EC"/>
        </a:p>
      </dgm:t>
    </dgm:pt>
    <dgm:pt modelId="{7FA9EF25-8D22-4956-9DB2-62BF92697861}" type="sibTrans" cxnId="{6F7F8A4B-DB0C-4F62-9EC6-9D32DE2A1D0A}">
      <dgm:prSet/>
      <dgm:spPr/>
      <dgm:t>
        <a:bodyPr/>
        <a:lstStyle/>
        <a:p>
          <a:endParaRPr lang="es-EC"/>
        </a:p>
      </dgm:t>
    </dgm:pt>
    <dgm:pt modelId="{2FDD784C-0280-4625-BD8B-3F56C3814834}" type="pres">
      <dgm:prSet presAssocID="{BC6F0A38-21C5-42C7-9E92-6F6496F9448A}" presName="linearFlow" presStyleCnt="0">
        <dgm:presLayoutVars>
          <dgm:dir/>
          <dgm:resizeHandles val="exact"/>
        </dgm:presLayoutVars>
      </dgm:prSet>
      <dgm:spPr/>
    </dgm:pt>
    <dgm:pt modelId="{8EE642B1-C316-434A-AC3F-955A62FA2EB4}" type="pres">
      <dgm:prSet presAssocID="{E79E1C4D-09F1-46B1-BC10-E7B7720105A8}" presName="node" presStyleLbl="node1" presStyleIdx="0" presStyleCnt="3">
        <dgm:presLayoutVars>
          <dgm:bulletEnabled val="1"/>
        </dgm:presLayoutVars>
      </dgm:prSet>
      <dgm:spPr/>
      <dgm:t>
        <a:bodyPr/>
        <a:lstStyle/>
        <a:p>
          <a:endParaRPr lang="es-EC"/>
        </a:p>
      </dgm:t>
    </dgm:pt>
    <dgm:pt modelId="{53F91731-75A8-455F-9627-665EF5FE6FA4}" type="pres">
      <dgm:prSet presAssocID="{4EBF6F91-AFAC-4638-8B2D-F4270CDD1EC7}" presName="spacerL" presStyleCnt="0"/>
      <dgm:spPr/>
    </dgm:pt>
    <dgm:pt modelId="{F7A40356-0D1F-4A94-B03E-ED14C44C18A6}" type="pres">
      <dgm:prSet presAssocID="{4EBF6F91-AFAC-4638-8B2D-F4270CDD1EC7}" presName="sibTrans" presStyleLbl="sibTrans2D1" presStyleIdx="0" presStyleCnt="2"/>
      <dgm:spPr/>
      <dgm:t>
        <a:bodyPr/>
        <a:lstStyle/>
        <a:p>
          <a:endParaRPr lang="es-EC"/>
        </a:p>
      </dgm:t>
    </dgm:pt>
    <dgm:pt modelId="{23E1B399-3687-4C0D-B793-3111D19E08CA}" type="pres">
      <dgm:prSet presAssocID="{4EBF6F91-AFAC-4638-8B2D-F4270CDD1EC7}" presName="spacerR" presStyleCnt="0"/>
      <dgm:spPr/>
    </dgm:pt>
    <dgm:pt modelId="{5CB2B7D8-F3ED-437E-8D44-10EFB9236391}" type="pres">
      <dgm:prSet presAssocID="{E393AF4C-DB06-45C1-8F06-FEAEA3197125}" presName="node" presStyleLbl="node1" presStyleIdx="1" presStyleCnt="3">
        <dgm:presLayoutVars>
          <dgm:bulletEnabled val="1"/>
        </dgm:presLayoutVars>
      </dgm:prSet>
      <dgm:spPr/>
      <dgm:t>
        <a:bodyPr/>
        <a:lstStyle/>
        <a:p>
          <a:endParaRPr lang="es-EC"/>
        </a:p>
      </dgm:t>
    </dgm:pt>
    <dgm:pt modelId="{52436F37-7850-4485-AF48-125FA2D844C7}" type="pres">
      <dgm:prSet presAssocID="{415C3B87-CEC7-41EC-A091-A80B047C4EF3}" presName="spacerL" presStyleCnt="0"/>
      <dgm:spPr/>
    </dgm:pt>
    <dgm:pt modelId="{6688D17E-F08C-44E8-8689-ACF975FE4C26}" type="pres">
      <dgm:prSet presAssocID="{415C3B87-CEC7-41EC-A091-A80B047C4EF3}" presName="sibTrans" presStyleLbl="sibTrans2D1" presStyleIdx="1" presStyleCnt="2"/>
      <dgm:spPr/>
      <dgm:t>
        <a:bodyPr/>
        <a:lstStyle/>
        <a:p>
          <a:endParaRPr lang="es-EC"/>
        </a:p>
      </dgm:t>
    </dgm:pt>
    <dgm:pt modelId="{3CB948FA-6B05-46CC-BC53-2D43D0C95433}" type="pres">
      <dgm:prSet presAssocID="{415C3B87-CEC7-41EC-A091-A80B047C4EF3}" presName="spacerR" presStyleCnt="0"/>
      <dgm:spPr/>
    </dgm:pt>
    <dgm:pt modelId="{4D6AE33D-9FBA-4219-BECA-064472D0EDEB}" type="pres">
      <dgm:prSet presAssocID="{17FFE9C7-D3D2-46A4-87A6-78564D3F62C5}" presName="node" presStyleLbl="node1" presStyleIdx="2" presStyleCnt="3">
        <dgm:presLayoutVars>
          <dgm:bulletEnabled val="1"/>
        </dgm:presLayoutVars>
      </dgm:prSet>
      <dgm:spPr/>
      <dgm:t>
        <a:bodyPr/>
        <a:lstStyle/>
        <a:p>
          <a:endParaRPr lang="es-EC"/>
        </a:p>
      </dgm:t>
    </dgm:pt>
  </dgm:ptLst>
  <dgm:cxnLst>
    <dgm:cxn modelId="{DC88625B-73DB-48B7-9C7F-F1B9E429CDC6}" srcId="{BC6F0A38-21C5-42C7-9E92-6F6496F9448A}" destId="{E393AF4C-DB06-45C1-8F06-FEAEA3197125}" srcOrd="1" destOrd="0" parTransId="{A2D3D4C1-5FB8-46CE-B154-20C79BE67ABD}" sibTransId="{415C3B87-CEC7-41EC-A091-A80B047C4EF3}"/>
    <dgm:cxn modelId="{6F7F8A4B-DB0C-4F62-9EC6-9D32DE2A1D0A}" srcId="{BC6F0A38-21C5-42C7-9E92-6F6496F9448A}" destId="{17FFE9C7-D3D2-46A4-87A6-78564D3F62C5}" srcOrd="2" destOrd="0" parTransId="{6714FE4E-4375-49EE-9C6F-B0FC7F07CE8D}" sibTransId="{7FA9EF25-8D22-4956-9DB2-62BF92697861}"/>
    <dgm:cxn modelId="{EE3B9563-B556-4436-BE11-086E535D3B6B}" srcId="{BC6F0A38-21C5-42C7-9E92-6F6496F9448A}" destId="{E79E1C4D-09F1-46B1-BC10-E7B7720105A8}" srcOrd="0" destOrd="0" parTransId="{D00181BB-A6D6-412E-9AE8-0B1E13EFEC23}" sibTransId="{4EBF6F91-AFAC-4638-8B2D-F4270CDD1EC7}"/>
    <dgm:cxn modelId="{91D87426-C6A0-4E56-86CE-A0EB9891F010}" type="presOf" srcId="{E79E1C4D-09F1-46B1-BC10-E7B7720105A8}" destId="{8EE642B1-C316-434A-AC3F-955A62FA2EB4}" srcOrd="0" destOrd="0" presId="urn:microsoft.com/office/officeart/2005/8/layout/equation1"/>
    <dgm:cxn modelId="{E64E5D95-2324-4A1D-9474-C6FD94C95C25}" type="presOf" srcId="{415C3B87-CEC7-41EC-A091-A80B047C4EF3}" destId="{6688D17E-F08C-44E8-8689-ACF975FE4C26}" srcOrd="0" destOrd="0" presId="urn:microsoft.com/office/officeart/2005/8/layout/equation1"/>
    <dgm:cxn modelId="{E5C949FF-B606-4AF7-9427-1B7A9019E58B}" type="presOf" srcId="{4EBF6F91-AFAC-4638-8B2D-F4270CDD1EC7}" destId="{F7A40356-0D1F-4A94-B03E-ED14C44C18A6}" srcOrd="0" destOrd="0" presId="urn:microsoft.com/office/officeart/2005/8/layout/equation1"/>
    <dgm:cxn modelId="{A7F233F1-6770-471F-95D7-264D858BECFC}" type="presOf" srcId="{BC6F0A38-21C5-42C7-9E92-6F6496F9448A}" destId="{2FDD784C-0280-4625-BD8B-3F56C3814834}" srcOrd="0" destOrd="0" presId="urn:microsoft.com/office/officeart/2005/8/layout/equation1"/>
    <dgm:cxn modelId="{1E300301-D1A3-47E0-BB8C-9033462555FA}" type="presOf" srcId="{17FFE9C7-D3D2-46A4-87A6-78564D3F62C5}" destId="{4D6AE33D-9FBA-4219-BECA-064472D0EDEB}" srcOrd="0" destOrd="0" presId="urn:microsoft.com/office/officeart/2005/8/layout/equation1"/>
    <dgm:cxn modelId="{619A7689-D584-400C-8EBE-181AE9F07C51}" type="presOf" srcId="{E393AF4C-DB06-45C1-8F06-FEAEA3197125}" destId="{5CB2B7D8-F3ED-437E-8D44-10EFB9236391}" srcOrd="0" destOrd="0" presId="urn:microsoft.com/office/officeart/2005/8/layout/equation1"/>
    <dgm:cxn modelId="{747B149F-EEBC-49F0-BAB0-0BB6E0CEA013}" type="presParOf" srcId="{2FDD784C-0280-4625-BD8B-3F56C3814834}" destId="{8EE642B1-C316-434A-AC3F-955A62FA2EB4}" srcOrd="0" destOrd="0" presId="urn:microsoft.com/office/officeart/2005/8/layout/equation1"/>
    <dgm:cxn modelId="{3E9D7AC5-554C-4E91-AA64-BD753984C6DA}" type="presParOf" srcId="{2FDD784C-0280-4625-BD8B-3F56C3814834}" destId="{53F91731-75A8-455F-9627-665EF5FE6FA4}" srcOrd="1" destOrd="0" presId="urn:microsoft.com/office/officeart/2005/8/layout/equation1"/>
    <dgm:cxn modelId="{36FC4BD0-F2B9-4526-AC2A-217B2817B540}" type="presParOf" srcId="{2FDD784C-0280-4625-BD8B-3F56C3814834}" destId="{F7A40356-0D1F-4A94-B03E-ED14C44C18A6}" srcOrd="2" destOrd="0" presId="urn:microsoft.com/office/officeart/2005/8/layout/equation1"/>
    <dgm:cxn modelId="{E5E2517B-C3B5-4BFF-9231-5E5E0076D3E3}" type="presParOf" srcId="{2FDD784C-0280-4625-BD8B-3F56C3814834}" destId="{23E1B399-3687-4C0D-B793-3111D19E08CA}" srcOrd="3" destOrd="0" presId="urn:microsoft.com/office/officeart/2005/8/layout/equation1"/>
    <dgm:cxn modelId="{5F9F1610-9F11-452F-9BDA-99AF78E09445}" type="presParOf" srcId="{2FDD784C-0280-4625-BD8B-3F56C3814834}" destId="{5CB2B7D8-F3ED-437E-8D44-10EFB9236391}" srcOrd="4" destOrd="0" presId="urn:microsoft.com/office/officeart/2005/8/layout/equation1"/>
    <dgm:cxn modelId="{6D1B6FE9-A53B-45D4-9311-8E097E70896B}" type="presParOf" srcId="{2FDD784C-0280-4625-BD8B-3F56C3814834}" destId="{52436F37-7850-4485-AF48-125FA2D844C7}" srcOrd="5" destOrd="0" presId="urn:microsoft.com/office/officeart/2005/8/layout/equation1"/>
    <dgm:cxn modelId="{60B507A0-7FB7-457C-8EB8-028359BD8B90}" type="presParOf" srcId="{2FDD784C-0280-4625-BD8B-3F56C3814834}" destId="{6688D17E-F08C-44E8-8689-ACF975FE4C26}" srcOrd="6" destOrd="0" presId="urn:microsoft.com/office/officeart/2005/8/layout/equation1"/>
    <dgm:cxn modelId="{EEE0FE25-10E5-4644-AF40-E8B2A044D15B}" type="presParOf" srcId="{2FDD784C-0280-4625-BD8B-3F56C3814834}" destId="{3CB948FA-6B05-46CC-BC53-2D43D0C95433}" srcOrd="7" destOrd="0" presId="urn:microsoft.com/office/officeart/2005/8/layout/equation1"/>
    <dgm:cxn modelId="{517415E1-11FD-4281-B587-0813EA4734CB}" type="presParOf" srcId="{2FDD784C-0280-4625-BD8B-3F56C3814834}" destId="{4D6AE33D-9FBA-4219-BECA-064472D0EDE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E0F0E0-3349-4CBF-BC0B-F68037590711}" type="doc">
      <dgm:prSet loTypeId="urn:microsoft.com/office/officeart/2009/layout/ReverseList" loCatId="relationship" qsTypeId="urn:microsoft.com/office/officeart/2005/8/quickstyle/simple1" qsCatId="simple" csTypeId="urn:microsoft.com/office/officeart/2005/8/colors/colorful3" csCatId="colorful" phldr="1"/>
      <dgm:spPr/>
      <dgm:t>
        <a:bodyPr/>
        <a:lstStyle/>
        <a:p>
          <a:endParaRPr lang="es-EC"/>
        </a:p>
      </dgm:t>
    </dgm:pt>
    <dgm:pt modelId="{6F5E750C-BF59-4EFF-8DB7-4CA4B595D80E}">
      <dgm:prSet phldrT="[Texto]"/>
      <dgm:spPr/>
      <dgm:t>
        <a:bodyPr/>
        <a:lstStyle/>
        <a:p>
          <a:r>
            <a:rPr lang="es-EC" dirty="0" smtClean="0"/>
            <a:t>Estilos de enseñanza</a:t>
          </a:r>
          <a:endParaRPr lang="es-EC" dirty="0"/>
        </a:p>
      </dgm:t>
    </dgm:pt>
    <dgm:pt modelId="{A2712B2D-EFDD-4917-8C97-A0B1D4E882A4}" type="parTrans" cxnId="{1000B82E-7C1F-4732-9F5E-F3BA05392E3B}">
      <dgm:prSet/>
      <dgm:spPr/>
      <dgm:t>
        <a:bodyPr/>
        <a:lstStyle/>
        <a:p>
          <a:endParaRPr lang="es-EC"/>
        </a:p>
      </dgm:t>
    </dgm:pt>
    <dgm:pt modelId="{063D2AFE-0626-4E54-A02F-F5708E1A62DD}" type="sibTrans" cxnId="{1000B82E-7C1F-4732-9F5E-F3BA05392E3B}">
      <dgm:prSet/>
      <dgm:spPr/>
      <dgm:t>
        <a:bodyPr/>
        <a:lstStyle/>
        <a:p>
          <a:endParaRPr lang="es-EC"/>
        </a:p>
      </dgm:t>
    </dgm:pt>
    <dgm:pt modelId="{7F08FC57-F523-4952-AC06-EDBFD4DCD923}">
      <dgm:prSet phldrT="[Texto]"/>
      <dgm:spPr/>
      <dgm:t>
        <a:bodyPr/>
        <a:lstStyle/>
        <a:p>
          <a:r>
            <a:rPr lang="es-EC" dirty="0" smtClean="0"/>
            <a:t>Rendimiento académico</a:t>
          </a:r>
        </a:p>
        <a:p>
          <a:r>
            <a:rPr lang="es-EC" dirty="0" smtClean="0"/>
            <a:t>(Lectura, matemática y lengua)</a:t>
          </a:r>
          <a:endParaRPr lang="es-EC" dirty="0"/>
        </a:p>
      </dgm:t>
    </dgm:pt>
    <dgm:pt modelId="{3644F326-F359-4F81-A367-F910B51337B9}" type="parTrans" cxnId="{1254666D-171E-424D-8018-9D23E70D1634}">
      <dgm:prSet/>
      <dgm:spPr/>
      <dgm:t>
        <a:bodyPr/>
        <a:lstStyle/>
        <a:p>
          <a:endParaRPr lang="es-EC"/>
        </a:p>
      </dgm:t>
    </dgm:pt>
    <dgm:pt modelId="{2D0D6F42-C181-4497-8CC7-2591229A4796}" type="sibTrans" cxnId="{1254666D-171E-424D-8018-9D23E70D1634}">
      <dgm:prSet/>
      <dgm:spPr/>
      <dgm:t>
        <a:bodyPr/>
        <a:lstStyle/>
        <a:p>
          <a:endParaRPr lang="es-EC"/>
        </a:p>
      </dgm:t>
    </dgm:pt>
    <dgm:pt modelId="{CB6F70E2-B4D8-44D6-BA61-74AF404A05EF}" type="pres">
      <dgm:prSet presAssocID="{50E0F0E0-3349-4CBF-BC0B-F68037590711}" presName="Name0" presStyleCnt="0">
        <dgm:presLayoutVars>
          <dgm:chMax val="2"/>
          <dgm:chPref val="2"/>
          <dgm:animLvl val="lvl"/>
        </dgm:presLayoutVars>
      </dgm:prSet>
      <dgm:spPr/>
      <dgm:t>
        <a:bodyPr/>
        <a:lstStyle/>
        <a:p>
          <a:endParaRPr lang="es-EC"/>
        </a:p>
      </dgm:t>
    </dgm:pt>
    <dgm:pt modelId="{1F58AFBD-637A-402F-833D-234ADA4CEE34}" type="pres">
      <dgm:prSet presAssocID="{50E0F0E0-3349-4CBF-BC0B-F68037590711}" presName="LeftText" presStyleLbl="revTx" presStyleIdx="0" presStyleCnt="0">
        <dgm:presLayoutVars>
          <dgm:bulletEnabled val="1"/>
        </dgm:presLayoutVars>
      </dgm:prSet>
      <dgm:spPr/>
      <dgm:t>
        <a:bodyPr/>
        <a:lstStyle/>
        <a:p>
          <a:endParaRPr lang="es-EC"/>
        </a:p>
      </dgm:t>
    </dgm:pt>
    <dgm:pt modelId="{F6EE8494-68AB-45E0-9123-68A21293D784}" type="pres">
      <dgm:prSet presAssocID="{50E0F0E0-3349-4CBF-BC0B-F68037590711}" presName="LeftNode" presStyleLbl="bgImgPlace1" presStyleIdx="0" presStyleCnt="2">
        <dgm:presLayoutVars>
          <dgm:chMax val="2"/>
          <dgm:chPref val="2"/>
        </dgm:presLayoutVars>
      </dgm:prSet>
      <dgm:spPr/>
      <dgm:t>
        <a:bodyPr/>
        <a:lstStyle/>
        <a:p>
          <a:endParaRPr lang="es-EC"/>
        </a:p>
      </dgm:t>
    </dgm:pt>
    <dgm:pt modelId="{9C00412D-4ACC-492A-A0B6-486056F0A489}" type="pres">
      <dgm:prSet presAssocID="{50E0F0E0-3349-4CBF-BC0B-F68037590711}" presName="RightText" presStyleLbl="revTx" presStyleIdx="0" presStyleCnt="0">
        <dgm:presLayoutVars>
          <dgm:bulletEnabled val="1"/>
        </dgm:presLayoutVars>
      </dgm:prSet>
      <dgm:spPr/>
      <dgm:t>
        <a:bodyPr/>
        <a:lstStyle/>
        <a:p>
          <a:endParaRPr lang="es-EC"/>
        </a:p>
      </dgm:t>
    </dgm:pt>
    <dgm:pt modelId="{401997C5-E3F5-479E-B651-2C1642E9CE6C}" type="pres">
      <dgm:prSet presAssocID="{50E0F0E0-3349-4CBF-BC0B-F68037590711}" presName="RightNode" presStyleLbl="bgImgPlace1" presStyleIdx="1" presStyleCnt="2">
        <dgm:presLayoutVars>
          <dgm:chMax val="0"/>
          <dgm:chPref val="0"/>
        </dgm:presLayoutVars>
      </dgm:prSet>
      <dgm:spPr/>
      <dgm:t>
        <a:bodyPr/>
        <a:lstStyle/>
        <a:p>
          <a:endParaRPr lang="es-EC"/>
        </a:p>
      </dgm:t>
    </dgm:pt>
    <dgm:pt modelId="{817271C5-DEC7-4485-8C11-D76C7905B227}" type="pres">
      <dgm:prSet presAssocID="{50E0F0E0-3349-4CBF-BC0B-F68037590711}" presName="TopArrow" presStyleLbl="node1" presStyleIdx="0" presStyleCnt="2"/>
      <dgm:spPr/>
    </dgm:pt>
    <dgm:pt modelId="{F8725DBC-3074-40CA-9F71-14252A3F42E3}" type="pres">
      <dgm:prSet presAssocID="{50E0F0E0-3349-4CBF-BC0B-F68037590711}" presName="BottomArrow" presStyleLbl="node1" presStyleIdx="1" presStyleCnt="2"/>
      <dgm:spPr/>
    </dgm:pt>
  </dgm:ptLst>
  <dgm:cxnLst>
    <dgm:cxn modelId="{1254666D-171E-424D-8018-9D23E70D1634}" srcId="{50E0F0E0-3349-4CBF-BC0B-F68037590711}" destId="{7F08FC57-F523-4952-AC06-EDBFD4DCD923}" srcOrd="1" destOrd="0" parTransId="{3644F326-F359-4F81-A367-F910B51337B9}" sibTransId="{2D0D6F42-C181-4497-8CC7-2591229A4796}"/>
    <dgm:cxn modelId="{6D5C8154-DD31-4A67-B928-61BCBEA4040B}" type="presOf" srcId="{7F08FC57-F523-4952-AC06-EDBFD4DCD923}" destId="{401997C5-E3F5-479E-B651-2C1642E9CE6C}" srcOrd="1" destOrd="0" presId="urn:microsoft.com/office/officeart/2009/layout/ReverseList"/>
    <dgm:cxn modelId="{5107E637-A7EB-4FAF-9DC9-3BF43D5D36C5}" type="presOf" srcId="{6F5E750C-BF59-4EFF-8DB7-4CA4B595D80E}" destId="{F6EE8494-68AB-45E0-9123-68A21293D784}" srcOrd="1" destOrd="0" presId="urn:microsoft.com/office/officeart/2009/layout/ReverseList"/>
    <dgm:cxn modelId="{4284E392-2724-4945-9EA6-4ACE1146E187}" type="presOf" srcId="{7F08FC57-F523-4952-AC06-EDBFD4DCD923}" destId="{9C00412D-4ACC-492A-A0B6-486056F0A489}" srcOrd="0" destOrd="0" presId="urn:microsoft.com/office/officeart/2009/layout/ReverseList"/>
    <dgm:cxn modelId="{7810AACD-6B9F-40B6-AA72-97F6DC97D56D}" type="presOf" srcId="{6F5E750C-BF59-4EFF-8DB7-4CA4B595D80E}" destId="{1F58AFBD-637A-402F-833D-234ADA4CEE34}" srcOrd="0" destOrd="0" presId="urn:microsoft.com/office/officeart/2009/layout/ReverseList"/>
    <dgm:cxn modelId="{94E7FCFD-D997-4519-9643-D09CA7D09181}" type="presOf" srcId="{50E0F0E0-3349-4CBF-BC0B-F68037590711}" destId="{CB6F70E2-B4D8-44D6-BA61-74AF404A05EF}" srcOrd="0" destOrd="0" presId="urn:microsoft.com/office/officeart/2009/layout/ReverseList"/>
    <dgm:cxn modelId="{1000B82E-7C1F-4732-9F5E-F3BA05392E3B}" srcId="{50E0F0E0-3349-4CBF-BC0B-F68037590711}" destId="{6F5E750C-BF59-4EFF-8DB7-4CA4B595D80E}" srcOrd="0" destOrd="0" parTransId="{A2712B2D-EFDD-4917-8C97-A0B1D4E882A4}" sibTransId="{063D2AFE-0626-4E54-A02F-F5708E1A62DD}"/>
    <dgm:cxn modelId="{6476EA82-3AAE-4C77-9FEA-AC048FD3A18B}" type="presParOf" srcId="{CB6F70E2-B4D8-44D6-BA61-74AF404A05EF}" destId="{1F58AFBD-637A-402F-833D-234ADA4CEE34}" srcOrd="0" destOrd="0" presId="urn:microsoft.com/office/officeart/2009/layout/ReverseList"/>
    <dgm:cxn modelId="{3722A904-5D91-4003-B338-C142AEBBB605}" type="presParOf" srcId="{CB6F70E2-B4D8-44D6-BA61-74AF404A05EF}" destId="{F6EE8494-68AB-45E0-9123-68A21293D784}" srcOrd="1" destOrd="0" presId="urn:microsoft.com/office/officeart/2009/layout/ReverseList"/>
    <dgm:cxn modelId="{226B0C25-D1C7-43A8-976C-2EC45FD0B455}" type="presParOf" srcId="{CB6F70E2-B4D8-44D6-BA61-74AF404A05EF}" destId="{9C00412D-4ACC-492A-A0B6-486056F0A489}" srcOrd="2" destOrd="0" presId="urn:microsoft.com/office/officeart/2009/layout/ReverseList"/>
    <dgm:cxn modelId="{8266BA81-FFEE-462A-BF61-8E0016E9C92A}" type="presParOf" srcId="{CB6F70E2-B4D8-44D6-BA61-74AF404A05EF}" destId="{401997C5-E3F5-479E-B651-2C1642E9CE6C}" srcOrd="3" destOrd="0" presId="urn:microsoft.com/office/officeart/2009/layout/ReverseList"/>
    <dgm:cxn modelId="{F511A51A-3D01-4EBB-A751-CE5A81A6DB41}" type="presParOf" srcId="{CB6F70E2-B4D8-44D6-BA61-74AF404A05EF}" destId="{817271C5-DEC7-4485-8C11-D76C7905B227}" srcOrd="4" destOrd="0" presId="urn:microsoft.com/office/officeart/2009/layout/ReverseList"/>
    <dgm:cxn modelId="{EB398C94-57EE-465E-9330-8666908398D2}" type="presParOf" srcId="{CB6F70E2-B4D8-44D6-BA61-74AF404A05EF}" destId="{F8725DBC-3074-40CA-9F71-14252A3F42E3}"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7F9862-9E74-440F-AA81-E7E8A6333B3D}" type="doc">
      <dgm:prSet loTypeId="urn:microsoft.com/office/officeart/2009/3/layout/PlusandMinus" loCatId="relationship" qsTypeId="urn:microsoft.com/office/officeart/2005/8/quickstyle/simple1" qsCatId="simple" csTypeId="urn:microsoft.com/office/officeart/2005/8/colors/colorful5" csCatId="colorful" phldr="1"/>
      <dgm:spPr/>
      <dgm:t>
        <a:bodyPr/>
        <a:lstStyle/>
        <a:p>
          <a:endParaRPr lang="es-EC"/>
        </a:p>
      </dgm:t>
    </dgm:pt>
    <dgm:pt modelId="{2EF833CD-E044-43DB-90DE-140A5B1B4EA3}">
      <dgm:prSet phldrT="[Texto]"/>
      <dgm:spPr/>
      <dgm:t>
        <a:bodyPr/>
        <a:lstStyle/>
        <a:p>
          <a:r>
            <a:rPr lang="es-EC" dirty="0" smtClean="0"/>
            <a:t>Profesores formales</a:t>
          </a:r>
          <a:endParaRPr lang="es-EC" dirty="0"/>
        </a:p>
      </dgm:t>
    </dgm:pt>
    <dgm:pt modelId="{E52B7F38-D032-4703-A002-C8BA548314B2}" type="parTrans" cxnId="{DE4B93BB-CF7F-4829-A1BF-E5B07C0D953A}">
      <dgm:prSet/>
      <dgm:spPr/>
      <dgm:t>
        <a:bodyPr/>
        <a:lstStyle/>
        <a:p>
          <a:endParaRPr lang="es-EC"/>
        </a:p>
      </dgm:t>
    </dgm:pt>
    <dgm:pt modelId="{B817372D-3B8E-4C09-83D3-60BBBAA3C83F}" type="sibTrans" cxnId="{DE4B93BB-CF7F-4829-A1BF-E5B07C0D953A}">
      <dgm:prSet/>
      <dgm:spPr/>
      <dgm:t>
        <a:bodyPr/>
        <a:lstStyle/>
        <a:p>
          <a:endParaRPr lang="es-EC"/>
        </a:p>
      </dgm:t>
    </dgm:pt>
    <dgm:pt modelId="{E20D056C-C1D3-4A37-8B4A-6BF782AE7C15}">
      <dgm:prSet phldrT="[Texto]"/>
      <dgm:spPr/>
      <dgm:t>
        <a:bodyPr/>
        <a:lstStyle/>
        <a:p>
          <a:r>
            <a:rPr lang="es-EC" dirty="0" smtClean="0"/>
            <a:t>Profesores liberales</a:t>
          </a:r>
          <a:endParaRPr lang="es-EC" dirty="0"/>
        </a:p>
      </dgm:t>
    </dgm:pt>
    <dgm:pt modelId="{F4070D6F-E02C-4F9A-84C4-415CF76D628D}" type="parTrans" cxnId="{9CC530B0-5F3F-41CC-A356-4BE36E95E59B}">
      <dgm:prSet/>
      <dgm:spPr/>
      <dgm:t>
        <a:bodyPr/>
        <a:lstStyle/>
        <a:p>
          <a:endParaRPr lang="es-EC"/>
        </a:p>
      </dgm:t>
    </dgm:pt>
    <dgm:pt modelId="{6DAE0F41-F9D7-441B-84E7-A017CD94E749}" type="sibTrans" cxnId="{9CC530B0-5F3F-41CC-A356-4BE36E95E59B}">
      <dgm:prSet/>
      <dgm:spPr/>
      <dgm:t>
        <a:bodyPr/>
        <a:lstStyle/>
        <a:p>
          <a:endParaRPr lang="es-EC"/>
        </a:p>
      </dgm:t>
    </dgm:pt>
    <dgm:pt modelId="{CCFF526B-20B4-4604-9F28-BD67208DA61F}" type="pres">
      <dgm:prSet presAssocID="{417F9862-9E74-440F-AA81-E7E8A6333B3D}" presName="Name0" presStyleCnt="0">
        <dgm:presLayoutVars>
          <dgm:chMax val="2"/>
          <dgm:chPref val="2"/>
          <dgm:dir/>
          <dgm:animOne/>
          <dgm:resizeHandles val="exact"/>
        </dgm:presLayoutVars>
      </dgm:prSet>
      <dgm:spPr/>
      <dgm:t>
        <a:bodyPr/>
        <a:lstStyle/>
        <a:p>
          <a:endParaRPr lang="es-EC"/>
        </a:p>
      </dgm:t>
    </dgm:pt>
    <dgm:pt modelId="{EC1778E6-5F2A-4BD2-848C-D2ED74A41978}" type="pres">
      <dgm:prSet presAssocID="{417F9862-9E74-440F-AA81-E7E8A6333B3D}" presName="Background" presStyleLbl="bgImgPlace1" presStyleIdx="0" presStyleCnt="1"/>
      <dgm:spPr/>
    </dgm:pt>
    <dgm:pt modelId="{8B6A9D7D-F89E-43EB-BD8E-6016F26F74F5}" type="pres">
      <dgm:prSet presAssocID="{417F9862-9E74-440F-AA81-E7E8A6333B3D}" presName="ParentText1" presStyleLbl="revTx" presStyleIdx="0" presStyleCnt="2">
        <dgm:presLayoutVars>
          <dgm:chMax val="0"/>
          <dgm:chPref val="0"/>
          <dgm:bulletEnabled val="1"/>
        </dgm:presLayoutVars>
      </dgm:prSet>
      <dgm:spPr/>
      <dgm:t>
        <a:bodyPr/>
        <a:lstStyle/>
        <a:p>
          <a:endParaRPr lang="es-EC"/>
        </a:p>
      </dgm:t>
    </dgm:pt>
    <dgm:pt modelId="{AC94378A-1918-4C27-9A69-BA55D7039FF8}" type="pres">
      <dgm:prSet presAssocID="{417F9862-9E74-440F-AA81-E7E8A6333B3D}" presName="ParentText2" presStyleLbl="revTx" presStyleIdx="1" presStyleCnt="2">
        <dgm:presLayoutVars>
          <dgm:chMax val="0"/>
          <dgm:chPref val="0"/>
          <dgm:bulletEnabled val="1"/>
        </dgm:presLayoutVars>
      </dgm:prSet>
      <dgm:spPr/>
      <dgm:t>
        <a:bodyPr/>
        <a:lstStyle/>
        <a:p>
          <a:endParaRPr lang="es-EC"/>
        </a:p>
      </dgm:t>
    </dgm:pt>
    <dgm:pt modelId="{5D3D6273-42C3-4270-9979-B249F12E24C6}" type="pres">
      <dgm:prSet presAssocID="{417F9862-9E74-440F-AA81-E7E8A6333B3D}" presName="Plus" presStyleLbl="alignNode1" presStyleIdx="0" presStyleCnt="2"/>
      <dgm:spPr/>
    </dgm:pt>
    <dgm:pt modelId="{AAAFEAE7-CF7C-4B16-968B-77EE86B61B1F}" type="pres">
      <dgm:prSet presAssocID="{417F9862-9E74-440F-AA81-E7E8A6333B3D}" presName="Minus" presStyleLbl="alignNode1" presStyleIdx="1" presStyleCnt="2"/>
      <dgm:spPr/>
    </dgm:pt>
    <dgm:pt modelId="{EFD571CF-F887-478F-8F51-62C5797EDCA3}" type="pres">
      <dgm:prSet presAssocID="{417F9862-9E74-440F-AA81-E7E8A6333B3D}" presName="Divider" presStyleLbl="parChTrans1D1" presStyleIdx="0" presStyleCnt="1"/>
      <dgm:spPr/>
    </dgm:pt>
  </dgm:ptLst>
  <dgm:cxnLst>
    <dgm:cxn modelId="{9CC530B0-5F3F-41CC-A356-4BE36E95E59B}" srcId="{417F9862-9E74-440F-AA81-E7E8A6333B3D}" destId="{E20D056C-C1D3-4A37-8B4A-6BF782AE7C15}" srcOrd="1" destOrd="0" parTransId="{F4070D6F-E02C-4F9A-84C4-415CF76D628D}" sibTransId="{6DAE0F41-F9D7-441B-84E7-A017CD94E749}"/>
    <dgm:cxn modelId="{B4FD61E6-0FE8-4A54-98C1-40E5AAE2E985}" type="presOf" srcId="{E20D056C-C1D3-4A37-8B4A-6BF782AE7C15}" destId="{AC94378A-1918-4C27-9A69-BA55D7039FF8}" srcOrd="0" destOrd="0" presId="urn:microsoft.com/office/officeart/2009/3/layout/PlusandMinus"/>
    <dgm:cxn modelId="{90DC8E8A-9381-4D3F-BFFD-FF9544B32756}" type="presOf" srcId="{417F9862-9E74-440F-AA81-E7E8A6333B3D}" destId="{CCFF526B-20B4-4604-9F28-BD67208DA61F}" srcOrd="0" destOrd="0" presId="urn:microsoft.com/office/officeart/2009/3/layout/PlusandMinus"/>
    <dgm:cxn modelId="{639A1A82-791D-4510-BE2B-DE8D4E743BAD}" type="presOf" srcId="{2EF833CD-E044-43DB-90DE-140A5B1B4EA3}" destId="{8B6A9D7D-F89E-43EB-BD8E-6016F26F74F5}" srcOrd="0" destOrd="0" presId="urn:microsoft.com/office/officeart/2009/3/layout/PlusandMinus"/>
    <dgm:cxn modelId="{DE4B93BB-CF7F-4829-A1BF-E5B07C0D953A}" srcId="{417F9862-9E74-440F-AA81-E7E8A6333B3D}" destId="{2EF833CD-E044-43DB-90DE-140A5B1B4EA3}" srcOrd="0" destOrd="0" parTransId="{E52B7F38-D032-4703-A002-C8BA548314B2}" sibTransId="{B817372D-3B8E-4C09-83D3-60BBBAA3C83F}"/>
    <dgm:cxn modelId="{9A629190-554B-4327-B024-4695D7A37AAF}" type="presParOf" srcId="{CCFF526B-20B4-4604-9F28-BD67208DA61F}" destId="{EC1778E6-5F2A-4BD2-848C-D2ED74A41978}" srcOrd="0" destOrd="0" presId="urn:microsoft.com/office/officeart/2009/3/layout/PlusandMinus"/>
    <dgm:cxn modelId="{29F5C64A-1C92-4384-871A-505BE0CBC56B}" type="presParOf" srcId="{CCFF526B-20B4-4604-9F28-BD67208DA61F}" destId="{8B6A9D7D-F89E-43EB-BD8E-6016F26F74F5}" srcOrd="1" destOrd="0" presId="urn:microsoft.com/office/officeart/2009/3/layout/PlusandMinus"/>
    <dgm:cxn modelId="{4A0CB778-6440-4B18-A4E1-E56C47D3B78E}" type="presParOf" srcId="{CCFF526B-20B4-4604-9F28-BD67208DA61F}" destId="{AC94378A-1918-4C27-9A69-BA55D7039FF8}" srcOrd="2" destOrd="0" presId="urn:microsoft.com/office/officeart/2009/3/layout/PlusandMinus"/>
    <dgm:cxn modelId="{FD4B0ECE-F136-460E-BDBE-FDF165CE05F4}" type="presParOf" srcId="{CCFF526B-20B4-4604-9F28-BD67208DA61F}" destId="{5D3D6273-42C3-4270-9979-B249F12E24C6}" srcOrd="3" destOrd="0" presId="urn:microsoft.com/office/officeart/2009/3/layout/PlusandMinus"/>
    <dgm:cxn modelId="{36FFA454-64AE-439B-8978-4BB40A98EB44}" type="presParOf" srcId="{CCFF526B-20B4-4604-9F28-BD67208DA61F}" destId="{AAAFEAE7-CF7C-4B16-968B-77EE86B61B1F}" srcOrd="4" destOrd="0" presId="urn:microsoft.com/office/officeart/2009/3/layout/PlusandMinus"/>
    <dgm:cxn modelId="{CEA364E5-01F2-4EDE-807D-061B8F9981B4}" type="presParOf" srcId="{CCFF526B-20B4-4604-9F28-BD67208DA61F}" destId="{EFD571CF-F887-478F-8F51-62C5797EDCA3}" srcOrd="5" destOrd="0" presId="urn:microsoft.com/office/officeart/2009/3/layout/PlusandMinu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3D7B97-8E7E-4527-BEAB-1926065FB3D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EC"/>
        </a:p>
      </dgm:t>
    </dgm:pt>
    <dgm:pt modelId="{DD195B0A-B5E5-4D1A-B1F0-EE3D3E5CCFD6}">
      <dgm:prSet phldrT="[Texto]"/>
      <dgm:spPr/>
      <dgm:t>
        <a:bodyPr/>
        <a:lstStyle/>
        <a:p>
          <a:r>
            <a:rPr lang="es-EC" dirty="0" smtClean="0">
              <a:solidFill>
                <a:schemeClr val="tx1"/>
              </a:solidFill>
            </a:rPr>
            <a:t>Factores que influyen en el rendimiento académico</a:t>
          </a:r>
          <a:endParaRPr lang="es-EC" dirty="0">
            <a:solidFill>
              <a:schemeClr val="tx1"/>
            </a:solidFill>
          </a:endParaRPr>
        </a:p>
      </dgm:t>
    </dgm:pt>
    <dgm:pt modelId="{1D4B7167-525E-4CAC-9D87-10B2E2501838}" type="parTrans" cxnId="{4588BF4C-05B1-4517-B2E7-64F715FABAAD}">
      <dgm:prSet/>
      <dgm:spPr/>
      <dgm:t>
        <a:bodyPr/>
        <a:lstStyle/>
        <a:p>
          <a:endParaRPr lang="es-EC"/>
        </a:p>
      </dgm:t>
    </dgm:pt>
    <dgm:pt modelId="{5EA5604A-6A30-46C5-92DF-EC2A6E97C892}" type="sibTrans" cxnId="{4588BF4C-05B1-4517-B2E7-64F715FABAAD}">
      <dgm:prSet/>
      <dgm:spPr/>
      <dgm:t>
        <a:bodyPr/>
        <a:lstStyle/>
        <a:p>
          <a:endParaRPr lang="es-EC"/>
        </a:p>
      </dgm:t>
    </dgm:pt>
    <dgm:pt modelId="{C8AC07F6-E928-4B39-911A-5AAB5691D6B4}">
      <dgm:prSet phldrT="[Texto]"/>
      <dgm:spPr/>
      <dgm:t>
        <a:bodyPr/>
        <a:lstStyle/>
        <a:p>
          <a:r>
            <a:rPr lang="es-EC" dirty="0" smtClean="0">
              <a:solidFill>
                <a:schemeClr val="tx1"/>
              </a:solidFill>
            </a:rPr>
            <a:t>Cognitivos</a:t>
          </a:r>
          <a:endParaRPr lang="es-EC" dirty="0">
            <a:solidFill>
              <a:schemeClr val="tx1"/>
            </a:solidFill>
          </a:endParaRPr>
        </a:p>
      </dgm:t>
    </dgm:pt>
    <dgm:pt modelId="{3CFF046C-B022-4982-93A1-1C0169FE9E59}" type="parTrans" cxnId="{2E99C218-35C8-4852-9DD7-21E11451E648}">
      <dgm:prSet/>
      <dgm:spPr/>
      <dgm:t>
        <a:bodyPr/>
        <a:lstStyle/>
        <a:p>
          <a:endParaRPr lang="es-EC"/>
        </a:p>
      </dgm:t>
    </dgm:pt>
    <dgm:pt modelId="{7A078D90-60B1-42E7-8A85-F295C740F626}" type="sibTrans" cxnId="{2E99C218-35C8-4852-9DD7-21E11451E648}">
      <dgm:prSet/>
      <dgm:spPr/>
      <dgm:t>
        <a:bodyPr/>
        <a:lstStyle/>
        <a:p>
          <a:endParaRPr lang="es-EC"/>
        </a:p>
      </dgm:t>
    </dgm:pt>
    <dgm:pt modelId="{467231E0-92B8-494C-BF53-DF7659502129}">
      <dgm:prSet phldrT="[Texto]"/>
      <dgm:spPr/>
      <dgm:t>
        <a:bodyPr/>
        <a:lstStyle/>
        <a:p>
          <a:r>
            <a:rPr lang="es-EC" dirty="0" smtClean="0">
              <a:solidFill>
                <a:schemeClr val="tx1"/>
              </a:solidFill>
            </a:rPr>
            <a:t>Motivacionales</a:t>
          </a:r>
          <a:endParaRPr lang="es-EC" dirty="0">
            <a:solidFill>
              <a:schemeClr val="tx1"/>
            </a:solidFill>
          </a:endParaRPr>
        </a:p>
      </dgm:t>
    </dgm:pt>
    <dgm:pt modelId="{DFC4A733-6EFA-4DE6-8A86-89736F8D65FD}" type="parTrans" cxnId="{8632B2A2-BB61-48C0-93F0-269E80E9BB14}">
      <dgm:prSet/>
      <dgm:spPr/>
      <dgm:t>
        <a:bodyPr/>
        <a:lstStyle/>
        <a:p>
          <a:endParaRPr lang="es-EC"/>
        </a:p>
      </dgm:t>
    </dgm:pt>
    <dgm:pt modelId="{650BE66E-68C4-466C-9A4D-A258DE42BB21}" type="sibTrans" cxnId="{8632B2A2-BB61-48C0-93F0-269E80E9BB14}">
      <dgm:prSet/>
      <dgm:spPr/>
      <dgm:t>
        <a:bodyPr/>
        <a:lstStyle/>
        <a:p>
          <a:endParaRPr lang="es-EC"/>
        </a:p>
      </dgm:t>
    </dgm:pt>
    <dgm:pt modelId="{7595D2C8-977E-4F48-8966-CD6155EE8EBF}">
      <dgm:prSet phldrT="[Texto]"/>
      <dgm:spPr/>
      <dgm:t>
        <a:bodyPr/>
        <a:lstStyle/>
        <a:p>
          <a:r>
            <a:rPr lang="es-EC" dirty="0" smtClean="0">
              <a:solidFill>
                <a:schemeClr val="tx1"/>
              </a:solidFill>
            </a:rPr>
            <a:t>Socio-ambientales</a:t>
          </a:r>
          <a:endParaRPr lang="es-EC" dirty="0">
            <a:solidFill>
              <a:schemeClr val="tx1"/>
            </a:solidFill>
          </a:endParaRPr>
        </a:p>
      </dgm:t>
    </dgm:pt>
    <dgm:pt modelId="{E94DDE85-4B98-4F66-BF1B-243B187CA7E3}" type="parTrans" cxnId="{552785F0-92E8-4E0A-AF11-8B73092596EA}">
      <dgm:prSet/>
      <dgm:spPr/>
      <dgm:t>
        <a:bodyPr/>
        <a:lstStyle/>
        <a:p>
          <a:endParaRPr lang="es-EC"/>
        </a:p>
      </dgm:t>
    </dgm:pt>
    <dgm:pt modelId="{C23F6BD4-4258-4F22-80FA-1F94E4B05505}" type="sibTrans" cxnId="{552785F0-92E8-4E0A-AF11-8B73092596EA}">
      <dgm:prSet/>
      <dgm:spPr/>
      <dgm:t>
        <a:bodyPr/>
        <a:lstStyle/>
        <a:p>
          <a:endParaRPr lang="es-EC"/>
        </a:p>
      </dgm:t>
    </dgm:pt>
    <dgm:pt modelId="{72832B6C-F8D6-404D-A6E5-165C99A14444}">
      <dgm:prSet/>
      <dgm:spPr/>
      <dgm:t>
        <a:bodyPr/>
        <a:lstStyle/>
        <a:p>
          <a:r>
            <a:rPr lang="es-EC" dirty="0" smtClean="0"/>
            <a:t>Inteligencia</a:t>
          </a:r>
          <a:endParaRPr lang="es-EC" dirty="0"/>
        </a:p>
      </dgm:t>
    </dgm:pt>
    <dgm:pt modelId="{5BFA1E21-7853-4971-84CE-30D77CA1FDC9}" type="parTrans" cxnId="{1D18B3F0-6FEC-4E83-B0CF-107C3AF14BF5}">
      <dgm:prSet/>
      <dgm:spPr/>
      <dgm:t>
        <a:bodyPr/>
        <a:lstStyle/>
        <a:p>
          <a:endParaRPr lang="es-EC"/>
        </a:p>
      </dgm:t>
    </dgm:pt>
    <dgm:pt modelId="{A7CB518C-4880-41DC-9E91-A0DA7899A251}" type="sibTrans" cxnId="{1D18B3F0-6FEC-4E83-B0CF-107C3AF14BF5}">
      <dgm:prSet/>
      <dgm:spPr/>
      <dgm:t>
        <a:bodyPr/>
        <a:lstStyle/>
        <a:p>
          <a:endParaRPr lang="es-EC"/>
        </a:p>
      </dgm:t>
    </dgm:pt>
    <dgm:pt modelId="{3ECB3E2C-2213-427A-993B-3C67084A913D}">
      <dgm:prSet/>
      <dgm:spPr/>
      <dgm:t>
        <a:bodyPr/>
        <a:lstStyle/>
        <a:p>
          <a:r>
            <a:rPr lang="es-EC" dirty="0" smtClean="0"/>
            <a:t>Memoria</a:t>
          </a:r>
          <a:endParaRPr lang="es-EC" dirty="0"/>
        </a:p>
      </dgm:t>
    </dgm:pt>
    <dgm:pt modelId="{481E8430-F51E-437D-A96D-BBBAA61B4D9A}" type="parTrans" cxnId="{C3A22B0F-D463-445F-AADA-50E876548310}">
      <dgm:prSet/>
      <dgm:spPr/>
      <dgm:t>
        <a:bodyPr/>
        <a:lstStyle/>
        <a:p>
          <a:endParaRPr lang="es-EC"/>
        </a:p>
      </dgm:t>
    </dgm:pt>
    <dgm:pt modelId="{552934B7-E38D-4195-812F-272F8CDC0CF6}" type="sibTrans" cxnId="{C3A22B0F-D463-445F-AADA-50E876548310}">
      <dgm:prSet/>
      <dgm:spPr/>
      <dgm:t>
        <a:bodyPr/>
        <a:lstStyle/>
        <a:p>
          <a:endParaRPr lang="es-EC"/>
        </a:p>
      </dgm:t>
    </dgm:pt>
    <dgm:pt modelId="{7C97CF0E-A825-499B-93A0-5446CA3C0420}">
      <dgm:prSet/>
      <dgm:spPr/>
      <dgm:t>
        <a:bodyPr/>
        <a:lstStyle/>
        <a:p>
          <a:r>
            <a:rPr lang="es-EC" dirty="0" smtClean="0"/>
            <a:t>Procesos perceptivos</a:t>
          </a:r>
          <a:endParaRPr lang="es-EC" dirty="0"/>
        </a:p>
      </dgm:t>
    </dgm:pt>
    <dgm:pt modelId="{C0D424BE-29F3-4E6E-BD67-A52276465B1E}" type="parTrans" cxnId="{0DC881FF-65FC-4DB4-9F80-AFB4F5D19253}">
      <dgm:prSet/>
      <dgm:spPr/>
      <dgm:t>
        <a:bodyPr/>
        <a:lstStyle/>
        <a:p>
          <a:endParaRPr lang="es-EC"/>
        </a:p>
      </dgm:t>
    </dgm:pt>
    <dgm:pt modelId="{199D4677-BA50-4E6C-A7D9-A089D7FC9F60}" type="sibTrans" cxnId="{0DC881FF-65FC-4DB4-9F80-AFB4F5D19253}">
      <dgm:prSet/>
      <dgm:spPr/>
      <dgm:t>
        <a:bodyPr/>
        <a:lstStyle/>
        <a:p>
          <a:endParaRPr lang="es-EC"/>
        </a:p>
      </dgm:t>
    </dgm:pt>
    <dgm:pt modelId="{B7BAB1A6-42FD-41A7-A8B8-3A302C432F89}">
      <dgm:prSet/>
      <dgm:spPr/>
      <dgm:t>
        <a:bodyPr/>
        <a:lstStyle/>
        <a:p>
          <a:r>
            <a:rPr lang="es-EC" dirty="0" smtClean="0"/>
            <a:t>Procesos atencionales</a:t>
          </a:r>
          <a:endParaRPr lang="es-EC" dirty="0"/>
        </a:p>
      </dgm:t>
    </dgm:pt>
    <dgm:pt modelId="{2ED82317-0AF6-42C4-ABB5-D6EA81E7600D}" type="parTrans" cxnId="{6D44C60F-89F7-422E-BEB7-9F683DDC6D85}">
      <dgm:prSet/>
      <dgm:spPr/>
      <dgm:t>
        <a:bodyPr/>
        <a:lstStyle/>
        <a:p>
          <a:endParaRPr lang="es-EC"/>
        </a:p>
      </dgm:t>
    </dgm:pt>
    <dgm:pt modelId="{33AD13FF-2EC5-4AFC-BB5C-C53F07AB6A76}" type="sibTrans" cxnId="{6D44C60F-89F7-422E-BEB7-9F683DDC6D85}">
      <dgm:prSet/>
      <dgm:spPr/>
      <dgm:t>
        <a:bodyPr/>
        <a:lstStyle/>
        <a:p>
          <a:endParaRPr lang="es-EC"/>
        </a:p>
      </dgm:t>
    </dgm:pt>
    <dgm:pt modelId="{604F8C5B-482A-4B2D-8452-4AC463E2CA31}">
      <dgm:prSet/>
      <dgm:spPr/>
      <dgm:t>
        <a:bodyPr/>
        <a:lstStyle/>
        <a:p>
          <a:r>
            <a:rPr lang="es-EC" dirty="0" smtClean="0"/>
            <a:t>Familia</a:t>
          </a:r>
          <a:endParaRPr lang="es-EC" dirty="0"/>
        </a:p>
      </dgm:t>
    </dgm:pt>
    <dgm:pt modelId="{E336446B-EFA3-4C89-B847-2A52C327BA85}" type="parTrans" cxnId="{6CB5CA4B-E1C9-4FD1-819E-B1CAE3A14263}">
      <dgm:prSet/>
      <dgm:spPr/>
      <dgm:t>
        <a:bodyPr/>
        <a:lstStyle/>
        <a:p>
          <a:endParaRPr lang="es-EC"/>
        </a:p>
      </dgm:t>
    </dgm:pt>
    <dgm:pt modelId="{91C45253-64C7-44D1-9437-9E4142D7C7F9}" type="sibTrans" cxnId="{6CB5CA4B-E1C9-4FD1-819E-B1CAE3A14263}">
      <dgm:prSet/>
      <dgm:spPr/>
      <dgm:t>
        <a:bodyPr/>
        <a:lstStyle/>
        <a:p>
          <a:endParaRPr lang="es-EC"/>
        </a:p>
      </dgm:t>
    </dgm:pt>
    <dgm:pt modelId="{33FF0AFB-A6DB-4ABF-8E04-93CB9599E71A}">
      <dgm:prSet/>
      <dgm:spPr/>
      <dgm:t>
        <a:bodyPr/>
        <a:lstStyle/>
        <a:p>
          <a:r>
            <a:rPr lang="es-EC" dirty="0" smtClean="0"/>
            <a:t>Profesor</a:t>
          </a:r>
          <a:endParaRPr lang="es-EC" dirty="0"/>
        </a:p>
      </dgm:t>
    </dgm:pt>
    <dgm:pt modelId="{47869E04-DAEC-4196-B0DE-FE8D1AE6E827}" type="parTrans" cxnId="{70D777EB-6F6E-4B56-A692-4ACCEB7BBDD9}">
      <dgm:prSet/>
      <dgm:spPr/>
      <dgm:t>
        <a:bodyPr/>
        <a:lstStyle/>
        <a:p>
          <a:endParaRPr lang="es-EC"/>
        </a:p>
      </dgm:t>
    </dgm:pt>
    <dgm:pt modelId="{C99FCD65-3375-4844-8BE2-F5F135C9026E}" type="sibTrans" cxnId="{70D777EB-6F6E-4B56-A692-4ACCEB7BBDD9}">
      <dgm:prSet/>
      <dgm:spPr/>
      <dgm:t>
        <a:bodyPr/>
        <a:lstStyle/>
        <a:p>
          <a:endParaRPr lang="es-EC"/>
        </a:p>
      </dgm:t>
    </dgm:pt>
    <dgm:pt modelId="{B26DAAC0-8DDB-496D-B9D0-19AB7BEF4D4A}">
      <dgm:prSet/>
      <dgm:spPr/>
      <dgm:t>
        <a:bodyPr/>
        <a:lstStyle/>
        <a:p>
          <a:r>
            <a:rPr lang="es-EC" dirty="0" smtClean="0"/>
            <a:t>Grupo de estudiantes</a:t>
          </a:r>
          <a:endParaRPr lang="es-EC" dirty="0"/>
        </a:p>
      </dgm:t>
    </dgm:pt>
    <dgm:pt modelId="{506875AC-B2B0-4F0D-9AAE-C03096952BA5}" type="parTrans" cxnId="{13ECED2C-2BA9-4877-BFEB-CC0A5BB1427C}">
      <dgm:prSet/>
      <dgm:spPr/>
      <dgm:t>
        <a:bodyPr/>
        <a:lstStyle/>
        <a:p>
          <a:endParaRPr lang="es-EC"/>
        </a:p>
      </dgm:t>
    </dgm:pt>
    <dgm:pt modelId="{1AE00E5A-B2CD-4E96-BFCB-241B34A16D33}" type="sibTrans" cxnId="{13ECED2C-2BA9-4877-BFEB-CC0A5BB1427C}">
      <dgm:prSet/>
      <dgm:spPr/>
      <dgm:t>
        <a:bodyPr/>
        <a:lstStyle/>
        <a:p>
          <a:endParaRPr lang="es-EC"/>
        </a:p>
      </dgm:t>
    </dgm:pt>
    <dgm:pt modelId="{096E4EDC-D179-4CB5-ABB1-1D6860602878}">
      <dgm:prSet/>
      <dgm:spPr/>
      <dgm:t>
        <a:bodyPr/>
        <a:lstStyle/>
        <a:p>
          <a:r>
            <a:rPr lang="es-EC" dirty="0" smtClean="0">
              <a:solidFill>
                <a:schemeClr val="tx1"/>
              </a:solidFill>
            </a:rPr>
            <a:t>Metodológicos</a:t>
          </a:r>
          <a:endParaRPr lang="es-EC" dirty="0">
            <a:solidFill>
              <a:schemeClr val="tx1"/>
            </a:solidFill>
          </a:endParaRPr>
        </a:p>
      </dgm:t>
    </dgm:pt>
    <dgm:pt modelId="{8EBCB08F-2B3D-49B3-9540-20DBBF544516}" type="parTrans" cxnId="{FB4BE5D7-8835-4173-834E-55C57A0FBCCF}">
      <dgm:prSet/>
      <dgm:spPr/>
      <dgm:t>
        <a:bodyPr/>
        <a:lstStyle/>
        <a:p>
          <a:endParaRPr lang="es-EC"/>
        </a:p>
      </dgm:t>
    </dgm:pt>
    <dgm:pt modelId="{662EB9AA-BDF4-474A-B498-32BF44CCE6BC}" type="sibTrans" cxnId="{FB4BE5D7-8835-4173-834E-55C57A0FBCCF}">
      <dgm:prSet/>
      <dgm:spPr/>
      <dgm:t>
        <a:bodyPr/>
        <a:lstStyle/>
        <a:p>
          <a:endParaRPr lang="es-EC"/>
        </a:p>
      </dgm:t>
    </dgm:pt>
    <dgm:pt modelId="{DA27809A-A9A0-48F7-AA59-E7ABA22115ED}" type="pres">
      <dgm:prSet presAssocID="{A13D7B97-8E7E-4527-BEAB-1926065FB3D1}" presName="Name0" presStyleCnt="0">
        <dgm:presLayoutVars>
          <dgm:chPref val="1"/>
          <dgm:dir/>
          <dgm:animOne val="branch"/>
          <dgm:animLvl val="lvl"/>
          <dgm:resizeHandles val="exact"/>
        </dgm:presLayoutVars>
      </dgm:prSet>
      <dgm:spPr/>
      <dgm:t>
        <a:bodyPr/>
        <a:lstStyle/>
        <a:p>
          <a:endParaRPr lang="es-EC"/>
        </a:p>
      </dgm:t>
    </dgm:pt>
    <dgm:pt modelId="{7CCD5E51-2BC6-4BC2-9C65-994B79DE2B69}" type="pres">
      <dgm:prSet presAssocID="{DD195B0A-B5E5-4D1A-B1F0-EE3D3E5CCFD6}" presName="root1" presStyleCnt="0"/>
      <dgm:spPr/>
    </dgm:pt>
    <dgm:pt modelId="{EAE6262D-BA93-4045-B010-60B98FD6812E}" type="pres">
      <dgm:prSet presAssocID="{DD195B0A-B5E5-4D1A-B1F0-EE3D3E5CCFD6}" presName="LevelOneTextNode" presStyleLbl="node0" presStyleIdx="0" presStyleCnt="1">
        <dgm:presLayoutVars>
          <dgm:chPref val="3"/>
        </dgm:presLayoutVars>
      </dgm:prSet>
      <dgm:spPr/>
      <dgm:t>
        <a:bodyPr/>
        <a:lstStyle/>
        <a:p>
          <a:endParaRPr lang="es-EC"/>
        </a:p>
      </dgm:t>
    </dgm:pt>
    <dgm:pt modelId="{A8C02281-F32D-4DE8-A8F6-4EAC3865E945}" type="pres">
      <dgm:prSet presAssocID="{DD195B0A-B5E5-4D1A-B1F0-EE3D3E5CCFD6}" presName="level2hierChild" presStyleCnt="0"/>
      <dgm:spPr/>
    </dgm:pt>
    <dgm:pt modelId="{715185D3-03B5-4BC8-8305-0982B3721BF9}" type="pres">
      <dgm:prSet presAssocID="{3CFF046C-B022-4982-93A1-1C0169FE9E59}" presName="conn2-1" presStyleLbl="parChTrans1D2" presStyleIdx="0" presStyleCnt="4"/>
      <dgm:spPr/>
      <dgm:t>
        <a:bodyPr/>
        <a:lstStyle/>
        <a:p>
          <a:endParaRPr lang="es-EC"/>
        </a:p>
      </dgm:t>
    </dgm:pt>
    <dgm:pt modelId="{245ECE5A-FBAC-4EFA-976C-4AF6506CCD36}" type="pres">
      <dgm:prSet presAssocID="{3CFF046C-B022-4982-93A1-1C0169FE9E59}" presName="connTx" presStyleLbl="parChTrans1D2" presStyleIdx="0" presStyleCnt="4"/>
      <dgm:spPr/>
      <dgm:t>
        <a:bodyPr/>
        <a:lstStyle/>
        <a:p>
          <a:endParaRPr lang="es-EC"/>
        </a:p>
      </dgm:t>
    </dgm:pt>
    <dgm:pt modelId="{75CC90DB-648E-4A4F-80A3-932B2E1CDC73}" type="pres">
      <dgm:prSet presAssocID="{C8AC07F6-E928-4B39-911A-5AAB5691D6B4}" presName="root2" presStyleCnt="0"/>
      <dgm:spPr/>
    </dgm:pt>
    <dgm:pt modelId="{08C46483-0C9C-4EAC-AD8A-8DE28A1FBAA9}" type="pres">
      <dgm:prSet presAssocID="{C8AC07F6-E928-4B39-911A-5AAB5691D6B4}" presName="LevelTwoTextNode" presStyleLbl="node2" presStyleIdx="0" presStyleCnt="4">
        <dgm:presLayoutVars>
          <dgm:chPref val="3"/>
        </dgm:presLayoutVars>
      </dgm:prSet>
      <dgm:spPr/>
      <dgm:t>
        <a:bodyPr/>
        <a:lstStyle/>
        <a:p>
          <a:endParaRPr lang="es-EC"/>
        </a:p>
      </dgm:t>
    </dgm:pt>
    <dgm:pt modelId="{5ECF8CF2-2C1B-4E35-B171-841B865E3E04}" type="pres">
      <dgm:prSet presAssocID="{C8AC07F6-E928-4B39-911A-5AAB5691D6B4}" presName="level3hierChild" presStyleCnt="0"/>
      <dgm:spPr/>
    </dgm:pt>
    <dgm:pt modelId="{6C16D751-F799-488B-B63F-3D3317A3C3F0}" type="pres">
      <dgm:prSet presAssocID="{5BFA1E21-7853-4971-84CE-30D77CA1FDC9}" presName="conn2-1" presStyleLbl="parChTrans1D3" presStyleIdx="0" presStyleCnt="7"/>
      <dgm:spPr/>
      <dgm:t>
        <a:bodyPr/>
        <a:lstStyle/>
        <a:p>
          <a:endParaRPr lang="es-EC"/>
        </a:p>
      </dgm:t>
    </dgm:pt>
    <dgm:pt modelId="{20654880-B5B4-450D-B8C0-B9B459C996A2}" type="pres">
      <dgm:prSet presAssocID="{5BFA1E21-7853-4971-84CE-30D77CA1FDC9}" presName="connTx" presStyleLbl="parChTrans1D3" presStyleIdx="0" presStyleCnt="7"/>
      <dgm:spPr/>
      <dgm:t>
        <a:bodyPr/>
        <a:lstStyle/>
        <a:p>
          <a:endParaRPr lang="es-EC"/>
        </a:p>
      </dgm:t>
    </dgm:pt>
    <dgm:pt modelId="{6A2C872E-62BC-4D35-8092-3C047501C086}" type="pres">
      <dgm:prSet presAssocID="{72832B6C-F8D6-404D-A6E5-165C99A14444}" presName="root2" presStyleCnt="0"/>
      <dgm:spPr/>
    </dgm:pt>
    <dgm:pt modelId="{FDCEA171-1DFA-4722-983A-D3049EEAEE31}" type="pres">
      <dgm:prSet presAssocID="{72832B6C-F8D6-404D-A6E5-165C99A14444}" presName="LevelTwoTextNode" presStyleLbl="node3" presStyleIdx="0" presStyleCnt="7">
        <dgm:presLayoutVars>
          <dgm:chPref val="3"/>
        </dgm:presLayoutVars>
      </dgm:prSet>
      <dgm:spPr/>
      <dgm:t>
        <a:bodyPr/>
        <a:lstStyle/>
        <a:p>
          <a:endParaRPr lang="es-EC"/>
        </a:p>
      </dgm:t>
    </dgm:pt>
    <dgm:pt modelId="{87D24220-E5DC-49A6-8F43-6264D0AC1B42}" type="pres">
      <dgm:prSet presAssocID="{72832B6C-F8D6-404D-A6E5-165C99A14444}" presName="level3hierChild" presStyleCnt="0"/>
      <dgm:spPr/>
    </dgm:pt>
    <dgm:pt modelId="{0583BA6E-65C9-4E9C-B6F0-EBA91B1D1E45}" type="pres">
      <dgm:prSet presAssocID="{481E8430-F51E-437D-A96D-BBBAA61B4D9A}" presName="conn2-1" presStyleLbl="parChTrans1D3" presStyleIdx="1" presStyleCnt="7"/>
      <dgm:spPr/>
      <dgm:t>
        <a:bodyPr/>
        <a:lstStyle/>
        <a:p>
          <a:endParaRPr lang="es-EC"/>
        </a:p>
      </dgm:t>
    </dgm:pt>
    <dgm:pt modelId="{256C8E48-80B9-40FE-B3FC-459E3647BA79}" type="pres">
      <dgm:prSet presAssocID="{481E8430-F51E-437D-A96D-BBBAA61B4D9A}" presName="connTx" presStyleLbl="parChTrans1D3" presStyleIdx="1" presStyleCnt="7"/>
      <dgm:spPr/>
      <dgm:t>
        <a:bodyPr/>
        <a:lstStyle/>
        <a:p>
          <a:endParaRPr lang="es-EC"/>
        </a:p>
      </dgm:t>
    </dgm:pt>
    <dgm:pt modelId="{0B0EACD0-9DD2-4829-BD3C-E1DF3263AE4E}" type="pres">
      <dgm:prSet presAssocID="{3ECB3E2C-2213-427A-993B-3C67084A913D}" presName="root2" presStyleCnt="0"/>
      <dgm:spPr/>
    </dgm:pt>
    <dgm:pt modelId="{70368382-2549-4BC8-AA7B-7CD87F74712E}" type="pres">
      <dgm:prSet presAssocID="{3ECB3E2C-2213-427A-993B-3C67084A913D}" presName="LevelTwoTextNode" presStyleLbl="node3" presStyleIdx="1" presStyleCnt="7">
        <dgm:presLayoutVars>
          <dgm:chPref val="3"/>
        </dgm:presLayoutVars>
      </dgm:prSet>
      <dgm:spPr/>
      <dgm:t>
        <a:bodyPr/>
        <a:lstStyle/>
        <a:p>
          <a:endParaRPr lang="es-EC"/>
        </a:p>
      </dgm:t>
    </dgm:pt>
    <dgm:pt modelId="{0212F5EA-C4B6-48FB-8FE1-672374EA6D3E}" type="pres">
      <dgm:prSet presAssocID="{3ECB3E2C-2213-427A-993B-3C67084A913D}" presName="level3hierChild" presStyleCnt="0"/>
      <dgm:spPr/>
    </dgm:pt>
    <dgm:pt modelId="{DD3F98ED-78C4-4A70-A307-F28DD9453CD4}" type="pres">
      <dgm:prSet presAssocID="{C0D424BE-29F3-4E6E-BD67-A52276465B1E}" presName="conn2-1" presStyleLbl="parChTrans1D3" presStyleIdx="2" presStyleCnt="7"/>
      <dgm:spPr/>
      <dgm:t>
        <a:bodyPr/>
        <a:lstStyle/>
        <a:p>
          <a:endParaRPr lang="es-EC"/>
        </a:p>
      </dgm:t>
    </dgm:pt>
    <dgm:pt modelId="{53FDA747-2FFB-4445-9130-C601A9F6307C}" type="pres">
      <dgm:prSet presAssocID="{C0D424BE-29F3-4E6E-BD67-A52276465B1E}" presName="connTx" presStyleLbl="parChTrans1D3" presStyleIdx="2" presStyleCnt="7"/>
      <dgm:spPr/>
      <dgm:t>
        <a:bodyPr/>
        <a:lstStyle/>
        <a:p>
          <a:endParaRPr lang="es-EC"/>
        </a:p>
      </dgm:t>
    </dgm:pt>
    <dgm:pt modelId="{7E579461-1A23-49EB-9D5D-A904B21C5EC8}" type="pres">
      <dgm:prSet presAssocID="{7C97CF0E-A825-499B-93A0-5446CA3C0420}" presName="root2" presStyleCnt="0"/>
      <dgm:spPr/>
    </dgm:pt>
    <dgm:pt modelId="{4E37C390-885A-4411-8833-CF8F7257F8A1}" type="pres">
      <dgm:prSet presAssocID="{7C97CF0E-A825-499B-93A0-5446CA3C0420}" presName="LevelTwoTextNode" presStyleLbl="node3" presStyleIdx="2" presStyleCnt="7">
        <dgm:presLayoutVars>
          <dgm:chPref val="3"/>
        </dgm:presLayoutVars>
      </dgm:prSet>
      <dgm:spPr/>
      <dgm:t>
        <a:bodyPr/>
        <a:lstStyle/>
        <a:p>
          <a:endParaRPr lang="es-EC"/>
        </a:p>
      </dgm:t>
    </dgm:pt>
    <dgm:pt modelId="{807D2C10-2017-484C-8308-9A1CBF81D858}" type="pres">
      <dgm:prSet presAssocID="{7C97CF0E-A825-499B-93A0-5446CA3C0420}" presName="level3hierChild" presStyleCnt="0"/>
      <dgm:spPr/>
    </dgm:pt>
    <dgm:pt modelId="{3076E3AA-125F-418C-ACA8-CBE26A5429DE}" type="pres">
      <dgm:prSet presAssocID="{2ED82317-0AF6-42C4-ABB5-D6EA81E7600D}" presName="conn2-1" presStyleLbl="parChTrans1D3" presStyleIdx="3" presStyleCnt="7"/>
      <dgm:spPr/>
      <dgm:t>
        <a:bodyPr/>
        <a:lstStyle/>
        <a:p>
          <a:endParaRPr lang="es-EC"/>
        </a:p>
      </dgm:t>
    </dgm:pt>
    <dgm:pt modelId="{54A24D64-D2C3-442F-8D71-8A124BB40A3B}" type="pres">
      <dgm:prSet presAssocID="{2ED82317-0AF6-42C4-ABB5-D6EA81E7600D}" presName="connTx" presStyleLbl="parChTrans1D3" presStyleIdx="3" presStyleCnt="7"/>
      <dgm:spPr/>
      <dgm:t>
        <a:bodyPr/>
        <a:lstStyle/>
        <a:p>
          <a:endParaRPr lang="es-EC"/>
        </a:p>
      </dgm:t>
    </dgm:pt>
    <dgm:pt modelId="{7911B682-F1AC-4D56-91E0-CFB7B4344A05}" type="pres">
      <dgm:prSet presAssocID="{B7BAB1A6-42FD-41A7-A8B8-3A302C432F89}" presName="root2" presStyleCnt="0"/>
      <dgm:spPr/>
    </dgm:pt>
    <dgm:pt modelId="{641BA76B-1F37-409C-A8EE-1CA2CA5B2494}" type="pres">
      <dgm:prSet presAssocID="{B7BAB1A6-42FD-41A7-A8B8-3A302C432F89}" presName="LevelTwoTextNode" presStyleLbl="node3" presStyleIdx="3" presStyleCnt="7">
        <dgm:presLayoutVars>
          <dgm:chPref val="3"/>
        </dgm:presLayoutVars>
      </dgm:prSet>
      <dgm:spPr/>
      <dgm:t>
        <a:bodyPr/>
        <a:lstStyle/>
        <a:p>
          <a:endParaRPr lang="es-EC"/>
        </a:p>
      </dgm:t>
    </dgm:pt>
    <dgm:pt modelId="{DFC4B072-DBF2-410B-8E3B-DC00709BDD75}" type="pres">
      <dgm:prSet presAssocID="{B7BAB1A6-42FD-41A7-A8B8-3A302C432F89}" presName="level3hierChild" presStyleCnt="0"/>
      <dgm:spPr/>
    </dgm:pt>
    <dgm:pt modelId="{3E2ADDE3-5E56-499C-9F54-C70F29104C88}" type="pres">
      <dgm:prSet presAssocID="{DFC4A733-6EFA-4DE6-8A86-89736F8D65FD}" presName="conn2-1" presStyleLbl="parChTrans1D2" presStyleIdx="1" presStyleCnt="4"/>
      <dgm:spPr/>
      <dgm:t>
        <a:bodyPr/>
        <a:lstStyle/>
        <a:p>
          <a:endParaRPr lang="es-EC"/>
        </a:p>
      </dgm:t>
    </dgm:pt>
    <dgm:pt modelId="{1EE2B9E4-D1B2-4CCA-AD9E-342DA437312A}" type="pres">
      <dgm:prSet presAssocID="{DFC4A733-6EFA-4DE6-8A86-89736F8D65FD}" presName="connTx" presStyleLbl="parChTrans1D2" presStyleIdx="1" presStyleCnt="4"/>
      <dgm:spPr/>
      <dgm:t>
        <a:bodyPr/>
        <a:lstStyle/>
        <a:p>
          <a:endParaRPr lang="es-EC"/>
        </a:p>
      </dgm:t>
    </dgm:pt>
    <dgm:pt modelId="{80B39ED1-4BC3-4C87-ACB9-30211496BEBF}" type="pres">
      <dgm:prSet presAssocID="{467231E0-92B8-494C-BF53-DF7659502129}" presName="root2" presStyleCnt="0"/>
      <dgm:spPr/>
    </dgm:pt>
    <dgm:pt modelId="{B3BD1EEE-73A6-4156-A07C-A6BEA09D33EC}" type="pres">
      <dgm:prSet presAssocID="{467231E0-92B8-494C-BF53-DF7659502129}" presName="LevelTwoTextNode" presStyleLbl="node2" presStyleIdx="1" presStyleCnt="4">
        <dgm:presLayoutVars>
          <dgm:chPref val="3"/>
        </dgm:presLayoutVars>
      </dgm:prSet>
      <dgm:spPr/>
      <dgm:t>
        <a:bodyPr/>
        <a:lstStyle/>
        <a:p>
          <a:endParaRPr lang="es-EC"/>
        </a:p>
      </dgm:t>
    </dgm:pt>
    <dgm:pt modelId="{C282A4A3-E858-477F-A6FD-250E7AF5BA41}" type="pres">
      <dgm:prSet presAssocID="{467231E0-92B8-494C-BF53-DF7659502129}" presName="level3hierChild" presStyleCnt="0"/>
      <dgm:spPr/>
    </dgm:pt>
    <dgm:pt modelId="{6E282AAB-B374-4996-B951-24EC0C54DED3}" type="pres">
      <dgm:prSet presAssocID="{E94DDE85-4B98-4F66-BF1B-243B187CA7E3}" presName="conn2-1" presStyleLbl="parChTrans1D2" presStyleIdx="2" presStyleCnt="4"/>
      <dgm:spPr/>
      <dgm:t>
        <a:bodyPr/>
        <a:lstStyle/>
        <a:p>
          <a:endParaRPr lang="es-EC"/>
        </a:p>
      </dgm:t>
    </dgm:pt>
    <dgm:pt modelId="{99411E78-3774-4D94-B583-277F4F7B71B6}" type="pres">
      <dgm:prSet presAssocID="{E94DDE85-4B98-4F66-BF1B-243B187CA7E3}" presName="connTx" presStyleLbl="parChTrans1D2" presStyleIdx="2" presStyleCnt="4"/>
      <dgm:spPr/>
      <dgm:t>
        <a:bodyPr/>
        <a:lstStyle/>
        <a:p>
          <a:endParaRPr lang="es-EC"/>
        </a:p>
      </dgm:t>
    </dgm:pt>
    <dgm:pt modelId="{C5549A3A-046F-46E3-BBD6-17109BE131EB}" type="pres">
      <dgm:prSet presAssocID="{7595D2C8-977E-4F48-8966-CD6155EE8EBF}" presName="root2" presStyleCnt="0"/>
      <dgm:spPr/>
    </dgm:pt>
    <dgm:pt modelId="{39AA7187-95CF-4555-A931-87FB3733500D}" type="pres">
      <dgm:prSet presAssocID="{7595D2C8-977E-4F48-8966-CD6155EE8EBF}" presName="LevelTwoTextNode" presStyleLbl="node2" presStyleIdx="2" presStyleCnt="4">
        <dgm:presLayoutVars>
          <dgm:chPref val="3"/>
        </dgm:presLayoutVars>
      </dgm:prSet>
      <dgm:spPr/>
      <dgm:t>
        <a:bodyPr/>
        <a:lstStyle/>
        <a:p>
          <a:endParaRPr lang="es-EC"/>
        </a:p>
      </dgm:t>
    </dgm:pt>
    <dgm:pt modelId="{DA50EC2A-F38E-47DB-8965-CFDE80DFCA0C}" type="pres">
      <dgm:prSet presAssocID="{7595D2C8-977E-4F48-8966-CD6155EE8EBF}" presName="level3hierChild" presStyleCnt="0"/>
      <dgm:spPr/>
    </dgm:pt>
    <dgm:pt modelId="{D52BB6AA-BF40-4343-9CDF-6F7AB80B1AA9}" type="pres">
      <dgm:prSet presAssocID="{E336446B-EFA3-4C89-B847-2A52C327BA85}" presName="conn2-1" presStyleLbl="parChTrans1D3" presStyleIdx="4" presStyleCnt="7"/>
      <dgm:spPr/>
      <dgm:t>
        <a:bodyPr/>
        <a:lstStyle/>
        <a:p>
          <a:endParaRPr lang="es-EC"/>
        </a:p>
      </dgm:t>
    </dgm:pt>
    <dgm:pt modelId="{E190794C-492B-494E-B972-C5A460D2F833}" type="pres">
      <dgm:prSet presAssocID="{E336446B-EFA3-4C89-B847-2A52C327BA85}" presName="connTx" presStyleLbl="parChTrans1D3" presStyleIdx="4" presStyleCnt="7"/>
      <dgm:spPr/>
      <dgm:t>
        <a:bodyPr/>
        <a:lstStyle/>
        <a:p>
          <a:endParaRPr lang="es-EC"/>
        </a:p>
      </dgm:t>
    </dgm:pt>
    <dgm:pt modelId="{24D8B414-9FCD-4AEB-B5B9-5A52C6A25FA9}" type="pres">
      <dgm:prSet presAssocID="{604F8C5B-482A-4B2D-8452-4AC463E2CA31}" presName="root2" presStyleCnt="0"/>
      <dgm:spPr/>
    </dgm:pt>
    <dgm:pt modelId="{669992AB-C7D7-4B56-A119-DB10BA8F59CF}" type="pres">
      <dgm:prSet presAssocID="{604F8C5B-482A-4B2D-8452-4AC463E2CA31}" presName="LevelTwoTextNode" presStyleLbl="node3" presStyleIdx="4" presStyleCnt="7">
        <dgm:presLayoutVars>
          <dgm:chPref val="3"/>
        </dgm:presLayoutVars>
      </dgm:prSet>
      <dgm:spPr/>
      <dgm:t>
        <a:bodyPr/>
        <a:lstStyle/>
        <a:p>
          <a:endParaRPr lang="es-EC"/>
        </a:p>
      </dgm:t>
    </dgm:pt>
    <dgm:pt modelId="{49B7E817-9D1A-458A-9AF2-EAAC3AC69FDB}" type="pres">
      <dgm:prSet presAssocID="{604F8C5B-482A-4B2D-8452-4AC463E2CA31}" presName="level3hierChild" presStyleCnt="0"/>
      <dgm:spPr/>
    </dgm:pt>
    <dgm:pt modelId="{19292860-EFDF-4961-9303-AB2FD2D0EC0C}" type="pres">
      <dgm:prSet presAssocID="{47869E04-DAEC-4196-B0DE-FE8D1AE6E827}" presName="conn2-1" presStyleLbl="parChTrans1D3" presStyleIdx="5" presStyleCnt="7"/>
      <dgm:spPr/>
      <dgm:t>
        <a:bodyPr/>
        <a:lstStyle/>
        <a:p>
          <a:endParaRPr lang="es-EC"/>
        </a:p>
      </dgm:t>
    </dgm:pt>
    <dgm:pt modelId="{4347EC24-8FFE-4A19-B11A-7C43F5F474AC}" type="pres">
      <dgm:prSet presAssocID="{47869E04-DAEC-4196-B0DE-FE8D1AE6E827}" presName="connTx" presStyleLbl="parChTrans1D3" presStyleIdx="5" presStyleCnt="7"/>
      <dgm:spPr/>
      <dgm:t>
        <a:bodyPr/>
        <a:lstStyle/>
        <a:p>
          <a:endParaRPr lang="es-EC"/>
        </a:p>
      </dgm:t>
    </dgm:pt>
    <dgm:pt modelId="{35134D46-50E2-49E7-8A8C-984A78F7E5A0}" type="pres">
      <dgm:prSet presAssocID="{33FF0AFB-A6DB-4ABF-8E04-93CB9599E71A}" presName="root2" presStyleCnt="0"/>
      <dgm:spPr/>
    </dgm:pt>
    <dgm:pt modelId="{1A60C60E-5EC5-4DF1-887E-1595253FDD69}" type="pres">
      <dgm:prSet presAssocID="{33FF0AFB-A6DB-4ABF-8E04-93CB9599E71A}" presName="LevelTwoTextNode" presStyleLbl="node3" presStyleIdx="5" presStyleCnt="7">
        <dgm:presLayoutVars>
          <dgm:chPref val="3"/>
        </dgm:presLayoutVars>
      </dgm:prSet>
      <dgm:spPr/>
      <dgm:t>
        <a:bodyPr/>
        <a:lstStyle/>
        <a:p>
          <a:endParaRPr lang="es-EC"/>
        </a:p>
      </dgm:t>
    </dgm:pt>
    <dgm:pt modelId="{7E42EAAD-5825-45DA-AFE1-2838E157D798}" type="pres">
      <dgm:prSet presAssocID="{33FF0AFB-A6DB-4ABF-8E04-93CB9599E71A}" presName="level3hierChild" presStyleCnt="0"/>
      <dgm:spPr/>
    </dgm:pt>
    <dgm:pt modelId="{4E2A090D-7164-490E-A45E-11DA623E5719}" type="pres">
      <dgm:prSet presAssocID="{506875AC-B2B0-4F0D-9AAE-C03096952BA5}" presName="conn2-1" presStyleLbl="parChTrans1D3" presStyleIdx="6" presStyleCnt="7"/>
      <dgm:spPr/>
      <dgm:t>
        <a:bodyPr/>
        <a:lstStyle/>
        <a:p>
          <a:endParaRPr lang="es-EC"/>
        </a:p>
      </dgm:t>
    </dgm:pt>
    <dgm:pt modelId="{200D3A05-58BF-430E-8D1E-24208F7640B1}" type="pres">
      <dgm:prSet presAssocID="{506875AC-B2B0-4F0D-9AAE-C03096952BA5}" presName="connTx" presStyleLbl="parChTrans1D3" presStyleIdx="6" presStyleCnt="7"/>
      <dgm:spPr/>
      <dgm:t>
        <a:bodyPr/>
        <a:lstStyle/>
        <a:p>
          <a:endParaRPr lang="es-EC"/>
        </a:p>
      </dgm:t>
    </dgm:pt>
    <dgm:pt modelId="{EB2B6695-0990-4C51-A076-D59C2A9F8048}" type="pres">
      <dgm:prSet presAssocID="{B26DAAC0-8DDB-496D-B9D0-19AB7BEF4D4A}" presName="root2" presStyleCnt="0"/>
      <dgm:spPr/>
    </dgm:pt>
    <dgm:pt modelId="{76C5151E-4646-44A0-BE52-3FA229AC31F0}" type="pres">
      <dgm:prSet presAssocID="{B26DAAC0-8DDB-496D-B9D0-19AB7BEF4D4A}" presName="LevelTwoTextNode" presStyleLbl="node3" presStyleIdx="6" presStyleCnt="7">
        <dgm:presLayoutVars>
          <dgm:chPref val="3"/>
        </dgm:presLayoutVars>
      </dgm:prSet>
      <dgm:spPr/>
      <dgm:t>
        <a:bodyPr/>
        <a:lstStyle/>
        <a:p>
          <a:endParaRPr lang="es-EC"/>
        </a:p>
      </dgm:t>
    </dgm:pt>
    <dgm:pt modelId="{5094C21B-F090-4243-A4F8-8EA18B4E0454}" type="pres">
      <dgm:prSet presAssocID="{B26DAAC0-8DDB-496D-B9D0-19AB7BEF4D4A}" presName="level3hierChild" presStyleCnt="0"/>
      <dgm:spPr/>
    </dgm:pt>
    <dgm:pt modelId="{0D4AC246-44D3-4D96-8E99-ACBC3E01838C}" type="pres">
      <dgm:prSet presAssocID="{8EBCB08F-2B3D-49B3-9540-20DBBF544516}" presName="conn2-1" presStyleLbl="parChTrans1D2" presStyleIdx="3" presStyleCnt="4"/>
      <dgm:spPr/>
      <dgm:t>
        <a:bodyPr/>
        <a:lstStyle/>
        <a:p>
          <a:endParaRPr lang="es-EC"/>
        </a:p>
      </dgm:t>
    </dgm:pt>
    <dgm:pt modelId="{DBAD98FB-E8B4-43C3-B24C-D8A16667579E}" type="pres">
      <dgm:prSet presAssocID="{8EBCB08F-2B3D-49B3-9540-20DBBF544516}" presName="connTx" presStyleLbl="parChTrans1D2" presStyleIdx="3" presStyleCnt="4"/>
      <dgm:spPr/>
      <dgm:t>
        <a:bodyPr/>
        <a:lstStyle/>
        <a:p>
          <a:endParaRPr lang="es-EC"/>
        </a:p>
      </dgm:t>
    </dgm:pt>
    <dgm:pt modelId="{142CA4A6-FF97-40E1-B2DE-02B4981A0074}" type="pres">
      <dgm:prSet presAssocID="{096E4EDC-D179-4CB5-ABB1-1D6860602878}" presName="root2" presStyleCnt="0"/>
      <dgm:spPr/>
    </dgm:pt>
    <dgm:pt modelId="{B6C0E828-BDA7-49D4-B8B9-6684518A3EF0}" type="pres">
      <dgm:prSet presAssocID="{096E4EDC-D179-4CB5-ABB1-1D6860602878}" presName="LevelTwoTextNode" presStyleLbl="node2" presStyleIdx="3" presStyleCnt="4">
        <dgm:presLayoutVars>
          <dgm:chPref val="3"/>
        </dgm:presLayoutVars>
      </dgm:prSet>
      <dgm:spPr/>
      <dgm:t>
        <a:bodyPr/>
        <a:lstStyle/>
        <a:p>
          <a:endParaRPr lang="es-EC"/>
        </a:p>
      </dgm:t>
    </dgm:pt>
    <dgm:pt modelId="{F5B464EC-44BE-4473-B64F-E7DCB8B03E48}" type="pres">
      <dgm:prSet presAssocID="{096E4EDC-D179-4CB5-ABB1-1D6860602878}" presName="level3hierChild" presStyleCnt="0"/>
      <dgm:spPr/>
    </dgm:pt>
  </dgm:ptLst>
  <dgm:cxnLst>
    <dgm:cxn modelId="{1D18B3F0-6FEC-4E83-B0CF-107C3AF14BF5}" srcId="{C8AC07F6-E928-4B39-911A-5AAB5691D6B4}" destId="{72832B6C-F8D6-404D-A6E5-165C99A14444}" srcOrd="0" destOrd="0" parTransId="{5BFA1E21-7853-4971-84CE-30D77CA1FDC9}" sibTransId="{A7CB518C-4880-41DC-9E91-A0DA7899A251}"/>
    <dgm:cxn modelId="{58A9E710-2CC2-404C-B26C-94DD258FBD55}" type="presOf" srcId="{481E8430-F51E-437D-A96D-BBBAA61B4D9A}" destId="{256C8E48-80B9-40FE-B3FC-459E3647BA79}" srcOrd="1" destOrd="0" presId="urn:microsoft.com/office/officeart/2008/layout/HorizontalMultiLevelHierarchy"/>
    <dgm:cxn modelId="{E3716D84-BDC3-4EFD-B3B5-51F21B2F7CDF}" type="presOf" srcId="{B7BAB1A6-42FD-41A7-A8B8-3A302C432F89}" destId="{641BA76B-1F37-409C-A8EE-1CA2CA5B2494}" srcOrd="0" destOrd="0" presId="urn:microsoft.com/office/officeart/2008/layout/HorizontalMultiLevelHierarchy"/>
    <dgm:cxn modelId="{9A8445DC-653F-4A2E-B490-883144AA4587}" type="presOf" srcId="{C0D424BE-29F3-4E6E-BD67-A52276465B1E}" destId="{53FDA747-2FFB-4445-9130-C601A9F6307C}" srcOrd="1" destOrd="0" presId="urn:microsoft.com/office/officeart/2008/layout/HorizontalMultiLevelHierarchy"/>
    <dgm:cxn modelId="{4B29BEC2-2287-444C-85EB-85DF1E5AB64A}" type="presOf" srcId="{47869E04-DAEC-4196-B0DE-FE8D1AE6E827}" destId="{19292860-EFDF-4961-9303-AB2FD2D0EC0C}" srcOrd="0" destOrd="0" presId="urn:microsoft.com/office/officeart/2008/layout/HorizontalMultiLevelHierarchy"/>
    <dgm:cxn modelId="{CE8C3402-0AEA-4FF4-A5CF-C4B111CEB06E}" type="presOf" srcId="{7C97CF0E-A825-499B-93A0-5446CA3C0420}" destId="{4E37C390-885A-4411-8833-CF8F7257F8A1}" srcOrd="0" destOrd="0" presId="urn:microsoft.com/office/officeart/2008/layout/HorizontalMultiLevelHierarchy"/>
    <dgm:cxn modelId="{70D777EB-6F6E-4B56-A692-4ACCEB7BBDD9}" srcId="{7595D2C8-977E-4F48-8966-CD6155EE8EBF}" destId="{33FF0AFB-A6DB-4ABF-8E04-93CB9599E71A}" srcOrd="1" destOrd="0" parTransId="{47869E04-DAEC-4196-B0DE-FE8D1AE6E827}" sibTransId="{C99FCD65-3375-4844-8BE2-F5F135C9026E}"/>
    <dgm:cxn modelId="{BF62D645-DF85-4021-B0F6-08721F3683F2}" type="presOf" srcId="{E94DDE85-4B98-4F66-BF1B-243B187CA7E3}" destId="{99411E78-3774-4D94-B583-277F4F7B71B6}" srcOrd="1" destOrd="0" presId="urn:microsoft.com/office/officeart/2008/layout/HorizontalMultiLevelHierarchy"/>
    <dgm:cxn modelId="{5F6CBDBF-622F-40E8-9044-0362799A5B8B}" type="presOf" srcId="{506875AC-B2B0-4F0D-9AAE-C03096952BA5}" destId="{200D3A05-58BF-430E-8D1E-24208F7640B1}" srcOrd="1" destOrd="0" presId="urn:microsoft.com/office/officeart/2008/layout/HorizontalMultiLevelHierarchy"/>
    <dgm:cxn modelId="{9F9E28E2-48F5-4AAE-862D-DECD10351BCF}" type="presOf" srcId="{5BFA1E21-7853-4971-84CE-30D77CA1FDC9}" destId="{6C16D751-F799-488B-B63F-3D3317A3C3F0}" srcOrd="0" destOrd="0" presId="urn:microsoft.com/office/officeart/2008/layout/HorizontalMultiLevelHierarchy"/>
    <dgm:cxn modelId="{F5707ED3-16B2-46B1-82D8-89C2E240F89D}" type="presOf" srcId="{DFC4A733-6EFA-4DE6-8A86-89736F8D65FD}" destId="{1EE2B9E4-D1B2-4CCA-AD9E-342DA437312A}" srcOrd="1" destOrd="0" presId="urn:microsoft.com/office/officeart/2008/layout/HorizontalMultiLevelHierarchy"/>
    <dgm:cxn modelId="{EB98E19E-D17A-44FF-A75C-AD9208A5B9CE}" type="presOf" srcId="{481E8430-F51E-437D-A96D-BBBAA61B4D9A}" destId="{0583BA6E-65C9-4E9C-B6F0-EBA91B1D1E45}" srcOrd="0" destOrd="0" presId="urn:microsoft.com/office/officeart/2008/layout/HorizontalMultiLevelHierarchy"/>
    <dgm:cxn modelId="{6CB5CA4B-E1C9-4FD1-819E-B1CAE3A14263}" srcId="{7595D2C8-977E-4F48-8966-CD6155EE8EBF}" destId="{604F8C5B-482A-4B2D-8452-4AC463E2CA31}" srcOrd="0" destOrd="0" parTransId="{E336446B-EFA3-4C89-B847-2A52C327BA85}" sibTransId="{91C45253-64C7-44D1-9437-9E4142D7C7F9}"/>
    <dgm:cxn modelId="{E15275E5-5406-4293-ABB2-1B2DD97F913C}" type="presOf" srcId="{B26DAAC0-8DDB-496D-B9D0-19AB7BEF4D4A}" destId="{76C5151E-4646-44A0-BE52-3FA229AC31F0}" srcOrd="0" destOrd="0" presId="urn:microsoft.com/office/officeart/2008/layout/HorizontalMultiLevelHierarchy"/>
    <dgm:cxn modelId="{199C4F2B-25C9-43C1-B13D-7C16B999150D}" type="presOf" srcId="{7595D2C8-977E-4F48-8966-CD6155EE8EBF}" destId="{39AA7187-95CF-4555-A931-87FB3733500D}" srcOrd="0" destOrd="0" presId="urn:microsoft.com/office/officeart/2008/layout/HorizontalMultiLevelHierarchy"/>
    <dgm:cxn modelId="{4588BF4C-05B1-4517-B2E7-64F715FABAAD}" srcId="{A13D7B97-8E7E-4527-BEAB-1926065FB3D1}" destId="{DD195B0A-B5E5-4D1A-B1F0-EE3D3E5CCFD6}" srcOrd="0" destOrd="0" parTransId="{1D4B7167-525E-4CAC-9D87-10B2E2501838}" sibTransId="{5EA5604A-6A30-46C5-92DF-EC2A6E97C892}"/>
    <dgm:cxn modelId="{4515010A-A4B4-4601-9399-A44FCC473461}" type="presOf" srcId="{72832B6C-F8D6-404D-A6E5-165C99A14444}" destId="{FDCEA171-1DFA-4722-983A-D3049EEAEE31}" srcOrd="0" destOrd="0" presId="urn:microsoft.com/office/officeart/2008/layout/HorizontalMultiLevelHierarchy"/>
    <dgm:cxn modelId="{F3955EC2-4101-4357-BC4D-6B25915D1759}" type="presOf" srcId="{C8AC07F6-E928-4B39-911A-5AAB5691D6B4}" destId="{08C46483-0C9C-4EAC-AD8A-8DE28A1FBAA9}" srcOrd="0" destOrd="0" presId="urn:microsoft.com/office/officeart/2008/layout/HorizontalMultiLevelHierarchy"/>
    <dgm:cxn modelId="{F908DF61-8137-41D0-AA00-698084AE2895}" type="presOf" srcId="{8EBCB08F-2B3D-49B3-9540-20DBBF544516}" destId="{0D4AC246-44D3-4D96-8E99-ACBC3E01838C}" srcOrd="0" destOrd="0" presId="urn:microsoft.com/office/officeart/2008/layout/HorizontalMultiLevelHierarchy"/>
    <dgm:cxn modelId="{CC878A10-96CB-470D-AA95-622DED80ADDF}" type="presOf" srcId="{096E4EDC-D179-4CB5-ABB1-1D6860602878}" destId="{B6C0E828-BDA7-49D4-B8B9-6684518A3EF0}" srcOrd="0" destOrd="0" presId="urn:microsoft.com/office/officeart/2008/layout/HorizontalMultiLevelHierarchy"/>
    <dgm:cxn modelId="{79F618FA-659F-4FDC-AF9A-AD86B0B7C286}" type="presOf" srcId="{3CFF046C-B022-4982-93A1-1C0169FE9E59}" destId="{715185D3-03B5-4BC8-8305-0982B3721BF9}" srcOrd="0" destOrd="0" presId="urn:microsoft.com/office/officeart/2008/layout/HorizontalMultiLevelHierarchy"/>
    <dgm:cxn modelId="{7B31974E-F7A2-446C-939B-73930AE2CCE4}" type="presOf" srcId="{47869E04-DAEC-4196-B0DE-FE8D1AE6E827}" destId="{4347EC24-8FFE-4A19-B11A-7C43F5F474AC}" srcOrd="1" destOrd="0" presId="urn:microsoft.com/office/officeart/2008/layout/HorizontalMultiLevelHierarchy"/>
    <dgm:cxn modelId="{4AE21D24-2C92-4260-BA20-FDB83C23EB1C}" type="presOf" srcId="{3ECB3E2C-2213-427A-993B-3C67084A913D}" destId="{70368382-2549-4BC8-AA7B-7CD87F74712E}" srcOrd="0" destOrd="0" presId="urn:microsoft.com/office/officeart/2008/layout/HorizontalMultiLevelHierarchy"/>
    <dgm:cxn modelId="{3EFFF752-24EE-4D50-A42E-480806C9EDF9}" type="presOf" srcId="{2ED82317-0AF6-42C4-ABB5-D6EA81E7600D}" destId="{3076E3AA-125F-418C-ACA8-CBE26A5429DE}" srcOrd="0" destOrd="0" presId="urn:microsoft.com/office/officeart/2008/layout/HorizontalMultiLevelHierarchy"/>
    <dgm:cxn modelId="{2E99C218-35C8-4852-9DD7-21E11451E648}" srcId="{DD195B0A-B5E5-4D1A-B1F0-EE3D3E5CCFD6}" destId="{C8AC07F6-E928-4B39-911A-5AAB5691D6B4}" srcOrd="0" destOrd="0" parTransId="{3CFF046C-B022-4982-93A1-1C0169FE9E59}" sibTransId="{7A078D90-60B1-42E7-8A85-F295C740F626}"/>
    <dgm:cxn modelId="{FB4BE5D7-8835-4173-834E-55C57A0FBCCF}" srcId="{DD195B0A-B5E5-4D1A-B1F0-EE3D3E5CCFD6}" destId="{096E4EDC-D179-4CB5-ABB1-1D6860602878}" srcOrd="3" destOrd="0" parTransId="{8EBCB08F-2B3D-49B3-9540-20DBBF544516}" sibTransId="{662EB9AA-BDF4-474A-B498-32BF44CCE6BC}"/>
    <dgm:cxn modelId="{1E69176D-2F20-4B64-B244-1529B27BB659}" type="presOf" srcId="{E336446B-EFA3-4C89-B847-2A52C327BA85}" destId="{D52BB6AA-BF40-4343-9CDF-6F7AB80B1AA9}" srcOrd="0" destOrd="0" presId="urn:microsoft.com/office/officeart/2008/layout/HorizontalMultiLevelHierarchy"/>
    <dgm:cxn modelId="{F4145D48-B7A2-4D6F-B27C-3E8B8C3E0AB2}" type="presOf" srcId="{DFC4A733-6EFA-4DE6-8A86-89736F8D65FD}" destId="{3E2ADDE3-5E56-499C-9F54-C70F29104C88}" srcOrd="0" destOrd="0" presId="urn:microsoft.com/office/officeart/2008/layout/HorizontalMultiLevelHierarchy"/>
    <dgm:cxn modelId="{6D44C60F-89F7-422E-BEB7-9F683DDC6D85}" srcId="{C8AC07F6-E928-4B39-911A-5AAB5691D6B4}" destId="{B7BAB1A6-42FD-41A7-A8B8-3A302C432F89}" srcOrd="3" destOrd="0" parTransId="{2ED82317-0AF6-42C4-ABB5-D6EA81E7600D}" sibTransId="{33AD13FF-2EC5-4AFC-BB5C-C53F07AB6A76}"/>
    <dgm:cxn modelId="{4B13C30C-C041-46E1-B7AB-B6073B951ED8}" type="presOf" srcId="{8EBCB08F-2B3D-49B3-9540-20DBBF544516}" destId="{DBAD98FB-E8B4-43C3-B24C-D8A16667579E}" srcOrd="1" destOrd="0" presId="urn:microsoft.com/office/officeart/2008/layout/HorizontalMultiLevelHierarchy"/>
    <dgm:cxn modelId="{E68E76AC-E8C6-4B36-9123-C9AC877F3D16}" type="presOf" srcId="{DD195B0A-B5E5-4D1A-B1F0-EE3D3E5CCFD6}" destId="{EAE6262D-BA93-4045-B010-60B98FD6812E}" srcOrd="0" destOrd="0" presId="urn:microsoft.com/office/officeart/2008/layout/HorizontalMultiLevelHierarchy"/>
    <dgm:cxn modelId="{FF55AE16-75F6-4417-BE4A-2C29ABF08AA0}" type="presOf" srcId="{E94DDE85-4B98-4F66-BF1B-243B187CA7E3}" destId="{6E282AAB-B374-4996-B951-24EC0C54DED3}" srcOrd="0" destOrd="0" presId="urn:microsoft.com/office/officeart/2008/layout/HorizontalMultiLevelHierarchy"/>
    <dgm:cxn modelId="{298667AD-D3F4-45D3-859B-F8270491A064}" type="presOf" srcId="{506875AC-B2B0-4F0D-9AAE-C03096952BA5}" destId="{4E2A090D-7164-490E-A45E-11DA623E5719}" srcOrd="0" destOrd="0" presId="urn:microsoft.com/office/officeart/2008/layout/HorizontalMultiLevelHierarchy"/>
    <dgm:cxn modelId="{410AAE59-19DA-49D3-9A47-51A313E74CDC}" type="presOf" srcId="{33FF0AFB-A6DB-4ABF-8E04-93CB9599E71A}" destId="{1A60C60E-5EC5-4DF1-887E-1595253FDD69}" srcOrd="0" destOrd="0" presId="urn:microsoft.com/office/officeart/2008/layout/HorizontalMultiLevelHierarchy"/>
    <dgm:cxn modelId="{8632B2A2-BB61-48C0-93F0-269E80E9BB14}" srcId="{DD195B0A-B5E5-4D1A-B1F0-EE3D3E5CCFD6}" destId="{467231E0-92B8-494C-BF53-DF7659502129}" srcOrd="1" destOrd="0" parTransId="{DFC4A733-6EFA-4DE6-8A86-89736F8D65FD}" sibTransId="{650BE66E-68C4-466C-9A4D-A258DE42BB21}"/>
    <dgm:cxn modelId="{0DC881FF-65FC-4DB4-9F80-AFB4F5D19253}" srcId="{C8AC07F6-E928-4B39-911A-5AAB5691D6B4}" destId="{7C97CF0E-A825-499B-93A0-5446CA3C0420}" srcOrd="2" destOrd="0" parTransId="{C0D424BE-29F3-4E6E-BD67-A52276465B1E}" sibTransId="{199D4677-BA50-4E6C-A7D9-A089D7FC9F60}"/>
    <dgm:cxn modelId="{C3A22B0F-D463-445F-AADA-50E876548310}" srcId="{C8AC07F6-E928-4B39-911A-5AAB5691D6B4}" destId="{3ECB3E2C-2213-427A-993B-3C67084A913D}" srcOrd="1" destOrd="0" parTransId="{481E8430-F51E-437D-A96D-BBBAA61B4D9A}" sibTransId="{552934B7-E38D-4195-812F-272F8CDC0CF6}"/>
    <dgm:cxn modelId="{13ECED2C-2BA9-4877-BFEB-CC0A5BB1427C}" srcId="{7595D2C8-977E-4F48-8966-CD6155EE8EBF}" destId="{B26DAAC0-8DDB-496D-B9D0-19AB7BEF4D4A}" srcOrd="2" destOrd="0" parTransId="{506875AC-B2B0-4F0D-9AAE-C03096952BA5}" sibTransId="{1AE00E5A-B2CD-4E96-BFCB-241B34A16D33}"/>
    <dgm:cxn modelId="{552785F0-92E8-4E0A-AF11-8B73092596EA}" srcId="{DD195B0A-B5E5-4D1A-B1F0-EE3D3E5CCFD6}" destId="{7595D2C8-977E-4F48-8966-CD6155EE8EBF}" srcOrd="2" destOrd="0" parTransId="{E94DDE85-4B98-4F66-BF1B-243B187CA7E3}" sibTransId="{C23F6BD4-4258-4F22-80FA-1F94E4B05505}"/>
    <dgm:cxn modelId="{33B46F61-3B1A-49E0-9700-34E8932816D2}" type="presOf" srcId="{E336446B-EFA3-4C89-B847-2A52C327BA85}" destId="{E190794C-492B-494E-B972-C5A460D2F833}" srcOrd="1" destOrd="0" presId="urn:microsoft.com/office/officeart/2008/layout/HorizontalMultiLevelHierarchy"/>
    <dgm:cxn modelId="{E2317932-C678-41B8-A359-76679658DE00}" type="presOf" srcId="{2ED82317-0AF6-42C4-ABB5-D6EA81E7600D}" destId="{54A24D64-D2C3-442F-8D71-8A124BB40A3B}" srcOrd="1" destOrd="0" presId="urn:microsoft.com/office/officeart/2008/layout/HorizontalMultiLevelHierarchy"/>
    <dgm:cxn modelId="{3DB07AA8-EFA6-4684-AE26-3FF3B40533FB}" type="presOf" srcId="{604F8C5B-482A-4B2D-8452-4AC463E2CA31}" destId="{669992AB-C7D7-4B56-A119-DB10BA8F59CF}" srcOrd="0" destOrd="0" presId="urn:microsoft.com/office/officeart/2008/layout/HorizontalMultiLevelHierarchy"/>
    <dgm:cxn modelId="{419BED36-3221-471A-B392-DD29640D7D36}" type="presOf" srcId="{C0D424BE-29F3-4E6E-BD67-A52276465B1E}" destId="{DD3F98ED-78C4-4A70-A307-F28DD9453CD4}" srcOrd="0" destOrd="0" presId="urn:microsoft.com/office/officeart/2008/layout/HorizontalMultiLevelHierarchy"/>
    <dgm:cxn modelId="{F9D8559F-3E58-4612-B81B-456C559EF31C}" type="presOf" srcId="{A13D7B97-8E7E-4527-BEAB-1926065FB3D1}" destId="{DA27809A-A9A0-48F7-AA59-E7ABA22115ED}" srcOrd="0" destOrd="0" presId="urn:microsoft.com/office/officeart/2008/layout/HorizontalMultiLevelHierarchy"/>
    <dgm:cxn modelId="{6B484D4C-72C1-447F-B6BA-F0DF4534007C}" type="presOf" srcId="{5BFA1E21-7853-4971-84CE-30D77CA1FDC9}" destId="{20654880-B5B4-450D-B8C0-B9B459C996A2}" srcOrd="1" destOrd="0" presId="urn:microsoft.com/office/officeart/2008/layout/HorizontalMultiLevelHierarchy"/>
    <dgm:cxn modelId="{416C13C9-093F-4800-B6FC-DB2F73223051}" type="presOf" srcId="{3CFF046C-B022-4982-93A1-1C0169FE9E59}" destId="{245ECE5A-FBAC-4EFA-976C-4AF6506CCD36}" srcOrd="1" destOrd="0" presId="urn:microsoft.com/office/officeart/2008/layout/HorizontalMultiLevelHierarchy"/>
    <dgm:cxn modelId="{91A6ECF8-77A1-4389-AED7-D99F63AD135D}" type="presOf" srcId="{467231E0-92B8-494C-BF53-DF7659502129}" destId="{B3BD1EEE-73A6-4156-A07C-A6BEA09D33EC}" srcOrd="0" destOrd="0" presId="urn:microsoft.com/office/officeart/2008/layout/HorizontalMultiLevelHierarchy"/>
    <dgm:cxn modelId="{078C2ADA-BA3C-45A9-BC9B-C700DCF5E55A}" type="presParOf" srcId="{DA27809A-A9A0-48F7-AA59-E7ABA22115ED}" destId="{7CCD5E51-2BC6-4BC2-9C65-994B79DE2B69}" srcOrd="0" destOrd="0" presId="urn:microsoft.com/office/officeart/2008/layout/HorizontalMultiLevelHierarchy"/>
    <dgm:cxn modelId="{04898FA8-6E89-48FF-AE67-DD40DE92179A}" type="presParOf" srcId="{7CCD5E51-2BC6-4BC2-9C65-994B79DE2B69}" destId="{EAE6262D-BA93-4045-B010-60B98FD6812E}" srcOrd="0" destOrd="0" presId="urn:microsoft.com/office/officeart/2008/layout/HorizontalMultiLevelHierarchy"/>
    <dgm:cxn modelId="{C494C104-EDEF-48FD-B043-79FA7F952EDD}" type="presParOf" srcId="{7CCD5E51-2BC6-4BC2-9C65-994B79DE2B69}" destId="{A8C02281-F32D-4DE8-A8F6-4EAC3865E945}" srcOrd="1" destOrd="0" presId="urn:microsoft.com/office/officeart/2008/layout/HorizontalMultiLevelHierarchy"/>
    <dgm:cxn modelId="{64992E99-6204-4870-ACD4-703ADCB1840E}" type="presParOf" srcId="{A8C02281-F32D-4DE8-A8F6-4EAC3865E945}" destId="{715185D3-03B5-4BC8-8305-0982B3721BF9}" srcOrd="0" destOrd="0" presId="urn:microsoft.com/office/officeart/2008/layout/HorizontalMultiLevelHierarchy"/>
    <dgm:cxn modelId="{20DCAD45-E015-422C-8E4A-7FC74B5B4AFD}" type="presParOf" srcId="{715185D3-03B5-4BC8-8305-0982B3721BF9}" destId="{245ECE5A-FBAC-4EFA-976C-4AF6506CCD36}" srcOrd="0" destOrd="0" presId="urn:microsoft.com/office/officeart/2008/layout/HorizontalMultiLevelHierarchy"/>
    <dgm:cxn modelId="{B0A38C15-A5BD-4F7D-ADA5-83FC8DD9B54D}" type="presParOf" srcId="{A8C02281-F32D-4DE8-A8F6-4EAC3865E945}" destId="{75CC90DB-648E-4A4F-80A3-932B2E1CDC73}" srcOrd="1" destOrd="0" presId="urn:microsoft.com/office/officeart/2008/layout/HorizontalMultiLevelHierarchy"/>
    <dgm:cxn modelId="{80E59767-AB7C-47F7-8277-7F5C99262577}" type="presParOf" srcId="{75CC90DB-648E-4A4F-80A3-932B2E1CDC73}" destId="{08C46483-0C9C-4EAC-AD8A-8DE28A1FBAA9}" srcOrd="0" destOrd="0" presId="urn:microsoft.com/office/officeart/2008/layout/HorizontalMultiLevelHierarchy"/>
    <dgm:cxn modelId="{5D7A5A63-6018-4402-992A-AA741519E1BE}" type="presParOf" srcId="{75CC90DB-648E-4A4F-80A3-932B2E1CDC73}" destId="{5ECF8CF2-2C1B-4E35-B171-841B865E3E04}" srcOrd="1" destOrd="0" presId="urn:microsoft.com/office/officeart/2008/layout/HorizontalMultiLevelHierarchy"/>
    <dgm:cxn modelId="{8588368E-2313-4EEC-9519-C66395D3D56F}" type="presParOf" srcId="{5ECF8CF2-2C1B-4E35-B171-841B865E3E04}" destId="{6C16D751-F799-488B-B63F-3D3317A3C3F0}" srcOrd="0" destOrd="0" presId="urn:microsoft.com/office/officeart/2008/layout/HorizontalMultiLevelHierarchy"/>
    <dgm:cxn modelId="{ED5828BE-41E9-41D1-B7A4-04D6CD083E0F}" type="presParOf" srcId="{6C16D751-F799-488B-B63F-3D3317A3C3F0}" destId="{20654880-B5B4-450D-B8C0-B9B459C996A2}" srcOrd="0" destOrd="0" presId="urn:microsoft.com/office/officeart/2008/layout/HorizontalMultiLevelHierarchy"/>
    <dgm:cxn modelId="{1831418D-AD7C-4F99-8A89-C451AD44774F}" type="presParOf" srcId="{5ECF8CF2-2C1B-4E35-B171-841B865E3E04}" destId="{6A2C872E-62BC-4D35-8092-3C047501C086}" srcOrd="1" destOrd="0" presId="urn:microsoft.com/office/officeart/2008/layout/HorizontalMultiLevelHierarchy"/>
    <dgm:cxn modelId="{1EF42EBA-6B4F-41F4-9EF5-B814091DE2D9}" type="presParOf" srcId="{6A2C872E-62BC-4D35-8092-3C047501C086}" destId="{FDCEA171-1DFA-4722-983A-D3049EEAEE31}" srcOrd="0" destOrd="0" presId="urn:microsoft.com/office/officeart/2008/layout/HorizontalMultiLevelHierarchy"/>
    <dgm:cxn modelId="{02258AAF-B8C1-4389-BBF3-81B7635E8DD0}" type="presParOf" srcId="{6A2C872E-62BC-4D35-8092-3C047501C086}" destId="{87D24220-E5DC-49A6-8F43-6264D0AC1B42}" srcOrd="1" destOrd="0" presId="urn:microsoft.com/office/officeart/2008/layout/HorizontalMultiLevelHierarchy"/>
    <dgm:cxn modelId="{D4A13798-450E-4702-854D-60E2A18D0DD4}" type="presParOf" srcId="{5ECF8CF2-2C1B-4E35-B171-841B865E3E04}" destId="{0583BA6E-65C9-4E9C-B6F0-EBA91B1D1E45}" srcOrd="2" destOrd="0" presId="urn:microsoft.com/office/officeart/2008/layout/HorizontalMultiLevelHierarchy"/>
    <dgm:cxn modelId="{4D7B753B-5972-41F4-8A05-2F95377F3316}" type="presParOf" srcId="{0583BA6E-65C9-4E9C-B6F0-EBA91B1D1E45}" destId="{256C8E48-80B9-40FE-B3FC-459E3647BA79}" srcOrd="0" destOrd="0" presId="urn:microsoft.com/office/officeart/2008/layout/HorizontalMultiLevelHierarchy"/>
    <dgm:cxn modelId="{BCC7785E-2E91-4ED2-9EDA-87BFAC761C65}" type="presParOf" srcId="{5ECF8CF2-2C1B-4E35-B171-841B865E3E04}" destId="{0B0EACD0-9DD2-4829-BD3C-E1DF3263AE4E}" srcOrd="3" destOrd="0" presId="urn:microsoft.com/office/officeart/2008/layout/HorizontalMultiLevelHierarchy"/>
    <dgm:cxn modelId="{DE48F7A2-AA87-4502-8ABA-0182C2DFA848}" type="presParOf" srcId="{0B0EACD0-9DD2-4829-BD3C-E1DF3263AE4E}" destId="{70368382-2549-4BC8-AA7B-7CD87F74712E}" srcOrd="0" destOrd="0" presId="urn:microsoft.com/office/officeart/2008/layout/HorizontalMultiLevelHierarchy"/>
    <dgm:cxn modelId="{7AD6A60C-D3DB-426E-8E7B-C3A5978852B2}" type="presParOf" srcId="{0B0EACD0-9DD2-4829-BD3C-E1DF3263AE4E}" destId="{0212F5EA-C4B6-48FB-8FE1-672374EA6D3E}" srcOrd="1" destOrd="0" presId="urn:microsoft.com/office/officeart/2008/layout/HorizontalMultiLevelHierarchy"/>
    <dgm:cxn modelId="{60580499-A6FE-4DBD-90CC-B50D3DD22BC8}" type="presParOf" srcId="{5ECF8CF2-2C1B-4E35-B171-841B865E3E04}" destId="{DD3F98ED-78C4-4A70-A307-F28DD9453CD4}" srcOrd="4" destOrd="0" presId="urn:microsoft.com/office/officeart/2008/layout/HorizontalMultiLevelHierarchy"/>
    <dgm:cxn modelId="{50471D28-0EF1-47D6-8575-24B299B4E28B}" type="presParOf" srcId="{DD3F98ED-78C4-4A70-A307-F28DD9453CD4}" destId="{53FDA747-2FFB-4445-9130-C601A9F6307C}" srcOrd="0" destOrd="0" presId="urn:microsoft.com/office/officeart/2008/layout/HorizontalMultiLevelHierarchy"/>
    <dgm:cxn modelId="{E69BFC41-E442-48B0-8481-223E46A8064C}" type="presParOf" srcId="{5ECF8CF2-2C1B-4E35-B171-841B865E3E04}" destId="{7E579461-1A23-49EB-9D5D-A904B21C5EC8}" srcOrd="5" destOrd="0" presId="urn:microsoft.com/office/officeart/2008/layout/HorizontalMultiLevelHierarchy"/>
    <dgm:cxn modelId="{0E7AA8A9-934D-4079-9113-923486D9481C}" type="presParOf" srcId="{7E579461-1A23-49EB-9D5D-A904B21C5EC8}" destId="{4E37C390-885A-4411-8833-CF8F7257F8A1}" srcOrd="0" destOrd="0" presId="urn:microsoft.com/office/officeart/2008/layout/HorizontalMultiLevelHierarchy"/>
    <dgm:cxn modelId="{15D07E29-0A07-48C8-A9E7-F1CC22555E4E}" type="presParOf" srcId="{7E579461-1A23-49EB-9D5D-A904B21C5EC8}" destId="{807D2C10-2017-484C-8308-9A1CBF81D858}" srcOrd="1" destOrd="0" presId="urn:microsoft.com/office/officeart/2008/layout/HorizontalMultiLevelHierarchy"/>
    <dgm:cxn modelId="{E954E5AA-504B-432D-80A3-86A63CEEC8C9}" type="presParOf" srcId="{5ECF8CF2-2C1B-4E35-B171-841B865E3E04}" destId="{3076E3AA-125F-418C-ACA8-CBE26A5429DE}" srcOrd="6" destOrd="0" presId="urn:microsoft.com/office/officeart/2008/layout/HorizontalMultiLevelHierarchy"/>
    <dgm:cxn modelId="{70025862-13A6-41B5-8C84-3B146BE006DE}" type="presParOf" srcId="{3076E3AA-125F-418C-ACA8-CBE26A5429DE}" destId="{54A24D64-D2C3-442F-8D71-8A124BB40A3B}" srcOrd="0" destOrd="0" presId="urn:microsoft.com/office/officeart/2008/layout/HorizontalMultiLevelHierarchy"/>
    <dgm:cxn modelId="{E9675C66-EE2C-4955-A208-13BDA0757054}" type="presParOf" srcId="{5ECF8CF2-2C1B-4E35-B171-841B865E3E04}" destId="{7911B682-F1AC-4D56-91E0-CFB7B4344A05}" srcOrd="7" destOrd="0" presId="urn:microsoft.com/office/officeart/2008/layout/HorizontalMultiLevelHierarchy"/>
    <dgm:cxn modelId="{C457D4E5-3252-4CEA-ADDF-5F31E106C13D}" type="presParOf" srcId="{7911B682-F1AC-4D56-91E0-CFB7B4344A05}" destId="{641BA76B-1F37-409C-A8EE-1CA2CA5B2494}" srcOrd="0" destOrd="0" presId="urn:microsoft.com/office/officeart/2008/layout/HorizontalMultiLevelHierarchy"/>
    <dgm:cxn modelId="{B5EFD9A7-8D06-4B2F-8455-14563774B10C}" type="presParOf" srcId="{7911B682-F1AC-4D56-91E0-CFB7B4344A05}" destId="{DFC4B072-DBF2-410B-8E3B-DC00709BDD75}" srcOrd="1" destOrd="0" presId="urn:microsoft.com/office/officeart/2008/layout/HorizontalMultiLevelHierarchy"/>
    <dgm:cxn modelId="{98546685-C86A-41AA-A250-CD53010DCD0A}" type="presParOf" srcId="{A8C02281-F32D-4DE8-A8F6-4EAC3865E945}" destId="{3E2ADDE3-5E56-499C-9F54-C70F29104C88}" srcOrd="2" destOrd="0" presId="urn:microsoft.com/office/officeart/2008/layout/HorizontalMultiLevelHierarchy"/>
    <dgm:cxn modelId="{214CE043-408E-4AF2-AD8F-6BD635617B9D}" type="presParOf" srcId="{3E2ADDE3-5E56-499C-9F54-C70F29104C88}" destId="{1EE2B9E4-D1B2-4CCA-AD9E-342DA437312A}" srcOrd="0" destOrd="0" presId="urn:microsoft.com/office/officeart/2008/layout/HorizontalMultiLevelHierarchy"/>
    <dgm:cxn modelId="{D20F46D6-4E59-4C89-BE8A-792A89AEC7F2}" type="presParOf" srcId="{A8C02281-F32D-4DE8-A8F6-4EAC3865E945}" destId="{80B39ED1-4BC3-4C87-ACB9-30211496BEBF}" srcOrd="3" destOrd="0" presId="urn:microsoft.com/office/officeart/2008/layout/HorizontalMultiLevelHierarchy"/>
    <dgm:cxn modelId="{DAE57610-A596-4E88-8E51-0AC0E9D9E591}" type="presParOf" srcId="{80B39ED1-4BC3-4C87-ACB9-30211496BEBF}" destId="{B3BD1EEE-73A6-4156-A07C-A6BEA09D33EC}" srcOrd="0" destOrd="0" presId="urn:microsoft.com/office/officeart/2008/layout/HorizontalMultiLevelHierarchy"/>
    <dgm:cxn modelId="{AD938771-FF84-4875-AE26-BADB17B14A4C}" type="presParOf" srcId="{80B39ED1-4BC3-4C87-ACB9-30211496BEBF}" destId="{C282A4A3-E858-477F-A6FD-250E7AF5BA41}" srcOrd="1" destOrd="0" presId="urn:microsoft.com/office/officeart/2008/layout/HorizontalMultiLevelHierarchy"/>
    <dgm:cxn modelId="{32C9C52B-19BF-4CE1-A906-2691FD2D9475}" type="presParOf" srcId="{A8C02281-F32D-4DE8-A8F6-4EAC3865E945}" destId="{6E282AAB-B374-4996-B951-24EC0C54DED3}" srcOrd="4" destOrd="0" presId="urn:microsoft.com/office/officeart/2008/layout/HorizontalMultiLevelHierarchy"/>
    <dgm:cxn modelId="{78A24178-6A60-46E2-932A-635DA7E48D01}" type="presParOf" srcId="{6E282AAB-B374-4996-B951-24EC0C54DED3}" destId="{99411E78-3774-4D94-B583-277F4F7B71B6}" srcOrd="0" destOrd="0" presId="urn:microsoft.com/office/officeart/2008/layout/HorizontalMultiLevelHierarchy"/>
    <dgm:cxn modelId="{2300C4BA-FB59-4FF7-9E2E-FC4F0745AFAC}" type="presParOf" srcId="{A8C02281-F32D-4DE8-A8F6-4EAC3865E945}" destId="{C5549A3A-046F-46E3-BBD6-17109BE131EB}" srcOrd="5" destOrd="0" presId="urn:microsoft.com/office/officeart/2008/layout/HorizontalMultiLevelHierarchy"/>
    <dgm:cxn modelId="{0CCF1EEC-D886-4A72-B8AE-F127A3690D4F}" type="presParOf" srcId="{C5549A3A-046F-46E3-BBD6-17109BE131EB}" destId="{39AA7187-95CF-4555-A931-87FB3733500D}" srcOrd="0" destOrd="0" presId="urn:microsoft.com/office/officeart/2008/layout/HorizontalMultiLevelHierarchy"/>
    <dgm:cxn modelId="{B0D8477E-FC35-4FDF-B146-8EE498318CC1}" type="presParOf" srcId="{C5549A3A-046F-46E3-BBD6-17109BE131EB}" destId="{DA50EC2A-F38E-47DB-8965-CFDE80DFCA0C}" srcOrd="1" destOrd="0" presId="urn:microsoft.com/office/officeart/2008/layout/HorizontalMultiLevelHierarchy"/>
    <dgm:cxn modelId="{848E37F9-DCB4-487B-8F81-320A7997C50F}" type="presParOf" srcId="{DA50EC2A-F38E-47DB-8965-CFDE80DFCA0C}" destId="{D52BB6AA-BF40-4343-9CDF-6F7AB80B1AA9}" srcOrd="0" destOrd="0" presId="urn:microsoft.com/office/officeart/2008/layout/HorizontalMultiLevelHierarchy"/>
    <dgm:cxn modelId="{55A7E77E-D97F-44AB-85E4-A0BF492900D4}" type="presParOf" srcId="{D52BB6AA-BF40-4343-9CDF-6F7AB80B1AA9}" destId="{E190794C-492B-494E-B972-C5A460D2F833}" srcOrd="0" destOrd="0" presId="urn:microsoft.com/office/officeart/2008/layout/HorizontalMultiLevelHierarchy"/>
    <dgm:cxn modelId="{11DD8D05-588F-4590-8A87-FBE720C200E9}" type="presParOf" srcId="{DA50EC2A-F38E-47DB-8965-CFDE80DFCA0C}" destId="{24D8B414-9FCD-4AEB-B5B9-5A52C6A25FA9}" srcOrd="1" destOrd="0" presId="urn:microsoft.com/office/officeart/2008/layout/HorizontalMultiLevelHierarchy"/>
    <dgm:cxn modelId="{6529094E-1D84-4649-8682-F24AB63555A6}" type="presParOf" srcId="{24D8B414-9FCD-4AEB-B5B9-5A52C6A25FA9}" destId="{669992AB-C7D7-4B56-A119-DB10BA8F59CF}" srcOrd="0" destOrd="0" presId="urn:microsoft.com/office/officeart/2008/layout/HorizontalMultiLevelHierarchy"/>
    <dgm:cxn modelId="{F91D53FD-74AA-417C-85B6-06AB85E7F159}" type="presParOf" srcId="{24D8B414-9FCD-4AEB-B5B9-5A52C6A25FA9}" destId="{49B7E817-9D1A-458A-9AF2-EAAC3AC69FDB}" srcOrd="1" destOrd="0" presId="urn:microsoft.com/office/officeart/2008/layout/HorizontalMultiLevelHierarchy"/>
    <dgm:cxn modelId="{7EE6A5CE-0EB0-46F5-AECC-D1D7B3B6BD91}" type="presParOf" srcId="{DA50EC2A-F38E-47DB-8965-CFDE80DFCA0C}" destId="{19292860-EFDF-4961-9303-AB2FD2D0EC0C}" srcOrd="2" destOrd="0" presId="urn:microsoft.com/office/officeart/2008/layout/HorizontalMultiLevelHierarchy"/>
    <dgm:cxn modelId="{27B1ED64-6DDC-454A-A3D1-FFE88D46FFEF}" type="presParOf" srcId="{19292860-EFDF-4961-9303-AB2FD2D0EC0C}" destId="{4347EC24-8FFE-4A19-B11A-7C43F5F474AC}" srcOrd="0" destOrd="0" presId="urn:microsoft.com/office/officeart/2008/layout/HorizontalMultiLevelHierarchy"/>
    <dgm:cxn modelId="{396BB6D5-5411-49E6-86DB-C395E00530EA}" type="presParOf" srcId="{DA50EC2A-F38E-47DB-8965-CFDE80DFCA0C}" destId="{35134D46-50E2-49E7-8A8C-984A78F7E5A0}" srcOrd="3" destOrd="0" presId="urn:microsoft.com/office/officeart/2008/layout/HorizontalMultiLevelHierarchy"/>
    <dgm:cxn modelId="{8BB29D03-7C1C-41D7-A236-246DA629E48D}" type="presParOf" srcId="{35134D46-50E2-49E7-8A8C-984A78F7E5A0}" destId="{1A60C60E-5EC5-4DF1-887E-1595253FDD69}" srcOrd="0" destOrd="0" presId="urn:microsoft.com/office/officeart/2008/layout/HorizontalMultiLevelHierarchy"/>
    <dgm:cxn modelId="{B4A05982-8F3F-43B8-B63B-1EAFE2B743E3}" type="presParOf" srcId="{35134D46-50E2-49E7-8A8C-984A78F7E5A0}" destId="{7E42EAAD-5825-45DA-AFE1-2838E157D798}" srcOrd="1" destOrd="0" presId="urn:microsoft.com/office/officeart/2008/layout/HorizontalMultiLevelHierarchy"/>
    <dgm:cxn modelId="{C9B180EA-CC34-418A-A577-A9D6FA6ED30C}" type="presParOf" srcId="{DA50EC2A-F38E-47DB-8965-CFDE80DFCA0C}" destId="{4E2A090D-7164-490E-A45E-11DA623E5719}" srcOrd="4" destOrd="0" presId="urn:microsoft.com/office/officeart/2008/layout/HorizontalMultiLevelHierarchy"/>
    <dgm:cxn modelId="{C3B02E83-AAFD-4149-979A-DECA9BA5EC0F}" type="presParOf" srcId="{4E2A090D-7164-490E-A45E-11DA623E5719}" destId="{200D3A05-58BF-430E-8D1E-24208F7640B1}" srcOrd="0" destOrd="0" presId="urn:microsoft.com/office/officeart/2008/layout/HorizontalMultiLevelHierarchy"/>
    <dgm:cxn modelId="{1CC74FCB-B55C-4F16-9881-8AD26875BF27}" type="presParOf" srcId="{DA50EC2A-F38E-47DB-8965-CFDE80DFCA0C}" destId="{EB2B6695-0990-4C51-A076-D59C2A9F8048}" srcOrd="5" destOrd="0" presId="urn:microsoft.com/office/officeart/2008/layout/HorizontalMultiLevelHierarchy"/>
    <dgm:cxn modelId="{D422A317-4335-4CC3-BB8D-0C49A6C53747}" type="presParOf" srcId="{EB2B6695-0990-4C51-A076-D59C2A9F8048}" destId="{76C5151E-4646-44A0-BE52-3FA229AC31F0}" srcOrd="0" destOrd="0" presId="urn:microsoft.com/office/officeart/2008/layout/HorizontalMultiLevelHierarchy"/>
    <dgm:cxn modelId="{C656B437-069F-4494-8FDB-7E7DF700DE90}" type="presParOf" srcId="{EB2B6695-0990-4C51-A076-D59C2A9F8048}" destId="{5094C21B-F090-4243-A4F8-8EA18B4E0454}" srcOrd="1" destOrd="0" presId="urn:microsoft.com/office/officeart/2008/layout/HorizontalMultiLevelHierarchy"/>
    <dgm:cxn modelId="{6E3F436E-45AB-4495-AEE0-67B806862630}" type="presParOf" srcId="{A8C02281-F32D-4DE8-A8F6-4EAC3865E945}" destId="{0D4AC246-44D3-4D96-8E99-ACBC3E01838C}" srcOrd="6" destOrd="0" presId="urn:microsoft.com/office/officeart/2008/layout/HorizontalMultiLevelHierarchy"/>
    <dgm:cxn modelId="{15DB99E3-6CA0-4BA9-B94B-D50BC22CB033}" type="presParOf" srcId="{0D4AC246-44D3-4D96-8E99-ACBC3E01838C}" destId="{DBAD98FB-E8B4-43C3-B24C-D8A16667579E}" srcOrd="0" destOrd="0" presId="urn:microsoft.com/office/officeart/2008/layout/HorizontalMultiLevelHierarchy"/>
    <dgm:cxn modelId="{E028F401-A887-4D0F-9C25-00F1411BA6AC}" type="presParOf" srcId="{A8C02281-F32D-4DE8-A8F6-4EAC3865E945}" destId="{142CA4A6-FF97-40E1-B2DE-02B4981A0074}" srcOrd="7" destOrd="0" presId="urn:microsoft.com/office/officeart/2008/layout/HorizontalMultiLevelHierarchy"/>
    <dgm:cxn modelId="{86387FAB-EE44-4BBE-91D8-218F999EB722}" type="presParOf" srcId="{142CA4A6-FF97-40E1-B2DE-02B4981A0074}" destId="{B6C0E828-BDA7-49D4-B8B9-6684518A3EF0}" srcOrd="0" destOrd="0" presId="urn:microsoft.com/office/officeart/2008/layout/HorizontalMultiLevelHierarchy"/>
    <dgm:cxn modelId="{963A4CFA-B5CE-4C92-9790-BC6B8FEB5A05}" type="presParOf" srcId="{142CA4A6-FF97-40E1-B2DE-02B4981A0074}" destId="{F5B464EC-44BE-4473-B64F-E7DCB8B03E4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45C321-35AB-4CB6-BDD6-2ECB1D81F55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C"/>
        </a:p>
      </dgm:t>
    </dgm:pt>
    <dgm:pt modelId="{C0A68C58-D2FE-4F2F-BD28-7BC053631DFA}">
      <dgm:prSet phldrT="[Texto]" custT="1"/>
      <dgm:spPr/>
      <dgm:t>
        <a:bodyPr/>
        <a:lstStyle/>
        <a:p>
          <a:r>
            <a:rPr lang="es-EC" sz="1500" b="1" dirty="0" smtClean="0"/>
            <a:t>Tipo de investigación</a:t>
          </a:r>
          <a:endParaRPr lang="es-EC" sz="1500" b="1" dirty="0"/>
        </a:p>
      </dgm:t>
    </dgm:pt>
    <dgm:pt modelId="{83341B9A-3A63-4352-9E9E-3FF76921618A}" type="parTrans" cxnId="{3A580BBD-272C-45D4-B0AE-823BF868A8B1}">
      <dgm:prSet/>
      <dgm:spPr/>
      <dgm:t>
        <a:bodyPr/>
        <a:lstStyle/>
        <a:p>
          <a:endParaRPr lang="es-EC"/>
        </a:p>
      </dgm:t>
    </dgm:pt>
    <dgm:pt modelId="{F10F30AB-1161-47B6-AB98-0A459A88E154}" type="sibTrans" cxnId="{3A580BBD-272C-45D4-B0AE-823BF868A8B1}">
      <dgm:prSet/>
      <dgm:spPr/>
      <dgm:t>
        <a:bodyPr/>
        <a:lstStyle/>
        <a:p>
          <a:endParaRPr lang="es-EC"/>
        </a:p>
      </dgm:t>
    </dgm:pt>
    <dgm:pt modelId="{C9CB90B6-828E-4D5A-BDCF-825C09AE19CE}">
      <dgm:prSet phldrT="[Texto]"/>
      <dgm:spPr/>
      <dgm:t>
        <a:bodyPr/>
        <a:lstStyle/>
        <a:p>
          <a:r>
            <a:rPr lang="es-EC" b="0" dirty="0" err="1" smtClean="0"/>
            <a:t>Correlacional</a:t>
          </a:r>
          <a:endParaRPr lang="es-EC" b="0" dirty="0"/>
        </a:p>
      </dgm:t>
    </dgm:pt>
    <dgm:pt modelId="{FD6A4D49-BF92-42E7-B24D-B34CEF9EEA64}" type="parTrans" cxnId="{4BCC00B8-21F8-4596-A469-A6840F1401CF}">
      <dgm:prSet/>
      <dgm:spPr/>
      <dgm:t>
        <a:bodyPr/>
        <a:lstStyle/>
        <a:p>
          <a:endParaRPr lang="es-EC"/>
        </a:p>
      </dgm:t>
    </dgm:pt>
    <dgm:pt modelId="{5A1DA0A1-5526-4B57-9E73-C4B37B4B768A}" type="sibTrans" cxnId="{4BCC00B8-21F8-4596-A469-A6840F1401CF}">
      <dgm:prSet/>
      <dgm:spPr/>
      <dgm:t>
        <a:bodyPr/>
        <a:lstStyle/>
        <a:p>
          <a:endParaRPr lang="es-EC"/>
        </a:p>
      </dgm:t>
    </dgm:pt>
    <dgm:pt modelId="{6EE6A388-21D5-4174-980B-1521B83D2555}">
      <dgm:prSet phldrT="[Texto]"/>
      <dgm:spPr/>
      <dgm:t>
        <a:bodyPr/>
        <a:lstStyle/>
        <a:p>
          <a:r>
            <a:rPr lang="es-EC" b="0" dirty="0" smtClean="0"/>
            <a:t>Descriptiva</a:t>
          </a:r>
          <a:endParaRPr lang="es-EC" b="0" dirty="0"/>
        </a:p>
      </dgm:t>
    </dgm:pt>
    <dgm:pt modelId="{1DA60BCE-FB6C-41D3-842D-F2A5ECBA8A05}" type="parTrans" cxnId="{300269AE-CBC2-4497-82EB-087D7996695D}">
      <dgm:prSet/>
      <dgm:spPr/>
      <dgm:t>
        <a:bodyPr/>
        <a:lstStyle/>
        <a:p>
          <a:endParaRPr lang="es-EC"/>
        </a:p>
      </dgm:t>
    </dgm:pt>
    <dgm:pt modelId="{CE390998-AFA8-44F0-836E-8A3EE7BE5BB4}" type="sibTrans" cxnId="{300269AE-CBC2-4497-82EB-087D7996695D}">
      <dgm:prSet/>
      <dgm:spPr/>
      <dgm:t>
        <a:bodyPr/>
        <a:lstStyle/>
        <a:p>
          <a:endParaRPr lang="es-EC"/>
        </a:p>
      </dgm:t>
    </dgm:pt>
    <dgm:pt modelId="{929D5F1D-DC18-446A-AF55-D56AEBE40DC2}">
      <dgm:prSet phldrT="[Texto]" custT="1"/>
      <dgm:spPr/>
      <dgm:t>
        <a:bodyPr/>
        <a:lstStyle/>
        <a:p>
          <a:r>
            <a:rPr lang="es-EC" sz="1500" b="1" dirty="0" smtClean="0"/>
            <a:t>Población y muestra</a:t>
          </a:r>
          <a:endParaRPr lang="es-EC" sz="1500" b="1" dirty="0"/>
        </a:p>
      </dgm:t>
    </dgm:pt>
    <dgm:pt modelId="{B93672CF-D940-4CCE-9910-7955AF118A80}" type="parTrans" cxnId="{DFD153CA-93CA-4A08-AED9-E1C8B4C43793}">
      <dgm:prSet/>
      <dgm:spPr/>
      <dgm:t>
        <a:bodyPr/>
        <a:lstStyle/>
        <a:p>
          <a:endParaRPr lang="es-EC"/>
        </a:p>
      </dgm:t>
    </dgm:pt>
    <dgm:pt modelId="{D8EC52D0-E3A0-47AD-A332-290D57052971}" type="sibTrans" cxnId="{DFD153CA-93CA-4A08-AED9-E1C8B4C43793}">
      <dgm:prSet/>
      <dgm:spPr/>
      <dgm:t>
        <a:bodyPr/>
        <a:lstStyle/>
        <a:p>
          <a:endParaRPr lang="es-EC"/>
        </a:p>
      </dgm:t>
    </dgm:pt>
    <dgm:pt modelId="{0357AE04-F301-4D74-AC37-92637E548399}">
      <dgm:prSet phldrT="[Texto]"/>
      <dgm:spPr/>
      <dgm:t>
        <a:bodyPr/>
        <a:lstStyle/>
        <a:p>
          <a:endParaRPr lang="es-EC" dirty="0"/>
        </a:p>
      </dgm:t>
    </dgm:pt>
    <dgm:pt modelId="{FBC7FFE5-2650-4CE5-A238-85A339F5971D}" type="parTrans" cxnId="{CDE7976C-466D-48EF-8228-0B188014020F}">
      <dgm:prSet/>
      <dgm:spPr/>
      <dgm:t>
        <a:bodyPr/>
        <a:lstStyle/>
        <a:p>
          <a:endParaRPr lang="es-EC"/>
        </a:p>
      </dgm:t>
    </dgm:pt>
    <dgm:pt modelId="{32951C9A-C64E-4A72-ACBC-D4AB05F01B84}" type="sibTrans" cxnId="{CDE7976C-466D-48EF-8228-0B188014020F}">
      <dgm:prSet/>
      <dgm:spPr/>
      <dgm:t>
        <a:bodyPr/>
        <a:lstStyle/>
        <a:p>
          <a:endParaRPr lang="es-EC"/>
        </a:p>
      </dgm:t>
    </dgm:pt>
    <dgm:pt modelId="{18329008-A383-4AD6-A445-AA11C40CFD24}">
      <dgm:prSet phldrT="[Texto]" custT="1"/>
      <dgm:spPr/>
      <dgm:t>
        <a:bodyPr/>
        <a:lstStyle/>
        <a:p>
          <a:r>
            <a:rPr lang="es-EC" sz="1500" b="1" dirty="0" smtClean="0"/>
            <a:t>Recolección de la información</a:t>
          </a:r>
          <a:endParaRPr lang="es-EC" sz="1500" b="1" dirty="0"/>
        </a:p>
      </dgm:t>
    </dgm:pt>
    <dgm:pt modelId="{234D56B8-4B44-4E15-A454-3092F8B374B4}" type="parTrans" cxnId="{3E69162F-C0B8-48FD-A358-959FF8D52DE6}">
      <dgm:prSet/>
      <dgm:spPr/>
      <dgm:t>
        <a:bodyPr/>
        <a:lstStyle/>
        <a:p>
          <a:endParaRPr lang="es-EC"/>
        </a:p>
      </dgm:t>
    </dgm:pt>
    <dgm:pt modelId="{F48D8F43-2E9A-4290-95D4-3A4A2A0B177B}" type="sibTrans" cxnId="{3E69162F-C0B8-48FD-A358-959FF8D52DE6}">
      <dgm:prSet/>
      <dgm:spPr/>
      <dgm:t>
        <a:bodyPr/>
        <a:lstStyle/>
        <a:p>
          <a:endParaRPr lang="es-EC"/>
        </a:p>
      </dgm:t>
    </dgm:pt>
    <dgm:pt modelId="{A9FDE4A5-B17E-4B0C-8887-AAF514C7A1D6}">
      <dgm:prSet phldrT="[Texto]"/>
      <dgm:spPr/>
      <dgm:t>
        <a:bodyPr/>
        <a:lstStyle/>
        <a:p>
          <a:r>
            <a:rPr lang="es-EC" b="1" dirty="0" smtClean="0"/>
            <a:t>INFORMACIÓN TEÓRICA</a:t>
          </a:r>
          <a:endParaRPr lang="es-EC" b="1" dirty="0"/>
        </a:p>
      </dgm:t>
    </dgm:pt>
    <dgm:pt modelId="{D26EA03B-37DD-40B6-BD4F-CDE9B4A881D3}" type="parTrans" cxnId="{22AB3ADC-FF90-4550-905E-8FFA6F83CEFE}">
      <dgm:prSet/>
      <dgm:spPr/>
      <dgm:t>
        <a:bodyPr/>
        <a:lstStyle/>
        <a:p>
          <a:endParaRPr lang="es-EC"/>
        </a:p>
      </dgm:t>
    </dgm:pt>
    <dgm:pt modelId="{F70D6B50-8964-45D3-BCD4-D03B1D1D19C9}" type="sibTrans" cxnId="{22AB3ADC-FF90-4550-905E-8FFA6F83CEFE}">
      <dgm:prSet/>
      <dgm:spPr/>
      <dgm:t>
        <a:bodyPr/>
        <a:lstStyle/>
        <a:p>
          <a:endParaRPr lang="es-EC"/>
        </a:p>
      </dgm:t>
    </dgm:pt>
    <dgm:pt modelId="{371EA226-7509-48C3-B45D-D11067C0E16D}">
      <dgm:prSet phldrT="[Texto]"/>
      <dgm:spPr/>
      <dgm:t>
        <a:bodyPr/>
        <a:lstStyle/>
        <a:p>
          <a:r>
            <a:rPr lang="es-ES" b="1" dirty="0" smtClean="0"/>
            <a:t>INVESTIGACIÓN DE CAMPO</a:t>
          </a:r>
          <a:endParaRPr lang="es-EC" b="1" dirty="0"/>
        </a:p>
      </dgm:t>
    </dgm:pt>
    <dgm:pt modelId="{EA628749-E355-4204-9787-62D2E6046137}" type="parTrans" cxnId="{415AA0FE-C3E8-4EBB-89B3-EEF3BB43112C}">
      <dgm:prSet/>
      <dgm:spPr/>
      <dgm:t>
        <a:bodyPr/>
        <a:lstStyle/>
        <a:p>
          <a:endParaRPr lang="es-EC"/>
        </a:p>
      </dgm:t>
    </dgm:pt>
    <dgm:pt modelId="{724DFE71-B6F1-4CD6-A456-72B221EDCE78}" type="sibTrans" cxnId="{415AA0FE-C3E8-4EBB-89B3-EEF3BB43112C}">
      <dgm:prSet/>
      <dgm:spPr/>
      <dgm:t>
        <a:bodyPr/>
        <a:lstStyle/>
        <a:p>
          <a:endParaRPr lang="es-EC"/>
        </a:p>
      </dgm:t>
    </dgm:pt>
    <dgm:pt modelId="{3BFD694E-531F-4BF1-B984-B4201FAF7605}">
      <dgm:prSet phldrT="[Texto]"/>
      <dgm:spPr/>
      <dgm:t>
        <a:bodyPr/>
        <a:lstStyle/>
        <a:p>
          <a:r>
            <a:rPr lang="es-EC" b="0" dirty="0" smtClean="0"/>
            <a:t>De campo</a:t>
          </a:r>
          <a:endParaRPr lang="es-EC" b="0" dirty="0"/>
        </a:p>
      </dgm:t>
    </dgm:pt>
    <dgm:pt modelId="{DACDE214-B022-44A1-B1AE-84967FC2462D}" type="parTrans" cxnId="{3D8461BE-C958-4900-B196-8B25DBCE7620}">
      <dgm:prSet/>
      <dgm:spPr/>
      <dgm:t>
        <a:bodyPr/>
        <a:lstStyle/>
        <a:p>
          <a:endParaRPr lang="es-EC"/>
        </a:p>
      </dgm:t>
    </dgm:pt>
    <dgm:pt modelId="{9F5F2923-B89A-4E35-93B3-B8015D1BD9AC}" type="sibTrans" cxnId="{3D8461BE-C958-4900-B196-8B25DBCE7620}">
      <dgm:prSet/>
      <dgm:spPr/>
      <dgm:t>
        <a:bodyPr/>
        <a:lstStyle/>
        <a:p>
          <a:endParaRPr lang="es-EC"/>
        </a:p>
      </dgm:t>
    </dgm:pt>
    <dgm:pt modelId="{DFD279F1-7F6A-4181-920B-2502D036EB09}">
      <dgm:prSet/>
      <dgm:spPr/>
      <dgm:t>
        <a:bodyPr/>
        <a:lstStyle/>
        <a:p>
          <a:r>
            <a:rPr lang="es-ES" dirty="0" smtClean="0"/>
            <a:t>Recopilación de  información</a:t>
          </a:r>
          <a:endParaRPr lang="es-EC" dirty="0"/>
        </a:p>
      </dgm:t>
    </dgm:pt>
    <dgm:pt modelId="{A241DE22-8CB8-45CD-BF78-AC735E7F87F0}" type="parTrans" cxnId="{6CCE512E-22BA-4174-A86D-47DE89C0DC92}">
      <dgm:prSet/>
      <dgm:spPr/>
      <dgm:t>
        <a:bodyPr/>
        <a:lstStyle/>
        <a:p>
          <a:endParaRPr lang="es-EC"/>
        </a:p>
      </dgm:t>
    </dgm:pt>
    <dgm:pt modelId="{75254225-2BEF-437E-AAD7-04D7BC6D2F9D}" type="sibTrans" cxnId="{6CCE512E-22BA-4174-A86D-47DE89C0DC92}">
      <dgm:prSet/>
      <dgm:spPr/>
      <dgm:t>
        <a:bodyPr/>
        <a:lstStyle/>
        <a:p>
          <a:endParaRPr lang="es-EC"/>
        </a:p>
      </dgm:t>
    </dgm:pt>
    <dgm:pt modelId="{50DA0B80-EEA0-4521-9F89-033855BC64B2}">
      <dgm:prSet/>
      <dgm:spPr/>
      <dgm:t>
        <a:bodyPr/>
        <a:lstStyle/>
        <a:p>
          <a:r>
            <a:rPr lang="es-ES" dirty="0" smtClean="0"/>
            <a:t>Diseño del instrumento</a:t>
          </a:r>
          <a:endParaRPr lang="es-EC" dirty="0"/>
        </a:p>
      </dgm:t>
    </dgm:pt>
    <dgm:pt modelId="{B1B0CA3E-214B-43F5-9A6A-A75F79D59B89}" type="parTrans" cxnId="{F431C053-10D8-49A0-B39D-5944AA7FA0C5}">
      <dgm:prSet/>
      <dgm:spPr/>
      <dgm:t>
        <a:bodyPr/>
        <a:lstStyle/>
        <a:p>
          <a:endParaRPr lang="es-EC"/>
        </a:p>
      </dgm:t>
    </dgm:pt>
    <dgm:pt modelId="{DB350020-402F-41E3-8743-C021E2BDAC79}" type="sibTrans" cxnId="{F431C053-10D8-49A0-B39D-5944AA7FA0C5}">
      <dgm:prSet/>
      <dgm:spPr/>
      <dgm:t>
        <a:bodyPr/>
        <a:lstStyle/>
        <a:p>
          <a:endParaRPr lang="es-EC"/>
        </a:p>
      </dgm:t>
    </dgm:pt>
    <dgm:pt modelId="{9AF248F5-A920-4031-9D98-FBEDD1602C7E}">
      <dgm:prSet/>
      <dgm:spPr/>
      <dgm:t>
        <a:bodyPr/>
        <a:lstStyle/>
        <a:p>
          <a:r>
            <a:rPr lang="es-ES" dirty="0" smtClean="0"/>
            <a:t>Aplicación</a:t>
          </a:r>
          <a:endParaRPr lang="es-EC" dirty="0"/>
        </a:p>
      </dgm:t>
    </dgm:pt>
    <dgm:pt modelId="{D64A52BC-205E-41AB-9F66-95537FB54D1A}" type="parTrans" cxnId="{7D48C6CC-1DC9-4ADB-8FC0-AA745FF19BBC}">
      <dgm:prSet/>
      <dgm:spPr/>
      <dgm:t>
        <a:bodyPr/>
        <a:lstStyle/>
        <a:p>
          <a:endParaRPr lang="es-EC"/>
        </a:p>
      </dgm:t>
    </dgm:pt>
    <dgm:pt modelId="{C17D073E-8558-4601-B519-906035C93824}" type="sibTrans" cxnId="{7D48C6CC-1DC9-4ADB-8FC0-AA745FF19BBC}">
      <dgm:prSet/>
      <dgm:spPr/>
      <dgm:t>
        <a:bodyPr/>
        <a:lstStyle/>
        <a:p>
          <a:endParaRPr lang="es-EC"/>
        </a:p>
      </dgm:t>
    </dgm:pt>
    <dgm:pt modelId="{EBEA61F1-EB05-47F6-A875-5A1FC63498A4}">
      <dgm:prSet/>
      <dgm:spPr/>
      <dgm:t>
        <a:bodyPr/>
        <a:lstStyle/>
        <a:p>
          <a:r>
            <a:rPr lang="es-ES" dirty="0" smtClean="0"/>
            <a:t>Procesamiento y análisis</a:t>
          </a:r>
          <a:endParaRPr lang="es-EC" dirty="0"/>
        </a:p>
      </dgm:t>
    </dgm:pt>
    <dgm:pt modelId="{25C7F822-3876-4FB2-8995-39BF84938477}" type="parTrans" cxnId="{3834D6FE-4F32-4D51-A33C-724C9FBC88D9}">
      <dgm:prSet/>
      <dgm:spPr/>
      <dgm:t>
        <a:bodyPr/>
        <a:lstStyle/>
        <a:p>
          <a:endParaRPr lang="es-EC"/>
        </a:p>
      </dgm:t>
    </dgm:pt>
    <dgm:pt modelId="{C337F9E0-7ABC-4959-BAC7-5B40D44CDE9E}" type="sibTrans" cxnId="{3834D6FE-4F32-4D51-A33C-724C9FBC88D9}">
      <dgm:prSet/>
      <dgm:spPr/>
      <dgm:t>
        <a:bodyPr/>
        <a:lstStyle/>
        <a:p>
          <a:endParaRPr lang="es-EC"/>
        </a:p>
      </dgm:t>
    </dgm:pt>
    <dgm:pt modelId="{A8EC3A9E-DFD3-4AAB-92EC-197BC2A8340E}">
      <dgm:prSet/>
      <dgm:spPr/>
      <dgm:t>
        <a:bodyPr/>
        <a:lstStyle/>
        <a:p>
          <a:endParaRPr lang="es-ES" dirty="0" smtClean="0"/>
        </a:p>
      </dgm:t>
    </dgm:pt>
    <dgm:pt modelId="{E6DDA0C1-CACF-4DCB-A7E7-8EE484AF917E}" type="parTrans" cxnId="{CB0FFC43-E2C4-47B2-8A54-4D5B33A241AE}">
      <dgm:prSet/>
      <dgm:spPr/>
      <dgm:t>
        <a:bodyPr/>
        <a:lstStyle/>
        <a:p>
          <a:endParaRPr lang="es-EC"/>
        </a:p>
      </dgm:t>
    </dgm:pt>
    <dgm:pt modelId="{A9E87A2B-2A7D-44A9-9959-FFDFB902271F}" type="sibTrans" cxnId="{CB0FFC43-E2C4-47B2-8A54-4D5B33A241AE}">
      <dgm:prSet/>
      <dgm:spPr/>
      <dgm:t>
        <a:bodyPr/>
        <a:lstStyle/>
        <a:p>
          <a:endParaRPr lang="es-EC"/>
        </a:p>
      </dgm:t>
    </dgm:pt>
    <dgm:pt modelId="{25C4C34F-0B43-4239-8A1E-BAE92B4AB265}">
      <dgm:prSet/>
      <dgm:spPr/>
      <dgm:t>
        <a:bodyPr/>
        <a:lstStyle/>
        <a:p>
          <a:r>
            <a:rPr lang="es-ES" dirty="0" smtClean="0"/>
            <a:t>Organización</a:t>
          </a:r>
          <a:endParaRPr lang="es-EC" dirty="0"/>
        </a:p>
      </dgm:t>
    </dgm:pt>
    <dgm:pt modelId="{65ACB53E-5440-4A7A-A72F-9A6C7D9F640D}" type="parTrans" cxnId="{6229AF45-64D9-4712-BEC9-17BE0AEB5DDB}">
      <dgm:prSet/>
      <dgm:spPr/>
      <dgm:t>
        <a:bodyPr/>
        <a:lstStyle/>
        <a:p>
          <a:endParaRPr lang="es-EC"/>
        </a:p>
      </dgm:t>
    </dgm:pt>
    <dgm:pt modelId="{6CA03E31-E526-4860-9E4D-1B9194931780}" type="sibTrans" cxnId="{6229AF45-64D9-4712-BEC9-17BE0AEB5DDB}">
      <dgm:prSet/>
      <dgm:spPr/>
      <dgm:t>
        <a:bodyPr/>
        <a:lstStyle/>
        <a:p>
          <a:endParaRPr lang="es-EC"/>
        </a:p>
      </dgm:t>
    </dgm:pt>
    <dgm:pt modelId="{A6DD7956-3A4C-4494-9FFA-A628C6F0264C}">
      <dgm:prSet/>
      <dgm:spPr/>
      <dgm:t>
        <a:bodyPr/>
        <a:lstStyle/>
        <a:p>
          <a:r>
            <a:rPr lang="es-ES" dirty="0" smtClean="0"/>
            <a:t>Elaboración del marco teórico.</a:t>
          </a:r>
          <a:endParaRPr lang="es-EC" dirty="0"/>
        </a:p>
      </dgm:t>
    </dgm:pt>
    <dgm:pt modelId="{2DCEB998-E4E9-4639-9506-7481C0BBEE4D}" type="parTrans" cxnId="{CCF3AB55-D328-4113-B21D-1114ED2CF0E7}">
      <dgm:prSet/>
      <dgm:spPr/>
      <dgm:t>
        <a:bodyPr/>
        <a:lstStyle/>
        <a:p>
          <a:endParaRPr lang="es-EC"/>
        </a:p>
      </dgm:t>
    </dgm:pt>
    <dgm:pt modelId="{198F1352-0102-495D-AC16-A362733AABEC}" type="sibTrans" cxnId="{CCF3AB55-D328-4113-B21D-1114ED2CF0E7}">
      <dgm:prSet/>
      <dgm:spPr/>
      <dgm:t>
        <a:bodyPr/>
        <a:lstStyle/>
        <a:p>
          <a:endParaRPr lang="es-EC"/>
        </a:p>
      </dgm:t>
    </dgm:pt>
    <dgm:pt modelId="{D4A8C1F9-D42C-4F54-AE37-E071DAA57ABC}">
      <dgm:prSet phldrT="[Texto]"/>
      <dgm:spPr/>
      <dgm:t>
        <a:bodyPr/>
        <a:lstStyle/>
        <a:p>
          <a:endParaRPr lang="es-EC" b="0" dirty="0"/>
        </a:p>
      </dgm:t>
    </dgm:pt>
    <dgm:pt modelId="{234EA5D0-183E-4DBF-BEFA-2BF00B86B4E5}" type="parTrans" cxnId="{20756816-D954-4E67-9131-6CE0B809124C}">
      <dgm:prSet/>
      <dgm:spPr/>
      <dgm:t>
        <a:bodyPr/>
        <a:lstStyle/>
        <a:p>
          <a:endParaRPr lang="es-EC"/>
        </a:p>
      </dgm:t>
    </dgm:pt>
    <dgm:pt modelId="{258899A8-6FAB-47CD-B625-2D4735626C98}" type="sibTrans" cxnId="{20756816-D954-4E67-9131-6CE0B809124C}">
      <dgm:prSet/>
      <dgm:spPr/>
      <dgm:t>
        <a:bodyPr/>
        <a:lstStyle/>
        <a:p>
          <a:endParaRPr lang="es-EC"/>
        </a:p>
      </dgm:t>
    </dgm:pt>
    <dgm:pt modelId="{CEF902CF-D09B-4FEF-9260-99149F343306}">
      <dgm:prSet phldrT="[Texto]"/>
      <dgm:spPr/>
      <dgm:t>
        <a:bodyPr/>
        <a:lstStyle/>
        <a:p>
          <a:endParaRPr lang="es-EC" b="0" dirty="0"/>
        </a:p>
      </dgm:t>
    </dgm:pt>
    <dgm:pt modelId="{D6DA262D-F384-4836-B5DB-ED34E655BA91}" type="parTrans" cxnId="{A102854E-D5DE-4EDE-8DF1-703B7846BAF8}">
      <dgm:prSet/>
      <dgm:spPr/>
      <dgm:t>
        <a:bodyPr/>
        <a:lstStyle/>
        <a:p>
          <a:endParaRPr lang="es-EC"/>
        </a:p>
      </dgm:t>
    </dgm:pt>
    <dgm:pt modelId="{EDF0C380-7195-4ACC-82DA-3CF58A5E50AD}" type="sibTrans" cxnId="{A102854E-D5DE-4EDE-8DF1-703B7846BAF8}">
      <dgm:prSet/>
      <dgm:spPr/>
      <dgm:t>
        <a:bodyPr/>
        <a:lstStyle/>
        <a:p>
          <a:endParaRPr lang="es-EC"/>
        </a:p>
      </dgm:t>
    </dgm:pt>
    <dgm:pt modelId="{1EC43150-2217-41BF-8036-7ED527A995D6}" type="pres">
      <dgm:prSet presAssocID="{5C45C321-35AB-4CB6-BDD6-2ECB1D81F55C}" presName="Name0" presStyleCnt="0">
        <dgm:presLayoutVars>
          <dgm:dir/>
          <dgm:animLvl val="lvl"/>
          <dgm:resizeHandles val="exact"/>
        </dgm:presLayoutVars>
      </dgm:prSet>
      <dgm:spPr/>
      <dgm:t>
        <a:bodyPr/>
        <a:lstStyle/>
        <a:p>
          <a:endParaRPr lang="es-EC"/>
        </a:p>
      </dgm:t>
    </dgm:pt>
    <dgm:pt modelId="{971D077A-B216-4CB8-BD41-1203DA4080A8}" type="pres">
      <dgm:prSet presAssocID="{C0A68C58-D2FE-4F2F-BD28-7BC053631DFA}" presName="composite" presStyleCnt="0"/>
      <dgm:spPr/>
    </dgm:pt>
    <dgm:pt modelId="{A91A27AB-C571-4E84-89BD-4661042978EB}" type="pres">
      <dgm:prSet presAssocID="{C0A68C58-D2FE-4F2F-BD28-7BC053631DFA}" presName="parTx" presStyleLbl="alignNode1" presStyleIdx="0" presStyleCnt="3">
        <dgm:presLayoutVars>
          <dgm:chMax val="0"/>
          <dgm:chPref val="0"/>
          <dgm:bulletEnabled val="1"/>
        </dgm:presLayoutVars>
      </dgm:prSet>
      <dgm:spPr/>
      <dgm:t>
        <a:bodyPr/>
        <a:lstStyle/>
        <a:p>
          <a:endParaRPr lang="es-EC"/>
        </a:p>
      </dgm:t>
    </dgm:pt>
    <dgm:pt modelId="{27034EEC-717D-4309-9F57-870BBF7183AE}" type="pres">
      <dgm:prSet presAssocID="{C0A68C58-D2FE-4F2F-BD28-7BC053631DFA}" presName="desTx" presStyleLbl="alignAccFollowNode1" presStyleIdx="0" presStyleCnt="3">
        <dgm:presLayoutVars>
          <dgm:bulletEnabled val="1"/>
        </dgm:presLayoutVars>
      </dgm:prSet>
      <dgm:spPr/>
      <dgm:t>
        <a:bodyPr/>
        <a:lstStyle/>
        <a:p>
          <a:endParaRPr lang="es-EC"/>
        </a:p>
      </dgm:t>
    </dgm:pt>
    <dgm:pt modelId="{8B3FD0C9-ADD2-4805-B180-BBB0221F8D58}" type="pres">
      <dgm:prSet presAssocID="{F10F30AB-1161-47B6-AB98-0A459A88E154}" presName="space" presStyleCnt="0"/>
      <dgm:spPr/>
    </dgm:pt>
    <dgm:pt modelId="{1316F658-0214-4DBE-BF13-42C01B183C81}" type="pres">
      <dgm:prSet presAssocID="{929D5F1D-DC18-446A-AF55-D56AEBE40DC2}" presName="composite" presStyleCnt="0"/>
      <dgm:spPr/>
    </dgm:pt>
    <dgm:pt modelId="{F8FD4AF1-6D68-46FE-8354-B018FF41FA13}" type="pres">
      <dgm:prSet presAssocID="{929D5F1D-DC18-446A-AF55-D56AEBE40DC2}" presName="parTx" presStyleLbl="alignNode1" presStyleIdx="1" presStyleCnt="3">
        <dgm:presLayoutVars>
          <dgm:chMax val="0"/>
          <dgm:chPref val="0"/>
          <dgm:bulletEnabled val="1"/>
        </dgm:presLayoutVars>
      </dgm:prSet>
      <dgm:spPr/>
      <dgm:t>
        <a:bodyPr/>
        <a:lstStyle/>
        <a:p>
          <a:endParaRPr lang="es-EC"/>
        </a:p>
      </dgm:t>
    </dgm:pt>
    <dgm:pt modelId="{A39FBF69-6668-4768-916D-E521E7062A8B}" type="pres">
      <dgm:prSet presAssocID="{929D5F1D-DC18-446A-AF55-D56AEBE40DC2}" presName="desTx" presStyleLbl="alignAccFollowNode1" presStyleIdx="1" presStyleCnt="3">
        <dgm:presLayoutVars>
          <dgm:bulletEnabled val="1"/>
        </dgm:presLayoutVars>
      </dgm:prSet>
      <dgm:spPr/>
      <dgm:t>
        <a:bodyPr/>
        <a:lstStyle/>
        <a:p>
          <a:endParaRPr lang="es-EC"/>
        </a:p>
      </dgm:t>
    </dgm:pt>
    <dgm:pt modelId="{027EBD88-2295-452F-A92B-B95850A0330D}" type="pres">
      <dgm:prSet presAssocID="{D8EC52D0-E3A0-47AD-A332-290D57052971}" presName="space" presStyleCnt="0"/>
      <dgm:spPr/>
    </dgm:pt>
    <dgm:pt modelId="{DA5F46C8-C471-44A8-A920-5C77F0758189}" type="pres">
      <dgm:prSet presAssocID="{18329008-A383-4AD6-A445-AA11C40CFD24}" presName="composite" presStyleCnt="0"/>
      <dgm:spPr/>
    </dgm:pt>
    <dgm:pt modelId="{D8A07510-95FF-4097-988A-BE50FBCF9408}" type="pres">
      <dgm:prSet presAssocID="{18329008-A383-4AD6-A445-AA11C40CFD24}" presName="parTx" presStyleLbl="alignNode1" presStyleIdx="2" presStyleCnt="3">
        <dgm:presLayoutVars>
          <dgm:chMax val="0"/>
          <dgm:chPref val="0"/>
          <dgm:bulletEnabled val="1"/>
        </dgm:presLayoutVars>
      </dgm:prSet>
      <dgm:spPr/>
      <dgm:t>
        <a:bodyPr/>
        <a:lstStyle/>
        <a:p>
          <a:endParaRPr lang="es-EC"/>
        </a:p>
      </dgm:t>
    </dgm:pt>
    <dgm:pt modelId="{402A4A07-254F-431A-AE16-AEBBDF4105EB}" type="pres">
      <dgm:prSet presAssocID="{18329008-A383-4AD6-A445-AA11C40CFD24}" presName="desTx" presStyleLbl="alignAccFollowNode1" presStyleIdx="2" presStyleCnt="3">
        <dgm:presLayoutVars>
          <dgm:bulletEnabled val="1"/>
        </dgm:presLayoutVars>
      </dgm:prSet>
      <dgm:spPr/>
      <dgm:t>
        <a:bodyPr/>
        <a:lstStyle/>
        <a:p>
          <a:endParaRPr lang="es-EC"/>
        </a:p>
      </dgm:t>
    </dgm:pt>
  </dgm:ptLst>
  <dgm:cxnLst>
    <dgm:cxn modelId="{CB0FFC43-E2C4-47B2-8A54-4D5B33A241AE}" srcId="{A9FDE4A5-B17E-4B0C-8887-AAF514C7A1D6}" destId="{A8EC3A9E-DFD3-4AAB-92EC-197BC2A8340E}" srcOrd="3" destOrd="0" parTransId="{E6DDA0C1-CACF-4DCB-A7E7-8EE484AF917E}" sibTransId="{A9E87A2B-2A7D-44A9-9959-FFDFB902271F}"/>
    <dgm:cxn modelId="{3E69162F-C0B8-48FD-A358-959FF8D52DE6}" srcId="{5C45C321-35AB-4CB6-BDD6-2ECB1D81F55C}" destId="{18329008-A383-4AD6-A445-AA11C40CFD24}" srcOrd="2" destOrd="0" parTransId="{234D56B8-4B44-4E15-A454-3092F8B374B4}" sibTransId="{F48D8F43-2E9A-4290-95D4-3A4A2A0B177B}"/>
    <dgm:cxn modelId="{DFD153CA-93CA-4A08-AED9-E1C8B4C43793}" srcId="{5C45C321-35AB-4CB6-BDD6-2ECB1D81F55C}" destId="{929D5F1D-DC18-446A-AF55-D56AEBE40DC2}" srcOrd="1" destOrd="0" parTransId="{B93672CF-D940-4CCE-9910-7955AF118A80}" sibTransId="{D8EC52D0-E3A0-47AD-A332-290D57052971}"/>
    <dgm:cxn modelId="{3834D6FE-4F32-4D51-A33C-724C9FBC88D9}" srcId="{371EA226-7509-48C3-B45D-D11067C0E16D}" destId="{EBEA61F1-EB05-47F6-A875-5A1FC63498A4}" srcOrd="2" destOrd="0" parTransId="{25C7F822-3876-4FB2-8995-39BF84938477}" sibTransId="{C337F9E0-7ABC-4959-BAC7-5B40D44CDE9E}"/>
    <dgm:cxn modelId="{E96C82F9-3DE7-48F0-85C1-8E32F7C79590}" type="presOf" srcId="{929D5F1D-DC18-446A-AF55-D56AEBE40DC2}" destId="{F8FD4AF1-6D68-46FE-8354-B018FF41FA13}" srcOrd="0" destOrd="0" presId="urn:microsoft.com/office/officeart/2005/8/layout/hList1"/>
    <dgm:cxn modelId="{E622BA0E-E64C-4C93-AE66-EF420A147CA3}" type="presOf" srcId="{9AF248F5-A920-4031-9D98-FBEDD1602C7E}" destId="{402A4A07-254F-431A-AE16-AEBBDF4105EB}" srcOrd="0" destOrd="7" presId="urn:microsoft.com/office/officeart/2005/8/layout/hList1"/>
    <dgm:cxn modelId="{DCE99DFC-C385-40A2-BDA5-18EFBFDAD68F}" type="presOf" srcId="{DFD279F1-7F6A-4181-920B-2502D036EB09}" destId="{402A4A07-254F-431A-AE16-AEBBDF4105EB}" srcOrd="0" destOrd="1" presId="urn:microsoft.com/office/officeart/2005/8/layout/hList1"/>
    <dgm:cxn modelId="{CDE7976C-466D-48EF-8228-0B188014020F}" srcId="{929D5F1D-DC18-446A-AF55-D56AEBE40DC2}" destId="{0357AE04-F301-4D74-AC37-92637E548399}" srcOrd="0" destOrd="0" parTransId="{FBC7FFE5-2650-4CE5-A238-85A339F5971D}" sibTransId="{32951C9A-C64E-4A72-ACBC-D4AB05F01B84}"/>
    <dgm:cxn modelId="{22AB3ADC-FF90-4550-905E-8FFA6F83CEFE}" srcId="{18329008-A383-4AD6-A445-AA11C40CFD24}" destId="{A9FDE4A5-B17E-4B0C-8887-AAF514C7A1D6}" srcOrd="0" destOrd="0" parTransId="{D26EA03B-37DD-40B6-BD4F-CDE9B4A881D3}" sibTransId="{F70D6B50-8964-45D3-BCD4-D03B1D1D19C9}"/>
    <dgm:cxn modelId="{F87A5855-F293-418A-A6BE-699DFFDB3EDD}" type="presOf" srcId="{C9CB90B6-828E-4D5A-BDCF-825C09AE19CE}" destId="{27034EEC-717D-4309-9F57-870BBF7183AE}" srcOrd="0" destOrd="0" presId="urn:microsoft.com/office/officeart/2005/8/layout/hList1"/>
    <dgm:cxn modelId="{2253DD08-CB4E-4FAB-BC99-8AEA61814866}" type="presOf" srcId="{25C4C34F-0B43-4239-8A1E-BAE92B4AB265}" destId="{402A4A07-254F-431A-AE16-AEBBDF4105EB}" srcOrd="0" destOrd="2" presId="urn:microsoft.com/office/officeart/2005/8/layout/hList1"/>
    <dgm:cxn modelId="{A6629178-84C7-457D-913F-108F5C718D09}" type="presOf" srcId="{3BFD694E-531F-4BF1-B984-B4201FAF7605}" destId="{27034EEC-717D-4309-9F57-870BBF7183AE}" srcOrd="0" destOrd="4" presId="urn:microsoft.com/office/officeart/2005/8/layout/hList1"/>
    <dgm:cxn modelId="{A102854E-D5DE-4EDE-8DF1-703B7846BAF8}" srcId="{C0A68C58-D2FE-4F2F-BD28-7BC053631DFA}" destId="{CEF902CF-D09B-4FEF-9260-99149F343306}" srcOrd="3" destOrd="0" parTransId="{D6DA262D-F384-4836-B5DB-ED34E655BA91}" sibTransId="{EDF0C380-7195-4ACC-82DA-3CF58A5E50AD}"/>
    <dgm:cxn modelId="{D6468FCD-9E2B-4A97-9CC6-2EBE2E01A8AA}" type="presOf" srcId="{EBEA61F1-EB05-47F6-A875-5A1FC63498A4}" destId="{402A4A07-254F-431A-AE16-AEBBDF4105EB}" srcOrd="0" destOrd="8" presId="urn:microsoft.com/office/officeart/2005/8/layout/hList1"/>
    <dgm:cxn modelId="{D64BF235-1FA8-4A92-9AD0-3D51714CC29D}" type="presOf" srcId="{50DA0B80-EEA0-4521-9F89-033855BC64B2}" destId="{402A4A07-254F-431A-AE16-AEBBDF4105EB}" srcOrd="0" destOrd="6" presId="urn:microsoft.com/office/officeart/2005/8/layout/hList1"/>
    <dgm:cxn modelId="{0229657D-8039-4313-9C02-C487861F4003}" type="presOf" srcId="{18329008-A383-4AD6-A445-AA11C40CFD24}" destId="{D8A07510-95FF-4097-988A-BE50FBCF9408}" srcOrd="0" destOrd="0" presId="urn:microsoft.com/office/officeart/2005/8/layout/hList1"/>
    <dgm:cxn modelId="{684FF076-3E0D-4853-A393-CD463A2DCC29}" type="presOf" srcId="{A6DD7956-3A4C-4494-9FFA-A628C6F0264C}" destId="{402A4A07-254F-431A-AE16-AEBBDF4105EB}" srcOrd="0" destOrd="3" presId="urn:microsoft.com/office/officeart/2005/8/layout/hList1"/>
    <dgm:cxn modelId="{300269AE-CBC2-4497-82EB-087D7996695D}" srcId="{C0A68C58-D2FE-4F2F-BD28-7BC053631DFA}" destId="{6EE6A388-21D5-4174-980B-1521B83D2555}" srcOrd="2" destOrd="0" parTransId="{1DA60BCE-FB6C-41D3-842D-F2A5ECBA8A05}" sibTransId="{CE390998-AFA8-44F0-836E-8A3EE7BE5BB4}"/>
    <dgm:cxn modelId="{7AC6343C-F723-4F6C-9033-163E68290439}" type="presOf" srcId="{D4A8C1F9-D42C-4F54-AE37-E071DAA57ABC}" destId="{27034EEC-717D-4309-9F57-870BBF7183AE}" srcOrd="0" destOrd="1" presId="urn:microsoft.com/office/officeart/2005/8/layout/hList1"/>
    <dgm:cxn modelId="{20756816-D954-4E67-9131-6CE0B809124C}" srcId="{C0A68C58-D2FE-4F2F-BD28-7BC053631DFA}" destId="{D4A8C1F9-D42C-4F54-AE37-E071DAA57ABC}" srcOrd="1" destOrd="0" parTransId="{234EA5D0-183E-4DBF-BEFA-2BF00B86B4E5}" sibTransId="{258899A8-6FAB-47CD-B625-2D4735626C98}"/>
    <dgm:cxn modelId="{415AA0FE-C3E8-4EBB-89B3-EEF3BB43112C}" srcId="{18329008-A383-4AD6-A445-AA11C40CFD24}" destId="{371EA226-7509-48C3-B45D-D11067C0E16D}" srcOrd="1" destOrd="0" parTransId="{EA628749-E355-4204-9787-62D2E6046137}" sibTransId="{724DFE71-B6F1-4CD6-A456-72B221EDCE78}"/>
    <dgm:cxn modelId="{71FF1E98-DFE8-4C42-8018-92779844AED4}" type="presOf" srcId="{5C45C321-35AB-4CB6-BDD6-2ECB1D81F55C}" destId="{1EC43150-2217-41BF-8036-7ED527A995D6}" srcOrd="0" destOrd="0" presId="urn:microsoft.com/office/officeart/2005/8/layout/hList1"/>
    <dgm:cxn modelId="{3A580BBD-272C-45D4-B0AE-823BF868A8B1}" srcId="{5C45C321-35AB-4CB6-BDD6-2ECB1D81F55C}" destId="{C0A68C58-D2FE-4F2F-BD28-7BC053631DFA}" srcOrd="0" destOrd="0" parTransId="{83341B9A-3A63-4352-9E9E-3FF76921618A}" sibTransId="{F10F30AB-1161-47B6-AB98-0A459A88E154}"/>
    <dgm:cxn modelId="{4BCC00B8-21F8-4596-A469-A6840F1401CF}" srcId="{C0A68C58-D2FE-4F2F-BD28-7BC053631DFA}" destId="{C9CB90B6-828E-4D5A-BDCF-825C09AE19CE}" srcOrd="0" destOrd="0" parTransId="{FD6A4D49-BF92-42E7-B24D-B34CEF9EEA64}" sibTransId="{5A1DA0A1-5526-4B57-9E73-C4B37B4B768A}"/>
    <dgm:cxn modelId="{908E244C-C0B8-4E57-B708-6AAD32573A49}" type="presOf" srcId="{A9FDE4A5-B17E-4B0C-8887-AAF514C7A1D6}" destId="{402A4A07-254F-431A-AE16-AEBBDF4105EB}" srcOrd="0" destOrd="0" presId="urn:microsoft.com/office/officeart/2005/8/layout/hList1"/>
    <dgm:cxn modelId="{CA3463AB-0E68-4907-9367-A7742AD0A684}" type="presOf" srcId="{371EA226-7509-48C3-B45D-D11067C0E16D}" destId="{402A4A07-254F-431A-AE16-AEBBDF4105EB}" srcOrd="0" destOrd="5" presId="urn:microsoft.com/office/officeart/2005/8/layout/hList1"/>
    <dgm:cxn modelId="{6CCE512E-22BA-4174-A86D-47DE89C0DC92}" srcId="{A9FDE4A5-B17E-4B0C-8887-AAF514C7A1D6}" destId="{DFD279F1-7F6A-4181-920B-2502D036EB09}" srcOrd="0" destOrd="0" parTransId="{A241DE22-8CB8-45CD-BF78-AC735E7F87F0}" sibTransId="{75254225-2BEF-437E-AAD7-04D7BC6D2F9D}"/>
    <dgm:cxn modelId="{CCF3AB55-D328-4113-B21D-1114ED2CF0E7}" srcId="{A9FDE4A5-B17E-4B0C-8887-AAF514C7A1D6}" destId="{A6DD7956-3A4C-4494-9FFA-A628C6F0264C}" srcOrd="2" destOrd="0" parTransId="{2DCEB998-E4E9-4639-9506-7481C0BBEE4D}" sibTransId="{198F1352-0102-495D-AC16-A362733AABEC}"/>
    <dgm:cxn modelId="{6229AF45-64D9-4712-BEC9-17BE0AEB5DDB}" srcId="{A9FDE4A5-B17E-4B0C-8887-AAF514C7A1D6}" destId="{25C4C34F-0B43-4239-8A1E-BAE92B4AB265}" srcOrd="1" destOrd="0" parTransId="{65ACB53E-5440-4A7A-A72F-9A6C7D9F640D}" sibTransId="{6CA03E31-E526-4860-9E4D-1B9194931780}"/>
    <dgm:cxn modelId="{5B2C6FED-C9E3-4C4F-B91B-56D31949851D}" type="presOf" srcId="{C0A68C58-D2FE-4F2F-BD28-7BC053631DFA}" destId="{A91A27AB-C571-4E84-89BD-4661042978EB}" srcOrd="0" destOrd="0" presId="urn:microsoft.com/office/officeart/2005/8/layout/hList1"/>
    <dgm:cxn modelId="{259BD971-5CF3-4DF1-BB3F-735D31B7C57B}" type="presOf" srcId="{A8EC3A9E-DFD3-4AAB-92EC-197BC2A8340E}" destId="{402A4A07-254F-431A-AE16-AEBBDF4105EB}" srcOrd="0" destOrd="4" presId="urn:microsoft.com/office/officeart/2005/8/layout/hList1"/>
    <dgm:cxn modelId="{3D8461BE-C958-4900-B196-8B25DBCE7620}" srcId="{C0A68C58-D2FE-4F2F-BD28-7BC053631DFA}" destId="{3BFD694E-531F-4BF1-B984-B4201FAF7605}" srcOrd="4" destOrd="0" parTransId="{DACDE214-B022-44A1-B1AE-84967FC2462D}" sibTransId="{9F5F2923-B89A-4E35-93B3-B8015D1BD9AC}"/>
    <dgm:cxn modelId="{F431C053-10D8-49A0-B39D-5944AA7FA0C5}" srcId="{371EA226-7509-48C3-B45D-D11067C0E16D}" destId="{50DA0B80-EEA0-4521-9F89-033855BC64B2}" srcOrd="0" destOrd="0" parTransId="{B1B0CA3E-214B-43F5-9A6A-A75F79D59B89}" sibTransId="{DB350020-402F-41E3-8743-C021E2BDAC79}"/>
    <dgm:cxn modelId="{232536D4-1EA9-45CD-B8F9-69AC63AD6E9F}" type="presOf" srcId="{0357AE04-F301-4D74-AC37-92637E548399}" destId="{A39FBF69-6668-4768-916D-E521E7062A8B}" srcOrd="0" destOrd="0" presId="urn:microsoft.com/office/officeart/2005/8/layout/hList1"/>
    <dgm:cxn modelId="{E54E4D3E-7F98-4747-87B1-E7E794A98A6B}" type="presOf" srcId="{CEF902CF-D09B-4FEF-9260-99149F343306}" destId="{27034EEC-717D-4309-9F57-870BBF7183AE}" srcOrd="0" destOrd="3" presId="urn:microsoft.com/office/officeart/2005/8/layout/hList1"/>
    <dgm:cxn modelId="{7D48C6CC-1DC9-4ADB-8FC0-AA745FF19BBC}" srcId="{371EA226-7509-48C3-B45D-D11067C0E16D}" destId="{9AF248F5-A920-4031-9D98-FBEDD1602C7E}" srcOrd="1" destOrd="0" parTransId="{D64A52BC-205E-41AB-9F66-95537FB54D1A}" sibTransId="{C17D073E-8558-4601-B519-906035C93824}"/>
    <dgm:cxn modelId="{D6B9A01F-280A-441F-97DF-2C511FF652E8}" type="presOf" srcId="{6EE6A388-21D5-4174-980B-1521B83D2555}" destId="{27034EEC-717D-4309-9F57-870BBF7183AE}" srcOrd="0" destOrd="2" presId="urn:microsoft.com/office/officeart/2005/8/layout/hList1"/>
    <dgm:cxn modelId="{251456DF-0238-4A54-9BAE-DC9988D4E60D}" type="presParOf" srcId="{1EC43150-2217-41BF-8036-7ED527A995D6}" destId="{971D077A-B216-4CB8-BD41-1203DA4080A8}" srcOrd="0" destOrd="0" presId="urn:microsoft.com/office/officeart/2005/8/layout/hList1"/>
    <dgm:cxn modelId="{834A4A86-2799-4FBA-923A-4145E427B96A}" type="presParOf" srcId="{971D077A-B216-4CB8-BD41-1203DA4080A8}" destId="{A91A27AB-C571-4E84-89BD-4661042978EB}" srcOrd="0" destOrd="0" presId="urn:microsoft.com/office/officeart/2005/8/layout/hList1"/>
    <dgm:cxn modelId="{A0654EC5-5C52-4D76-A35E-B0012EC2AACE}" type="presParOf" srcId="{971D077A-B216-4CB8-BD41-1203DA4080A8}" destId="{27034EEC-717D-4309-9F57-870BBF7183AE}" srcOrd="1" destOrd="0" presId="urn:microsoft.com/office/officeart/2005/8/layout/hList1"/>
    <dgm:cxn modelId="{D4A8DB70-8787-4393-BC73-A471E01C33AE}" type="presParOf" srcId="{1EC43150-2217-41BF-8036-7ED527A995D6}" destId="{8B3FD0C9-ADD2-4805-B180-BBB0221F8D58}" srcOrd="1" destOrd="0" presId="urn:microsoft.com/office/officeart/2005/8/layout/hList1"/>
    <dgm:cxn modelId="{F28D3A63-3C9E-4933-98F9-EA6E5B2BA1F6}" type="presParOf" srcId="{1EC43150-2217-41BF-8036-7ED527A995D6}" destId="{1316F658-0214-4DBE-BF13-42C01B183C81}" srcOrd="2" destOrd="0" presId="urn:microsoft.com/office/officeart/2005/8/layout/hList1"/>
    <dgm:cxn modelId="{0A943511-5993-4D21-BAA0-057F059A9BEE}" type="presParOf" srcId="{1316F658-0214-4DBE-BF13-42C01B183C81}" destId="{F8FD4AF1-6D68-46FE-8354-B018FF41FA13}" srcOrd="0" destOrd="0" presId="urn:microsoft.com/office/officeart/2005/8/layout/hList1"/>
    <dgm:cxn modelId="{FF2FF69A-C091-4239-9A32-71F1344BB448}" type="presParOf" srcId="{1316F658-0214-4DBE-BF13-42C01B183C81}" destId="{A39FBF69-6668-4768-916D-E521E7062A8B}" srcOrd="1" destOrd="0" presId="urn:microsoft.com/office/officeart/2005/8/layout/hList1"/>
    <dgm:cxn modelId="{6F329A3F-56AA-4A8D-B115-6B982E2BA2B8}" type="presParOf" srcId="{1EC43150-2217-41BF-8036-7ED527A995D6}" destId="{027EBD88-2295-452F-A92B-B95850A0330D}" srcOrd="3" destOrd="0" presId="urn:microsoft.com/office/officeart/2005/8/layout/hList1"/>
    <dgm:cxn modelId="{1276C7C3-0FD9-409E-B6F8-68B182FA9051}" type="presParOf" srcId="{1EC43150-2217-41BF-8036-7ED527A995D6}" destId="{DA5F46C8-C471-44A8-A920-5C77F0758189}" srcOrd="4" destOrd="0" presId="urn:microsoft.com/office/officeart/2005/8/layout/hList1"/>
    <dgm:cxn modelId="{03F4F449-61C7-4F0A-8C7C-97AE72E42A48}" type="presParOf" srcId="{DA5F46C8-C471-44A8-A920-5C77F0758189}" destId="{D8A07510-95FF-4097-988A-BE50FBCF9408}" srcOrd="0" destOrd="0" presId="urn:microsoft.com/office/officeart/2005/8/layout/hList1"/>
    <dgm:cxn modelId="{F31C680A-B3A9-4D90-BDAF-25709E31B03F}" type="presParOf" srcId="{DA5F46C8-C471-44A8-A920-5C77F0758189}" destId="{402A4A07-254F-431A-AE16-AEBBDF4105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CA4251-236A-44CD-AB0A-389AFCEF0D70}"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C"/>
        </a:p>
      </dgm:t>
    </dgm:pt>
    <dgm:pt modelId="{D38D5A69-E0BF-444D-A8F9-88D6B615614E}">
      <dgm:prSet phldrT="[Texto]"/>
      <dgm:spPr/>
      <dgm:t>
        <a:bodyPr/>
        <a:lstStyle/>
        <a:p>
          <a:r>
            <a:rPr lang="es-EC" dirty="0" smtClean="0"/>
            <a:t>Estilos de enseñanza</a:t>
          </a:r>
          <a:endParaRPr lang="es-EC" dirty="0"/>
        </a:p>
      </dgm:t>
    </dgm:pt>
    <dgm:pt modelId="{E6216B88-86D9-4C34-8B86-D40C4343FC2B}" type="parTrans" cxnId="{BE128543-B556-4021-8A5B-F2FCA4F6C9D1}">
      <dgm:prSet/>
      <dgm:spPr/>
      <dgm:t>
        <a:bodyPr/>
        <a:lstStyle/>
        <a:p>
          <a:endParaRPr lang="es-EC"/>
        </a:p>
      </dgm:t>
    </dgm:pt>
    <dgm:pt modelId="{2DE11EE2-13A6-4FBE-A744-0F50B4AB655E}" type="sibTrans" cxnId="{BE128543-B556-4021-8A5B-F2FCA4F6C9D1}">
      <dgm:prSet/>
      <dgm:spPr/>
      <dgm:t>
        <a:bodyPr/>
        <a:lstStyle/>
        <a:p>
          <a:endParaRPr lang="es-EC"/>
        </a:p>
      </dgm:t>
    </dgm:pt>
    <dgm:pt modelId="{9F6A81FF-217A-4141-875D-3E05FCCC9991}">
      <dgm:prSet phldrT="[Texto]"/>
      <dgm:spPr/>
      <dgm:t>
        <a:bodyPr/>
        <a:lstStyle/>
        <a:p>
          <a:r>
            <a:rPr lang="es-EC" dirty="0" smtClean="0"/>
            <a:t>Encuesta</a:t>
          </a:r>
          <a:endParaRPr lang="es-EC" dirty="0"/>
        </a:p>
      </dgm:t>
    </dgm:pt>
    <dgm:pt modelId="{138BBF4D-A0C0-4C58-9AAF-591E47A8BF88}" type="parTrans" cxnId="{6F42DE15-BDDA-401B-A8C1-F1CEF43F9BC1}">
      <dgm:prSet/>
      <dgm:spPr/>
      <dgm:t>
        <a:bodyPr/>
        <a:lstStyle/>
        <a:p>
          <a:endParaRPr lang="es-EC"/>
        </a:p>
      </dgm:t>
    </dgm:pt>
    <dgm:pt modelId="{8385196D-5E10-4739-BE13-AD9C6F9C6DA9}" type="sibTrans" cxnId="{6F42DE15-BDDA-401B-A8C1-F1CEF43F9BC1}">
      <dgm:prSet/>
      <dgm:spPr/>
      <dgm:t>
        <a:bodyPr/>
        <a:lstStyle/>
        <a:p>
          <a:endParaRPr lang="es-EC"/>
        </a:p>
      </dgm:t>
    </dgm:pt>
    <dgm:pt modelId="{C598A76C-951C-4AB9-A655-DACD443F5A8C}">
      <dgm:prSet phldrT="[Texto]"/>
      <dgm:spPr/>
      <dgm:t>
        <a:bodyPr/>
        <a:lstStyle/>
        <a:p>
          <a:r>
            <a:rPr lang="es-EC" dirty="0" smtClean="0"/>
            <a:t>Validez</a:t>
          </a:r>
          <a:endParaRPr lang="es-EC" dirty="0"/>
        </a:p>
      </dgm:t>
    </dgm:pt>
    <dgm:pt modelId="{229489E1-3A24-4FD5-8382-533EB7D609DD}" type="parTrans" cxnId="{383A15F4-EB29-431C-AF40-28E2207EB303}">
      <dgm:prSet/>
      <dgm:spPr/>
      <dgm:t>
        <a:bodyPr/>
        <a:lstStyle/>
        <a:p>
          <a:endParaRPr lang="es-EC"/>
        </a:p>
      </dgm:t>
    </dgm:pt>
    <dgm:pt modelId="{C7A78C3C-9D71-4FF9-BA82-7CA773A03311}" type="sibTrans" cxnId="{383A15F4-EB29-431C-AF40-28E2207EB303}">
      <dgm:prSet/>
      <dgm:spPr/>
      <dgm:t>
        <a:bodyPr/>
        <a:lstStyle/>
        <a:p>
          <a:endParaRPr lang="es-EC"/>
        </a:p>
      </dgm:t>
    </dgm:pt>
    <dgm:pt modelId="{3A810F3B-565B-4BE8-B734-B6BAA595149B}">
      <dgm:prSet phldrT="[Texto]"/>
      <dgm:spPr/>
      <dgm:t>
        <a:bodyPr/>
        <a:lstStyle/>
        <a:p>
          <a:r>
            <a:rPr lang="es-EC" dirty="0" smtClean="0"/>
            <a:t>Confiabilidad</a:t>
          </a:r>
          <a:endParaRPr lang="es-EC" dirty="0"/>
        </a:p>
      </dgm:t>
    </dgm:pt>
    <dgm:pt modelId="{4692FE99-28AF-4903-9D2D-AD7430192D49}" type="parTrans" cxnId="{45EBE4F3-B9CA-469E-846E-FCE631D2E61B}">
      <dgm:prSet/>
      <dgm:spPr/>
      <dgm:t>
        <a:bodyPr/>
        <a:lstStyle/>
        <a:p>
          <a:endParaRPr lang="es-EC"/>
        </a:p>
      </dgm:t>
    </dgm:pt>
    <dgm:pt modelId="{FA262AFE-FBCD-45F9-88E3-2D4520149ABE}" type="sibTrans" cxnId="{45EBE4F3-B9CA-469E-846E-FCE631D2E61B}">
      <dgm:prSet/>
      <dgm:spPr/>
      <dgm:t>
        <a:bodyPr/>
        <a:lstStyle/>
        <a:p>
          <a:endParaRPr lang="es-EC"/>
        </a:p>
      </dgm:t>
    </dgm:pt>
    <dgm:pt modelId="{D443C999-1CA0-4FB9-86D8-087EC3279B9F}">
      <dgm:prSet/>
      <dgm:spPr/>
      <dgm:t>
        <a:bodyPr/>
        <a:lstStyle/>
        <a:p>
          <a:r>
            <a:rPr lang="es-EC" dirty="0" smtClean="0"/>
            <a:t>Experta</a:t>
          </a:r>
          <a:endParaRPr lang="es-EC" dirty="0"/>
        </a:p>
      </dgm:t>
    </dgm:pt>
    <dgm:pt modelId="{D89FD7A7-1743-40FC-9F43-B4282D7BD094}" type="parTrans" cxnId="{7DEE2876-1A0B-4FE5-911E-725022AA4C41}">
      <dgm:prSet/>
      <dgm:spPr/>
      <dgm:t>
        <a:bodyPr/>
        <a:lstStyle/>
        <a:p>
          <a:endParaRPr lang="es-EC"/>
        </a:p>
      </dgm:t>
    </dgm:pt>
    <dgm:pt modelId="{1295357B-AB58-4A2C-A896-B04D75D2898A}" type="sibTrans" cxnId="{7DEE2876-1A0B-4FE5-911E-725022AA4C41}">
      <dgm:prSet/>
      <dgm:spPr/>
      <dgm:t>
        <a:bodyPr/>
        <a:lstStyle/>
        <a:p>
          <a:endParaRPr lang="es-EC"/>
        </a:p>
      </dgm:t>
    </dgm:pt>
    <dgm:pt modelId="{BA63FD21-0E9F-4AF3-AD9F-F96BF3EDCD0E}">
      <dgm:prSet/>
      <dgm:spPr/>
      <dgm:t>
        <a:bodyPr/>
        <a:lstStyle/>
        <a:p>
          <a:r>
            <a:rPr lang="es-EC" dirty="0" smtClean="0"/>
            <a:t>Test-</a:t>
          </a:r>
          <a:r>
            <a:rPr lang="es-EC" dirty="0" err="1" smtClean="0"/>
            <a:t>retest</a:t>
          </a:r>
          <a:endParaRPr lang="es-EC" dirty="0"/>
        </a:p>
      </dgm:t>
    </dgm:pt>
    <dgm:pt modelId="{71BDCE21-0907-4A3D-AC05-B430A153F7CC}" type="parTrans" cxnId="{2D0AB0FA-5CBF-48CA-A063-E1DCD54C1FD4}">
      <dgm:prSet/>
      <dgm:spPr/>
      <dgm:t>
        <a:bodyPr/>
        <a:lstStyle/>
        <a:p>
          <a:endParaRPr lang="es-EC"/>
        </a:p>
      </dgm:t>
    </dgm:pt>
    <dgm:pt modelId="{5B85A20E-6698-48D0-A66B-3E60D0E46193}" type="sibTrans" cxnId="{2D0AB0FA-5CBF-48CA-A063-E1DCD54C1FD4}">
      <dgm:prSet/>
      <dgm:spPr/>
      <dgm:t>
        <a:bodyPr/>
        <a:lstStyle/>
        <a:p>
          <a:endParaRPr lang="es-EC"/>
        </a:p>
      </dgm:t>
    </dgm:pt>
    <dgm:pt modelId="{192A8740-06A4-4BCD-ADCF-A57A1E348EDE}" type="pres">
      <dgm:prSet presAssocID="{7CCA4251-236A-44CD-AB0A-389AFCEF0D70}" presName="diagram" presStyleCnt="0">
        <dgm:presLayoutVars>
          <dgm:chPref val="1"/>
          <dgm:dir/>
          <dgm:animOne val="branch"/>
          <dgm:animLvl val="lvl"/>
          <dgm:resizeHandles val="exact"/>
        </dgm:presLayoutVars>
      </dgm:prSet>
      <dgm:spPr/>
      <dgm:t>
        <a:bodyPr/>
        <a:lstStyle/>
        <a:p>
          <a:endParaRPr lang="es-EC"/>
        </a:p>
      </dgm:t>
    </dgm:pt>
    <dgm:pt modelId="{C972AF77-0295-4F91-A0AF-67F2E0217386}" type="pres">
      <dgm:prSet presAssocID="{D38D5A69-E0BF-444D-A8F9-88D6B615614E}" presName="root1" presStyleCnt="0"/>
      <dgm:spPr/>
    </dgm:pt>
    <dgm:pt modelId="{B0B1F14C-4A34-48B9-A2BD-FD7AE7FB9544}" type="pres">
      <dgm:prSet presAssocID="{D38D5A69-E0BF-444D-A8F9-88D6B615614E}" presName="LevelOneTextNode" presStyleLbl="node0" presStyleIdx="0" presStyleCnt="1" custLinFactY="-18917" custLinFactNeighborX="76" custLinFactNeighborY="-100000">
        <dgm:presLayoutVars>
          <dgm:chPref val="3"/>
        </dgm:presLayoutVars>
      </dgm:prSet>
      <dgm:spPr/>
      <dgm:t>
        <a:bodyPr/>
        <a:lstStyle/>
        <a:p>
          <a:endParaRPr lang="es-EC"/>
        </a:p>
      </dgm:t>
    </dgm:pt>
    <dgm:pt modelId="{E4720177-2758-4CFE-83AD-4A804C86FA8B}" type="pres">
      <dgm:prSet presAssocID="{D38D5A69-E0BF-444D-A8F9-88D6B615614E}" presName="level2hierChild" presStyleCnt="0"/>
      <dgm:spPr/>
    </dgm:pt>
    <dgm:pt modelId="{0EF8C9CE-A3C5-4FF0-A12D-5FDC77D5AF62}" type="pres">
      <dgm:prSet presAssocID="{138BBF4D-A0C0-4C58-9AAF-591E47A8BF88}" presName="conn2-1" presStyleLbl="parChTrans1D2" presStyleIdx="0" presStyleCnt="1"/>
      <dgm:spPr/>
      <dgm:t>
        <a:bodyPr/>
        <a:lstStyle/>
        <a:p>
          <a:endParaRPr lang="es-EC"/>
        </a:p>
      </dgm:t>
    </dgm:pt>
    <dgm:pt modelId="{0F1C6742-A4BC-422A-8D70-76E6657E5908}" type="pres">
      <dgm:prSet presAssocID="{138BBF4D-A0C0-4C58-9AAF-591E47A8BF88}" presName="connTx" presStyleLbl="parChTrans1D2" presStyleIdx="0" presStyleCnt="1"/>
      <dgm:spPr/>
      <dgm:t>
        <a:bodyPr/>
        <a:lstStyle/>
        <a:p>
          <a:endParaRPr lang="es-EC"/>
        </a:p>
      </dgm:t>
    </dgm:pt>
    <dgm:pt modelId="{D14FF9AA-E1EC-41D4-B5B7-277CC323A5E7}" type="pres">
      <dgm:prSet presAssocID="{9F6A81FF-217A-4141-875D-3E05FCCC9991}" presName="root2" presStyleCnt="0"/>
      <dgm:spPr/>
    </dgm:pt>
    <dgm:pt modelId="{BE111947-D896-4345-9A68-6BF58F1BDEEB}" type="pres">
      <dgm:prSet presAssocID="{9F6A81FF-217A-4141-875D-3E05FCCC9991}" presName="LevelTwoTextNode" presStyleLbl="node2" presStyleIdx="0" presStyleCnt="1" custLinFactY="-18917" custLinFactNeighborX="76" custLinFactNeighborY="-100000">
        <dgm:presLayoutVars>
          <dgm:chPref val="3"/>
        </dgm:presLayoutVars>
      </dgm:prSet>
      <dgm:spPr/>
      <dgm:t>
        <a:bodyPr/>
        <a:lstStyle/>
        <a:p>
          <a:endParaRPr lang="es-EC"/>
        </a:p>
      </dgm:t>
    </dgm:pt>
    <dgm:pt modelId="{1A5DFC63-5DD5-49EF-B004-A886C0A6DE69}" type="pres">
      <dgm:prSet presAssocID="{9F6A81FF-217A-4141-875D-3E05FCCC9991}" presName="level3hierChild" presStyleCnt="0"/>
      <dgm:spPr/>
    </dgm:pt>
    <dgm:pt modelId="{6C081DA1-4521-47DC-B040-E24EBD48213C}" type="pres">
      <dgm:prSet presAssocID="{229489E1-3A24-4FD5-8382-533EB7D609DD}" presName="conn2-1" presStyleLbl="parChTrans1D3" presStyleIdx="0" presStyleCnt="2"/>
      <dgm:spPr/>
      <dgm:t>
        <a:bodyPr/>
        <a:lstStyle/>
        <a:p>
          <a:endParaRPr lang="es-EC"/>
        </a:p>
      </dgm:t>
    </dgm:pt>
    <dgm:pt modelId="{3337B112-F0CD-44BA-8418-E9665575A43A}" type="pres">
      <dgm:prSet presAssocID="{229489E1-3A24-4FD5-8382-533EB7D609DD}" presName="connTx" presStyleLbl="parChTrans1D3" presStyleIdx="0" presStyleCnt="2"/>
      <dgm:spPr/>
      <dgm:t>
        <a:bodyPr/>
        <a:lstStyle/>
        <a:p>
          <a:endParaRPr lang="es-EC"/>
        </a:p>
      </dgm:t>
    </dgm:pt>
    <dgm:pt modelId="{A5202398-0464-4342-8CBC-D7F8FE7023D7}" type="pres">
      <dgm:prSet presAssocID="{C598A76C-951C-4AB9-A655-DACD443F5A8C}" presName="root2" presStyleCnt="0"/>
      <dgm:spPr/>
    </dgm:pt>
    <dgm:pt modelId="{2E0CE5B9-8E7E-468E-A75C-601E84DF5754}" type="pres">
      <dgm:prSet presAssocID="{C598A76C-951C-4AB9-A655-DACD443F5A8C}" presName="LevelTwoTextNode" presStyleLbl="node3" presStyleIdx="0" presStyleCnt="2" custLinFactY="-18917" custLinFactNeighborX="76" custLinFactNeighborY="-100000">
        <dgm:presLayoutVars>
          <dgm:chPref val="3"/>
        </dgm:presLayoutVars>
      </dgm:prSet>
      <dgm:spPr/>
      <dgm:t>
        <a:bodyPr/>
        <a:lstStyle/>
        <a:p>
          <a:endParaRPr lang="es-EC"/>
        </a:p>
      </dgm:t>
    </dgm:pt>
    <dgm:pt modelId="{7690EE4F-E89C-43F0-A332-2B7C6418F5F7}" type="pres">
      <dgm:prSet presAssocID="{C598A76C-951C-4AB9-A655-DACD443F5A8C}" presName="level3hierChild" presStyleCnt="0"/>
      <dgm:spPr/>
    </dgm:pt>
    <dgm:pt modelId="{AE09AAAF-FA8D-4898-9694-41E35928EF09}" type="pres">
      <dgm:prSet presAssocID="{D89FD7A7-1743-40FC-9F43-B4282D7BD094}" presName="conn2-1" presStyleLbl="parChTrans1D4" presStyleIdx="0" presStyleCnt="2"/>
      <dgm:spPr/>
      <dgm:t>
        <a:bodyPr/>
        <a:lstStyle/>
        <a:p>
          <a:endParaRPr lang="es-EC"/>
        </a:p>
      </dgm:t>
    </dgm:pt>
    <dgm:pt modelId="{A489FFC8-C73C-4D03-9CFC-A50F64C5C649}" type="pres">
      <dgm:prSet presAssocID="{D89FD7A7-1743-40FC-9F43-B4282D7BD094}" presName="connTx" presStyleLbl="parChTrans1D4" presStyleIdx="0" presStyleCnt="2"/>
      <dgm:spPr/>
      <dgm:t>
        <a:bodyPr/>
        <a:lstStyle/>
        <a:p>
          <a:endParaRPr lang="es-EC"/>
        </a:p>
      </dgm:t>
    </dgm:pt>
    <dgm:pt modelId="{16D7097E-B3F1-4A01-8EBE-1911E8DC2FE4}" type="pres">
      <dgm:prSet presAssocID="{D443C999-1CA0-4FB9-86D8-087EC3279B9F}" presName="root2" presStyleCnt="0"/>
      <dgm:spPr/>
    </dgm:pt>
    <dgm:pt modelId="{7F7C8F92-99CB-4226-BE2F-970FD888D2CA}" type="pres">
      <dgm:prSet presAssocID="{D443C999-1CA0-4FB9-86D8-087EC3279B9F}" presName="LevelTwoTextNode" presStyleLbl="node4" presStyleIdx="0" presStyleCnt="2" custLinFactY="-38884" custLinFactNeighborX="-5074" custLinFactNeighborY="-100000">
        <dgm:presLayoutVars>
          <dgm:chPref val="3"/>
        </dgm:presLayoutVars>
      </dgm:prSet>
      <dgm:spPr/>
      <dgm:t>
        <a:bodyPr/>
        <a:lstStyle/>
        <a:p>
          <a:endParaRPr lang="es-EC"/>
        </a:p>
      </dgm:t>
    </dgm:pt>
    <dgm:pt modelId="{1542A7F0-31A3-46CA-AE4F-48E35AF75A7D}" type="pres">
      <dgm:prSet presAssocID="{D443C999-1CA0-4FB9-86D8-087EC3279B9F}" presName="level3hierChild" presStyleCnt="0"/>
      <dgm:spPr/>
    </dgm:pt>
    <dgm:pt modelId="{2E72B75F-CC98-4786-934B-5FF28913AD30}" type="pres">
      <dgm:prSet presAssocID="{4692FE99-28AF-4903-9D2D-AD7430192D49}" presName="conn2-1" presStyleLbl="parChTrans1D3" presStyleIdx="1" presStyleCnt="2"/>
      <dgm:spPr/>
      <dgm:t>
        <a:bodyPr/>
        <a:lstStyle/>
        <a:p>
          <a:endParaRPr lang="es-EC"/>
        </a:p>
      </dgm:t>
    </dgm:pt>
    <dgm:pt modelId="{DE86016D-6DF7-4579-9C94-64B76A89E6EE}" type="pres">
      <dgm:prSet presAssocID="{4692FE99-28AF-4903-9D2D-AD7430192D49}" presName="connTx" presStyleLbl="parChTrans1D3" presStyleIdx="1" presStyleCnt="2"/>
      <dgm:spPr/>
      <dgm:t>
        <a:bodyPr/>
        <a:lstStyle/>
        <a:p>
          <a:endParaRPr lang="es-EC"/>
        </a:p>
      </dgm:t>
    </dgm:pt>
    <dgm:pt modelId="{DD9CF412-1E3C-43B9-9047-BE5D65A9BFE0}" type="pres">
      <dgm:prSet presAssocID="{3A810F3B-565B-4BE8-B734-B6BAA595149B}" presName="root2" presStyleCnt="0"/>
      <dgm:spPr/>
    </dgm:pt>
    <dgm:pt modelId="{E21047CA-EE4A-4137-97B3-3027081E13F2}" type="pres">
      <dgm:prSet presAssocID="{3A810F3B-565B-4BE8-B734-B6BAA595149B}" presName="LevelTwoTextNode" presStyleLbl="node3" presStyleIdx="1" presStyleCnt="2" custLinFactY="-18917" custLinFactNeighborX="76" custLinFactNeighborY="-100000">
        <dgm:presLayoutVars>
          <dgm:chPref val="3"/>
        </dgm:presLayoutVars>
      </dgm:prSet>
      <dgm:spPr/>
      <dgm:t>
        <a:bodyPr/>
        <a:lstStyle/>
        <a:p>
          <a:endParaRPr lang="es-EC"/>
        </a:p>
      </dgm:t>
    </dgm:pt>
    <dgm:pt modelId="{5FA51D96-9240-406C-A94D-9478218391AD}" type="pres">
      <dgm:prSet presAssocID="{3A810F3B-565B-4BE8-B734-B6BAA595149B}" presName="level3hierChild" presStyleCnt="0"/>
      <dgm:spPr/>
    </dgm:pt>
    <dgm:pt modelId="{6285188D-9BA0-4206-8C29-921EB36545C1}" type="pres">
      <dgm:prSet presAssocID="{71BDCE21-0907-4A3D-AC05-B430A153F7CC}" presName="conn2-1" presStyleLbl="parChTrans1D4" presStyleIdx="1" presStyleCnt="2"/>
      <dgm:spPr/>
      <dgm:t>
        <a:bodyPr/>
        <a:lstStyle/>
        <a:p>
          <a:endParaRPr lang="es-EC"/>
        </a:p>
      </dgm:t>
    </dgm:pt>
    <dgm:pt modelId="{3E355AC6-6D5D-44C2-A591-7D1EB1F5BA33}" type="pres">
      <dgm:prSet presAssocID="{71BDCE21-0907-4A3D-AC05-B430A153F7CC}" presName="connTx" presStyleLbl="parChTrans1D4" presStyleIdx="1" presStyleCnt="2"/>
      <dgm:spPr/>
      <dgm:t>
        <a:bodyPr/>
        <a:lstStyle/>
        <a:p>
          <a:endParaRPr lang="es-EC"/>
        </a:p>
      </dgm:t>
    </dgm:pt>
    <dgm:pt modelId="{95E5F00B-7C34-44F4-8A2C-5FE32F876402}" type="pres">
      <dgm:prSet presAssocID="{BA63FD21-0E9F-4AF3-AD9F-F96BF3EDCD0E}" presName="root2" presStyleCnt="0"/>
      <dgm:spPr/>
    </dgm:pt>
    <dgm:pt modelId="{221C1136-33FA-475E-B11B-3AEC59AD4546}" type="pres">
      <dgm:prSet presAssocID="{BA63FD21-0E9F-4AF3-AD9F-F96BF3EDCD0E}" presName="LevelTwoTextNode" presStyleLbl="node4" presStyleIdx="1" presStyleCnt="2" custLinFactNeighborX="-5273" custLinFactNeighborY="-83736">
        <dgm:presLayoutVars>
          <dgm:chPref val="3"/>
        </dgm:presLayoutVars>
      </dgm:prSet>
      <dgm:spPr/>
      <dgm:t>
        <a:bodyPr/>
        <a:lstStyle/>
        <a:p>
          <a:endParaRPr lang="es-EC"/>
        </a:p>
      </dgm:t>
    </dgm:pt>
    <dgm:pt modelId="{721A1F82-246F-4371-95DD-AB3009583C48}" type="pres">
      <dgm:prSet presAssocID="{BA63FD21-0E9F-4AF3-AD9F-F96BF3EDCD0E}" presName="level3hierChild" presStyleCnt="0"/>
      <dgm:spPr/>
    </dgm:pt>
  </dgm:ptLst>
  <dgm:cxnLst>
    <dgm:cxn modelId="{A408803A-99D1-4135-894D-3B1DAE2ACA52}" type="presOf" srcId="{4692FE99-28AF-4903-9D2D-AD7430192D49}" destId="{DE86016D-6DF7-4579-9C94-64B76A89E6EE}" srcOrd="1" destOrd="0" presId="urn:microsoft.com/office/officeart/2005/8/layout/hierarchy2"/>
    <dgm:cxn modelId="{2D0AB0FA-5CBF-48CA-A063-E1DCD54C1FD4}" srcId="{3A810F3B-565B-4BE8-B734-B6BAA595149B}" destId="{BA63FD21-0E9F-4AF3-AD9F-F96BF3EDCD0E}" srcOrd="0" destOrd="0" parTransId="{71BDCE21-0907-4A3D-AC05-B430A153F7CC}" sibTransId="{5B85A20E-6698-48D0-A66B-3E60D0E46193}"/>
    <dgm:cxn modelId="{1FF32BEA-8E28-4A0E-B23E-EA330D059A94}" type="presOf" srcId="{71BDCE21-0907-4A3D-AC05-B430A153F7CC}" destId="{3E355AC6-6D5D-44C2-A591-7D1EB1F5BA33}" srcOrd="1" destOrd="0" presId="urn:microsoft.com/office/officeart/2005/8/layout/hierarchy2"/>
    <dgm:cxn modelId="{383A15F4-EB29-431C-AF40-28E2207EB303}" srcId="{9F6A81FF-217A-4141-875D-3E05FCCC9991}" destId="{C598A76C-951C-4AB9-A655-DACD443F5A8C}" srcOrd="0" destOrd="0" parTransId="{229489E1-3A24-4FD5-8382-533EB7D609DD}" sibTransId="{C7A78C3C-9D71-4FF9-BA82-7CA773A03311}"/>
    <dgm:cxn modelId="{C6FC3F83-D043-492E-932F-D02F250F204B}" type="presOf" srcId="{D38D5A69-E0BF-444D-A8F9-88D6B615614E}" destId="{B0B1F14C-4A34-48B9-A2BD-FD7AE7FB9544}" srcOrd="0" destOrd="0" presId="urn:microsoft.com/office/officeart/2005/8/layout/hierarchy2"/>
    <dgm:cxn modelId="{BD6338EE-0C93-4CFF-B97D-06BD56E20310}" type="presOf" srcId="{138BBF4D-A0C0-4C58-9AAF-591E47A8BF88}" destId="{0F1C6742-A4BC-422A-8D70-76E6657E5908}" srcOrd="1" destOrd="0" presId="urn:microsoft.com/office/officeart/2005/8/layout/hierarchy2"/>
    <dgm:cxn modelId="{37BFE478-28E2-4A21-927F-4CEA6FBA6B23}" type="presOf" srcId="{229489E1-3A24-4FD5-8382-533EB7D609DD}" destId="{3337B112-F0CD-44BA-8418-E9665575A43A}" srcOrd="1" destOrd="0" presId="urn:microsoft.com/office/officeart/2005/8/layout/hierarchy2"/>
    <dgm:cxn modelId="{BE128543-B556-4021-8A5B-F2FCA4F6C9D1}" srcId="{7CCA4251-236A-44CD-AB0A-389AFCEF0D70}" destId="{D38D5A69-E0BF-444D-A8F9-88D6B615614E}" srcOrd="0" destOrd="0" parTransId="{E6216B88-86D9-4C34-8B86-D40C4343FC2B}" sibTransId="{2DE11EE2-13A6-4FBE-A744-0F50B4AB655E}"/>
    <dgm:cxn modelId="{E4482F29-3740-433A-9188-401EB15A5158}" type="presOf" srcId="{71BDCE21-0907-4A3D-AC05-B430A153F7CC}" destId="{6285188D-9BA0-4206-8C29-921EB36545C1}" srcOrd="0" destOrd="0" presId="urn:microsoft.com/office/officeart/2005/8/layout/hierarchy2"/>
    <dgm:cxn modelId="{11D02B34-2A3D-437D-892E-A163F0E096AF}" type="presOf" srcId="{BA63FD21-0E9F-4AF3-AD9F-F96BF3EDCD0E}" destId="{221C1136-33FA-475E-B11B-3AEC59AD4546}" srcOrd="0" destOrd="0" presId="urn:microsoft.com/office/officeart/2005/8/layout/hierarchy2"/>
    <dgm:cxn modelId="{09BEE7B5-6557-489F-AC79-7C2A33B07E2F}" type="presOf" srcId="{D89FD7A7-1743-40FC-9F43-B4282D7BD094}" destId="{AE09AAAF-FA8D-4898-9694-41E35928EF09}" srcOrd="0" destOrd="0" presId="urn:microsoft.com/office/officeart/2005/8/layout/hierarchy2"/>
    <dgm:cxn modelId="{7DEE2876-1A0B-4FE5-911E-725022AA4C41}" srcId="{C598A76C-951C-4AB9-A655-DACD443F5A8C}" destId="{D443C999-1CA0-4FB9-86D8-087EC3279B9F}" srcOrd="0" destOrd="0" parTransId="{D89FD7A7-1743-40FC-9F43-B4282D7BD094}" sibTransId="{1295357B-AB58-4A2C-A896-B04D75D2898A}"/>
    <dgm:cxn modelId="{45EBE4F3-B9CA-469E-846E-FCE631D2E61B}" srcId="{9F6A81FF-217A-4141-875D-3E05FCCC9991}" destId="{3A810F3B-565B-4BE8-B734-B6BAA595149B}" srcOrd="1" destOrd="0" parTransId="{4692FE99-28AF-4903-9D2D-AD7430192D49}" sibTransId="{FA262AFE-FBCD-45F9-88E3-2D4520149ABE}"/>
    <dgm:cxn modelId="{6F42DE15-BDDA-401B-A8C1-F1CEF43F9BC1}" srcId="{D38D5A69-E0BF-444D-A8F9-88D6B615614E}" destId="{9F6A81FF-217A-4141-875D-3E05FCCC9991}" srcOrd="0" destOrd="0" parTransId="{138BBF4D-A0C0-4C58-9AAF-591E47A8BF88}" sibTransId="{8385196D-5E10-4739-BE13-AD9C6F9C6DA9}"/>
    <dgm:cxn modelId="{D1AE1B55-A3AB-4A75-BF7D-590462CF81BD}" type="presOf" srcId="{D443C999-1CA0-4FB9-86D8-087EC3279B9F}" destId="{7F7C8F92-99CB-4226-BE2F-970FD888D2CA}" srcOrd="0" destOrd="0" presId="urn:microsoft.com/office/officeart/2005/8/layout/hierarchy2"/>
    <dgm:cxn modelId="{F0EB9F0D-5B66-4F21-B126-8C474D129B3A}" type="presOf" srcId="{229489E1-3A24-4FD5-8382-533EB7D609DD}" destId="{6C081DA1-4521-47DC-B040-E24EBD48213C}" srcOrd="0" destOrd="0" presId="urn:microsoft.com/office/officeart/2005/8/layout/hierarchy2"/>
    <dgm:cxn modelId="{9ACF040F-650B-489D-972B-F952AED1E188}" type="presOf" srcId="{D89FD7A7-1743-40FC-9F43-B4282D7BD094}" destId="{A489FFC8-C73C-4D03-9CFC-A50F64C5C649}" srcOrd="1" destOrd="0" presId="urn:microsoft.com/office/officeart/2005/8/layout/hierarchy2"/>
    <dgm:cxn modelId="{3F268AA7-BCFA-4C49-9410-F54B493379A9}" type="presOf" srcId="{7CCA4251-236A-44CD-AB0A-389AFCEF0D70}" destId="{192A8740-06A4-4BCD-ADCF-A57A1E348EDE}" srcOrd="0" destOrd="0" presId="urn:microsoft.com/office/officeart/2005/8/layout/hierarchy2"/>
    <dgm:cxn modelId="{8BFB3048-4307-44DF-BC8B-133EA5AC0BB8}" type="presOf" srcId="{4692FE99-28AF-4903-9D2D-AD7430192D49}" destId="{2E72B75F-CC98-4786-934B-5FF28913AD30}" srcOrd="0" destOrd="0" presId="urn:microsoft.com/office/officeart/2005/8/layout/hierarchy2"/>
    <dgm:cxn modelId="{B1563AB2-9656-4C06-BC0B-BEF50BCFAEB1}" type="presOf" srcId="{9F6A81FF-217A-4141-875D-3E05FCCC9991}" destId="{BE111947-D896-4345-9A68-6BF58F1BDEEB}" srcOrd="0" destOrd="0" presId="urn:microsoft.com/office/officeart/2005/8/layout/hierarchy2"/>
    <dgm:cxn modelId="{C816FD95-145E-4A6D-9705-38226265DBD0}" type="presOf" srcId="{3A810F3B-565B-4BE8-B734-B6BAA595149B}" destId="{E21047CA-EE4A-4137-97B3-3027081E13F2}" srcOrd="0" destOrd="0" presId="urn:microsoft.com/office/officeart/2005/8/layout/hierarchy2"/>
    <dgm:cxn modelId="{5337DAE2-0DC1-4284-9A04-3700244A83C7}" type="presOf" srcId="{C598A76C-951C-4AB9-A655-DACD443F5A8C}" destId="{2E0CE5B9-8E7E-468E-A75C-601E84DF5754}" srcOrd="0" destOrd="0" presId="urn:microsoft.com/office/officeart/2005/8/layout/hierarchy2"/>
    <dgm:cxn modelId="{7D3FF2EF-95BB-4D01-B89C-12D1020F96F2}" type="presOf" srcId="{138BBF4D-A0C0-4C58-9AAF-591E47A8BF88}" destId="{0EF8C9CE-A3C5-4FF0-A12D-5FDC77D5AF62}" srcOrd="0" destOrd="0" presId="urn:microsoft.com/office/officeart/2005/8/layout/hierarchy2"/>
    <dgm:cxn modelId="{014A10C4-7F58-4BDF-B16C-E1F6B12B9FB0}" type="presParOf" srcId="{192A8740-06A4-4BCD-ADCF-A57A1E348EDE}" destId="{C972AF77-0295-4F91-A0AF-67F2E0217386}" srcOrd="0" destOrd="0" presId="urn:microsoft.com/office/officeart/2005/8/layout/hierarchy2"/>
    <dgm:cxn modelId="{20DD7AAB-A650-4D7A-B67E-245237B79E49}" type="presParOf" srcId="{C972AF77-0295-4F91-A0AF-67F2E0217386}" destId="{B0B1F14C-4A34-48B9-A2BD-FD7AE7FB9544}" srcOrd="0" destOrd="0" presId="urn:microsoft.com/office/officeart/2005/8/layout/hierarchy2"/>
    <dgm:cxn modelId="{99A698A0-2F08-4574-9938-14F662C03DF5}" type="presParOf" srcId="{C972AF77-0295-4F91-A0AF-67F2E0217386}" destId="{E4720177-2758-4CFE-83AD-4A804C86FA8B}" srcOrd="1" destOrd="0" presId="urn:microsoft.com/office/officeart/2005/8/layout/hierarchy2"/>
    <dgm:cxn modelId="{DBDD633B-2C0E-49AC-ADF0-15016ECF74C4}" type="presParOf" srcId="{E4720177-2758-4CFE-83AD-4A804C86FA8B}" destId="{0EF8C9CE-A3C5-4FF0-A12D-5FDC77D5AF62}" srcOrd="0" destOrd="0" presId="urn:microsoft.com/office/officeart/2005/8/layout/hierarchy2"/>
    <dgm:cxn modelId="{94532625-9A67-4D34-86D8-9810DE737AE6}" type="presParOf" srcId="{0EF8C9CE-A3C5-4FF0-A12D-5FDC77D5AF62}" destId="{0F1C6742-A4BC-422A-8D70-76E6657E5908}" srcOrd="0" destOrd="0" presId="urn:microsoft.com/office/officeart/2005/8/layout/hierarchy2"/>
    <dgm:cxn modelId="{8E8F6B0F-774A-4A89-92EF-9C41BBFC9E56}" type="presParOf" srcId="{E4720177-2758-4CFE-83AD-4A804C86FA8B}" destId="{D14FF9AA-E1EC-41D4-B5B7-277CC323A5E7}" srcOrd="1" destOrd="0" presId="urn:microsoft.com/office/officeart/2005/8/layout/hierarchy2"/>
    <dgm:cxn modelId="{C7E8D976-F26D-479A-BEA4-00C80F19DD10}" type="presParOf" srcId="{D14FF9AA-E1EC-41D4-B5B7-277CC323A5E7}" destId="{BE111947-D896-4345-9A68-6BF58F1BDEEB}" srcOrd="0" destOrd="0" presId="urn:microsoft.com/office/officeart/2005/8/layout/hierarchy2"/>
    <dgm:cxn modelId="{070BEE9C-A2E8-4D21-984E-AABA16A792A5}" type="presParOf" srcId="{D14FF9AA-E1EC-41D4-B5B7-277CC323A5E7}" destId="{1A5DFC63-5DD5-49EF-B004-A886C0A6DE69}" srcOrd="1" destOrd="0" presId="urn:microsoft.com/office/officeart/2005/8/layout/hierarchy2"/>
    <dgm:cxn modelId="{2F7DF8E4-93CF-4A33-8CE6-42CC05D5875E}" type="presParOf" srcId="{1A5DFC63-5DD5-49EF-B004-A886C0A6DE69}" destId="{6C081DA1-4521-47DC-B040-E24EBD48213C}" srcOrd="0" destOrd="0" presId="urn:microsoft.com/office/officeart/2005/8/layout/hierarchy2"/>
    <dgm:cxn modelId="{64D1CB63-756F-458F-BBB3-DFF432226255}" type="presParOf" srcId="{6C081DA1-4521-47DC-B040-E24EBD48213C}" destId="{3337B112-F0CD-44BA-8418-E9665575A43A}" srcOrd="0" destOrd="0" presId="urn:microsoft.com/office/officeart/2005/8/layout/hierarchy2"/>
    <dgm:cxn modelId="{6E0ECA69-C005-4B16-8177-6DA01A0D8B57}" type="presParOf" srcId="{1A5DFC63-5DD5-49EF-B004-A886C0A6DE69}" destId="{A5202398-0464-4342-8CBC-D7F8FE7023D7}" srcOrd="1" destOrd="0" presId="urn:microsoft.com/office/officeart/2005/8/layout/hierarchy2"/>
    <dgm:cxn modelId="{47F5086A-D38F-4A14-9A33-0FC56B61DCE6}" type="presParOf" srcId="{A5202398-0464-4342-8CBC-D7F8FE7023D7}" destId="{2E0CE5B9-8E7E-468E-A75C-601E84DF5754}" srcOrd="0" destOrd="0" presId="urn:microsoft.com/office/officeart/2005/8/layout/hierarchy2"/>
    <dgm:cxn modelId="{D17B5AE8-6809-494D-8A21-D3E83DB8DC68}" type="presParOf" srcId="{A5202398-0464-4342-8CBC-D7F8FE7023D7}" destId="{7690EE4F-E89C-43F0-A332-2B7C6418F5F7}" srcOrd="1" destOrd="0" presId="urn:microsoft.com/office/officeart/2005/8/layout/hierarchy2"/>
    <dgm:cxn modelId="{4D1F630E-7914-4F9A-B203-9FC312108170}" type="presParOf" srcId="{7690EE4F-E89C-43F0-A332-2B7C6418F5F7}" destId="{AE09AAAF-FA8D-4898-9694-41E35928EF09}" srcOrd="0" destOrd="0" presId="urn:microsoft.com/office/officeart/2005/8/layout/hierarchy2"/>
    <dgm:cxn modelId="{7696EAEF-3853-49CD-9CA5-0535CF9D7665}" type="presParOf" srcId="{AE09AAAF-FA8D-4898-9694-41E35928EF09}" destId="{A489FFC8-C73C-4D03-9CFC-A50F64C5C649}" srcOrd="0" destOrd="0" presId="urn:microsoft.com/office/officeart/2005/8/layout/hierarchy2"/>
    <dgm:cxn modelId="{CA29EE63-E79F-4804-A4C3-A43C9DDBDBF7}" type="presParOf" srcId="{7690EE4F-E89C-43F0-A332-2B7C6418F5F7}" destId="{16D7097E-B3F1-4A01-8EBE-1911E8DC2FE4}" srcOrd="1" destOrd="0" presId="urn:microsoft.com/office/officeart/2005/8/layout/hierarchy2"/>
    <dgm:cxn modelId="{2326277D-C6DD-431F-AD6B-FD9CE94E9737}" type="presParOf" srcId="{16D7097E-B3F1-4A01-8EBE-1911E8DC2FE4}" destId="{7F7C8F92-99CB-4226-BE2F-970FD888D2CA}" srcOrd="0" destOrd="0" presId="urn:microsoft.com/office/officeart/2005/8/layout/hierarchy2"/>
    <dgm:cxn modelId="{FEE23EF9-35CD-411A-A2AC-87B61EC7F2C5}" type="presParOf" srcId="{16D7097E-B3F1-4A01-8EBE-1911E8DC2FE4}" destId="{1542A7F0-31A3-46CA-AE4F-48E35AF75A7D}" srcOrd="1" destOrd="0" presId="urn:microsoft.com/office/officeart/2005/8/layout/hierarchy2"/>
    <dgm:cxn modelId="{30734AED-2DEA-480A-AD4D-16CB8D79D0E9}" type="presParOf" srcId="{1A5DFC63-5DD5-49EF-B004-A886C0A6DE69}" destId="{2E72B75F-CC98-4786-934B-5FF28913AD30}" srcOrd="2" destOrd="0" presId="urn:microsoft.com/office/officeart/2005/8/layout/hierarchy2"/>
    <dgm:cxn modelId="{2B999FA7-727A-417F-BCD6-96EE45548029}" type="presParOf" srcId="{2E72B75F-CC98-4786-934B-5FF28913AD30}" destId="{DE86016D-6DF7-4579-9C94-64B76A89E6EE}" srcOrd="0" destOrd="0" presId="urn:microsoft.com/office/officeart/2005/8/layout/hierarchy2"/>
    <dgm:cxn modelId="{2C3F07F5-CF0D-4DAB-AC27-494B31DEF4FA}" type="presParOf" srcId="{1A5DFC63-5DD5-49EF-B004-A886C0A6DE69}" destId="{DD9CF412-1E3C-43B9-9047-BE5D65A9BFE0}" srcOrd="3" destOrd="0" presId="urn:microsoft.com/office/officeart/2005/8/layout/hierarchy2"/>
    <dgm:cxn modelId="{7D26E100-9AEB-437D-B5D0-37550396F645}" type="presParOf" srcId="{DD9CF412-1E3C-43B9-9047-BE5D65A9BFE0}" destId="{E21047CA-EE4A-4137-97B3-3027081E13F2}" srcOrd="0" destOrd="0" presId="urn:microsoft.com/office/officeart/2005/8/layout/hierarchy2"/>
    <dgm:cxn modelId="{926D416C-9A42-4C21-8A75-4C669170BAA8}" type="presParOf" srcId="{DD9CF412-1E3C-43B9-9047-BE5D65A9BFE0}" destId="{5FA51D96-9240-406C-A94D-9478218391AD}" srcOrd="1" destOrd="0" presId="urn:microsoft.com/office/officeart/2005/8/layout/hierarchy2"/>
    <dgm:cxn modelId="{82760F6C-EF09-415A-BC01-007042DE092F}" type="presParOf" srcId="{5FA51D96-9240-406C-A94D-9478218391AD}" destId="{6285188D-9BA0-4206-8C29-921EB36545C1}" srcOrd="0" destOrd="0" presId="urn:microsoft.com/office/officeart/2005/8/layout/hierarchy2"/>
    <dgm:cxn modelId="{8608F693-D3C6-44A5-BD10-FAF8856FEE84}" type="presParOf" srcId="{6285188D-9BA0-4206-8C29-921EB36545C1}" destId="{3E355AC6-6D5D-44C2-A591-7D1EB1F5BA33}" srcOrd="0" destOrd="0" presId="urn:microsoft.com/office/officeart/2005/8/layout/hierarchy2"/>
    <dgm:cxn modelId="{366E9D48-F9C1-49D5-8290-7793CE9792B7}" type="presParOf" srcId="{5FA51D96-9240-406C-A94D-9478218391AD}" destId="{95E5F00B-7C34-44F4-8A2C-5FE32F876402}" srcOrd="1" destOrd="0" presId="urn:microsoft.com/office/officeart/2005/8/layout/hierarchy2"/>
    <dgm:cxn modelId="{D6BBCA4E-6EC9-4305-8C7A-41B3EA6EBC1E}" type="presParOf" srcId="{95E5F00B-7C34-44F4-8A2C-5FE32F876402}" destId="{221C1136-33FA-475E-B11B-3AEC59AD4546}" srcOrd="0" destOrd="0" presId="urn:microsoft.com/office/officeart/2005/8/layout/hierarchy2"/>
    <dgm:cxn modelId="{53F5E776-810E-4A21-A356-8B79311203EF}" type="presParOf" srcId="{95E5F00B-7C34-44F4-8A2C-5FE32F876402}" destId="{721A1F82-246F-4371-95DD-AB3009583C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15276E2-49D6-4C07-A904-E66B85B6C2B5}"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EC"/>
        </a:p>
      </dgm:t>
    </dgm:pt>
    <dgm:pt modelId="{770C50F3-6CCE-4DBD-A39B-CC48068D3252}">
      <dgm:prSet phldrT="[Texto]"/>
      <dgm:spPr/>
      <dgm:t>
        <a:bodyPr/>
        <a:lstStyle/>
        <a:p>
          <a:r>
            <a:rPr lang="es-EC" dirty="0" smtClean="0"/>
            <a:t>Promedio y asistencia</a:t>
          </a:r>
          <a:endParaRPr lang="es-EC" dirty="0"/>
        </a:p>
      </dgm:t>
    </dgm:pt>
    <dgm:pt modelId="{52077DC8-1040-4BF2-A591-A2ACD1AE57C8}" type="parTrans" cxnId="{6B766655-5E01-4929-94E5-7E0D7ECCA176}">
      <dgm:prSet/>
      <dgm:spPr/>
      <dgm:t>
        <a:bodyPr/>
        <a:lstStyle/>
        <a:p>
          <a:endParaRPr lang="es-EC"/>
        </a:p>
      </dgm:t>
    </dgm:pt>
    <dgm:pt modelId="{B9A6631F-795B-4EE2-90C3-2B5F66E9C16B}" type="sibTrans" cxnId="{6B766655-5E01-4929-94E5-7E0D7ECCA176}">
      <dgm:prSet/>
      <dgm:spPr/>
      <dgm:t>
        <a:bodyPr/>
        <a:lstStyle/>
        <a:p>
          <a:endParaRPr lang="es-EC"/>
        </a:p>
      </dgm:t>
    </dgm:pt>
    <dgm:pt modelId="{250B018C-4A9F-4313-8F7B-87AA018CF70E}">
      <dgm:prSet phldrT="[Texto]"/>
      <dgm:spPr/>
      <dgm:t>
        <a:bodyPr/>
        <a:lstStyle/>
        <a:p>
          <a:r>
            <a:rPr lang="es-EC" dirty="0" smtClean="0"/>
            <a:t>UTIC (ESPE)</a:t>
          </a:r>
          <a:endParaRPr lang="es-EC" dirty="0"/>
        </a:p>
      </dgm:t>
    </dgm:pt>
    <dgm:pt modelId="{6F7ED038-E0C5-425D-B5A7-1AF67776DE20}" type="parTrans" cxnId="{47A68F85-53A0-480A-B89F-F5929E407121}">
      <dgm:prSet/>
      <dgm:spPr/>
      <dgm:t>
        <a:bodyPr/>
        <a:lstStyle/>
        <a:p>
          <a:endParaRPr lang="es-EC"/>
        </a:p>
      </dgm:t>
    </dgm:pt>
    <dgm:pt modelId="{F7855E08-96A0-4331-ADB1-057677C9BC4A}" type="sibTrans" cxnId="{47A68F85-53A0-480A-B89F-F5929E407121}">
      <dgm:prSet/>
      <dgm:spPr/>
      <dgm:t>
        <a:bodyPr/>
        <a:lstStyle/>
        <a:p>
          <a:endParaRPr lang="es-EC"/>
        </a:p>
      </dgm:t>
    </dgm:pt>
    <dgm:pt modelId="{98FF9939-29E2-40C5-8ED5-13E13F65B14C}" type="pres">
      <dgm:prSet presAssocID="{A15276E2-49D6-4C07-A904-E66B85B6C2B5}" presName="diagram" presStyleCnt="0">
        <dgm:presLayoutVars>
          <dgm:chPref val="1"/>
          <dgm:dir/>
          <dgm:animOne val="branch"/>
          <dgm:animLvl val="lvl"/>
          <dgm:resizeHandles val="exact"/>
        </dgm:presLayoutVars>
      </dgm:prSet>
      <dgm:spPr/>
      <dgm:t>
        <a:bodyPr/>
        <a:lstStyle/>
        <a:p>
          <a:endParaRPr lang="es-EC"/>
        </a:p>
      </dgm:t>
    </dgm:pt>
    <dgm:pt modelId="{C8F83DC2-3A07-4514-81E0-F3A256A49A78}" type="pres">
      <dgm:prSet presAssocID="{770C50F3-6CCE-4DBD-A39B-CC48068D3252}" presName="root1" presStyleCnt="0"/>
      <dgm:spPr/>
    </dgm:pt>
    <dgm:pt modelId="{3E16046B-2661-40D1-ACB6-24FBE6B40BB4}" type="pres">
      <dgm:prSet presAssocID="{770C50F3-6CCE-4DBD-A39B-CC48068D3252}" presName="LevelOneTextNode" presStyleLbl="node0" presStyleIdx="0" presStyleCnt="1">
        <dgm:presLayoutVars>
          <dgm:chPref val="3"/>
        </dgm:presLayoutVars>
      </dgm:prSet>
      <dgm:spPr/>
      <dgm:t>
        <a:bodyPr/>
        <a:lstStyle/>
        <a:p>
          <a:endParaRPr lang="es-EC"/>
        </a:p>
      </dgm:t>
    </dgm:pt>
    <dgm:pt modelId="{C904D083-1792-498A-8A41-77BBD174D428}" type="pres">
      <dgm:prSet presAssocID="{770C50F3-6CCE-4DBD-A39B-CC48068D3252}" presName="level2hierChild" presStyleCnt="0"/>
      <dgm:spPr/>
    </dgm:pt>
    <dgm:pt modelId="{96958B56-7C65-4FA5-99B0-3FA174D6CD05}" type="pres">
      <dgm:prSet presAssocID="{6F7ED038-E0C5-425D-B5A7-1AF67776DE20}" presName="conn2-1" presStyleLbl="parChTrans1D2" presStyleIdx="0" presStyleCnt="1"/>
      <dgm:spPr/>
      <dgm:t>
        <a:bodyPr/>
        <a:lstStyle/>
        <a:p>
          <a:endParaRPr lang="es-EC"/>
        </a:p>
      </dgm:t>
    </dgm:pt>
    <dgm:pt modelId="{67A59AED-8539-4B5C-AF1B-449112952C65}" type="pres">
      <dgm:prSet presAssocID="{6F7ED038-E0C5-425D-B5A7-1AF67776DE20}" presName="connTx" presStyleLbl="parChTrans1D2" presStyleIdx="0" presStyleCnt="1"/>
      <dgm:spPr/>
      <dgm:t>
        <a:bodyPr/>
        <a:lstStyle/>
        <a:p>
          <a:endParaRPr lang="es-EC"/>
        </a:p>
      </dgm:t>
    </dgm:pt>
    <dgm:pt modelId="{8C6A1B1B-F6D2-46B7-9877-E4FF09E7E5EF}" type="pres">
      <dgm:prSet presAssocID="{250B018C-4A9F-4313-8F7B-87AA018CF70E}" presName="root2" presStyleCnt="0"/>
      <dgm:spPr/>
    </dgm:pt>
    <dgm:pt modelId="{E5511A7D-1634-421A-8B5A-4B56296D1C86}" type="pres">
      <dgm:prSet presAssocID="{250B018C-4A9F-4313-8F7B-87AA018CF70E}" presName="LevelTwoTextNode" presStyleLbl="node2" presStyleIdx="0" presStyleCnt="1">
        <dgm:presLayoutVars>
          <dgm:chPref val="3"/>
        </dgm:presLayoutVars>
      </dgm:prSet>
      <dgm:spPr/>
      <dgm:t>
        <a:bodyPr/>
        <a:lstStyle/>
        <a:p>
          <a:endParaRPr lang="es-EC"/>
        </a:p>
      </dgm:t>
    </dgm:pt>
    <dgm:pt modelId="{56B35676-CDC6-40F6-811B-E523A674FC68}" type="pres">
      <dgm:prSet presAssocID="{250B018C-4A9F-4313-8F7B-87AA018CF70E}" presName="level3hierChild" presStyleCnt="0"/>
      <dgm:spPr/>
    </dgm:pt>
  </dgm:ptLst>
  <dgm:cxnLst>
    <dgm:cxn modelId="{47A68F85-53A0-480A-B89F-F5929E407121}" srcId="{770C50F3-6CCE-4DBD-A39B-CC48068D3252}" destId="{250B018C-4A9F-4313-8F7B-87AA018CF70E}" srcOrd="0" destOrd="0" parTransId="{6F7ED038-E0C5-425D-B5A7-1AF67776DE20}" sibTransId="{F7855E08-96A0-4331-ADB1-057677C9BC4A}"/>
    <dgm:cxn modelId="{E95E2A0F-D389-4578-BB63-C7D3BCD2D310}" type="presOf" srcId="{6F7ED038-E0C5-425D-B5A7-1AF67776DE20}" destId="{96958B56-7C65-4FA5-99B0-3FA174D6CD05}" srcOrd="0" destOrd="0" presId="urn:microsoft.com/office/officeart/2005/8/layout/hierarchy2"/>
    <dgm:cxn modelId="{BFF41EB4-3AF4-4CF5-9D3F-555FFE32248F}" type="presOf" srcId="{6F7ED038-E0C5-425D-B5A7-1AF67776DE20}" destId="{67A59AED-8539-4B5C-AF1B-449112952C65}" srcOrd="1" destOrd="0" presId="urn:microsoft.com/office/officeart/2005/8/layout/hierarchy2"/>
    <dgm:cxn modelId="{410CC699-FF09-4715-B877-D0B1D0DAD698}" type="presOf" srcId="{A15276E2-49D6-4C07-A904-E66B85B6C2B5}" destId="{98FF9939-29E2-40C5-8ED5-13E13F65B14C}" srcOrd="0" destOrd="0" presId="urn:microsoft.com/office/officeart/2005/8/layout/hierarchy2"/>
    <dgm:cxn modelId="{270AA972-0CC2-42C5-AC63-D4B2AC3CA842}" type="presOf" srcId="{250B018C-4A9F-4313-8F7B-87AA018CF70E}" destId="{E5511A7D-1634-421A-8B5A-4B56296D1C86}" srcOrd="0" destOrd="0" presId="urn:microsoft.com/office/officeart/2005/8/layout/hierarchy2"/>
    <dgm:cxn modelId="{6B766655-5E01-4929-94E5-7E0D7ECCA176}" srcId="{A15276E2-49D6-4C07-A904-E66B85B6C2B5}" destId="{770C50F3-6CCE-4DBD-A39B-CC48068D3252}" srcOrd="0" destOrd="0" parTransId="{52077DC8-1040-4BF2-A591-A2ACD1AE57C8}" sibTransId="{B9A6631F-795B-4EE2-90C3-2B5F66E9C16B}"/>
    <dgm:cxn modelId="{9F8FF57B-D3A7-451F-815E-76367C672101}" type="presOf" srcId="{770C50F3-6CCE-4DBD-A39B-CC48068D3252}" destId="{3E16046B-2661-40D1-ACB6-24FBE6B40BB4}" srcOrd="0" destOrd="0" presId="urn:microsoft.com/office/officeart/2005/8/layout/hierarchy2"/>
    <dgm:cxn modelId="{408820D8-F030-4F8D-BF17-8F19F50D8F3C}" type="presParOf" srcId="{98FF9939-29E2-40C5-8ED5-13E13F65B14C}" destId="{C8F83DC2-3A07-4514-81E0-F3A256A49A78}" srcOrd="0" destOrd="0" presId="urn:microsoft.com/office/officeart/2005/8/layout/hierarchy2"/>
    <dgm:cxn modelId="{3299E1BA-3325-4A27-B06D-87909840FF94}" type="presParOf" srcId="{C8F83DC2-3A07-4514-81E0-F3A256A49A78}" destId="{3E16046B-2661-40D1-ACB6-24FBE6B40BB4}" srcOrd="0" destOrd="0" presId="urn:microsoft.com/office/officeart/2005/8/layout/hierarchy2"/>
    <dgm:cxn modelId="{28D5321C-A5CC-4DEB-B13A-6D68F967C0F1}" type="presParOf" srcId="{C8F83DC2-3A07-4514-81E0-F3A256A49A78}" destId="{C904D083-1792-498A-8A41-77BBD174D428}" srcOrd="1" destOrd="0" presId="urn:microsoft.com/office/officeart/2005/8/layout/hierarchy2"/>
    <dgm:cxn modelId="{9EC7614D-52D1-4516-81BB-DA077C026B73}" type="presParOf" srcId="{C904D083-1792-498A-8A41-77BBD174D428}" destId="{96958B56-7C65-4FA5-99B0-3FA174D6CD05}" srcOrd="0" destOrd="0" presId="urn:microsoft.com/office/officeart/2005/8/layout/hierarchy2"/>
    <dgm:cxn modelId="{C13D200F-3BAB-4179-9861-A802C1091543}" type="presParOf" srcId="{96958B56-7C65-4FA5-99B0-3FA174D6CD05}" destId="{67A59AED-8539-4B5C-AF1B-449112952C65}" srcOrd="0" destOrd="0" presId="urn:microsoft.com/office/officeart/2005/8/layout/hierarchy2"/>
    <dgm:cxn modelId="{620E2B70-40A8-4B71-90CE-03526A3247C4}" type="presParOf" srcId="{C904D083-1792-498A-8A41-77BBD174D428}" destId="{8C6A1B1B-F6D2-46B7-9877-E4FF09E7E5EF}" srcOrd="1" destOrd="0" presId="urn:microsoft.com/office/officeart/2005/8/layout/hierarchy2"/>
    <dgm:cxn modelId="{463FB06C-13BB-4CE1-AB16-3BD175483CC5}" type="presParOf" srcId="{8C6A1B1B-F6D2-46B7-9877-E4FF09E7E5EF}" destId="{E5511A7D-1634-421A-8B5A-4B56296D1C86}" srcOrd="0" destOrd="0" presId="urn:microsoft.com/office/officeart/2005/8/layout/hierarchy2"/>
    <dgm:cxn modelId="{5A19BEC8-CBCA-48CE-91F6-81EED20D6463}" type="presParOf" srcId="{8C6A1B1B-F6D2-46B7-9877-E4FF09E7E5EF}" destId="{56B35676-CDC6-40F6-811B-E523A674FC68}"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50BF514-E843-467D-BC2B-EB7AE98C8A7D}" type="doc">
      <dgm:prSet loTypeId="urn:microsoft.com/office/officeart/2005/8/layout/equation2" loCatId="process" qsTypeId="urn:microsoft.com/office/officeart/2005/8/quickstyle/simple1" qsCatId="simple" csTypeId="urn:microsoft.com/office/officeart/2005/8/colors/accent1_2" csCatId="accent1" phldr="1"/>
      <dgm:spPr/>
    </dgm:pt>
    <dgm:pt modelId="{F6F2C55C-03B0-4A33-BA7A-BC57B28EC62C}" type="pres">
      <dgm:prSet presAssocID="{A50BF514-E843-467D-BC2B-EB7AE98C8A7D}" presName="Name0" presStyleCnt="0">
        <dgm:presLayoutVars>
          <dgm:dir/>
          <dgm:resizeHandles val="exact"/>
        </dgm:presLayoutVars>
      </dgm:prSet>
      <dgm:spPr/>
    </dgm:pt>
  </dgm:ptLst>
  <dgm:cxnLst>
    <dgm:cxn modelId="{A88A1BAA-76B3-492B-AE61-F8AABB3A2178}" type="presOf" srcId="{A50BF514-E843-467D-BC2B-EB7AE98C8A7D}" destId="{F6F2C55C-03B0-4A33-BA7A-BC57B28EC62C}" srcOrd="0"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202F83-7A18-432B-AD3A-BBC755C3668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s-EC"/>
        </a:p>
      </dgm:t>
    </dgm:pt>
    <dgm:pt modelId="{3C2404EC-9755-4744-AA80-15F04495CB3F}">
      <dgm:prSet phldrT="[Texto]"/>
      <dgm:spPr/>
      <dgm:t>
        <a:bodyPr/>
        <a:lstStyle/>
        <a:p>
          <a:r>
            <a:rPr lang="es-ES" dirty="0" smtClean="0"/>
            <a:t>En el curso de nivelación para las carreras del departamento de Ciencias Económicas, Administrativas y del Comercio, Septiembre 2011-Febrero 2012, modalidad presencial:</a:t>
          </a:r>
          <a:endParaRPr lang="es-EC" dirty="0"/>
        </a:p>
      </dgm:t>
    </dgm:pt>
    <dgm:pt modelId="{B11EA7D7-74AA-4285-8F86-23C7CDDF9119}" type="parTrans" cxnId="{4F75A930-81FA-4E2B-897E-FF69FB6B9BFB}">
      <dgm:prSet/>
      <dgm:spPr/>
      <dgm:t>
        <a:bodyPr/>
        <a:lstStyle/>
        <a:p>
          <a:endParaRPr lang="es-EC"/>
        </a:p>
      </dgm:t>
    </dgm:pt>
    <dgm:pt modelId="{47975F8A-5134-49D9-BF79-3497BFFA3E75}" type="sibTrans" cxnId="{4F75A930-81FA-4E2B-897E-FF69FB6B9BFB}">
      <dgm:prSet/>
      <dgm:spPr/>
      <dgm:t>
        <a:bodyPr/>
        <a:lstStyle/>
        <a:p>
          <a:endParaRPr lang="es-EC"/>
        </a:p>
      </dgm:t>
    </dgm:pt>
    <dgm:pt modelId="{7584A486-5227-43A8-B4C2-5E7E3A677053}">
      <dgm:prSet phldrT="[Texto]" custT="1"/>
      <dgm:spPr/>
      <dgm:t>
        <a:bodyPr/>
        <a:lstStyle/>
        <a:p>
          <a:pPr algn="l"/>
          <a:r>
            <a:rPr lang="es-ES" sz="1500" dirty="0" smtClean="0"/>
            <a:t>Alto índice de repetición escolar (32,89%)</a:t>
          </a:r>
        </a:p>
        <a:p>
          <a:pPr algn="l"/>
          <a:endParaRPr lang="es-ES" sz="1500" dirty="0" smtClean="0"/>
        </a:p>
        <a:p>
          <a:pPr algn="l"/>
          <a:r>
            <a:rPr lang="es-ES" sz="1500" dirty="0" smtClean="0"/>
            <a:t>12,95% de deserción estudiantil</a:t>
          </a:r>
        </a:p>
      </dgm:t>
    </dgm:pt>
    <dgm:pt modelId="{D75F1BF3-1E86-49A5-9627-7AABCBE5F7E4}" type="parTrans" cxnId="{75D7983A-00CF-49F9-B757-86FD416A1D0F}">
      <dgm:prSet/>
      <dgm:spPr/>
      <dgm:t>
        <a:bodyPr/>
        <a:lstStyle/>
        <a:p>
          <a:endParaRPr lang="es-EC"/>
        </a:p>
      </dgm:t>
    </dgm:pt>
    <dgm:pt modelId="{BC946973-33C1-480E-A739-F92C36483E70}" type="sibTrans" cxnId="{75D7983A-00CF-49F9-B757-86FD416A1D0F}">
      <dgm:prSet/>
      <dgm:spPr/>
      <dgm:t>
        <a:bodyPr/>
        <a:lstStyle/>
        <a:p>
          <a:endParaRPr lang="es-EC"/>
        </a:p>
      </dgm:t>
    </dgm:pt>
    <dgm:pt modelId="{FA60C7C5-7DC7-4DBF-A7FC-A219DFA43A6D}">
      <dgm:prSet custT="1"/>
      <dgm:spPr/>
      <dgm:t>
        <a:bodyPr/>
        <a:lstStyle/>
        <a:p>
          <a:pPr algn="l"/>
          <a:endParaRPr lang="es-ES" sz="1500" dirty="0" smtClean="0"/>
        </a:p>
        <a:p>
          <a:pPr algn="l"/>
          <a:r>
            <a:rPr lang="es-ES" sz="1500" dirty="0" smtClean="0"/>
            <a:t>El mayor problema:</a:t>
          </a:r>
        </a:p>
        <a:p>
          <a:pPr algn="l"/>
          <a:endParaRPr lang="es-ES" sz="1500" dirty="0" smtClean="0"/>
        </a:p>
        <a:p>
          <a:pPr algn="l"/>
          <a:r>
            <a:rPr lang="es-ES" sz="1500" dirty="0" smtClean="0"/>
            <a:t>Introducción a la Contabilidad y Comercio, y Matemática Básica.</a:t>
          </a:r>
        </a:p>
        <a:p>
          <a:pPr algn="l"/>
          <a:r>
            <a:rPr lang="es-ES" sz="1500" dirty="0" smtClean="0"/>
            <a:t>Índice de </a:t>
          </a:r>
          <a:r>
            <a:rPr lang="es-ES" sz="1500" dirty="0" err="1" smtClean="0"/>
            <a:t>repitencia</a:t>
          </a:r>
          <a:r>
            <a:rPr lang="es-ES" sz="1500" dirty="0" smtClean="0"/>
            <a:t>: 45,71%</a:t>
          </a:r>
        </a:p>
        <a:p>
          <a:pPr algn="l"/>
          <a:r>
            <a:rPr lang="es-ES" sz="1500" dirty="0" smtClean="0"/>
            <a:t>Deserción: 15,09%</a:t>
          </a:r>
        </a:p>
      </dgm:t>
    </dgm:pt>
    <dgm:pt modelId="{A1939E30-A7F5-4AD5-9D57-75CDBCD14D3B}" type="parTrans" cxnId="{2DBD3100-62BA-4C16-B47A-DD1C24CDDB5A}">
      <dgm:prSet/>
      <dgm:spPr/>
      <dgm:t>
        <a:bodyPr/>
        <a:lstStyle/>
        <a:p>
          <a:endParaRPr lang="es-EC"/>
        </a:p>
      </dgm:t>
    </dgm:pt>
    <dgm:pt modelId="{C7799C3D-EA6B-4022-A229-506EFA0A85A4}" type="sibTrans" cxnId="{2DBD3100-62BA-4C16-B47A-DD1C24CDDB5A}">
      <dgm:prSet/>
      <dgm:spPr/>
      <dgm:t>
        <a:bodyPr/>
        <a:lstStyle/>
        <a:p>
          <a:endParaRPr lang="es-EC"/>
        </a:p>
      </dgm:t>
    </dgm:pt>
    <dgm:pt modelId="{62901D13-0C54-414E-B143-9A1F421188F1}">
      <dgm:prSet custT="1"/>
      <dgm:spPr/>
      <dgm:t>
        <a:bodyPr/>
        <a:lstStyle/>
        <a:p>
          <a:pPr algn="l"/>
          <a:r>
            <a:rPr lang="es-ES" sz="1600" dirty="0" smtClean="0"/>
            <a:t>Situación económica.</a:t>
          </a:r>
        </a:p>
        <a:p>
          <a:pPr algn="l"/>
          <a:r>
            <a:rPr lang="es-ES" sz="1600" dirty="0" smtClean="0"/>
            <a:t>Libertad de cátedra.</a:t>
          </a:r>
        </a:p>
        <a:p>
          <a:pPr algn="l"/>
          <a:r>
            <a:rPr lang="es-ES" sz="1600" dirty="0" smtClean="0"/>
            <a:t>Sistema de evaluación.</a:t>
          </a:r>
        </a:p>
        <a:p>
          <a:pPr algn="l"/>
          <a:r>
            <a:rPr lang="es-ES" sz="1600" dirty="0" smtClean="0"/>
            <a:t>Deficiencia en la aplicación de hábitos de estudio.</a:t>
          </a:r>
        </a:p>
        <a:p>
          <a:pPr algn="l"/>
          <a:r>
            <a:rPr lang="es-ES" sz="1600" dirty="0" smtClean="0"/>
            <a:t>Estilo de enseñanza.</a:t>
          </a:r>
        </a:p>
      </dgm:t>
    </dgm:pt>
    <dgm:pt modelId="{D01E518C-D3AF-4A5E-BE9A-E9009A5C300D}" type="parTrans" cxnId="{AFE7EA7B-3EF2-4071-8AC5-5ADC2EEDDD83}">
      <dgm:prSet/>
      <dgm:spPr/>
      <dgm:t>
        <a:bodyPr/>
        <a:lstStyle/>
        <a:p>
          <a:endParaRPr lang="es-EC"/>
        </a:p>
      </dgm:t>
    </dgm:pt>
    <dgm:pt modelId="{98681D10-2F4F-4663-8B88-DB17065AAE13}" type="sibTrans" cxnId="{AFE7EA7B-3EF2-4071-8AC5-5ADC2EEDDD83}">
      <dgm:prSet/>
      <dgm:spPr/>
      <dgm:t>
        <a:bodyPr/>
        <a:lstStyle/>
        <a:p>
          <a:endParaRPr lang="es-EC"/>
        </a:p>
      </dgm:t>
    </dgm:pt>
    <dgm:pt modelId="{450ACEC8-E62C-4ADB-9F68-90EE9B15ACC4}" type="pres">
      <dgm:prSet presAssocID="{FE202F83-7A18-432B-AD3A-BBC755C36680}" presName="composite" presStyleCnt="0">
        <dgm:presLayoutVars>
          <dgm:chMax val="1"/>
          <dgm:dir/>
          <dgm:resizeHandles val="exact"/>
        </dgm:presLayoutVars>
      </dgm:prSet>
      <dgm:spPr/>
      <dgm:t>
        <a:bodyPr/>
        <a:lstStyle/>
        <a:p>
          <a:endParaRPr lang="es-EC"/>
        </a:p>
      </dgm:t>
    </dgm:pt>
    <dgm:pt modelId="{0AAE282C-DD7F-4FC2-B9F4-4C5932EA4F60}" type="pres">
      <dgm:prSet presAssocID="{3C2404EC-9755-4744-AA80-15F04495CB3F}" presName="roof" presStyleLbl="dkBgShp" presStyleIdx="0" presStyleCnt="2" custLinFactNeighborY="-5906"/>
      <dgm:spPr/>
      <dgm:t>
        <a:bodyPr/>
        <a:lstStyle/>
        <a:p>
          <a:endParaRPr lang="es-EC"/>
        </a:p>
      </dgm:t>
    </dgm:pt>
    <dgm:pt modelId="{214E0BE9-6B69-4A2A-ABF0-1CB5DB0DA9E7}" type="pres">
      <dgm:prSet presAssocID="{3C2404EC-9755-4744-AA80-15F04495CB3F}" presName="pillars" presStyleCnt="0"/>
      <dgm:spPr/>
    </dgm:pt>
    <dgm:pt modelId="{EB60EC9C-4D1A-496A-82BA-2B3E3CDAB96C}" type="pres">
      <dgm:prSet presAssocID="{3C2404EC-9755-4744-AA80-15F04495CB3F}" presName="pillar1" presStyleLbl="node1" presStyleIdx="0" presStyleCnt="3">
        <dgm:presLayoutVars>
          <dgm:bulletEnabled val="1"/>
        </dgm:presLayoutVars>
      </dgm:prSet>
      <dgm:spPr/>
      <dgm:t>
        <a:bodyPr/>
        <a:lstStyle/>
        <a:p>
          <a:endParaRPr lang="es-EC"/>
        </a:p>
      </dgm:t>
    </dgm:pt>
    <dgm:pt modelId="{03631C29-C009-436D-BD11-01B308F7D5D6}" type="pres">
      <dgm:prSet presAssocID="{FA60C7C5-7DC7-4DBF-A7FC-A219DFA43A6D}" presName="pillarX" presStyleLbl="node1" presStyleIdx="1" presStyleCnt="3">
        <dgm:presLayoutVars>
          <dgm:bulletEnabled val="1"/>
        </dgm:presLayoutVars>
      </dgm:prSet>
      <dgm:spPr/>
      <dgm:t>
        <a:bodyPr/>
        <a:lstStyle/>
        <a:p>
          <a:endParaRPr lang="es-EC"/>
        </a:p>
      </dgm:t>
    </dgm:pt>
    <dgm:pt modelId="{A36CC148-DFFB-4A8B-9C08-CE3BF3810ADD}" type="pres">
      <dgm:prSet presAssocID="{62901D13-0C54-414E-B143-9A1F421188F1}" presName="pillarX" presStyleLbl="node1" presStyleIdx="2" presStyleCnt="3">
        <dgm:presLayoutVars>
          <dgm:bulletEnabled val="1"/>
        </dgm:presLayoutVars>
      </dgm:prSet>
      <dgm:spPr/>
      <dgm:t>
        <a:bodyPr/>
        <a:lstStyle/>
        <a:p>
          <a:endParaRPr lang="es-EC"/>
        </a:p>
      </dgm:t>
    </dgm:pt>
    <dgm:pt modelId="{C92DDC8A-A936-4BEB-A4F6-E8FFA9F8C6F7}" type="pres">
      <dgm:prSet presAssocID="{3C2404EC-9755-4744-AA80-15F04495CB3F}" presName="base" presStyleLbl="dkBgShp" presStyleIdx="1" presStyleCnt="2"/>
      <dgm:spPr/>
    </dgm:pt>
  </dgm:ptLst>
  <dgm:cxnLst>
    <dgm:cxn modelId="{DA5C15EF-D04B-4444-946B-DBB3A50D0B4D}" type="presOf" srcId="{3C2404EC-9755-4744-AA80-15F04495CB3F}" destId="{0AAE282C-DD7F-4FC2-B9F4-4C5932EA4F60}" srcOrd="0" destOrd="0" presId="urn:microsoft.com/office/officeart/2005/8/layout/hList3"/>
    <dgm:cxn modelId="{AFD7828E-2B49-4824-85E1-868DABEB1BF5}" type="presOf" srcId="{FE202F83-7A18-432B-AD3A-BBC755C36680}" destId="{450ACEC8-E62C-4ADB-9F68-90EE9B15ACC4}" srcOrd="0" destOrd="0" presId="urn:microsoft.com/office/officeart/2005/8/layout/hList3"/>
    <dgm:cxn modelId="{2DBD3100-62BA-4C16-B47A-DD1C24CDDB5A}" srcId="{3C2404EC-9755-4744-AA80-15F04495CB3F}" destId="{FA60C7C5-7DC7-4DBF-A7FC-A219DFA43A6D}" srcOrd="1" destOrd="0" parTransId="{A1939E30-A7F5-4AD5-9D57-75CDBCD14D3B}" sibTransId="{C7799C3D-EA6B-4022-A229-506EFA0A85A4}"/>
    <dgm:cxn modelId="{17A2417F-70F1-4A8B-A8AC-E03951051BD0}" type="presOf" srcId="{62901D13-0C54-414E-B143-9A1F421188F1}" destId="{A36CC148-DFFB-4A8B-9C08-CE3BF3810ADD}" srcOrd="0" destOrd="0" presId="urn:microsoft.com/office/officeart/2005/8/layout/hList3"/>
    <dgm:cxn modelId="{A276EC90-B3BE-4BEE-924E-F7760527C761}" type="presOf" srcId="{7584A486-5227-43A8-B4C2-5E7E3A677053}" destId="{EB60EC9C-4D1A-496A-82BA-2B3E3CDAB96C}" srcOrd="0" destOrd="0" presId="urn:microsoft.com/office/officeart/2005/8/layout/hList3"/>
    <dgm:cxn modelId="{AFE7EA7B-3EF2-4071-8AC5-5ADC2EEDDD83}" srcId="{3C2404EC-9755-4744-AA80-15F04495CB3F}" destId="{62901D13-0C54-414E-B143-9A1F421188F1}" srcOrd="2" destOrd="0" parTransId="{D01E518C-D3AF-4A5E-BE9A-E9009A5C300D}" sibTransId="{98681D10-2F4F-4663-8B88-DB17065AAE13}"/>
    <dgm:cxn modelId="{832B8900-41F4-48EA-B66D-DE79726D1140}" type="presOf" srcId="{FA60C7C5-7DC7-4DBF-A7FC-A219DFA43A6D}" destId="{03631C29-C009-436D-BD11-01B308F7D5D6}" srcOrd="0" destOrd="0" presId="urn:microsoft.com/office/officeart/2005/8/layout/hList3"/>
    <dgm:cxn modelId="{75D7983A-00CF-49F9-B757-86FD416A1D0F}" srcId="{3C2404EC-9755-4744-AA80-15F04495CB3F}" destId="{7584A486-5227-43A8-B4C2-5E7E3A677053}" srcOrd="0" destOrd="0" parTransId="{D75F1BF3-1E86-49A5-9627-7AABCBE5F7E4}" sibTransId="{BC946973-33C1-480E-A739-F92C36483E70}"/>
    <dgm:cxn modelId="{4F75A930-81FA-4E2B-897E-FF69FB6B9BFB}" srcId="{FE202F83-7A18-432B-AD3A-BBC755C36680}" destId="{3C2404EC-9755-4744-AA80-15F04495CB3F}" srcOrd="0" destOrd="0" parTransId="{B11EA7D7-74AA-4285-8F86-23C7CDDF9119}" sibTransId="{47975F8A-5134-49D9-BF79-3497BFFA3E75}"/>
    <dgm:cxn modelId="{C3BC42DF-7EB9-4511-826F-EE1CD88E17F1}" type="presParOf" srcId="{450ACEC8-E62C-4ADB-9F68-90EE9B15ACC4}" destId="{0AAE282C-DD7F-4FC2-B9F4-4C5932EA4F60}" srcOrd="0" destOrd="0" presId="urn:microsoft.com/office/officeart/2005/8/layout/hList3"/>
    <dgm:cxn modelId="{33F2F1EC-8F2F-4E80-8C97-46DA5D4E97EC}" type="presParOf" srcId="{450ACEC8-E62C-4ADB-9F68-90EE9B15ACC4}" destId="{214E0BE9-6B69-4A2A-ABF0-1CB5DB0DA9E7}" srcOrd="1" destOrd="0" presId="urn:microsoft.com/office/officeart/2005/8/layout/hList3"/>
    <dgm:cxn modelId="{31BFD877-DA37-40DC-A91D-1E0BCF549B81}" type="presParOf" srcId="{214E0BE9-6B69-4A2A-ABF0-1CB5DB0DA9E7}" destId="{EB60EC9C-4D1A-496A-82BA-2B3E3CDAB96C}" srcOrd="0" destOrd="0" presId="urn:microsoft.com/office/officeart/2005/8/layout/hList3"/>
    <dgm:cxn modelId="{31FE8936-67D0-4C1C-A670-4B5208E496A3}" type="presParOf" srcId="{214E0BE9-6B69-4A2A-ABF0-1CB5DB0DA9E7}" destId="{03631C29-C009-436D-BD11-01B308F7D5D6}" srcOrd="1" destOrd="0" presId="urn:microsoft.com/office/officeart/2005/8/layout/hList3"/>
    <dgm:cxn modelId="{B7C67396-0C93-4907-8C95-4A331655BD4A}" type="presParOf" srcId="{214E0BE9-6B69-4A2A-ABF0-1CB5DB0DA9E7}" destId="{A36CC148-DFFB-4A8B-9C08-CE3BF3810ADD}" srcOrd="2" destOrd="0" presId="urn:microsoft.com/office/officeart/2005/8/layout/hList3"/>
    <dgm:cxn modelId="{78C5314F-B7B3-43CD-B0C4-46823A9CF994}" type="presParOf" srcId="{450ACEC8-E62C-4ADB-9F68-90EE9B15ACC4}" destId="{C92DDC8A-A936-4BEB-A4F6-E8FFA9F8C6F7}"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3BC846-5855-43F0-9B52-75C8EEF7E14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C"/>
        </a:p>
      </dgm:t>
    </dgm:pt>
    <dgm:pt modelId="{5785104D-4EF1-4886-946F-81A87B1192A9}">
      <dgm:prSet phldrT="[Texto]" custT="1"/>
      <dgm:spPr/>
      <dgm:t>
        <a:bodyPr/>
        <a:lstStyle/>
        <a:p>
          <a:pPr algn="just"/>
          <a:r>
            <a:rPr lang="es-EC" sz="1600" dirty="0" smtClean="0">
              <a:solidFill>
                <a:schemeClr val="tx1"/>
              </a:solidFill>
              <a:latin typeface="Arial" pitchFamily="34" charset="0"/>
              <a:cs typeface="Arial" pitchFamily="34" charset="0"/>
            </a:rPr>
            <a:t>Identificar las estrategias adecuadas que se pueden aplicar en la asignatura de Matemática Básica.</a:t>
          </a:r>
          <a:endParaRPr lang="es-EC" sz="1600" dirty="0">
            <a:solidFill>
              <a:schemeClr val="tx1"/>
            </a:solidFill>
            <a:latin typeface="Arial" pitchFamily="34" charset="0"/>
            <a:cs typeface="Arial" pitchFamily="34" charset="0"/>
          </a:endParaRPr>
        </a:p>
      </dgm:t>
    </dgm:pt>
    <dgm:pt modelId="{95725258-A150-4623-BC82-73DFD3B9656B}" type="parTrans" cxnId="{97DCB8A7-4148-4ECF-B275-7BF5BA77C9E5}">
      <dgm:prSet/>
      <dgm:spPr/>
      <dgm:t>
        <a:bodyPr/>
        <a:lstStyle/>
        <a:p>
          <a:endParaRPr lang="es-EC"/>
        </a:p>
      </dgm:t>
    </dgm:pt>
    <dgm:pt modelId="{EC8FE368-6B25-4EDD-AB4C-F86C2F563005}" type="sibTrans" cxnId="{97DCB8A7-4148-4ECF-B275-7BF5BA77C9E5}">
      <dgm:prSet/>
      <dgm:spPr/>
      <dgm:t>
        <a:bodyPr/>
        <a:lstStyle/>
        <a:p>
          <a:endParaRPr lang="es-EC"/>
        </a:p>
      </dgm:t>
    </dgm:pt>
    <dgm:pt modelId="{1EFA0512-FA3C-4F8E-B558-A9EB14B0F51C}">
      <dgm:prSet phldrT="[Texto]" custT="1"/>
      <dgm:spPr/>
      <dgm:t>
        <a:bodyPr/>
        <a:lstStyle/>
        <a:p>
          <a:pPr algn="just"/>
          <a:r>
            <a:rPr lang="es-EC" sz="1600" dirty="0" smtClean="0">
              <a:solidFill>
                <a:schemeClr val="tx1"/>
              </a:solidFill>
              <a:latin typeface="Arial" pitchFamily="34" charset="0"/>
              <a:cs typeface="Arial" pitchFamily="34" charset="0"/>
            </a:rPr>
            <a:t>Estructurar estrategias donde las y los estudiantes participen y disfruten de la Matemática.</a:t>
          </a:r>
          <a:endParaRPr lang="es-EC" sz="1600" dirty="0">
            <a:solidFill>
              <a:schemeClr val="tx1"/>
            </a:solidFill>
            <a:latin typeface="Arial" pitchFamily="34" charset="0"/>
            <a:cs typeface="Arial" pitchFamily="34" charset="0"/>
          </a:endParaRPr>
        </a:p>
      </dgm:t>
    </dgm:pt>
    <dgm:pt modelId="{1A58BE12-F160-4011-BBB1-BA4E473F8F01}" type="parTrans" cxnId="{19098888-6DD4-4ED5-A80B-6CAA40A461BD}">
      <dgm:prSet/>
      <dgm:spPr/>
      <dgm:t>
        <a:bodyPr/>
        <a:lstStyle/>
        <a:p>
          <a:endParaRPr lang="es-EC"/>
        </a:p>
      </dgm:t>
    </dgm:pt>
    <dgm:pt modelId="{BB67AD95-EC48-431B-B43C-A6E987B0FC0B}" type="sibTrans" cxnId="{19098888-6DD4-4ED5-A80B-6CAA40A461BD}">
      <dgm:prSet/>
      <dgm:spPr/>
      <dgm:t>
        <a:bodyPr/>
        <a:lstStyle/>
        <a:p>
          <a:endParaRPr lang="es-EC"/>
        </a:p>
      </dgm:t>
    </dgm:pt>
    <dgm:pt modelId="{EBFCA116-E58A-48BC-B04B-58006711EADB}" type="pres">
      <dgm:prSet presAssocID="{2A3BC846-5855-43F0-9B52-75C8EEF7E140}" presName="outerComposite" presStyleCnt="0">
        <dgm:presLayoutVars>
          <dgm:chMax val="5"/>
          <dgm:dir/>
          <dgm:resizeHandles val="exact"/>
        </dgm:presLayoutVars>
      </dgm:prSet>
      <dgm:spPr/>
      <dgm:t>
        <a:bodyPr/>
        <a:lstStyle/>
        <a:p>
          <a:endParaRPr lang="es-EC"/>
        </a:p>
      </dgm:t>
    </dgm:pt>
    <dgm:pt modelId="{CF64D2CE-653D-4E8D-9795-503893F7D543}" type="pres">
      <dgm:prSet presAssocID="{2A3BC846-5855-43F0-9B52-75C8EEF7E140}" presName="dummyMaxCanvas" presStyleCnt="0">
        <dgm:presLayoutVars/>
      </dgm:prSet>
      <dgm:spPr/>
    </dgm:pt>
    <dgm:pt modelId="{ECEA4D48-BE83-4745-B881-F5B9938EA563}" type="pres">
      <dgm:prSet presAssocID="{2A3BC846-5855-43F0-9B52-75C8EEF7E140}" presName="TwoNodes_1" presStyleLbl="node1" presStyleIdx="0" presStyleCnt="2">
        <dgm:presLayoutVars>
          <dgm:bulletEnabled val="1"/>
        </dgm:presLayoutVars>
      </dgm:prSet>
      <dgm:spPr/>
      <dgm:t>
        <a:bodyPr/>
        <a:lstStyle/>
        <a:p>
          <a:endParaRPr lang="es-EC"/>
        </a:p>
      </dgm:t>
    </dgm:pt>
    <dgm:pt modelId="{49F20DC9-22FC-4B77-9612-E487A04ECDC6}" type="pres">
      <dgm:prSet presAssocID="{2A3BC846-5855-43F0-9B52-75C8EEF7E140}" presName="TwoNodes_2" presStyleLbl="node1" presStyleIdx="1" presStyleCnt="2">
        <dgm:presLayoutVars>
          <dgm:bulletEnabled val="1"/>
        </dgm:presLayoutVars>
      </dgm:prSet>
      <dgm:spPr/>
      <dgm:t>
        <a:bodyPr/>
        <a:lstStyle/>
        <a:p>
          <a:endParaRPr lang="es-EC"/>
        </a:p>
      </dgm:t>
    </dgm:pt>
    <dgm:pt modelId="{118525AB-AC7F-4B2B-8801-D705BD4594A7}" type="pres">
      <dgm:prSet presAssocID="{2A3BC846-5855-43F0-9B52-75C8EEF7E140}" presName="TwoConn_1-2" presStyleLbl="fgAccFollowNode1" presStyleIdx="0" presStyleCnt="1">
        <dgm:presLayoutVars>
          <dgm:bulletEnabled val="1"/>
        </dgm:presLayoutVars>
      </dgm:prSet>
      <dgm:spPr/>
      <dgm:t>
        <a:bodyPr/>
        <a:lstStyle/>
        <a:p>
          <a:endParaRPr lang="es-EC"/>
        </a:p>
      </dgm:t>
    </dgm:pt>
    <dgm:pt modelId="{6122D729-EA51-43F8-95D4-778D23A185F4}" type="pres">
      <dgm:prSet presAssocID="{2A3BC846-5855-43F0-9B52-75C8EEF7E140}" presName="TwoNodes_1_text" presStyleLbl="node1" presStyleIdx="1" presStyleCnt="2">
        <dgm:presLayoutVars>
          <dgm:bulletEnabled val="1"/>
        </dgm:presLayoutVars>
      </dgm:prSet>
      <dgm:spPr/>
      <dgm:t>
        <a:bodyPr/>
        <a:lstStyle/>
        <a:p>
          <a:endParaRPr lang="es-EC"/>
        </a:p>
      </dgm:t>
    </dgm:pt>
    <dgm:pt modelId="{C8E5EE2D-A88D-4ACD-8778-A506A92AC66E}" type="pres">
      <dgm:prSet presAssocID="{2A3BC846-5855-43F0-9B52-75C8EEF7E140}" presName="TwoNodes_2_text" presStyleLbl="node1" presStyleIdx="1" presStyleCnt="2">
        <dgm:presLayoutVars>
          <dgm:bulletEnabled val="1"/>
        </dgm:presLayoutVars>
      </dgm:prSet>
      <dgm:spPr/>
      <dgm:t>
        <a:bodyPr/>
        <a:lstStyle/>
        <a:p>
          <a:endParaRPr lang="es-EC"/>
        </a:p>
      </dgm:t>
    </dgm:pt>
  </dgm:ptLst>
  <dgm:cxnLst>
    <dgm:cxn modelId="{84261F2F-CC8A-4474-B7E5-83B87384D8FB}" type="presOf" srcId="{2A3BC846-5855-43F0-9B52-75C8EEF7E140}" destId="{EBFCA116-E58A-48BC-B04B-58006711EADB}" srcOrd="0" destOrd="0" presId="urn:microsoft.com/office/officeart/2005/8/layout/vProcess5"/>
    <dgm:cxn modelId="{36CB2CD8-A751-4D3B-9853-6EABB6F57DE7}" type="presOf" srcId="{1EFA0512-FA3C-4F8E-B558-A9EB14B0F51C}" destId="{49F20DC9-22FC-4B77-9612-E487A04ECDC6}" srcOrd="0" destOrd="0" presId="urn:microsoft.com/office/officeart/2005/8/layout/vProcess5"/>
    <dgm:cxn modelId="{C5147FAE-A550-4634-8BA5-3C91E0016B8B}" type="presOf" srcId="{EC8FE368-6B25-4EDD-AB4C-F86C2F563005}" destId="{118525AB-AC7F-4B2B-8801-D705BD4594A7}" srcOrd="0" destOrd="0" presId="urn:microsoft.com/office/officeart/2005/8/layout/vProcess5"/>
    <dgm:cxn modelId="{9AA9A2F0-C32D-42A3-986E-E1A3C6FDD9F2}" type="presOf" srcId="{5785104D-4EF1-4886-946F-81A87B1192A9}" destId="{ECEA4D48-BE83-4745-B881-F5B9938EA563}" srcOrd="0" destOrd="0" presId="urn:microsoft.com/office/officeart/2005/8/layout/vProcess5"/>
    <dgm:cxn modelId="{19098888-6DD4-4ED5-A80B-6CAA40A461BD}" srcId="{2A3BC846-5855-43F0-9B52-75C8EEF7E140}" destId="{1EFA0512-FA3C-4F8E-B558-A9EB14B0F51C}" srcOrd="1" destOrd="0" parTransId="{1A58BE12-F160-4011-BBB1-BA4E473F8F01}" sibTransId="{BB67AD95-EC48-431B-B43C-A6E987B0FC0B}"/>
    <dgm:cxn modelId="{5E456CC0-AD38-4AD6-B269-27A6F2AA8D37}" type="presOf" srcId="{5785104D-4EF1-4886-946F-81A87B1192A9}" destId="{6122D729-EA51-43F8-95D4-778D23A185F4}" srcOrd="1" destOrd="0" presId="urn:microsoft.com/office/officeart/2005/8/layout/vProcess5"/>
    <dgm:cxn modelId="{7AC5D236-ABF4-4173-A4A8-1439CD676D1E}" type="presOf" srcId="{1EFA0512-FA3C-4F8E-B558-A9EB14B0F51C}" destId="{C8E5EE2D-A88D-4ACD-8778-A506A92AC66E}" srcOrd="1" destOrd="0" presId="urn:microsoft.com/office/officeart/2005/8/layout/vProcess5"/>
    <dgm:cxn modelId="{97DCB8A7-4148-4ECF-B275-7BF5BA77C9E5}" srcId="{2A3BC846-5855-43F0-9B52-75C8EEF7E140}" destId="{5785104D-4EF1-4886-946F-81A87B1192A9}" srcOrd="0" destOrd="0" parTransId="{95725258-A150-4623-BC82-73DFD3B9656B}" sibTransId="{EC8FE368-6B25-4EDD-AB4C-F86C2F563005}"/>
    <dgm:cxn modelId="{E972CEFB-29CF-4FB0-8AE0-0478A14CDA09}" type="presParOf" srcId="{EBFCA116-E58A-48BC-B04B-58006711EADB}" destId="{CF64D2CE-653D-4E8D-9795-503893F7D543}" srcOrd="0" destOrd="0" presId="urn:microsoft.com/office/officeart/2005/8/layout/vProcess5"/>
    <dgm:cxn modelId="{77BF4731-347E-4F26-BE76-977D03314904}" type="presParOf" srcId="{EBFCA116-E58A-48BC-B04B-58006711EADB}" destId="{ECEA4D48-BE83-4745-B881-F5B9938EA563}" srcOrd="1" destOrd="0" presId="urn:microsoft.com/office/officeart/2005/8/layout/vProcess5"/>
    <dgm:cxn modelId="{FFCBA2B6-9C52-471D-8DE3-437A327ACD77}" type="presParOf" srcId="{EBFCA116-E58A-48BC-B04B-58006711EADB}" destId="{49F20DC9-22FC-4B77-9612-E487A04ECDC6}" srcOrd="2" destOrd="0" presId="urn:microsoft.com/office/officeart/2005/8/layout/vProcess5"/>
    <dgm:cxn modelId="{39B398EA-46CF-4FCE-9C88-7DE33EAC276F}" type="presParOf" srcId="{EBFCA116-E58A-48BC-B04B-58006711EADB}" destId="{118525AB-AC7F-4B2B-8801-D705BD4594A7}" srcOrd="3" destOrd="0" presId="urn:microsoft.com/office/officeart/2005/8/layout/vProcess5"/>
    <dgm:cxn modelId="{1D187BD4-367B-43FF-B835-6A8B7B2474E8}" type="presParOf" srcId="{EBFCA116-E58A-48BC-B04B-58006711EADB}" destId="{6122D729-EA51-43F8-95D4-778D23A185F4}" srcOrd="4" destOrd="0" presId="urn:microsoft.com/office/officeart/2005/8/layout/vProcess5"/>
    <dgm:cxn modelId="{04310104-DB94-405F-AEDB-59B57BB5BEFB}" type="presParOf" srcId="{EBFCA116-E58A-48BC-B04B-58006711EADB}" destId="{C8E5EE2D-A88D-4ACD-8778-A506A92AC66E}"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87657D3-E349-42AA-93E2-704469DA5C2A}" type="doc">
      <dgm:prSet loTypeId="urn:microsoft.com/office/officeart/2005/8/layout/process1" loCatId="process" qsTypeId="urn:microsoft.com/office/officeart/2005/8/quickstyle/simple1" qsCatId="simple" csTypeId="urn:microsoft.com/office/officeart/2005/8/colors/colorful1" csCatId="colorful" phldr="1"/>
      <dgm:spPr/>
    </dgm:pt>
    <dgm:pt modelId="{C5B33C90-9972-4AFB-9B14-BD3C9119FB56}">
      <dgm:prSet phldrT="[Texto]"/>
      <dgm:spPr/>
      <dgm:t>
        <a:bodyPr/>
        <a:lstStyle/>
        <a:p>
          <a:r>
            <a:rPr lang="es-EC" dirty="0" smtClean="0"/>
            <a:t>Estrategia de enseñanza activa</a:t>
          </a:r>
          <a:endParaRPr lang="es-EC" dirty="0"/>
        </a:p>
      </dgm:t>
    </dgm:pt>
    <dgm:pt modelId="{2EB3D2C4-F3F0-49C7-91B1-4F8F886F9A90}" type="parTrans" cxnId="{68AA9498-A701-4982-AA4D-DC2F39386196}">
      <dgm:prSet/>
      <dgm:spPr/>
      <dgm:t>
        <a:bodyPr/>
        <a:lstStyle/>
        <a:p>
          <a:endParaRPr lang="es-EC"/>
        </a:p>
      </dgm:t>
    </dgm:pt>
    <dgm:pt modelId="{857E8435-7031-483D-8415-DEAEA28EB33F}" type="sibTrans" cxnId="{68AA9498-A701-4982-AA4D-DC2F39386196}">
      <dgm:prSet/>
      <dgm:spPr/>
      <dgm:t>
        <a:bodyPr/>
        <a:lstStyle/>
        <a:p>
          <a:endParaRPr lang="es-EC"/>
        </a:p>
      </dgm:t>
    </dgm:pt>
    <dgm:pt modelId="{084B4D26-2515-4CD1-BC04-17C637BD690A}">
      <dgm:prSet phldrT="[Texto]"/>
      <dgm:spPr/>
      <dgm:t>
        <a:bodyPr/>
        <a:lstStyle/>
        <a:p>
          <a:r>
            <a:rPr lang="es-EC" dirty="0" smtClean="0"/>
            <a:t>Conjunto de acciones especiales, dinámicas y efectivas</a:t>
          </a:r>
          <a:endParaRPr lang="es-EC" dirty="0"/>
        </a:p>
      </dgm:t>
    </dgm:pt>
    <dgm:pt modelId="{AEDEDB53-0B61-4184-8ABA-73EBD66F3176}" type="parTrans" cxnId="{9F48A997-F89A-494B-8336-622FE76394C6}">
      <dgm:prSet/>
      <dgm:spPr/>
      <dgm:t>
        <a:bodyPr/>
        <a:lstStyle/>
        <a:p>
          <a:endParaRPr lang="es-EC"/>
        </a:p>
      </dgm:t>
    </dgm:pt>
    <dgm:pt modelId="{E1E27F16-4F15-41C4-887A-3F639017743D}" type="sibTrans" cxnId="{9F48A997-F89A-494B-8336-622FE76394C6}">
      <dgm:prSet/>
      <dgm:spPr/>
      <dgm:t>
        <a:bodyPr/>
        <a:lstStyle/>
        <a:p>
          <a:endParaRPr lang="es-EC"/>
        </a:p>
      </dgm:t>
    </dgm:pt>
    <dgm:pt modelId="{57A24DCD-DCFE-495D-B17B-870FAC8494FD}">
      <dgm:prSet phldrT="[Texto]"/>
      <dgm:spPr/>
      <dgm:t>
        <a:bodyPr/>
        <a:lstStyle/>
        <a:p>
          <a:r>
            <a:rPr lang="es-EC" dirty="0" smtClean="0"/>
            <a:t>Lograr un fin proceso educativo</a:t>
          </a:r>
          <a:endParaRPr lang="es-EC" dirty="0"/>
        </a:p>
      </dgm:t>
    </dgm:pt>
    <dgm:pt modelId="{8A92E506-45DC-49F9-9A90-327609003D1B}" type="parTrans" cxnId="{7131D233-8F29-4910-9322-E3C6F0A56F87}">
      <dgm:prSet/>
      <dgm:spPr/>
      <dgm:t>
        <a:bodyPr/>
        <a:lstStyle/>
        <a:p>
          <a:endParaRPr lang="es-EC"/>
        </a:p>
      </dgm:t>
    </dgm:pt>
    <dgm:pt modelId="{84E4A5AD-51A8-43B0-B8D2-E6CE7D63AA77}" type="sibTrans" cxnId="{7131D233-8F29-4910-9322-E3C6F0A56F87}">
      <dgm:prSet/>
      <dgm:spPr/>
      <dgm:t>
        <a:bodyPr/>
        <a:lstStyle/>
        <a:p>
          <a:endParaRPr lang="es-EC"/>
        </a:p>
      </dgm:t>
    </dgm:pt>
    <dgm:pt modelId="{BD3A189A-0CFC-407D-88B2-8A806342C2C5}" type="pres">
      <dgm:prSet presAssocID="{587657D3-E349-42AA-93E2-704469DA5C2A}" presName="Name0" presStyleCnt="0">
        <dgm:presLayoutVars>
          <dgm:dir/>
          <dgm:resizeHandles val="exact"/>
        </dgm:presLayoutVars>
      </dgm:prSet>
      <dgm:spPr/>
    </dgm:pt>
    <dgm:pt modelId="{B53D4A2C-E527-43BE-90B1-5059E3E238DE}" type="pres">
      <dgm:prSet presAssocID="{C5B33C90-9972-4AFB-9B14-BD3C9119FB56}" presName="node" presStyleLbl="node1" presStyleIdx="0" presStyleCnt="3">
        <dgm:presLayoutVars>
          <dgm:bulletEnabled val="1"/>
        </dgm:presLayoutVars>
      </dgm:prSet>
      <dgm:spPr/>
      <dgm:t>
        <a:bodyPr/>
        <a:lstStyle/>
        <a:p>
          <a:endParaRPr lang="es-EC"/>
        </a:p>
      </dgm:t>
    </dgm:pt>
    <dgm:pt modelId="{42DA3336-03CE-46F5-851C-30C3027C485E}" type="pres">
      <dgm:prSet presAssocID="{857E8435-7031-483D-8415-DEAEA28EB33F}" presName="sibTrans" presStyleLbl="sibTrans2D1" presStyleIdx="0" presStyleCnt="2"/>
      <dgm:spPr/>
      <dgm:t>
        <a:bodyPr/>
        <a:lstStyle/>
        <a:p>
          <a:endParaRPr lang="es-EC"/>
        </a:p>
      </dgm:t>
    </dgm:pt>
    <dgm:pt modelId="{99D164DD-DE91-4F75-A5FD-D2F0D2C6ED60}" type="pres">
      <dgm:prSet presAssocID="{857E8435-7031-483D-8415-DEAEA28EB33F}" presName="connectorText" presStyleLbl="sibTrans2D1" presStyleIdx="0" presStyleCnt="2"/>
      <dgm:spPr/>
      <dgm:t>
        <a:bodyPr/>
        <a:lstStyle/>
        <a:p>
          <a:endParaRPr lang="es-EC"/>
        </a:p>
      </dgm:t>
    </dgm:pt>
    <dgm:pt modelId="{27C91407-A75C-4516-80D5-D12DD3D904B5}" type="pres">
      <dgm:prSet presAssocID="{084B4D26-2515-4CD1-BC04-17C637BD690A}" presName="node" presStyleLbl="node1" presStyleIdx="1" presStyleCnt="3">
        <dgm:presLayoutVars>
          <dgm:bulletEnabled val="1"/>
        </dgm:presLayoutVars>
      </dgm:prSet>
      <dgm:spPr/>
      <dgm:t>
        <a:bodyPr/>
        <a:lstStyle/>
        <a:p>
          <a:endParaRPr lang="es-EC"/>
        </a:p>
      </dgm:t>
    </dgm:pt>
    <dgm:pt modelId="{F521DA1B-9B48-4149-A9B9-9650A737ACD9}" type="pres">
      <dgm:prSet presAssocID="{E1E27F16-4F15-41C4-887A-3F639017743D}" presName="sibTrans" presStyleLbl="sibTrans2D1" presStyleIdx="1" presStyleCnt="2"/>
      <dgm:spPr/>
      <dgm:t>
        <a:bodyPr/>
        <a:lstStyle/>
        <a:p>
          <a:endParaRPr lang="es-EC"/>
        </a:p>
      </dgm:t>
    </dgm:pt>
    <dgm:pt modelId="{AC226EA8-6B6B-4111-9041-F2C115BA7ED6}" type="pres">
      <dgm:prSet presAssocID="{E1E27F16-4F15-41C4-887A-3F639017743D}" presName="connectorText" presStyleLbl="sibTrans2D1" presStyleIdx="1" presStyleCnt="2"/>
      <dgm:spPr/>
      <dgm:t>
        <a:bodyPr/>
        <a:lstStyle/>
        <a:p>
          <a:endParaRPr lang="es-EC"/>
        </a:p>
      </dgm:t>
    </dgm:pt>
    <dgm:pt modelId="{CD6D802E-ABB8-442C-8AE6-04C7C2E22402}" type="pres">
      <dgm:prSet presAssocID="{57A24DCD-DCFE-495D-B17B-870FAC8494FD}" presName="node" presStyleLbl="node1" presStyleIdx="2" presStyleCnt="3">
        <dgm:presLayoutVars>
          <dgm:bulletEnabled val="1"/>
        </dgm:presLayoutVars>
      </dgm:prSet>
      <dgm:spPr/>
      <dgm:t>
        <a:bodyPr/>
        <a:lstStyle/>
        <a:p>
          <a:endParaRPr lang="es-EC"/>
        </a:p>
      </dgm:t>
    </dgm:pt>
  </dgm:ptLst>
  <dgm:cxnLst>
    <dgm:cxn modelId="{68AA9498-A701-4982-AA4D-DC2F39386196}" srcId="{587657D3-E349-42AA-93E2-704469DA5C2A}" destId="{C5B33C90-9972-4AFB-9B14-BD3C9119FB56}" srcOrd="0" destOrd="0" parTransId="{2EB3D2C4-F3F0-49C7-91B1-4F8F886F9A90}" sibTransId="{857E8435-7031-483D-8415-DEAEA28EB33F}"/>
    <dgm:cxn modelId="{31DCAC45-4947-428E-A07F-4C98E30C84D8}" type="presOf" srcId="{857E8435-7031-483D-8415-DEAEA28EB33F}" destId="{99D164DD-DE91-4F75-A5FD-D2F0D2C6ED60}" srcOrd="1" destOrd="0" presId="urn:microsoft.com/office/officeart/2005/8/layout/process1"/>
    <dgm:cxn modelId="{423ADEE9-E44D-4691-8440-A5D77BE787EA}" type="presOf" srcId="{C5B33C90-9972-4AFB-9B14-BD3C9119FB56}" destId="{B53D4A2C-E527-43BE-90B1-5059E3E238DE}" srcOrd="0" destOrd="0" presId="urn:microsoft.com/office/officeart/2005/8/layout/process1"/>
    <dgm:cxn modelId="{2D9429E0-2AE3-4437-A380-B247382EBDC9}" type="presOf" srcId="{857E8435-7031-483D-8415-DEAEA28EB33F}" destId="{42DA3336-03CE-46F5-851C-30C3027C485E}" srcOrd="0" destOrd="0" presId="urn:microsoft.com/office/officeart/2005/8/layout/process1"/>
    <dgm:cxn modelId="{1BA04C37-5FE7-497B-9965-45BE7A98D6F3}" type="presOf" srcId="{57A24DCD-DCFE-495D-B17B-870FAC8494FD}" destId="{CD6D802E-ABB8-442C-8AE6-04C7C2E22402}" srcOrd="0" destOrd="0" presId="urn:microsoft.com/office/officeart/2005/8/layout/process1"/>
    <dgm:cxn modelId="{47F49209-E53F-4157-AF22-6D3905AA0311}" type="presOf" srcId="{E1E27F16-4F15-41C4-887A-3F639017743D}" destId="{AC226EA8-6B6B-4111-9041-F2C115BA7ED6}" srcOrd="1" destOrd="0" presId="urn:microsoft.com/office/officeart/2005/8/layout/process1"/>
    <dgm:cxn modelId="{BC8C065C-FC60-480D-83C0-81BAA9921F4F}" type="presOf" srcId="{587657D3-E349-42AA-93E2-704469DA5C2A}" destId="{BD3A189A-0CFC-407D-88B2-8A806342C2C5}" srcOrd="0" destOrd="0" presId="urn:microsoft.com/office/officeart/2005/8/layout/process1"/>
    <dgm:cxn modelId="{7131D233-8F29-4910-9322-E3C6F0A56F87}" srcId="{587657D3-E349-42AA-93E2-704469DA5C2A}" destId="{57A24DCD-DCFE-495D-B17B-870FAC8494FD}" srcOrd="2" destOrd="0" parTransId="{8A92E506-45DC-49F9-9A90-327609003D1B}" sibTransId="{84E4A5AD-51A8-43B0-B8D2-E6CE7D63AA77}"/>
    <dgm:cxn modelId="{238DDB19-0835-446C-9456-0326B2C0848F}" type="presOf" srcId="{084B4D26-2515-4CD1-BC04-17C637BD690A}" destId="{27C91407-A75C-4516-80D5-D12DD3D904B5}" srcOrd="0" destOrd="0" presId="urn:microsoft.com/office/officeart/2005/8/layout/process1"/>
    <dgm:cxn modelId="{4C5124C4-38F6-495B-9DED-9EBFA1AAC20D}" type="presOf" srcId="{E1E27F16-4F15-41C4-887A-3F639017743D}" destId="{F521DA1B-9B48-4149-A9B9-9650A737ACD9}" srcOrd="0" destOrd="0" presId="urn:microsoft.com/office/officeart/2005/8/layout/process1"/>
    <dgm:cxn modelId="{9F48A997-F89A-494B-8336-622FE76394C6}" srcId="{587657D3-E349-42AA-93E2-704469DA5C2A}" destId="{084B4D26-2515-4CD1-BC04-17C637BD690A}" srcOrd="1" destOrd="0" parTransId="{AEDEDB53-0B61-4184-8ABA-73EBD66F3176}" sibTransId="{E1E27F16-4F15-41C4-887A-3F639017743D}"/>
    <dgm:cxn modelId="{B971F51D-4C36-4638-A34C-F4C8BE0BD3B0}" type="presParOf" srcId="{BD3A189A-0CFC-407D-88B2-8A806342C2C5}" destId="{B53D4A2C-E527-43BE-90B1-5059E3E238DE}" srcOrd="0" destOrd="0" presId="urn:microsoft.com/office/officeart/2005/8/layout/process1"/>
    <dgm:cxn modelId="{62A4E186-43AA-4F4B-8DE4-59A15670EFAA}" type="presParOf" srcId="{BD3A189A-0CFC-407D-88B2-8A806342C2C5}" destId="{42DA3336-03CE-46F5-851C-30C3027C485E}" srcOrd="1" destOrd="0" presId="urn:microsoft.com/office/officeart/2005/8/layout/process1"/>
    <dgm:cxn modelId="{283487F8-2E51-44D2-AA3C-EF17014A3A55}" type="presParOf" srcId="{42DA3336-03CE-46F5-851C-30C3027C485E}" destId="{99D164DD-DE91-4F75-A5FD-D2F0D2C6ED60}" srcOrd="0" destOrd="0" presId="urn:microsoft.com/office/officeart/2005/8/layout/process1"/>
    <dgm:cxn modelId="{6698F7F1-E313-46D5-B14A-AF8B25CB4967}" type="presParOf" srcId="{BD3A189A-0CFC-407D-88B2-8A806342C2C5}" destId="{27C91407-A75C-4516-80D5-D12DD3D904B5}" srcOrd="2" destOrd="0" presId="urn:microsoft.com/office/officeart/2005/8/layout/process1"/>
    <dgm:cxn modelId="{4504EB70-12D8-482A-A80B-AA98330A15D7}" type="presParOf" srcId="{BD3A189A-0CFC-407D-88B2-8A806342C2C5}" destId="{F521DA1B-9B48-4149-A9B9-9650A737ACD9}" srcOrd="3" destOrd="0" presId="urn:microsoft.com/office/officeart/2005/8/layout/process1"/>
    <dgm:cxn modelId="{5FA78F73-523E-42D0-B821-BB3129812D6B}" type="presParOf" srcId="{F521DA1B-9B48-4149-A9B9-9650A737ACD9}" destId="{AC226EA8-6B6B-4111-9041-F2C115BA7ED6}" srcOrd="0" destOrd="0" presId="urn:microsoft.com/office/officeart/2005/8/layout/process1"/>
    <dgm:cxn modelId="{B849D73C-0DA9-48CD-8F34-2F1808E2978A}" type="presParOf" srcId="{BD3A189A-0CFC-407D-88B2-8A806342C2C5}" destId="{CD6D802E-ABB8-442C-8AE6-04C7C2E22402}"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E23C1B2-C270-4129-9DFD-7A6F27B81F69}"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s-EC"/>
        </a:p>
      </dgm:t>
    </dgm:pt>
    <dgm:pt modelId="{4A9CF94F-46E6-4B8A-A07E-043A5BC19F4F}">
      <dgm:prSet phldrT="[Texto]"/>
      <dgm:spPr/>
      <dgm:t>
        <a:bodyPr/>
        <a:lstStyle/>
        <a:p>
          <a:pPr algn="ctr"/>
          <a:r>
            <a:rPr lang="es-EC" dirty="0"/>
            <a:t>Estrategias de enseñanza </a:t>
          </a:r>
          <a:r>
            <a:rPr lang="es-EC" dirty="0" smtClean="0"/>
            <a:t>activas en </a:t>
          </a:r>
          <a:r>
            <a:rPr lang="es-EC" dirty="0"/>
            <a:t>matemática</a:t>
          </a:r>
        </a:p>
      </dgm:t>
    </dgm:pt>
    <dgm:pt modelId="{FE397AAB-3C08-48E5-941E-8C9E19311997}" type="parTrans" cxnId="{12E39BF0-0EB6-4BFD-B8DC-8869B0083E29}">
      <dgm:prSet/>
      <dgm:spPr/>
      <dgm:t>
        <a:bodyPr/>
        <a:lstStyle/>
        <a:p>
          <a:pPr algn="ctr"/>
          <a:endParaRPr lang="es-EC">
            <a:solidFill>
              <a:sysClr val="windowText" lastClr="000000"/>
            </a:solidFill>
          </a:endParaRPr>
        </a:p>
      </dgm:t>
    </dgm:pt>
    <dgm:pt modelId="{F504171F-8B9A-4E45-A394-57B717252DC5}" type="sibTrans" cxnId="{12E39BF0-0EB6-4BFD-B8DC-8869B0083E29}">
      <dgm:prSet/>
      <dgm:spPr/>
      <dgm:t>
        <a:bodyPr/>
        <a:lstStyle/>
        <a:p>
          <a:pPr algn="ctr"/>
          <a:endParaRPr lang="es-EC">
            <a:solidFill>
              <a:sysClr val="windowText" lastClr="000000"/>
            </a:solidFill>
          </a:endParaRPr>
        </a:p>
      </dgm:t>
    </dgm:pt>
    <dgm:pt modelId="{132A1937-005C-4DD6-9BB2-A39C2E7E20EA}">
      <dgm:prSet phldrT="[Texto]"/>
      <dgm:spPr/>
      <dgm:t>
        <a:bodyPr/>
        <a:lstStyle/>
        <a:p>
          <a:pPr algn="ctr"/>
          <a:r>
            <a:rPr lang="es-EC"/>
            <a:t>Fase de construcción </a:t>
          </a:r>
        </a:p>
      </dgm:t>
    </dgm:pt>
    <dgm:pt modelId="{A40607D6-FEDD-414C-A489-18BE3507FB37}" type="parTrans" cxnId="{6BFDC1EE-55EA-4F1B-A1AD-55E3FB209EA5}">
      <dgm:prSet/>
      <dgm:spPr/>
      <dgm:t>
        <a:bodyPr/>
        <a:lstStyle/>
        <a:p>
          <a:pPr algn="ctr"/>
          <a:endParaRPr lang="es-EC">
            <a:solidFill>
              <a:sysClr val="windowText" lastClr="000000"/>
            </a:solidFill>
          </a:endParaRPr>
        </a:p>
      </dgm:t>
    </dgm:pt>
    <dgm:pt modelId="{A0947DC1-4810-4E07-9975-BD961A05923F}" type="sibTrans" cxnId="{6BFDC1EE-55EA-4F1B-A1AD-55E3FB209EA5}">
      <dgm:prSet/>
      <dgm:spPr/>
      <dgm:t>
        <a:bodyPr/>
        <a:lstStyle/>
        <a:p>
          <a:pPr algn="ctr"/>
          <a:endParaRPr lang="es-EC">
            <a:solidFill>
              <a:sysClr val="windowText" lastClr="000000"/>
            </a:solidFill>
          </a:endParaRPr>
        </a:p>
      </dgm:t>
    </dgm:pt>
    <dgm:pt modelId="{7E3E2390-5447-42B9-9DEA-C995F5105E6E}">
      <dgm:prSet phldrT="[Texto]"/>
      <dgm:spPr/>
      <dgm:t>
        <a:bodyPr/>
        <a:lstStyle/>
        <a:p>
          <a:pPr algn="ctr"/>
          <a:r>
            <a:rPr lang="es-EC"/>
            <a:t>Fase de permanencia</a:t>
          </a:r>
        </a:p>
      </dgm:t>
    </dgm:pt>
    <dgm:pt modelId="{0596BDA0-BB51-4A77-A797-539ABB74B0D7}" type="parTrans" cxnId="{4F370BDB-2CC0-49D6-969B-A02169FDE5EC}">
      <dgm:prSet/>
      <dgm:spPr/>
      <dgm:t>
        <a:bodyPr/>
        <a:lstStyle/>
        <a:p>
          <a:pPr algn="ctr"/>
          <a:endParaRPr lang="es-EC">
            <a:solidFill>
              <a:sysClr val="windowText" lastClr="000000"/>
            </a:solidFill>
          </a:endParaRPr>
        </a:p>
      </dgm:t>
    </dgm:pt>
    <dgm:pt modelId="{9AA64107-4F81-4762-9DF6-188343AAFF3B}" type="sibTrans" cxnId="{4F370BDB-2CC0-49D6-969B-A02169FDE5EC}">
      <dgm:prSet/>
      <dgm:spPr/>
      <dgm:t>
        <a:bodyPr/>
        <a:lstStyle/>
        <a:p>
          <a:pPr algn="ctr"/>
          <a:endParaRPr lang="es-EC">
            <a:solidFill>
              <a:sysClr val="windowText" lastClr="000000"/>
            </a:solidFill>
          </a:endParaRPr>
        </a:p>
      </dgm:t>
    </dgm:pt>
    <dgm:pt modelId="{602D94E7-1930-4B59-80E7-006F914F3DA6}">
      <dgm:prSet phldrT="[Texto]"/>
      <dgm:spPr/>
      <dgm:t>
        <a:bodyPr/>
        <a:lstStyle/>
        <a:p>
          <a:pPr algn="ctr"/>
          <a:r>
            <a:rPr lang="es-EC"/>
            <a:t>Fase de transferencia</a:t>
          </a:r>
        </a:p>
      </dgm:t>
    </dgm:pt>
    <dgm:pt modelId="{0107AB8B-1989-4821-B14D-8D10ED32BE9F}" type="parTrans" cxnId="{49C0CB8F-7FD8-4BDD-A6DC-8029E9C5A1BE}">
      <dgm:prSet/>
      <dgm:spPr/>
      <dgm:t>
        <a:bodyPr/>
        <a:lstStyle/>
        <a:p>
          <a:pPr algn="ctr"/>
          <a:endParaRPr lang="es-EC">
            <a:solidFill>
              <a:sysClr val="windowText" lastClr="000000"/>
            </a:solidFill>
          </a:endParaRPr>
        </a:p>
      </dgm:t>
    </dgm:pt>
    <dgm:pt modelId="{C14A5D3C-8845-4CB2-8AC0-BA5E53BD3984}" type="sibTrans" cxnId="{49C0CB8F-7FD8-4BDD-A6DC-8029E9C5A1BE}">
      <dgm:prSet/>
      <dgm:spPr/>
      <dgm:t>
        <a:bodyPr/>
        <a:lstStyle/>
        <a:p>
          <a:pPr algn="ctr"/>
          <a:endParaRPr lang="es-EC">
            <a:solidFill>
              <a:sysClr val="windowText" lastClr="000000"/>
            </a:solidFill>
          </a:endParaRPr>
        </a:p>
      </dgm:t>
    </dgm:pt>
    <dgm:pt modelId="{3C38EF1F-FC0B-46D1-9715-580D933A7D4E}">
      <dgm:prSet phldrT="[Texto]"/>
      <dgm:spPr/>
      <dgm:t>
        <a:bodyPr/>
        <a:lstStyle/>
        <a:p>
          <a:pPr algn="ctr"/>
          <a:r>
            <a:rPr lang="es-EC"/>
            <a:t>Actividad focal introductoria</a:t>
          </a:r>
        </a:p>
      </dgm:t>
    </dgm:pt>
    <dgm:pt modelId="{1D097490-F68A-418C-B858-C27952BF100C}" type="parTrans" cxnId="{65DD766C-011A-4542-9F4F-54F308269C07}">
      <dgm:prSet/>
      <dgm:spPr/>
      <dgm:t>
        <a:bodyPr/>
        <a:lstStyle/>
        <a:p>
          <a:pPr algn="ctr"/>
          <a:endParaRPr lang="es-EC">
            <a:solidFill>
              <a:sysClr val="windowText" lastClr="000000"/>
            </a:solidFill>
          </a:endParaRPr>
        </a:p>
      </dgm:t>
    </dgm:pt>
    <dgm:pt modelId="{FD020C07-37DC-4950-BE9F-0360F4ED4DB2}" type="sibTrans" cxnId="{65DD766C-011A-4542-9F4F-54F308269C07}">
      <dgm:prSet/>
      <dgm:spPr/>
      <dgm:t>
        <a:bodyPr/>
        <a:lstStyle/>
        <a:p>
          <a:pPr algn="ctr"/>
          <a:endParaRPr lang="es-EC">
            <a:solidFill>
              <a:sysClr val="windowText" lastClr="000000"/>
            </a:solidFill>
          </a:endParaRPr>
        </a:p>
      </dgm:t>
    </dgm:pt>
    <dgm:pt modelId="{ADD13CFC-160A-4918-B22A-E019126D8D23}">
      <dgm:prSet phldrT="[Texto]"/>
      <dgm:spPr/>
      <dgm:t>
        <a:bodyPr/>
        <a:lstStyle/>
        <a:p>
          <a:pPr algn="ctr"/>
          <a:r>
            <a:rPr lang="es-EC"/>
            <a:t>Discusión guiada</a:t>
          </a:r>
        </a:p>
      </dgm:t>
    </dgm:pt>
    <dgm:pt modelId="{104CF676-752C-4087-BD2A-4500BB91CCCD}" type="parTrans" cxnId="{110FC386-80B1-445A-AAC8-20A10FDE6DF1}">
      <dgm:prSet/>
      <dgm:spPr/>
      <dgm:t>
        <a:bodyPr/>
        <a:lstStyle/>
        <a:p>
          <a:pPr algn="ctr"/>
          <a:endParaRPr lang="es-EC">
            <a:solidFill>
              <a:sysClr val="windowText" lastClr="000000"/>
            </a:solidFill>
          </a:endParaRPr>
        </a:p>
      </dgm:t>
    </dgm:pt>
    <dgm:pt modelId="{FA4E7EF9-EC52-43BB-9CEA-9C87CF66AB5A}" type="sibTrans" cxnId="{110FC386-80B1-445A-AAC8-20A10FDE6DF1}">
      <dgm:prSet/>
      <dgm:spPr/>
      <dgm:t>
        <a:bodyPr/>
        <a:lstStyle/>
        <a:p>
          <a:pPr algn="ctr"/>
          <a:endParaRPr lang="es-EC">
            <a:solidFill>
              <a:sysClr val="windowText" lastClr="000000"/>
            </a:solidFill>
          </a:endParaRPr>
        </a:p>
      </dgm:t>
    </dgm:pt>
    <dgm:pt modelId="{A8873FA0-45AD-4E10-B5ED-94FE3C337F6D}">
      <dgm:prSet phldrT="[Texto]"/>
      <dgm:spPr/>
      <dgm:t>
        <a:bodyPr/>
        <a:lstStyle/>
        <a:p>
          <a:pPr algn="ctr"/>
          <a:r>
            <a:rPr lang="es-EC"/>
            <a:t>Enunciado de objetivos o intenciones</a:t>
          </a:r>
        </a:p>
      </dgm:t>
    </dgm:pt>
    <dgm:pt modelId="{760085C7-EA8F-4D83-AF01-AF1822AF03D7}" type="parTrans" cxnId="{0E258FF6-3B3A-4EB6-9FB9-1EFB2B89BF60}">
      <dgm:prSet/>
      <dgm:spPr/>
      <dgm:t>
        <a:bodyPr/>
        <a:lstStyle/>
        <a:p>
          <a:pPr algn="ctr"/>
          <a:endParaRPr lang="es-EC">
            <a:solidFill>
              <a:sysClr val="windowText" lastClr="000000"/>
            </a:solidFill>
          </a:endParaRPr>
        </a:p>
      </dgm:t>
    </dgm:pt>
    <dgm:pt modelId="{A8F44FBC-1A85-419E-9A44-47C31761AFA6}" type="sibTrans" cxnId="{0E258FF6-3B3A-4EB6-9FB9-1EFB2B89BF60}">
      <dgm:prSet/>
      <dgm:spPr/>
      <dgm:t>
        <a:bodyPr/>
        <a:lstStyle/>
        <a:p>
          <a:pPr algn="ctr"/>
          <a:endParaRPr lang="es-EC">
            <a:solidFill>
              <a:sysClr val="windowText" lastClr="000000"/>
            </a:solidFill>
          </a:endParaRPr>
        </a:p>
      </dgm:t>
    </dgm:pt>
    <dgm:pt modelId="{4DC4422B-F735-414C-924B-9C4B1F84546B}">
      <dgm:prSet phldrT="[Texto]"/>
      <dgm:spPr/>
      <dgm:t>
        <a:bodyPr/>
        <a:lstStyle/>
        <a:p>
          <a:pPr algn="ctr"/>
          <a:r>
            <a:rPr lang="es-EC" dirty="0"/>
            <a:t>Interacción con la realidad</a:t>
          </a:r>
        </a:p>
      </dgm:t>
    </dgm:pt>
    <dgm:pt modelId="{5C37FC7C-B4AE-42D0-969A-FA8AAF6FAEA7}" type="parTrans" cxnId="{4C519B05-5A75-4194-AEB7-A23BEAC223D4}">
      <dgm:prSet/>
      <dgm:spPr/>
      <dgm:t>
        <a:bodyPr/>
        <a:lstStyle/>
        <a:p>
          <a:pPr algn="ctr"/>
          <a:endParaRPr lang="es-EC">
            <a:solidFill>
              <a:sysClr val="windowText" lastClr="000000"/>
            </a:solidFill>
          </a:endParaRPr>
        </a:p>
      </dgm:t>
    </dgm:pt>
    <dgm:pt modelId="{6F656A3B-6ED0-402F-849D-AB88E879F279}" type="sibTrans" cxnId="{4C519B05-5A75-4194-AEB7-A23BEAC223D4}">
      <dgm:prSet/>
      <dgm:spPr/>
      <dgm:t>
        <a:bodyPr/>
        <a:lstStyle/>
        <a:p>
          <a:pPr algn="ctr"/>
          <a:endParaRPr lang="es-EC">
            <a:solidFill>
              <a:sysClr val="windowText" lastClr="000000"/>
            </a:solidFill>
          </a:endParaRPr>
        </a:p>
      </dgm:t>
    </dgm:pt>
    <dgm:pt modelId="{5F682577-3623-4F63-BC08-286864412BE3}">
      <dgm:prSet phldrT="[Texto]"/>
      <dgm:spPr/>
      <dgm:t>
        <a:bodyPr/>
        <a:lstStyle/>
        <a:p>
          <a:pPr algn="ctr"/>
          <a:r>
            <a:rPr lang="es-EC"/>
            <a:t>Solución de problemas</a:t>
          </a:r>
        </a:p>
      </dgm:t>
    </dgm:pt>
    <dgm:pt modelId="{B65E7AF9-3805-4A47-999C-5256507D1DAC}" type="parTrans" cxnId="{407976E4-5A96-4FAB-8BF5-5526EABE26D4}">
      <dgm:prSet/>
      <dgm:spPr/>
      <dgm:t>
        <a:bodyPr/>
        <a:lstStyle/>
        <a:p>
          <a:pPr algn="ctr"/>
          <a:endParaRPr lang="es-EC">
            <a:solidFill>
              <a:sysClr val="windowText" lastClr="000000"/>
            </a:solidFill>
          </a:endParaRPr>
        </a:p>
      </dgm:t>
    </dgm:pt>
    <dgm:pt modelId="{28F4F0A2-A5D8-4AD5-AE7C-E9F62DB23C7C}" type="sibTrans" cxnId="{407976E4-5A96-4FAB-8BF5-5526EABE26D4}">
      <dgm:prSet/>
      <dgm:spPr/>
      <dgm:t>
        <a:bodyPr/>
        <a:lstStyle/>
        <a:p>
          <a:pPr algn="ctr"/>
          <a:endParaRPr lang="es-EC">
            <a:solidFill>
              <a:sysClr val="windowText" lastClr="000000"/>
            </a:solidFill>
          </a:endParaRPr>
        </a:p>
      </dgm:t>
    </dgm:pt>
    <dgm:pt modelId="{26E57787-216D-4EE4-AA45-748169BA7D20}">
      <dgm:prSet phldrT="[Texto]"/>
      <dgm:spPr/>
      <dgm:t>
        <a:bodyPr/>
        <a:lstStyle/>
        <a:p>
          <a:pPr algn="ctr"/>
          <a:r>
            <a:rPr lang="es-EC"/>
            <a:t>Juegos</a:t>
          </a:r>
        </a:p>
      </dgm:t>
    </dgm:pt>
    <dgm:pt modelId="{BE033D13-DAE4-414B-87A4-9E6949AFDC3D}" type="parTrans" cxnId="{23AB7EF3-FF42-4C5A-9C49-038A8E3BB8FF}">
      <dgm:prSet/>
      <dgm:spPr/>
      <dgm:t>
        <a:bodyPr/>
        <a:lstStyle/>
        <a:p>
          <a:pPr algn="ctr"/>
          <a:endParaRPr lang="es-EC">
            <a:solidFill>
              <a:sysClr val="windowText" lastClr="000000"/>
            </a:solidFill>
          </a:endParaRPr>
        </a:p>
      </dgm:t>
    </dgm:pt>
    <dgm:pt modelId="{408AAF99-0D71-459F-AA52-265952CF8EC9}" type="sibTrans" cxnId="{23AB7EF3-FF42-4C5A-9C49-038A8E3BB8FF}">
      <dgm:prSet/>
      <dgm:spPr/>
      <dgm:t>
        <a:bodyPr/>
        <a:lstStyle/>
        <a:p>
          <a:pPr algn="ctr"/>
          <a:endParaRPr lang="es-EC">
            <a:solidFill>
              <a:sysClr val="windowText" lastClr="000000"/>
            </a:solidFill>
          </a:endParaRPr>
        </a:p>
      </dgm:t>
    </dgm:pt>
    <dgm:pt modelId="{FDE7CCC9-5BA6-4203-A0B4-A21BFB5EDF25}">
      <dgm:prSet phldrT="[Texto]"/>
      <dgm:spPr/>
      <dgm:t>
        <a:bodyPr/>
        <a:lstStyle/>
        <a:p>
          <a:pPr algn="ctr"/>
          <a:r>
            <a:rPr lang="es-EC" dirty="0" smtClean="0"/>
            <a:t>Cuestionarios</a:t>
          </a:r>
          <a:endParaRPr lang="es-EC" dirty="0"/>
        </a:p>
      </dgm:t>
    </dgm:pt>
    <dgm:pt modelId="{F3BC7364-5932-4AE4-A991-CE748FB6BA16}" type="parTrans" cxnId="{E4547602-24A2-4FD6-8CE1-DEB83353D8EB}">
      <dgm:prSet/>
      <dgm:spPr/>
      <dgm:t>
        <a:bodyPr/>
        <a:lstStyle/>
        <a:p>
          <a:pPr algn="ctr"/>
          <a:endParaRPr lang="es-EC">
            <a:solidFill>
              <a:sysClr val="windowText" lastClr="000000"/>
            </a:solidFill>
          </a:endParaRPr>
        </a:p>
      </dgm:t>
    </dgm:pt>
    <dgm:pt modelId="{55D47C73-A79E-4218-961C-93C9989B359A}" type="sibTrans" cxnId="{E4547602-24A2-4FD6-8CE1-DEB83353D8EB}">
      <dgm:prSet/>
      <dgm:spPr/>
      <dgm:t>
        <a:bodyPr/>
        <a:lstStyle/>
        <a:p>
          <a:pPr algn="ctr"/>
          <a:endParaRPr lang="es-EC">
            <a:solidFill>
              <a:sysClr val="windowText" lastClr="000000"/>
            </a:solidFill>
          </a:endParaRPr>
        </a:p>
      </dgm:t>
    </dgm:pt>
    <dgm:pt modelId="{0F5C4EEF-DD67-4003-AAA6-3C43F55A3802}">
      <dgm:prSet phldrT="[Texto]"/>
      <dgm:spPr/>
      <dgm:t>
        <a:bodyPr/>
        <a:lstStyle/>
        <a:p>
          <a:pPr algn="ctr"/>
          <a:r>
            <a:rPr lang="es-EC"/>
            <a:t>Problemas de aplicación</a:t>
          </a:r>
        </a:p>
      </dgm:t>
    </dgm:pt>
    <dgm:pt modelId="{78C80A6F-D31D-4BEC-9E8F-BD7EE74BB6A9}" type="parTrans" cxnId="{74ADDD0D-3C3E-4912-B846-AEF82FFD25F9}">
      <dgm:prSet/>
      <dgm:spPr/>
      <dgm:t>
        <a:bodyPr/>
        <a:lstStyle/>
        <a:p>
          <a:pPr algn="ctr"/>
          <a:endParaRPr lang="es-EC">
            <a:solidFill>
              <a:sysClr val="windowText" lastClr="000000"/>
            </a:solidFill>
          </a:endParaRPr>
        </a:p>
      </dgm:t>
    </dgm:pt>
    <dgm:pt modelId="{96D79AD8-BCF0-446C-AD97-187E0C497AA9}" type="sibTrans" cxnId="{74ADDD0D-3C3E-4912-B846-AEF82FFD25F9}">
      <dgm:prSet/>
      <dgm:spPr/>
      <dgm:t>
        <a:bodyPr/>
        <a:lstStyle/>
        <a:p>
          <a:pPr algn="ctr"/>
          <a:endParaRPr lang="es-EC">
            <a:solidFill>
              <a:sysClr val="windowText" lastClr="000000"/>
            </a:solidFill>
          </a:endParaRPr>
        </a:p>
      </dgm:t>
    </dgm:pt>
    <dgm:pt modelId="{B1AA45AC-E279-4CBD-9D70-272821ED26B0}">
      <dgm:prSet phldrT="[Texto]"/>
      <dgm:spPr/>
      <dgm:t>
        <a:bodyPr/>
        <a:lstStyle/>
        <a:p>
          <a:pPr algn="ctr"/>
          <a:r>
            <a:rPr lang="es-EC"/>
            <a:t>Gráficas</a:t>
          </a:r>
        </a:p>
      </dgm:t>
    </dgm:pt>
    <dgm:pt modelId="{4CA5A7B6-F3F0-40CD-8CBF-E7059C433FFC}" type="parTrans" cxnId="{77DAA771-B617-4D21-918A-CBF658A66CE2}">
      <dgm:prSet/>
      <dgm:spPr/>
      <dgm:t>
        <a:bodyPr/>
        <a:lstStyle/>
        <a:p>
          <a:endParaRPr lang="es-EC">
            <a:solidFill>
              <a:sysClr val="windowText" lastClr="000000"/>
            </a:solidFill>
          </a:endParaRPr>
        </a:p>
      </dgm:t>
    </dgm:pt>
    <dgm:pt modelId="{9986D730-0D06-4B7E-9645-3843551D9C96}" type="sibTrans" cxnId="{77DAA771-B617-4D21-918A-CBF658A66CE2}">
      <dgm:prSet/>
      <dgm:spPr/>
      <dgm:t>
        <a:bodyPr/>
        <a:lstStyle/>
        <a:p>
          <a:endParaRPr lang="es-EC">
            <a:solidFill>
              <a:sysClr val="windowText" lastClr="000000"/>
            </a:solidFill>
          </a:endParaRPr>
        </a:p>
      </dgm:t>
    </dgm:pt>
    <dgm:pt modelId="{7AB2C9CB-A1B2-499C-A6FC-05558CDF3A15}">
      <dgm:prSet phldrT="[Texto]"/>
      <dgm:spPr/>
      <dgm:t>
        <a:bodyPr/>
        <a:lstStyle/>
        <a:p>
          <a:pPr algn="ctr"/>
          <a:r>
            <a:rPr lang="es-EC"/>
            <a:t>Preguntas intercaladas</a:t>
          </a:r>
        </a:p>
      </dgm:t>
    </dgm:pt>
    <dgm:pt modelId="{60DC0A5A-2693-4A3E-8817-0A44A5ADC3DA}" type="parTrans" cxnId="{CBCFF0E3-2907-4EB7-ADEA-589120206C14}">
      <dgm:prSet/>
      <dgm:spPr/>
      <dgm:t>
        <a:bodyPr/>
        <a:lstStyle/>
        <a:p>
          <a:endParaRPr lang="es-EC">
            <a:solidFill>
              <a:sysClr val="windowText" lastClr="000000"/>
            </a:solidFill>
          </a:endParaRPr>
        </a:p>
      </dgm:t>
    </dgm:pt>
    <dgm:pt modelId="{6C6EE8A5-B985-4B85-8D72-01CB03EC6309}" type="sibTrans" cxnId="{CBCFF0E3-2907-4EB7-ADEA-589120206C14}">
      <dgm:prSet/>
      <dgm:spPr/>
      <dgm:t>
        <a:bodyPr/>
        <a:lstStyle/>
        <a:p>
          <a:endParaRPr lang="es-EC">
            <a:solidFill>
              <a:sysClr val="windowText" lastClr="000000"/>
            </a:solidFill>
          </a:endParaRPr>
        </a:p>
      </dgm:t>
    </dgm:pt>
    <dgm:pt modelId="{27D6193B-872F-4C9D-B509-D6F74379D536}">
      <dgm:prSet phldrT="[Texto]"/>
      <dgm:spPr/>
      <dgm:t>
        <a:bodyPr/>
        <a:lstStyle/>
        <a:p>
          <a:pPr algn="ctr"/>
          <a:r>
            <a:rPr lang="es-EC"/>
            <a:t>Explorando la Web</a:t>
          </a:r>
        </a:p>
      </dgm:t>
    </dgm:pt>
    <dgm:pt modelId="{2DCC6830-2648-4C2D-949E-BE29192068A4}" type="parTrans" cxnId="{1907AE93-9E5B-4E3C-AA63-AAEB0814055A}">
      <dgm:prSet/>
      <dgm:spPr/>
      <dgm:t>
        <a:bodyPr/>
        <a:lstStyle/>
        <a:p>
          <a:endParaRPr lang="es-EC">
            <a:solidFill>
              <a:sysClr val="windowText" lastClr="000000"/>
            </a:solidFill>
          </a:endParaRPr>
        </a:p>
      </dgm:t>
    </dgm:pt>
    <dgm:pt modelId="{2BF2A780-FD3C-4C12-A7DB-F6BCDADBD271}" type="sibTrans" cxnId="{1907AE93-9E5B-4E3C-AA63-AAEB0814055A}">
      <dgm:prSet/>
      <dgm:spPr/>
      <dgm:t>
        <a:bodyPr/>
        <a:lstStyle/>
        <a:p>
          <a:endParaRPr lang="es-EC">
            <a:solidFill>
              <a:sysClr val="windowText" lastClr="000000"/>
            </a:solidFill>
          </a:endParaRPr>
        </a:p>
      </dgm:t>
    </dgm:pt>
    <dgm:pt modelId="{E7590AE5-9FA9-4BDD-9CF8-83398C29FA00}">
      <dgm:prSet phldrT="[Texto]"/>
      <dgm:spPr/>
      <dgm:t>
        <a:bodyPr/>
        <a:lstStyle/>
        <a:p>
          <a:pPr algn="ctr"/>
          <a:r>
            <a:rPr lang="es-EC"/>
            <a:t>Organizadores gráficos</a:t>
          </a:r>
        </a:p>
      </dgm:t>
    </dgm:pt>
    <dgm:pt modelId="{FD785AF0-A6D3-4110-AAA9-91E549419605}" type="parTrans" cxnId="{3B279676-40A2-4BBC-9660-E0641D487EC8}">
      <dgm:prSet/>
      <dgm:spPr/>
      <dgm:t>
        <a:bodyPr/>
        <a:lstStyle/>
        <a:p>
          <a:endParaRPr lang="es-EC">
            <a:solidFill>
              <a:sysClr val="windowText" lastClr="000000"/>
            </a:solidFill>
          </a:endParaRPr>
        </a:p>
      </dgm:t>
    </dgm:pt>
    <dgm:pt modelId="{CE28E7D0-F951-4868-B1D1-808A9393E7FB}" type="sibTrans" cxnId="{3B279676-40A2-4BBC-9660-E0641D487EC8}">
      <dgm:prSet/>
      <dgm:spPr/>
      <dgm:t>
        <a:bodyPr/>
        <a:lstStyle/>
        <a:p>
          <a:endParaRPr lang="es-EC">
            <a:solidFill>
              <a:sysClr val="windowText" lastClr="000000"/>
            </a:solidFill>
          </a:endParaRPr>
        </a:p>
      </dgm:t>
    </dgm:pt>
    <dgm:pt modelId="{CD319554-F827-40C6-932D-8BEA12942DBF}">
      <dgm:prSet phldrT="[Texto]"/>
      <dgm:spPr/>
      <dgm:t>
        <a:bodyPr/>
        <a:lstStyle/>
        <a:p>
          <a:pPr algn="ctr"/>
          <a:r>
            <a:rPr lang="es-EC" dirty="0"/>
            <a:t>Nuevas </a:t>
          </a:r>
          <a:r>
            <a:rPr lang="es-EC" dirty="0" smtClean="0"/>
            <a:t>preguntas (problemas)</a:t>
          </a:r>
          <a:endParaRPr lang="es-EC" dirty="0"/>
        </a:p>
      </dgm:t>
    </dgm:pt>
    <dgm:pt modelId="{F4FEBB07-AC66-49EB-AC64-2156983931B8}" type="parTrans" cxnId="{C53FF0F8-5FE9-45B8-AB7A-BD6204E82A5A}">
      <dgm:prSet/>
      <dgm:spPr/>
      <dgm:t>
        <a:bodyPr/>
        <a:lstStyle/>
        <a:p>
          <a:endParaRPr lang="es-EC">
            <a:solidFill>
              <a:sysClr val="windowText" lastClr="000000"/>
            </a:solidFill>
          </a:endParaRPr>
        </a:p>
      </dgm:t>
    </dgm:pt>
    <dgm:pt modelId="{FD47BED5-266A-48D5-B873-8DA465CBDFE3}" type="sibTrans" cxnId="{C53FF0F8-5FE9-45B8-AB7A-BD6204E82A5A}">
      <dgm:prSet/>
      <dgm:spPr/>
      <dgm:t>
        <a:bodyPr/>
        <a:lstStyle/>
        <a:p>
          <a:endParaRPr lang="es-EC">
            <a:solidFill>
              <a:sysClr val="windowText" lastClr="000000"/>
            </a:solidFill>
          </a:endParaRPr>
        </a:p>
      </dgm:t>
    </dgm:pt>
    <dgm:pt modelId="{577CDC4F-0E4A-4A21-BDB8-945AA6D18076}">
      <dgm:prSet phldrT="[Texto]"/>
      <dgm:spPr/>
      <dgm:t>
        <a:bodyPr/>
        <a:lstStyle/>
        <a:p>
          <a:pPr algn="ctr"/>
          <a:r>
            <a:rPr lang="es-EC"/>
            <a:t>Software</a:t>
          </a:r>
        </a:p>
      </dgm:t>
    </dgm:pt>
    <dgm:pt modelId="{C859BED7-3606-4822-80AA-4F7E18138496}" type="parTrans" cxnId="{D6531021-3EC6-48A1-B3F2-718B03BB0AA1}">
      <dgm:prSet/>
      <dgm:spPr/>
      <dgm:t>
        <a:bodyPr/>
        <a:lstStyle/>
        <a:p>
          <a:endParaRPr lang="es-EC">
            <a:solidFill>
              <a:sysClr val="windowText" lastClr="000000"/>
            </a:solidFill>
          </a:endParaRPr>
        </a:p>
      </dgm:t>
    </dgm:pt>
    <dgm:pt modelId="{1B05A7C5-A6A8-474F-8640-C21C512AC6BD}" type="sibTrans" cxnId="{D6531021-3EC6-48A1-B3F2-718B03BB0AA1}">
      <dgm:prSet/>
      <dgm:spPr/>
      <dgm:t>
        <a:bodyPr/>
        <a:lstStyle/>
        <a:p>
          <a:endParaRPr lang="es-EC">
            <a:solidFill>
              <a:sysClr val="windowText" lastClr="000000"/>
            </a:solidFill>
          </a:endParaRPr>
        </a:p>
      </dgm:t>
    </dgm:pt>
    <dgm:pt modelId="{508CBE2C-C4E5-40B6-B6D9-BE88B9D0B09C}">
      <dgm:prSet/>
      <dgm:spPr/>
      <dgm:t>
        <a:bodyPr/>
        <a:lstStyle/>
        <a:p>
          <a:r>
            <a:rPr lang="es-EC" dirty="0" smtClean="0"/>
            <a:t>Ilustración</a:t>
          </a:r>
          <a:endParaRPr lang="es-EC" dirty="0"/>
        </a:p>
      </dgm:t>
    </dgm:pt>
    <dgm:pt modelId="{5DF953DF-38ED-4AF3-AB04-4D0F62064F97}" type="parTrans" cxnId="{7937156B-28A9-4596-BA7E-E60B8B4B0B53}">
      <dgm:prSet/>
      <dgm:spPr/>
      <dgm:t>
        <a:bodyPr/>
        <a:lstStyle/>
        <a:p>
          <a:endParaRPr lang="es-EC">
            <a:solidFill>
              <a:sysClr val="windowText" lastClr="000000"/>
            </a:solidFill>
          </a:endParaRPr>
        </a:p>
      </dgm:t>
    </dgm:pt>
    <dgm:pt modelId="{1A0402B1-8C88-4570-938E-B789D99F79A1}" type="sibTrans" cxnId="{7937156B-28A9-4596-BA7E-E60B8B4B0B53}">
      <dgm:prSet/>
      <dgm:spPr/>
      <dgm:t>
        <a:bodyPr/>
        <a:lstStyle/>
        <a:p>
          <a:endParaRPr lang="es-EC">
            <a:solidFill>
              <a:sysClr val="windowText" lastClr="000000"/>
            </a:solidFill>
          </a:endParaRPr>
        </a:p>
      </dgm:t>
    </dgm:pt>
    <dgm:pt modelId="{F16CD9D3-F740-4F6B-A519-C8042FDA38E2}">
      <dgm:prSet phldrT="[Texto]"/>
      <dgm:spPr/>
      <dgm:t>
        <a:bodyPr/>
        <a:lstStyle/>
        <a:p>
          <a:pPr algn="ctr"/>
          <a:r>
            <a:rPr lang="es-EC" dirty="0" smtClean="0"/>
            <a:t>Descriptiva</a:t>
          </a:r>
          <a:endParaRPr lang="es-EC" dirty="0"/>
        </a:p>
      </dgm:t>
    </dgm:pt>
    <dgm:pt modelId="{74EC0B11-637A-4530-9027-33813FABA647}" type="sibTrans" cxnId="{48E2CB5E-3265-4258-88C4-276553AC3ACA}">
      <dgm:prSet/>
      <dgm:spPr/>
      <dgm:t>
        <a:bodyPr/>
        <a:lstStyle/>
        <a:p>
          <a:pPr algn="ctr"/>
          <a:endParaRPr lang="es-EC">
            <a:solidFill>
              <a:sysClr val="windowText" lastClr="000000"/>
            </a:solidFill>
          </a:endParaRPr>
        </a:p>
      </dgm:t>
    </dgm:pt>
    <dgm:pt modelId="{13626044-1152-4721-AF0F-B27941A696BC}" type="parTrans" cxnId="{48E2CB5E-3265-4258-88C4-276553AC3ACA}">
      <dgm:prSet/>
      <dgm:spPr/>
      <dgm:t>
        <a:bodyPr/>
        <a:lstStyle/>
        <a:p>
          <a:pPr algn="ctr"/>
          <a:endParaRPr lang="es-EC">
            <a:solidFill>
              <a:sysClr val="windowText" lastClr="000000"/>
            </a:solidFill>
          </a:endParaRPr>
        </a:p>
      </dgm:t>
    </dgm:pt>
    <dgm:pt modelId="{407020EA-4F9F-4D1C-B4C2-3DD29A991CF9}">
      <dgm:prSet/>
      <dgm:spPr/>
      <dgm:t>
        <a:bodyPr/>
        <a:lstStyle/>
        <a:p>
          <a:r>
            <a:rPr lang="es-EC"/>
            <a:t>Construccional</a:t>
          </a:r>
        </a:p>
      </dgm:t>
    </dgm:pt>
    <dgm:pt modelId="{66007A43-7355-4E74-9353-1CF0957931D1}" type="parTrans" cxnId="{F8AF2A7D-DCF4-4694-9E47-7425C370E843}">
      <dgm:prSet/>
      <dgm:spPr/>
      <dgm:t>
        <a:bodyPr/>
        <a:lstStyle/>
        <a:p>
          <a:endParaRPr lang="es-EC">
            <a:solidFill>
              <a:sysClr val="windowText" lastClr="000000"/>
            </a:solidFill>
          </a:endParaRPr>
        </a:p>
      </dgm:t>
    </dgm:pt>
    <dgm:pt modelId="{CA5E0A2B-A92C-4AE7-9379-F850BEDC8246}" type="sibTrans" cxnId="{F8AF2A7D-DCF4-4694-9E47-7425C370E843}">
      <dgm:prSet/>
      <dgm:spPr/>
      <dgm:t>
        <a:bodyPr/>
        <a:lstStyle/>
        <a:p>
          <a:endParaRPr lang="es-EC">
            <a:solidFill>
              <a:sysClr val="windowText" lastClr="000000"/>
            </a:solidFill>
          </a:endParaRPr>
        </a:p>
      </dgm:t>
    </dgm:pt>
    <dgm:pt modelId="{E4184971-F2D7-4D1A-982C-B5663BFF4B16}">
      <dgm:prSet/>
      <dgm:spPr/>
      <dgm:t>
        <a:bodyPr/>
        <a:lstStyle/>
        <a:p>
          <a:r>
            <a:rPr lang="es-EC"/>
            <a:t>Algorítmica</a:t>
          </a:r>
        </a:p>
      </dgm:t>
    </dgm:pt>
    <dgm:pt modelId="{7E625A53-0B30-4DDF-BC5F-7756C6520D13}" type="sibTrans" cxnId="{A2B3614E-E9A2-414E-9AE2-39CFE4162B35}">
      <dgm:prSet/>
      <dgm:spPr/>
      <dgm:t>
        <a:bodyPr/>
        <a:lstStyle/>
        <a:p>
          <a:endParaRPr lang="es-EC">
            <a:solidFill>
              <a:sysClr val="windowText" lastClr="000000"/>
            </a:solidFill>
          </a:endParaRPr>
        </a:p>
      </dgm:t>
    </dgm:pt>
    <dgm:pt modelId="{C9E184E1-A840-4A6A-9685-730CFBB5F6CC}" type="parTrans" cxnId="{A2B3614E-E9A2-414E-9AE2-39CFE4162B35}">
      <dgm:prSet/>
      <dgm:spPr/>
      <dgm:t>
        <a:bodyPr/>
        <a:lstStyle/>
        <a:p>
          <a:endParaRPr lang="es-EC">
            <a:solidFill>
              <a:sysClr val="windowText" lastClr="000000"/>
            </a:solidFill>
          </a:endParaRPr>
        </a:p>
      </dgm:t>
    </dgm:pt>
    <dgm:pt modelId="{10EA3711-2CD1-4628-84F7-85729869F324}" type="pres">
      <dgm:prSet presAssocID="{3E23C1B2-C270-4129-9DFD-7A6F27B81F69}" presName="Name0" presStyleCnt="0">
        <dgm:presLayoutVars>
          <dgm:chPref val="1"/>
          <dgm:dir/>
          <dgm:animOne val="branch"/>
          <dgm:animLvl val="lvl"/>
          <dgm:resizeHandles val="exact"/>
        </dgm:presLayoutVars>
      </dgm:prSet>
      <dgm:spPr/>
      <dgm:t>
        <a:bodyPr/>
        <a:lstStyle/>
        <a:p>
          <a:endParaRPr lang="es-EC"/>
        </a:p>
      </dgm:t>
    </dgm:pt>
    <dgm:pt modelId="{2539A60E-9C44-47F9-9894-A01C84270BF1}" type="pres">
      <dgm:prSet presAssocID="{4A9CF94F-46E6-4B8A-A07E-043A5BC19F4F}" presName="root1" presStyleCnt="0"/>
      <dgm:spPr/>
    </dgm:pt>
    <dgm:pt modelId="{1CC54559-10CE-4A77-89FC-08512F8117C3}" type="pres">
      <dgm:prSet presAssocID="{4A9CF94F-46E6-4B8A-A07E-043A5BC19F4F}" presName="LevelOneTextNode" presStyleLbl="node0" presStyleIdx="0" presStyleCnt="1" custScaleY="227143">
        <dgm:presLayoutVars>
          <dgm:chPref val="3"/>
        </dgm:presLayoutVars>
      </dgm:prSet>
      <dgm:spPr/>
      <dgm:t>
        <a:bodyPr/>
        <a:lstStyle/>
        <a:p>
          <a:endParaRPr lang="es-EC"/>
        </a:p>
      </dgm:t>
    </dgm:pt>
    <dgm:pt modelId="{EB97E66D-898B-4A8A-9991-5AADE19DB25B}" type="pres">
      <dgm:prSet presAssocID="{4A9CF94F-46E6-4B8A-A07E-043A5BC19F4F}" presName="level2hierChild" presStyleCnt="0"/>
      <dgm:spPr/>
    </dgm:pt>
    <dgm:pt modelId="{E0A81FB0-88EA-4AB2-BAE4-20C41FD68FC1}" type="pres">
      <dgm:prSet presAssocID="{A40607D6-FEDD-414C-A489-18BE3507FB37}" presName="conn2-1" presStyleLbl="parChTrans1D2" presStyleIdx="0" presStyleCnt="3"/>
      <dgm:spPr/>
      <dgm:t>
        <a:bodyPr/>
        <a:lstStyle/>
        <a:p>
          <a:endParaRPr lang="es-EC"/>
        </a:p>
      </dgm:t>
    </dgm:pt>
    <dgm:pt modelId="{BD509ED4-0066-43D5-A326-083A35C44BEA}" type="pres">
      <dgm:prSet presAssocID="{A40607D6-FEDD-414C-A489-18BE3507FB37}" presName="connTx" presStyleLbl="parChTrans1D2" presStyleIdx="0" presStyleCnt="3"/>
      <dgm:spPr/>
      <dgm:t>
        <a:bodyPr/>
        <a:lstStyle/>
        <a:p>
          <a:endParaRPr lang="es-EC"/>
        </a:p>
      </dgm:t>
    </dgm:pt>
    <dgm:pt modelId="{92BCE23B-7E5E-4817-8C15-092A18AF3AA1}" type="pres">
      <dgm:prSet presAssocID="{132A1937-005C-4DD6-9BB2-A39C2E7E20EA}" presName="root2" presStyleCnt="0"/>
      <dgm:spPr/>
    </dgm:pt>
    <dgm:pt modelId="{6EA092EB-5D3D-42CA-9995-94A819F1F9B3}" type="pres">
      <dgm:prSet presAssocID="{132A1937-005C-4DD6-9BB2-A39C2E7E20EA}" presName="LevelTwoTextNode" presStyleLbl="node2" presStyleIdx="0" presStyleCnt="3">
        <dgm:presLayoutVars>
          <dgm:chPref val="3"/>
        </dgm:presLayoutVars>
      </dgm:prSet>
      <dgm:spPr/>
      <dgm:t>
        <a:bodyPr/>
        <a:lstStyle/>
        <a:p>
          <a:endParaRPr lang="es-EC"/>
        </a:p>
      </dgm:t>
    </dgm:pt>
    <dgm:pt modelId="{D32FFCAE-906A-414B-AAB6-C1275B37CAA1}" type="pres">
      <dgm:prSet presAssocID="{132A1937-005C-4DD6-9BB2-A39C2E7E20EA}" presName="level3hierChild" presStyleCnt="0"/>
      <dgm:spPr/>
    </dgm:pt>
    <dgm:pt modelId="{D416590B-5477-49A2-8558-E799BABCBECC}" type="pres">
      <dgm:prSet presAssocID="{1D097490-F68A-418C-B858-C27952BF100C}" presName="conn2-1" presStyleLbl="parChTrans1D3" presStyleIdx="0" presStyleCnt="15"/>
      <dgm:spPr/>
      <dgm:t>
        <a:bodyPr/>
        <a:lstStyle/>
        <a:p>
          <a:endParaRPr lang="es-EC"/>
        </a:p>
      </dgm:t>
    </dgm:pt>
    <dgm:pt modelId="{158C69AE-CC75-4EE8-B47F-3CBE679DE568}" type="pres">
      <dgm:prSet presAssocID="{1D097490-F68A-418C-B858-C27952BF100C}" presName="connTx" presStyleLbl="parChTrans1D3" presStyleIdx="0" presStyleCnt="15"/>
      <dgm:spPr/>
      <dgm:t>
        <a:bodyPr/>
        <a:lstStyle/>
        <a:p>
          <a:endParaRPr lang="es-EC"/>
        </a:p>
      </dgm:t>
    </dgm:pt>
    <dgm:pt modelId="{EDBDF7A8-1345-4871-8BE6-024A0C52B19D}" type="pres">
      <dgm:prSet presAssocID="{3C38EF1F-FC0B-46D1-9715-580D933A7D4E}" presName="root2" presStyleCnt="0"/>
      <dgm:spPr/>
    </dgm:pt>
    <dgm:pt modelId="{A6668B65-3614-499F-BDB5-4EEE84585A13}" type="pres">
      <dgm:prSet presAssocID="{3C38EF1F-FC0B-46D1-9715-580D933A7D4E}" presName="LevelTwoTextNode" presStyleLbl="node3" presStyleIdx="0" presStyleCnt="15">
        <dgm:presLayoutVars>
          <dgm:chPref val="3"/>
        </dgm:presLayoutVars>
      </dgm:prSet>
      <dgm:spPr/>
      <dgm:t>
        <a:bodyPr/>
        <a:lstStyle/>
        <a:p>
          <a:endParaRPr lang="es-EC"/>
        </a:p>
      </dgm:t>
    </dgm:pt>
    <dgm:pt modelId="{26EBECD2-9121-425E-BC27-EAF59B067282}" type="pres">
      <dgm:prSet presAssocID="{3C38EF1F-FC0B-46D1-9715-580D933A7D4E}" presName="level3hierChild" presStyleCnt="0"/>
      <dgm:spPr/>
    </dgm:pt>
    <dgm:pt modelId="{DCB7A7AC-1D13-4BA4-A74F-DAF05DB89525}" type="pres">
      <dgm:prSet presAssocID="{104CF676-752C-4087-BD2A-4500BB91CCCD}" presName="conn2-1" presStyleLbl="parChTrans1D3" presStyleIdx="1" presStyleCnt="15"/>
      <dgm:spPr/>
      <dgm:t>
        <a:bodyPr/>
        <a:lstStyle/>
        <a:p>
          <a:endParaRPr lang="es-EC"/>
        </a:p>
      </dgm:t>
    </dgm:pt>
    <dgm:pt modelId="{5D22D63D-4F4E-44EC-B9CF-FE9D6720EA8F}" type="pres">
      <dgm:prSet presAssocID="{104CF676-752C-4087-BD2A-4500BB91CCCD}" presName="connTx" presStyleLbl="parChTrans1D3" presStyleIdx="1" presStyleCnt="15"/>
      <dgm:spPr/>
      <dgm:t>
        <a:bodyPr/>
        <a:lstStyle/>
        <a:p>
          <a:endParaRPr lang="es-EC"/>
        </a:p>
      </dgm:t>
    </dgm:pt>
    <dgm:pt modelId="{94B37349-1A10-490C-B1F2-395BF8D038AA}" type="pres">
      <dgm:prSet presAssocID="{ADD13CFC-160A-4918-B22A-E019126D8D23}" presName="root2" presStyleCnt="0"/>
      <dgm:spPr/>
    </dgm:pt>
    <dgm:pt modelId="{7B70EC94-FD8F-409E-B3AF-202B5DCDAC25}" type="pres">
      <dgm:prSet presAssocID="{ADD13CFC-160A-4918-B22A-E019126D8D23}" presName="LevelTwoTextNode" presStyleLbl="node3" presStyleIdx="1" presStyleCnt="15">
        <dgm:presLayoutVars>
          <dgm:chPref val="3"/>
        </dgm:presLayoutVars>
      </dgm:prSet>
      <dgm:spPr/>
      <dgm:t>
        <a:bodyPr/>
        <a:lstStyle/>
        <a:p>
          <a:endParaRPr lang="es-EC"/>
        </a:p>
      </dgm:t>
    </dgm:pt>
    <dgm:pt modelId="{C4B1C65C-DD65-46A5-8D8E-1CDD7DDB9FE2}" type="pres">
      <dgm:prSet presAssocID="{ADD13CFC-160A-4918-B22A-E019126D8D23}" presName="level3hierChild" presStyleCnt="0"/>
      <dgm:spPr/>
    </dgm:pt>
    <dgm:pt modelId="{3856143F-9BD3-498B-92D5-0B474DF2C536}" type="pres">
      <dgm:prSet presAssocID="{760085C7-EA8F-4D83-AF01-AF1822AF03D7}" presName="conn2-1" presStyleLbl="parChTrans1D3" presStyleIdx="2" presStyleCnt="15"/>
      <dgm:spPr/>
      <dgm:t>
        <a:bodyPr/>
        <a:lstStyle/>
        <a:p>
          <a:endParaRPr lang="es-EC"/>
        </a:p>
      </dgm:t>
    </dgm:pt>
    <dgm:pt modelId="{C1DA0271-F4E9-49ED-92AD-E16B8A6D66A3}" type="pres">
      <dgm:prSet presAssocID="{760085C7-EA8F-4D83-AF01-AF1822AF03D7}" presName="connTx" presStyleLbl="parChTrans1D3" presStyleIdx="2" presStyleCnt="15"/>
      <dgm:spPr/>
      <dgm:t>
        <a:bodyPr/>
        <a:lstStyle/>
        <a:p>
          <a:endParaRPr lang="es-EC"/>
        </a:p>
      </dgm:t>
    </dgm:pt>
    <dgm:pt modelId="{A1234892-E418-482D-8521-052416844998}" type="pres">
      <dgm:prSet presAssocID="{A8873FA0-45AD-4E10-B5ED-94FE3C337F6D}" presName="root2" presStyleCnt="0"/>
      <dgm:spPr/>
    </dgm:pt>
    <dgm:pt modelId="{137DADB0-A29C-4937-B2B5-503DBFFBC193}" type="pres">
      <dgm:prSet presAssocID="{A8873FA0-45AD-4E10-B5ED-94FE3C337F6D}" presName="LevelTwoTextNode" presStyleLbl="node3" presStyleIdx="2" presStyleCnt="15" custScaleX="167827">
        <dgm:presLayoutVars>
          <dgm:chPref val="3"/>
        </dgm:presLayoutVars>
      </dgm:prSet>
      <dgm:spPr/>
      <dgm:t>
        <a:bodyPr/>
        <a:lstStyle/>
        <a:p>
          <a:endParaRPr lang="es-EC"/>
        </a:p>
      </dgm:t>
    </dgm:pt>
    <dgm:pt modelId="{0384E038-DF64-4342-A685-2E19F6CB638D}" type="pres">
      <dgm:prSet presAssocID="{A8873FA0-45AD-4E10-B5ED-94FE3C337F6D}" presName="level3hierChild" presStyleCnt="0"/>
      <dgm:spPr/>
    </dgm:pt>
    <dgm:pt modelId="{191189BF-07F3-4A85-BDF8-2D9028DF0407}" type="pres">
      <dgm:prSet presAssocID="{5C37FC7C-B4AE-42D0-969A-FA8AAF6FAEA7}" presName="conn2-1" presStyleLbl="parChTrans1D3" presStyleIdx="3" presStyleCnt="15"/>
      <dgm:spPr/>
      <dgm:t>
        <a:bodyPr/>
        <a:lstStyle/>
        <a:p>
          <a:endParaRPr lang="es-EC"/>
        </a:p>
      </dgm:t>
    </dgm:pt>
    <dgm:pt modelId="{26E2B0BB-4757-408D-8952-BE4718B4E2FD}" type="pres">
      <dgm:prSet presAssocID="{5C37FC7C-B4AE-42D0-969A-FA8AAF6FAEA7}" presName="connTx" presStyleLbl="parChTrans1D3" presStyleIdx="3" presStyleCnt="15"/>
      <dgm:spPr/>
      <dgm:t>
        <a:bodyPr/>
        <a:lstStyle/>
        <a:p>
          <a:endParaRPr lang="es-EC"/>
        </a:p>
      </dgm:t>
    </dgm:pt>
    <dgm:pt modelId="{F55A5ED3-C527-448C-BFAE-7FA91D149CFD}" type="pres">
      <dgm:prSet presAssocID="{4DC4422B-F735-414C-924B-9C4B1F84546B}" presName="root2" presStyleCnt="0"/>
      <dgm:spPr/>
    </dgm:pt>
    <dgm:pt modelId="{14385592-1D76-4CE9-A285-AFADC537148A}" type="pres">
      <dgm:prSet presAssocID="{4DC4422B-F735-414C-924B-9C4B1F84546B}" presName="LevelTwoTextNode" presStyleLbl="node3" presStyleIdx="3" presStyleCnt="15" custScaleX="118120" custLinFactNeighborX="-5551" custLinFactNeighborY="-309">
        <dgm:presLayoutVars>
          <dgm:chPref val="3"/>
        </dgm:presLayoutVars>
      </dgm:prSet>
      <dgm:spPr/>
      <dgm:t>
        <a:bodyPr/>
        <a:lstStyle/>
        <a:p>
          <a:endParaRPr lang="es-EC"/>
        </a:p>
      </dgm:t>
    </dgm:pt>
    <dgm:pt modelId="{8E4867B9-D73D-4920-BB05-DAC6F3FDCDEE}" type="pres">
      <dgm:prSet presAssocID="{4DC4422B-F735-414C-924B-9C4B1F84546B}" presName="level3hierChild" presStyleCnt="0"/>
      <dgm:spPr/>
    </dgm:pt>
    <dgm:pt modelId="{D07A2332-8D06-471B-A217-9E72CD5CC296}" type="pres">
      <dgm:prSet presAssocID="{B65E7AF9-3805-4A47-999C-5256507D1DAC}" presName="conn2-1" presStyleLbl="parChTrans1D3" presStyleIdx="4" presStyleCnt="15"/>
      <dgm:spPr/>
      <dgm:t>
        <a:bodyPr/>
        <a:lstStyle/>
        <a:p>
          <a:endParaRPr lang="es-EC"/>
        </a:p>
      </dgm:t>
    </dgm:pt>
    <dgm:pt modelId="{ADF1208C-0C95-44FC-B2FC-F20F2A204F14}" type="pres">
      <dgm:prSet presAssocID="{B65E7AF9-3805-4A47-999C-5256507D1DAC}" presName="connTx" presStyleLbl="parChTrans1D3" presStyleIdx="4" presStyleCnt="15"/>
      <dgm:spPr/>
      <dgm:t>
        <a:bodyPr/>
        <a:lstStyle/>
        <a:p>
          <a:endParaRPr lang="es-EC"/>
        </a:p>
      </dgm:t>
    </dgm:pt>
    <dgm:pt modelId="{A9E6460C-1990-4F50-9D38-2F790835DD0E}" type="pres">
      <dgm:prSet presAssocID="{5F682577-3623-4F63-BC08-286864412BE3}" presName="root2" presStyleCnt="0"/>
      <dgm:spPr/>
    </dgm:pt>
    <dgm:pt modelId="{C4D052BE-368F-44FD-AB73-BA0F7AADF01C}" type="pres">
      <dgm:prSet presAssocID="{5F682577-3623-4F63-BC08-286864412BE3}" presName="LevelTwoTextNode" presStyleLbl="node3" presStyleIdx="4" presStyleCnt="15">
        <dgm:presLayoutVars>
          <dgm:chPref val="3"/>
        </dgm:presLayoutVars>
      </dgm:prSet>
      <dgm:spPr/>
      <dgm:t>
        <a:bodyPr/>
        <a:lstStyle/>
        <a:p>
          <a:endParaRPr lang="es-EC"/>
        </a:p>
      </dgm:t>
    </dgm:pt>
    <dgm:pt modelId="{2F552D54-0FCA-45E7-9A98-B6DBB4797BD5}" type="pres">
      <dgm:prSet presAssocID="{5F682577-3623-4F63-BC08-286864412BE3}" presName="level3hierChild" presStyleCnt="0"/>
      <dgm:spPr/>
    </dgm:pt>
    <dgm:pt modelId="{A5942BD2-E58F-4009-9256-A2D8389566A4}" type="pres">
      <dgm:prSet presAssocID="{5DF953DF-38ED-4AF3-AB04-4D0F62064F97}" presName="conn2-1" presStyleLbl="parChTrans1D3" presStyleIdx="5" presStyleCnt="15"/>
      <dgm:spPr/>
      <dgm:t>
        <a:bodyPr/>
        <a:lstStyle/>
        <a:p>
          <a:endParaRPr lang="es-EC"/>
        </a:p>
      </dgm:t>
    </dgm:pt>
    <dgm:pt modelId="{6F15839F-2F8E-40B3-BA6E-73BCAC432E73}" type="pres">
      <dgm:prSet presAssocID="{5DF953DF-38ED-4AF3-AB04-4D0F62064F97}" presName="connTx" presStyleLbl="parChTrans1D3" presStyleIdx="5" presStyleCnt="15"/>
      <dgm:spPr/>
      <dgm:t>
        <a:bodyPr/>
        <a:lstStyle/>
        <a:p>
          <a:endParaRPr lang="es-EC"/>
        </a:p>
      </dgm:t>
    </dgm:pt>
    <dgm:pt modelId="{8DBBA1EE-FF58-47A7-8061-EE8581CAFBBD}" type="pres">
      <dgm:prSet presAssocID="{508CBE2C-C4E5-40B6-B6D9-BE88B9D0B09C}" presName="root2" presStyleCnt="0"/>
      <dgm:spPr/>
    </dgm:pt>
    <dgm:pt modelId="{E8EC5356-BF6F-4FCA-BE8A-EA1E18F3085D}" type="pres">
      <dgm:prSet presAssocID="{508CBE2C-C4E5-40B6-B6D9-BE88B9D0B09C}" presName="LevelTwoTextNode" presStyleLbl="node3" presStyleIdx="5" presStyleCnt="15">
        <dgm:presLayoutVars>
          <dgm:chPref val="3"/>
        </dgm:presLayoutVars>
      </dgm:prSet>
      <dgm:spPr/>
      <dgm:t>
        <a:bodyPr/>
        <a:lstStyle/>
        <a:p>
          <a:endParaRPr lang="es-EC"/>
        </a:p>
      </dgm:t>
    </dgm:pt>
    <dgm:pt modelId="{9BD86B39-D9ED-4E21-896D-BE89EFBB9B88}" type="pres">
      <dgm:prSet presAssocID="{508CBE2C-C4E5-40B6-B6D9-BE88B9D0B09C}" presName="level3hierChild" presStyleCnt="0"/>
      <dgm:spPr/>
    </dgm:pt>
    <dgm:pt modelId="{1155706E-44A7-4FCB-A5E2-5FA53EB62596}" type="pres">
      <dgm:prSet presAssocID="{13626044-1152-4721-AF0F-B27941A696BC}" presName="conn2-1" presStyleLbl="parChTrans1D4" presStyleIdx="0" presStyleCnt="3"/>
      <dgm:spPr/>
      <dgm:t>
        <a:bodyPr/>
        <a:lstStyle/>
        <a:p>
          <a:endParaRPr lang="es-EC"/>
        </a:p>
      </dgm:t>
    </dgm:pt>
    <dgm:pt modelId="{9BB9153A-E05F-49E0-A00A-33F3F0DAC5A2}" type="pres">
      <dgm:prSet presAssocID="{13626044-1152-4721-AF0F-B27941A696BC}" presName="connTx" presStyleLbl="parChTrans1D4" presStyleIdx="0" presStyleCnt="3"/>
      <dgm:spPr/>
      <dgm:t>
        <a:bodyPr/>
        <a:lstStyle/>
        <a:p>
          <a:endParaRPr lang="es-EC"/>
        </a:p>
      </dgm:t>
    </dgm:pt>
    <dgm:pt modelId="{7B2775D2-53FB-4846-B046-2C7879B7F304}" type="pres">
      <dgm:prSet presAssocID="{F16CD9D3-F740-4F6B-A519-C8042FDA38E2}" presName="root2" presStyleCnt="0"/>
      <dgm:spPr/>
    </dgm:pt>
    <dgm:pt modelId="{89826E6B-F817-453A-A550-2CAA27FFAFF1}" type="pres">
      <dgm:prSet presAssocID="{F16CD9D3-F740-4F6B-A519-C8042FDA38E2}" presName="LevelTwoTextNode" presStyleLbl="node4" presStyleIdx="0" presStyleCnt="3">
        <dgm:presLayoutVars>
          <dgm:chPref val="3"/>
        </dgm:presLayoutVars>
      </dgm:prSet>
      <dgm:spPr/>
      <dgm:t>
        <a:bodyPr/>
        <a:lstStyle/>
        <a:p>
          <a:endParaRPr lang="es-EC"/>
        </a:p>
      </dgm:t>
    </dgm:pt>
    <dgm:pt modelId="{75EC1FA2-6577-4050-B991-B0726F80612A}" type="pres">
      <dgm:prSet presAssocID="{F16CD9D3-F740-4F6B-A519-C8042FDA38E2}" presName="level3hierChild" presStyleCnt="0"/>
      <dgm:spPr/>
    </dgm:pt>
    <dgm:pt modelId="{3CF66DF6-6D01-4050-BC0F-BDFD3884B3A8}" type="pres">
      <dgm:prSet presAssocID="{66007A43-7355-4E74-9353-1CF0957931D1}" presName="conn2-1" presStyleLbl="parChTrans1D4" presStyleIdx="1" presStyleCnt="3"/>
      <dgm:spPr/>
      <dgm:t>
        <a:bodyPr/>
        <a:lstStyle/>
        <a:p>
          <a:endParaRPr lang="es-EC"/>
        </a:p>
      </dgm:t>
    </dgm:pt>
    <dgm:pt modelId="{AA691BCC-1DF0-4E57-83F3-E7B0A93D7F11}" type="pres">
      <dgm:prSet presAssocID="{66007A43-7355-4E74-9353-1CF0957931D1}" presName="connTx" presStyleLbl="parChTrans1D4" presStyleIdx="1" presStyleCnt="3"/>
      <dgm:spPr/>
      <dgm:t>
        <a:bodyPr/>
        <a:lstStyle/>
        <a:p>
          <a:endParaRPr lang="es-EC"/>
        </a:p>
      </dgm:t>
    </dgm:pt>
    <dgm:pt modelId="{91A7B6AE-E788-4218-8380-0201286A964C}" type="pres">
      <dgm:prSet presAssocID="{407020EA-4F9F-4D1C-B4C2-3DD29A991CF9}" presName="root2" presStyleCnt="0"/>
      <dgm:spPr/>
    </dgm:pt>
    <dgm:pt modelId="{40C771B7-3AAA-47BE-AC28-91C01BA22137}" type="pres">
      <dgm:prSet presAssocID="{407020EA-4F9F-4D1C-B4C2-3DD29A991CF9}" presName="LevelTwoTextNode" presStyleLbl="node4" presStyleIdx="1" presStyleCnt="3">
        <dgm:presLayoutVars>
          <dgm:chPref val="3"/>
        </dgm:presLayoutVars>
      </dgm:prSet>
      <dgm:spPr/>
      <dgm:t>
        <a:bodyPr/>
        <a:lstStyle/>
        <a:p>
          <a:endParaRPr lang="es-EC"/>
        </a:p>
      </dgm:t>
    </dgm:pt>
    <dgm:pt modelId="{AD0EAC90-3280-411F-8BF5-B6CC35282949}" type="pres">
      <dgm:prSet presAssocID="{407020EA-4F9F-4D1C-B4C2-3DD29A991CF9}" presName="level3hierChild" presStyleCnt="0"/>
      <dgm:spPr/>
    </dgm:pt>
    <dgm:pt modelId="{D9B80C31-CAFC-4A66-9AAD-A7DA09A4499D}" type="pres">
      <dgm:prSet presAssocID="{C9E184E1-A840-4A6A-9685-730CFBB5F6CC}" presName="conn2-1" presStyleLbl="parChTrans1D4" presStyleIdx="2" presStyleCnt="3"/>
      <dgm:spPr/>
      <dgm:t>
        <a:bodyPr/>
        <a:lstStyle/>
        <a:p>
          <a:endParaRPr lang="es-EC"/>
        </a:p>
      </dgm:t>
    </dgm:pt>
    <dgm:pt modelId="{26B50DA0-4E1D-4E27-A496-C08F67AE9D02}" type="pres">
      <dgm:prSet presAssocID="{C9E184E1-A840-4A6A-9685-730CFBB5F6CC}" presName="connTx" presStyleLbl="parChTrans1D4" presStyleIdx="2" presStyleCnt="3"/>
      <dgm:spPr/>
      <dgm:t>
        <a:bodyPr/>
        <a:lstStyle/>
        <a:p>
          <a:endParaRPr lang="es-EC"/>
        </a:p>
      </dgm:t>
    </dgm:pt>
    <dgm:pt modelId="{E4B12001-E8E4-42AF-86DB-A7C6E2D75C7C}" type="pres">
      <dgm:prSet presAssocID="{E4184971-F2D7-4D1A-982C-B5663BFF4B16}" presName="root2" presStyleCnt="0"/>
      <dgm:spPr/>
    </dgm:pt>
    <dgm:pt modelId="{95C7BF8A-7686-48EE-93B4-6CECC8243AEF}" type="pres">
      <dgm:prSet presAssocID="{E4184971-F2D7-4D1A-982C-B5663BFF4B16}" presName="LevelTwoTextNode" presStyleLbl="node4" presStyleIdx="2" presStyleCnt="3">
        <dgm:presLayoutVars>
          <dgm:chPref val="3"/>
        </dgm:presLayoutVars>
      </dgm:prSet>
      <dgm:spPr/>
      <dgm:t>
        <a:bodyPr/>
        <a:lstStyle/>
        <a:p>
          <a:endParaRPr lang="es-EC"/>
        </a:p>
      </dgm:t>
    </dgm:pt>
    <dgm:pt modelId="{F6EDD4EA-9D7D-48B7-81BD-3BF3A600F4E4}" type="pres">
      <dgm:prSet presAssocID="{E4184971-F2D7-4D1A-982C-B5663BFF4B16}" presName="level3hierChild" presStyleCnt="0"/>
      <dgm:spPr/>
    </dgm:pt>
    <dgm:pt modelId="{DDF77EE1-EBB0-41D6-8609-7B3D3EE229B3}" type="pres">
      <dgm:prSet presAssocID="{4CA5A7B6-F3F0-40CD-8CBF-E7059C433FFC}" presName="conn2-1" presStyleLbl="parChTrans1D3" presStyleIdx="6" presStyleCnt="15"/>
      <dgm:spPr/>
      <dgm:t>
        <a:bodyPr/>
        <a:lstStyle/>
        <a:p>
          <a:endParaRPr lang="es-EC"/>
        </a:p>
      </dgm:t>
    </dgm:pt>
    <dgm:pt modelId="{A9377D5A-1D8A-4CA7-86B5-308118F59F0D}" type="pres">
      <dgm:prSet presAssocID="{4CA5A7B6-F3F0-40CD-8CBF-E7059C433FFC}" presName="connTx" presStyleLbl="parChTrans1D3" presStyleIdx="6" presStyleCnt="15"/>
      <dgm:spPr/>
      <dgm:t>
        <a:bodyPr/>
        <a:lstStyle/>
        <a:p>
          <a:endParaRPr lang="es-EC"/>
        </a:p>
      </dgm:t>
    </dgm:pt>
    <dgm:pt modelId="{34332496-1F00-4188-8183-C6AB0D5A4DC8}" type="pres">
      <dgm:prSet presAssocID="{B1AA45AC-E279-4CBD-9D70-272821ED26B0}" presName="root2" presStyleCnt="0"/>
      <dgm:spPr/>
    </dgm:pt>
    <dgm:pt modelId="{EDB9E4FF-5F14-44BA-9B62-33D6ADC0A5B0}" type="pres">
      <dgm:prSet presAssocID="{B1AA45AC-E279-4CBD-9D70-272821ED26B0}" presName="LevelTwoTextNode" presStyleLbl="node3" presStyleIdx="6" presStyleCnt="15">
        <dgm:presLayoutVars>
          <dgm:chPref val="3"/>
        </dgm:presLayoutVars>
      </dgm:prSet>
      <dgm:spPr/>
      <dgm:t>
        <a:bodyPr/>
        <a:lstStyle/>
        <a:p>
          <a:endParaRPr lang="es-EC"/>
        </a:p>
      </dgm:t>
    </dgm:pt>
    <dgm:pt modelId="{3DC6767D-BA64-4745-8197-530BA743844D}" type="pres">
      <dgm:prSet presAssocID="{B1AA45AC-E279-4CBD-9D70-272821ED26B0}" presName="level3hierChild" presStyleCnt="0"/>
      <dgm:spPr/>
    </dgm:pt>
    <dgm:pt modelId="{24750953-5169-4318-B99F-5065FDADB3B7}" type="pres">
      <dgm:prSet presAssocID="{60DC0A5A-2693-4A3E-8817-0A44A5ADC3DA}" presName="conn2-1" presStyleLbl="parChTrans1D3" presStyleIdx="7" presStyleCnt="15"/>
      <dgm:spPr/>
      <dgm:t>
        <a:bodyPr/>
        <a:lstStyle/>
        <a:p>
          <a:endParaRPr lang="es-EC"/>
        </a:p>
      </dgm:t>
    </dgm:pt>
    <dgm:pt modelId="{32963010-F242-4C39-91AF-198940CB320C}" type="pres">
      <dgm:prSet presAssocID="{60DC0A5A-2693-4A3E-8817-0A44A5ADC3DA}" presName="connTx" presStyleLbl="parChTrans1D3" presStyleIdx="7" presStyleCnt="15"/>
      <dgm:spPr/>
      <dgm:t>
        <a:bodyPr/>
        <a:lstStyle/>
        <a:p>
          <a:endParaRPr lang="es-EC"/>
        </a:p>
      </dgm:t>
    </dgm:pt>
    <dgm:pt modelId="{FDB9A81E-0CB7-4FB7-9FBA-B2C0F8A3FFAD}" type="pres">
      <dgm:prSet presAssocID="{7AB2C9CB-A1B2-499C-A6FC-05558CDF3A15}" presName="root2" presStyleCnt="0"/>
      <dgm:spPr/>
    </dgm:pt>
    <dgm:pt modelId="{2CBA6516-92AA-4B8A-9A2D-308B7FE2CA06}" type="pres">
      <dgm:prSet presAssocID="{7AB2C9CB-A1B2-499C-A6FC-05558CDF3A15}" presName="LevelTwoTextNode" presStyleLbl="node3" presStyleIdx="7" presStyleCnt="15">
        <dgm:presLayoutVars>
          <dgm:chPref val="3"/>
        </dgm:presLayoutVars>
      </dgm:prSet>
      <dgm:spPr/>
      <dgm:t>
        <a:bodyPr/>
        <a:lstStyle/>
        <a:p>
          <a:endParaRPr lang="es-EC"/>
        </a:p>
      </dgm:t>
    </dgm:pt>
    <dgm:pt modelId="{06AF9DE0-CF36-4A1E-81CA-96907D3F18FD}" type="pres">
      <dgm:prSet presAssocID="{7AB2C9CB-A1B2-499C-A6FC-05558CDF3A15}" presName="level3hierChild" presStyleCnt="0"/>
      <dgm:spPr/>
    </dgm:pt>
    <dgm:pt modelId="{9FBA02E3-4FC7-4AA4-840C-D4D12541B379}" type="pres">
      <dgm:prSet presAssocID="{FD785AF0-A6D3-4110-AAA9-91E549419605}" presName="conn2-1" presStyleLbl="parChTrans1D3" presStyleIdx="8" presStyleCnt="15"/>
      <dgm:spPr/>
      <dgm:t>
        <a:bodyPr/>
        <a:lstStyle/>
        <a:p>
          <a:endParaRPr lang="es-EC"/>
        </a:p>
      </dgm:t>
    </dgm:pt>
    <dgm:pt modelId="{6E64896F-194B-4A49-9B3C-F5403986F5EA}" type="pres">
      <dgm:prSet presAssocID="{FD785AF0-A6D3-4110-AAA9-91E549419605}" presName="connTx" presStyleLbl="parChTrans1D3" presStyleIdx="8" presStyleCnt="15"/>
      <dgm:spPr/>
      <dgm:t>
        <a:bodyPr/>
        <a:lstStyle/>
        <a:p>
          <a:endParaRPr lang="es-EC"/>
        </a:p>
      </dgm:t>
    </dgm:pt>
    <dgm:pt modelId="{4BA6AD38-01C3-43DE-9F98-E98B17282C2A}" type="pres">
      <dgm:prSet presAssocID="{E7590AE5-9FA9-4BDD-9CF8-83398C29FA00}" presName="root2" presStyleCnt="0"/>
      <dgm:spPr/>
    </dgm:pt>
    <dgm:pt modelId="{DFEE816F-5450-4CD8-9AF7-10203B87518E}" type="pres">
      <dgm:prSet presAssocID="{E7590AE5-9FA9-4BDD-9CF8-83398C29FA00}" presName="LevelTwoTextNode" presStyleLbl="node3" presStyleIdx="8" presStyleCnt="15">
        <dgm:presLayoutVars>
          <dgm:chPref val="3"/>
        </dgm:presLayoutVars>
      </dgm:prSet>
      <dgm:spPr/>
      <dgm:t>
        <a:bodyPr/>
        <a:lstStyle/>
        <a:p>
          <a:endParaRPr lang="es-EC"/>
        </a:p>
      </dgm:t>
    </dgm:pt>
    <dgm:pt modelId="{2EE9E12A-3552-4F23-B844-B27AFD0F3EC9}" type="pres">
      <dgm:prSet presAssocID="{E7590AE5-9FA9-4BDD-9CF8-83398C29FA00}" presName="level3hierChild" presStyleCnt="0"/>
      <dgm:spPr/>
    </dgm:pt>
    <dgm:pt modelId="{074C9C4D-D85A-4771-ACCC-3B9C7D14AD2A}" type="pres">
      <dgm:prSet presAssocID="{2DCC6830-2648-4C2D-949E-BE29192068A4}" presName="conn2-1" presStyleLbl="parChTrans1D3" presStyleIdx="9" presStyleCnt="15"/>
      <dgm:spPr/>
      <dgm:t>
        <a:bodyPr/>
        <a:lstStyle/>
        <a:p>
          <a:endParaRPr lang="es-EC"/>
        </a:p>
      </dgm:t>
    </dgm:pt>
    <dgm:pt modelId="{1FF0D1F0-9992-4CAD-AB60-1E05C8353694}" type="pres">
      <dgm:prSet presAssocID="{2DCC6830-2648-4C2D-949E-BE29192068A4}" presName="connTx" presStyleLbl="parChTrans1D3" presStyleIdx="9" presStyleCnt="15"/>
      <dgm:spPr/>
      <dgm:t>
        <a:bodyPr/>
        <a:lstStyle/>
        <a:p>
          <a:endParaRPr lang="es-EC"/>
        </a:p>
      </dgm:t>
    </dgm:pt>
    <dgm:pt modelId="{4E2145F8-312A-436A-ABCA-A0F167589EA8}" type="pres">
      <dgm:prSet presAssocID="{27D6193B-872F-4C9D-B509-D6F74379D536}" presName="root2" presStyleCnt="0"/>
      <dgm:spPr/>
    </dgm:pt>
    <dgm:pt modelId="{8EE15277-0F34-4C90-9317-4DA754A6407D}" type="pres">
      <dgm:prSet presAssocID="{27D6193B-872F-4C9D-B509-D6F74379D536}" presName="LevelTwoTextNode" presStyleLbl="node3" presStyleIdx="9" presStyleCnt="15">
        <dgm:presLayoutVars>
          <dgm:chPref val="3"/>
        </dgm:presLayoutVars>
      </dgm:prSet>
      <dgm:spPr/>
      <dgm:t>
        <a:bodyPr/>
        <a:lstStyle/>
        <a:p>
          <a:endParaRPr lang="es-EC"/>
        </a:p>
      </dgm:t>
    </dgm:pt>
    <dgm:pt modelId="{8F0C3CDB-5C9B-4D7D-B750-902D98F657F4}" type="pres">
      <dgm:prSet presAssocID="{27D6193B-872F-4C9D-B509-D6F74379D536}" presName="level3hierChild" presStyleCnt="0"/>
      <dgm:spPr/>
    </dgm:pt>
    <dgm:pt modelId="{4CF8D107-2711-4BCC-B745-AA6AC1C656B6}" type="pres">
      <dgm:prSet presAssocID="{0596BDA0-BB51-4A77-A797-539ABB74B0D7}" presName="conn2-1" presStyleLbl="parChTrans1D2" presStyleIdx="1" presStyleCnt="3"/>
      <dgm:spPr/>
      <dgm:t>
        <a:bodyPr/>
        <a:lstStyle/>
        <a:p>
          <a:endParaRPr lang="es-EC"/>
        </a:p>
      </dgm:t>
    </dgm:pt>
    <dgm:pt modelId="{F113A612-2615-4002-907D-0F81D1E495D4}" type="pres">
      <dgm:prSet presAssocID="{0596BDA0-BB51-4A77-A797-539ABB74B0D7}" presName="connTx" presStyleLbl="parChTrans1D2" presStyleIdx="1" presStyleCnt="3"/>
      <dgm:spPr/>
      <dgm:t>
        <a:bodyPr/>
        <a:lstStyle/>
        <a:p>
          <a:endParaRPr lang="es-EC"/>
        </a:p>
      </dgm:t>
    </dgm:pt>
    <dgm:pt modelId="{A9FFE6FF-C745-4E62-908A-1E2D1AE9CFDB}" type="pres">
      <dgm:prSet presAssocID="{7E3E2390-5447-42B9-9DEA-C995F5105E6E}" presName="root2" presStyleCnt="0"/>
      <dgm:spPr/>
    </dgm:pt>
    <dgm:pt modelId="{579F7E9C-9959-42FD-BFF3-B6BC4E3073C0}" type="pres">
      <dgm:prSet presAssocID="{7E3E2390-5447-42B9-9DEA-C995F5105E6E}" presName="LevelTwoTextNode" presStyleLbl="node2" presStyleIdx="1" presStyleCnt="3">
        <dgm:presLayoutVars>
          <dgm:chPref val="3"/>
        </dgm:presLayoutVars>
      </dgm:prSet>
      <dgm:spPr/>
      <dgm:t>
        <a:bodyPr/>
        <a:lstStyle/>
        <a:p>
          <a:endParaRPr lang="es-EC"/>
        </a:p>
      </dgm:t>
    </dgm:pt>
    <dgm:pt modelId="{5C99DA28-EBDE-4661-A079-6F843675E0F3}" type="pres">
      <dgm:prSet presAssocID="{7E3E2390-5447-42B9-9DEA-C995F5105E6E}" presName="level3hierChild" presStyleCnt="0"/>
      <dgm:spPr/>
    </dgm:pt>
    <dgm:pt modelId="{5C23D9E8-4670-482B-B39D-7ED382B3EDCB}" type="pres">
      <dgm:prSet presAssocID="{BE033D13-DAE4-414B-87A4-9E6949AFDC3D}" presName="conn2-1" presStyleLbl="parChTrans1D3" presStyleIdx="10" presStyleCnt="15"/>
      <dgm:spPr/>
      <dgm:t>
        <a:bodyPr/>
        <a:lstStyle/>
        <a:p>
          <a:endParaRPr lang="es-EC"/>
        </a:p>
      </dgm:t>
    </dgm:pt>
    <dgm:pt modelId="{DEB64EEC-350A-4248-82F7-EB6B9C417605}" type="pres">
      <dgm:prSet presAssocID="{BE033D13-DAE4-414B-87A4-9E6949AFDC3D}" presName="connTx" presStyleLbl="parChTrans1D3" presStyleIdx="10" presStyleCnt="15"/>
      <dgm:spPr/>
      <dgm:t>
        <a:bodyPr/>
        <a:lstStyle/>
        <a:p>
          <a:endParaRPr lang="es-EC"/>
        </a:p>
      </dgm:t>
    </dgm:pt>
    <dgm:pt modelId="{AD9C2BC3-B28F-451B-9398-BA8812386041}" type="pres">
      <dgm:prSet presAssocID="{26E57787-216D-4EE4-AA45-748169BA7D20}" presName="root2" presStyleCnt="0"/>
      <dgm:spPr/>
    </dgm:pt>
    <dgm:pt modelId="{D43E6CC0-C266-4135-B8B6-00C54F46ECDB}" type="pres">
      <dgm:prSet presAssocID="{26E57787-216D-4EE4-AA45-748169BA7D20}" presName="LevelTwoTextNode" presStyleLbl="node3" presStyleIdx="10" presStyleCnt="15">
        <dgm:presLayoutVars>
          <dgm:chPref val="3"/>
        </dgm:presLayoutVars>
      </dgm:prSet>
      <dgm:spPr/>
      <dgm:t>
        <a:bodyPr/>
        <a:lstStyle/>
        <a:p>
          <a:endParaRPr lang="es-EC"/>
        </a:p>
      </dgm:t>
    </dgm:pt>
    <dgm:pt modelId="{988D94CE-4C6E-4649-8E24-ABA8ECFCFFCC}" type="pres">
      <dgm:prSet presAssocID="{26E57787-216D-4EE4-AA45-748169BA7D20}" presName="level3hierChild" presStyleCnt="0"/>
      <dgm:spPr/>
    </dgm:pt>
    <dgm:pt modelId="{3E6BC7B7-803A-4BEE-9087-11EB48453CFE}" type="pres">
      <dgm:prSet presAssocID="{F3BC7364-5932-4AE4-A991-CE748FB6BA16}" presName="conn2-1" presStyleLbl="parChTrans1D3" presStyleIdx="11" presStyleCnt="15"/>
      <dgm:spPr/>
      <dgm:t>
        <a:bodyPr/>
        <a:lstStyle/>
        <a:p>
          <a:endParaRPr lang="es-EC"/>
        </a:p>
      </dgm:t>
    </dgm:pt>
    <dgm:pt modelId="{F68F0677-4437-4DB3-9584-6B4C67D9DDC4}" type="pres">
      <dgm:prSet presAssocID="{F3BC7364-5932-4AE4-A991-CE748FB6BA16}" presName="connTx" presStyleLbl="parChTrans1D3" presStyleIdx="11" presStyleCnt="15"/>
      <dgm:spPr/>
      <dgm:t>
        <a:bodyPr/>
        <a:lstStyle/>
        <a:p>
          <a:endParaRPr lang="es-EC"/>
        </a:p>
      </dgm:t>
    </dgm:pt>
    <dgm:pt modelId="{03800F0D-8630-4E9B-83E3-AE6A3BBDDC26}" type="pres">
      <dgm:prSet presAssocID="{FDE7CCC9-5BA6-4203-A0B4-A21BFB5EDF25}" presName="root2" presStyleCnt="0"/>
      <dgm:spPr/>
    </dgm:pt>
    <dgm:pt modelId="{E753E756-D7AE-480E-BBB4-8DAD4DC155E5}" type="pres">
      <dgm:prSet presAssocID="{FDE7CCC9-5BA6-4203-A0B4-A21BFB5EDF25}" presName="LevelTwoTextNode" presStyleLbl="node3" presStyleIdx="11" presStyleCnt="15">
        <dgm:presLayoutVars>
          <dgm:chPref val="3"/>
        </dgm:presLayoutVars>
      </dgm:prSet>
      <dgm:spPr/>
      <dgm:t>
        <a:bodyPr/>
        <a:lstStyle/>
        <a:p>
          <a:endParaRPr lang="es-EC"/>
        </a:p>
      </dgm:t>
    </dgm:pt>
    <dgm:pt modelId="{6D7E4131-1495-479E-A551-7CB5550DB3DA}" type="pres">
      <dgm:prSet presAssocID="{FDE7CCC9-5BA6-4203-A0B4-A21BFB5EDF25}" presName="level3hierChild" presStyleCnt="0"/>
      <dgm:spPr/>
    </dgm:pt>
    <dgm:pt modelId="{252BC83E-2F94-4C96-BBDE-3DDF37FFDD00}" type="pres">
      <dgm:prSet presAssocID="{78C80A6F-D31D-4BEC-9E8F-BD7EE74BB6A9}" presName="conn2-1" presStyleLbl="parChTrans1D3" presStyleIdx="12" presStyleCnt="15"/>
      <dgm:spPr/>
      <dgm:t>
        <a:bodyPr/>
        <a:lstStyle/>
        <a:p>
          <a:endParaRPr lang="es-EC"/>
        </a:p>
      </dgm:t>
    </dgm:pt>
    <dgm:pt modelId="{D2C56EC0-E1B3-47F6-9E57-3164D34F75BD}" type="pres">
      <dgm:prSet presAssocID="{78C80A6F-D31D-4BEC-9E8F-BD7EE74BB6A9}" presName="connTx" presStyleLbl="parChTrans1D3" presStyleIdx="12" presStyleCnt="15"/>
      <dgm:spPr/>
      <dgm:t>
        <a:bodyPr/>
        <a:lstStyle/>
        <a:p>
          <a:endParaRPr lang="es-EC"/>
        </a:p>
      </dgm:t>
    </dgm:pt>
    <dgm:pt modelId="{E00074F6-9A7D-43AA-B713-97B1DE235369}" type="pres">
      <dgm:prSet presAssocID="{0F5C4EEF-DD67-4003-AAA6-3C43F55A3802}" presName="root2" presStyleCnt="0"/>
      <dgm:spPr/>
    </dgm:pt>
    <dgm:pt modelId="{4702BB30-DD34-4138-BD2D-AC871415DEF8}" type="pres">
      <dgm:prSet presAssocID="{0F5C4EEF-DD67-4003-AAA6-3C43F55A3802}" presName="LevelTwoTextNode" presStyleLbl="node3" presStyleIdx="12" presStyleCnt="15" custScaleX="117658">
        <dgm:presLayoutVars>
          <dgm:chPref val="3"/>
        </dgm:presLayoutVars>
      </dgm:prSet>
      <dgm:spPr/>
      <dgm:t>
        <a:bodyPr/>
        <a:lstStyle/>
        <a:p>
          <a:endParaRPr lang="es-EC"/>
        </a:p>
      </dgm:t>
    </dgm:pt>
    <dgm:pt modelId="{F638C4FE-52E1-451B-834A-7227F7231DBF}" type="pres">
      <dgm:prSet presAssocID="{0F5C4EEF-DD67-4003-AAA6-3C43F55A3802}" presName="level3hierChild" presStyleCnt="0"/>
      <dgm:spPr/>
    </dgm:pt>
    <dgm:pt modelId="{E339F4AD-A776-4234-8658-C8C260E42D24}" type="pres">
      <dgm:prSet presAssocID="{0107AB8B-1989-4821-B14D-8D10ED32BE9F}" presName="conn2-1" presStyleLbl="parChTrans1D2" presStyleIdx="2" presStyleCnt="3"/>
      <dgm:spPr/>
      <dgm:t>
        <a:bodyPr/>
        <a:lstStyle/>
        <a:p>
          <a:endParaRPr lang="es-EC"/>
        </a:p>
      </dgm:t>
    </dgm:pt>
    <dgm:pt modelId="{96857C48-D9C6-4BE5-9CE0-CB29F24C508F}" type="pres">
      <dgm:prSet presAssocID="{0107AB8B-1989-4821-B14D-8D10ED32BE9F}" presName="connTx" presStyleLbl="parChTrans1D2" presStyleIdx="2" presStyleCnt="3"/>
      <dgm:spPr/>
      <dgm:t>
        <a:bodyPr/>
        <a:lstStyle/>
        <a:p>
          <a:endParaRPr lang="es-EC"/>
        </a:p>
      </dgm:t>
    </dgm:pt>
    <dgm:pt modelId="{71259850-E328-4EBD-9CE0-6B3AF9FC4E27}" type="pres">
      <dgm:prSet presAssocID="{602D94E7-1930-4B59-80E7-006F914F3DA6}" presName="root2" presStyleCnt="0"/>
      <dgm:spPr/>
    </dgm:pt>
    <dgm:pt modelId="{F1B394A6-9B32-4D97-942E-FA5EE738C5B3}" type="pres">
      <dgm:prSet presAssocID="{602D94E7-1930-4B59-80E7-006F914F3DA6}" presName="LevelTwoTextNode" presStyleLbl="node2" presStyleIdx="2" presStyleCnt="3">
        <dgm:presLayoutVars>
          <dgm:chPref val="3"/>
        </dgm:presLayoutVars>
      </dgm:prSet>
      <dgm:spPr/>
      <dgm:t>
        <a:bodyPr/>
        <a:lstStyle/>
        <a:p>
          <a:endParaRPr lang="es-EC"/>
        </a:p>
      </dgm:t>
    </dgm:pt>
    <dgm:pt modelId="{175377FF-BA38-4481-8967-40CA05FDE0C9}" type="pres">
      <dgm:prSet presAssocID="{602D94E7-1930-4B59-80E7-006F914F3DA6}" presName="level3hierChild" presStyleCnt="0"/>
      <dgm:spPr/>
    </dgm:pt>
    <dgm:pt modelId="{8623729B-2B14-45EF-9109-8EA663ECA254}" type="pres">
      <dgm:prSet presAssocID="{F4FEBB07-AC66-49EB-AC64-2156983931B8}" presName="conn2-1" presStyleLbl="parChTrans1D3" presStyleIdx="13" presStyleCnt="15"/>
      <dgm:spPr/>
      <dgm:t>
        <a:bodyPr/>
        <a:lstStyle/>
        <a:p>
          <a:endParaRPr lang="es-EC"/>
        </a:p>
      </dgm:t>
    </dgm:pt>
    <dgm:pt modelId="{0380BB35-056B-48AC-9AF6-4EF95019F7F3}" type="pres">
      <dgm:prSet presAssocID="{F4FEBB07-AC66-49EB-AC64-2156983931B8}" presName="connTx" presStyleLbl="parChTrans1D3" presStyleIdx="13" presStyleCnt="15"/>
      <dgm:spPr/>
      <dgm:t>
        <a:bodyPr/>
        <a:lstStyle/>
        <a:p>
          <a:endParaRPr lang="es-EC"/>
        </a:p>
      </dgm:t>
    </dgm:pt>
    <dgm:pt modelId="{9AF6738C-F815-44C9-A1CA-ED711BB18C47}" type="pres">
      <dgm:prSet presAssocID="{CD319554-F827-40C6-932D-8BEA12942DBF}" presName="root2" presStyleCnt="0"/>
      <dgm:spPr/>
    </dgm:pt>
    <dgm:pt modelId="{6AAD6570-DE4C-4A04-8346-30377190D9EF}" type="pres">
      <dgm:prSet presAssocID="{CD319554-F827-40C6-932D-8BEA12942DBF}" presName="LevelTwoTextNode" presStyleLbl="node3" presStyleIdx="13" presStyleCnt="15" custScaleX="160486">
        <dgm:presLayoutVars>
          <dgm:chPref val="3"/>
        </dgm:presLayoutVars>
      </dgm:prSet>
      <dgm:spPr/>
      <dgm:t>
        <a:bodyPr/>
        <a:lstStyle/>
        <a:p>
          <a:endParaRPr lang="es-EC"/>
        </a:p>
      </dgm:t>
    </dgm:pt>
    <dgm:pt modelId="{52A9263E-9CC9-4B70-BAC2-FFB095C4A0A7}" type="pres">
      <dgm:prSet presAssocID="{CD319554-F827-40C6-932D-8BEA12942DBF}" presName="level3hierChild" presStyleCnt="0"/>
      <dgm:spPr/>
    </dgm:pt>
    <dgm:pt modelId="{8D2C0132-D2EC-446B-B910-8B3C3A9DCA54}" type="pres">
      <dgm:prSet presAssocID="{C859BED7-3606-4822-80AA-4F7E18138496}" presName="conn2-1" presStyleLbl="parChTrans1D3" presStyleIdx="14" presStyleCnt="15"/>
      <dgm:spPr/>
      <dgm:t>
        <a:bodyPr/>
        <a:lstStyle/>
        <a:p>
          <a:endParaRPr lang="es-EC"/>
        </a:p>
      </dgm:t>
    </dgm:pt>
    <dgm:pt modelId="{54CD66BB-8DEF-40E2-B43E-E82181D1DA87}" type="pres">
      <dgm:prSet presAssocID="{C859BED7-3606-4822-80AA-4F7E18138496}" presName="connTx" presStyleLbl="parChTrans1D3" presStyleIdx="14" presStyleCnt="15"/>
      <dgm:spPr/>
      <dgm:t>
        <a:bodyPr/>
        <a:lstStyle/>
        <a:p>
          <a:endParaRPr lang="es-EC"/>
        </a:p>
      </dgm:t>
    </dgm:pt>
    <dgm:pt modelId="{9867AE31-04AF-406A-9736-8ED5FB02F775}" type="pres">
      <dgm:prSet presAssocID="{577CDC4F-0E4A-4A21-BDB8-945AA6D18076}" presName="root2" presStyleCnt="0"/>
      <dgm:spPr/>
    </dgm:pt>
    <dgm:pt modelId="{D74E3940-9E2A-4B8C-BF95-C5B038B7F7A7}" type="pres">
      <dgm:prSet presAssocID="{577CDC4F-0E4A-4A21-BDB8-945AA6D18076}" presName="LevelTwoTextNode" presStyleLbl="node3" presStyleIdx="14" presStyleCnt="15">
        <dgm:presLayoutVars>
          <dgm:chPref val="3"/>
        </dgm:presLayoutVars>
      </dgm:prSet>
      <dgm:spPr/>
      <dgm:t>
        <a:bodyPr/>
        <a:lstStyle/>
        <a:p>
          <a:endParaRPr lang="es-EC"/>
        </a:p>
      </dgm:t>
    </dgm:pt>
    <dgm:pt modelId="{AB4C1B15-E630-4BB2-9F09-C25C8D9269AF}" type="pres">
      <dgm:prSet presAssocID="{577CDC4F-0E4A-4A21-BDB8-945AA6D18076}" presName="level3hierChild" presStyleCnt="0"/>
      <dgm:spPr/>
    </dgm:pt>
  </dgm:ptLst>
  <dgm:cxnLst>
    <dgm:cxn modelId="{0A6A2E8D-B37D-4375-83BA-D2993140B3F1}" type="presOf" srcId="{A40607D6-FEDD-414C-A489-18BE3507FB37}" destId="{E0A81FB0-88EA-4AB2-BAE4-20C41FD68FC1}" srcOrd="0" destOrd="0" presId="urn:microsoft.com/office/officeart/2008/layout/HorizontalMultiLevelHierarchy"/>
    <dgm:cxn modelId="{49C0CB8F-7FD8-4BDD-A6DC-8029E9C5A1BE}" srcId="{4A9CF94F-46E6-4B8A-A07E-043A5BC19F4F}" destId="{602D94E7-1930-4B59-80E7-006F914F3DA6}" srcOrd="2" destOrd="0" parTransId="{0107AB8B-1989-4821-B14D-8D10ED32BE9F}" sibTransId="{C14A5D3C-8845-4CB2-8AC0-BA5E53BD3984}"/>
    <dgm:cxn modelId="{D45E9FCD-925F-4A2A-978D-B12E8D291A6E}" type="presOf" srcId="{0107AB8B-1989-4821-B14D-8D10ED32BE9F}" destId="{E339F4AD-A776-4234-8658-C8C260E42D24}" srcOrd="0" destOrd="0" presId="urn:microsoft.com/office/officeart/2008/layout/HorizontalMultiLevelHierarchy"/>
    <dgm:cxn modelId="{1E74DA17-537F-46E5-9CCF-C5D4013C69FF}" type="presOf" srcId="{508CBE2C-C4E5-40B6-B6D9-BE88B9D0B09C}" destId="{E8EC5356-BF6F-4FCA-BE8A-EA1E18F3085D}" srcOrd="0" destOrd="0" presId="urn:microsoft.com/office/officeart/2008/layout/HorizontalMultiLevelHierarchy"/>
    <dgm:cxn modelId="{E4547602-24A2-4FD6-8CE1-DEB83353D8EB}" srcId="{7E3E2390-5447-42B9-9DEA-C995F5105E6E}" destId="{FDE7CCC9-5BA6-4203-A0B4-A21BFB5EDF25}" srcOrd="1" destOrd="0" parTransId="{F3BC7364-5932-4AE4-A991-CE748FB6BA16}" sibTransId="{55D47C73-A79E-4218-961C-93C9989B359A}"/>
    <dgm:cxn modelId="{657F4F18-E8D4-47FD-B379-3121F1830D62}" type="presOf" srcId="{2DCC6830-2648-4C2D-949E-BE29192068A4}" destId="{074C9C4D-D85A-4771-ACCC-3B9C7D14AD2A}" srcOrd="0" destOrd="0" presId="urn:microsoft.com/office/officeart/2008/layout/HorizontalMultiLevelHierarchy"/>
    <dgm:cxn modelId="{1E332E4C-2603-4D3E-9B5F-388F5E75AC69}" type="presOf" srcId="{F3BC7364-5932-4AE4-A991-CE748FB6BA16}" destId="{3E6BC7B7-803A-4BEE-9087-11EB48453CFE}" srcOrd="0" destOrd="0" presId="urn:microsoft.com/office/officeart/2008/layout/HorizontalMultiLevelHierarchy"/>
    <dgm:cxn modelId="{53C751FE-411F-4488-818E-0C1BD9CDAD5A}" type="presOf" srcId="{FDE7CCC9-5BA6-4203-A0B4-A21BFB5EDF25}" destId="{E753E756-D7AE-480E-BBB4-8DAD4DC155E5}" srcOrd="0" destOrd="0" presId="urn:microsoft.com/office/officeart/2008/layout/HorizontalMultiLevelHierarchy"/>
    <dgm:cxn modelId="{9D66FDDF-6DFE-4FAE-BACC-F2AF97AF1902}" type="presOf" srcId="{5DF953DF-38ED-4AF3-AB04-4D0F62064F97}" destId="{A5942BD2-E58F-4009-9256-A2D8389566A4}" srcOrd="0" destOrd="0" presId="urn:microsoft.com/office/officeart/2008/layout/HorizontalMultiLevelHierarchy"/>
    <dgm:cxn modelId="{ED9B2F9E-D4B0-4D08-9F74-1B7BE7AADC1D}" type="presOf" srcId="{E4184971-F2D7-4D1A-982C-B5663BFF4B16}" destId="{95C7BF8A-7686-48EE-93B4-6CECC8243AEF}" srcOrd="0" destOrd="0" presId="urn:microsoft.com/office/officeart/2008/layout/HorizontalMultiLevelHierarchy"/>
    <dgm:cxn modelId="{531707CE-282B-4ADB-A1F2-86E98BCC4522}" type="presOf" srcId="{BE033D13-DAE4-414B-87A4-9E6949AFDC3D}" destId="{5C23D9E8-4670-482B-B39D-7ED382B3EDCB}" srcOrd="0" destOrd="0" presId="urn:microsoft.com/office/officeart/2008/layout/HorizontalMultiLevelHierarchy"/>
    <dgm:cxn modelId="{10B4E801-5C4D-4BA4-830E-5DED26FD065F}" type="presOf" srcId="{13626044-1152-4721-AF0F-B27941A696BC}" destId="{1155706E-44A7-4FCB-A5E2-5FA53EB62596}" srcOrd="0" destOrd="0" presId="urn:microsoft.com/office/officeart/2008/layout/HorizontalMultiLevelHierarchy"/>
    <dgm:cxn modelId="{C1EEB10E-523B-4416-9DDB-0B128F7C4C30}" type="presOf" srcId="{78C80A6F-D31D-4BEC-9E8F-BD7EE74BB6A9}" destId="{252BC83E-2F94-4C96-BBDE-3DDF37FFDD00}" srcOrd="0" destOrd="0" presId="urn:microsoft.com/office/officeart/2008/layout/HorizontalMultiLevelHierarchy"/>
    <dgm:cxn modelId="{95B530CF-E9BE-4D1B-A002-1217BE7A0603}" type="presOf" srcId="{C859BED7-3606-4822-80AA-4F7E18138496}" destId="{8D2C0132-D2EC-446B-B910-8B3C3A9DCA54}" srcOrd="0" destOrd="0" presId="urn:microsoft.com/office/officeart/2008/layout/HorizontalMultiLevelHierarchy"/>
    <dgm:cxn modelId="{CD664F17-62BB-4BA9-88D0-8CEDCAFFBF4B}" type="presOf" srcId="{0596BDA0-BB51-4A77-A797-539ABB74B0D7}" destId="{4CF8D107-2711-4BCC-B745-AA6AC1C656B6}" srcOrd="0" destOrd="0" presId="urn:microsoft.com/office/officeart/2008/layout/HorizontalMultiLevelHierarchy"/>
    <dgm:cxn modelId="{F19F8429-CDBC-4C97-A57F-2669AF096488}" type="presOf" srcId="{2DCC6830-2648-4C2D-949E-BE29192068A4}" destId="{1FF0D1F0-9992-4CAD-AB60-1E05C8353694}" srcOrd="1" destOrd="0" presId="urn:microsoft.com/office/officeart/2008/layout/HorizontalMultiLevelHierarchy"/>
    <dgm:cxn modelId="{E08CF912-BCBC-4980-87D2-0C7DB9FE7BDF}" type="presOf" srcId="{4DC4422B-F735-414C-924B-9C4B1F84546B}" destId="{14385592-1D76-4CE9-A285-AFADC537148A}" srcOrd="0" destOrd="0" presId="urn:microsoft.com/office/officeart/2008/layout/HorizontalMultiLevelHierarchy"/>
    <dgm:cxn modelId="{CFB0196D-7FB0-4A50-9A5E-A8CF994777C4}" type="presOf" srcId="{3E23C1B2-C270-4129-9DFD-7A6F27B81F69}" destId="{10EA3711-2CD1-4628-84F7-85729869F324}" srcOrd="0" destOrd="0" presId="urn:microsoft.com/office/officeart/2008/layout/HorizontalMultiLevelHierarchy"/>
    <dgm:cxn modelId="{77DAA771-B617-4D21-918A-CBF658A66CE2}" srcId="{132A1937-005C-4DD6-9BB2-A39C2E7E20EA}" destId="{B1AA45AC-E279-4CBD-9D70-272821ED26B0}" srcOrd="6" destOrd="0" parTransId="{4CA5A7B6-F3F0-40CD-8CBF-E7059C433FFC}" sibTransId="{9986D730-0D06-4B7E-9645-3843551D9C96}"/>
    <dgm:cxn modelId="{714978A1-7768-485A-A1F4-BBBC48B09CE5}" type="presOf" srcId="{FD785AF0-A6D3-4110-AAA9-91E549419605}" destId="{6E64896F-194B-4A49-9B3C-F5403986F5EA}" srcOrd="1" destOrd="0" presId="urn:microsoft.com/office/officeart/2008/layout/HorizontalMultiLevelHierarchy"/>
    <dgm:cxn modelId="{C3F681A2-C58F-4B25-9526-87A52BB9EE30}" type="presOf" srcId="{1D097490-F68A-418C-B858-C27952BF100C}" destId="{158C69AE-CC75-4EE8-B47F-3CBE679DE568}" srcOrd="1" destOrd="0" presId="urn:microsoft.com/office/officeart/2008/layout/HorizontalMultiLevelHierarchy"/>
    <dgm:cxn modelId="{4B3AC17B-3AB3-445A-BDD5-BE07B917F900}" type="presOf" srcId="{760085C7-EA8F-4D83-AF01-AF1822AF03D7}" destId="{C1DA0271-F4E9-49ED-92AD-E16B8A6D66A3}" srcOrd="1" destOrd="0" presId="urn:microsoft.com/office/officeart/2008/layout/HorizontalMultiLevelHierarchy"/>
    <dgm:cxn modelId="{052E4430-F779-4B1D-B8C5-CA49AAF566EC}" type="presOf" srcId="{C9E184E1-A840-4A6A-9685-730CFBB5F6CC}" destId="{26B50DA0-4E1D-4E27-A496-C08F67AE9D02}" srcOrd="1" destOrd="0" presId="urn:microsoft.com/office/officeart/2008/layout/HorizontalMultiLevelHierarchy"/>
    <dgm:cxn modelId="{9B082662-065D-4BF0-8AE1-95E049EBE34D}" type="presOf" srcId="{5F682577-3623-4F63-BC08-286864412BE3}" destId="{C4D052BE-368F-44FD-AB73-BA0F7AADF01C}" srcOrd="0" destOrd="0" presId="urn:microsoft.com/office/officeart/2008/layout/HorizontalMultiLevelHierarchy"/>
    <dgm:cxn modelId="{7937156B-28A9-4596-BA7E-E60B8B4B0B53}" srcId="{132A1937-005C-4DD6-9BB2-A39C2E7E20EA}" destId="{508CBE2C-C4E5-40B6-B6D9-BE88B9D0B09C}" srcOrd="5" destOrd="0" parTransId="{5DF953DF-38ED-4AF3-AB04-4D0F62064F97}" sibTransId="{1A0402B1-8C88-4570-938E-B789D99F79A1}"/>
    <dgm:cxn modelId="{5A10C1C0-09AE-469B-89E6-68FB6C85BCA1}" type="presOf" srcId="{4A9CF94F-46E6-4B8A-A07E-043A5BC19F4F}" destId="{1CC54559-10CE-4A77-89FC-08512F8117C3}" srcOrd="0" destOrd="0" presId="urn:microsoft.com/office/officeart/2008/layout/HorizontalMultiLevelHierarchy"/>
    <dgm:cxn modelId="{9F13F14E-722E-4FBF-ACDA-5800DA276C4A}" type="presOf" srcId="{F4FEBB07-AC66-49EB-AC64-2156983931B8}" destId="{8623729B-2B14-45EF-9109-8EA663ECA254}" srcOrd="0" destOrd="0" presId="urn:microsoft.com/office/officeart/2008/layout/HorizontalMultiLevelHierarchy"/>
    <dgm:cxn modelId="{65DD766C-011A-4542-9F4F-54F308269C07}" srcId="{132A1937-005C-4DD6-9BB2-A39C2E7E20EA}" destId="{3C38EF1F-FC0B-46D1-9715-580D933A7D4E}" srcOrd="0" destOrd="0" parTransId="{1D097490-F68A-418C-B858-C27952BF100C}" sibTransId="{FD020C07-37DC-4950-BE9F-0360F4ED4DB2}"/>
    <dgm:cxn modelId="{65CF31A0-869B-42BD-BDD7-0806677A9AB2}" type="presOf" srcId="{ADD13CFC-160A-4918-B22A-E019126D8D23}" destId="{7B70EC94-FD8F-409E-B3AF-202B5DCDAC25}" srcOrd="0" destOrd="0" presId="urn:microsoft.com/office/officeart/2008/layout/HorizontalMultiLevelHierarchy"/>
    <dgm:cxn modelId="{F8AF2A7D-DCF4-4694-9E47-7425C370E843}" srcId="{508CBE2C-C4E5-40B6-B6D9-BE88B9D0B09C}" destId="{407020EA-4F9F-4D1C-B4C2-3DD29A991CF9}" srcOrd="1" destOrd="0" parTransId="{66007A43-7355-4E74-9353-1CF0957931D1}" sibTransId="{CA5E0A2B-A92C-4AE7-9379-F850BEDC8246}"/>
    <dgm:cxn modelId="{DB057CF1-1130-42AC-A100-15A3D8477F85}" type="presOf" srcId="{C859BED7-3606-4822-80AA-4F7E18138496}" destId="{54CD66BB-8DEF-40E2-B43E-E82181D1DA87}" srcOrd="1" destOrd="0" presId="urn:microsoft.com/office/officeart/2008/layout/HorizontalMultiLevelHierarchy"/>
    <dgm:cxn modelId="{6E876893-62CF-432F-B36B-B9B630094970}" type="presOf" srcId="{A40607D6-FEDD-414C-A489-18BE3507FB37}" destId="{BD509ED4-0066-43D5-A326-083A35C44BEA}" srcOrd="1" destOrd="0" presId="urn:microsoft.com/office/officeart/2008/layout/HorizontalMultiLevelHierarchy"/>
    <dgm:cxn modelId="{826219B5-59B1-4ADB-AF03-361CF4C8EF53}" type="presOf" srcId="{7AB2C9CB-A1B2-499C-A6FC-05558CDF3A15}" destId="{2CBA6516-92AA-4B8A-9A2D-308B7FE2CA06}" srcOrd="0" destOrd="0" presId="urn:microsoft.com/office/officeart/2008/layout/HorizontalMultiLevelHierarchy"/>
    <dgm:cxn modelId="{0E258FF6-3B3A-4EB6-9FB9-1EFB2B89BF60}" srcId="{132A1937-005C-4DD6-9BB2-A39C2E7E20EA}" destId="{A8873FA0-45AD-4E10-B5ED-94FE3C337F6D}" srcOrd="2" destOrd="0" parTransId="{760085C7-EA8F-4D83-AF01-AF1822AF03D7}" sibTransId="{A8F44FBC-1A85-419E-9A44-47C31761AFA6}"/>
    <dgm:cxn modelId="{01665EFC-2F47-4D0F-9590-A5F73F00DF2E}" type="presOf" srcId="{5C37FC7C-B4AE-42D0-969A-FA8AAF6FAEA7}" destId="{26E2B0BB-4757-408D-8952-BE4718B4E2FD}" srcOrd="1" destOrd="0" presId="urn:microsoft.com/office/officeart/2008/layout/HorizontalMultiLevelHierarchy"/>
    <dgm:cxn modelId="{D8B67853-7C2D-47CC-8AB9-20DD7D0D15DD}" type="presOf" srcId="{7E3E2390-5447-42B9-9DEA-C995F5105E6E}" destId="{579F7E9C-9959-42FD-BFF3-B6BC4E3073C0}" srcOrd="0" destOrd="0" presId="urn:microsoft.com/office/officeart/2008/layout/HorizontalMultiLevelHierarchy"/>
    <dgm:cxn modelId="{BE55B285-943D-4893-BBA8-0BEC7F56536B}" type="presOf" srcId="{CD319554-F827-40C6-932D-8BEA12942DBF}" destId="{6AAD6570-DE4C-4A04-8346-30377190D9EF}" srcOrd="0" destOrd="0" presId="urn:microsoft.com/office/officeart/2008/layout/HorizontalMultiLevelHierarchy"/>
    <dgm:cxn modelId="{43B6E424-68F1-4EE7-97A3-8010F6B2C8D8}" type="presOf" srcId="{C9E184E1-A840-4A6A-9685-730CFBB5F6CC}" destId="{D9B80C31-CAFC-4A66-9AAD-A7DA09A4499D}" srcOrd="0" destOrd="0" presId="urn:microsoft.com/office/officeart/2008/layout/HorizontalMultiLevelHierarchy"/>
    <dgm:cxn modelId="{E8D0055F-5170-4070-8423-4C4D7D6621DA}" type="presOf" srcId="{66007A43-7355-4E74-9353-1CF0957931D1}" destId="{3CF66DF6-6D01-4050-BC0F-BDFD3884B3A8}" srcOrd="0" destOrd="0" presId="urn:microsoft.com/office/officeart/2008/layout/HorizontalMultiLevelHierarchy"/>
    <dgm:cxn modelId="{9D189A7B-A27B-4887-9651-05241AAF7515}" type="presOf" srcId="{78C80A6F-D31D-4BEC-9E8F-BD7EE74BB6A9}" destId="{D2C56EC0-E1B3-47F6-9E57-3164D34F75BD}" srcOrd="1" destOrd="0" presId="urn:microsoft.com/office/officeart/2008/layout/HorizontalMultiLevelHierarchy"/>
    <dgm:cxn modelId="{C53FF0F8-5FE9-45B8-AB7A-BD6204E82A5A}" srcId="{602D94E7-1930-4B59-80E7-006F914F3DA6}" destId="{CD319554-F827-40C6-932D-8BEA12942DBF}" srcOrd="0" destOrd="0" parTransId="{F4FEBB07-AC66-49EB-AC64-2156983931B8}" sibTransId="{FD47BED5-266A-48D5-B873-8DA465CBDFE3}"/>
    <dgm:cxn modelId="{1F281E3A-5EA5-4C8D-9094-D4034AE9E938}" type="presOf" srcId="{E7590AE5-9FA9-4BDD-9CF8-83398C29FA00}" destId="{DFEE816F-5450-4CD8-9AF7-10203B87518E}" srcOrd="0" destOrd="0" presId="urn:microsoft.com/office/officeart/2008/layout/HorizontalMultiLevelHierarchy"/>
    <dgm:cxn modelId="{387DEDC3-D520-47F4-B5A9-DFC6A8680D4B}" type="presOf" srcId="{27D6193B-872F-4C9D-B509-D6F74379D536}" destId="{8EE15277-0F34-4C90-9317-4DA754A6407D}" srcOrd="0" destOrd="0" presId="urn:microsoft.com/office/officeart/2008/layout/HorizontalMultiLevelHierarchy"/>
    <dgm:cxn modelId="{3C65697A-DDCB-4AB1-94F0-F0D0EAD19713}" type="presOf" srcId="{4CA5A7B6-F3F0-40CD-8CBF-E7059C433FFC}" destId="{A9377D5A-1D8A-4CA7-86B5-308118F59F0D}" srcOrd="1" destOrd="0" presId="urn:microsoft.com/office/officeart/2008/layout/HorizontalMultiLevelHierarchy"/>
    <dgm:cxn modelId="{BDE9EE98-6648-48ED-B4E8-3E554F5F23A5}" type="presOf" srcId="{5DF953DF-38ED-4AF3-AB04-4D0F62064F97}" destId="{6F15839F-2F8E-40B3-BA6E-73BCAC432E73}" srcOrd="1" destOrd="0" presId="urn:microsoft.com/office/officeart/2008/layout/HorizontalMultiLevelHierarchy"/>
    <dgm:cxn modelId="{8205CA08-40BC-4456-8039-76C5E3D215D7}" type="presOf" srcId="{104CF676-752C-4087-BD2A-4500BB91CCCD}" destId="{DCB7A7AC-1D13-4BA4-A74F-DAF05DB89525}" srcOrd="0" destOrd="0" presId="urn:microsoft.com/office/officeart/2008/layout/HorizontalMultiLevelHierarchy"/>
    <dgm:cxn modelId="{A2B3614E-E9A2-414E-9AE2-39CFE4162B35}" srcId="{508CBE2C-C4E5-40B6-B6D9-BE88B9D0B09C}" destId="{E4184971-F2D7-4D1A-982C-B5663BFF4B16}" srcOrd="2" destOrd="0" parTransId="{C9E184E1-A840-4A6A-9685-730CFBB5F6CC}" sibTransId="{7E625A53-0B30-4DDF-BC5F-7756C6520D13}"/>
    <dgm:cxn modelId="{67DC43E8-BC91-4BF6-8CBA-F00F6BD84A57}" type="presOf" srcId="{F16CD9D3-F740-4F6B-A519-C8042FDA38E2}" destId="{89826E6B-F817-453A-A550-2CAA27FFAFF1}" srcOrd="0" destOrd="0" presId="urn:microsoft.com/office/officeart/2008/layout/HorizontalMultiLevelHierarchy"/>
    <dgm:cxn modelId="{1DBCC626-23F0-44B9-BA44-3890E374000F}" type="presOf" srcId="{760085C7-EA8F-4D83-AF01-AF1822AF03D7}" destId="{3856143F-9BD3-498B-92D5-0B474DF2C536}" srcOrd="0" destOrd="0" presId="urn:microsoft.com/office/officeart/2008/layout/HorizontalMultiLevelHierarchy"/>
    <dgm:cxn modelId="{4B28988B-15EA-4005-B279-C23B59DA1812}" type="presOf" srcId="{F3BC7364-5932-4AE4-A991-CE748FB6BA16}" destId="{F68F0677-4437-4DB3-9584-6B4C67D9DDC4}" srcOrd="1" destOrd="0" presId="urn:microsoft.com/office/officeart/2008/layout/HorizontalMultiLevelHierarchy"/>
    <dgm:cxn modelId="{23E13524-FC3B-4661-9DAF-235A59FC2F75}" type="presOf" srcId="{577CDC4F-0E4A-4A21-BDB8-945AA6D18076}" destId="{D74E3940-9E2A-4B8C-BF95-C5B038B7F7A7}" srcOrd="0" destOrd="0" presId="urn:microsoft.com/office/officeart/2008/layout/HorizontalMultiLevelHierarchy"/>
    <dgm:cxn modelId="{812B7AFE-3416-47BE-9DE3-EC5E834F12FD}" type="presOf" srcId="{F4FEBB07-AC66-49EB-AC64-2156983931B8}" destId="{0380BB35-056B-48AC-9AF6-4EF95019F7F3}" srcOrd="1" destOrd="0" presId="urn:microsoft.com/office/officeart/2008/layout/HorizontalMultiLevelHierarchy"/>
    <dgm:cxn modelId="{E2984517-C495-4FC9-9C7C-BA47A2D2A53D}" type="presOf" srcId="{0596BDA0-BB51-4A77-A797-539ABB74B0D7}" destId="{F113A612-2615-4002-907D-0F81D1E495D4}" srcOrd="1" destOrd="0" presId="urn:microsoft.com/office/officeart/2008/layout/HorizontalMultiLevelHierarchy"/>
    <dgm:cxn modelId="{096CDBD4-B308-4424-BE1F-1F1D1294FEB5}" type="presOf" srcId="{66007A43-7355-4E74-9353-1CF0957931D1}" destId="{AA691BCC-1DF0-4E57-83F3-E7B0A93D7F11}" srcOrd="1" destOrd="0" presId="urn:microsoft.com/office/officeart/2008/layout/HorizontalMultiLevelHierarchy"/>
    <dgm:cxn modelId="{23AB7EF3-FF42-4C5A-9C49-038A8E3BB8FF}" srcId="{7E3E2390-5447-42B9-9DEA-C995F5105E6E}" destId="{26E57787-216D-4EE4-AA45-748169BA7D20}" srcOrd="0" destOrd="0" parTransId="{BE033D13-DAE4-414B-87A4-9E6949AFDC3D}" sibTransId="{408AAF99-0D71-459F-AA52-265952CF8EC9}"/>
    <dgm:cxn modelId="{90A7C8BA-947D-48D3-BA42-05A80F72A249}" type="presOf" srcId="{407020EA-4F9F-4D1C-B4C2-3DD29A991CF9}" destId="{40C771B7-3AAA-47BE-AC28-91C01BA22137}" srcOrd="0" destOrd="0" presId="urn:microsoft.com/office/officeart/2008/layout/HorizontalMultiLevelHierarchy"/>
    <dgm:cxn modelId="{A2BC8B2F-62EE-4562-822D-EF93BAFECA88}" type="presOf" srcId="{0F5C4EEF-DD67-4003-AAA6-3C43F55A3802}" destId="{4702BB30-DD34-4138-BD2D-AC871415DEF8}" srcOrd="0" destOrd="0" presId="urn:microsoft.com/office/officeart/2008/layout/HorizontalMultiLevelHierarchy"/>
    <dgm:cxn modelId="{B5643D8A-33D6-432C-990F-D64211C0FAB5}" type="presOf" srcId="{A8873FA0-45AD-4E10-B5ED-94FE3C337F6D}" destId="{137DADB0-A29C-4937-B2B5-503DBFFBC193}" srcOrd="0" destOrd="0" presId="urn:microsoft.com/office/officeart/2008/layout/HorizontalMultiLevelHierarchy"/>
    <dgm:cxn modelId="{22636BC3-206E-45CC-B345-D737CED60145}" type="presOf" srcId="{B65E7AF9-3805-4A47-999C-5256507D1DAC}" destId="{D07A2332-8D06-471B-A217-9E72CD5CC296}" srcOrd="0" destOrd="0" presId="urn:microsoft.com/office/officeart/2008/layout/HorizontalMultiLevelHierarchy"/>
    <dgm:cxn modelId="{BAEE1C47-4056-4A53-A0BA-BD4F8D52B88C}" type="presOf" srcId="{60DC0A5A-2693-4A3E-8817-0A44A5ADC3DA}" destId="{24750953-5169-4318-B99F-5065FDADB3B7}" srcOrd="0" destOrd="0" presId="urn:microsoft.com/office/officeart/2008/layout/HorizontalMultiLevelHierarchy"/>
    <dgm:cxn modelId="{110FC386-80B1-445A-AAC8-20A10FDE6DF1}" srcId="{132A1937-005C-4DD6-9BB2-A39C2E7E20EA}" destId="{ADD13CFC-160A-4918-B22A-E019126D8D23}" srcOrd="1" destOrd="0" parTransId="{104CF676-752C-4087-BD2A-4500BB91CCCD}" sibTransId="{FA4E7EF9-EC52-43BB-9CEA-9C87CF66AB5A}"/>
    <dgm:cxn modelId="{C5EE2D0E-B344-44A8-A18F-BB2F18BA9387}" type="presOf" srcId="{FD785AF0-A6D3-4110-AAA9-91E549419605}" destId="{9FBA02E3-4FC7-4AA4-840C-D4D12541B379}" srcOrd="0" destOrd="0" presId="urn:microsoft.com/office/officeart/2008/layout/HorizontalMultiLevelHierarchy"/>
    <dgm:cxn modelId="{170BCB3F-B2FA-421C-A8FF-A0AD2A3E2B22}" type="presOf" srcId="{4CA5A7B6-F3F0-40CD-8CBF-E7059C433FFC}" destId="{DDF77EE1-EBB0-41D6-8609-7B3D3EE229B3}" srcOrd="0" destOrd="0" presId="urn:microsoft.com/office/officeart/2008/layout/HorizontalMultiLevelHierarchy"/>
    <dgm:cxn modelId="{407976E4-5A96-4FAB-8BF5-5526EABE26D4}" srcId="{132A1937-005C-4DD6-9BB2-A39C2E7E20EA}" destId="{5F682577-3623-4F63-BC08-286864412BE3}" srcOrd="4" destOrd="0" parTransId="{B65E7AF9-3805-4A47-999C-5256507D1DAC}" sibTransId="{28F4F0A2-A5D8-4AD5-AE7C-E9F62DB23C7C}"/>
    <dgm:cxn modelId="{12E39BF0-0EB6-4BFD-B8DC-8869B0083E29}" srcId="{3E23C1B2-C270-4129-9DFD-7A6F27B81F69}" destId="{4A9CF94F-46E6-4B8A-A07E-043A5BC19F4F}" srcOrd="0" destOrd="0" parTransId="{FE397AAB-3C08-48E5-941E-8C9E19311997}" sibTransId="{F504171F-8B9A-4E45-A394-57B717252DC5}"/>
    <dgm:cxn modelId="{1907AE93-9E5B-4E3C-AA63-AAEB0814055A}" srcId="{132A1937-005C-4DD6-9BB2-A39C2E7E20EA}" destId="{27D6193B-872F-4C9D-B509-D6F74379D536}" srcOrd="9" destOrd="0" parTransId="{2DCC6830-2648-4C2D-949E-BE29192068A4}" sibTransId="{2BF2A780-FD3C-4C12-A7DB-F6BCDADBD271}"/>
    <dgm:cxn modelId="{3B279676-40A2-4BBC-9660-E0641D487EC8}" srcId="{132A1937-005C-4DD6-9BB2-A39C2E7E20EA}" destId="{E7590AE5-9FA9-4BDD-9CF8-83398C29FA00}" srcOrd="8" destOrd="0" parTransId="{FD785AF0-A6D3-4110-AAA9-91E549419605}" sibTransId="{CE28E7D0-F951-4868-B1D1-808A9393E7FB}"/>
    <dgm:cxn modelId="{D016EF66-9648-448C-B017-0CB31F4B3161}" type="presOf" srcId="{BE033D13-DAE4-414B-87A4-9E6949AFDC3D}" destId="{DEB64EEC-350A-4248-82F7-EB6B9C417605}" srcOrd="1" destOrd="0" presId="urn:microsoft.com/office/officeart/2008/layout/HorizontalMultiLevelHierarchy"/>
    <dgm:cxn modelId="{939351D4-9401-4AAB-85B8-BD9432B0161E}" type="presOf" srcId="{5C37FC7C-B4AE-42D0-969A-FA8AAF6FAEA7}" destId="{191189BF-07F3-4A85-BDF8-2D9028DF0407}" srcOrd="0" destOrd="0" presId="urn:microsoft.com/office/officeart/2008/layout/HorizontalMultiLevelHierarchy"/>
    <dgm:cxn modelId="{75EA4FCE-508F-48F7-B1C9-486CF90F2E4C}" type="presOf" srcId="{13626044-1152-4721-AF0F-B27941A696BC}" destId="{9BB9153A-E05F-49E0-A00A-33F3F0DAC5A2}" srcOrd="1" destOrd="0" presId="urn:microsoft.com/office/officeart/2008/layout/HorizontalMultiLevelHierarchy"/>
    <dgm:cxn modelId="{CBCFF0E3-2907-4EB7-ADEA-589120206C14}" srcId="{132A1937-005C-4DD6-9BB2-A39C2E7E20EA}" destId="{7AB2C9CB-A1B2-499C-A6FC-05558CDF3A15}" srcOrd="7" destOrd="0" parTransId="{60DC0A5A-2693-4A3E-8817-0A44A5ADC3DA}" sibTransId="{6C6EE8A5-B985-4B85-8D72-01CB03EC6309}"/>
    <dgm:cxn modelId="{6BFDC1EE-55EA-4F1B-A1AD-55E3FB209EA5}" srcId="{4A9CF94F-46E6-4B8A-A07E-043A5BC19F4F}" destId="{132A1937-005C-4DD6-9BB2-A39C2E7E20EA}" srcOrd="0" destOrd="0" parTransId="{A40607D6-FEDD-414C-A489-18BE3507FB37}" sibTransId="{A0947DC1-4810-4E07-9975-BD961A05923F}"/>
    <dgm:cxn modelId="{EC55F3F6-50FA-48B9-AF66-69F2D282759F}" type="presOf" srcId="{132A1937-005C-4DD6-9BB2-A39C2E7E20EA}" destId="{6EA092EB-5D3D-42CA-9995-94A819F1F9B3}" srcOrd="0" destOrd="0" presId="urn:microsoft.com/office/officeart/2008/layout/HorizontalMultiLevelHierarchy"/>
    <dgm:cxn modelId="{D6531021-3EC6-48A1-B3F2-718B03BB0AA1}" srcId="{602D94E7-1930-4B59-80E7-006F914F3DA6}" destId="{577CDC4F-0E4A-4A21-BDB8-945AA6D18076}" srcOrd="1" destOrd="0" parTransId="{C859BED7-3606-4822-80AA-4F7E18138496}" sibTransId="{1B05A7C5-A6A8-474F-8640-C21C512AC6BD}"/>
    <dgm:cxn modelId="{74ADDD0D-3C3E-4912-B846-AEF82FFD25F9}" srcId="{7E3E2390-5447-42B9-9DEA-C995F5105E6E}" destId="{0F5C4EEF-DD67-4003-AAA6-3C43F55A3802}" srcOrd="2" destOrd="0" parTransId="{78C80A6F-D31D-4BEC-9E8F-BD7EE74BB6A9}" sibTransId="{96D79AD8-BCF0-446C-AD97-187E0C497AA9}"/>
    <dgm:cxn modelId="{4C519B05-5A75-4194-AEB7-A23BEAC223D4}" srcId="{132A1937-005C-4DD6-9BB2-A39C2E7E20EA}" destId="{4DC4422B-F735-414C-924B-9C4B1F84546B}" srcOrd="3" destOrd="0" parTransId="{5C37FC7C-B4AE-42D0-969A-FA8AAF6FAEA7}" sibTransId="{6F656A3B-6ED0-402F-849D-AB88E879F279}"/>
    <dgm:cxn modelId="{E7B26872-B803-4EA6-BCDF-3A08D8C2E5ED}" type="presOf" srcId="{1D097490-F68A-418C-B858-C27952BF100C}" destId="{D416590B-5477-49A2-8558-E799BABCBECC}" srcOrd="0" destOrd="0" presId="urn:microsoft.com/office/officeart/2008/layout/HorizontalMultiLevelHierarchy"/>
    <dgm:cxn modelId="{6874A6F8-C287-40F3-9FA9-471E3F9DAE7A}" type="presOf" srcId="{0107AB8B-1989-4821-B14D-8D10ED32BE9F}" destId="{96857C48-D9C6-4BE5-9CE0-CB29F24C508F}" srcOrd="1" destOrd="0" presId="urn:microsoft.com/office/officeart/2008/layout/HorizontalMultiLevelHierarchy"/>
    <dgm:cxn modelId="{4F370BDB-2CC0-49D6-969B-A02169FDE5EC}" srcId="{4A9CF94F-46E6-4B8A-A07E-043A5BC19F4F}" destId="{7E3E2390-5447-42B9-9DEA-C995F5105E6E}" srcOrd="1" destOrd="0" parTransId="{0596BDA0-BB51-4A77-A797-539ABB74B0D7}" sibTransId="{9AA64107-4F81-4762-9DF6-188343AAFF3B}"/>
    <dgm:cxn modelId="{010CC513-87BE-4991-8687-68909F32F6B3}" type="presOf" srcId="{B65E7AF9-3805-4A47-999C-5256507D1DAC}" destId="{ADF1208C-0C95-44FC-B2FC-F20F2A204F14}" srcOrd="1" destOrd="0" presId="urn:microsoft.com/office/officeart/2008/layout/HorizontalMultiLevelHierarchy"/>
    <dgm:cxn modelId="{15EEFEAD-FC18-41F9-B04C-3E198F21936F}" type="presOf" srcId="{602D94E7-1930-4B59-80E7-006F914F3DA6}" destId="{F1B394A6-9B32-4D97-942E-FA5EE738C5B3}" srcOrd="0" destOrd="0" presId="urn:microsoft.com/office/officeart/2008/layout/HorizontalMultiLevelHierarchy"/>
    <dgm:cxn modelId="{ACD1BDE4-E66C-40EF-86E3-03B634BE86C7}" type="presOf" srcId="{3C38EF1F-FC0B-46D1-9715-580D933A7D4E}" destId="{A6668B65-3614-499F-BDB5-4EEE84585A13}" srcOrd="0" destOrd="0" presId="urn:microsoft.com/office/officeart/2008/layout/HorizontalMultiLevelHierarchy"/>
    <dgm:cxn modelId="{9DE07445-FFDF-4EF2-9965-7F0CF3F9D204}" type="presOf" srcId="{B1AA45AC-E279-4CBD-9D70-272821ED26B0}" destId="{EDB9E4FF-5F14-44BA-9B62-33D6ADC0A5B0}" srcOrd="0" destOrd="0" presId="urn:microsoft.com/office/officeart/2008/layout/HorizontalMultiLevelHierarchy"/>
    <dgm:cxn modelId="{DEF76E1B-7229-4DAC-9363-E38EA8730E19}" type="presOf" srcId="{60DC0A5A-2693-4A3E-8817-0A44A5ADC3DA}" destId="{32963010-F242-4C39-91AF-198940CB320C}" srcOrd="1" destOrd="0" presId="urn:microsoft.com/office/officeart/2008/layout/HorizontalMultiLevelHierarchy"/>
    <dgm:cxn modelId="{57F4C64E-5872-45AB-94A8-05AC546E1821}" type="presOf" srcId="{26E57787-216D-4EE4-AA45-748169BA7D20}" destId="{D43E6CC0-C266-4135-B8B6-00C54F46ECDB}" srcOrd="0" destOrd="0" presId="urn:microsoft.com/office/officeart/2008/layout/HorizontalMultiLevelHierarchy"/>
    <dgm:cxn modelId="{8C8CB077-79D0-44A4-ADAD-F9F657291447}" type="presOf" srcId="{104CF676-752C-4087-BD2A-4500BB91CCCD}" destId="{5D22D63D-4F4E-44EC-B9CF-FE9D6720EA8F}" srcOrd="1" destOrd="0" presId="urn:microsoft.com/office/officeart/2008/layout/HorizontalMultiLevelHierarchy"/>
    <dgm:cxn modelId="{48E2CB5E-3265-4258-88C4-276553AC3ACA}" srcId="{508CBE2C-C4E5-40B6-B6D9-BE88B9D0B09C}" destId="{F16CD9D3-F740-4F6B-A519-C8042FDA38E2}" srcOrd="0" destOrd="0" parTransId="{13626044-1152-4721-AF0F-B27941A696BC}" sibTransId="{74EC0B11-637A-4530-9027-33813FABA647}"/>
    <dgm:cxn modelId="{159E5FBA-0009-490F-AD66-55645A5F9AEF}" type="presParOf" srcId="{10EA3711-2CD1-4628-84F7-85729869F324}" destId="{2539A60E-9C44-47F9-9894-A01C84270BF1}" srcOrd="0" destOrd="0" presId="urn:microsoft.com/office/officeart/2008/layout/HorizontalMultiLevelHierarchy"/>
    <dgm:cxn modelId="{E6C2AE58-3916-46E1-96BB-56B8D0AA0EEA}" type="presParOf" srcId="{2539A60E-9C44-47F9-9894-A01C84270BF1}" destId="{1CC54559-10CE-4A77-89FC-08512F8117C3}" srcOrd="0" destOrd="0" presId="urn:microsoft.com/office/officeart/2008/layout/HorizontalMultiLevelHierarchy"/>
    <dgm:cxn modelId="{4B4441CE-DB1D-4BAD-8974-141EA8DB7B3F}" type="presParOf" srcId="{2539A60E-9C44-47F9-9894-A01C84270BF1}" destId="{EB97E66D-898B-4A8A-9991-5AADE19DB25B}" srcOrd="1" destOrd="0" presId="urn:microsoft.com/office/officeart/2008/layout/HorizontalMultiLevelHierarchy"/>
    <dgm:cxn modelId="{69F76E9A-CDFF-409F-9FC5-B883AEF8E29D}" type="presParOf" srcId="{EB97E66D-898B-4A8A-9991-5AADE19DB25B}" destId="{E0A81FB0-88EA-4AB2-BAE4-20C41FD68FC1}" srcOrd="0" destOrd="0" presId="urn:microsoft.com/office/officeart/2008/layout/HorizontalMultiLevelHierarchy"/>
    <dgm:cxn modelId="{E9ED3F9E-F5FA-4096-AC31-D12517342E40}" type="presParOf" srcId="{E0A81FB0-88EA-4AB2-BAE4-20C41FD68FC1}" destId="{BD509ED4-0066-43D5-A326-083A35C44BEA}" srcOrd="0" destOrd="0" presId="urn:microsoft.com/office/officeart/2008/layout/HorizontalMultiLevelHierarchy"/>
    <dgm:cxn modelId="{0B1F7E2D-EE22-481E-88CE-BAEB06A89F83}" type="presParOf" srcId="{EB97E66D-898B-4A8A-9991-5AADE19DB25B}" destId="{92BCE23B-7E5E-4817-8C15-092A18AF3AA1}" srcOrd="1" destOrd="0" presId="urn:microsoft.com/office/officeart/2008/layout/HorizontalMultiLevelHierarchy"/>
    <dgm:cxn modelId="{599F92C3-D285-4CE8-ACAB-54871B921DB4}" type="presParOf" srcId="{92BCE23B-7E5E-4817-8C15-092A18AF3AA1}" destId="{6EA092EB-5D3D-42CA-9995-94A819F1F9B3}" srcOrd="0" destOrd="0" presId="urn:microsoft.com/office/officeart/2008/layout/HorizontalMultiLevelHierarchy"/>
    <dgm:cxn modelId="{62892A92-25E0-472D-8493-B7A59B52C197}" type="presParOf" srcId="{92BCE23B-7E5E-4817-8C15-092A18AF3AA1}" destId="{D32FFCAE-906A-414B-AAB6-C1275B37CAA1}" srcOrd="1" destOrd="0" presId="urn:microsoft.com/office/officeart/2008/layout/HorizontalMultiLevelHierarchy"/>
    <dgm:cxn modelId="{E5B180D0-8695-4D2C-885B-20893A7C3C09}" type="presParOf" srcId="{D32FFCAE-906A-414B-AAB6-C1275B37CAA1}" destId="{D416590B-5477-49A2-8558-E799BABCBECC}" srcOrd="0" destOrd="0" presId="urn:microsoft.com/office/officeart/2008/layout/HorizontalMultiLevelHierarchy"/>
    <dgm:cxn modelId="{73C816BD-0B53-485F-A5C1-B7E43F4A3ECB}" type="presParOf" srcId="{D416590B-5477-49A2-8558-E799BABCBECC}" destId="{158C69AE-CC75-4EE8-B47F-3CBE679DE568}" srcOrd="0" destOrd="0" presId="urn:microsoft.com/office/officeart/2008/layout/HorizontalMultiLevelHierarchy"/>
    <dgm:cxn modelId="{6ACFDF64-BA7A-4834-920F-66F779D5E837}" type="presParOf" srcId="{D32FFCAE-906A-414B-AAB6-C1275B37CAA1}" destId="{EDBDF7A8-1345-4871-8BE6-024A0C52B19D}" srcOrd="1" destOrd="0" presId="urn:microsoft.com/office/officeart/2008/layout/HorizontalMultiLevelHierarchy"/>
    <dgm:cxn modelId="{98BB410A-1399-4B76-802B-CAF573128F60}" type="presParOf" srcId="{EDBDF7A8-1345-4871-8BE6-024A0C52B19D}" destId="{A6668B65-3614-499F-BDB5-4EEE84585A13}" srcOrd="0" destOrd="0" presId="urn:microsoft.com/office/officeart/2008/layout/HorizontalMultiLevelHierarchy"/>
    <dgm:cxn modelId="{F6C86700-8DED-4374-A94C-32660A801C45}" type="presParOf" srcId="{EDBDF7A8-1345-4871-8BE6-024A0C52B19D}" destId="{26EBECD2-9121-425E-BC27-EAF59B067282}" srcOrd="1" destOrd="0" presId="urn:microsoft.com/office/officeart/2008/layout/HorizontalMultiLevelHierarchy"/>
    <dgm:cxn modelId="{C3527373-0AEB-4B71-8163-2D3C7180133E}" type="presParOf" srcId="{D32FFCAE-906A-414B-AAB6-C1275B37CAA1}" destId="{DCB7A7AC-1D13-4BA4-A74F-DAF05DB89525}" srcOrd="2" destOrd="0" presId="urn:microsoft.com/office/officeart/2008/layout/HorizontalMultiLevelHierarchy"/>
    <dgm:cxn modelId="{01372FBA-184A-4C6F-8C43-E970ACED287F}" type="presParOf" srcId="{DCB7A7AC-1D13-4BA4-A74F-DAF05DB89525}" destId="{5D22D63D-4F4E-44EC-B9CF-FE9D6720EA8F}" srcOrd="0" destOrd="0" presId="urn:microsoft.com/office/officeart/2008/layout/HorizontalMultiLevelHierarchy"/>
    <dgm:cxn modelId="{F514A76D-68D0-440A-B165-33430CBD4C5F}" type="presParOf" srcId="{D32FFCAE-906A-414B-AAB6-C1275B37CAA1}" destId="{94B37349-1A10-490C-B1F2-395BF8D038AA}" srcOrd="3" destOrd="0" presId="urn:microsoft.com/office/officeart/2008/layout/HorizontalMultiLevelHierarchy"/>
    <dgm:cxn modelId="{7B7F58EE-F7A0-4404-B677-E4C744CA431A}" type="presParOf" srcId="{94B37349-1A10-490C-B1F2-395BF8D038AA}" destId="{7B70EC94-FD8F-409E-B3AF-202B5DCDAC25}" srcOrd="0" destOrd="0" presId="urn:microsoft.com/office/officeart/2008/layout/HorizontalMultiLevelHierarchy"/>
    <dgm:cxn modelId="{2C849924-9A2C-4F52-9E14-802BB2408D3A}" type="presParOf" srcId="{94B37349-1A10-490C-B1F2-395BF8D038AA}" destId="{C4B1C65C-DD65-46A5-8D8E-1CDD7DDB9FE2}" srcOrd="1" destOrd="0" presId="urn:microsoft.com/office/officeart/2008/layout/HorizontalMultiLevelHierarchy"/>
    <dgm:cxn modelId="{7DBC8C93-E649-4D3D-A028-E993616E3490}" type="presParOf" srcId="{D32FFCAE-906A-414B-AAB6-C1275B37CAA1}" destId="{3856143F-9BD3-498B-92D5-0B474DF2C536}" srcOrd="4" destOrd="0" presId="urn:microsoft.com/office/officeart/2008/layout/HorizontalMultiLevelHierarchy"/>
    <dgm:cxn modelId="{331D84ED-B691-4CD2-9567-DA45B2D20965}" type="presParOf" srcId="{3856143F-9BD3-498B-92D5-0B474DF2C536}" destId="{C1DA0271-F4E9-49ED-92AD-E16B8A6D66A3}" srcOrd="0" destOrd="0" presId="urn:microsoft.com/office/officeart/2008/layout/HorizontalMultiLevelHierarchy"/>
    <dgm:cxn modelId="{FAE3E170-114A-48E4-B6F1-B156AA60B9E2}" type="presParOf" srcId="{D32FFCAE-906A-414B-AAB6-C1275B37CAA1}" destId="{A1234892-E418-482D-8521-052416844998}" srcOrd="5" destOrd="0" presId="urn:microsoft.com/office/officeart/2008/layout/HorizontalMultiLevelHierarchy"/>
    <dgm:cxn modelId="{FA7647A6-0F28-4C06-A5D9-086AC3898673}" type="presParOf" srcId="{A1234892-E418-482D-8521-052416844998}" destId="{137DADB0-A29C-4937-B2B5-503DBFFBC193}" srcOrd="0" destOrd="0" presId="urn:microsoft.com/office/officeart/2008/layout/HorizontalMultiLevelHierarchy"/>
    <dgm:cxn modelId="{FFECB1AF-0E02-4CD5-8435-7B83C46D4EC5}" type="presParOf" srcId="{A1234892-E418-482D-8521-052416844998}" destId="{0384E038-DF64-4342-A685-2E19F6CB638D}" srcOrd="1" destOrd="0" presId="urn:microsoft.com/office/officeart/2008/layout/HorizontalMultiLevelHierarchy"/>
    <dgm:cxn modelId="{E23CF112-9019-4680-8C85-8DE3383C7555}" type="presParOf" srcId="{D32FFCAE-906A-414B-AAB6-C1275B37CAA1}" destId="{191189BF-07F3-4A85-BDF8-2D9028DF0407}" srcOrd="6" destOrd="0" presId="urn:microsoft.com/office/officeart/2008/layout/HorizontalMultiLevelHierarchy"/>
    <dgm:cxn modelId="{C52C46B3-7BCA-4A0C-B3F4-5D73B6E39247}" type="presParOf" srcId="{191189BF-07F3-4A85-BDF8-2D9028DF0407}" destId="{26E2B0BB-4757-408D-8952-BE4718B4E2FD}" srcOrd="0" destOrd="0" presId="urn:microsoft.com/office/officeart/2008/layout/HorizontalMultiLevelHierarchy"/>
    <dgm:cxn modelId="{0D776092-99C6-4819-8415-379D20E83F8F}" type="presParOf" srcId="{D32FFCAE-906A-414B-AAB6-C1275B37CAA1}" destId="{F55A5ED3-C527-448C-BFAE-7FA91D149CFD}" srcOrd="7" destOrd="0" presId="urn:microsoft.com/office/officeart/2008/layout/HorizontalMultiLevelHierarchy"/>
    <dgm:cxn modelId="{7E840C94-B3DA-4361-9D06-419181A00293}" type="presParOf" srcId="{F55A5ED3-C527-448C-BFAE-7FA91D149CFD}" destId="{14385592-1D76-4CE9-A285-AFADC537148A}" srcOrd="0" destOrd="0" presId="urn:microsoft.com/office/officeart/2008/layout/HorizontalMultiLevelHierarchy"/>
    <dgm:cxn modelId="{0F751D64-FA14-4D54-A11F-92F98276FBCB}" type="presParOf" srcId="{F55A5ED3-C527-448C-BFAE-7FA91D149CFD}" destId="{8E4867B9-D73D-4920-BB05-DAC6F3FDCDEE}" srcOrd="1" destOrd="0" presId="urn:microsoft.com/office/officeart/2008/layout/HorizontalMultiLevelHierarchy"/>
    <dgm:cxn modelId="{54F62C4C-5716-47DB-B071-79E467858B9F}" type="presParOf" srcId="{D32FFCAE-906A-414B-AAB6-C1275B37CAA1}" destId="{D07A2332-8D06-471B-A217-9E72CD5CC296}" srcOrd="8" destOrd="0" presId="urn:microsoft.com/office/officeart/2008/layout/HorizontalMultiLevelHierarchy"/>
    <dgm:cxn modelId="{B74286CE-D45F-4BF0-9228-30ED0B436A19}" type="presParOf" srcId="{D07A2332-8D06-471B-A217-9E72CD5CC296}" destId="{ADF1208C-0C95-44FC-B2FC-F20F2A204F14}" srcOrd="0" destOrd="0" presId="urn:microsoft.com/office/officeart/2008/layout/HorizontalMultiLevelHierarchy"/>
    <dgm:cxn modelId="{0992050A-A575-44A3-A181-FFE3AD778DAA}" type="presParOf" srcId="{D32FFCAE-906A-414B-AAB6-C1275B37CAA1}" destId="{A9E6460C-1990-4F50-9D38-2F790835DD0E}" srcOrd="9" destOrd="0" presId="urn:microsoft.com/office/officeart/2008/layout/HorizontalMultiLevelHierarchy"/>
    <dgm:cxn modelId="{E7C1852A-7485-48BF-AC51-F7D66A0B90E6}" type="presParOf" srcId="{A9E6460C-1990-4F50-9D38-2F790835DD0E}" destId="{C4D052BE-368F-44FD-AB73-BA0F7AADF01C}" srcOrd="0" destOrd="0" presId="urn:microsoft.com/office/officeart/2008/layout/HorizontalMultiLevelHierarchy"/>
    <dgm:cxn modelId="{9F416630-41A7-4780-BF8E-F29B1956EB1D}" type="presParOf" srcId="{A9E6460C-1990-4F50-9D38-2F790835DD0E}" destId="{2F552D54-0FCA-45E7-9A98-B6DBB4797BD5}" srcOrd="1" destOrd="0" presId="urn:microsoft.com/office/officeart/2008/layout/HorizontalMultiLevelHierarchy"/>
    <dgm:cxn modelId="{ED6E70A5-104F-4C02-8B05-3ED1B9C7A61A}" type="presParOf" srcId="{D32FFCAE-906A-414B-AAB6-C1275B37CAA1}" destId="{A5942BD2-E58F-4009-9256-A2D8389566A4}" srcOrd="10" destOrd="0" presId="urn:microsoft.com/office/officeart/2008/layout/HorizontalMultiLevelHierarchy"/>
    <dgm:cxn modelId="{3EBF9143-C62E-48AB-804B-ECC126EEE986}" type="presParOf" srcId="{A5942BD2-E58F-4009-9256-A2D8389566A4}" destId="{6F15839F-2F8E-40B3-BA6E-73BCAC432E73}" srcOrd="0" destOrd="0" presId="urn:microsoft.com/office/officeart/2008/layout/HorizontalMultiLevelHierarchy"/>
    <dgm:cxn modelId="{77A8332B-2AAB-49FB-97D3-DA4D2743473D}" type="presParOf" srcId="{D32FFCAE-906A-414B-AAB6-C1275B37CAA1}" destId="{8DBBA1EE-FF58-47A7-8061-EE8581CAFBBD}" srcOrd="11" destOrd="0" presId="urn:microsoft.com/office/officeart/2008/layout/HorizontalMultiLevelHierarchy"/>
    <dgm:cxn modelId="{2E11A6F5-0B1C-4136-A008-35E8F0D3F17C}" type="presParOf" srcId="{8DBBA1EE-FF58-47A7-8061-EE8581CAFBBD}" destId="{E8EC5356-BF6F-4FCA-BE8A-EA1E18F3085D}" srcOrd="0" destOrd="0" presId="urn:microsoft.com/office/officeart/2008/layout/HorizontalMultiLevelHierarchy"/>
    <dgm:cxn modelId="{7CC4BFB9-6499-420B-AE9E-FE08F4A7FDEB}" type="presParOf" srcId="{8DBBA1EE-FF58-47A7-8061-EE8581CAFBBD}" destId="{9BD86B39-D9ED-4E21-896D-BE89EFBB9B88}" srcOrd="1" destOrd="0" presId="urn:microsoft.com/office/officeart/2008/layout/HorizontalMultiLevelHierarchy"/>
    <dgm:cxn modelId="{7D015631-D9DE-4969-AE84-B408A76498F2}" type="presParOf" srcId="{9BD86B39-D9ED-4E21-896D-BE89EFBB9B88}" destId="{1155706E-44A7-4FCB-A5E2-5FA53EB62596}" srcOrd="0" destOrd="0" presId="urn:microsoft.com/office/officeart/2008/layout/HorizontalMultiLevelHierarchy"/>
    <dgm:cxn modelId="{45A56DF6-BFCB-4D4B-9517-0BADA9854DAC}" type="presParOf" srcId="{1155706E-44A7-4FCB-A5E2-5FA53EB62596}" destId="{9BB9153A-E05F-49E0-A00A-33F3F0DAC5A2}" srcOrd="0" destOrd="0" presId="urn:microsoft.com/office/officeart/2008/layout/HorizontalMultiLevelHierarchy"/>
    <dgm:cxn modelId="{4B712C53-9991-4944-9D0F-0C39CDF3F257}" type="presParOf" srcId="{9BD86B39-D9ED-4E21-896D-BE89EFBB9B88}" destId="{7B2775D2-53FB-4846-B046-2C7879B7F304}" srcOrd="1" destOrd="0" presId="urn:microsoft.com/office/officeart/2008/layout/HorizontalMultiLevelHierarchy"/>
    <dgm:cxn modelId="{65D34DC6-3C75-4F70-8B51-C0BE4818CA25}" type="presParOf" srcId="{7B2775D2-53FB-4846-B046-2C7879B7F304}" destId="{89826E6B-F817-453A-A550-2CAA27FFAFF1}" srcOrd="0" destOrd="0" presId="urn:microsoft.com/office/officeart/2008/layout/HorizontalMultiLevelHierarchy"/>
    <dgm:cxn modelId="{78A9E5E9-CA4D-491E-94A9-7D1D63783AD9}" type="presParOf" srcId="{7B2775D2-53FB-4846-B046-2C7879B7F304}" destId="{75EC1FA2-6577-4050-B991-B0726F80612A}" srcOrd="1" destOrd="0" presId="urn:microsoft.com/office/officeart/2008/layout/HorizontalMultiLevelHierarchy"/>
    <dgm:cxn modelId="{9C0119D8-4593-4A60-8F62-5E36C6ECA534}" type="presParOf" srcId="{9BD86B39-D9ED-4E21-896D-BE89EFBB9B88}" destId="{3CF66DF6-6D01-4050-BC0F-BDFD3884B3A8}" srcOrd="2" destOrd="0" presId="urn:microsoft.com/office/officeart/2008/layout/HorizontalMultiLevelHierarchy"/>
    <dgm:cxn modelId="{DA62A813-9D3E-4640-A9DD-C72E41065EF6}" type="presParOf" srcId="{3CF66DF6-6D01-4050-BC0F-BDFD3884B3A8}" destId="{AA691BCC-1DF0-4E57-83F3-E7B0A93D7F11}" srcOrd="0" destOrd="0" presId="urn:microsoft.com/office/officeart/2008/layout/HorizontalMultiLevelHierarchy"/>
    <dgm:cxn modelId="{4C8373F0-1C57-4430-BAA3-B2C32F39D082}" type="presParOf" srcId="{9BD86B39-D9ED-4E21-896D-BE89EFBB9B88}" destId="{91A7B6AE-E788-4218-8380-0201286A964C}" srcOrd="3" destOrd="0" presId="urn:microsoft.com/office/officeart/2008/layout/HorizontalMultiLevelHierarchy"/>
    <dgm:cxn modelId="{B235735E-FED6-47E0-8FF0-146D1D76BAB0}" type="presParOf" srcId="{91A7B6AE-E788-4218-8380-0201286A964C}" destId="{40C771B7-3AAA-47BE-AC28-91C01BA22137}" srcOrd="0" destOrd="0" presId="urn:microsoft.com/office/officeart/2008/layout/HorizontalMultiLevelHierarchy"/>
    <dgm:cxn modelId="{F742D884-2D73-4ABB-AD27-94DF4D1A0338}" type="presParOf" srcId="{91A7B6AE-E788-4218-8380-0201286A964C}" destId="{AD0EAC90-3280-411F-8BF5-B6CC35282949}" srcOrd="1" destOrd="0" presId="urn:microsoft.com/office/officeart/2008/layout/HorizontalMultiLevelHierarchy"/>
    <dgm:cxn modelId="{AB727D79-DB3E-4E3A-B124-F54D28A2F0C0}" type="presParOf" srcId="{9BD86B39-D9ED-4E21-896D-BE89EFBB9B88}" destId="{D9B80C31-CAFC-4A66-9AAD-A7DA09A4499D}" srcOrd="4" destOrd="0" presId="urn:microsoft.com/office/officeart/2008/layout/HorizontalMultiLevelHierarchy"/>
    <dgm:cxn modelId="{04C4245C-2DA0-42B9-BEEE-4F00D492D30E}" type="presParOf" srcId="{D9B80C31-CAFC-4A66-9AAD-A7DA09A4499D}" destId="{26B50DA0-4E1D-4E27-A496-C08F67AE9D02}" srcOrd="0" destOrd="0" presId="urn:microsoft.com/office/officeart/2008/layout/HorizontalMultiLevelHierarchy"/>
    <dgm:cxn modelId="{D8EEE0FA-1DE5-4396-8AA6-E23C15BB2181}" type="presParOf" srcId="{9BD86B39-D9ED-4E21-896D-BE89EFBB9B88}" destId="{E4B12001-E8E4-42AF-86DB-A7C6E2D75C7C}" srcOrd="5" destOrd="0" presId="urn:microsoft.com/office/officeart/2008/layout/HorizontalMultiLevelHierarchy"/>
    <dgm:cxn modelId="{E3509ECF-A0F3-49F5-8869-707C3ABFF660}" type="presParOf" srcId="{E4B12001-E8E4-42AF-86DB-A7C6E2D75C7C}" destId="{95C7BF8A-7686-48EE-93B4-6CECC8243AEF}" srcOrd="0" destOrd="0" presId="urn:microsoft.com/office/officeart/2008/layout/HorizontalMultiLevelHierarchy"/>
    <dgm:cxn modelId="{786D4147-40C7-422F-8766-742183DCFFDC}" type="presParOf" srcId="{E4B12001-E8E4-42AF-86DB-A7C6E2D75C7C}" destId="{F6EDD4EA-9D7D-48B7-81BD-3BF3A600F4E4}" srcOrd="1" destOrd="0" presId="urn:microsoft.com/office/officeart/2008/layout/HorizontalMultiLevelHierarchy"/>
    <dgm:cxn modelId="{2ED04B0D-B8D8-4AAE-A722-FFED54A1084C}" type="presParOf" srcId="{D32FFCAE-906A-414B-AAB6-C1275B37CAA1}" destId="{DDF77EE1-EBB0-41D6-8609-7B3D3EE229B3}" srcOrd="12" destOrd="0" presId="urn:microsoft.com/office/officeart/2008/layout/HorizontalMultiLevelHierarchy"/>
    <dgm:cxn modelId="{963F8EA9-8DAB-4790-8E6A-864E90EF8C64}" type="presParOf" srcId="{DDF77EE1-EBB0-41D6-8609-7B3D3EE229B3}" destId="{A9377D5A-1D8A-4CA7-86B5-308118F59F0D}" srcOrd="0" destOrd="0" presId="urn:microsoft.com/office/officeart/2008/layout/HorizontalMultiLevelHierarchy"/>
    <dgm:cxn modelId="{FD630731-B76E-41A6-90BF-46998D29F69B}" type="presParOf" srcId="{D32FFCAE-906A-414B-AAB6-C1275B37CAA1}" destId="{34332496-1F00-4188-8183-C6AB0D5A4DC8}" srcOrd="13" destOrd="0" presId="urn:microsoft.com/office/officeart/2008/layout/HorizontalMultiLevelHierarchy"/>
    <dgm:cxn modelId="{14045394-9F6B-4EEA-9BC8-E2FB8201AA81}" type="presParOf" srcId="{34332496-1F00-4188-8183-C6AB0D5A4DC8}" destId="{EDB9E4FF-5F14-44BA-9B62-33D6ADC0A5B0}" srcOrd="0" destOrd="0" presId="urn:microsoft.com/office/officeart/2008/layout/HorizontalMultiLevelHierarchy"/>
    <dgm:cxn modelId="{C7220B7D-3F88-4812-8084-898DA7778322}" type="presParOf" srcId="{34332496-1F00-4188-8183-C6AB0D5A4DC8}" destId="{3DC6767D-BA64-4745-8197-530BA743844D}" srcOrd="1" destOrd="0" presId="urn:microsoft.com/office/officeart/2008/layout/HorizontalMultiLevelHierarchy"/>
    <dgm:cxn modelId="{E0D0706F-A7CB-45F2-AE5D-8620548DA2B4}" type="presParOf" srcId="{D32FFCAE-906A-414B-AAB6-C1275B37CAA1}" destId="{24750953-5169-4318-B99F-5065FDADB3B7}" srcOrd="14" destOrd="0" presId="urn:microsoft.com/office/officeart/2008/layout/HorizontalMultiLevelHierarchy"/>
    <dgm:cxn modelId="{F8C8947B-525B-4D67-99A2-79F31449E18E}" type="presParOf" srcId="{24750953-5169-4318-B99F-5065FDADB3B7}" destId="{32963010-F242-4C39-91AF-198940CB320C}" srcOrd="0" destOrd="0" presId="urn:microsoft.com/office/officeart/2008/layout/HorizontalMultiLevelHierarchy"/>
    <dgm:cxn modelId="{A379AC62-92F8-41C9-9248-BC6D5699B8AA}" type="presParOf" srcId="{D32FFCAE-906A-414B-AAB6-C1275B37CAA1}" destId="{FDB9A81E-0CB7-4FB7-9FBA-B2C0F8A3FFAD}" srcOrd="15" destOrd="0" presId="urn:microsoft.com/office/officeart/2008/layout/HorizontalMultiLevelHierarchy"/>
    <dgm:cxn modelId="{8F49E9F9-A9E8-4820-B77D-C2DF628419A6}" type="presParOf" srcId="{FDB9A81E-0CB7-4FB7-9FBA-B2C0F8A3FFAD}" destId="{2CBA6516-92AA-4B8A-9A2D-308B7FE2CA06}" srcOrd="0" destOrd="0" presId="urn:microsoft.com/office/officeart/2008/layout/HorizontalMultiLevelHierarchy"/>
    <dgm:cxn modelId="{22D38EFA-E8A2-4353-9456-E8D72C985EED}" type="presParOf" srcId="{FDB9A81E-0CB7-4FB7-9FBA-B2C0F8A3FFAD}" destId="{06AF9DE0-CF36-4A1E-81CA-96907D3F18FD}" srcOrd="1" destOrd="0" presId="urn:microsoft.com/office/officeart/2008/layout/HorizontalMultiLevelHierarchy"/>
    <dgm:cxn modelId="{3E73E2A1-2528-47EF-9A4B-76178873447C}" type="presParOf" srcId="{D32FFCAE-906A-414B-AAB6-C1275B37CAA1}" destId="{9FBA02E3-4FC7-4AA4-840C-D4D12541B379}" srcOrd="16" destOrd="0" presId="urn:microsoft.com/office/officeart/2008/layout/HorizontalMultiLevelHierarchy"/>
    <dgm:cxn modelId="{2982DA73-A5A5-4C74-B9E7-A459FD2DCF99}" type="presParOf" srcId="{9FBA02E3-4FC7-4AA4-840C-D4D12541B379}" destId="{6E64896F-194B-4A49-9B3C-F5403986F5EA}" srcOrd="0" destOrd="0" presId="urn:microsoft.com/office/officeart/2008/layout/HorizontalMultiLevelHierarchy"/>
    <dgm:cxn modelId="{2AF8BA72-4E76-49C7-BA75-3AC897B5C9EE}" type="presParOf" srcId="{D32FFCAE-906A-414B-AAB6-C1275B37CAA1}" destId="{4BA6AD38-01C3-43DE-9F98-E98B17282C2A}" srcOrd="17" destOrd="0" presId="urn:microsoft.com/office/officeart/2008/layout/HorizontalMultiLevelHierarchy"/>
    <dgm:cxn modelId="{3C6B5096-20EE-4427-A8DB-E4FBABFF6C46}" type="presParOf" srcId="{4BA6AD38-01C3-43DE-9F98-E98B17282C2A}" destId="{DFEE816F-5450-4CD8-9AF7-10203B87518E}" srcOrd="0" destOrd="0" presId="urn:microsoft.com/office/officeart/2008/layout/HorizontalMultiLevelHierarchy"/>
    <dgm:cxn modelId="{291694F0-90A2-4328-8F5E-67B46C93611F}" type="presParOf" srcId="{4BA6AD38-01C3-43DE-9F98-E98B17282C2A}" destId="{2EE9E12A-3552-4F23-B844-B27AFD0F3EC9}" srcOrd="1" destOrd="0" presId="urn:microsoft.com/office/officeart/2008/layout/HorizontalMultiLevelHierarchy"/>
    <dgm:cxn modelId="{9B2A7E3D-0020-4B5A-8472-539C32CC76F5}" type="presParOf" srcId="{D32FFCAE-906A-414B-AAB6-C1275B37CAA1}" destId="{074C9C4D-D85A-4771-ACCC-3B9C7D14AD2A}" srcOrd="18" destOrd="0" presId="urn:microsoft.com/office/officeart/2008/layout/HorizontalMultiLevelHierarchy"/>
    <dgm:cxn modelId="{9B64975E-7102-4A0A-B9ED-E72C2E423922}" type="presParOf" srcId="{074C9C4D-D85A-4771-ACCC-3B9C7D14AD2A}" destId="{1FF0D1F0-9992-4CAD-AB60-1E05C8353694}" srcOrd="0" destOrd="0" presId="urn:microsoft.com/office/officeart/2008/layout/HorizontalMultiLevelHierarchy"/>
    <dgm:cxn modelId="{4891E518-A8D9-470D-BCA8-5CD38A46F426}" type="presParOf" srcId="{D32FFCAE-906A-414B-AAB6-C1275B37CAA1}" destId="{4E2145F8-312A-436A-ABCA-A0F167589EA8}" srcOrd="19" destOrd="0" presId="urn:microsoft.com/office/officeart/2008/layout/HorizontalMultiLevelHierarchy"/>
    <dgm:cxn modelId="{45A4A67E-2F8C-418A-9230-66D7BFAD94C7}" type="presParOf" srcId="{4E2145F8-312A-436A-ABCA-A0F167589EA8}" destId="{8EE15277-0F34-4C90-9317-4DA754A6407D}" srcOrd="0" destOrd="0" presId="urn:microsoft.com/office/officeart/2008/layout/HorizontalMultiLevelHierarchy"/>
    <dgm:cxn modelId="{D744E621-DB6C-4E03-9D45-897B103E0DAE}" type="presParOf" srcId="{4E2145F8-312A-436A-ABCA-A0F167589EA8}" destId="{8F0C3CDB-5C9B-4D7D-B750-902D98F657F4}" srcOrd="1" destOrd="0" presId="urn:microsoft.com/office/officeart/2008/layout/HorizontalMultiLevelHierarchy"/>
    <dgm:cxn modelId="{743D2077-ACD6-4273-BDED-7907BBE07300}" type="presParOf" srcId="{EB97E66D-898B-4A8A-9991-5AADE19DB25B}" destId="{4CF8D107-2711-4BCC-B745-AA6AC1C656B6}" srcOrd="2" destOrd="0" presId="urn:microsoft.com/office/officeart/2008/layout/HorizontalMultiLevelHierarchy"/>
    <dgm:cxn modelId="{B6DCB75C-7E69-4F2D-8163-F83AA1631F20}" type="presParOf" srcId="{4CF8D107-2711-4BCC-B745-AA6AC1C656B6}" destId="{F113A612-2615-4002-907D-0F81D1E495D4}" srcOrd="0" destOrd="0" presId="urn:microsoft.com/office/officeart/2008/layout/HorizontalMultiLevelHierarchy"/>
    <dgm:cxn modelId="{3BCCC1BD-3473-4281-BCA9-E23EF1CA96BF}" type="presParOf" srcId="{EB97E66D-898B-4A8A-9991-5AADE19DB25B}" destId="{A9FFE6FF-C745-4E62-908A-1E2D1AE9CFDB}" srcOrd="3" destOrd="0" presId="urn:microsoft.com/office/officeart/2008/layout/HorizontalMultiLevelHierarchy"/>
    <dgm:cxn modelId="{0C315E49-91F0-4E6A-A048-C2796E06E4E3}" type="presParOf" srcId="{A9FFE6FF-C745-4E62-908A-1E2D1AE9CFDB}" destId="{579F7E9C-9959-42FD-BFF3-B6BC4E3073C0}" srcOrd="0" destOrd="0" presId="urn:microsoft.com/office/officeart/2008/layout/HorizontalMultiLevelHierarchy"/>
    <dgm:cxn modelId="{E0FA54C1-84A8-4432-82AD-70747980BE83}" type="presParOf" srcId="{A9FFE6FF-C745-4E62-908A-1E2D1AE9CFDB}" destId="{5C99DA28-EBDE-4661-A079-6F843675E0F3}" srcOrd="1" destOrd="0" presId="urn:microsoft.com/office/officeart/2008/layout/HorizontalMultiLevelHierarchy"/>
    <dgm:cxn modelId="{13FC7527-DE4A-4849-B8D7-A9CCDDAF43BE}" type="presParOf" srcId="{5C99DA28-EBDE-4661-A079-6F843675E0F3}" destId="{5C23D9E8-4670-482B-B39D-7ED382B3EDCB}" srcOrd="0" destOrd="0" presId="urn:microsoft.com/office/officeart/2008/layout/HorizontalMultiLevelHierarchy"/>
    <dgm:cxn modelId="{399F5927-47BC-43CF-82B5-2A1663248408}" type="presParOf" srcId="{5C23D9E8-4670-482B-B39D-7ED382B3EDCB}" destId="{DEB64EEC-350A-4248-82F7-EB6B9C417605}" srcOrd="0" destOrd="0" presId="urn:microsoft.com/office/officeart/2008/layout/HorizontalMultiLevelHierarchy"/>
    <dgm:cxn modelId="{CC425760-4FA4-4C75-8968-44B2AFE2700D}" type="presParOf" srcId="{5C99DA28-EBDE-4661-A079-6F843675E0F3}" destId="{AD9C2BC3-B28F-451B-9398-BA8812386041}" srcOrd="1" destOrd="0" presId="urn:microsoft.com/office/officeart/2008/layout/HorizontalMultiLevelHierarchy"/>
    <dgm:cxn modelId="{472B9BF2-2B7C-4200-B9BD-2E8F7878FBF7}" type="presParOf" srcId="{AD9C2BC3-B28F-451B-9398-BA8812386041}" destId="{D43E6CC0-C266-4135-B8B6-00C54F46ECDB}" srcOrd="0" destOrd="0" presId="urn:microsoft.com/office/officeart/2008/layout/HorizontalMultiLevelHierarchy"/>
    <dgm:cxn modelId="{ADFBDF04-7CDD-494D-BA73-0C1CEC576EC5}" type="presParOf" srcId="{AD9C2BC3-B28F-451B-9398-BA8812386041}" destId="{988D94CE-4C6E-4649-8E24-ABA8ECFCFFCC}" srcOrd="1" destOrd="0" presId="urn:microsoft.com/office/officeart/2008/layout/HorizontalMultiLevelHierarchy"/>
    <dgm:cxn modelId="{BC847509-A107-4CC1-BD70-CFF8876223FF}" type="presParOf" srcId="{5C99DA28-EBDE-4661-A079-6F843675E0F3}" destId="{3E6BC7B7-803A-4BEE-9087-11EB48453CFE}" srcOrd="2" destOrd="0" presId="urn:microsoft.com/office/officeart/2008/layout/HorizontalMultiLevelHierarchy"/>
    <dgm:cxn modelId="{C8BE7EFA-C23B-4079-8F86-DBAECEE7D2D8}" type="presParOf" srcId="{3E6BC7B7-803A-4BEE-9087-11EB48453CFE}" destId="{F68F0677-4437-4DB3-9584-6B4C67D9DDC4}" srcOrd="0" destOrd="0" presId="urn:microsoft.com/office/officeart/2008/layout/HorizontalMultiLevelHierarchy"/>
    <dgm:cxn modelId="{B7F018CD-A6F6-4317-BA97-BD96282D006F}" type="presParOf" srcId="{5C99DA28-EBDE-4661-A079-6F843675E0F3}" destId="{03800F0D-8630-4E9B-83E3-AE6A3BBDDC26}" srcOrd="3" destOrd="0" presId="urn:microsoft.com/office/officeart/2008/layout/HorizontalMultiLevelHierarchy"/>
    <dgm:cxn modelId="{6C446CC3-E420-42C9-A9F7-C090EE033A6D}" type="presParOf" srcId="{03800F0D-8630-4E9B-83E3-AE6A3BBDDC26}" destId="{E753E756-D7AE-480E-BBB4-8DAD4DC155E5}" srcOrd="0" destOrd="0" presId="urn:microsoft.com/office/officeart/2008/layout/HorizontalMultiLevelHierarchy"/>
    <dgm:cxn modelId="{E01E8337-D796-4DA4-B9D3-026DD3929F01}" type="presParOf" srcId="{03800F0D-8630-4E9B-83E3-AE6A3BBDDC26}" destId="{6D7E4131-1495-479E-A551-7CB5550DB3DA}" srcOrd="1" destOrd="0" presId="urn:microsoft.com/office/officeart/2008/layout/HorizontalMultiLevelHierarchy"/>
    <dgm:cxn modelId="{C1B72227-457E-4EFE-950D-A0A5462C2742}" type="presParOf" srcId="{5C99DA28-EBDE-4661-A079-6F843675E0F3}" destId="{252BC83E-2F94-4C96-BBDE-3DDF37FFDD00}" srcOrd="4" destOrd="0" presId="urn:microsoft.com/office/officeart/2008/layout/HorizontalMultiLevelHierarchy"/>
    <dgm:cxn modelId="{1238C305-696D-4A12-9871-29E9F29E8843}" type="presParOf" srcId="{252BC83E-2F94-4C96-BBDE-3DDF37FFDD00}" destId="{D2C56EC0-E1B3-47F6-9E57-3164D34F75BD}" srcOrd="0" destOrd="0" presId="urn:microsoft.com/office/officeart/2008/layout/HorizontalMultiLevelHierarchy"/>
    <dgm:cxn modelId="{CF8D58CE-58D9-4505-A5F6-A29C202AEBAB}" type="presParOf" srcId="{5C99DA28-EBDE-4661-A079-6F843675E0F3}" destId="{E00074F6-9A7D-43AA-B713-97B1DE235369}" srcOrd="5" destOrd="0" presId="urn:microsoft.com/office/officeart/2008/layout/HorizontalMultiLevelHierarchy"/>
    <dgm:cxn modelId="{3013435C-52D0-4A34-9107-E6FDAFB27290}" type="presParOf" srcId="{E00074F6-9A7D-43AA-B713-97B1DE235369}" destId="{4702BB30-DD34-4138-BD2D-AC871415DEF8}" srcOrd="0" destOrd="0" presId="urn:microsoft.com/office/officeart/2008/layout/HorizontalMultiLevelHierarchy"/>
    <dgm:cxn modelId="{D771D3E4-8359-4CB9-8352-CBA62AD25A0D}" type="presParOf" srcId="{E00074F6-9A7D-43AA-B713-97B1DE235369}" destId="{F638C4FE-52E1-451B-834A-7227F7231DBF}" srcOrd="1" destOrd="0" presId="urn:microsoft.com/office/officeart/2008/layout/HorizontalMultiLevelHierarchy"/>
    <dgm:cxn modelId="{089CE145-B147-41E1-87E1-00AFECC04E27}" type="presParOf" srcId="{EB97E66D-898B-4A8A-9991-5AADE19DB25B}" destId="{E339F4AD-A776-4234-8658-C8C260E42D24}" srcOrd="4" destOrd="0" presId="urn:microsoft.com/office/officeart/2008/layout/HorizontalMultiLevelHierarchy"/>
    <dgm:cxn modelId="{2DEAD0B7-2C68-4C76-B978-86BE9DB8675A}" type="presParOf" srcId="{E339F4AD-A776-4234-8658-C8C260E42D24}" destId="{96857C48-D9C6-4BE5-9CE0-CB29F24C508F}" srcOrd="0" destOrd="0" presId="urn:microsoft.com/office/officeart/2008/layout/HorizontalMultiLevelHierarchy"/>
    <dgm:cxn modelId="{B0343F42-AF0C-41C8-B81B-F5A86B58DED9}" type="presParOf" srcId="{EB97E66D-898B-4A8A-9991-5AADE19DB25B}" destId="{71259850-E328-4EBD-9CE0-6B3AF9FC4E27}" srcOrd="5" destOrd="0" presId="urn:microsoft.com/office/officeart/2008/layout/HorizontalMultiLevelHierarchy"/>
    <dgm:cxn modelId="{FB8B17E3-A9B4-48BC-BF92-9E37C4C54420}" type="presParOf" srcId="{71259850-E328-4EBD-9CE0-6B3AF9FC4E27}" destId="{F1B394A6-9B32-4D97-942E-FA5EE738C5B3}" srcOrd="0" destOrd="0" presId="urn:microsoft.com/office/officeart/2008/layout/HorizontalMultiLevelHierarchy"/>
    <dgm:cxn modelId="{379A7BCE-62CA-4267-9CAE-6FC00F9D1EA9}" type="presParOf" srcId="{71259850-E328-4EBD-9CE0-6B3AF9FC4E27}" destId="{175377FF-BA38-4481-8967-40CA05FDE0C9}" srcOrd="1" destOrd="0" presId="urn:microsoft.com/office/officeart/2008/layout/HorizontalMultiLevelHierarchy"/>
    <dgm:cxn modelId="{E5D6E5DE-18ED-462E-B98D-9EFC1333926F}" type="presParOf" srcId="{175377FF-BA38-4481-8967-40CA05FDE0C9}" destId="{8623729B-2B14-45EF-9109-8EA663ECA254}" srcOrd="0" destOrd="0" presId="urn:microsoft.com/office/officeart/2008/layout/HorizontalMultiLevelHierarchy"/>
    <dgm:cxn modelId="{A2A27F7D-B318-4B11-B16E-4BD05A160759}" type="presParOf" srcId="{8623729B-2B14-45EF-9109-8EA663ECA254}" destId="{0380BB35-056B-48AC-9AF6-4EF95019F7F3}" srcOrd="0" destOrd="0" presId="urn:microsoft.com/office/officeart/2008/layout/HorizontalMultiLevelHierarchy"/>
    <dgm:cxn modelId="{7E23669B-8DD8-42B4-9333-0AA5EE851BAC}" type="presParOf" srcId="{175377FF-BA38-4481-8967-40CA05FDE0C9}" destId="{9AF6738C-F815-44C9-A1CA-ED711BB18C47}" srcOrd="1" destOrd="0" presId="urn:microsoft.com/office/officeart/2008/layout/HorizontalMultiLevelHierarchy"/>
    <dgm:cxn modelId="{016529C1-1A57-4D2C-B889-F7ED21C0768F}" type="presParOf" srcId="{9AF6738C-F815-44C9-A1CA-ED711BB18C47}" destId="{6AAD6570-DE4C-4A04-8346-30377190D9EF}" srcOrd="0" destOrd="0" presId="urn:microsoft.com/office/officeart/2008/layout/HorizontalMultiLevelHierarchy"/>
    <dgm:cxn modelId="{15B5E4D3-DF21-4C77-B722-E5783903681A}" type="presParOf" srcId="{9AF6738C-F815-44C9-A1CA-ED711BB18C47}" destId="{52A9263E-9CC9-4B70-BAC2-FFB095C4A0A7}" srcOrd="1" destOrd="0" presId="urn:microsoft.com/office/officeart/2008/layout/HorizontalMultiLevelHierarchy"/>
    <dgm:cxn modelId="{2BCDDC2C-F6C5-4364-BA04-97C9280E5912}" type="presParOf" srcId="{175377FF-BA38-4481-8967-40CA05FDE0C9}" destId="{8D2C0132-D2EC-446B-B910-8B3C3A9DCA54}" srcOrd="2" destOrd="0" presId="urn:microsoft.com/office/officeart/2008/layout/HorizontalMultiLevelHierarchy"/>
    <dgm:cxn modelId="{802C7C55-CF72-4721-8486-F12CC804DC5E}" type="presParOf" srcId="{8D2C0132-D2EC-446B-B910-8B3C3A9DCA54}" destId="{54CD66BB-8DEF-40E2-B43E-E82181D1DA87}" srcOrd="0" destOrd="0" presId="urn:microsoft.com/office/officeart/2008/layout/HorizontalMultiLevelHierarchy"/>
    <dgm:cxn modelId="{894CCAEA-F580-4E74-94C4-6F01E179C578}" type="presParOf" srcId="{175377FF-BA38-4481-8967-40CA05FDE0C9}" destId="{9867AE31-04AF-406A-9736-8ED5FB02F775}" srcOrd="3" destOrd="0" presId="urn:microsoft.com/office/officeart/2008/layout/HorizontalMultiLevelHierarchy"/>
    <dgm:cxn modelId="{759B341D-F825-4065-9476-5F95C6B4EB00}" type="presParOf" srcId="{9867AE31-04AF-406A-9736-8ED5FB02F775}" destId="{D74E3940-9E2A-4B8C-BF95-C5B038B7F7A7}" srcOrd="0" destOrd="0" presId="urn:microsoft.com/office/officeart/2008/layout/HorizontalMultiLevelHierarchy"/>
    <dgm:cxn modelId="{28A96CBA-0FB4-4835-A46C-87414E37978C}" type="presParOf" srcId="{9867AE31-04AF-406A-9736-8ED5FB02F775}" destId="{AB4C1B15-E630-4BB2-9F09-C25C8D9269A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5F2AEC8-13CD-4A8F-BE89-D0B47DC1F615}" type="doc">
      <dgm:prSet loTypeId="urn:microsoft.com/office/officeart/2005/8/layout/hProcess9" loCatId="process" qsTypeId="urn:microsoft.com/office/officeart/2005/8/quickstyle/simple1" qsCatId="simple" csTypeId="urn:microsoft.com/office/officeart/2005/8/colors/colorful1" csCatId="colorful" phldr="1"/>
      <dgm:spPr/>
    </dgm:pt>
    <dgm:pt modelId="{00FBD0A4-32F2-4E17-9914-01CA60E4E922}">
      <dgm:prSet phldrT="[Texto]"/>
      <dgm:spPr/>
      <dgm:t>
        <a:bodyPr/>
        <a:lstStyle/>
        <a:p>
          <a:r>
            <a:rPr lang="es-EC" dirty="0" smtClean="0"/>
            <a:t>Análisis videos</a:t>
          </a:r>
          <a:endParaRPr lang="es-EC" dirty="0"/>
        </a:p>
      </dgm:t>
    </dgm:pt>
    <dgm:pt modelId="{25AACA98-CBE3-4132-AA26-22224DC82B2A}" type="parTrans" cxnId="{A08037B4-C767-46A7-8619-2552E6B0BA5D}">
      <dgm:prSet/>
      <dgm:spPr/>
      <dgm:t>
        <a:bodyPr/>
        <a:lstStyle/>
        <a:p>
          <a:endParaRPr lang="es-EC"/>
        </a:p>
      </dgm:t>
    </dgm:pt>
    <dgm:pt modelId="{A32E0A60-AF97-4661-BB25-3003AF26083F}" type="sibTrans" cxnId="{A08037B4-C767-46A7-8619-2552E6B0BA5D}">
      <dgm:prSet/>
      <dgm:spPr/>
      <dgm:t>
        <a:bodyPr/>
        <a:lstStyle/>
        <a:p>
          <a:endParaRPr lang="es-EC"/>
        </a:p>
      </dgm:t>
    </dgm:pt>
    <dgm:pt modelId="{4513D6FB-C3C3-4963-99EA-6F0FE6A3C852}">
      <dgm:prSet phldrT="[Texto]"/>
      <dgm:spPr/>
      <dgm:t>
        <a:bodyPr/>
        <a:lstStyle/>
        <a:p>
          <a:r>
            <a:rPr lang="es-EC" dirty="0" smtClean="0"/>
            <a:t>Deducir la ecuación de la curva</a:t>
          </a:r>
          <a:endParaRPr lang="es-EC" dirty="0"/>
        </a:p>
      </dgm:t>
    </dgm:pt>
    <dgm:pt modelId="{23D48430-7FD6-43C7-AE85-4F4656E2426C}" type="parTrans" cxnId="{2C6D62BB-1041-4E3F-B5A8-E4A8F7055809}">
      <dgm:prSet/>
      <dgm:spPr/>
      <dgm:t>
        <a:bodyPr/>
        <a:lstStyle/>
        <a:p>
          <a:endParaRPr lang="es-EC"/>
        </a:p>
      </dgm:t>
    </dgm:pt>
    <dgm:pt modelId="{25AB22AC-AFB7-4DFA-B0FC-962A4D7F8982}" type="sibTrans" cxnId="{2C6D62BB-1041-4E3F-B5A8-E4A8F7055809}">
      <dgm:prSet/>
      <dgm:spPr/>
      <dgm:t>
        <a:bodyPr/>
        <a:lstStyle/>
        <a:p>
          <a:endParaRPr lang="es-EC"/>
        </a:p>
      </dgm:t>
    </dgm:pt>
    <dgm:pt modelId="{BA476623-B180-4744-ADC7-5DBCA245A7F1}">
      <dgm:prSet phldrT="[Texto]"/>
      <dgm:spPr/>
      <dgm:t>
        <a:bodyPr/>
        <a:lstStyle/>
        <a:p>
          <a:r>
            <a:rPr lang="es-EC" dirty="0" smtClean="0"/>
            <a:t>Ecuación de segundo grado</a:t>
          </a:r>
          <a:endParaRPr lang="es-EC" dirty="0"/>
        </a:p>
      </dgm:t>
    </dgm:pt>
    <dgm:pt modelId="{33C22D24-4ABC-4E1D-AF06-B91DC44178BC}" type="parTrans" cxnId="{F49F3B2C-658F-4300-B651-D3347E413FD5}">
      <dgm:prSet/>
      <dgm:spPr/>
      <dgm:t>
        <a:bodyPr/>
        <a:lstStyle/>
        <a:p>
          <a:endParaRPr lang="es-EC"/>
        </a:p>
      </dgm:t>
    </dgm:pt>
    <dgm:pt modelId="{A9AD9587-7E96-4D59-AACD-5B55297366CC}" type="sibTrans" cxnId="{F49F3B2C-658F-4300-B651-D3347E413FD5}">
      <dgm:prSet/>
      <dgm:spPr/>
      <dgm:t>
        <a:bodyPr/>
        <a:lstStyle/>
        <a:p>
          <a:endParaRPr lang="es-EC"/>
        </a:p>
      </dgm:t>
    </dgm:pt>
    <dgm:pt modelId="{77ADB07E-5B5B-4BDE-AA1E-1FAD706C2CB1}">
      <dgm:prSet/>
      <dgm:spPr/>
      <dgm:t>
        <a:bodyPr/>
        <a:lstStyle/>
        <a:p>
          <a:r>
            <a:rPr lang="es-EC" dirty="0" smtClean="0"/>
            <a:t>Métodos de solución</a:t>
          </a:r>
          <a:endParaRPr lang="es-EC" dirty="0"/>
        </a:p>
      </dgm:t>
    </dgm:pt>
    <dgm:pt modelId="{A07DCF3F-5750-4576-B407-1F020D875169}" type="parTrans" cxnId="{A1D3ED34-744B-406C-B78E-23507C5FABCC}">
      <dgm:prSet/>
      <dgm:spPr/>
      <dgm:t>
        <a:bodyPr/>
        <a:lstStyle/>
        <a:p>
          <a:endParaRPr lang="es-EC"/>
        </a:p>
      </dgm:t>
    </dgm:pt>
    <dgm:pt modelId="{B44A1775-6EA4-4548-9CA4-BB5FDAACD5AF}" type="sibTrans" cxnId="{A1D3ED34-744B-406C-B78E-23507C5FABCC}">
      <dgm:prSet/>
      <dgm:spPr/>
      <dgm:t>
        <a:bodyPr/>
        <a:lstStyle/>
        <a:p>
          <a:endParaRPr lang="es-EC"/>
        </a:p>
      </dgm:t>
    </dgm:pt>
    <dgm:pt modelId="{EA76662E-EC16-485F-B4E5-DDA808EFA792}" type="pres">
      <dgm:prSet presAssocID="{85F2AEC8-13CD-4A8F-BE89-D0B47DC1F615}" presName="CompostProcess" presStyleCnt="0">
        <dgm:presLayoutVars>
          <dgm:dir/>
          <dgm:resizeHandles val="exact"/>
        </dgm:presLayoutVars>
      </dgm:prSet>
      <dgm:spPr/>
    </dgm:pt>
    <dgm:pt modelId="{8F44E5D0-4200-4398-A7BA-8D2AFFD5B05A}" type="pres">
      <dgm:prSet presAssocID="{85F2AEC8-13CD-4A8F-BE89-D0B47DC1F615}" presName="arrow" presStyleLbl="bgShp" presStyleIdx="0" presStyleCnt="1"/>
      <dgm:spPr/>
    </dgm:pt>
    <dgm:pt modelId="{65F2A2A8-4664-4A00-93A7-616ED633A13E}" type="pres">
      <dgm:prSet presAssocID="{85F2AEC8-13CD-4A8F-BE89-D0B47DC1F615}" presName="linearProcess" presStyleCnt="0"/>
      <dgm:spPr/>
    </dgm:pt>
    <dgm:pt modelId="{530DF2F0-4F4E-4917-9861-C558E64E5049}" type="pres">
      <dgm:prSet presAssocID="{00FBD0A4-32F2-4E17-9914-01CA60E4E922}" presName="textNode" presStyleLbl="node1" presStyleIdx="0" presStyleCnt="4">
        <dgm:presLayoutVars>
          <dgm:bulletEnabled val="1"/>
        </dgm:presLayoutVars>
      </dgm:prSet>
      <dgm:spPr/>
      <dgm:t>
        <a:bodyPr/>
        <a:lstStyle/>
        <a:p>
          <a:endParaRPr lang="es-EC"/>
        </a:p>
      </dgm:t>
    </dgm:pt>
    <dgm:pt modelId="{1418002A-E48E-471C-9901-6BAD34D972B1}" type="pres">
      <dgm:prSet presAssocID="{A32E0A60-AF97-4661-BB25-3003AF26083F}" presName="sibTrans" presStyleCnt="0"/>
      <dgm:spPr/>
    </dgm:pt>
    <dgm:pt modelId="{29496AE3-99CE-4C86-AEC5-66DFFC0061DF}" type="pres">
      <dgm:prSet presAssocID="{4513D6FB-C3C3-4963-99EA-6F0FE6A3C852}" presName="textNode" presStyleLbl="node1" presStyleIdx="1" presStyleCnt="4">
        <dgm:presLayoutVars>
          <dgm:bulletEnabled val="1"/>
        </dgm:presLayoutVars>
      </dgm:prSet>
      <dgm:spPr/>
      <dgm:t>
        <a:bodyPr/>
        <a:lstStyle/>
        <a:p>
          <a:endParaRPr lang="es-EC"/>
        </a:p>
      </dgm:t>
    </dgm:pt>
    <dgm:pt modelId="{174C8FD3-EE99-4AB7-AEBE-736CA544C64D}" type="pres">
      <dgm:prSet presAssocID="{25AB22AC-AFB7-4DFA-B0FC-962A4D7F8982}" presName="sibTrans" presStyleCnt="0"/>
      <dgm:spPr/>
    </dgm:pt>
    <dgm:pt modelId="{9775EE04-2530-4BE1-8212-8304A65653C3}" type="pres">
      <dgm:prSet presAssocID="{BA476623-B180-4744-ADC7-5DBCA245A7F1}" presName="textNode" presStyleLbl="node1" presStyleIdx="2" presStyleCnt="4">
        <dgm:presLayoutVars>
          <dgm:bulletEnabled val="1"/>
        </dgm:presLayoutVars>
      </dgm:prSet>
      <dgm:spPr/>
      <dgm:t>
        <a:bodyPr/>
        <a:lstStyle/>
        <a:p>
          <a:endParaRPr lang="es-EC"/>
        </a:p>
      </dgm:t>
    </dgm:pt>
    <dgm:pt modelId="{00D91DAF-66D0-4D8A-8293-689FC1884DF7}" type="pres">
      <dgm:prSet presAssocID="{A9AD9587-7E96-4D59-AACD-5B55297366CC}" presName="sibTrans" presStyleCnt="0"/>
      <dgm:spPr/>
    </dgm:pt>
    <dgm:pt modelId="{E1BD3985-100F-4BBE-A59F-CAC6A235877C}" type="pres">
      <dgm:prSet presAssocID="{77ADB07E-5B5B-4BDE-AA1E-1FAD706C2CB1}" presName="textNode" presStyleLbl="node1" presStyleIdx="3" presStyleCnt="4">
        <dgm:presLayoutVars>
          <dgm:bulletEnabled val="1"/>
        </dgm:presLayoutVars>
      </dgm:prSet>
      <dgm:spPr/>
      <dgm:t>
        <a:bodyPr/>
        <a:lstStyle/>
        <a:p>
          <a:endParaRPr lang="es-EC"/>
        </a:p>
      </dgm:t>
    </dgm:pt>
  </dgm:ptLst>
  <dgm:cxnLst>
    <dgm:cxn modelId="{A8A4DD71-2DEF-4A0B-A04A-194F85216B50}" type="presOf" srcId="{00FBD0A4-32F2-4E17-9914-01CA60E4E922}" destId="{530DF2F0-4F4E-4917-9861-C558E64E5049}" srcOrd="0" destOrd="0" presId="urn:microsoft.com/office/officeart/2005/8/layout/hProcess9"/>
    <dgm:cxn modelId="{661C60D1-6D65-4B9D-A33D-ACD9621F686B}" type="presOf" srcId="{85F2AEC8-13CD-4A8F-BE89-D0B47DC1F615}" destId="{EA76662E-EC16-485F-B4E5-DDA808EFA792}" srcOrd="0" destOrd="0" presId="urn:microsoft.com/office/officeart/2005/8/layout/hProcess9"/>
    <dgm:cxn modelId="{63A8B6DA-1CE7-41DA-BCAD-DDFD55C80ED8}" type="presOf" srcId="{77ADB07E-5B5B-4BDE-AA1E-1FAD706C2CB1}" destId="{E1BD3985-100F-4BBE-A59F-CAC6A235877C}" srcOrd="0" destOrd="0" presId="urn:microsoft.com/office/officeart/2005/8/layout/hProcess9"/>
    <dgm:cxn modelId="{A08037B4-C767-46A7-8619-2552E6B0BA5D}" srcId="{85F2AEC8-13CD-4A8F-BE89-D0B47DC1F615}" destId="{00FBD0A4-32F2-4E17-9914-01CA60E4E922}" srcOrd="0" destOrd="0" parTransId="{25AACA98-CBE3-4132-AA26-22224DC82B2A}" sibTransId="{A32E0A60-AF97-4661-BB25-3003AF26083F}"/>
    <dgm:cxn modelId="{EC44F81E-B67F-43CF-A22E-22623DE42CB5}" type="presOf" srcId="{4513D6FB-C3C3-4963-99EA-6F0FE6A3C852}" destId="{29496AE3-99CE-4C86-AEC5-66DFFC0061DF}" srcOrd="0" destOrd="0" presId="urn:microsoft.com/office/officeart/2005/8/layout/hProcess9"/>
    <dgm:cxn modelId="{F49F3B2C-658F-4300-B651-D3347E413FD5}" srcId="{85F2AEC8-13CD-4A8F-BE89-D0B47DC1F615}" destId="{BA476623-B180-4744-ADC7-5DBCA245A7F1}" srcOrd="2" destOrd="0" parTransId="{33C22D24-4ABC-4E1D-AF06-B91DC44178BC}" sibTransId="{A9AD9587-7E96-4D59-AACD-5B55297366CC}"/>
    <dgm:cxn modelId="{C9541872-1B1D-4A0D-AC18-3564E1CA81E1}" type="presOf" srcId="{BA476623-B180-4744-ADC7-5DBCA245A7F1}" destId="{9775EE04-2530-4BE1-8212-8304A65653C3}" srcOrd="0" destOrd="0" presId="urn:microsoft.com/office/officeart/2005/8/layout/hProcess9"/>
    <dgm:cxn modelId="{A1D3ED34-744B-406C-B78E-23507C5FABCC}" srcId="{85F2AEC8-13CD-4A8F-BE89-D0B47DC1F615}" destId="{77ADB07E-5B5B-4BDE-AA1E-1FAD706C2CB1}" srcOrd="3" destOrd="0" parTransId="{A07DCF3F-5750-4576-B407-1F020D875169}" sibTransId="{B44A1775-6EA4-4548-9CA4-BB5FDAACD5AF}"/>
    <dgm:cxn modelId="{2C6D62BB-1041-4E3F-B5A8-E4A8F7055809}" srcId="{85F2AEC8-13CD-4A8F-BE89-D0B47DC1F615}" destId="{4513D6FB-C3C3-4963-99EA-6F0FE6A3C852}" srcOrd="1" destOrd="0" parTransId="{23D48430-7FD6-43C7-AE85-4F4656E2426C}" sibTransId="{25AB22AC-AFB7-4DFA-B0FC-962A4D7F8982}"/>
    <dgm:cxn modelId="{D9E325B8-F82B-4906-AB7F-6FBAF3552779}" type="presParOf" srcId="{EA76662E-EC16-485F-B4E5-DDA808EFA792}" destId="{8F44E5D0-4200-4398-A7BA-8D2AFFD5B05A}" srcOrd="0" destOrd="0" presId="urn:microsoft.com/office/officeart/2005/8/layout/hProcess9"/>
    <dgm:cxn modelId="{5BB8A8E8-F4CE-4CF1-9FC3-C950C5469B64}" type="presParOf" srcId="{EA76662E-EC16-485F-B4E5-DDA808EFA792}" destId="{65F2A2A8-4664-4A00-93A7-616ED633A13E}" srcOrd="1" destOrd="0" presId="urn:microsoft.com/office/officeart/2005/8/layout/hProcess9"/>
    <dgm:cxn modelId="{636C536F-596E-4CF9-982C-283490F743AC}" type="presParOf" srcId="{65F2A2A8-4664-4A00-93A7-616ED633A13E}" destId="{530DF2F0-4F4E-4917-9861-C558E64E5049}" srcOrd="0" destOrd="0" presId="urn:microsoft.com/office/officeart/2005/8/layout/hProcess9"/>
    <dgm:cxn modelId="{042884DC-7776-4CE7-9BFD-192BF776116B}" type="presParOf" srcId="{65F2A2A8-4664-4A00-93A7-616ED633A13E}" destId="{1418002A-E48E-471C-9901-6BAD34D972B1}" srcOrd="1" destOrd="0" presId="urn:microsoft.com/office/officeart/2005/8/layout/hProcess9"/>
    <dgm:cxn modelId="{71E0CFFA-0E55-4442-946F-AE38B6F6C008}" type="presParOf" srcId="{65F2A2A8-4664-4A00-93A7-616ED633A13E}" destId="{29496AE3-99CE-4C86-AEC5-66DFFC0061DF}" srcOrd="2" destOrd="0" presId="urn:microsoft.com/office/officeart/2005/8/layout/hProcess9"/>
    <dgm:cxn modelId="{F8B99D98-A8DF-4DC9-AE96-E2EC5B6F2D6B}" type="presParOf" srcId="{65F2A2A8-4664-4A00-93A7-616ED633A13E}" destId="{174C8FD3-EE99-4AB7-AEBE-736CA544C64D}" srcOrd="3" destOrd="0" presId="urn:microsoft.com/office/officeart/2005/8/layout/hProcess9"/>
    <dgm:cxn modelId="{BF2E0E86-8794-4641-B2EC-5DDA4EEF616B}" type="presParOf" srcId="{65F2A2A8-4664-4A00-93A7-616ED633A13E}" destId="{9775EE04-2530-4BE1-8212-8304A65653C3}" srcOrd="4" destOrd="0" presId="urn:microsoft.com/office/officeart/2005/8/layout/hProcess9"/>
    <dgm:cxn modelId="{DB73BE44-8315-475E-B0B0-FE78C4274840}" type="presParOf" srcId="{65F2A2A8-4664-4A00-93A7-616ED633A13E}" destId="{00D91DAF-66D0-4D8A-8293-689FC1884DF7}" srcOrd="5" destOrd="0" presId="urn:microsoft.com/office/officeart/2005/8/layout/hProcess9"/>
    <dgm:cxn modelId="{3C5F0433-1D9F-4D81-A702-C6DE74A30C56}" type="presParOf" srcId="{65F2A2A8-4664-4A00-93A7-616ED633A13E}" destId="{E1BD3985-100F-4BBE-A59F-CAC6A235877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134BEE5-22A8-455F-859F-D6871A9D27DA}" type="doc">
      <dgm:prSet loTypeId="urn:microsoft.com/office/officeart/2005/8/layout/chevron1" loCatId="process" qsTypeId="urn:microsoft.com/office/officeart/2005/8/quickstyle/simple1" qsCatId="simple" csTypeId="urn:microsoft.com/office/officeart/2005/8/colors/colorful1" csCatId="colorful" phldr="1"/>
      <dgm:spPr/>
    </dgm:pt>
    <dgm:pt modelId="{E46BEFAD-71C0-4CDC-85AA-78643B92BFEF}">
      <dgm:prSet phldrT="[Texto]"/>
      <dgm:spPr/>
      <dgm:t>
        <a:bodyPr/>
        <a:lstStyle/>
        <a:p>
          <a:r>
            <a:rPr lang="es-EC" dirty="0" smtClean="0"/>
            <a:t>Tarea</a:t>
          </a:r>
          <a:endParaRPr lang="es-EC" dirty="0"/>
        </a:p>
      </dgm:t>
    </dgm:pt>
    <dgm:pt modelId="{584A2A85-D2B2-49F7-BA5D-45526641E78B}" type="parTrans" cxnId="{B94B7DD9-CCAA-4AF2-B87F-EEA4F2FB1530}">
      <dgm:prSet/>
      <dgm:spPr/>
      <dgm:t>
        <a:bodyPr/>
        <a:lstStyle/>
        <a:p>
          <a:endParaRPr lang="es-EC"/>
        </a:p>
      </dgm:t>
    </dgm:pt>
    <dgm:pt modelId="{7C9085B6-1FA2-45C0-9C31-0E7029B47872}" type="sibTrans" cxnId="{B94B7DD9-CCAA-4AF2-B87F-EEA4F2FB1530}">
      <dgm:prSet/>
      <dgm:spPr/>
      <dgm:t>
        <a:bodyPr/>
        <a:lstStyle/>
        <a:p>
          <a:endParaRPr lang="es-EC"/>
        </a:p>
      </dgm:t>
    </dgm:pt>
    <dgm:pt modelId="{B87E36CE-0BFA-4EE5-B0A7-B0423603ADB2}">
      <dgm:prSet phldrT="[Texto]"/>
      <dgm:spPr/>
      <dgm:t>
        <a:bodyPr/>
        <a:lstStyle/>
        <a:p>
          <a:r>
            <a:rPr lang="es-EC" dirty="0" smtClean="0"/>
            <a:t>Solución de problemas</a:t>
          </a:r>
          <a:endParaRPr lang="es-EC" dirty="0"/>
        </a:p>
      </dgm:t>
    </dgm:pt>
    <dgm:pt modelId="{6346D180-C2EA-4D39-B731-AE1091A3011E}" type="parTrans" cxnId="{9E135EA4-7003-4427-93EA-8EF89230B477}">
      <dgm:prSet/>
      <dgm:spPr/>
      <dgm:t>
        <a:bodyPr/>
        <a:lstStyle/>
        <a:p>
          <a:endParaRPr lang="es-EC"/>
        </a:p>
      </dgm:t>
    </dgm:pt>
    <dgm:pt modelId="{3D810081-8FF6-4AD3-B77C-745E90057686}" type="sibTrans" cxnId="{9E135EA4-7003-4427-93EA-8EF89230B477}">
      <dgm:prSet/>
      <dgm:spPr/>
      <dgm:t>
        <a:bodyPr/>
        <a:lstStyle/>
        <a:p>
          <a:endParaRPr lang="es-EC"/>
        </a:p>
      </dgm:t>
    </dgm:pt>
    <dgm:pt modelId="{3591C640-CB90-48D7-B921-A89DAF05CCD6}">
      <dgm:prSet phldrT="[Texto]"/>
      <dgm:spPr/>
      <dgm:t>
        <a:bodyPr/>
        <a:lstStyle/>
        <a:p>
          <a:r>
            <a:rPr lang="es-EC" dirty="0" smtClean="0"/>
            <a:t>Mano o empleando un software</a:t>
          </a:r>
          <a:endParaRPr lang="es-EC" dirty="0"/>
        </a:p>
      </dgm:t>
    </dgm:pt>
    <dgm:pt modelId="{A19DD5E7-D834-45E5-BC13-FA373029EF6A}" type="parTrans" cxnId="{F6DE37B7-0D62-4701-A087-DF264F88776D}">
      <dgm:prSet/>
      <dgm:spPr/>
      <dgm:t>
        <a:bodyPr/>
        <a:lstStyle/>
        <a:p>
          <a:endParaRPr lang="es-EC"/>
        </a:p>
      </dgm:t>
    </dgm:pt>
    <dgm:pt modelId="{741C60DC-52C7-4240-91C9-B9332AB90F9B}" type="sibTrans" cxnId="{F6DE37B7-0D62-4701-A087-DF264F88776D}">
      <dgm:prSet/>
      <dgm:spPr/>
      <dgm:t>
        <a:bodyPr/>
        <a:lstStyle/>
        <a:p>
          <a:endParaRPr lang="es-EC"/>
        </a:p>
      </dgm:t>
    </dgm:pt>
    <dgm:pt modelId="{64CBA29B-A2AA-4320-8F7B-10F2E2A555E0}" type="pres">
      <dgm:prSet presAssocID="{3134BEE5-22A8-455F-859F-D6871A9D27DA}" presName="Name0" presStyleCnt="0">
        <dgm:presLayoutVars>
          <dgm:dir/>
          <dgm:animLvl val="lvl"/>
          <dgm:resizeHandles val="exact"/>
        </dgm:presLayoutVars>
      </dgm:prSet>
      <dgm:spPr/>
    </dgm:pt>
    <dgm:pt modelId="{4B805CEF-044A-47AF-932A-9855307B8758}" type="pres">
      <dgm:prSet presAssocID="{E46BEFAD-71C0-4CDC-85AA-78643B92BFEF}" presName="parTxOnly" presStyleLbl="node1" presStyleIdx="0" presStyleCnt="3">
        <dgm:presLayoutVars>
          <dgm:chMax val="0"/>
          <dgm:chPref val="0"/>
          <dgm:bulletEnabled val="1"/>
        </dgm:presLayoutVars>
      </dgm:prSet>
      <dgm:spPr/>
      <dgm:t>
        <a:bodyPr/>
        <a:lstStyle/>
        <a:p>
          <a:endParaRPr lang="es-EC"/>
        </a:p>
      </dgm:t>
    </dgm:pt>
    <dgm:pt modelId="{80A5AD51-33B1-465C-9B8C-28FB5C66F6F2}" type="pres">
      <dgm:prSet presAssocID="{7C9085B6-1FA2-45C0-9C31-0E7029B47872}" presName="parTxOnlySpace" presStyleCnt="0"/>
      <dgm:spPr/>
    </dgm:pt>
    <dgm:pt modelId="{AD57C90A-F9B2-417D-B316-316B387CDCBB}" type="pres">
      <dgm:prSet presAssocID="{B87E36CE-0BFA-4EE5-B0A7-B0423603ADB2}" presName="parTxOnly" presStyleLbl="node1" presStyleIdx="1" presStyleCnt="3">
        <dgm:presLayoutVars>
          <dgm:chMax val="0"/>
          <dgm:chPref val="0"/>
          <dgm:bulletEnabled val="1"/>
        </dgm:presLayoutVars>
      </dgm:prSet>
      <dgm:spPr/>
      <dgm:t>
        <a:bodyPr/>
        <a:lstStyle/>
        <a:p>
          <a:endParaRPr lang="es-EC"/>
        </a:p>
      </dgm:t>
    </dgm:pt>
    <dgm:pt modelId="{1A75DC4F-1BDF-4437-B918-7222CEE7DECF}" type="pres">
      <dgm:prSet presAssocID="{3D810081-8FF6-4AD3-B77C-745E90057686}" presName="parTxOnlySpace" presStyleCnt="0"/>
      <dgm:spPr/>
    </dgm:pt>
    <dgm:pt modelId="{24A04B89-6DE1-4A5E-95D1-C52C2674CB05}" type="pres">
      <dgm:prSet presAssocID="{3591C640-CB90-48D7-B921-A89DAF05CCD6}" presName="parTxOnly" presStyleLbl="node1" presStyleIdx="2" presStyleCnt="3">
        <dgm:presLayoutVars>
          <dgm:chMax val="0"/>
          <dgm:chPref val="0"/>
          <dgm:bulletEnabled val="1"/>
        </dgm:presLayoutVars>
      </dgm:prSet>
      <dgm:spPr/>
      <dgm:t>
        <a:bodyPr/>
        <a:lstStyle/>
        <a:p>
          <a:endParaRPr lang="es-EC"/>
        </a:p>
      </dgm:t>
    </dgm:pt>
  </dgm:ptLst>
  <dgm:cxnLst>
    <dgm:cxn modelId="{9E135EA4-7003-4427-93EA-8EF89230B477}" srcId="{3134BEE5-22A8-455F-859F-D6871A9D27DA}" destId="{B87E36CE-0BFA-4EE5-B0A7-B0423603ADB2}" srcOrd="1" destOrd="0" parTransId="{6346D180-C2EA-4D39-B731-AE1091A3011E}" sibTransId="{3D810081-8FF6-4AD3-B77C-745E90057686}"/>
    <dgm:cxn modelId="{F6DE37B7-0D62-4701-A087-DF264F88776D}" srcId="{3134BEE5-22A8-455F-859F-D6871A9D27DA}" destId="{3591C640-CB90-48D7-B921-A89DAF05CCD6}" srcOrd="2" destOrd="0" parTransId="{A19DD5E7-D834-45E5-BC13-FA373029EF6A}" sibTransId="{741C60DC-52C7-4240-91C9-B9332AB90F9B}"/>
    <dgm:cxn modelId="{3AF9846B-70AF-4AEF-96D0-6BAA60F4B4DE}" type="presOf" srcId="{E46BEFAD-71C0-4CDC-85AA-78643B92BFEF}" destId="{4B805CEF-044A-47AF-932A-9855307B8758}" srcOrd="0" destOrd="0" presId="urn:microsoft.com/office/officeart/2005/8/layout/chevron1"/>
    <dgm:cxn modelId="{B94B7DD9-CCAA-4AF2-B87F-EEA4F2FB1530}" srcId="{3134BEE5-22A8-455F-859F-D6871A9D27DA}" destId="{E46BEFAD-71C0-4CDC-85AA-78643B92BFEF}" srcOrd="0" destOrd="0" parTransId="{584A2A85-D2B2-49F7-BA5D-45526641E78B}" sibTransId="{7C9085B6-1FA2-45C0-9C31-0E7029B47872}"/>
    <dgm:cxn modelId="{D656E6F3-A6A8-4B48-8129-4703D05D880E}" type="presOf" srcId="{B87E36CE-0BFA-4EE5-B0A7-B0423603ADB2}" destId="{AD57C90A-F9B2-417D-B316-316B387CDCBB}" srcOrd="0" destOrd="0" presId="urn:microsoft.com/office/officeart/2005/8/layout/chevron1"/>
    <dgm:cxn modelId="{88AB3F38-77CD-4DB1-A5B8-A66BF7F7813F}" type="presOf" srcId="{3134BEE5-22A8-455F-859F-D6871A9D27DA}" destId="{64CBA29B-A2AA-4320-8F7B-10F2E2A555E0}" srcOrd="0" destOrd="0" presId="urn:microsoft.com/office/officeart/2005/8/layout/chevron1"/>
    <dgm:cxn modelId="{E685C1D6-D3B1-4D3D-8ED3-BD00D9684069}" type="presOf" srcId="{3591C640-CB90-48D7-B921-A89DAF05CCD6}" destId="{24A04B89-6DE1-4A5E-95D1-C52C2674CB05}" srcOrd="0" destOrd="0" presId="urn:microsoft.com/office/officeart/2005/8/layout/chevron1"/>
    <dgm:cxn modelId="{511EFC8B-52D6-45BE-9F1F-EB703AE48CFD}" type="presParOf" srcId="{64CBA29B-A2AA-4320-8F7B-10F2E2A555E0}" destId="{4B805CEF-044A-47AF-932A-9855307B8758}" srcOrd="0" destOrd="0" presId="urn:microsoft.com/office/officeart/2005/8/layout/chevron1"/>
    <dgm:cxn modelId="{84DB3E8A-973E-4B76-B6B9-CA92C0A63CFA}" type="presParOf" srcId="{64CBA29B-A2AA-4320-8F7B-10F2E2A555E0}" destId="{80A5AD51-33B1-465C-9B8C-28FB5C66F6F2}" srcOrd="1" destOrd="0" presId="urn:microsoft.com/office/officeart/2005/8/layout/chevron1"/>
    <dgm:cxn modelId="{2CA68BF3-C73D-4D5E-8981-9C04B32E4CA7}" type="presParOf" srcId="{64CBA29B-A2AA-4320-8F7B-10F2E2A555E0}" destId="{AD57C90A-F9B2-417D-B316-316B387CDCBB}" srcOrd="2" destOrd="0" presId="urn:microsoft.com/office/officeart/2005/8/layout/chevron1"/>
    <dgm:cxn modelId="{1CAC935B-5792-4C23-82D1-DB7DBE87E2BD}" type="presParOf" srcId="{64CBA29B-A2AA-4320-8F7B-10F2E2A555E0}" destId="{1A75DC4F-1BDF-4437-B918-7222CEE7DECF}" srcOrd="3" destOrd="0" presId="urn:microsoft.com/office/officeart/2005/8/layout/chevron1"/>
    <dgm:cxn modelId="{AB6C802A-1017-4B2A-AA22-280021AD75F8}" type="presParOf" srcId="{64CBA29B-A2AA-4320-8F7B-10F2E2A555E0}" destId="{24A04B89-6DE1-4A5E-95D1-C52C2674CB0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EB8D5E-7B7F-460A-8EEC-8DBBCB26E591}"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s-EC"/>
        </a:p>
      </dgm:t>
    </dgm:pt>
    <dgm:pt modelId="{62830C84-2AEB-40CC-9991-365E55903685}">
      <dgm:prSet phldrT="[Texto]"/>
      <dgm:spPr/>
      <dgm:t>
        <a:bodyPr/>
        <a:lstStyle/>
        <a:p>
          <a:r>
            <a:rPr lang="es-EC" dirty="0" smtClean="0"/>
            <a:t>FACTIBILIDAD</a:t>
          </a:r>
          <a:endParaRPr lang="es-EC" dirty="0"/>
        </a:p>
      </dgm:t>
    </dgm:pt>
    <dgm:pt modelId="{C929F80A-CE0F-43A4-BF8B-E9CB887CA323}" type="parTrans" cxnId="{75FFAEB9-1952-42E2-9A69-1A22FD331CE7}">
      <dgm:prSet/>
      <dgm:spPr/>
      <dgm:t>
        <a:bodyPr/>
        <a:lstStyle/>
        <a:p>
          <a:endParaRPr lang="es-EC"/>
        </a:p>
      </dgm:t>
    </dgm:pt>
    <dgm:pt modelId="{7A3B66C3-070A-4322-BF0E-493D75A27906}" type="sibTrans" cxnId="{75FFAEB9-1952-42E2-9A69-1A22FD331CE7}">
      <dgm:prSet/>
      <dgm:spPr/>
      <dgm:t>
        <a:bodyPr/>
        <a:lstStyle/>
        <a:p>
          <a:endParaRPr lang="es-EC"/>
        </a:p>
      </dgm:t>
    </dgm:pt>
    <dgm:pt modelId="{FE7FAB2B-32BB-4D66-8354-FBE6ED36F91E}">
      <dgm:prSet phldrT="[Texto]" custT="1"/>
      <dgm:spPr/>
      <dgm:t>
        <a:bodyPr/>
        <a:lstStyle/>
        <a:p>
          <a:pPr algn="just"/>
          <a:r>
            <a:rPr lang="es-ES" sz="1800" dirty="0" smtClean="0"/>
            <a:t>Se contó con el apoyo de la Universidad en donde se realizó la investigación de campo.</a:t>
          </a:r>
          <a:endParaRPr lang="es-EC" sz="1800" dirty="0"/>
        </a:p>
      </dgm:t>
    </dgm:pt>
    <dgm:pt modelId="{643B8010-A161-4128-AB4C-3363BAD4FD16}" type="parTrans" cxnId="{203E6C7B-CF05-4D14-BD03-E59FB1166250}">
      <dgm:prSet/>
      <dgm:spPr/>
      <dgm:t>
        <a:bodyPr/>
        <a:lstStyle/>
        <a:p>
          <a:endParaRPr lang="es-EC"/>
        </a:p>
      </dgm:t>
    </dgm:pt>
    <dgm:pt modelId="{88B9CAEB-A9F6-4FE7-B54E-AEF10040AC43}" type="sibTrans" cxnId="{203E6C7B-CF05-4D14-BD03-E59FB1166250}">
      <dgm:prSet/>
      <dgm:spPr/>
      <dgm:t>
        <a:bodyPr/>
        <a:lstStyle/>
        <a:p>
          <a:endParaRPr lang="es-EC"/>
        </a:p>
      </dgm:t>
    </dgm:pt>
    <dgm:pt modelId="{2F53918E-D95C-4F56-8EDA-E85DAAED3AAB}">
      <dgm:prSet phldrT="[Texto]"/>
      <dgm:spPr/>
      <dgm:t>
        <a:bodyPr/>
        <a:lstStyle/>
        <a:p>
          <a:r>
            <a:rPr lang="es-EC" dirty="0" smtClean="0"/>
            <a:t>RELEVANCIA SOCIO-EDUCATIVA</a:t>
          </a:r>
          <a:endParaRPr lang="es-EC" dirty="0"/>
        </a:p>
      </dgm:t>
    </dgm:pt>
    <dgm:pt modelId="{B23A09FD-A809-458D-B594-1934702B0DF0}" type="parTrans" cxnId="{BDA5004B-239B-4334-A395-ACAD98107787}">
      <dgm:prSet/>
      <dgm:spPr/>
      <dgm:t>
        <a:bodyPr/>
        <a:lstStyle/>
        <a:p>
          <a:endParaRPr lang="es-EC"/>
        </a:p>
      </dgm:t>
    </dgm:pt>
    <dgm:pt modelId="{5509E489-2085-47E9-BE19-C7715042DC5C}" type="sibTrans" cxnId="{BDA5004B-239B-4334-A395-ACAD98107787}">
      <dgm:prSet/>
      <dgm:spPr/>
      <dgm:t>
        <a:bodyPr/>
        <a:lstStyle/>
        <a:p>
          <a:endParaRPr lang="es-EC"/>
        </a:p>
      </dgm:t>
    </dgm:pt>
    <dgm:pt modelId="{3DADA4A9-5892-457C-A51D-8885244F622B}">
      <dgm:prSet phldrT="[Texto]" custT="1"/>
      <dgm:spPr/>
      <dgm:t>
        <a:bodyPr/>
        <a:lstStyle/>
        <a:p>
          <a:pPr algn="just"/>
          <a:r>
            <a:rPr lang="es-ES" sz="1600" dirty="0" smtClean="0"/>
            <a:t>Se espera  que los estudiantes obtengan una educación de mayor calidad.</a:t>
          </a:r>
          <a:endParaRPr lang="es-EC" sz="1600" dirty="0"/>
        </a:p>
      </dgm:t>
    </dgm:pt>
    <dgm:pt modelId="{4988EA68-126C-496F-A848-F7C1B04E57D1}" type="parTrans" cxnId="{0F66B476-3D57-4177-AED4-0982C28D6F2D}">
      <dgm:prSet/>
      <dgm:spPr/>
      <dgm:t>
        <a:bodyPr/>
        <a:lstStyle/>
        <a:p>
          <a:endParaRPr lang="es-EC"/>
        </a:p>
      </dgm:t>
    </dgm:pt>
    <dgm:pt modelId="{F0D00814-A190-4710-B3C2-85940999A27E}" type="sibTrans" cxnId="{0F66B476-3D57-4177-AED4-0982C28D6F2D}">
      <dgm:prSet/>
      <dgm:spPr/>
      <dgm:t>
        <a:bodyPr/>
        <a:lstStyle/>
        <a:p>
          <a:endParaRPr lang="es-EC"/>
        </a:p>
      </dgm:t>
    </dgm:pt>
    <dgm:pt modelId="{015FE202-6C55-486C-8C69-8FB3EDDA328C}">
      <dgm:prSet phldrT="[Texto]"/>
      <dgm:spPr/>
      <dgm:t>
        <a:bodyPr/>
        <a:lstStyle/>
        <a:p>
          <a:r>
            <a:rPr lang="es-EC" dirty="0" smtClean="0"/>
            <a:t>INSTITUCIONAL</a:t>
          </a:r>
          <a:endParaRPr lang="es-EC" dirty="0"/>
        </a:p>
      </dgm:t>
    </dgm:pt>
    <dgm:pt modelId="{270DAB53-D869-4B99-B249-0895ED13EDD2}" type="parTrans" cxnId="{1B390BCB-662B-40E6-B853-CBC65CF7EC3E}">
      <dgm:prSet/>
      <dgm:spPr/>
      <dgm:t>
        <a:bodyPr/>
        <a:lstStyle/>
        <a:p>
          <a:endParaRPr lang="es-EC"/>
        </a:p>
      </dgm:t>
    </dgm:pt>
    <dgm:pt modelId="{5ABD805A-D106-4313-A681-8A091644C99F}" type="sibTrans" cxnId="{1B390BCB-662B-40E6-B853-CBC65CF7EC3E}">
      <dgm:prSet/>
      <dgm:spPr/>
      <dgm:t>
        <a:bodyPr/>
        <a:lstStyle/>
        <a:p>
          <a:endParaRPr lang="es-EC"/>
        </a:p>
      </dgm:t>
    </dgm:pt>
    <dgm:pt modelId="{FE18A1B7-2863-47C4-B09A-C47818925D5C}">
      <dgm:prSet phldrT="[Texto]" custT="1"/>
      <dgm:spPr/>
      <dgm:t>
        <a:bodyPr/>
        <a:lstStyle/>
        <a:p>
          <a:pPr algn="just"/>
          <a:r>
            <a:rPr lang="es-ES" sz="1800" dirty="0" smtClean="0"/>
            <a:t>Constituye una alternativa para mejorar la calidad de educación de la Escuela Politécnica del Ejército.</a:t>
          </a:r>
          <a:endParaRPr lang="es-EC" sz="1800" dirty="0"/>
        </a:p>
      </dgm:t>
    </dgm:pt>
    <dgm:pt modelId="{90AE3A63-5583-4C3B-B8B2-7886610C933A}" type="parTrans" cxnId="{4A80D974-87F3-40E7-9214-48D3680F5DA2}">
      <dgm:prSet/>
      <dgm:spPr/>
      <dgm:t>
        <a:bodyPr/>
        <a:lstStyle/>
        <a:p>
          <a:endParaRPr lang="es-EC"/>
        </a:p>
      </dgm:t>
    </dgm:pt>
    <dgm:pt modelId="{3AC1AED5-BB94-4187-8D0E-A771562F92A6}" type="sibTrans" cxnId="{4A80D974-87F3-40E7-9214-48D3680F5DA2}">
      <dgm:prSet/>
      <dgm:spPr/>
      <dgm:t>
        <a:bodyPr/>
        <a:lstStyle/>
        <a:p>
          <a:endParaRPr lang="es-EC"/>
        </a:p>
      </dgm:t>
    </dgm:pt>
    <dgm:pt modelId="{E7E705E8-4930-4D7B-A656-B5929182F932}">
      <dgm:prSet phldrT="[Texto]"/>
      <dgm:spPr/>
      <dgm:t>
        <a:bodyPr/>
        <a:lstStyle/>
        <a:p>
          <a:r>
            <a:rPr lang="es-EC" dirty="0" smtClean="0"/>
            <a:t>VIABILIDAD</a:t>
          </a:r>
          <a:endParaRPr lang="es-EC" dirty="0"/>
        </a:p>
      </dgm:t>
    </dgm:pt>
    <dgm:pt modelId="{58CBA57C-DB4B-453D-9D7F-E77D769DC8F4}" type="parTrans" cxnId="{D97E4E9F-948B-4198-9C18-B8547B505CEA}">
      <dgm:prSet/>
      <dgm:spPr/>
      <dgm:t>
        <a:bodyPr/>
        <a:lstStyle/>
        <a:p>
          <a:endParaRPr lang="es-EC"/>
        </a:p>
      </dgm:t>
    </dgm:pt>
    <dgm:pt modelId="{0215F836-D53D-4525-8E74-725030579898}" type="sibTrans" cxnId="{D97E4E9F-948B-4198-9C18-B8547B505CEA}">
      <dgm:prSet/>
      <dgm:spPr/>
      <dgm:t>
        <a:bodyPr/>
        <a:lstStyle/>
        <a:p>
          <a:endParaRPr lang="es-EC"/>
        </a:p>
      </dgm:t>
    </dgm:pt>
    <dgm:pt modelId="{2120546D-A4A4-4F6C-89FF-4799648ACD51}">
      <dgm:prSet phldrT="[Texto]" custT="1"/>
      <dgm:spPr/>
      <dgm:t>
        <a:bodyPr/>
        <a:lstStyle/>
        <a:p>
          <a:pPr algn="just"/>
          <a:r>
            <a:rPr lang="es-ES" sz="1600" dirty="0" smtClean="0"/>
            <a:t>El personal docente se beneficiará en la elevación del nivel profesional.</a:t>
          </a:r>
          <a:endParaRPr lang="es-EC" sz="1600" dirty="0"/>
        </a:p>
      </dgm:t>
    </dgm:pt>
    <dgm:pt modelId="{13177BD9-F94F-4C00-9529-9007B068062D}" type="parTrans" cxnId="{FFBD6ECC-52D0-4C2F-9240-D25973CA970E}">
      <dgm:prSet/>
      <dgm:spPr/>
      <dgm:t>
        <a:bodyPr/>
        <a:lstStyle/>
        <a:p>
          <a:endParaRPr lang="es-EC"/>
        </a:p>
      </dgm:t>
    </dgm:pt>
    <dgm:pt modelId="{44558D37-9887-45CE-B4E4-651E22CB071F}" type="sibTrans" cxnId="{FFBD6ECC-52D0-4C2F-9240-D25973CA970E}">
      <dgm:prSet/>
      <dgm:spPr/>
      <dgm:t>
        <a:bodyPr/>
        <a:lstStyle/>
        <a:p>
          <a:endParaRPr lang="es-EC"/>
        </a:p>
      </dgm:t>
    </dgm:pt>
    <dgm:pt modelId="{2C2E19BD-89F2-4AA6-BA05-5F7FA8622E4A}">
      <dgm:prSet custT="1"/>
      <dgm:spPr/>
      <dgm:t>
        <a:bodyPr/>
        <a:lstStyle/>
        <a:p>
          <a:pPr algn="just"/>
          <a:r>
            <a:rPr lang="es-ES" sz="1800" dirty="0" smtClean="0"/>
            <a:t>Fue posible conseguir la información requerida para el efecto.</a:t>
          </a:r>
          <a:endParaRPr lang="es-EC" sz="1800" dirty="0"/>
        </a:p>
      </dgm:t>
    </dgm:pt>
    <dgm:pt modelId="{8685EA9A-D51B-4174-9163-43DE35ED2B23}" type="parTrans" cxnId="{4A42F70F-82A6-4FFC-A38E-B42F4D2E6DF6}">
      <dgm:prSet/>
      <dgm:spPr/>
      <dgm:t>
        <a:bodyPr/>
        <a:lstStyle/>
        <a:p>
          <a:endParaRPr lang="es-EC"/>
        </a:p>
      </dgm:t>
    </dgm:pt>
    <dgm:pt modelId="{20CDDD41-3327-4202-A30E-AB3CECF0EC63}" type="sibTrans" cxnId="{4A42F70F-82A6-4FFC-A38E-B42F4D2E6DF6}">
      <dgm:prSet/>
      <dgm:spPr/>
      <dgm:t>
        <a:bodyPr/>
        <a:lstStyle/>
        <a:p>
          <a:endParaRPr lang="es-EC"/>
        </a:p>
      </dgm:t>
    </dgm:pt>
    <dgm:pt modelId="{B94DEEB9-D8B6-4248-9C4B-3D1D17818381}">
      <dgm:prSet phldrT="[Texto]"/>
      <dgm:spPr/>
      <dgm:t>
        <a:bodyPr/>
        <a:lstStyle/>
        <a:p>
          <a:r>
            <a:rPr lang="es-EC" dirty="0" smtClean="0"/>
            <a:t>RECURSOS</a:t>
          </a:r>
          <a:endParaRPr lang="es-EC" dirty="0"/>
        </a:p>
      </dgm:t>
    </dgm:pt>
    <dgm:pt modelId="{0C41DC5C-4830-469B-8C8E-7A13B5F212F6}" type="parTrans" cxnId="{2BBD7993-B159-4F7E-8A9D-7C1BC5452C71}">
      <dgm:prSet/>
      <dgm:spPr/>
      <dgm:t>
        <a:bodyPr/>
        <a:lstStyle/>
        <a:p>
          <a:endParaRPr lang="es-EC"/>
        </a:p>
      </dgm:t>
    </dgm:pt>
    <dgm:pt modelId="{9EED6045-0C0D-4217-8405-E8B25158395D}" type="sibTrans" cxnId="{2BBD7993-B159-4F7E-8A9D-7C1BC5452C71}">
      <dgm:prSet/>
      <dgm:spPr/>
      <dgm:t>
        <a:bodyPr/>
        <a:lstStyle/>
        <a:p>
          <a:endParaRPr lang="es-EC"/>
        </a:p>
      </dgm:t>
    </dgm:pt>
    <dgm:pt modelId="{478AA82A-6130-4D8F-AEA5-EA73652317B2}">
      <dgm:prSet phldrT="[Texto]" custT="1"/>
      <dgm:spPr/>
      <dgm:t>
        <a:bodyPr/>
        <a:lstStyle/>
        <a:p>
          <a:pPr algn="just"/>
          <a:r>
            <a:rPr lang="es-EC" sz="1800" dirty="0" smtClean="0"/>
            <a:t>Se contó con los recursos económicos y didácticos necesarios.</a:t>
          </a:r>
          <a:endParaRPr lang="es-EC" sz="1800" dirty="0"/>
        </a:p>
      </dgm:t>
    </dgm:pt>
    <dgm:pt modelId="{1B7908D9-6CB2-4119-9660-3D15E3AE4C16}" type="parTrans" cxnId="{A5F64685-16FF-42D1-85A1-B9D42AFC2442}">
      <dgm:prSet/>
      <dgm:spPr/>
      <dgm:t>
        <a:bodyPr/>
        <a:lstStyle/>
        <a:p>
          <a:endParaRPr lang="es-EC"/>
        </a:p>
      </dgm:t>
    </dgm:pt>
    <dgm:pt modelId="{47B0FB5B-254F-4AEB-B82B-075C52AD1461}" type="sibTrans" cxnId="{A5F64685-16FF-42D1-85A1-B9D42AFC2442}">
      <dgm:prSet/>
      <dgm:spPr/>
      <dgm:t>
        <a:bodyPr/>
        <a:lstStyle/>
        <a:p>
          <a:endParaRPr lang="es-EC"/>
        </a:p>
      </dgm:t>
    </dgm:pt>
    <dgm:pt modelId="{06266925-ABA6-4C6E-AA98-48A1D03CE503}" type="pres">
      <dgm:prSet presAssocID="{80EB8D5E-7B7F-460A-8EEC-8DBBCB26E591}" presName="Name0" presStyleCnt="0">
        <dgm:presLayoutVars>
          <dgm:dir/>
          <dgm:animLvl val="lvl"/>
          <dgm:resizeHandles val="exact"/>
        </dgm:presLayoutVars>
      </dgm:prSet>
      <dgm:spPr/>
      <dgm:t>
        <a:bodyPr/>
        <a:lstStyle/>
        <a:p>
          <a:endParaRPr lang="es-EC"/>
        </a:p>
      </dgm:t>
    </dgm:pt>
    <dgm:pt modelId="{4BFA7896-7640-432D-B4E7-D461F0242395}" type="pres">
      <dgm:prSet presAssocID="{62830C84-2AEB-40CC-9991-365E55903685}" presName="linNode" presStyleCnt="0"/>
      <dgm:spPr/>
    </dgm:pt>
    <dgm:pt modelId="{6F3E431C-A56E-4219-8307-449E392B528F}" type="pres">
      <dgm:prSet presAssocID="{62830C84-2AEB-40CC-9991-365E55903685}" presName="parentText" presStyleLbl="node1" presStyleIdx="0" presStyleCnt="5">
        <dgm:presLayoutVars>
          <dgm:chMax val="1"/>
          <dgm:bulletEnabled val="1"/>
        </dgm:presLayoutVars>
      </dgm:prSet>
      <dgm:spPr/>
      <dgm:t>
        <a:bodyPr/>
        <a:lstStyle/>
        <a:p>
          <a:endParaRPr lang="es-EC"/>
        </a:p>
      </dgm:t>
    </dgm:pt>
    <dgm:pt modelId="{267B78DE-E24B-49C6-914E-26AAC8324C6E}" type="pres">
      <dgm:prSet presAssocID="{62830C84-2AEB-40CC-9991-365E55903685}" presName="descendantText" presStyleLbl="alignAccFollowNode1" presStyleIdx="0" presStyleCnt="5">
        <dgm:presLayoutVars>
          <dgm:bulletEnabled val="1"/>
        </dgm:presLayoutVars>
      </dgm:prSet>
      <dgm:spPr/>
      <dgm:t>
        <a:bodyPr/>
        <a:lstStyle/>
        <a:p>
          <a:endParaRPr lang="es-EC"/>
        </a:p>
      </dgm:t>
    </dgm:pt>
    <dgm:pt modelId="{6F6F7FF7-1219-44F5-B1C5-A483A9150158}" type="pres">
      <dgm:prSet presAssocID="{7A3B66C3-070A-4322-BF0E-493D75A27906}" presName="sp" presStyleCnt="0"/>
      <dgm:spPr/>
    </dgm:pt>
    <dgm:pt modelId="{EA12198A-4085-4F8B-ABC2-C7D7D05093C9}" type="pres">
      <dgm:prSet presAssocID="{2F53918E-D95C-4F56-8EDA-E85DAAED3AAB}" presName="linNode" presStyleCnt="0"/>
      <dgm:spPr/>
    </dgm:pt>
    <dgm:pt modelId="{7863189F-BF51-4AE1-B423-323EB35777BB}" type="pres">
      <dgm:prSet presAssocID="{2F53918E-D95C-4F56-8EDA-E85DAAED3AAB}" presName="parentText" presStyleLbl="node1" presStyleIdx="1" presStyleCnt="5">
        <dgm:presLayoutVars>
          <dgm:chMax val="1"/>
          <dgm:bulletEnabled val="1"/>
        </dgm:presLayoutVars>
      </dgm:prSet>
      <dgm:spPr/>
      <dgm:t>
        <a:bodyPr/>
        <a:lstStyle/>
        <a:p>
          <a:endParaRPr lang="es-EC"/>
        </a:p>
      </dgm:t>
    </dgm:pt>
    <dgm:pt modelId="{09A7CC75-DCCF-4A77-8C27-77B4778B0350}" type="pres">
      <dgm:prSet presAssocID="{2F53918E-D95C-4F56-8EDA-E85DAAED3AAB}" presName="descendantText" presStyleLbl="alignAccFollowNode1" presStyleIdx="1" presStyleCnt="5">
        <dgm:presLayoutVars>
          <dgm:bulletEnabled val="1"/>
        </dgm:presLayoutVars>
      </dgm:prSet>
      <dgm:spPr/>
      <dgm:t>
        <a:bodyPr/>
        <a:lstStyle/>
        <a:p>
          <a:endParaRPr lang="es-EC"/>
        </a:p>
      </dgm:t>
    </dgm:pt>
    <dgm:pt modelId="{34A5C7D8-E4F3-40C4-B54C-01FD69837F7A}" type="pres">
      <dgm:prSet presAssocID="{5509E489-2085-47E9-BE19-C7715042DC5C}" presName="sp" presStyleCnt="0"/>
      <dgm:spPr/>
    </dgm:pt>
    <dgm:pt modelId="{76A410B0-9A02-4B8A-AD6D-18EEAAD1B7E9}" type="pres">
      <dgm:prSet presAssocID="{E7E705E8-4930-4D7B-A656-B5929182F932}" presName="linNode" presStyleCnt="0"/>
      <dgm:spPr/>
    </dgm:pt>
    <dgm:pt modelId="{3E0958BC-03AB-4D64-A796-3E5B38EFFACF}" type="pres">
      <dgm:prSet presAssocID="{E7E705E8-4930-4D7B-A656-B5929182F932}" presName="parentText" presStyleLbl="node1" presStyleIdx="2" presStyleCnt="5">
        <dgm:presLayoutVars>
          <dgm:chMax val="1"/>
          <dgm:bulletEnabled val="1"/>
        </dgm:presLayoutVars>
      </dgm:prSet>
      <dgm:spPr/>
      <dgm:t>
        <a:bodyPr/>
        <a:lstStyle/>
        <a:p>
          <a:endParaRPr lang="es-EC"/>
        </a:p>
      </dgm:t>
    </dgm:pt>
    <dgm:pt modelId="{44CA950E-7D2F-47CE-8942-CCEFAE69F76E}" type="pres">
      <dgm:prSet presAssocID="{E7E705E8-4930-4D7B-A656-B5929182F932}" presName="descendantText" presStyleLbl="alignAccFollowNode1" presStyleIdx="2" presStyleCnt="5">
        <dgm:presLayoutVars>
          <dgm:bulletEnabled val="1"/>
        </dgm:presLayoutVars>
      </dgm:prSet>
      <dgm:spPr/>
      <dgm:t>
        <a:bodyPr/>
        <a:lstStyle/>
        <a:p>
          <a:endParaRPr lang="es-EC"/>
        </a:p>
      </dgm:t>
    </dgm:pt>
    <dgm:pt modelId="{66D63FFA-B38E-4AFD-9566-49F390BD7995}" type="pres">
      <dgm:prSet presAssocID="{0215F836-D53D-4525-8E74-725030579898}" presName="sp" presStyleCnt="0"/>
      <dgm:spPr/>
    </dgm:pt>
    <dgm:pt modelId="{BBEC6280-A188-4CF3-9EC2-DD8C109B212B}" type="pres">
      <dgm:prSet presAssocID="{015FE202-6C55-486C-8C69-8FB3EDDA328C}" presName="linNode" presStyleCnt="0"/>
      <dgm:spPr/>
    </dgm:pt>
    <dgm:pt modelId="{BB62B25B-9550-48B5-8A25-DD9B31467EF5}" type="pres">
      <dgm:prSet presAssocID="{015FE202-6C55-486C-8C69-8FB3EDDA328C}" presName="parentText" presStyleLbl="node1" presStyleIdx="3" presStyleCnt="5">
        <dgm:presLayoutVars>
          <dgm:chMax val="1"/>
          <dgm:bulletEnabled val="1"/>
        </dgm:presLayoutVars>
      </dgm:prSet>
      <dgm:spPr/>
      <dgm:t>
        <a:bodyPr/>
        <a:lstStyle/>
        <a:p>
          <a:endParaRPr lang="es-EC"/>
        </a:p>
      </dgm:t>
    </dgm:pt>
    <dgm:pt modelId="{BC02D3A5-4F38-4E95-9048-A655897AD7D1}" type="pres">
      <dgm:prSet presAssocID="{015FE202-6C55-486C-8C69-8FB3EDDA328C}" presName="descendantText" presStyleLbl="alignAccFollowNode1" presStyleIdx="3" presStyleCnt="5">
        <dgm:presLayoutVars>
          <dgm:bulletEnabled val="1"/>
        </dgm:presLayoutVars>
      </dgm:prSet>
      <dgm:spPr/>
      <dgm:t>
        <a:bodyPr/>
        <a:lstStyle/>
        <a:p>
          <a:endParaRPr lang="es-EC"/>
        </a:p>
      </dgm:t>
    </dgm:pt>
    <dgm:pt modelId="{28475E7B-4945-4246-A5D0-B12D74FD814F}" type="pres">
      <dgm:prSet presAssocID="{5ABD805A-D106-4313-A681-8A091644C99F}" presName="sp" presStyleCnt="0"/>
      <dgm:spPr/>
    </dgm:pt>
    <dgm:pt modelId="{CB999FB6-393A-42FD-9861-F3EB90028BBE}" type="pres">
      <dgm:prSet presAssocID="{B94DEEB9-D8B6-4248-9C4B-3D1D17818381}" presName="linNode" presStyleCnt="0"/>
      <dgm:spPr/>
    </dgm:pt>
    <dgm:pt modelId="{195AD4F6-CED4-447C-A8F9-F78DEC38A7CA}" type="pres">
      <dgm:prSet presAssocID="{B94DEEB9-D8B6-4248-9C4B-3D1D17818381}" presName="parentText" presStyleLbl="node1" presStyleIdx="4" presStyleCnt="5">
        <dgm:presLayoutVars>
          <dgm:chMax val="1"/>
          <dgm:bulletEnabled val="1"/>
        </dgm:presLayoutVars>
      </dgm:prSet>
      <dgm:spPr/>
      <dgm:t>
        <a:bodyPr/>
        <a:lstStyle/>
        <a:p>
          <a:endParaRPr lang="es-EC"/>
        </a:p>
      </dgm:t>
    </dgm:pt>
    <dgm:pt modelId="{E1D42BFE-5D14-4491-A0C4-AC592896B10A}" type="pres">
      <dgm:prSet presAssocID="{B94DEEB9-D8B6-4248-9C4B-3D1D17818381}" presName="descendantText" presStyleLbl="alignAccFollowNode1" presStyleIdx="4" presStyleCnt="5">
        <dgm:presLayoutVars>
          <dgm:bulletEnabled val="1"/>
        </dgm:presLayoutVars>
      </dgm:prSet>
      <dgm:spPr/>
      <dgm:t>
        <a:bodyPr/>
        <a:lstStyle/>
        <a:p>
          <a:endParaRPr lang="es-EC"/>
        </a:p>
      </dgm:t>
    </dgm:pt>
  </dgm:ptLst>
  <dgm:cxnLst>
    <dgm:cxn modelId="{44319361-2D23-42DD-8A6F-4EBCFF727832}" type="presOf" srcId="{3DADA4A9-5892-457C-A51D-8885244F622B}" destId="{09A7CC75-DCCF-4A77-8C27-77B4778B0350}" srcOrd="0" destOrd="0" presId="urn:microsoft.com/office/officeart/2005/8/layout/vList5"/>
    <dgm:cxn modelId="{AC69BCE4-65AC-4E3E-B824-96431C2BF96F}" type="presOf" srcId="{FE18A1B7-2863-47C4-B09A-C47818925D5C}" destId="{BC02D3A5-4F38-4E95-9048-A655897AD7D1}" srcOrd="0" destOrd="0" presId="urn:microsoft.com/office/officeart/2005/8/layout/vList5"/>
    <dgm:cxn modelId="{4A42F70F-82A6-4FFC-A38E-B42F4D2E6DF6}" srcId="{E7E705E8-4930-4D7B-A656-B5929182F932}" destId="{2C2E19BD-89F2-4AA6-BA05-5F7FA8622E4A}" srcOrd="0" destOrd="0" parTransId="{8685EA9A-D51B-4174-9163-43DE35ED2B23}" sibTransId="{20CDDD41-3327-4202-A30E-AB3CECF0EC63}"/>
    <dgm:cxn modelId="{D97E4E9F-948B-4198-9C18-B8547B505CEA}" srcId="{80EB8D5E-7B7F-460A-8EEC-8DBBCB26E591}" destId="{E7E705E8-4930-4D7B-A656-B5929182F932}" srcOrd="2" destOrd="0" parTransId="{58CBA57C-DB4B-453D-9D7F-E77D769DC8F4}" sibTransId="{0215F836-D53D-4525-8E74-725030579898}"/>
    <dgm:cxn modelId="{A08929C9-2F07-469D-B6C4-400822F4856B}" type="presOf" srcId="{E7E705E8-4930-4D7B-A656-B5929182F932}" destId="{3E0958BC-03AB-4D64-A796-3E5B38EFFACF}" srcOrd="0" destOrd="0" presId="urn:microsoft.com/office/officeart/2005/8/layout/vList5"/>
    <dgm:cxn modelId="{9B0F18F2-E20D-4EC1-8778-1087D9F686AD}" type="presOf" srcId="{80EB8D5E-7B7F-460A-8EEC-8DBBCB26E591}" destId="{06266925-ABA6-4C6E-AA98-48A1D03CE503}" srcOrd="0" destOrd="0" presId="urn:microsoft.com/office/officeart/2005/8/layout/vList5"/>
    <dgm:cxn modelId="{0F66B476-3D57-4177-AED4-0982C28D6F2D}" srcId="{2F53918E-D95C-4F56-8EDA-E85DAAED3AAB}" destId="{3DADA4A9-5892-457C-A51D-8885244F622B}" srcOrd="0" destOrd="0" parTransId="{4988EA68-126C-496F-A848-F7C1B04E57D1}" sibTransId="{F0D00814-A190-4710-B3C2-85940999A27E}"/>
    <dgm:cxn modelId="{872E0239-AE50-4C36-A35E-6E630BF73F92}" type="presOf" srcId="{2C2E19BD-89F2-4AA6-BA05-5F7FA8622E4A}" destId="{44CA950E-7D2F-47CE-8942-CCEFAE69F76E}" srcOrd="0" destOrd="0" presId="urn:microsoft.com/office/officeart/2005/8/layout/vList5"/>
    <dgm:cxn modelId="{4D32591B-86FF-4D49-B463-9FE76CA7792A}" type="presOf" srcId="{62830C84-2AEB-40CC-9991-365E55903685}" destId="{6F3E431C-A56E-4219-8307-449E392B528F}" srcOrd="0" destOrd="0" presId="urn:microsoft.com/office/officeart/2005/8/layout/vList5"/>
    <dgm:cxn modelId="{75FFAEB9-1952-42E2-9A69-1A22FD331CE7}" srcId="{80EB8D5E-7B7F-460A-8EEC-8DBBCB26E591}" destId="{62830C84-2AEB-40CC-9991-365E55903685}" srcOrd="0" destOrd="0" parTransId="{C929F80A-CE0F-43A4-BF8B-E9CB887CA323}" sibTransId="{7A3B66C3-070A-4322-BF0E-493D75A27906}"/>
    <dgm:cxn modelId="{764E1B17-DC1D-48ED-81D5-1C14A717C9E8}" type="presOf" srcId="{478AA82A-6130-4D8F-AEA5-EA73652317B2}" destId="{E1D42BFE-5D14-4491-A0C4-AC592896B10A}" srcOrd="0" destOrd="0" presId="urn:microsoft.com/office/officeart/2005/8/layout/vList5"/>
    <dgm:cxn modelId="{BDA5004B-239B-4334-A395-ACAD98107787}" srcId="{80EB8D5E-7B7F-460A-8EEC-8DBBCB26E591}" destId="{2F53918E-D95C-4F56-8EDA-E85DAAED3AAB}" srcOrd="1" destOrd="0" parTransId="{B23A09FD-A809-458D-B594-1934702B0DF0}" sibTransId="{5509E489-2085-47E9-BE19-C7715042DC5C}"/>
    <dgm:cxn modelId="{A5F64685-16FF-42D1-85A1-B9D42AFC2442}" srcId="{B94DEEB9-D8B6-4248-9C4B-3D1D17818381}" destId="{478AA82A-6130-4D8F-AEA5-EA73652317B2}" srcOrd="0" destOrd="0" parTransId="{1B7908D9-6CB2-4119-9660-3D15E3AE4C16}" sibTransId="{47B0FB5B-254F-4AEB-B82B-075C52AD1461}"/>
    <dgm:cxn modelId="{2BBD7993-B159-4F7E-8A9D-7C1BC5452C71}" srcId="{80EB8D5E-7B7F-460A-8EEC-8DBBCB26E591}" destId="{B94DEEB9-D8B6-4248-9C4B-3D1D17818381}" srcOrd="4" destOrd="0" parTransId="{0C41DC5C-4830-469B-8C8E-7A13B5F212F6}" sibTransId="{9EED6045-0C0D-4217-8405-E8B25158395D}"/>
    <dgm:cxn modelId="{D5711F89-3DD3-4A84-9969-948515B3E36F}" type="presOf" srcId="{2F53918E-D95C-4F56-8EDA-E85DAAED3AAB}" destId="{7863189F-BF51-4AE1-B423-323EB35777BB}" srcOrd="0" destOrd="0" presId="urn:microsoft.com/office/officeart/2005/8/layout/vList5"/>
    <dgm:cxn modelId="{A56F2CF3-C3F1-4F24-BDA8-26245EA79577}" type="presOf" srcId="{015FE202-6C55-486C-8C69-8FB3EDDA328C}" destId="{BB62B25B-9550-48B5-8A25-DD9B31467EF5}" srcOrd="0" destOrd="0" presId="urn:microsoft.com/office/officeart/2005/8/layout/vList5"/>
    <dgm:cxn modelId="{0153CE73-37AE-4CFD-9DF3-25580599C613}" type="presOf" srcId="{FE7FAB2B-32BB-4D66-8354-FBE6ED36F91E}" destId="{267B78DE-E24B-49C6-914E-26AAC8324C6E}" srcOrd="0" destOrd="0" presId="urn:microsoft.com/office/officeart/2005/8/layout/vList5"/>
    <dgm:cxn modelId="{FFBD6ECC-52D0-4C2F-9240-D25973CA970E}" srcId="{2F53918E-D95C-4F56-8EDA-E85DAAED3AAB}" destId="{2120546D-A4A4-4F6C-89FF-4799648ACD51}" srcOrd="1" destOrd="0" parTransId="{13177BD9-F94F-4C00-9529-9007B068062D}" sibTransId="{44558D37-9887-45CE-B4E4-651E22CB071F}"/>
    <dgm:cxn modelId="{CE032504-1FDA-4D47-A564-C90DAB1788A1}" type="presOf" srcId="{2120546D-A4A4-4F6C-89FF-4799648ACD51}" destId="{09A7CC75-DCCF-4A77-8C27-77B4778B0350}" srcOrd="0" destOrd="1" presId="urn:microsoft.com/office/officeart/2005/8/layout/vList5"/>
    <dgm:cxn modelId="{203E6C7B-CF05-4D14-BD03-E59FB1166250}" srcId="{62830C84-2AEB-40CC-9991-365E55903685}" destId="{FE7FAB2B-32BB-4D66-8354-FBE6ED36F91E}" srcOrd="0" destOrd="0" parTransId="{643B8010-A161-4128-AB4C-3363BAD4FD16}" sibTransId="{88B9CAEB-A9F6-4FE7-B54E-AEF10040AC43}"/>
    <dgm:cxn modelId="{4A80D974-87F3-40E7-9214-48D3680F5DA2}" srcId="{015FE202-6C55-486C-8C69-8FB3EDDA328C}" destId="{FE18A1B7-2863-47C4-B09A-C47818925D5C}" srcOrd="0" destOrd="0" parTransId="{90AE3A63-5583-4C3B-B8B2-7886610C933A}" sibTransId="{3AC1AED5-BB94-4187-8D0E-A771562F92A6}"/>
    <dgm:cxn modelId="{EF922626-DD9E-4681-8EB5-4063F6171925}" type="presOf" srcId="{B94DEEB9-D8B6-4248-9C4B-3D1D17818381}" destId="{195AD4F6-CED4-447C-A8F9-F78DEC38A7CA}" srcOrd="0" destOrd="0" presId="urn:microsoft.com/office/officeart/2005/8/layout/vList5"/>
    <dgm:cxn modelId="{1B390BCB-662B-40E6-B853-CBC65CF7EC3E}" srcId="{80EB8D5E-7B7F-460A-8EEC-8DBBCB26E591}" destId="{015FE202-6C55-486C-8C69-8FB3EDDA328C}" srcOrd="3" destOrd="0" parTransId="{270DAB53-D869-4B99-B249-0895ED13EDD2}" sibTransId="{5ABD805A-D106-4313-A681-8A091644C99F}"/>
    <dgm:cxn modelId="{96F521CD-A3BA-4AA8-B0D0-07C0FE263668}" type="presParOf" srcId="{06266925-ABA6-4C6E-AA98-48A1D03CE503}" destId="{4BFA7896-7640-432D-B4E7-D461F0242395}" srcOrd="0" destOrd="0" presId="urn:microsoft.com/office/officeart/2005/8/layout/vList5"/>
    <dgm:cxn modelId="{4698AB03-70D6-4859-9C80-C4BE7C13C8A6}" type="presParOf" srcId="{4BFA7896-7640-432D-B4E7-D461F0242395}" destId="{6F3E431C-A56E-4219-8307-449E392B528F}" srcOrd="0" destOrd="0" presId="urn:microsoft.com/office/officeart/2005/8/layout/vList5"/>
    <dgm:cxn modelId="{62263141-30E1-472D-BB54-5342C9BCB3ED}" type="presParOf" srcId="{4BFA7896-7640-432D-B4E7-D461F0242395}" destId="{267B78DE-E24B-49C6-914E-26AAC8324C6E}" srcOrd="1" destOrd="0" presId="urn:microsoft.com/office/officeart/2005/8/layout/vList5"/>
    <dgm:cxn modelId="{3121C703-5DB4-457D-A83E-F9B3D49D2348}" type="presParOf" srcId="{06266925-ABA6-4C6E-AA98-48A1D03CE503}" destId="{6F6F7FF7-1219-44F5-B1C5-A483A9150158}" srcOrd="1" destOrd="0" presId="urn:microsoft.com/office/officeart/2005/8/layout/vList5"/>
    <dgm:cxn modelId="{D5C705E7-AB32-4032-B69D-98B9AFE3354C}" type="presParOf" srcId="{06266925-ABA6-4C6E-AA98-48A1D03CE503}" destId="{EA12198A-4085-4F8B-ABC2-C7D7D05093C9}" srcOrd="2" destOrd="0" presId="urn:microsoft.com/office/officeart/2005/8/layout/vList5"/>
    <dgm:cxn modelId="{82445CFC-C0E3-49B1-BB6D-EF283FAA340C}" type="presParOf" srcId="{EA12198A-4085-4F8B-ABC2-C7D7D05093C9}" destId="{7863189F-BF51-4AE1-B423-323EB35777BB}" srcOrd="0" destOrd="0" presId="urn:microsoft.com/office/officeart/2005/8/layout/vList5"/>
    <dgm:cxn modelId="{A49D54AF-116D-47C7-8A7E-188BE79E0E3E}" type="presParOf" srcId="{EA12198A-4085-4F8B-ABC2-C7D7D05093C9}" destId="{09A7CC75-DCCF-4A77-8C27-77B4778B0350}" srcOrd="1" destOrd="0" presId="urn:microsoft.com/office/officeart/2005/8/layout/vList5"/>
    <dgm:cxn modelId="{F93EE14F-2988-4752-A2DC-BD9FC47BBBC0}" type="presParOf" srcId="{06266925-ABA6-4C6E-AA98-48A1D03CE503}" destId="{34A5C7D8-E4F3-40C4-B54C-01FD69837F7A}" srcOrd="3" destOrd="0" presId="urn:microsoft.com/office/officeart/2005/8/layout/vList5"/>
    <dgm:cxn modelId="{DCEE5D9C-5C27-4D06-809A-F446B40A6CCF}" type="presParOf" srcId="{06266925-ABA6-4C6E-AA98-48A1D03CE503}" destId="{76A410B0-9A02-4B8A-AD6D-18EEAAD1B7E9}" srcOrd="4" destOrd="0" presId="urn:microsoft.com/office/officeart/2005/8/layout/vList5"/>
    <dgm:cxn modelId="{0528BE3D-CCC8-42C7-8418-03D4661E92E8}" type="presParOf" srcId="{76A410B0-9A02-4B8A-AD6D-18EEAAD1B7E9}" destId="{3E0958BC-03AB-4D64-A796-3E5B38EFFACF}" srcOrd="0" destOrd="0" presId="urn:microsoft.com/office/officeart/2005/8/layout/vList5"/>
    <dgm:cxn modelId="{9C4A26ED-68BF-4445-8E1C-84A8F958DB6E}" type="presParOf" srcId="{76A410B0-9A02-4B8A-AD6D-18EEAAD1B7E9}" destId="{44CA950E-7D2F-47CE-8942-CCEFAE69F76E}" srcOrd="1" destOrd="0" presId="urn:microsoft.com/office/officeart/2005/8/layout/vList5"/>
    <dgm:cxn modelId="{986FEA2C-E219-4257-A588-37289578C090}" type="presParOf" srcId="{06266925-ABA6-4C6E-AA98-48A1D03CE503}" destId="{66D63FFA-B38E-4AFD-9566-49F390BD7995}" srcOrd="5" destOrd="0" presId="urn:microsoft.com/office/officeart/2005/8/layout/vList5"/>
    <dgm:cxn modelId="{C9BD5555-9577-4BE3-8E93-60351F7B58D6}" type="presParOf" srcId="{06266925-ABA6-4C6E-AA98-48A1D03CE503}" destId="{BBEC6280-A188-4CF3-9EC2-DD8C109B212B}" srcOrd="6" destOrd="0" presId="urn:microsoft.com/office/officeart/2005/8/layout/vList5"/>
    <dgm:cxn modelId="{824CF584-EFD5-4A7A-9E15-E98A80DA1B4B}" type="presParOf" srcId="{BBEC6280-A188-4CF3-9EC2-DD8C109B212B}" destId="{BB62B25B-9550-48B5-8A25-DD9B31467EF5}" srcOrd="0" destOrd="0" presId="urn:microsoft.com/office/officeart/2005/8/layout/vList5"/>
    <dgm:cxn modelId="{680BC985-83E8-46F5-887B-E61A0B0A761F}" type="presParOf" srcId="{BBEC6280-A188-4CF3-9EC2-DD8C109B212B}" destId="{BC02D3A5-4F38-4E95-9048-A655897AD7D1}" srcOrd="1" destOrd="0" presId="urn:microsoft.com/office/officeart/2005/8/layout/vList5"/>
    <dgm:cxn modelId="{53A910A5-68AA-40C2-BBC8-2A5544EB62E3}" type="presParOf" srcId="{06266925-ABA6-4C6E-AA98-48A1D03CE503}" destId="{28475E7B-4945-4246-A5D0-B12D74FD814F}" srcOrd="7" destOrd="0" presId="urn:microsoft.com/office/officeart/2005/8/layout/vList5"/>
    <dgm:cxn modelId="{B5477950-CDE9-418A-9380-D30847BBF59B}" type="presParOf" srcId="{06266925-ABA6-4C6E-AA98-48A1D03CE503}" destId="{CB999FB6-393A-42FD-9861-F3EB90028BBE}" srcOrd="8" destOrd="0" presId="urn:microsoft.com/office/officeart/2005/8/layout/vList5"/>
    <dgm:cxn modelId="{4E592DA0-9A49-4E93-9E93-A57E43DC4D5A}" type="presParOf" srcId="{CB999FB6-393A-42FD-9861-F3EB90028BBE}" destId="{195AD4F6-CED4-447C-A8F9-F78DEC38A7CA}" srcOrd="0" destOrd="0" presId="urn:microsoft.com/office/officeart/2005/8/layout/vList5"/>
    <dgm:cxn modelId="{D61F9C92-E9C5-4E8A-8467-1565D5813602}" type="presParOf" srcId="{CB999FB6-393A-42FD-9861-F3EB90028BBE}" destId="{E1D42BFE-5D14-4491-A0C4-AC592896B10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0BF514-E843-467D-BC2B-EB7AE98C8A7D}" type="doc">
      <dgm:prSet loTypeId="urn:microsoft.com/office/officeart/2005/8/layout/equation2" loCatId="process" qsTypeId="urn:microsoft.com/office/officeart/2005/8/quickstyle/simple1" qsCatId="simple" csTypeId="urn:microsoft.com/office/officeart/2005/8/colors/accent1_2" csCatId="accent1" phldr="1"/>
      <dgm:spPr/>
    </dgm:pt>
    <dgm:pt modelId="{F6F2C55C-03B0-4A33-BA7A-BC57B28EC62C}" type="pres">
      <dgm:prSet presAssocID="{A50BF514-E843-467D-BC2B-EB7AE98C8A7D}" presName="Name0" presStyleCnt="0">
        <dgm:presLayoutVars>
          <dgm:dir/>
          <dgm:resizeHandles val="exact"/>
        </dgm:presLayoutVars>
      </dgm:prSet>
      <dgm:spPr/>
    </dgm:pt>
  </dgm:ptLst>
  <dgm:cxnLst>
    <dgm:cxn modelId="{0252C62A-78B4-4634-B162-9E964DF9004D}" type="presOf" srcId="{A50BF514-E843-467D-BC2B-EB7AE98C8A7D}" destId="{F6F2C55C-03B0-4A33-BA7A-BC57B28EC62C}" srcOrd="0"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3BC846-5855-43F0-9B52-75C8EEF7E14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C"/>
        </a:p>
      </dgm:t>
    </dgm:pt>
    <dgm:pt modelId="{5785104D-4EF1-4886-946F-81A87B1192A9}">
      <dgm:prSet phldrT="[Texto]" custT="1"/>
      <dgm:spPr/>
      <dgm:t>
        <a:bodyPr/>
        <a:lstStyle/>
        <a:p>
          <a:pPr algn="just"/>
          <a:r>
            <a:rPr lang="es-EC" sz="1600" dirty="0" smtClean="0">
              <a:latin typeface="Arial" pitchFamily="34" charset="0"/>
              <a:cs typeface="Arial" pitchFamily="34" charset="0"/>
            </a:rPr>
            <a:t>Establecer los estilos de enseñanza aplicados por los docentes de las asignaturas de Matemática Básica e Introducción a la Contabilidad y Comercio</a:t>
          </a:r>
          <a:endParaRPr lang="es-EC" sz="1600" dirty="0">
            <a:latin typeface="Arial" pitchFamily="34" charset="0"/>
            <a:cs typeface="Arial" pitchFamily="34" charset="0"/>
          </a:endParaRPr>
        </a:p>
      </dgm:t>
    </dgm:pt>
    <dgm:pt modelId="{95725258-A150-4623-BC82-73DFD3B9656B}" type="parTrans" cxnId="{97DCB8A7-4148-4ECF-B275-7BF5BA77C9E5}">
      <dgm:prSet/>
      <dgm:spPr/>
      <dgm:t>
        <a:bodyPr/>
        <a:lstStyle/>
        <a:p>
          <a:endParaRPr lang="es-EC"/>
        </a:p>
      </dgm:t>
    </dgm:pt>
    <dgm:pt modelId="{EC8FE368-6B25-4EDD-AB4C-F86C2F563005}" type="sibTrans" cxnId="{97DCB8A7-4148-4ECF-B275-7BF5BA77C9E5}">
      <dgm:prSet/>
      <dgm:spPr/>
      <dgm:t>
        <a:bodyPr/>
        <a:lstStyle/>
        <a:p>
          <a:endParaRPr lang="es-EC"/>
        </a:p>
      </dgm:t>
    </dgm:pt>
    <dgm:pt modelId="{1EFA0512-FA3C-4F8E-B558-A9EB14B0F51C}">
      <dgm:prSet phldrT="[Texto]" custT="1"/>
      <dgm:spPr/>
      <dgm:t>
        <a:bodyPr/>
        <a:lstStyle/>
        <a:p>
          <a:pPr algn="just"/>
          <a:r>
            <a:rPr lang="es-EC" sz="1600" dirty="0" smtClean="0">
              <a:latin typeface="Arial" pitchFamily="34" charset="0"/>
              <a:cs typeface="Arial" pitchFamily="34" charset="0"/>
            </a:rPr>
            <a:t>Determinar el rendimiento académico de los estudiantes en las asignaturas de Matemática Básica e Introducción a la Contabilidad y Comercio</a:t>
          </a:r>
          <a:endParaRPr lang="es-EC" sz="1600" dirty="0">
            <a:latin typeface="Arial" pitchFamily="34" charset="0"/>
            <a:cs typeface="Arial" pitchFamily="34" charset="0"/>
          </a:endParaRPr>
        </a:p>
      </dgm:t>
    </dgm:pt>
    <dgm:pt modelId="{1A58BE12-F160-4011-BBB1-BA4E473F8F01}" type="parTrans" cxnId="{19098888-6DD4-4ED5-A80B-6CAA40A461BD}">
      <dgm:prSet/>
      <dgm:spPr/>
      <dgm:t>
        <a:bodyPr/>
        <a:lstStyle/>
        <a:p>
          <a:endParaRPr lang="es-EC"/>
        </a:p>
      </dgm:t>
    </dgm:pt>
    <dgm:pt modelId="{BB67AD95-EC48-431B-B43C-A6E987B0FC0B}" type="sibTrans" cxnId="{19098888-6DD4-4ED5-A80B-6CAA40A461BD}">
      <dgm:prSet/>
      <dgm:spPr/>
      <dgm:t>
        <a:bodyPr/>
        <a:lstStyle/>
        <a:p>
          <a:endParaRPr lang="es-EC"/>
        </a:p>
      </dgm:t>
    </dgm:pt>
    <dgm:pt modelId="{C6BBD343-6C00-476D-A8FF-C03F2552E40E}">
      <dgm:prSet phldrT="[Texto]" custT="1"/>
      <dgm:spPr/>
      <dgm:t>
        <a:bodyPr/>
        <a:lstStyle/>
        <a:p>
          <a:pPr algn="just"/>
          <a:r>
            <a:rPr lang="es-EC" sz="1400" dirty="0" smtClean="0">
              <a:solidFill>
                <a:schemeClr val="tx1"/>
              </a:solidFill>
              <a:latin typeface="Arial" pitchFamily="34" charset="0"/>
              <a:cs typeface="Arial" pitchFamily="34" charset="0"/>
            </a:rPr>
            <a:t>Estimar la relación existente entre los estilos de enseñanza aplicados por los docentes y el rendimiento académico de los estudiantes en las asignaturas de Matemática Básica e Introducción a la Contabilidad y Comercio</a:t>
          </a:r>
          <a:r>
            <a:rPr lang="es-ES" sz="1400" dirty="0" smtClean="0">
              <a:solidFill>
                <a:schemeClr val="tx1"/>
              </a:solidFill>
              <a:latin typeface="Arial" pitchFamily="34" charset="0"/>
              <a:cs typeface="Arial" pitchFamily="34" charset="0"/>
            </a:rPr>
            <a:t>del Ejército.</a:t>
          </a:r>
          <a:endParaRPr lang="es-EC" sz="1400" dirty="0">
            <a:solidFill>
              <a:schemeClr val="tx1"/>
            </a:solidFill>
            <a:latin typeface="Arial" pitchFamily="34" charset="0"/>
            <a:cs typeface="Arial" pitchFamily="34" charset="0"/>
          </a:endParaRPr>
        </a:p>
      </dgm:t>
    </dgm:pt>
    <dgm:pt modelId="{6E424384-C5C2-4D1E-A148-B7FDC5C06234}" type="parTrans" cxnId="{5D1E68F7-3FBC-4EF1-A494-10109B1F24F0}">
      <dgm:prSet/>
      <dgm:spPr/>
      <dgm:t>
        <a:bodyPr/>
        <a:lstStyle/>
        <a:p>
          <a:endParaRPr lang="es-EC"/>
        </a:p>
      </dgm:t>
    </dgm:pt>
    <dgm:pt modelId="{C90D66C2-35C6-4698-AE49-7EFA7B9D4B6C}" type="sibTrans" cxnId="{5D1E68F7-3FBC-4EF1-A494-10109B1F24F0}">
      <dgm:prSet/>
      <dgm:spPr/>
      <dgm:t>
        <a:bodyPr/>
        <a:lstStyle/>
        <a:p>
          <a:endParaRPr lang="es-EC"/>
        </a:p>
      </dgm:t>
    </dgm:pt>
    <dgm:pt modelId="{94D6E544-B005-4C64-AF2E-79EBCFCADDAC}">
      <dgm:prSet custT="1"/>
      <dgm:spPr/>
      <dgm:t>
        <a:bodyPr/>
        <a:lstStyle/>
        <a:p>
          <a:pPr algn="just"/>
          <a:r>
            <a:rPr lang="es-ES" sz="1700" dirty="0" smtClean="0">
              <a:solidFill>
                <a:schemeClr val="tx1"/>
              </a:solidFill>
              <a:latin typeface="Arial" pitchFamily="34" charset="0"/>
              <a:cs typeface="Arial" pitchFamily="34" charset="0"/>
            </a:rPr>
            <a:t>Proponer</a:t>
          </a:r>
          <a:r>
            <a:rPr lang="es-ES" sz="1700" b="1" dirty="0" smtClean="0">
              <a:solidFill>
                <a:schemeClr val="tx1"/>
              </a:solidFill>
              <a:latin typeface="Arial" pitchFamily="34" charset="0"/>
              <a:cs typeface="Arial" pitchFamily="34" charset="0"/>
            </a:rPr>
            <a:t> </a:t>
          </a:r>
          <a:r>
            <a:rPr lang="es-ES" sz="1700" b="0" dirty="0" smtClean="0">
              <a:solidFill>
                <a:schemeClr val="tx1"/>
              </a:solidFill>
              <a:latin typeface="Arial" pitchFamily="34" charset="0"/>
              <a:cs typeface="Arial" pitchFamily="34" charset="0"/>
            </a:rPr>
            <a:t>una alternativa</a:t>
          </a:r>
          <a:r>
            <a:rPr lang="es-ES" sz="1700" dirty="0" smtClean="0">
              <a:solidFill>
                <a:schemeClr val="tx1"/>
              </a:solidFill>
              <a:latin typeface="Arial" pitchFamily="34" charset="0"/>
              <a:cs typeface="Arial" pitchFamily="34" charset="0"/>
            </a:rPr>
            <a:t> de solución a la problemática investigada.</a:t>
          </a:r>
          <a:endParaRPr lang="es-EC" sz="1700" dirty="0">
            <a:solidFill>
              <a:schemeClr val="tx1"/>
            </a:solidFill>
            <a:latin typeface="Arial" pitchFamily="34" charset="0"/>
            <a:cs typeface="Arial" pitchFamily="34" charset="0"/>
          </a:endParaRPr>
        </a:p>
      </dgm:t>
    </dgm:pt>
    <dgm:pt modelId="{693E915B-344D-4322-8ADB-97A4B7A4148A}" type="parTrans" cxnId="{80714D24-92A4-4A6D-8C5B-61552AE5C0DA}">
      <dgm:prSet/>
      <dgm:spPr/>
      <dgm:t>
        <a:bodyPr/>
        <a:lstStyle/>
        <a:p>
          <a:endParaRPr lang="es-EC"/>
        </a:p>
      </dgm:t>
    </dgm:pt>
    <dgm:pt modelId="{597BF36C-B246-4C21-949C-7B2E98EC25B5}" type="sibTrans" cxnId="{80714D24-92A4-4A6D-8C5B-61552AE5C0DA}">
      <dgm:prSet/>
      <dgm:spPr/>
      <dgm:t>
        <a:bodyPr/>
        <a:lstStyle/>
        <a:p>
          <a:endParaRPr lang="es-EC"/>
        </a:p>
      </dgm:t>
    </dgm:pt>
    <dgm:pt modelId="{EBFCA116-E58A-48BC-B04B-58006711EADB}" type="pres">
      <dgm:prSet presAssocID="{2A3BC846-5855-43F0-9B52-75C8EEF7E140}" presName="outerComposite" presStyleCnt="0">
        <dgm:presLayoutVars>
          <dgm:chMax val="5"/>
          <dgm:dir/>
          <dgm:resizeHandles val="exact"/>
        </dgm:presLayoutVars>
      </dgm:prSet>
      <dgm:spPr/>
      <dgm:t>
        <a:bodyPr/>
        <a:lstStyle/>
        <a:p>
          <a:endParaRPr lang="es-EC"/>
        </a:p>
      </dgm:t>
    </dgm:pt>
    <dgm:pt modelId="{CF64D2CE-653D-4E8D-9795-503893F7D543}" type="pres">
      <dgm:prSet presAssocID="{2A3BC846-5855-43F0-9B52-75C8EEF7E140}" presName="dummyMaxCanvas" presStyleCnt="0">
        <dgm:presLayoutVars/>
      </dgm:prSet>
      <dgm:spPr/>
    </dgm:pt>
    <dgm:pt modelId="{F237DD8C-B0DE-44DC-905D-4B757772E3B8}" type="pres">
      <dgm:prSet presAssocID="{2A3BC846-5855-43F0-9B52-75C8EEF7E140}" presName="FourNodes_1" presStyleLbl="node1" presStyleIdx="0" presStyleCnt="4" custScaleX="97840" custLinFactNeighborX="-1866">
        <dgm:presLayoutVars>
          <dgm:bulletEnabled val="1"/>
        </dgm:presLayoutVars>
      </dgm:prSet>
      <dgm:spPr/>
      <dgm:t>
        <a:bodyPr/>
        <a:lstStyle/>
        <a:p>
          <a:endParaRPr lang="es-EC"/>
        </a:p>
      </dgm:t>
    </dgm:pt>
    <dgm:pt modelId="{9F5C30EE-5AD2-4F09-A991-A7C7CD110B74}" type="pres">
      <dgm:prSet presAssocID="{2A3BC846-5855-43F0-9B52-75C8EEF7E140}" presName="FourNodes_2" presStyleLbl="node1" presStyleIdx="1" presStyleCnt="4">
        <dgm:presLayoutVars>
          <dgm:bulletEnabled val="1"/>
        </dgm:presLayoutVars>
      </dgm:prSet>
      <dgm:spPr/>
      <dgm:t>
        <a:bodyPr/>
        <a:lstStyle/>
        <a:p>
          <a:endParaRPr lang="es-EC"/>
        </a:p>
      </dgm:t>
    </dgm:pt>
    <dgm:pt modelId="{722256B6-24B8-48E3-A8AD-52C6E9602BFF}" type="pres">
      <dgm:prSet presAssocID="{2A3BC846-5855-43F0-9B52-75C8EEF7E140}" presName="FourNodes_3" presStyleLbl="node1" presStyleIdx="2" presStyleCnt="4">
        <dgm:presLayoutVars>
          <dgm:bulletEnabled val="1"/>
        </dgm:presLayoutVars>
      </dgm:prSet>
      <dgm:spPr/>
      <dgm:t>
        <a:bodyPr/>
        <a:lstStyle/>
        <a:p>
          <a:endParaRPr lang="es-EC"/>
        </a:p>
      </dgm:t>
    </dgm:pt>
    <dgm:pt modelId="{5130B8B2-BF11-4723-BA41-BDB625EC737F}" type="pres">
      <dgm:prSet presAssocID="{2A3BC846-5855-43F0-9B52-75C8EEF7E140}" presName="FourNodes_4" presStyleLbl="node1" presStyleIdx="3" presStyleCnt="4">
        <dgm:presLayoutVars>
          <dgm:bulletEnabled val="1"/>
        </dgm:presLayoutVars>
      </dgm:prSet>
      <dgm:spPr/>
      <dgm:t>
        <a:bodyPr/>
        <a:lstStyle/>
        <a:p>
          <a:endParaRPr lang="es-EC"/>
        </a:p>
      </dgm:t>
    </dgm:pt>
    <dgm:pt modelId="{AE209E86-9A36-4266-9E3A-A068C5B218FB}" type="pres">
      <dgm:prSet presAssocID="{2A3BC846-5855-43F0-9B52-75C8EEF7E140}" presName="FourConn_1-2" presStyleLbl="fgAccFollowNode1" presStyleIdx="0" presStyleCnt="3">
        <dgm:presLayoutVars>
          <dgm:bulletEnabled val="1"/>
        </dgm:presLayoutVars>
      </dgm:prSet>
      <dgm:spPr/>
      <dgm:t>
        <a:bodyPr/>
        <a:lstStyle/>
        <a:p>
          <a:endParaRPr lang="es-EC"/>
        </a:p>
      </dgm:t>
    </dgm:pt>
    <dgm:pt modelId="{79044D1C-9869-4881-B984-628BBEFB5A47}" type="pres">
      <dgm:prSet presAssocID="{2A3BC846-5855-43F0-9B52-75C8EEF7E140}" presName="FourConn_2-3" presStyleLbl="fgAccFollowNode1" presStyleIdx="1" presStyleCnt="3">
        <dgm:presLayoutVars>
          <dgm:bulletEnabled val="1"/>
        </dgm:presLayoutVars>
      </dgm:prSet>
      <dgm:spPr/>
      <dgm:t>
        <a:bodyPr/>
        <a:lstStyle/>
        <a:p>
          <a:endParaRPr lang="es-EC"/>
        </a:p>
      </dgm:t>
    </dgm:pt>
    <dgm:pt modelId="{B6647AEF-278F-4EB4-86A8-90D12E4702AF}" type="pres">
      <dgm:prSet presAssocID="{2A3BC846-5855-43F0-9B52-75C8EEF7E140}" presName="FourConn_3-4" presStyleLbl="fgAccFollowNode1" presStyleIdx="2" presStyleCnt="3">
        <dgm:presLayoutVars>
          <dgm:bulletEnabled val="1"/>
        </dgm:presLayoutVars>
      </dgm:prSet>
      <dgm:spPr/>
      <dgm:t>
        <a:bodyPr/>
        <a:lstStyle/>
        <a:p>
          <a:endParaRPr lang="es-EC"/>
        </a:p>
      </dgm:t>
    </dgm:pt>
    <dgm:pt modelId="{DF4028CC-80A6-4D13-A993-A0EE046EF8C8}" type="pres">
      <dgm:prSet presAssocID="{2A3BC846-5855-43F0-9B52-75C8EEF7E140}" presName="FourNodes_1_text" presStyleLbl="node1" presStyleIdx="3" presStyleCnt="4">
        <dgm:presLayoutVars>
          <dgm:bulletEnabled val="1"/>
        </dgm:presLayoutVars>
      </dgm:prSet>
      <dgm:spPr/>
      <dgm:t>
        <a:bodyPr/>
        <a:lstStyle/>
        <a:p>
          <a:endParaRPr lang="es-EC"/>
        </a:p>
      </dgm:t>
    </dgm:pt>
    <dgm:pt modelId="{928B4962-8FDC-497A-9CED-A5F32DEEA5F4}" type="pres">
      <dgm:prSet presAssocID="{2A3BC846-5855-43F0-9B52-75C8EEF7E140}" presName="FourNodes_2_text" presStyleLbl="node1" presStyleIdx="3" presStyleCnt="4">
        <dgm:presLayoutVars>
          <dgm:bulletEnabled val="1"/>
        </dgm:presLayoutVars>
      </dgm:prSet>
      <dgm:spPr/>
      <dgm:t>
        <a:bodyPr/>
        <a:lstStyle/>
        <a:p>
          <a:endParaRPr lang="es-EC"/>
        </a:p>
      </dgm:t>
    </dgm:pt>
    <dgm:pt modelId="{7F3152A7-8035-4147-AEA7-E464FC1121B6}" type="pres">
      <dgm:prSet presAssocID="{2A3BC846-5855-43F0-9B52-75C8EEF7E140}" presName="FourNodes_3_text" presStyleLbl="node1" presStyleIdx="3" presStyleCnt="4">
        <dgm:presLayoutVars>
          <dgm:bulletEnabled val="1"/>
        </dgm:presLayoutVars>
      </dgm:prSet>
      <dgm:spPr/>
      <dgm:t>
        <a:bodyPr/>
        <a:lstStyle/>
        <a:p>
          <a:endParaRPr lang="es-EC"/>
        </a:p>
      </dgm:t>
    </dgm:pt>
    <dgm:pt modelId="{F9B14B7A-721B-4B96-A81B-67B7785244CB}" type="pres">
      <dgm:prSet presAssocID="{2A3BC846-5855-43F0-9B52-75C8EEF7E140}" presName="FourNodes_4_text" presStyleLbl="node1" presStyleIdx="3" presStyleCnt="4">
        <dgm:presLayoutVars>
          <dgm:bulletEnabled val="1"/>
        </dgm:presLayoutVars>
      </dgm:prSet>
      <dgm:spPr/>
      <dgm:t>
        <a:bodyPr/>
        <a:lstStyle/>
        <a:p>
          <a:endParaRPr lang="es-EC"/>
        </a:p>
      </dgm:t>
    </dgm:pt>
  </dgm:ptLst>
  <dgm:cxnLst>
    <dgm:cxn modelId="{19098888-6DD4-4ED5-A80B-6CAA40A461BD}" srcId="{2A3BC846-5855-43F0-9B52-75C8EEF7E140}" destId="{1EFA0512-FA3C-4F8E-B558-A9EB14B0F51C}" srcOrd="1" destOrd="0" parTransId="{1A58BE12-F160-4011-BBB1-BA4E473F8F01}" sibTransId="{BB67AD95-EC48-431B-B43C-A6E987B0FC0B}"/>
    <dgm:cxn modelId="{D4379E75-E2AD-4E02-A7A2-A60A6E7DE5C7}" type="presOf" srcId="{94D6E544-B005-4C64-AF2E-79EBCFCADDAC}" destId="{5130B8B2-BF11-4723-BA41-BDB625EC737F}" srcOrd="0" destOrd="0" presId="urn:microsoft.com/office/officeart/2005/8/layout/vProcess5"/>
    <dgm:cxn modelId="{6BA22475-33FF-4E60-9C38-85B929E3D6CC}" type="presOf" srcId="{BB67AD95-EC48-431B-B43C-A6E987B0FC0B}" destId="{79044D1C-9869-4881-B984-628BBEFB5A47}" srcOrd="0" destOrd="0" presId="urn:microsoft.com/office/officeart/2005/8/layout/vProcess5"/>
    <dgm:cxn modelId="{AD0E9E69-509B-4D89-B7DD-164980409CE6}" type="presOf" srcId="{5785104D-4EF1-4886-946F-81A87B1192A9}" destId="{DF4028CC-80A6-4D13-A993-A0EE046EF8C8}" srcOrd="1" destOrd="0" presId="urn:microsoft.com/office/officeart/2005/8/layout/vProcess5"/>
    <dgm:cxn modelId="{5D1E68F7-3FBC-4EF1-A494-10109B1F24F0}" srcId="{2A3BC846-5855-43F0-9B52-75C8EEF7E140}" destId="{C6BBD343-6C00-476D-A8FF-C03F2552E40E}" srcOrd="2" destOrd="0" parTransId="{6E424384-C5C2-4D1E-A148-B7FDC5C06234}" sibTransId="{C90D66C2-35C6-4698-AE49-7EFA7B9D4B6C}"/>
    <dgm:cxn modelId="{1F9FE80B-4E64-40B8-944F-58A2749D4A09}" type="presOf" srcId="{5785104D-4EF1-4886-946F-81A87B1192A9}" destId="{F237DD8C-B0DE-44DC-905D-4B757772E3B8}" srcOrd="0" destOrd="0" presId="urn:microsoft.com/office/officeart/2005/8/layout/vProcess5"/>
    <dgm:cxn modelId="{8012F98C-462B-401F-A98E-9E04721F7F4F}" type="presOf" srcId="{C90D66C2-35C6-4698-AE49-7EFA7B9D4B6C}" destId="{B6647AEF-278F-4EB4-86A8-90D12E4702AF}" srcOrd="0" destOrd="0" presId="urn:microsoft.com/office/officeart/2005/8/layout/vProcess5"/>
    <dgm:cxn modelId="{EE91563A-FD01-462C-A77C-D66307A4FE06}" type="presOf" srcId="{C6BBD343-6C00-476D-A8FF-C03F2552E40E}" destId="{7F3152A7-8035-4147-AEA7-E464FC1121B6}" srcOrd="1" destOrd="0" presId="urn:microsoft.com/office/officeart/2005/8/layout/vProcess5"/>
    <dgm:cxn modelId="{25C33173-5AF7-41F2-A72A-FFB30CD760D5}" type="presOf" srcId="{1EFA0512-FA3C-4F8E-B558-A9EB14B0F51C}" destId="{9F5C30EE-5AD2-4F09-A991-A7C7CD110B74}" srcOrd="0" destOrd="0" presId="urn:microsoft.com/office/officeart/2005/8/layout/vProcess5"/>
    <dgm:cxn modelId="{ADADE8EE-722B-46BA-B21A-696DBAC63EA8}" type="presOf" srcId="{EC8FE368-6B25-4EDD-AB4C-F86C2F563005}" destId="{AE209E86-9A36-4266-9E3A-A068C5B218FB}" srcOrd="0" destOrd="0" presId="urn:microsoft.com/office/officeart/2005/8/layout/vProcess5"/>
    <dgm:cxn modelId="{CEAFBC94-0DA4-41FF-8E46-4D0B90E6EE5C}" type="presOf" srcId="{1EFA0512-FA3C-4F8E-B558-A9EB14B0F51C}" destId="{928B4962-8FDC-497A-9CED-A5F32DEEA5F4}" srcOrd="1" destOrd="0" presId="urn:microsoft.com/office/officeart/2005/8/layout/vProcess5"/>
    <dgm:cxn modelId="{3147DB92-B579-418D-83A4-60DF51F45676}" type="presOf" srcId="{2A3BC846-5855-43F0-9B52-75C8EEF7E140}" destId="{EBFCA116-E58A-48BC-B04B-58006711EADB}" srcOrd="0" destOrd="0" presId="urn:microsoft.com/office/officeart/2005/8/layout/vProcess5"/>
    <dgm:cxn modelId="{97DCB8A7-4148-4ECF-B275-7BF5BA77C9E5}" srcId="{2A3BC846-5855-43F0-9B52-75C8EEF7E140}" destId="{5785104D-4EF1-4886-946F-81A87B1192A9}" srcOrd="0" destOrd="0" parTransId="{95725258-A150-4623-BC82-73DFD3B9656B}" sibTransId="{EC8FE368-6B25-4EDD-AB4C-F86C2F563005}"/>
    <dgm:cxn modelId="{82D78DEC-728A-45FB-85D9-E2EF04317F9D}" type="presOf" srcId="{94D6E544-B005-4C64-AF2E-79EBCFCADDAC}" destId="{F9B14B7A-721B-4B96-A81B-67B7785244CB}" srcOrd="1" destOrd="0" presId="urn:microsoft.com/office/officeart/2005/8/layout/vProcess5"/>
    <dgm:cxn modelId="{63E3CD4B-3931-46BE-8384-B58953089CD4}" type="presOf" srcId="{C6BBD343-6C00-476D-A8FF-C03F2552E40E}" destId="{722256B6-24B8-48E3-A8AD-52C6E9602BFF}" srcOrd="0" destOrd="0" presId="urn:microsoft.com/office/officeart/2005/8/layout/vProcess5"/>
    <dgm:cxn modelId="{80714D24-92A4-4A6D-8C5B-61552AE5C0DA}" srcId="{2A3BC846-5855-43F0-9B52-75C8EEF7E140}" destId="{94D6E544-B005-4C64-AF2E-79EBCFCADDAC}" srcOrd="3" destOrd="0" parTransId="{693E915B-344D-4322-8ADB-97A4B7A4148A}" sibTransId="{597BF36C-B246-4C21-949C-7B2E98EC25B5}"/>
    <dgm:cxn modelId="{FEDEA407-BDDF-4B17-8BD1-2921C18EEE88}" type="presParOf" srcId="{EBFCA116-E58A-48BC-B04B-58006711EADB}" destId="{CF64D2CE-653D-4E8D-9795-503893F7D543}" srcOrd="0" destOrd="0" presId="urn:microsoft.com/office/officeart/2005/8/layout/vProcess5"/>
    <dgm:cxn modelId="{A90A34A6-AD56-4B62-B69F-742AD398C2E5}" type="presParOf" srcId="{EBFCA116-E58A-48BC-B04B-58006711EADB}" destId="{F237DD8C-B0DE-44DC-905D-4B757772E3B8}" srcOrd="1" destOrd="0" presId="urn:microsoft.com/office/officeart/2005/8/layout/vProcess5"/>
    <dgm:cxn modelId="{D2D987CE-20DA-48FD-B8A0-E0BD9F729EC5}" type="presParOf" srcId="{EBFCA116-E58A-48BC-B04B-58006711EADB}" destId="{9F5C30EE-5AD2-4F09-A991-A7C7CD110B74}" srcOrd="2" destOrd="0" presId="urn:microsoft.com/office/officeart/2005/8/layout/vProcess5"/>
    <dgm:cxn modelId="{A21B1E22-FCF1-4428-9BB1-E82AAB5456D9}" type="presParOf" srcId="{EBFCA116-E58A-48BC-B04B-58006711EADB}" destId="{722256B6-24B8-48E3-A8AD-52C6E9602BFF}" srcOrd="3" destOrd="0" presId="urn:microsoft.com/office/officeart/2005/8/layout/vProcess5"/>
    <dgm:cxn modelId="{DDB8A9A3-8E71-4B70-A1A0-CA5269E7E966}" type="presParOf" srcId="{EBFCA116-E58A-48BC-B04B-58006711EADB}" destId="{5130B8B2-BF11-4723-BA41-BDB625EC737F}" srcOrd="4" destOrd="0" presId="urn:microsoft.com/office/officeart/2005/8/layout/vProcess5"/>
    <dgm:cxn modelId="{45AD62D1-A8A7-4927-BEAB-AD70908221CC}" type="presParOf" srcId="{EBFCA116-E58A-48BC-B04B-58006711EADB}" destId="{AE209E86-9A36-4266-9E3A-A068C5B218FB}" srcOrd="5" destOrd="0" presId="urn:microsoft.com/office/officeart/2005/8/layout/vProcess5"/>
    <dgm:cxn modelId="{731079B6-2FBE-4CB8-AA31-02D1E1BA1590}" type="presParOf" srcId="{EBFCA116-E58A-48BC-B04B-58006711EADB}" destId="{79044D1C-9869-4881-B984-628BBEFB5A47}" srcOrd="6" destOrd="0" presId="urn:microsoft.com/office/officeart/2005/8/layout/vProcess5"/>
    <dgm:cxn modelId="{268D3A00-9678-4459-BA44-C7496C3F695B}" type="presParOf" srcId="{EBFCA116-E58A-48BC-B04B-58006711EADB}" destId="{B6647AEF-278F-4EB4-86A8-90D12E4702AF}" srcOrd="7" destOrd="0" presId="urn:microsoft.com/office/officeart/2005/8/layout/vProcess5"/>
    <dgm:cxn modelId="{22D89A96-3F7E-4416-96C1-D24C002CF2E8}" type="presParOf" srcId="{EBFCA116-E58A-48BC-B04B-58006711EADB}" destId="{DF4028CC-80A6-4D13-A993-A0EE046EF8C8}" srcOrd="8" destOrd="0" presId="urn:microsoft.com/office/officeart/2005/8/layout/vProcess5"/>
    <dgm:cxn modelId="{88D0E4E5-0127-4B7B-85B6-731C5141C129}" type="presParOf" srcId="{EBFCA116-E58A-48BC-B04B-58006711EADB}" destId="{928B4962-8FDC-497A-9CED-A5F32DEEA5F4}" srcOrd="9" destOrd="0" presId="urn:microsoft.com/office/officeart/2005/8/layout/vProcess5"/>
    <dgm:cxn modelId="{B749AB9C-053C-47B5-B3A1-70ADE6C56D72}" type="presParOf" srcId="{EBFCA116-E58A-48BC-B04B-58006711EADB}" destId="{7F3152A7-8035-4147-AEA7-E464FC1121B6}" srcOrd="10" destOrd="0" presId="urn:microsoft.com/office/officeart/2005/8/layout/vProcess5"/>
    <dgm:cxn modelId="{FB0D4077-AC4B-400B-89E2-355068D28E33}" type="presParOf" srcId="{EBFCA116-E58A-48BC-B04B-58006711EADB}" destId="{F9B14B7A-721B-4B96-A81B-67B7785244CB}"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883F2E-592A-4534-8318-ACFE6537FCD8}"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s-EC"/>
        </a:p>
      </dgm:t>
    </dgm:pt>
    <dgm:pt modelId="{FCAB2825-BD87-4FF1-991A-6A65979CD610}">
      <dgm:prSet phldrT="[Texto]"/>
      <dgm:spPr/>
      <dgm:t>
        <a:bodyPr/>
        <a:lstStyle/>
        <a:p>
          <a:r>
            <a:rPr lang="es-EC" dirty="0" err="1" smtClean="0">
              <a:solidFill>
                <a:schemeClr val="tx1"/>
              </a:solidFill>
            </a:rPr>
            <a:t>Lippit</a:t>
          </a:r>
          <a:r>
            <a:rPr lang="es-EC" dirty="0" smtClean="0">
              <a:solidFill>
                <a:schemeClr val="tx1"/>
              </a:solidFill>
            </a:rPr>
            <a:t> y White (1938)</a:t>
          </a:r>
          <a:endParaRPr lang="es-EC" dirty="0">
            <a:solidFill>
              <a:schemeClr val="tx1"/>
            </a:solidFill>
          </a:endParaRPr>
        </a:p>
      </dgm:t>
    </dgm:pt>
    <dgm:pt modelId="{62EAE7A0-4A6E-4936-B9F8-655344B77E2A}" type="parTrans" cxnId="{D15FF2A3-40D7-4DBA-8FE9-3BE14F100313}">
      <dgm:prSet/>
      <dgm:spPr/>
      <dgm:t>
        <a:bodyPr/>
        <a:lstStyle/>
        <a:p>
          <a:endParaRPr lang="es-EC"/>
        </a:p>
      </dgm:t>
    </dgm:pt>
    <dgm:pt modelId="{70DD719E-2C17-4950-B40C-0AA2A8D7D3AE}" type="sibTrans" cxnId="{D15FF2A3-40D7-4DBA-8FE9-3BE14F100313}">
      <dgm:prSet/>
      <dgm:spPr/>
      <dgm:t>
        <a:bodyPr/>
        <a:lstStyle/>
        <a:p>
          <a:endParaRPr lang="es-EC"/>
        </a:p>
      </dgm:t>
    </dgm:pt>
    <dgm:pt modelId="{FE3107BF-7BB0-417D-AC3B-B97C2B9CC12B}">
      <dgm:prSet phldrT="[Texto]"/>
      <dgm:spPr/>
      <dgm:t>
        <a:bodyPr/>
        <a:lstStyle/>
        <a:p>
          <a:r>
            <a:rPr lang="es-EC" dirty="0" smtClean="0"/>
            <a:t>Autoritario</a:t>
          </a:r>
          <a:endParaRPr lang="es-EC" dirty="0"/>
        </a:p>
      </dgm:t>
    </dgm:pt>
    <dgm:pt modelId="{D750AB1B-14F3-4EFE-AD5C-D31AA65320D3}" type="parTrans" cxnId="{EC314DFD-B910-42DF-8877-0A3ED3391F9E}">
      <dgm:prSet/>
      <dgm:spPr/>
      <dgm:t>
        <a:bodyPr/>
        <a:lstStyle/>
        <a:p>
          <a:endParaRPr lang="es-EC"/>
        </a:p>
      </dgm:t>
    </dgm:pt>
    <dgm:pt modelId="{D8DDE98C-A494-4F8B-B92D-58F9EA20971D}" type="sibTrans" cxnId="{EC314DFD-B910-42DF-8877-0A3ED3391F9E}">
      <dgm:prSet/>
      <dgm:spPr/>
      <dgm:t>
        <a:bodyPr/>
        <a:lstStyle/>
        <a:p>
          <a:endParaRPr lang="es-EC"/>
        </a:p>
      </dgm:t>
    </dgm:pt>
    <dgm:pt modelId="{40FD3E99-C33A-4EF8-928A-507DB911E466}">
      <dgm:prSet phldrT="[Texto]"/>
      <dgm:spPr/>
      <dgm:t>
        <a:bodyPr/>
        <a:lstStyle/>
        <a:p>
          <a:r>
            <a:rPr lang="es-EC" dirty="0" smtClean="0"/>
            <a:t>Laissez-faire</a:t>
          </a:r>
          <a:endParaRPr lang="es-EC" dirty="0"/>
        </a:p>
      </dgm:t>
    </dgm:pt>
    <dgm:pt modelId="{F48C914C-079B-4948-B2D3-0767DFCEB87D}" type="parTrans" cxnId="{A900C48A-7DA4-4582-9BE7-90F8528B31B4}">
      <dgm:prSet/>
      <dgm:spPr/>
      <dgm:t>
        <a:bodyPr/>
        <a:lstStyle/>
        <a:p>
          <a:endParaRPr lang="es-EC"/>
        </a:p>
      </dgm:t>
    </dgm:pt>
    <dgm:pt modelId="{B825681A-A823-4FA5-A284-9F65CB97A34E}" type="sibTrans" cxnId="{A900C48A-7DA4-4582-9BE7-90F8528B31B4}">
      <dgm:prSet/>
      <dgm:spPr/>
      <dgm:t>
        <a:bodyPr/>
        <a:lstStyle/>
        <a:p>
          <a:endParaRPr lang="es-EC"/>
        </a:p>
      </dgm:t>
    </dgm:pt>
    <dgm:pt modelId="{14C08616-FD6B-4734-A304-BC4963E196BF}">
      <dgm:prSet phldrT="[Texto]"/>
      <dgm:spPr/>
      <dgm:t>
        <a:bodyPr/>
        <a:lstStyle/>
        <a:p>
          <a:r>
            <a:rPr lang="es-EC" dirty="0" smtClean="0"/>
            <a:t>Democrático</a:t>
          </a:r>
          <a:endParaRPr lang="es-EC" dirty="0"/>
        </a:p>
      </dgm:t>
    </dgm:pt>
    <dgm:pt modelId="{64249843-6FE9-41AD-A6AA-1DB78C2D84D0}" type="parTrans" cxnId="{1CC0EB21-FB05-4F52-A65E-4D1F42D1AD8B}">
      <dgm:prSet/>
      <dgm:spPr/>
      <dgm:t>
        <a:bodyPr/>
        <a:lstStyle/>
        <a:p>
          <a:endParaRPr lang="es-EC"/>
        </a:p>
      </dgm:t>
    </dgm:pt>
    <dgm:pt modelId="{9625EFB2-A64A-4A18-B3BD-FC111FDE704C}" type="sibTrans" cxnId="{1CC0EB21-FB05-4F52-A65E-4D1F42D1AD8B}">
      <dgm:prSet/>
      <dgm:spPr/>
      <dgm:t>
        <a:bodyPr/>
        <a:lstStyle/>
        <a:p>
          <a:endParaRPr lang="es-EC"/>
        </a:p>
      </dgm:t>
    </dgm:pt>
    <dgm:pt modelId="{8DF275BE-303F-4A3C-BAEA-B21F178F3B5C}" type="pres">
      <dgm:prSet presAssocID="{3B883F2E-592A-4534-8318-ACFE6537FCD8}" presName="Name0" presStyleCnt="0">
        <dgm:presLayoutVars>
          <dgm:chPref val="1"/>
          <dgm:dir/>
          <dgm:animOne val="branch"/>
          <dgm:animLvl val="lvl"/>
          <dgm:resizeHandles val="exact"/>
        </dgm:presLayoutVars>
      </dgm:prSet>
      <dgm:spPr/>
      <dgm:t>
        <a:bodyPr/>
        <a:lstStyle/>
        <a:p>
          <a:endParaRPr lang="es-EC"/>
        </a:p>
      </dgm:t>
    </dgm:pt>
    <dgm:pt modelId="{FCF295D9-5463-4681-9C90-558C63D0FD95}" type="pres">
      <dgm:prSet presAssocID="{FCAB2825-BD87-4FF1-991A-6A65979CD610}" presName="root1" presStyleCnt="0"/>
      <dgm:spPr/>
    </dgm:pt>
    <dgm:pt modelId="{E1627210-7A72-4CD4-8CFA-D9837DB58815}" type="pres">
      <dgm:prSet presAssocID="{FCAB2825-BD87-4FF1-991A-6A65979CD610}" presName="LevelOneTextNode" presStyleLbl="node0" presStyleIdx="0" presStyleCnt="1">
        <dgm:presLayoutVars>
          <dgm:chPref val="3"/>
        </dgm:presLayoutVars>
      </dgm:prSet>
      <dgm:spPr/>
      <dgm:t>
        <a:bodyPr/>
        <a:lstStyle/>
        <a:p>
          <a:endParaRPr lang="es-EC"/>
        </a:p>
      </dgm:t>
    </dgm:pt>
    <dgm:pt modelId="{808CF97B-63A0-4A80-9270-7C6D8BBEEE21}" type="pres">
      <dgm:prSet presAssocID="{FCAB2825-BD87-4FF1-991A-6A65979CD610}" presName="level2hierChild" presStyleCnt="0"/>
      <dgm:spPr/>
    </dgm:pt>
    <dgm:pt modelId="{68EE1609-0E51-4955-874C-AB5B94250ED0}" type="pres">
      <dgm:prSet presAssocID="{D750AB1B-14F3-4EFE-AD5C-D31AA65320D3}" presName="conn2-1" presStyleLbl="parChTrans1D2" presStyleIdx="0" presStyleCnt="3"/>
      <dgm:spPr/>
      <dgm:t>
        <a:bodyPr/>
        <a:lstStyle/>
        <a:p>
          <a:endParaRPr lang="es-EC"/>
        </a:p>
      </dgm:t>
    </dgm:pt>
    <dgm:pt modelId="{F76BEE6D-2959-4B7C-A769-9ED0A355D761}" type="pres">
      <dgm:prSet presAssocID="{D750AB1B-14F3-4EFE-AD5C-D31AA65320D3}" presName="connTx" presStyleLbl="parChTrans1D2" presStyleIdx="0" presStyleCnt="3"/>
      <dgm:spPr/>
      <dgm:t>
        <a:bodyPr/>
        <a:lstStyle/>
        <a:p>
          <a:endParaRPr lang="es-EC"/>
        </a:p>
      </dgm:t>
    </dgm:pt>
    <dgm:pt modelId="{E34B8EAE-70CA-4A69-8A84-1C606498BB49}" type="pres">
      <dgm:prSet presAssocID="{FE3107BF-7BB0-417D-AC3B-B97C2B9CC12B}" presName="root2" presStyleCnt="0"/>
      <dgm:spPr/>
    </dgm:pt>
    <dgm:pt modelId="{C56FD6F4-0707-4580-8F37-B3D6315FAB96}" type="pres">
      <dgm:prSet presAssocID="{FE3107BF-7BB0-417D-AC3B-B97C2B9CC12B}" presName="LevelTwoTextNode" presStyleLbl="node2" presStyleIdx="0" presStyleCnt="3">
        <dgm:presLayoutVars>
          <dgm:chPref val="3"/>
        </dgm:presLayoutVars>
      </dgm:prSet>
      <dgm:spPr/>
      <dgm:t>
        <a:bodyPr/>
        <a:lstStyle/>
        <a:p>
          <a:endParaRPr lang="es-EC"/>
        </a:p>
      </dgm:t>
    </dgm:pt>
    <dgm:pt modelId="{FA28D228-42FB-4D86-B1BD-DB9BFB2A8C70}" type="pres">
      <dgm:prSet presAssocID="{FE3107BF-7BB0-417D-AC3B-B97C2B9CC12B}" presName="level3hierChild" presStyleCnt="0"/>
      <dgm:spPr/>
    </dgm:pt>
    <dgm:pt modelId="{248172D2-10EC-4EE2-8AD3-BA10C7EAAEF3}" type="pres">
      <dgm:prSet presAssocID="{F48C914C-079B-4948-B2D3-0767DFCEB87D}" presName="conn2-1" presStyleLbl="parChTrans1D2" presStyleIdx="1" presStyleCnt="3"/>
      <dgm:spPr/>
      <dgm:t>
        <a:bodyPr/>
        <a:lstStyle/>
        <a:p>
          <a:endParaRPr lang="es-EC"/>
        </a:p>
      </dgm:t>
    </dgm:pt>
    <dgm:pt modelId="{853DD98F-1EEE-4267-A176-2844A675016C}" type="pres">
      <dgm:prSet presAssocID="{F48C914C-079B-4948-B2D3-0767DFCEB87D}" presName="connTx" presStyleLbl="parChTrans1D2" presStyleIdx="1" presStyleCnt="3"/>
      <dgm:spPr/>
      <dgm:t>
        <a:bodyPr/>
        <a:lstStyle/>
        <a:p>
          <a:endParaRPr lang="es-EC"/>
        </a:p>
      </dgm:t>
    </dgm:pt>
    <dgm:pt modelId="{EBE4F94D-C9A6-4B9F-9C9F-32F0B229E24C}" type="pres">
      <dgm:prSet presAssocID="{40FD3E99-C33A-4EF8-928A-507DB911E466}" presName="root2" presStyleCnt="0"/>
      <dgm:spPr/>
    </dgm:pt>
    <dgm:pt modelId="{D0CC0F79-4FF7-4306-A6C6-1DD065D20E40}" type="pres">
      <dgm:prSet presAssocID="{40FD3E99-C33A-4EF8-928A-507DB911E466}" presName="LevelTwoTextNode" presStyleLbl="node2" presStyleIdx="1" presStyleCnt="3">
        <dgm:presLayoutVars>
          <dgm:chPref val="3"/>
        </dgm:presLayoutVars>
      </dgm:prSet>
      <dgm:spPr/>
      <dgm:t>
        <a:bodyPr/>
        <a:lstStyle/>
        <a:p>
          <a:endParaRPr lang="es-EC"/>
        </a:p>
      </dgm:t>
    </dgm:pt>
    <dgm:pt modelId="{1E2E3E7F-A985-404F-9380-9F8E5A6B6EA8}" type="pres">
      <dgm:prSet presAssocID="{40FD3E99-C33A-4EF8-928A-507DB911E466}" presName="level3hierChild" presStyleCnt="0"/>
      <dgm:spPr/>
    </dgm:pt>
    <dgm:pt modelId="{9E89F69A-3C03-4F4A-9554-F49679E76B58}" type="pres">
      <dgm:prSet presAssocID="{64249843-6FE9-41AD-A6AA-1DB78C2D84D0}" presName="conn2-1" presStyleLbl="parChTrans1D2" presStyleIdx="2" presStyleCnt="3"/>
      <dgm:spPr/>
      <dgm:t>
        <a:bodyPr/>
        <a:lstStyle/>
        <a:p>
          <a:endParaRPr lang="es-EC"/>
        </a:p>
      </dgm:t>
    </dgm:pt>
    <dgm:pt modelId="{3B99FB5A-235F-4376-A3B9-9A2142BB9175}" type="pres">
      <dgm:prSet presAssocID="{64249843-6FE9-41AD-A6AA-1DB78C2D84D0}" presName="connTx" presStyleLbl="parChTrans1D2" presStyleIdx="2" presStyleCnt="3"/>
      <dgm:spPr/>
      <dgm:t>
        <a:bodyPr/>
        <a:lstStyle/>
        <a:p>
          <a:endParaRPr lang="es-EC"/>
        </a:p>
      </dgm:t>
    </dgm:pt>
    <dgm:pt modelId="{0EE40CE6-F11F-4016-AA4F-AD2E501EBED5}" type="pres">
      <dgm:prSet presAssocID="{14C08616-FD6B-4734-A304-BC4963E196BF}" presName="root2" presStyleCnt="0"/>
      <dgm:spPr/>
    </dgm:pt>
    <dgm:pt modelId="{5EF28F88-CE4E-486B-BA5B-5B1979488045}" type="pres">
      <dgm:prSet presAssocID="{14C08616-FD6B-4734-A304-BC4963E196BF}" presName="LevelTwoTextNode" presStyleLbl="node2" presStyleIdx="2" presStyleCnt="3">
        <dgm:presLayoutVars>
          <dgm:chPref val="3"/>
        </dgm:presLayoutVars>
      </dgm:prSet>
      <dgm:spPr/>
      <dgm:t>
        <a:bodyPr/>
        <a:lstStyle/>
        <a:p>
          <a:endParaRPr lang="es-EC"/>
        </a:p>
      </dgm:t>
    </dgm:pt>
    <dgm:pt modelId="{FC292795-F1A3-424C-BE4B-A14E4E0D3401}" type="pres">
      <dgm:prSet presAssocID="{14C08616-FD6B-4734-A304-BC4963E196BF}" presName="level3hierChild" presStyleCnt="0"/>
      <dgm:spPr/>
    </dgm:pt>
  </dgm:ptLst>
  <dgm:cxnLst>
    <dgm:cxn modelId="{892CB5D1-0948-4AB6-B109-3E85253B13AD}" type="presOf" srcId="{F48C914C-079B-4948-B2D3-0767DFCEB87D}" destId="{853DD98F-1EEE-4267-A176-2844A675016C}" srcOrd="1" destOrd="0" presId="urn:microsoft.com/office/officeart/2008/layout/HorizontalMultiLevelHierarchy"/>
    <dgm:cxn modelId="{35A63A8B-BAD4-4A8B-9C35-5AD23887C5CC}" type="presOf" srcId="{F48C914C-079B-4948-B2D3-0767DFCEB87D}" destId="{248172D2-10EC-4EE2-8AD3-BA10C7EAAEF3}" srcOrd="0" destOrd="0" presId="urn:microsoft.com/office/officeart/2008/layout/HorizontalMultiLevelHierarchy"/>
    <dgm:cxn modelId="{D4BDAF14-BBB4-40E3-ADC3-88D94360F2E2}" type="presOf" srcId="{64249843-6FE9-41AD-A6AA-1DB78C2D84D0}" destId="{9E89F69A-3C03-4F4A-9554-F49679E76B58}" srcOrd="0" destOrd="0" presId="urn:microsoft.com/office/officeart/2008/layout/HorizontalMultiLevelHierarchy"/>
    <dgm:cxn modelId="{A4CD2776-DB20-423E-891D-C3AC35152BC4}" type="presOf" srcId="{FCAB2825-BD87-4FF1-991A-6A65979CD610}" destId="{E1627210-7A72-4CD4-8CFA-D9837DB58815}" srcOrd="0" destOrd="0" presId="urn:microsoft.com/office/officeart/2008/layout/HorizontalMultiLevelHierarchy"/>
    <dgm:cxn modelId="{D15FF2A3-40D7-4DBA-8FE9-3BE14F100313}" srcId="{3B883F2E-592A-4534-8318-ACFE6537FCD8}" destId="{FCAB2825-BD87-4FF1-991A-6A65979CD610}" srcOrd="0" destOrd="0" parTransId="{62EAE7A0-4A6E-4936-B9F8-655344B77E2A}" sibTransId="{70DD719E-2C17-4950-B40C-0AA2A8D7D3AE}"/>
    <dgm:cxn modelId="{1CC0EB21-FB05-4F52-A65E-4D1F42D1AD8B}" srcId="{FCAB2825-BD87-4FF1-991A-6A65979CD610}" destId="{14C08616-FD6B-4734-A304-BC4963E196BF}" srcOrd="2" destOrd="0" parTransId="{64249843-6FE9-41AD-A6AA-1DB78C2D84D0}" sibTransId="{9625EFB2-A64A-4A18-B3BD-FC111FDE704C}"/>
    <dgm:cxn modelId="{A900C48A-7DA4-4582-9BE7-90F8528B31B4}" srcId="{FCAB2825-BD87-4FF1-991A-6A65979CD610}" destId="{40FD3E99-C33A-4EF8-928A-507DB911E466}" srcOrd="1" destOrd="0" parTransId="{F48C914C-079B-4948-B2D3-0767DFCEB87D}" sibTransId="{B825681A-A823-4FA5-A284-9F65CB97A34E}"/>
    <dgm:cxn modelId="{12504728-FB2C-440F-A6B7-EB6D9C0B5B46}" type="presOf" srcId="{3B883F2E-592A-4534-8318-ACFE6537FCD8}" destId="{8DF275BE-303F-4A3C-BAEA-B21F178F3B5C}" srcOrd="0" destOrd="0" presId="urn:microsoft.com/office/officeart/2008/layout/HorizontalMultiLevelHierarchy"/>
    <dgm:cxn modelId="{639AFAEC-A29C-4E2C-94E7-E901D1AF88C9}" type="presOf" srcId="{FE3107BF-7BB0-417D-AC3B-B97C2B9CC12B}" destId="{C56FD6F4-0707-4580-8F37-B3D6315FAB96}" srcOrd="0" destOrd="0" presId="urn:microsoft.com/office/officeart/2008/layout/HorizontalMultiLevelHierarchy"/>
    <dgm:cxn modelId="{11DCA1D6-6E85-4A91-ACF9-575332D26AE4}" type="presOf" srcId="{14C08616-FD6B-4734-A304-BC4963E196BF}" destId="{5EF28F88-CE4E-486B-BA5B-5B1979488045}" srcOrd="0" destOrd="0" presId="urn:microsoft.com/office/officeart/2008/layout/HorizontalMultiLevelHierarchy"/>
    <dgm:cxn modelId="{498A1F2E-8C98-40A9-B498-FE465ADA9820}" type="presOf" srcId="{64249843-6FE9-41AD-A6AA-1DB78C2D84D0}" destId="{3B99FB5A-235F-4376-A3B9-9A2142BB9175}" srcOrd="1" destOrd="0" presId="urn:microsoft.com/office/officeart/2008/layout/HorizontalMultiLevelHierarchy"/>
    <dgm:cxn modelId="{022EFBF6-4B64-41C9-A947-33413A23D384}" type="presOf" srcId="{D750AB1B-14F3-4EFE-AD5C-D31AA65320D3}" destId="{F76BEE6D-2959-4B7C-A769-9ED0A355D761}" srcOrd="1" destOrd="0" presId="urn:microsoft.com/office/officeart/2008/layout/HorizontalMultiLevelHierarchy"/>
    <dgm:cxn modelId="{FEEF3EA6-3E76-48AE-9298-DE621EA8101C}" type="presOf" srcId="{40FD3E99-C33A-4EF8-928A-507DB911E466}" destId="{D0CC0F79-4FF7-4306-A6C6-1DD065D20E40}" srcOrd="0" destOrd="0" presId="urn:microsoft.com/office/officeart/2008/layout/HorizontalMultiLevelHierarchy"/>
    <dgm:cxn modelId="{EC314DFD-B910-42DF-8877-0A3ED3391F9E}" srcId="{FCAB2825-BD87-4FF1-991A-6A65979CD610}" destId="{FE3107BF-7BB0-417D-AC3B-B97C2B9CC12B}" srcOrd="0" destOrd="0" parTransId="{D750AB1B-14F3-4EFE-AD5C-D31AA65320D3}" sibTransId="{D8DDE98C-A494-4F8B-B92D-58F9EA20971D}"/>
    <dgm:cxn modelId="{DD3382E8-0F49-43FF-BFAD-AF77ADE6FC6D}" type="presOf" srcId="{D750AB1B-14F3-4EFE-AD5C-D31AA65320D3}" destId="{68EE1609-0E51-4955-874C-AB5B94250ED0}" srcOrd="0" destOrd="0" presId="urn:microsoft.com/office/officeart/2008/layout/HorizontalMultiLevelHierarchy"/>
    <dgm:cxn modelId="{029B60FB-1AB0-43AA-85C7-47EC0C2D00A2}" type="presParOf" srcId="{8DF275BE-303F-4A3C-BAEA-B21F178F3B5C}" destId="{FCF295D9-5463-4681-9C90-558C63D0FD95}" srcOrd="0" destOrd="0" presId="urn:microsoft.com/office/officeart/2008/layout/HorizontalMultiLevelHierarchy"/>
    <dgm:cxn modelId="{0F441BC8-2453-4AFC-9870-10A31733245B}" type="presParOf" srcId="{FCF295D9-5463-4681-9C90-558C63D0FD95}" destId="{E1627210-7A72-4CD4-8CFA-D9837DB58815}" srcOrd="0" destOrd="0" presId="urn:microsoft.com/office/officeart/2008/layout/HorizontalMultiLevelHierarchy"/>
    <dgm:cxn modelId="{237C4148-03BD-4FB3-A47E-085BD03FBEF2}" type="presParOf" srcId="{FCF295D9-5463-4681-9C90-558C63D0FD95}" destId="{808CF97B-63A0-4A80-9270-7C6D8BBEEE21}" srcOrd="1" destOrd="0" presId="urn:microsoft.com/office/officeart/2008/layout/HorizontalMultiLevelHierarchy"/>
    <dgm:cxn modelId="{F74CD4AB-FCD2-4BE3-A6B4-7030A343ADAF}" type="presParOf" srcId="{808CF97B-63A0-4A80-9270-7C6D8BBEEE21}" destId="{68EE1609-0E51-4955-874C-AB5B94250ED0}" srcOrd="0" destOrd="0" presId="urn:microsoft.com/office/officeart/2008/layout/HorizontalMultiLevelHierarchy"/>
    <dgm:cxn modelId="{C6689C04-103C-41F8-81C2-2B233B6E0692}" type="presParOf" srcId="{68EE1609-0E51-4955-874C-AB5B94250ED0}" destId="{F76BEE6D-2959-4B7C-A769-9ED0A355D761}" srcOrd="0" destOrd="0" presId="urn:microsoft.com/office/officeart/2008/layout/HorizontalMultiLevelHierarchy"/>
    <dgm:cxn modelId="{BC786DB7-D4E1-4354-8566-DF15A745E89D}" type="presParOf" srcId="{808CF97B-63A0-4A80-9270-7C6D8BBEEE21}" destId="{E34B8EAE-70CA-4A69-8A84-1C606498BB49}" srcOrd="1" destOrd="0" presId="urn:microsoft.com/office/officeart/2008/layout/HorizontalMultiLevelHierarchy"/>
    <dgm:cxn modelId="{C94D5072-A462-45AC-852E-AA3124F2DE5D}" type="presParOf" srcId="{E34B8EAE-70CA-4A69-8A84-1C606498BB49}" destId="{C56FD6F4-0707-4580-8F37-B3D6315FAB96}" srcOrd="0" destOrd="0" presId="urn:microsoft.com/office/officeart/2008/layout/HorizontalMultiLevelHierarchy"/>
    <dgm:cxn modelId="{0B03D05C-D8A2-472E-9CAD-6B350C0465F5}" type="presParOf" srcId="{E34B8EAE-70CA-4A69-8A84-1C606498BB49}" destId="{FA28D228-42FB-4D86-B1BD-DB9BFB2A8C70}" srcOrd="1" destOrd="0" presId="urn:microsoft.com/office/officeart/2008/layout/HorizontalMultiLevelHierarchy"/>
    <dgm:cxn modelId="{E1FCAC85-4AC2-489E-9AEB-D4091B7E4952}" type="presParOf" srcId="{808CF97B-63A0-4A80-9270-7C6D8BBEEE21}" destId="{248172D2-10EC-4EE2-8AD3-BA10C7EAAEF3}" srcOrd="2" destOrd="0" presId="urn:microsoft.com/office/officeart/2008/layout/HorizontalMultiLevelHierarchy"/>
    <dgm:cxn modelId="{633245FD-21CE-4CFB-A371-BB80F87E2526}" type="presParOf" srcId="{248172D2-10EC-4EE2-8AD3-BA10C7EAAEF3}" destId="{853DD98F-1EEE-4267-A176-2844A675016C}" srcOrd="0" destOrd="0" presId="urn:microsoft.com/office/officeart/2008/layout/HorizontalMultiLevelHierarchy"/>
    <dgm:cxn modelId="{6EBAAD57-DDFD-4384-A2EF-B451ED15FD23}" type="presParOf" srcId="{808CF97B-63A0-4A80-9270-7C6D8BBEEE21}" destId="{EBE4F94D-C9A6-4B9F-9C9F-32F0B229E24C}" srcOrd="3" destOrd="0" presId="urn:microsoft.com/office/officeart/2008/layout/HorizontalMultiLevelHierarchy"/>
    <dgm:cxn modelId="{A2CBE512-4E90-4B37-A81C-AEB70502EE92}" type="presParOf" srcId="{EBE4F94D-C9A6-4B9F-9C9F-32F0B229E24C}" destId="{D0CC0F79-4FF7-4306-A6C6-1DD065D20E40}" srcOrd="0" destOrd="0" presId="urn:microsoft.com/office/officeart/2008/layout/HorizontalMultiLevelHierarchy"/>
    <dgm:cxn modelId="{76F83E53-C267-423A-8032-A74CDDDAC2DA}" type="presParOf" srcId="{EBE4F94D-C9A6-4B9F-9C9F-32F0B229E24C}" destId="{1E2E3E7F-A985-404F-9380-9F8E5A6B6EA8}" srcOrd="1" destOrd="0" presId="urn:microsoft.com/office/officeart/2008/layout/HorizontalMultiLevelHierarchy"/>
    <dgm:cxn modelId="{0A9D30B7-8221-43E6-B8E0-6A09AA186237}" type="presParOf" srcId="{808CF97B-63A0-4A80-9270-7C6D8BBEEE21}" destId="{9E89F69A-3C03-4F4A-9554-F49679E76B58}" srcOrd="4" destOrd="0" presId="urn:microsoft.com/office/officeart/2008/layout/HorizontalMultiLevelHierarchy"/>
    <dgm:cxn modelId="{476E8BB4-91C2-4480-8087-B0CDC361C419}" type="presParOf" srcId="{9E89F69A-3C03-4F4A-9554-F49679E76B58}" destId="{3B99FB5A-235F-4376-A3B9-9A2142BB9175}" srcOrd="0" destOrd="0" presId="urn:microsoft.com/office/officeart/2008/layout/HorizontalMultiLevelHierarchy"/>
    <dgm:cxn modelId="{4C6D987E-B08C-4A44-B829-6B313C3340B8}" type="presParOf" srcId="{808CF97B-63A0-4A80-9270-7C6D8BBEEE21}" destId="{0EE40CE6-F11F-4016-AA4F-AD2E501EBED5}" srcOrd="5" destOrd="0" presId="urn:microsoft.com/office/officeart/2008/layout/HorizontalMultiLevelHierarchy"/>
    <dgm:cxn modelId="{A7B3EC38-A284-427E-842F-4558E748B92E}" type="presParOf" srcId="{0EE40CE6-F11F-4016-AA4F-AD2E501EBED5}" destId="{5EF28F88-CE4E-486B-BA5B-5B1979488045}" srcOrd="0" destOrd="0" presId="urn:microsoft.com/office/officeart/2008/layout/HorizontalMultiLevelHierarchy"/>
    <dgm:cxn modelId="{FD6F6F64-2BF6-4FFD-A43D-9E733FB6538D}" type="presParOf" srcId="{0EE40CE6-F11F-4016-AA4F-AD2E501EBED5}" destId="{FC292795-F1A3-424C-BE4B-A14E4E0D340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883F2E-592A-4534-8318-ACFE6537FCD8}"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EC"/>
        </a:p>
      </dgm:t>
    </dgm:pt>
    <dgm:pt modelId="{FCAB2825-BD87-4FF1-991A-6A65979CD610}">
      <dgm:prSet phldrT="[Texto]"/>
      <dgm:spPr/>
      <dgm:t>
        <a:bodyPr/>
        <a:lstStyle/>
        <a:p>
          <a:r>
            <a:rPr lang="es-EC" dirty="0" smtClean="0">
              <a:solidFill>
                <a:schemeClr val="tx1"/>
              </a:solidFill>
            </a:rPr>
            <a:t>Anderson (1945)</a:t>
          </a:r>
          <a:endParaRPr lang="es-EC" dirty="0">
            <a:solidFill>
              <a:schemeClr val="tx1"/>
            </a:solidFill>
          </a:endParaRPr>
        </a:p>
      </dgm:t>
    </dgm:pt>
    <dgm:pt modelId="{62EAE7A0-4A6E-4936-B9F8-655344B77E2A}" type="parTrans" cxnId="{D15FF2A3-40D7-4DBA-8FE9-3BE14F100313}">
      <dgm:prSet/>
      <dgm:spPr/>
      <dgm:t>
        <a:bodyPr/>
        <a:lstStyle/>
        <a:p>
          <a:endParaRPr lang="es-EC"/>
        </a:p>
      </dgm:t>
    </dgm:pt>
    <dgm:pt modelId="{70DD719E-2C17-4950-B40C-0AA2A8D7D3AE}" type="sibTrans" cxnId="{D15FF2A3-40D7-4DBA-8FE9-3BE14F100313}">
      <dgm:prSet/>
      <dgm:spPr/>
      <dgm:t>
        <a:bodyPr/>
        <a:lstStyle/>
        <a:p>
          <a:endParaRPr lang="es-EC"/>
        </a:p>
      </dgm:t>
    </dgm:pt>
    <dgm:pt modelId="{FE3107BF-7BB0-417D-AC3B-B97C2B9CC12B}">
      <dgm:prSet phldrT="[Texto]"/>
      <dgm:spPr/>
      <dgm:t>
        <a:bodyPr/>
        <a:lstStyle/>
        <a:p>
          <a:r>
            <a:rPr lang="es-EC" dirty="0" smtClean="0"/>
            <a:t>Dominador</a:t>
          </a:r>
          <a:endParaRPr lang="es-EC" dirty="0"/>
        </a:p>
      </dgm:t>
    </dgm:pt>
    <dgm:pt modelId="{D750AB1B-14F3-4EFE-AD5C-D31AA65320D3}" type="parTrans" cxnId="{EC314DFD-B910-42DF-8877-0A3ED3391F9E}">
      <dgm:prSet/>
      <dgm:spPr/>
      <dgm:t>
        <a:bodyPr/>
        <a:lstStyle/>
        <a:p>
          <a:endParaRPr lang="es-EC"/>
        </a:p>
      </dgm:t>
    </dgm:pt>
    <dgm:pt modelId="{D8DDE98C-A494-4F8B-B92D-58F9EA20971D}" type="sibTrans" cxnId="{EC314DFD-B910-42DF-8877-0A3ED3391F9E}">
      <dgm:prSet/>
      <dgm:spPr/>
      <dgm:t>
        <a:bodyPr/>
        <a:lstStyle/>
        <a:p>
          <a:endParaRPr lang="es-EC"/>
        </a:p>
      </dgm:t>
    </dgm:pt>
    <dgm:pt modelId="{40FD3E99-C33A-4EF8-928A-507DB911E466}">
      <dgm:prSet phldrT="[Texto]"/>
      <dgm:spPr/>
      <dgm:t>
        <a:bodyPr/>
        <a:lstStyle/>
        <a:p>
          <a:r>
            <a:rPr lang="es-EC" dirty="0" smtClean="0"/>
            <a:t>Integrador</a:t>
          </a:r>
          <a:endParaRPr lang="es-EC" dirty="0"/>
        </a:p>
      </dgm:t>
    </dgm:pt>
    <dgm:pt modelId="{F48C914C-079B-4948-B2D3-0767DFCEB87D}" type="parTrans" cxnId="{A900C48A-7DA4-4582-9BE7-90F8528B31B4}">
      <dgm:prSet/>
      <dgm:spPr/>
      <dgm:t>
        <a:bodyPr/>
        <a:lstStyle/>
        <a:p>
          <a:endParaRPr lang="es-EC"/>
        </a:p>
      </dgm:t>
    </dgm:pt>
    <dgm:pt modelId="{B825681A-A823-4FA5-A284-9F65CB97A34E}" type="sibTrans" cxnId="{A900C48A-7DA4-4582-9BE7-90F8528B31B4}">
      <dgm:prSet/>
      <dgm:spPr/>
      <dgm:t>
        <a:bodyPr/>
        <a:lstStyle/>
        <a:p>
          <a:endParaRPr lang="es-EC"/>
        </a:p>
      </dgm:t>
    </dgm:pt>
    <dgm:pt modelId="{8DF275BE-303F-4A3C-BAEA-B21F178F3B5C}" type="pres">
      <dgm:prSet presAssocID="{3B883F2E-592A-4534-8318-ACFE6537FCD8}" presName="Name0" presStyleCnt="0">
        <dgm:presLayoutVars>
          <dgm:chPref val="1"/>
          <dgm:dir/>
          <dgm:animOne val="branch"/>
          <dgm:animLvl val="lvl"/>
          <dgm:resizeHandles val="exact"/>
        </dgm:presLayoutVars>
      </dgm:prSet>
      <dgm:spPr/>
      <dgm:t>
        <a:bodyPr/>
        <a:lstStyle/>
        <a:p>
          <a:endParaRPr lang="es-EC"/>
        </a:p>
      </dgm:t>
    </dgm:pt>
    <dgm:pt modelId="{FCF295D9-5463-4681-9C90-558C63D0FD95}" type="pres">
      <dgm:prSet presAssocID="{FCAB2825-BD87-4FF1-991A-6A65979CD610}" presName="root1" presStyleCnt="0"/>
      <dgm:spPr/>
    </dgm:pt>
    <dgm:pt modelId="{E1627210-7A72-4CD4-8CFA-D9837DB58815}" type="pres">
      <dgm:prSet presAssocID="{FCAB2825-BD87-4FF1-991A-6A65979CD610}" presName="LevelOneTextNode" presStyleLbl="node0" presStyleIdx="0" presStyleCnt="1">
        <dgm:presLayoutVars>
          <dgm:chPref val="3"/>
        </dgm:presLayoutVars>
      </dgm:prSet>
      <dgm:spPr/>
      <dgm:t>
        <a:bodyPr/>
        <a:lstStyle/>
        <a:p>
          <a:endParaRPr lang="es-EC"/>
        </a:p>
      </dgm:t>
    </dgm:pt>
    <dgm:pt modelId="{808CF97B-63A0-4A80-9270-7C6D8BBEEE21}" type="pres">
      <dgm:prSet presAssocID="{FCAB2825-BD87-4FF1-991A-6A65979CD610}" presName="level2hierChild" presStyleCnt="0"/>
      <dgm:spPr/>
    </dgm:pt>
    <dgm:pt modelId="{68EE1609-0E51-4955-874C-AB5B94250ED0}" type="pres">
      <dgm:prSet presAssocID="{D750AB1B-14F3-4EFE-AD5C-D31AA65320D3}" presName="conn2-1" presStyleLbl="parChTrans1D2" presStyleIdx="0" presStyleCnt="2"/>
      <dgm:spPr/>
      <dgm:t>
        <a:bodyPr/>
        <a:lstStyle/>
        <a:p>
          <a:endParaRPr lang="es-EC"/>
        </a:p>
      </dgm:t>
    </dgm:pt>
    <dgm:pt modelId="{F76BEE6D-2959-4B7C-A769-9ED0A355D761}" type="pres">
      <dgm:prSet presAssocID="{D750AB1B-14F3-4EFE-AD5C-D31AA65320D3}" presName="connTx" presStyleLbl="parChTrans1D2" presStyleIdx="0" presStyleCnt="2"/>
      <dgm:spPr/>
      <dgm:t>
        <a:bodyPr/>
        <a:lstStyle/>
        <a:p>
          <a:endParaRPr lang="es-EC"/>
        </a:p>
      </dgm:t>
    </dgm:pt>
    <dgm:pt modelId="{E34B8EAE-70CA-4A69-8A84-1C606498BB49}" type="pres">
      <dgm:prSet presAssocID="{FE3107BF-7BB0-417D-AC3B-B97C2B9CC12B}" presName="root2" presStyleCnt="0"/>
      <dgm:spPr/>
    </dgm:pt>
    <dgm:pt modelId="{C56FD6F4-0707-4580-8F37-B3D6315FAB96}" type="pres">
      <dgm:prSet presAssocID="{FE3107BF-7BB0-417D-AC3B-B97C2B9CC12B}" presName="LevelTwoTextNode" presStyleLbl="node2" presStyleIdx="0" presStyleCnt="2">
        <dgm:presLayoutVars>
          <dgm:chPref val="3"/>
        </dgm:presLayoutVars>
      </dgm:prSet>
      <dgm:spPr/>
      <dgm:t>
        <a:bodyPr/>
        <a:lstStyle/>
        <a:p>
          <a:endParaRPr lang="es-EC"/>
        </a:p>
      </dgm:t>
    </dgm:pt>
    <dgm:pt modelId="{FA28D228-42FB-4D86-B1BD-DB9BFB2A8C70}" type="pres">
      <dgm:prSet presAssocID="{FE3107BF-7BB0-417D-AC3B-B97C2B9CC12B}" presName="level3hierChild" presStyleCnt="0"/>
      <dgm:spPr/>
    </dgm:pt>
    <dgm:pt modelId="{248172D2-10EC-4EE2-8AD3-BA10C7EAAEF3}" type="pres">
      <dgm:prSet presAssocID="{F48C914C-079B-4948-B2D3-0767DFCEB87D}" presName="conn2-1" presStyleLbl="parChTrans1D2" presStyleIdx="1" presStyleCnt="2"/>
      <dgm:spPr/>
      <dgm:t>
        <a:bodyPr/>
        <a:lstStyle/>
        <a:p>
          <a:endParaRPr lang="es-EC"/>
        </a:p>
      </dgm:t>
    </dgm:pt>
    <dgm:pt modelId="{853DD98F-1EEE-4267-A176-2844A675016C}" type="pres">
      <dgm:prSet presAssocID="{F48C914C-079B-4948-B2D3-0767DFCEB87D}" presName="connTx" presStyleLbl="parChTrans1D2" presStyleIdx="1" presStyleCnt="2"/>
      <dgm:spPr/>
      <dgm:t>
        <a:bodyPr/>
        <a:lstStyle/>
        <a:p>
          <a:endParaRPr lang="es-EC"/>
        </a:p>
      </dgm:t>
    </dgm:pt>
    <dgm:pt modelId="{EBE4F94D-C9A6-4B9F-9C9F-32F0B229E24C}" type="pres">
      <dgm:prSet presAssocID="{40FD3E99-C33A-4EF8-928A-507DB911E466}" presName="root2" presStyleCnt="0"/>
      <dgm:spPr/>
    </dgm:pt>
    <dgm:pt modelId="{D0CC0F79-4FF7-4306-A6C6-1DD065D20E40}" type="pres">
      <dgm:prSet presAssocID="{40FD3E99-C33A-4EF8-928A-507DB911E466}" presName="LevelTwoTextNode" presStyleLbl="node2" presStyleIdx="1" presStyleCnt="2">
        <dgm:presLayoutVars>
          <dgm:chPref val="3"/>
        </dgm:presLayoutVars>
      </dgm:prSet>
      <dgm:spPr/>
      <dgm:t>
        <a:bodyPr/>
        <a:lstStyle/>
        <a:p>
          <a:endParaRPr lang="es-EC"/>
        </a:p>
      </dgm:t>
    </dgm:pt>
    <dgm:pt modelId="{1E2E3E7F-A985-404F-9380-9F8E5A6B6EA8}" type="pres">
      <dgm:prSet presAssocID="{40FD3E99-C33A-4EF8-928A-507DB911E466}" presName="level3hierChild" presStyleCnt="0"/>
      <dgm:spPr/>
    </dgm:pt>
  </dgm:ptLst>
  <dgm:cxnLst>
    <dgm:cxn modelId="{56C2565F-DA9A-41F7-B8EB-10F015B41DF6}" type="presOf" srcId="{40FD3E99-C33A-4EF8-928A-507DB911E466}" destId="{D0CC0F79-4FF7-4306-A6C6-1DD065D20E40}" srcOrd="0" destOrd="0" presId="urn:microsoft.com/office/officeart/2008/layout/HorizontalMultiLevelHierarchy"/>
    <dgm:cxn modelId="{EB155B2C-4394-4C67-ACC8-5F0E3087526B}" type="presOf" srcId="{F48C914C-079B-4948-B2D3-0767DFCEB87D}" destId="{248172D2-10EC-4EE2-8AD3-BA10C7EAAEF3}" srcOrd="0" destOrd="0" presId="urn:microsoft.com/office/officeart/2008/layout/HorizontalMultiLevelHierarchy"/>
    <dgm:cxn modelId="{C3306C8B-4FCC-4049-8B8E-BB8769FD91FF}" type="presOf" srcId="{D750AB1B-14F3-4EFE-AD5C-D31AA65320D3}" destId="{68EE1609-0E51-4955-874C-AB5B94250ED0}" srcOrd="0" destOrd="0" presId="urn:microsoft.com/office/officeart/2008/layout/HorizontalMultiLevelHierarchy"/>
    <dgm:cxn modelId="{FE5DB313-48E3-44DE-8AE9-D708059A999A}" type="presOf" srcId="{F48C914C-079B-4948-B2D3-0767DFCEB87D}" destId="{853DD98F-1EEE-4267-A176-2844A675016C}" srcOrd="1" destOrd="0" presId="urn:microsoft.com/office/officeart/2008/layout/HorizontalMultiLevelHierarchy"/>
    <dgm:cxn modelId="{F2A7806A-5E11-447A-ADC0-B4D89045F622}" type="presOf" srcId="{FCAB2825-BD87-4FF1-991A-6A65979CD610}" destId="{E1627210-7A72-4CD4-8CFA-D9837DB58815}" srcOrd="0" destOrd="0" presId="urn:microsoft.com/office/officeart/2008/layout/HorizontalMultiLevelHierarchy"/>
    <dgm:cxn modelId="{EC314DFD-B910-42DF-8877-0A3ED3391F9E}" srcId="{FCAB2825-BD87-4FF1-991A-6A65979CD610}" destId="{FE3107BF-7BB0-417D-AC3B-B97C2B9CC12B}" srcOrd="0" destOrd="0" parTransId="{D750AB1B-14F3-4EFE-AD5C-D31AA65320D3}" sibTransId="{D8DDE98C-A494-4F8B-B92D-58F9EA20971D}"/>
    <dgm:cxn modelId="{A900C48A-7DA4-4582-9BE7-90F8528B31B4}" srcId="{FCAB2825-BD87-4FF1-991A-6A65979CD610}" destId="{40FD3E99-C33A-4EF8-928A-507DB911E466}" srcOrd="1" destOrd="0" parTransId="{F48C914C-079B-4948-B2D3-0767DFCEB87D}" sibTransId="{B825681A-A823-4FA5-A284-9F65CB97A34E}"/>
    <dgm:cxn modelId="{E62E8F38-9EA8-4A24-AE96-A2733D30E0D9}" type="presOf" srcId="{3B883F2E-592A-4534-8318-ACFE6537FCD8}" destId="{8DF275BE-303F-4A3C-BAEA-B21F178F3B5C}" srcOrd="0" destOrd="0" presId="urn:microsoft.com/office/officeart/2008/layout/HorizontalMultiLevelHierarchy"/>
    <dgm:cxn modelId="{44A2455F-CDA4-41DA-A8FD-7E246675835B}" type="presOf" srcId="{D750AB1B-14F3-4EFE-AD5C-D31AA65320D3}" destId="{F76BEE6D-2959-4B7C-A769-9ED0A355D761}" srcOrd="1" destOrd="0" presId="urn:microsoft.com/office/officeart/2008/layout/HorizontalMultiLevelHierarchy"/>
    <dgm:cxn modelId="{28088F5A-35F5-4282-A3B4-9277DB4F76B7}" type="presOf" srcId="{FE3107BF-7BB0-417D-AC3B-B97C2B9CC12B}" destId="{C56FD6F4-0707-4580-8F37-B3D6315FAB96}" srcOrd="0" destOrd="0" presId="urn:microsoft.com/office/officeart/2008/layout/HorizontalMultiLevelHierarchy"/>
    <dgm:cxn modelId="{D15FF2A3-40D7-4DBA-8FE9-3BE14F100313}" srcId="{3B883F2E-592A-4534-8318-ACFE6537FCD8}" destId="{FCAB2825-BD87-4FF1-991A-6A65979CD610}" srcOrd="0" destOrd="0" parTransId="{62EAE7A0-4A6E-4936-B9F8-655344B77E2A}" sibTransId="{70DD719E-2C17-4950-B40C-0AA2A8D7D3AE}"/>
    <dgm:cxn modelId="{7163CE39-F5B4-4E97-892C-25D0FCC2E974}" type="presParOf" srcId="{8DF275BE-303F-4A3C-BAEA-B21F178F3B5C}" destId="{FCF295D9-5463-4681-9C90-558C63D0FD95}" srcOrd="0" destOrd="0" presId="urn:microsoft.com/office/officeart/2008/layout/HorizontalMultiLevelHierarchy"/>
    <dgm:cxn modelId="{FF5B7C7A-F122-4D1D-ACE0-F43D5152591A}" type="presParOf" srcId="{FCF295D9-5463-4681-9C90-558C63D0FD95}" destId="{E1627210-7A72-4CD4-8CFA-D9837DB58815}" srcOrd="0" destOrd="0" presId="urn:microsoft.com/office/officeart/2008/layout/HorizontalMultiLevelHierarchy"/>
    <dgm:cxn modelId="{C7740215-DE3E-4772-82FD-1479AD383199}" type="presParOf" srcId="{FCF295D9-5463-4681-9C90-558C63D0FD95}" destId="{808CF97B-63A0-4A80-9270-7C6D8BBEEE21}" srcOrd="1" destOrd="0" presId="urn:microsoft.com/office/officeart/2008/layout/HorizontalMultiLevelHierarchy"/>
    <dgm:cxn modelId="{33EBAC83-C49E-4EB9-877C-EB859071BF64}" type="presParOf" srcId="{808CF97B-63A0-4A80-9270-7C6D8BBEEE21}" destId="{68EE1609-0E51-4955-874C-AB5B94250ED0}" srcOrd="0" destOrd="0" presId="urn:microsoft.com/office/officeart/2008/layout/HorizontalMultiLevelHierarchy"/>
    <dgm:cxn modelId="{43719D9D-394D-477B-B9CD-F7B896FEF579}" type="presParOf" srcId="{68EE1609-0E51-4955-874C-AB5B94250ED0}" destId="{F76BEE6D-2959-4B7C-A769-9ED0A355D761}" srcOrd="0" destOrd="0" presId="urn:microsoft.com/office/officeart/2008/layout/HorizontalMultiLevelHierarchy"/>
    <dgm:cxn modelId="{960C1818-5BF4-4F81-9571-8F7FCFCFFDD9}" type="presParOf" srcId="{808CF97B-63A0-4A80-9270-7C6D8BBEEE21}" destId="{E34B8EAE-70CA-4A69-8A84-1C606498BB49}" srcOrd="1" destOrd="0" presId="urn:microsoft.com/office/officeart/2008/layout/HorizontalMultiLevelHierarchy"/>
    <dgm:cxn modelId="{5135D4D1-F1B5-4586-8056-07003B4CE5CD}" type="presParOf" srcId="{E34B8EAE-70CA-4A69-8A84-1C606498BB49}" destId="{C56FD6F4-0707-4580-8F37-B3D6315FAB96}" srcOrd="0" destOrd="0" presId="urn:microsoft.com/office/officeart/2008/layout/HorizontalMultiLevelHierarchy"/>
    <dgm:cxn modelId="{DCA3BA32-32D1-4DC9-9D51-1B24FBE9E19F}" type="presParOf" srcId="{E34B8EAE-70CA-4A69-8A84-1C606498BB49}" destId="{FA28D228-42FB-4D86-B1BD-DB9BFB2A8C70}" srcOrd="1" destOrd="0" presId="urn:microsoft.com/office/officeart/2008/layout/HorizontalMultiLevelHierarchy"/>
    <dgm:cxn modelId="{35BCE81E-3062-4552-A16C-65945C68B954}" type="presParOf" srcId="{808CF97B-63A0-4A80-9270-7C6D8BBEEE21}" destId="{248172D2-10EC-4EE2-8AD3-BA10C7EAAEF3}" srcOrd="2" destOrd="0" presId="urn:microsoft.com/office/officeart/2008/layout/HorizontalMultiLevelHierarchy"/>
    <dgm:cxn modelId="{C7B3B1B5-F9B6-4B9D-A76D-46BB04FCC907}" type="presParOf" srcId="{248172D2-10EC-4EE2-8AD3-BA10C7EAAEF3}" destId="{853DD98F-1EEE-4267-A176-2844A675016C}" srcOrd="0" destOrd="0" presId="urn:microsoft.com/office/officeart/2008/layout/HorizontalMultiLevelHierarchy"/>
    <dgm:cxn modelId="{CB859813-6E70-48A7-B19F-CE7D94B44D70}" type="presParOf" srcId="{808CF97B-63A0-4A80-9270-7C6D8BBEEE21}" destId="{EBE4F94D-C9A6-4B9F-9C9F-32F0B229E24C}" srcOrd="3" destOrd="0" presId="urn:microsoft.com/office/officeart/2008/layout/HorizontalMultiLevelHierarchy"/>
    <dgm:cxn modelId="{5E50FDD0-B3B9-4EFB-B554-072AE044E467}" type="presParOf" srcId="{EBE4F94D-C9A6-4B9F-9C9F-32F0B229E24C}" destId="{D0CC0F79-4FF7-4306-A6C6-1DD065D20E40}" srcOrd="0" destOrd="0" presId="urn:microsoft.com/office/officeart/2008/layout/HorizontalMultiLevelHierarchy"/>
    <dgm:cxn modelId="{F5EEF4E9-8478-450E-AAC3-1FB87C6A10EE}" type="presParOf" srcId="{EBE4F94D-C9A6-4B9F-9C9F-32F0B229E24C}" destId="{1E2E3E7F-A985-404F-9380-9F8E5A6B6EA8}"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883F2E-592A-4534-8318-ACFE6537FCD8}"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s-EC"/>
        </a:p>
      </dgm:t>
    </dgm:pt>
    <dgm:pt modelId="{FCAB2825-BD87-4FF1-991A-6A65979CD610}">
      <dgm:prSet phldrT="[Texto]"/>
      <dgm:spPr/>
      <dgm:t>
        <a:bodyPr/>
        <a:lstStyle/>
        <a:p>
          <a:r>
            <a:rPr lang="es-EC" dirty="0" smtClean="0">
              <a:solidFill>
                <a:schemeClr val="tx1"/>
              </a:solidFill>
            </a:rPr>
            <a:t>Gordon (1959)</a:t>
          </a:r>
          <a:endParaRPr lang="es-EC" dirty="0">
            <a:solidFill>
              <a:schemeClr val="tx1"/>
            </a:solidFill>
          </a:endParaRPr>
        </a:p>
      </dgm:t>
    </dgm:pt>
    <dgm:pt modelId="{62EAE7A0-4A6E-4936-B9F8-655344B77E2A}" type="parTrans" cxnId="{D15FF2A3-40D7-4DBA-8FE9-3BE14F100313}">
      <dgm:prSet/>
      <dgm:spPr/>
      <dgm:t>
        <a:bodyPr/>
        <a:lstStyle/>
        <a:p>
          <a:endParaRPr lang="es-EC"/>
        </a:p>
      </dgm:t>
    </dgm:pt>
    <dgm:pt modelId="{70DD719E-2C17-4950-B40C-0AA2A8D7D3AE}" type="sibTrans" cxnId="{D15FF2A3-40D7-4DBA-8FE9-3BE14F100313}">
      <dgm:prSet/>
      <dgm:spPr/>
      <dgm:t>
        <a:bodyPr/>
        <a:lstStyle/>
        <a:p>
          <a:endParaRPr lang="es-EC"/>
        </a:p>
      </dgm:t>
    </dgm:pt>
    <dgm:pt modelId="{FE3107BF-7BB0-417D-AC3B-B97C2B9CC12B}">
      <dgm:prSet phldrT="[Texto]"/>
      <dgm:spPr/>
      <dgm:t>
        <a:bodyPr/>
        <a:lstStyle/>
        <a:p>
          <a:r>
            <a:rPr lang="es-EC" dirty="0" smtClean="0"/>
            <a:t>Instrumental</a:t>
          </a:r>
          <a:endParaRPr lang="es-EC" dirty="0"/>
        </a:p>
      </dgm:t>
    </dgm:pt>
    <dgm:pt modelId="{D750AB1B-14F3-4EFE-AD5C-D31AA65320D3}" type="parTrans" cxnId="{EC314DFD-B910-42DF-8877-0A3ED3391F9E}">
      <dgm:prSet/>
      <dgm:spPr/>
      <dgm:t>
        <a:bodyPr/>
        <a:lstStyle/>
        <a:p>
          <a:endParaRPr lang="es-EC"/>
        </a:p>
      </dgm:t>
    </dgm:pt>
    <dgm:pt modelId="{D8DDE98C-A494-4F8B-B92D-58F9EA20971D}" type="sibTrans" cxnId="{EC314DFD-B910-42DF-8877-0A3ED3391F9E}">
      <dgm:prSet/>
      <dgm:spPr/>
      <dgm:t>
        <a:bodyPr/>
        <a:lstStyle/>
        <a:p>
          <a:endParaRPr lang="es-EC"/>
        </a:p>
      </dgm:t>
    </dgm:pt>
    <dgm:pt modelId="{40FD3E99-C33A-4EF8-928A-507DB911E466}">
      <dgm:prSet phldrT="[Texto]"/>
      <dgm:spPr/>
      <dgm:t>
        <a:bodyPr/>
        <a:lstStyle/>
        <a:p>
          <a:r>
            <a:rPr lang="es-EC" dirty="0" smtClean="0"/>
            <a:t>Expresivo</a:t>
          </a:r>
          <a:endParaRPr lang="es-EC" dirty="0"/>
        </a:p>
      </dgm:t>
    </dgm:pt>
    <dgm:pt modelId="{F48C914C-079B-4948-B2D3-0767DFCEB87D}" type="parTrans" cxnId="{A900C48A-7DA4-4582-9BE7-90F8528B31B4}">
      <dgm:prSet/>
      <dgm:spPr/>
      <dgm:t>
        <a:bodyPr/>
        <a:lstStyle/>
        <a:p>
          <a:endParaRPr lang="es-EC"/>
        </a:p>
      </dgm:t>
    </dgm:pt>
    <dgm:pt modelId="{B825681A-A823-4FA5-A284-9F65CB97A34E}" type="sibTrans" cxnId="{A900C48A-7DA4-4582-9BE7-90F8528B31B4}">
      <dgm:prSet/>
      <dgm:spPr/>
      <dgm:t>
        <a:bodyPr/>
        <a:lstStyle/>
        <a:p>
          <a:endParaRPr lang="es-EC"/>
        </a:p>
      </dgm:t>
    </dgm:pt>
    <dgm:pt modelId="{14C08616-FD6B-4734-A304-BC4963E196BF}">
      <dgm:prSet phldrT="[Texto]"/>
      <dgm:spPr/>
      <dgm:t>
        <a:bodyPr/>
        <a:lstStyle/>
        <a:p>
          <a:r>
            <a:rPr lang="es-EC" dirty="0" smtClean="0"/>
            <a:t>Instrumental-expresivo</a:t>
          </a:r>
          <a:endParaRPr lang="es-EC" dirty="0"/>
        </a:p>
      </dgm:t>
    </dgm:pt>
    <dgm:pt modelId="{64249843-6FE9-41AD-A6AA-1DB78C2D84D0}" type="parTrans" cxnId="{1CC0EB21-FB05-4F52-A65E-4D1F42D1AD8B}">
      <dgm:prSet/>
      <dgm:spPr/>
      <dgm:t>
        <a:bodyPr/>
        <a:lstStyle/>
        <a:p>
          <a:endParaRPr lang="es-EC"/>
        </a:p>
      </dgm:t>
    </dgm:pt>
    <dgm:pt modelId="{9625EFB2-A64A-4A18-B3BD-FC111FDE704C}" type="sibTrans" cxnId="{1CC0EB21-FB05-4F52-A65E-4D1F42D1AD8B}">
      <dgm:prSet/>
      <dgm:spPr/>
      <dgm:t>
        <a:bodyPr/>
        <a:lstStyle/>
        <a:p>
          <a:endParaRPr lang="es-EC"/>
        </a:p>
      </dgm:t>
    </dgm:pt>
    <dgm:pt modelId="{8DF275BE-303F-4A3C-BAEA-B21F178F3B5C}" type="pres">
      <dgm:prSet presAssocID="{3B883F2E-592A-4534-8318-ACFE6537FCD8}" presName="Name0" presStyleCnt="0">
        <dgm:presLayoutVars>
          <dgm:chPref val="1"/>
          <dgm:dir/>
          <dgm:animOne val="branch"/>
          <dgm:animLvl val="lvl"/>
          <dgm:resizeHandles val="exact"/>
        </dgm:presLayoutVars>
      </dgm:prSet>
      <dgm:spPr/>
      <dgm:t>
        <a:bodyPr/>
        <a:lstStyle/>
        <a:p>
          <a:endParaRPr lang="es-EC"/>
        </a:p>
      </dgm:t>
    </dgm:pt>
    <dgm:pt modelId="{FCF295D9-5463-4681-9C90-558C63D0FD95}" type="pres">
      <dgm:prSet presAssocID="{FCAB2825-BD87-4FF1-991A-6A65979CD610}" presName="root1" presStyleCnt="0"/>
      <dgm:spPr/>
    </dgm:pt>
    <dgm:pt modelId="{E1627210-7A72-4CD4-8CFA-D9837DB58815}" type="pres">
      <dgm:prSet presAssocID="{FCAB2825-BD87-4FF1-991A-6A65979CD610}" presName="LevelOneTextNode" presStyleLbl="node0" presStyleIdx="0" presStyleCnt="1">
        <dgm:presLayoutVars>
          <dgm:chPref val="3"/>
        </dgm:presLayoutVars>
      </dgm:prSet>
      <dgm:spPr/>
      <dgm:t>
        <a:bodyPr/>
        <a:lstStyle/>
        <a:p>
          <a:endParaRPr lang="es-EC"/>
        </a:p>
      </dgm:t>
    </dgm:pt>
    <dgm:pt modelId="{808CF97B-63A0-4A80-9270-7C6D8BBEEE21}" type="pres">
      <dgm:prSet presAssocID="{FCAB2825-BD87-4FF1-991A-6A65979CD610}" presName="level2hierChild" presStyleCnt="0"/>
      <dgm:spPr/>
    </dgm:pt>
    <dgm:pt modelId="{68EE1609-0E51-4955-874C-AB5B94250ED0}" type="pres">
      <dgm:prSet presAssocID="{D750AB1B-14F3-4EFE-AD5C-D31AA65320D3}" presName="conn2-1" presStyleLbl="parChTrans1D2" presStyleIdx="0" presStyleCnt="3"/>
      <dgm:spPr/>
      <dgm:t>
        <a:bodyPr/>
        <a:lstStyle/>
        <a:p>
          <a:endParaRPr lang="es-EC"/>
        </a:p>
      </dgm:t>
    </dgm:pt>
    <dgm:pt modelId="{F76BEE6D-2959-4B7C-A769-9ED0A355D761}" type="pres">
      <dgm:prSet presAssocID="{D750AB1B-14F3-4EFE-AD5C-D31AA65320D3}" presName="connTx" presStyleLbl="parChTrans1D2" presStyleIdx="0" presStyleCnt="3"/>
      <dgm:spPr/>
      <dgm:t>
        <a:bodyPr/>
        <a:lstStyle/>
        <a:p>
          <a:endParaRPr lang="es-EC"/>
        </a:p>
      </dgm:t>
    </dgm:pt>
    <dgm:pt modelId="{E34B8EAE-70CA-4A69-8A84-1C606498BB49}" type="pres">
      <dgm:prSet presAssocID="{FE3107BF-7BB0-417D-AC3B-B97C2B9CC12B}" presName="root2" presStyleCnt="0"/>
      <dgm:spPr/>
    </dgm:pt>
    <dgm:pt modelId="{C56FD6F4-0707-4580-8F37-B3D6315FAB96}" type="pres">
      <dgm:prSet presAssocID="{FE3107BF-7BB0-417D-AC3B-B97C2B9CC12B}" presName="LevelTwoTextNode" presStyleLbl="node2" presStyleIdx="0" presStyleCnt="3">
        <dgm:presLayoutVars>
          <dgm:chPref val="3"/>
        </dgm:presLayoutVars>
      </dgm:prSet>
      <dgm:spPr/>
      <dgm:t>
        <a:bodyPr/>
        <a:lstStyle/>
        <a:p>
          <a:endParaRPr lang="es-EC"/>
        </a:p>
      </dgm:t>
    </dgm:pt>
    <dgm:pt modelId="{FA28D228-42FB-4D86-B1BD-DB9BFB2A8C70}" type="pres">
      <dgm:prSet presAssocID="{FE3107BF-7BB0-417D-AC3B-B97C2B9CC12B}" presName="level3hierChild" presStyleCnt="0"/>
      <dgm:spPr/>
    </dgm:pt>
    <dgm:pt modelId="{248172D2-10EC-4EE2-8AD3-BA10C7EAAEF3}" type="pres">
      <dgm:prSet presAssocID="{F48C914C-079B-4948-B2D3-0767DFCEB87D}" presName="conn2-1" presStyleLbl="parChTrans1D2" presStyleIdx="1" presStyleCnt="3"/>
      <dgm:spPr/>
      <dgm:t>
        <a:bodyPr/>
        <a:lstStyle/>
        <a:p>
          <a:endParaRPr lang="es-EC"/>
        </a:p>
      </dgm:t>
    </dgm:pt>
    <dgm:pt modelId="{853DD98F-1EEE-4267-A176-2844A675016C}" type="pres">
      <dgm:prSet presAssocID="{F48C914C-079B-4948-B2D3-0767DFCEB87D}" presName="connTx" presStyleLbl="parChTrans1D2" presStyleIdx="1" presStyleCnt="3"/>
      <dgm:spPr/>
      <dgm:t>
        <a:bodyPr/>
        <a:lstStyle/>
        <a:p>
          <a:endParaRPr lang="es-EC"/>
        </a:p>
      </dgm:t>
    </dgm:pt>
    <dgm:pt modelId="{EBE4F94D-C9A6-4B9F-9C9F-32F0B229E24C}" type="pres">
      <dgm:prSet presAssocID="{40FD3E99-C33A-4EF8-928A-507DB911E466}" presName="root2" presStyleCnt="0"/>
      <dgm:spPr/>
    </dgm:pt>
    <dgm:pt modelId="{D0CC0F79-4FF7-4306-A6C6-1DD065D20E40}" type="pres">
      <dgm:prSet presAssocID="{40FD3E99-C33A-4EF8-928A-507DB911E466}" presName="LevelTwoTextNode" presStyleLbl="node2" presStyleIdx="1" presStyleCnt="3">
        <dgm:presLayoutVars>
          <dgm:chPref val="3"/>
        </dgm:presLayoutVars>
      </dgm:prSet>
      <dgm:spPr/>
      <dgm:t>
        <a:bodyPr/>
        <a:lstStyle/>
        <a:p>
          <a:endParaRPr lang="es-EC"/>
        </a:p>
      </dgm:t>
    </dgm:pt>
    <dgm:pt modelId="{1E2E3E7F-A985-404F-9380-9F8E5A6B6EA8}" type="pres">
      <dgm:prSet presAssocID="{40FD3E99-C33A-4EF8-928A-507DB911E466}" presName="level3hierChild" presStyleCnt="0"/>
      <dgm:spPr/>
    </dgm:pt>
    <dgm:pt modelId="{9E89F69A-3C03-4F4A-9554-F49679E76B58}" type="pres">
      <dgm:prSet presAssocID="{64249843-6FE9-41AD-A6AA-1DB78C2D84D0}" presName="conn2-1" presStyleLbl="parChTrans1D2" presStyleIdx="2" presStyleCnt="3"/>
      <dgm:spPr/>
      <dgm:t>
        <a:bodyPr/>
        <a:lstStyle/>
        <a:p>
          <a:endParaRPr lang="es-EC"/>
        </a:p>
      </dgm:t>
    </dgm:pt>
    <dgm:pt modelId="{3B99FB5A-235F-4376-A3B9-9A2142BB9175}" type="pres">
      <dgm:prSet presAssocID="{64249843-6FE9-41AD-A6AA-1DB78C2D84D0}" presName="connTx" presStyleLbl="parChTrans1D2" presStyleIdx="2" presStyleCnt="3"/>
      <dgm:spPr/>
      <dgm:t>
        <a:bodyPr/>
        <a:lstStyle/>
        <a:p>
          <a:endParaRPr lang="es-EC"/>
        </a:p>
      </dgm:t>
    </dgm:pt>
    <dgm:pt modelId="{0EE40CE6-F11F-4016-AA4F-AD2E501EBED5}" type="pres">
      <dgm:prSet presAssocID="{14C08616-FD6B-4734-A304-BC4963E196BF}" presName="root2" presStyleCnt="0"/>
      <dgm:spPr/>
    </dgm:pt>
    <dgm:pt modelId="{5EF28F88-CE4E-486B-BA5B-5B1979488045}" type="pres">
      <dgm:prSet presAssocID="{14C08616-FD6B-4734-A304-BC4963E196BF}" presName="LevelTwoTextNode" presStyleLbl="node2" presStyleIdx="2" presStyleCnt="3">
        <dgm:presLayoutVars>
          <dgm:chPref val="3"/>
        </dgm:presLayoutVars>
      </dgm:prSet>
      <dgm:spPr/>
      <dgm:t>
        <a:bodyPr/>
        <a:lstStyle/>
        <a:p>
          <a:endParaRPr lang="es-EC"/>
        </a:p>
      </dgm:t>
    </dgm:pt>
    <dgm:pt modelId="{FC292795-F1A3-424C-BE4B-A14E4E0D3401}" type="pres">
      <dgm:prSet presAssocID="{14C08616-FD6B-4734-A304-BC4963E196BF}" presName="level3hierChild" presStyleCnt="0"/>
      <dgm:spPr/>
    </dgm:pt>
  </dgm:ptLst>
  <dgm:cxnLst>
    <dgm:cxn modelId="{CFCE9E7B-3800-4CC6-BF3A-DD686D1FCEA3}" type="presOf" srcId="{64249843-6FE9-41AD-A6AA-1DB78C2D84D0}" destId="{9E89F69A-3C03-4F4A-9554-F49679E76B58}" srcOrd="0" destOrd="0" presId="urn:microsoft.com/office/officeart/2008/layout/HorizontalMultiLevelHierarchy"/>
    <dgm:cxn modelId="{67EC8F01-B737-4BEE-BF71-2EBBD341F303}" type="presOf" srcId="{40FD3E99-C33A-4EF8-928A-507DB911E466}" destId="{D0CC0F79-4FF7-4306-A6C6-1DD065D20E40}" srcOrd="0" destOrd="0" presId="urn:microsoft.com/office/officeart/2008/layout/HorizontalMultiLevelHierarchy"/>
    <dgm:cxn modelId="{C34CAC91-34A8-4770-BDBF-E934061A0F28}" type="presOf" srcId="{F48C914C-079B-4948-B2D3-0767DFCEB87D}" destId="{248172D2-10EC-4EE2-8AD3-BA10C7EAAEF3}" srcOrd="0" destOrd="0" presId="urn:microsoft.com/office/officeart/2008/layout/HorizontalMultiLevelHierarchy"/>
    <dgm:cxn modelId="{FA388217-D23E-4CB9-80DE-41C9511C0238}" type="presOf" srcId="{D750AB1B-14F3-4EFE-AD5C-D31AA65320D3}" destId="{F76BEE6D-2959-4B7C-A769-9ED0A355D761}" srcOrd="1" destOrd="0" presId="urn:microsoft.com/office/officeart/2008/layout/HorizontalMultiLevelHierarchy"/>
    <dgm:cxn modelId="{1CC0EB21-FB05-4F52-A65E-4D1F42D1AD8B}" srcId="{FCAB2825-BD87-4FF1-991A-6A65979CD610}" destId="{14C08616-FD6B-4734-A304-BC4963E196BF}" srcOrd="2" destOrd="0" parTransId="{64249843-6FE9-41AD-A6AA-1DB78C2D84D0}" sibTransId="{9625EFB2-A64A-4A18-B3BD-FC111FDE704C}"/>
    <dgm:cxn modelId="{D15FF2A3-40D7-4DBA-8FE9-3BE14F100313}" srcId="{3B883F2E-592A-4534-8318-ACFE6537FCD8}" destId="{FCAB2825-BD87-4FF1-991A-6A65979CD610}" srcOrd="0" destOrd="0" parTransId="{62EAE7A0-4A6E-4936-B9F8-655344B77E2A}" sibTransId="{70DD719E-2C17-4950-B40C-0AA2A8D7D3AE}"/>
    <dgm:cxn modelId="{0E6E0ABE-1736-4BD1-B670-799FBB66237F}" type="presOf" srcId="{D750AB1B-14F3-4EFE-AD5C-D31AA65320D3}" destId="{68EE1609-0E51-4955-874C-AB5B94250ED0}" srcOrd="0" destOrd="0" presId="urn:microsoft.com/office/officeart/2008/layout/HorizontalMultiLevelHierarchy"/>
    <dgm:cxn modelId="{62BAD698-1283-4BDA-97BA-9C79D5F5C493}" type="presOf" srcId="{14C08616-FD6B-4734-A304-BC4963E196BF}" destId="{5EF28F88-CE4E-486B-BA5B-5B1979488045}" srcOrd="0" destOrd="0" presId="urn:microsoft.com/office/officeart/2008/layout/HorizontalMultiLevelHierarchy"/>
    <dgm:cxn modelId="{A900C48A-7DA4-4582-9BE7-90F8528B31B4}" srcId="{FCAB2825-BD87-4FF1-991A-6A65979CD610}" destId="{40FD3E99-C33A-4EF8-928A-507DB911E466}" srcOrd="1" destOrd="0" parTransId="{F48C914C-079B-4948-B2D3-0767DFCEB87D}" sibTransId="{B825681A-A823-4FA5-A284-9F65CB97A34E}"/>
    <dgm:cxn modelId="{81335F8F-328E-41FC-AE61-C3A952514C55}" type="presOf" srcId="{FE3107BF-7BB0-417D-AC3B-B97C2B9CC12B}" destId="{C56FD6F4-0707-4580-8F37-B3D6315FAB96}" srcOrd="0" destOrd="0" presId="urn:microsoft.com/office/officeart/2008/layout/HorizontalMultiLevelHierarchy"/>
    <dgm:cxn modelId="{0884613D-2332-4484-B177-13133F029C1E}" type="presOf" srcId="{3B883F2E-592A-4534-8318-ACFE6537FCD8}" destId="{8DF275BE-303F-4A3C-BAEA-B21F178F3B5C}" srcOrd="0" destOrd="0" presId="urn:microsoft.com/office/officeart/2008/layout/HorizontalMultiLevelHierarchy"/>
    <dgm:cxn modelId="{232987CE-794E-434A-8AD4-432AFBFE29C9}" type="presOf" srcId="{F48C914C-079B-4948-B2D3-0767DFCEB87D}" destId="{853DD98F-1EEE-4267-A176-2844A675016C}" srcOrd="1" destOrd="0" presId="urn:microsoft.com/office/officeart/2008/layout/HorizontalMultiLevelHierarchy"/>
    <dgm:cxn modelId="{F163AF71-8681-482C-9D3F-3BBBA7C48BB6}" type="presOf" srcId="{64249843-6FE9-41AD-A6AA-1DB78C2D84D0}" destId="{3B99FB5A-235F-4376-A3B9-9A2142BB9175}" srcOrd="1" destOrd="0" presId="urn:microsoft.com/office/officeart/2008/layout/HorizontalMultiLevelHierarchy"/>
    <dgm:cxn modelId="{D9506A4E-6E69-4AF2-89CD-BE89EDDA76E1}" type="presOf" srcId="{FCAB2825-BD87-4FF1-991A-6A65979CD610}" destId="{E1627210-7A72-4CD4-8CFA-D9837DB58815}" srcOrd="0" destOrd="0" presId="urn:microsoft.com/office/officeart/2008/layout/HorizontalMultiLevelHierarchy"/>
    <dgm:cxn modelId="{EC314DFD-B910-42DF-8877-0A3ED3391F9E}" srcId="{FCAB2825-BD87-4FF1-991A-6A65979CD610}" destId="{FE3107BF-7BB0-417D-AC3B-B97C2B9CC12B}" srcOrd="0" destOrd="0" parTransId="{D750AB1B-14F3-4EFE-AD5C-D31AA65320D3}" sibTransId="{D8DDE98C-A494-4F8B-B92D-58F9EA20971D}"/>
    <dgm:cxn modelId="{2B865586-5854-4361-A560-9A78D3248FCC}" type="presParOf" srcId="{8DF275BE-303F-4A3C-BAEA-B21F178F3B5C}" destId="{FCF295D9-5463-4681-9C90-558C63D0FD95}" srcOrd="0" destOrd="0" presId="urn:microsoft.com/office/officeart/2008/layout/HorizontalMultiLevelHierarchy"/>
    <dgm:cxn modelId="{C50D7110-22A0-491F-BB72-A5DB7CE259A4}" type="presParOf" srcId="{FCF295D9-5463-4681-9C90-558C63D0FD95}" destId="{E1627210-7A72-4CD4-8CFA-D9837DB58815}" srcOrd="0" destOrd="0" presId="urn:microsoft.com/office/officeart/2008/layout/HorizontalMultiLevelHierarchy"/>
    <dgm:cxn modelId="{FB3E5E24-E7D5-424B-B93B-B557D36BA8E8}" type="presParOf" srcId="{FCF295D9-5463-4681-9C90-558C63D0FD95}" destId="{808CF97B-63A0-4A80-9270-7C6D8BBEEE21}" srcOrd="1" destOrd="0" presId="urn:microsoft.com/office/officeart/2008/layout/HorizontalMultiLevelHierarchy"/>
    <dgm:cxn modelId="{BB1B24C6-BE60-497B-834A-F11EB6A16403}" type="presParOf" srcId="{808CF97B-63A0-4A80-9270-7C6D8BBEEE21}" destId="{68EE1609-0E51-4955-874C-AB5B94250ED0}" srcOrd="0" destOrd="0" presId="urn:microsoft.com/office/officeart/2008/layout/HorizontalMultiLevelHierarchy"/>
    <dgm:cxn modelId="{E2E82660-180B-41B4-8F4C-9A11D96354CC}" type="presParOf" srcId="{68EE1609-0E51-4955-874C-AB5B94250ED0}" destId="{F76BEE6D-2959-4B7C-A769-9ED0A355D761}" srcOrd="0" destOrd="0" presId="urn:microsoft.com/office/officeart/2008/layout/HorizontalMultiLevelHierarchy"/>
    <dgm:cxn modelId="{B766729A-AEE9-4EFE-8789-FB7C387E2EEC}" type="presParOf" srcId="{808CF97B-63A0-4A80-9270-7C6D8BBEEE21}" destId="{E34B8EAE-70CA-4A69-8A84-1C606498BB49}" srcOrd="1" destOrd="0" presId="urn:microsoft.com/office/officeart/2008/layout/HorizontalMultiLevelHierarchy"/>
    <dgm:cxn modelId="{EC349537-06C7-432D-9716-B5D9104C14D3}" type="presParOf" srcId="{E34B8EAE-70CA-4A69-8A84-1C606498BB49}" destId="{C56FD6F4-0707-4580-8F37-B3D6315FAB96}" srcOrd="0" destOrd="0" presId="urn:microsoft.com/office/officeart/2008/layout/HorizontalMultiLevelHierarchy"/>
    <dgm:cxn modelId="{AF440181-3DA9-419D-82AB-0B79AF9B571F}" type="presParOf" srcId="{E34B8EAE-70CA-4A69-8A84-1C606498BB49}" destId="{FA28D228-42FB-4D86-B1BD-DB9BFB2A8C70}" srcOrd="1" destOrd="0" presId="urn:microsoft.com/office/officeart/2008/layout/HorizontalMultiLevelHierarchy"/>
    <dgm:cxn modelId="{98929945-35AC-442D-8B6F-53243A17C76D}" type="presParOf" srcId="{808CF97B-63A0-4A80-9270-7C6D8BBEEE21}" destId="{248172D2-10EC-4EE2-8AD3-BA10C7EAAEF3}" srcOrd="2" destOrd="0" presId="urn:microsoft.com/office/officeart/2008/layout/HorizontalMultiLevelHierarchy"/>
    <dgm:cxn modelId="{50FFAE4F-6EBB-474E-A144-7C8C25DFEC9A}" type="presParOf" srcId="{248172D2-10EC-4EE2-8AD3-BA10C7EAAEF3}" destId="{853DD98F-1EEE-4267-A176-2844A675016C}" srcOrd="0" destOrd="0" presId="urn:microsoft.com/office/officeart/2008/layout/HorizontalMultiLevelHierarchy"/>
    <dgm:cxn modelId="{9EFFE318-BB9B-45D3-B91A-1140CD94F4F0}" type="presParOf" srcId="{808CF97B-63A0-4A80-9270-7C6D8BBEEE21}" destId="{EBE4F94D-C9A6-4B9F-9C9F-32F0B229E24C}" srcOrd="3" destOrd="0" presId="urn:microsoft.com/office/officeart/2008/layout/HorizontalMultiLevelHierarchy"/>
    <dgm:cxn modelId="{802E0A33-5D2A-41FC-82A1-44BA801A53D2}" type="presParOf" srcId="{EBE4F94D-C9A6-4B9F-9C9F-32F0B229E24C}" destId="{D0CC0F79-4FF7-4306-A6C6-1DD065D20E40}" srcOrd="0" destOrd="0" presId="urn:microsoft.com/office/officeart/2008/layout/HorizontalMultiLevelHierarchy"/>
    <dgm:cxn modelId="{A125C079-450F-429F-8C2C-57AE252AC6CA}" type="presParOf" srcId="{EBE4F94D-C9A6-4B9F-9C9F-32F0B229E24C}" destId="{1E2E3E7F-A985-404F-9380-9F8E5A6B6EA8}" srcOrd="1" destOrd="0" presId="urn:microsoft.com/office/officeart/2008/layout/HorizontalMultiLevelHierarchy"/>
    <dgm:cxn modelId="{289D196D-6471-4794-A7CF-AF89B037DFF9}" type="presParOf" srcId="{808CF97B-63A0-4A80-9270-7C6D8BBEEE21}" destId="{9E89F69A-3C03-4F4A-9554-F49679E76B58}" srcOrd="4" destOrd="0" presId="urn:microsoft.com/office/officeart/2008/layout/HorizontalMultiLevelHierarchy"/>
    <dgm:cxn modelId="{9393CC15-E06E-4154-A08B-06F8BEB5F0A6}" type="presParOf" srcId="{9E89F69A-3C03-4F4A-9554-F49679E76B58}" destId="{3B99FB5A-235F-4376-A3B9-9A2142BB9175}" srcOrd="0" destOrd="0" presId="urn:microsoft.com/office/officeart/2008/layout/HorizontalMultiLevelHierarchy"/>
    <dgm:cxn modelId="{AD239C7B-1932-4F2E-B61F-E2C0FDDAEB3A}" type="presParOf" srcId="{808CF97B-63A0-4A80-9270-7C6D8BBEEE21}" destId="{0EE40CE6-F11F-4016-AA4F-AD2E501EBED5}" srcOrd="5" destOrd="0" presId="urn:microsoft.com/office/officeart/2008/layout/HorizontalMultiLevelHierarchy"/>
    <dgm:cxn modelId="{41418AD9-AEEA-437F-94E7-0713C83E03C3}" type="presParOf" srcId="{0EE40CE6-F11F-4016-AA4F-AD2E501EBED5}" destId="{5EF28F88-CE4E-486B-BA5B-5B1979488045}" srcOrd="0" destOrd="0" presId="urn:microsoft.com/office/officeart/2008/layout/HorizontalMultiLevelHierarchy"/>
    <dgm:cxn modelId="{7F3DBF5D-ADAA-4E9F-9D14-1BAAD10C4923}" type="presParOf" srcId="{0EE40CE6-F11F-4016-AA4F-AD2E501EBED5}" destId="{FC292795-F1A3-424C-BE4B-A14E4E0D340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883F2E-592A-4534-8318-ACFE6537FCD8}"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EC"/>
        </a:p>
      </dgm:t>
    </dgm:pt>
    <dgm:pt modelId="{FCAB2825-BD87-4FF1-991A-6A65979CD610}">
      <dgm:prSet phldrT="[Texto]"/>
      <dgm:spPr/>
      <dgm:t>
        <a:bodyPr/>
        <a:lstStyle/>
        <a:p>
          <a:r>
            <a:rPr lang="es-EC" dirty="0" smtClean="0">
              <a:solidFill>
                <a:schemeClr val="tx1"/>
              </a:solidFill>
            </a:rPr>
            <a:t>Bennett (1979)</a:t>
          </a:r>
          <a:endParaRPr lang="es-EC" dirty="0">
            <a:solidFill>
              <a:schemeClr val="tx1"/>
            </a:solidFill>
          </a:endParaRPr>
        </a:p>
      </dgm:t>
    </dgm:pt>
    <dgm:pt modelId="{62EAE7A0-4A6E-4936-B9F8-655344B77E2A}" type="parTrans" cxnId="{D15FF2A3-40D7-4DBA-8FE9-3BE14F100313}">
      <dgm:prSet/>
      <dgm:spPr/>
      <dgm:t>
        <a:bodyPr/>
        <a:lstStyle/>
        <a:p>
          <a:endParaRPr lang="es-EC"/>
        </a:p>
      </dgm:t>
    </dgm:pt>
    <dgm:pt modelId="{70DD719E-2C17-4950-B40C-0AA2A8D7D3AE}" type="sibTrans" cxnId="{D15FF2A3-40D7-4DBA-8FE9-3BE14F100313}">
      <dgm:prSet/>
      <dgm:spPr/>
      <dgm:t>
        <a:bodyPr/>
        <a:lstStyle/>
        <a:p>
          <a:endParaRPr lang="es-EC"/>
        </a:p>
      </dgm:t>
    </dgm:pt>
    <dgm:pt modelId="{FE3107BF-7BB0-417D-AC3B-B97C2B9CC12B}">
      <dgm:prSet phldrT="[Texto]"/>
      <dgm:spPr/>
      <dgm:t>
        <a:bodyPr/>
        <a:lstStyle/>
        <a:p>
          <a:r>
            <a:rPr lang="es-EC" dirty="0" smtClean="0"/>
            <a:t>Tradicional o formal</a:t>
          </a:r>
          <a:endParaRPr lang="es-EC" dirty="0"/>
        </a:p>
      </dgm:t>
    </dgm:pt>
    <dgm:pt modelId="{D750AB1B-14F3-4EFE-AD5C-D31AA65320D3}" type="parTrans" cxnId="{EC314DFD-B910-42DF-8877-0A3ED3391F9E}">
      <dgm:prSet/>
      <dgm:spPr/>
      <dgm:t>
        <a:bodyPr/>
        <a:lstStyle/>
        <a:p>
          <a:endParaRPr lang="es-EC"/>
        </a:p>
      </dgm:t>
    </dgm:pt>
    <dgm:pt modelId="{D8DDE98C-A494-4F8B-B92D-58F9EA20971D}" type="sibTrans" cxnId="{EC314DFD-B910-42DF-8877-0A3ED3391F9E}">
      <dgm:prSet/>
      <dgm:spPr/>
      <dgm:t>
        <a:bodyPr/>
        <a:lstStyle/>
        <a:p>
          <a:endParaRPr lang="es-EC"/>
        </a:p>
      </dgm:t>
    </dgm:pt>
    <dgm:pt modelId="{40FD3E99-C33A-4EF8-928A-507DB911E466}">
      <dgm:prSet phldrT="[Texto]"/>
      <dgm:spPr/>
      <dgm:t>
        <a:bodyPr/>
        <a:lstStyle/>
        <a:p>
          <a:r>
            <a:rPr lang="es-EC" dirty="0" smtClean="0"/>
            <a:t>Progresista o liberal</a:t>
          </a:r>
          <a:endParaRPr lang="es-EC" dirty="0"/>
        </a:p>
      </dgm:t>
    </dgm:pt>
    <dgm:pt modelId="{F48C914C-079B-4948-B2D3-0767DFCEB87D}" type="parTrans" cxnId="{A900C48A-7DA4-4582-9BE7-90F8528B31B4}">
      <dgm:prSet/>
      <dgm:spPr/>
      <dgm:t>
        <a:bodyPr/>
        <a:lstStyle/>
        <a:p>
          <a:endParaRPr lang="es-EC"/>
        </a:p>
      </dgm:t>
    </dgm:pt>
    <dgm:pt modelId="{B825681A-A823-4FA5-A284-9F65CB97A34E}" type="sibTrans" cxnId="{A900C48A-7DA4-4582-9BE7-90F8528B31B4}">
      <dgm:prSet/>
      <dgm:spPr/>
      <dgm:t>
        <a:bodyPr/>
        <a:lstStyle/>
        <a:p>
          <a:endParaRPr lang="es-EC"/>
        </a:p>
      </dgm:t>
    </dgm:pt>
    <dgm:pt modelId="{14C08616-FD6B-4734-A304-BC4963E196BF}">
      <dgm:prSet phldrT="[Texto]"/>
      <dgm:spPr/>
      <dgm:t>
        <a:bodyPr/>
        <a:lstStyle/>
        <a:p>
          <a:r>
            <a:rPr lang="es-EC" dirty="0" smtClean="0"/>
            <a:t>Mixto</a:t>
          </a:r>
          <a:endParaRPr lang="es-EC" dirty="0"/>
        </a:p>
      </dgm:t>
    </dgm:pt>
    <dgm:pt modelId="{64249843-6FE9-41AD-A6AA-1DB78C2D84D0}" type="parTrans" cxnId="{1CC0EB21-FB05-4F52-A65E-4D1F42D1AD8B}">
      <dgm:prSet/>
      <dgm:spPr/>
      <dgm:t>
        <a:bodyPr/>
        <a:lstStyle/>
        <a:p>
          <a:endParaRPr lang="es-EC"/>
        </a:p>
      </dgm:t>
    </dgm:pt>
    <dgm:pt modelId="{9625EFB2-A64A-4A18-B3BD-FC111FDE704C}" type="sibTrans" cxnId="{1CC0EB21-FB05-4F52-A65E-4D1F42D1AD8B}">
      <dgm:prSet/>
      <dgm:spPr/>
      <dgm:t>
        <a:bodyPr/>
        <a:lstStyle/>
        <a:p>
          <a:endParaRPr lang="es-EC"/>
        </a:p>
      </dgm:t>
    </dgm:pt>
    <dgm:pt modelId="{8DF275BE-303F-4A3C-BAEA-B21F178F3B5C}" type="pres">
      <dgm:prSet presAssocID="{3B883F2E-592A-4534-8318-ACFE6537FCD8}" presName="Name0" presStyleCnt="0">
        <dgm:presLayoutVars>
          <dgm:chPref val="1"/>
          <dgm:dir/>
          <dgm:animOne val="branch"/>
          <dgm:animLvl val="lvl"/>
          <dgm:resizeHandles val="exact"/>
        </dgm:presLayoutVars>
      </dgm:prSet>
      <dgm:spPr/>
      <dgm:t>
        <a:bodyPr/>
        <a:lstStyle/>
        <a:p>
          <a:endParaRPr lang="es-EC"/>
        </a:p>
      </dgm:t>
    </dgm:pt>
    <dgm:pt modelId="{FCF295D9-5463-4681-9C90-558C63D0FD95}" type="pres">
      <dgm:prSet presAssocID="{FCAB2825-BD87-4FF1-991A-6A65979CD610}" presName="root1" presStyleCnt="0"/>
      <dgm:spPr/>
    </dgm:pt>
    <dgm:pt modelId="{E1627210-7A72-4CD4-8CFA-D9837DB58815}" type="pres">
      <dgm:prSet presAssocID="{FCAB2825-BD87-4FF1-991A-6A65979CD610}" presName="LevelOneTextNode" presStyleLbl="node0" presStyleIdx="0" presStyleCnt="1">
        <dgm:presLayoutVars>
          <dgm:chPref val="3"/>
        </dgm:presLayoutVars>
      </dgm:prSet>
      <dgm:spPr/>
      <dgm:t>
        <a:bodyPr/>
        <a:lstStyle/>
        <a:p>
          <a:endParaRPr lang="es-EC"/>
        </a:p>
      </dgm:t>
    </dgm:pt>
    <dgm:pt modelId="{808CF97B-63A0-4A80-9270-7C6D8BBEEE21}" type="pres">
      <dgm:prSet presAssocID="{FCAB2825-BD87-4FF1-991A-6A65979CD610}" presName="level2hierChild" presStyleCnt="0"/>
      <dgm:spPr/>
    </dgm:pt>
    <dgm:pt modelId="{68EE1609-0E51-4955-874C-AB5B94250ED0}" type="pres">
      <dgm:prSet presAssocID="{D750AB1B-14F3-4EFE-AD5C-D31AA65320D3}" presName="conn2-1" presStyleLbl="parChTrans1D2" presStyleIdx="0" presStyleCnt="3"/>
      <dgm:spPr/>
      <dgm:t>
        <a:bodyPr/>
        <a:lstStyle/>
        <a:p>
          <a:endParaRPr lang="es-EC"/>
        </a:p>
      </dgm:t>
    </dgm:pt>
    <dgm:pt modelId="{F76BEE6D-2959-4B7C-A769-9ED0A355D761}" type="pres">
      <dgm:prSet presAssocID="{D750AB1B-14F3-4EFE-AD5C-D31AA65320D3}" presName="connTx" presStyleLbl="parChTrans1D2" presStyleIdx="0" presStyleCnt="3"/>
      <dgm:spPr/>
      <dgm:t>
        <a:bodyPr/>
        <a:lstStyle/>
        <a:p>
          <a:endParaRPr lang="es-EC"/>
        </a:p>
      </dgm:t>
    </dgm:pt>
    <dgm:pt modelId="{E34B8EAE-70CA-4A69-8A84-1C606498BB49}" type="pres">
      <dgm:prSet presAssocID="{FE3107BF-7BB0-417D-AC3B-B97C2B9CC12B}" presName="root2" presStyleCnt="0"/>
      <dgm:spPr/>
    </dgm:pt>
    <dgm:pt modelId="{C56FD6F4-0707-4580-8F37-B3D6315FAB96}" type="pres">
      <dgm:prSet presAssocID="{FE3107BF-7BB0-417D-AC3B-B97C2B9CC12B}" presName="LevelTwoTextNode" presStyleLbl="node2" presStyleIdx="0" presStyleCnt="3">
        <dgm:presLayoutVars>
          <dgm:chPref val="3"/>
        </dgm:presLayoutVars>
      </dgm:prSet>
      <dgm:spPr/>
      <dgm:t>
        <a:bodyPr/>
        <a:lstStyle/>
        <a:p>
          <a:endParaRPr lang="es-EC"/>
        </a:p>
      </dgm:t>
    </dgm:pt>
    <dgm:pt modelId="{FA28D228-42FB-4D86-B1BD-DB9BFB2A8C70}" type="pres">
      <dgm:prSet presAssocID="{FE3107BF-7BB0-417D-AC3B-B97C2B9CC12B}" presName="level3hierChild" presStyleCnt="0"/>
      <dgm:spPr/>
    </dgm:pt>
    <dgm:pt modelId="{248172D2-10EC-4EE2-8AD3-BA10C7EAAEF3}" type="pres">
      <dgm:prSet presAssocID="{F48C914C-079B-4948-B2D3-0767DFCEB87D}" presName="conn2-1" presStyleLbl="parChTrans1D2" presStyleIdx="1" presStyleCnt="3"/>
      <dgm:spPr/>
      <dgm:t>
        <a:bodyPr/>
        <a:lstStyle/>
        <a:p>
          <a:endParaRPr lang="es-EC"/>
        </a:p>
      </dgm:t>
    </dgm:pt>
    <dgm:pt modelId="{853DD98F-1EEE-4267-A176-2844A675016C}" type="pres">
      <dgm:prSet presAssocID="{F48C914C-079B-4948-B2D3-0767DFCEB87D}" presName="connTx" presStyleLbl="parChTrans1D2" presStyleIdx="1" presStyleCnt="3"/>
      <dgm:spPr/>
      <dgm:t>
        <a:bodyPr/>
        <a:lstStyle/>
        <a:p>
          <a:endParaRPr lang="es-EC"/>
        </a:p>
      </dgm:t>
    </dgm:pt>
    <dgm:pt modelId="{EBE4F94D-C9A6-4B9F-9C9F-32F0B229E24C}" type="pres">
      <dgm:prSet presAssocID="{40FD3E99-C33A-4EF8-928A-507DB911E466}" presName="root2" presStyleCnt="0"/>
      <dgm:spPr/>
    </dgm:pt>
    <dgm:pt modelId="{D0CC0F79-4FF7-4306-A6C6-1DD065D20E40}" type="pres">
      <dgm:prSet presAssocID="{40FD3E99-C33A-4EF8-928A-507DB911E466}" presName="LevelTwoTextNode" presStyleLbl="node2" presStyleIdx="1" presStyleCnt="3">
        <dgm:presLayoutVars>
          <dgm:chPref val="3"/>
        </dgm:presLayoutVars>
      </dgm:prSet>
      <dgm:spPr/>
      <dgm:t>
        <a:bodyPr/>
        <a:lstStyle/>
        <a:p>
          <a:endParaRPr lang="es-EC"/>
        </a:p>
      </dgm:t>
    </dgm:pt>
    <dgm:pt modelId="{1E2E3E7F-A985-404F-9380-9F8E5A6B6EA8}" type="pres">
      <dgm:prSet presAssocID="{40FD3E99-C33A-4EF8-928A-507DB911E466}" presName="level3hierChild" presStyleCnt="0"/>
      <dgm:spPr/>
    </dgm:pt>
    <dgm:pt modelId="{9E89F69A-3C03-4F4A-9554-F49679E76B58}" type="pres">
      <dgm:prSet presAssocID="{64249843-6FE9-41AD-A6AA-1DB78C2D84D0}" presName="conn2-1" presStyleLbl="parChTrans1D2" presStyleIdx="2" presStyleCnt="3"/>
      <dgm:spPr/>
      <dgm:t>
        <a:bodyPr/>
        <a:lstStyle/>
        <a:p>
          <a:endParaRPr lang="es-EC"/>
        </a:p>
      </dgm:t>
    </dgm:pt>
    <dgm:pt modelId="{3B99FB5A-235F-4376-A3B9-9A2142BB9175}" type="pres">
      <dgm:prSet presAssocID="{64249843-6FE9-41AD-A6AA-1DB78C2D84D0}" presName="connTx" presStyleLbl="parChTrans1D2" presStyleIdx="2" presStyleCnt="3"/>
      <dgm:spPr/>
      <dgm:t>
        <a:bodyPr/>
        <a:lstStyle/>
        <a:p>
          <a:endParaRPr lang="es-EC"/>
        </a:p>
      </dgm:t>
    </dgm:pt>
    <dgm:pt modelId="{0EE40CE6-F11F-4016-AA4F-AD2E501EBED5}" type="pres">
      <dgm:prSet presAssocID="{14C08616-FD6B-4734-A304-BC4963E196BF}" presName="root2" presStyleCnt="0"/>
      <dgm:spPr/>
    </dgm:pt>
    <dgm:pt modelId="{5EF28F88-CE4E-486B-BA5B-5B1979488045}" type="pres">
      <dgm:prSet presAssocID="{14C08616-FD6B-4734-A304-BC4963E196BF}" presName="LevelTwoTextNode" presStyleLbl="node2" presStyleIdx="2" presStyleCnt="3">
        <dgm:presLayoutVars>
          <dgm:chPref val="3"/>
        </dgm:presLayoutVars>
      </dgm:prSet>
      <dgm:spPr/>
      <dgm:t>
        <a:bodyPr/>
        <a:lstStyle/>
        <a:p>
          <a:endParaRPr lang="es-EC"/>
        </a:p>
      </dgm:t>
    </dgm:pt>
    <dgm:pt modelId="{FC292795-F1A3-424C-BE4B-A14E4E0D3401}" type="pres">
      <dgm:prSet presAssocID="{14C08616-FD6B-4734-A304-BC4963E196BF}" presName="level3hierChild" presStyleCnt="0"/>
      <dgm:spPr/>
    </dgm:pt>
  </dgm:ptLst>
  <dgm:cxnLst>
    <dgm:cxn modelId="{1CC0EB21-FB05-4F52-A65E-4D1F42D1AD8B}" srcId="{FCAB2825-BD87-4FF1-991A-6A65979CD610}" destId="{14C08616-FD6B-4734-A304-BC4963E196BF}" srcOrd="2" destOrd="0" parTransId="{64249843-6FE9-41AD-A6AA-1DB78C2D84D0}" sibTransId="{9625EFB2-A64A-4A18-B3BD-FC111FDE704C}"/>
    <dgm:cxn modelId="{DA225E53-6C93-4C6D-B6E0-80968B9E14FF}" type="presOf" srcId="{F48C914C-079B-4948-B2D3-0767DFCEB87D}" destId="{248172D2-10EC-4EE2-8AD3-BA10C7EAAEF3}" srcOrd="0" destOrd="0" presId="urn:microsoft.com/office/officeart/2008/layout/HorizontalMultiLevelHierarchy"/>
    <dgm:cxn modelId="{BE9DFF60-E3F7-4C61-965F-93F7A81BD4DD}" type="presOf" srcId="{D750AB1B-14F3-4EFE-AD5C-D31AA65320D3}" destId="{F76BEE6D-2959-4B7C-A769-9ED0A355D761}" srcOrd="1" destOrd="0" presId="urn:microsoft.com/office/officeart/2008/layout/HorizontalMultiLevelHierarchy"/>
    <dgm:cxn modelId="{C1398C58-CD79-45EC-BC79-617865FC8650}" type="presOf" srcId="{64249843-6FE9-41AD-A6AA-1DB78C2D84D0}" destId="{9E89F69A-3C03-4F4A-9554-F49679E76B58}" srcOrd="0" destOrd="0" presId="urn:microsoft.com/office/officeart/2008/layout/HorizontalMultiLevelHierarchy"/>
    <dgm:cxn modelId="{EAF85C52-9896-4C8F-ACD4-7F579188E571}" type="presOf" srcId="{40FD3E99-C33A-4EF8-928A-507DB911E466}" destId="{D0CC0F79-4FF7-4306-A6C6-1DD065D20E40}" srcOrd="0" destOrd="0" presId="urn:microsoft.com/office/officeart/2008/layout/HorizontalMultiLevelHierarchy"/>
    <dgm:cxn modelId="{D15FF2A3-40D7-4DBA-8FE9-3BE14F100313}" srcId="{3B883F2E-592A-4534-8318-ACFE6537FCD8}" destId="{FCAB2825-BD87-4FF1-991A-6A65979CD610}" srcOrd="0" destOrd="0" parTransId="{62EAE7A0-4A6E-4936-B9F8-655344B77E2A}" sibTransId="{70DD719E-2C17-4950-B40C-0AA2A8D7D3AE}"/>
    <dgm:cxn modelId="{EC314DFD-B910-42DF-8877-0A3ED3391F9E}" srcId="{FCAB2825-BD87-4FF1-991A-6A65979CD610}" destId="{FE3107BF-7BB0-417D-AC3B-B97C2B9CC12B}" srcOrd="0" destOrd="0" parTransId="{D750AB1B-14F3-4EFE-AD5C-D31AA65320D3}" sibTransId="{D8DDE98C-A494-4F8B-B92D-58F9EA20971D}"/>
    <dgm:cxn modelId="{FDF33EC1-F0F9-4B96-89DA-57BD7ADC7270}" type="presOf" srcId="{FCAB2825-BD87-4FF1-991A-6A65979CD610}" destId="{E1627210-7A72-4CD4-8CFA-D9837DB58815}" srcOrd="0" destOrd="0" presId="urn:microsoft.com/office/officeart/2008/layout/HorizontalMultiLevelHierarchy"/>
    <dgm:cxn modelId="{6E5F4E8E-B40A-4368-9158-B57C0C310D1E}" type="presOf" srcId="{F48C914C-079B-4948-B2D3-0767DFCEB87D}" destId="{853DD98F-1EEE-4267-A176-2844A675016C}" srcOrd="1" destOrd="0" presId="urn:microsoft.com/office/officeart/2008/layout/HorizontalMultiLevelHierarchy"/>
    <dgm:cxn modelId="{69D45F6B-6FCF-4933-A5D5-721B63011C31}" type="presOf" srcId="{64249843-6FE9-41AD-A6AA-1DB78C2D84D0}" destId="{3B99FB5A-235F-4376-A3B9-9A2142BB9175}" srcOrd="1" destOrd="0" presId="urn:microsoft.com/office/officeart/2008/layout/HorizontalMultiLevelHierarchy"/>
    <dgm:cxn modelId="{D2CEADFE-B09A-4122-A0BA-5B6173E45694}" type="presOf" srcId="{FE3107BF-7BB0-417D-AC3B-B97C2B9CC12B}" destId="{C56FD6F4-0707-4580-8F37-B3D6315FAB96}" srcOrd="0" destOrd="0" presId="urn:microsoft.com/office/officeart/2008/layout/HorizontalMultiLevelHierarchy"/>
    <dgm:cxn modelId="{7EB274BA-9975-4598-8CFC-FDE3BA48A5D9}" type="presOf" srcId="{D750AB1B-14F3-4EFE-AD5C-D31AA65320D3}" destId="{68EE1609-0E51-4955-874C-AB5B94250ED0}" srcOrd="0" destOrd="0" presId="urn:microsoft.com/office/officeart/2008/layout/HorizontalMultiLevelHierarchy"/>
    <dgm:cxn modelId="{A900C48A-7DA4-4582-9BE7-90F8528B31B4}" srcId="{FCAB2825-BD87-4FF1-991A-6A65979CD610}" destId="{40FD3E99-C33A-4EF8-928A-507DB911E466}" srcOrd="1" destOrd="0" parTransId="{F48C914C-079B-4948-B2D3-0767DFCEB87D}" sibTransId="{B825681A-A823-4FA5-A284-9F65CB97A34E}"/>
    <dgm:cxn modelId="{77E27642-193E-471C-AE6D-CEDA42776109}" type="presOf" srcId="{3B883F2E-592A-4534-8318-ACFE6537FCD8}" destId="{8DF275BE-303F-4A3C-BAEA-B21F178F3B5C}" srcOrd="0" destOrd="0" presId="urn:microsoft.com/office/officeart/2008/layout/HorizontalMultiLevelHierarchy"/>
    <dgm:cxn modelId="{DF4EF415-0EBA-4632-ABED-41AB8835B7F5}" type="presOf" srcId="{14C08616-FD6B-4734-A304-BC4963E196BF}" destId="{5EF28F88-CE4E-486B-BA5B-5B1979488045}" srcOrd="0" destOrd="0" presId="urn:microsoft.com/office/officeart/2008/layout/HorizontalMultiLevelHierarchy"/>
    <dgm:cxn modelId="{3345C6DB-5B75-4C61-A8B2-66B35D17A347}" type="presParOf" srcId="{8DF275BE-303F-4A3C-BAEA-B21F178F3B5C}" destId="{FCF295D9-5463-4681-9C90-558C63D0FD95}" srcOrd="0" destOrd="0" presId="urn:microsoft.com/office/officeart/2008/layout/HorizontalMultiLevelHierarchy"/>
    <dgm:cxn modelId="{228F6CDA-4FB9-494A-A7C3-0101ECCC2512}" type="presParOf" srcId="{FCF295D9-5463-4681-9C90-558C63D0FD95}" destId="{E1627210-7A72-4CD4-8CFA-D9837DB58815}" srcOrd="0" destOrd="0" presId="urn:microsoft.com/office/officeart/2008/layout/HorizontalMultiLevelHierarchy"/>
    <dgm:cxn modelId="{38776ACE-FF0B-4577-997E-099111AF41ED}" type="presParOf" srcId="{FCF295D9-5463-4681-9C90-558C63D0FD95}" destId="{808CF97B-63A0-4A80-9270-7C6D8BBEEE21}" srcOrd="1" destOrd="0" presId="urn:microsoft.com/office/officeart/2008/layout/HorizontalMultiLevelHierarchy"/>
    <dgm:cxn modelId="{4BE207A1-6C54-495A-A397-32D42B2A0D7E}" type="presParOf" srcId="{808CF97B-63A0-4A80-9270-7C6D8BBEEE21}" destId="{68EE1609-0E51-4955-874C-AB5B94250ED0}" srcOrd="0" destOrd="0" presId="urn:microsoft.com/office/officeart/2008/layout/HorizontalMultiLevelHierarchy"/>
    <dgm:cxn modelId="{FF9044DD-8384-4681-B962-2354BE3F3BF6}" type="presParOf" srcId="{68EE1609-0E51-4955-874C-AB5B94250ED0}" destId="{F76BEE6D-2959-4B7C-A769-9ED0A355D761}" srcOrd="0" destOrd="0" presId="urn:microsoft.com/office/officeart/2008/layout/HorizontalMultiLevelHierarchy"/>
    <dgm:cxn modelId="{4A00E871-B51F-4278-BC2B-7A4F70136201}" type="presParOf" srcId="{808CF97B-63A0-4A80-9270-7C6D8BBEEE21}" destId="{E34B8EAE-70CA-4A69-8A84-1C606498BB49}" srcOrd="1" destOrd="0" presId="urn:microsoft.com/office/officeart/2008/layout/HorizontalMultiLevelHierarchy"/>
    <dgm:cxn modelId="{6A677A24-DC80-4621-AA3C-BD3E814A182F}" type="presParOf" srcId="{E34B8EAE-70CA-4A69-8A84-1C606498BB49}" destId="{C56FD6F4-0707-4580-8F37-B3D6315FAB96}" srcOrd="0" destOrd="0" presId="urn:microsoft.com/office/officeart/2008/layout/HorizontalMultiLevelHierarchy"/>
    <dgm:cxn modelId="{986F4341-3690-4D33-BB7E-4D31B5005B6E}" type="presParOf" srcId="{E34B8EAE-70CA-4A69-8A84-1C606498BB49}" destId="{FA28D228-42FB-4D86-B1BD-DB9BFB2A8C70}" srcOrd="1" destOrd="0" presId="urn:microsoft.com/office/officeart/2008/layout/HorizontalMultiLevelHierarchy"/>
    <dgm:cxn modelId="{02D91C89-440D-40F2-A710-293B4542AC9D}" type="presParOf" srcId="{808CF97B-63A0-4A80-9270-7C6D8BBEEE21}" destId="{248172D2-10EC-4EE2-8AD3-BA10C7EAAEF3}" srcOrd="2" destOrd="0" presId="urn:microsoft.com/office/officeart/2008/layout/HorizontalMultiLevelHierarchy"/>
    <dgm:cxn modelId="{AB5C2A8D-7464-4884-A44B-B0DE1D1AF8B7}" type="presParOf" srcId="{248172D2-10EC-4EE2-8AD3-BA10C7EAAEF3}" destId="{853DD98F-1EEE-4267-A176-2844A675016C}" srcOrd="0" destOrd="0" presId="urn:microsoft.com/office/officeart/2008/layout/HorizontalMultiLevelHierarchy"/>
    <dgm:cxn modelId="{5F50F364-EFA8-4A34-9A5B-4376BCBF44A0}" type="presParOf" srcId="{808CF97B-63A0-4A80-9270-7C6D8BBEEE21}" destId="{EBE4F94D-C9A6-4B9F-9C9F-32F0B229E24C}" srcOrd="3" destOrd="0" presId="urn:microsoft.com/office/officeart/2008/layout/HorizontalMultiLevelHierarchy"/>
    <dgm:cxn modelId="{C89D4719-02C5-457C-81A9-E74C9A56CB36}" type="presParOf" srcId="{EBE4F94D-C9A6-4B9F-9C9F-32F0B229E24C}" destId="{D0CC0F79-4FF7-4306-A6C6-1DD065D20E40}" srcOrd="0" destOrd="0" presId="urn:microsoft.com/office/officeart/2008/layout/HorizontalMultiLevelHierarchy"/>
    <dgm:cxn modelId="{08C2457C-2E62-4002-8BE5-6B9D2B8E81E7}" type="presParOf" srcId="{EBE4F94D-C9A6-4B9F-9C9F-32F0B229E24C}" destId="{1E2E3E7F-A985-404F-9380-9F8E5A6B6EA8}" srcOrd="1" destOrd="0" presId="urn:microsoft.com/office/officeart/2008/layout/HorizontalMultiLevelHierarchy"/>
    <dgm:cxn modelId="{76A2DB8B-D0C5-4D01-BC17-DBCD96C271D5}" type="presParOf" srcId="{808CF97B-63A0-4A80-9270-7C6D8BBEEE21}" destId="{9E89F69A-3C03-4F4A-9554-F49679E76B58}" srcOrd="4" destOrd="0" presId="urn:microsoft.com/office/officeart/2008/layout/HorizontalMultiLevelHierarchy"/>
    <dgm:cxn modelId="{C341022F-C39D-4000-AF22-A0CF3ED22B63}" type="presParOf" srcId="{9E89F69A-3C03-4F4A-9554-F49679E76B58}" destId="{3B99FB5A-235F-4376-A3B9-9A2142BB9175}" srcOrd="0" destOrd="0" presId="urn:microsoft.com/office/officeart/2008/layout/HorizontalMultiLevelHierarchy"/>
    <dgm:cxn modelId="{DFF864C4-7302-470F-8D42-DC1E5B27CB52}" type="presParOf" srcId="{808CF97B-63A0-4A80-9270-7C6D8BBEEE21}" destId="{0EE40CE6-F11F-4016-AA4F-AD2E501EBED5}" srcOrd="5" destOrd="0" presId="urn:microsoft.com/office/officeart/2008/layout/HorizontalMultiLevelHierarchy"/>
    <dgm:cxn modelId="{0C64BA3B-2871-442B-987D-1902EA249B38}" type="presParOf" srcId="{0EE40CE6-F11F-4016-AA4F-AD2E501EBED5}" destId="{5EF28F88-CE4E-486B-BA5B-5B1979488045}" srcOrd="0" destOrd="0" presId="urn:microsoft.com/office/officeart/2008/layout/HorizontalMultiLevelHierarchy"/>
    <dgm:cxn modelId="{C22F83E2-0764-4276-9D76-F5B55EF82166}" type="presParOf" srcId="{0EE40CE6-F11F-4016-AA4F-AD2E501EBED5}" destId="{FC292795-F1A3-424C-BE4B-A14E4E0D3401}"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44280-6672-48F1-A7AA-7626D9D08937}">
      <dsp:nvSpPr>
        <dsp:cNvPr id="0" name=""/>
        <dsp:cNvSpPr/>
      </dsp:nvSpPr>
      <dsp:spPr>
        <a:xfrm>
          <a:off x="0" y="0"/>
          <a:ext cx="4896544" cy="1885973"/>
        </a:xfrm>
        <a:prstGeom prst="roundRect">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Una de las limitaciones en la educación es la utilización de un estilo de enseñanza, basándose en el supuesto que los estudiantes están dotados de las mismas capacidades y habilidades para procesar y percibir la información.</a:t>
          </a:r>
          <a:endParaRPr lang="es-EC" sz="1800" kern="1200" dirty="0"/>
        </a:p>
      </dsp:txBody>
      <dsp:txXfrm>
        <a:off x="92066" y="92066"/>
        <a:ext cx="4712412" cy="17018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72D2-10EC-4EE2-8AD3-BA10C7EAAEF3}">
      <dsp:nvSpPr>
        <dsp:cNvPr id="0" name=""/>
        <dsp:cNvSpPr/>
      </dsp:nvSpPr>
      <dsp:spPr>
        <a:xfrm>
          <a:off x="2936813" y="1428700"/>
          <a:ext cx="356146" cy="339316"/>
        </a:xfrm>
        <a:custGeom>
          <a:avLst/>
          <a:gdLst/>
          <a:ahLst/>
          <a:cxnLst/>
          <a:rect l="0" t="0" r="0" b="0"/>
          <a:pathLst>
            <a:path>
              <a:moveTo>
                <a:pt x="0" y="0"/>
              </a:moveTo>
              <a:lnTo>
                <a:pt x="178073" y="0"/>
              </a:lnTo>
              <a:lnTo>
                <a:pt x="178073" y="339316"/>
              </a:lnTo>
              <a:lnTo>
                <a:pt x="356146" y="33931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02589" y="1586060"/>
        <a:ext cx="24595" cy="24595"/>
      </dsp:txXfrm>
    </dsp:sp>
    <dsp:sp modelId="{68EE1609-0E51-4955-874C-AB5B94250ED0}">
      <dsp:nvSpPr>
        <dsp:cNvPr id="0" name=""/>
        <dsp:cNvSpPr/>
      </dsp:nvSpPr>
      <dsp:spPr>
        <a:xfrm>
          <a:off x="2936813" y="1089384"/>
          <a:ext cx="356146" cy="339316"/>
        </a:xfrm>
        <a:custGeom>
          <a:avLst/>
          <a:gdLst/>
          <a:ahLst/>
          <a:cxnLst/>
          <a:rect l="0" t="0" r="0" b="0"/>
          <a:pathLst>
            <a:path>
              <a:moveTo>
                <a:pt x="0" y="339316"/>
              </a:moveTo>
              <a:lnTo>
                <a:pt x="178073" y="339316"/>
              </a:lnTo>
              <a:lnTo>
                <a:pt x="178073" y="0"/>
              </a:lnTo>
              <a:lnTo>
                <a:pt x="35614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02589" y="1246744"/>
        <a:ext cx="24595" cy="24595"/>
      </dsp:txXfrm>
    </dsp:sp>
    <dsp:sp modelId="{E1627210-7A72-4CD4-8CFA-D9837DB58815}">
      <dsp:nvSpPr>
        <dsp:cNvPr id="0" name=""/>
        <dsp:cNvSpPr/>
      </dsp:nvSpPr>
      <dsp:spPr>
        <a:xfrm rot="16200000">
          <a:off x="1236660" y="1157247"/>
          <a:ext cx="2857400" cy="5429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3000" kern="1200" dirty="0" err="1" smtClean="0">
              <a:solidFill>
                <a:schemeClr val="tx1"/>
              </a:solidFill>
            </a:rPr>
            <a:t>Flanders</a:t>
          </a:r>
          <a:r>
            <a:rPr lang="es-EC" sz="3000" kern="1200" dirty="0" smtClean="0">
              <a:solidFill>
                <a:schemeClr val="tx1"/>
              </a:solidFill>
            </a:rPr>
            <a:t> (1977)</a:t>
          </a:r>
          <a:endParaRPr lang="es-EC" sz="3000" kern="1200" dirty="0">
            <a:solidFill>
              <a:schemeClr val="tx1"/>
            </a:solidFill>
          </a:endParaRPr>
        </a:p>
      </dsp:txBody>
      <dsp:txXfrm>
        <a:off x="1236660" y="1157247"/>
        <a:ext cx="2857400" cy="542906"/>
      </dsp:txXfrm>
    </dsp:sp>
    <dsp:sp modelId="{C56FD6F4-0707-4580-8F37-B3D6315FAB96}">
      <dsp:nvSpPr>
        <dsp:cNvPr id="0" name=""/>
        <dsp:cNvSpPr/>
      </dsp:nvSpPr>
      <dsp:spPr>
        <a:xfrm>
          <a:off x="3292960" y="817931"/>
          <a:ext cx="1780732" cy="5429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3000" kern="1200" dirty="0" smtClean="0">
              <a:solidFill>
                <a:schemeClr val="tx1"/>
              </a:solidFill>
            </a:rPr>
            <a:t>Directo</a:t>
          </a:r>
          <a:endParaRPr lang="es-EC" sz="3000" kern="1200" dirty="0">
            <a:solidFill>
              <a:schemeClr val="tx1"/>
            </a:solidFill>
          </a:endParaRPr>
        </a:p>
      </dsp:txBody>
      <dsp:txXfrm>
        <a:off x="3292960" y="817931"/>
        <a:ext cx="1780732" cy="542906"/>
      </dsp:txXfrm>
    </dsp:sp>
    <dsp:sp modelId="{D0CC0F79-4FF7-4306-A6C6-1DD065D20E40}">
      <dsp:nvSpPr>
        <dsp:cNvPr id="0" name=""/>
        <dsp:cNvSpPr/>
      </dsp:nvSpPr>
      <dsp:spPr>
        <a:xfrm>
          <a:off x="3292960" y="1496563"/>
          <a:ext cx="1780732" cy="5429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3000" kern="1200" dirty="0" smtClean="0">
              <a:solidFill>
                <a:schemeClr val="tx1"/>
              </a:solidFill>
            </a:rPr>
            <a:t>Indirecto</a:t>
          </a:r>
          <a:endParaRPr lang="es-EC" sz="3000" kern="1200" dirty="0">
            <a:solidFill>
              <a:schemeClr val="tx1"/>
            </a:solidFill>
          </a:endParaRPr>
        </a:p>
      </dsp:txBody>
      <dsp:txXfrm>
        <a:off x="3292960" y="1496563"/>
        <a:ext cx="1780732" cy="5429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7BF44-E63E-4C3D-8B52-F46FD19CBE36}">
      <dsp:nvSpPr>
        <dsp:cNvPr id="0" name=""/>
        <dsp:cNvSpPr/>
      </dsp:nvSpPr>
      <dsp:spPr>
        <a:xfrm>
          <a:off x="3155517" y="1428700"/>
          <a:ext cx="258414" cy="1231015"/>
        </a:xfrm>
        <a:custGeom>
          <a:avLst/>
          <a:gdLst/>
          <a:ahLst/>
          <a:cxnLst/>
          <a:rect l="0" t="0" r="0" b="0"/>
          <a:pathLst>
            <a:path>
              <a:moveTo>
                <a:pt x="0" y="0"/>
              </a:moveTo>
              <a:lnTo>
                <a:pt x="129207" y="0"/>
              </a:lnTo>
              <a:lnTo>
                <a:pt x="129207" y="1231015"/>
              </a:lnTo>
              <a:lnTo>
                <a:pt x="258414" y="12310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53279" y="2012762"/>
        <a:ext cx="62892" cy="62892"/>
      </dsp:txXfrm>
    </dsp:sp>
    <dsp:sp modelId="{01CAFFA6-0FDC-4FAA-9831-6F1F00D8812D}">
      <dsp:nvSpPr>
        <dsp:cNvPr id="0" name=""/>
        <dsp:cNvSpPr/>
      </dsp:nvSpPr>
      <dsp:spPr>
        <a:xfrm>
          <a:off x="3155517" y="1428700"/>
          <a:ext cx="258414" cy="738609"/>
        </a:xfrm>
        <a:custGeom>
          <a:avLst/>
          <a:gdLst/>
          <a:ahLst/>
          <a:cxnLst/>
          <a:rect l="0" t="0" r="0" b="0"/>
          <a:pathLst>
            <a:path>
              <a:moveTo>
                <a:pt x="0" y="0"/>
              </a:moveTo>
              <a:lnTo>
                <a:pt x="129207" y="0"/>
              </a:lnTo>
              <a:lnTo>
                <a:pt x="129207" y="738609"/>
              </a:lnTo>
              <a:lnTo>
                <a:pt x="258414" y="7386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65162" y="1778442"/>
        <a:ext cx="39125" cy="39125"/>
      </dsp:txXfrm>
    </dsp:sp>
    <dsp:sp modelId="{BC327BAE-3835-4E46-AEE6-F0C381240D53}">
      <dsp:nvSpPr>
        <dsp:cNvPr id="0" name=""/>
        <dsp:cNvSpPr/>
      </dsp:nvSpPr>
      <dsp:spPr>
        <a:xfrm>
          <a:off x="3155517" y="1428700"/>
          <a:ext cx="258414" cy="246203"/>
        </a:xfrm>
        <a:custGeom>
          <a:avLst/>
          <a:gdLst/>
          <a:ahLst/>
          <a:cxnLst/>
          <a:rect l="0" t="0" r="0" b="0"/>
          <a:pathLst>
            <a:path>
              <a:moveTo>
                <a:pt x="0" y="0"/>
              </a:moveTo>
              <a:lnTo>
                <a:pt x="129207" y="0"/>
              </a:lnTo>
              <a:lnTo>
                <a:pt x="129207" y="246203"/>
              </a:lnTo>
              <a:lnTo>
                <a:pt x="258414" y="24620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75802" y="1542879"/>
        <a:ext cx="17846" cy="17846"/>
      </dsp:txXfrm>
    </dsp:sp>
    <dsp:sp modelId="{9E89F69A-3C03-4F4A-9554-F49679E76B58}">
      <dsp:nvSpPr>
        <dsp:cNvPr id="0" name=""/>
        <dsp:cNvSpPr/>
      </dsp:nvSpPr>
      <dsp:spPr>
        <a:xfrm>
          <a:off x="3155517" y="1182497"/>
          <a:ext cx="258414" cy="246203"/>
        </a:xfrm>
        <a:custGeom>
          <a:avLst/>
          <a:gdLst/>
          <a:ahLst/>
          <a:cxnLst/>
          <a:rect l="0" t="0" r="0" b="0"/>
          <a:pathLst>
            <a:path>
              <a:moveTo>
                <a:pt x="0" y="246203"/>
              </a:moveTo>
              <a:lnTo>
                <a:pt x="129207" y="246203"/>
              </a:lnTo>
              <a:lnTo>
                <a:pt x="129207" y="0"/>
              </a:lnTo>
              <a:lnTo>
                <a:pt x="25841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75802" y="1296675"/>
        <a:ext cx="17846" cy="17846"/>
      </dsp:txXfrm>
    </dsp:sp>
    <dsp:sp modelId="{248172D2-10EC-4EE2-8AD3-BA10C7EAAEF3}">
      <dsp:nvSpPr>
        <dsp:cNvPr id="0" name=""/>
        <dsp:cNvSpPr/>
      </dsp:nvSpPr>
      <dsp:spPr>
        <a:xfrm>
          <a:off x="3155517" y="690090"/>
          <a:ext cx="258414" cy="738609"/>
        </a:xfrm>
        <a:custGeom>
          <a:avLst/>
          <a:gdLst/>
          <a:ahLst/>
          <a:cxnLst/>
          <a:rect l="0" t="0" r="0" b="0"/>
          <a:pathLst>
            <a:path>
              <a:moveTo>
                <a:pt x="0" y="738609"/>
              </a:moveTo>
              <a:lnTo>
                <a:pt x="129207" y="738609"/>
              </a:lnTo>
              <a:lnTo>
                <a:pt x="129207" y="0"/>
              </a:lnTo>
              <a:lnTo>
                <a:pt x="25841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65162" y="1039832"/>
        <a:ext cx="39125" cy="39125"/>
      </dsp:txXfrm>
    </dsp:sp>
    <dsp:sp modelId="{68EE1609-0E51-4955-874C-AB5B94250ED0}">
      <dsp:nvSpPr>
        <dsp:cNvPr id="0" name=""/>
        <dsp:cNvSpPr/>
      </dsp:nvSpPr>
      <dsp:spPr>
        <a:xfrm>
          <a:off x="3155517" y="197684"/>
          <a:ext cx="258414" cy="1231015"/>
        </a:xfrm>
        <a:custGeom>
          <a:avLst/>
          <a:gdLst/>
          <a:ahLst/>
          <a:cxnLst/>
          <a:rect l="0" t="0" r="0" b="0"/>
          <a:pathLst>
            <a:path>
              <a:moveTo>
                <a:pt x="0" y="1231015"/>
              </a:moveTo>
              <a:lnTo>
                <a:pt x="129207" y="1231015"/>
              </a:lnTo>
              <a:lnTo>
                <a:pt x="129207" y="0"/>
              </a:lnTo>
              <a:lnTo>
                <a:pt x="25841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53279" y="781746"/>
        <a:ext cx="62892" cy="62892"/>
      </dsp:txXfrm>
    </dsp:sp>
    <dsp:sp modelId="{E1627210-7A72-4CD4-8CFA-D9837DB58815}">
      <dsp:nvSpPr>
        <dsp:cNvPr id="0" name=""/>
        <dsp:cNvSpPr/>
      </dsp:nvSpPr>
      <dsp:spPr>
        <a:xfrm rot="16200000">
          <a:off x="1921910" y="1231737"/>
          <a:ext cx="2073289" cy="3939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rPr>
            <a:t>Miguel Ángel Delgado</a:t>
          </a:r>
          <a:r>
            <a:rPr lang="es-EC" sz="1300" kern="1200" dirty="0" smtClean="0">
              <a:solidFill>
                <a:schemeClr val="tx1"/>
              </a:solidFill>
            </a:rPr>
            <a:t> </a:t>
          </a:r>
          <a:r>
            <a:rPr lang="es-EC" sz="1300" b="1" kern="1200" dirty="0" smtClean="0">
              <a:solidFill>
                <a:schemeClr val="tx1"/>
              </a:solidFill>
            </a:rPr>
            <a:t>(1996)</a:t>
          </a:r>
          <a:endParaRPr lang="es-EC" sz="1300" b="1" kern="1200" dirty="0">
            <a:solidFill>
              <a:schemeClr val="tx1"/>
            </a:solidFill>
          </a:endParaRPr>
        </a:p>
      </dsp:txBody>
      <dsp:txXfrm>
        <a:off x="1921910" y="1231737"/>
        <a:ext cx="2073289" cy="393925"/>
      </dsp:txXfrm>
    </dsp:sp>
    <dsp:sp modelId="{C56FD6F4-0707-4580-8F37-B3D6315FAB96}">
      <dsp:nvSpPr>
        <dsp:cNvPr id="0" name=""/>
        <dsp:cNvSpPr/>
      </dsp:nvSpPr>
      <dsp:spPr>
        <a:xfrm>
          <a:off x="3413932" y="722"/>
          <a:ext cx="1292074" cy="3939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Tradicional</a:t>
          </a:r>
          <a:endParaRPr lang="es-EC" sz="1300" kern="1200" dirty="0">
            <a:solidFill>
              <a:schemeClr val="tx1"/>
            </a:solidFill>
          </a:endParaRPr>
        </a:p>
      </dsp:txBody>
      <dsp:txXfrm>
        <a:off x="3413932" y="722"/>
        <a:ext cx="1292074" cy="393925"/>
      </dsp:txXfrm>
    </dsp:sp>
    <dsp:sp modelId="{D0CC0F79-4FF7-4306-A6C6-1DD065D20E40}">
      <dsp:nvSpPr>
        <dsp:cNvPr id="0" name=""/>
        <dsp:cNvSpPr/>
      </dsp:nvSpPr>
      <dsp:spPr>
        <a:xfrm>
          <a:off x="3413932" y="493128"/>
          <a:ext cx="1292074" cy="3939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Individualizador</a:t>
          </a:r>
          <a:endParaRPr lang="es-EC" sz="1300" kern="1200" dirty="0">
            <a:solidFill>
              <a:schemeClr val="tx1"/>
            </a:solidFill>
          </a:endParaRPr>
        </a:p>
      </dsp:txBody>
      <dsp:txXfrm>
        <a:off x="3413932" y="493128"/>
        <a:ext cx="1292074" cy="393925"/>
      </dsp:txXfrm>
    </dsp:sp>
    <dsp:sp modelId="{5EF28F88-CE4E-486B-BA5B-5B1979488045}">
      <dsp:nvSpPr>
        <dsp:cNvPr id="0" name=""/>
        <dsp:cNvSpPr/>
      </dsp:nvSpPr>
      <dsp:spPr>
        <a:xfrm>
          <a:off x="3413932" y="985534"/>
          <a:ext cx="1292074" cy="3939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Participativo</a:t>
          </a:r>
          <a:endParaRPr lang="es-EC" sz="1300" kern="1200" dirty="0">
            <a:solidFill>
              <a:schemeClr val="tx1"/>
            </a:solidFill>
          </a:endParaRPr>
        </a:p>
      </dsp:txBody>
      <dsp:txXfrm>
        <a:off x="3413932" y="985534"/>
        <a:ext cx="1292074" cy="393925"/>
      </dsp:txXfrm>
    </dsp:sp>
    <dsp:sp modelId="{C3ABBA4F-22D2-4DD7-9EB7-DB8459D2C2D2}">
      <dsp:nvSpPr>
        <dsp:cNvPr id="0" name=""/>
        <dsp:cNvSpPr/>
      </dsp:nvSpPr>
      <dsp:spPr>
        <a:xfrm>
          <a:off x="3413932" y="1477941"/>
          <a:ext cx="1292074" cy="3939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Socializador</a:t>
          </a:r>
          <a:endParaRPr lang="es-EC" sz="1300" kern="1200" dirty="0">
            <a:solidFill>
              <a:schemeClr val="tx1"/>
            </a:solidFill>
          </a:endParaRPr>
        </a:p>
      </dsp:txBody>
      <dsp:txXfrm>
        <a:off x="3413932" y="1477941"/>
        <a:ext cx="1292074" cy="393925"/>
      </dsp:txXfrm>
    </dsp:sp>
    <dsp:sp modelId="{E4459D94-6CA3-4F6B-B507-C18D490B7B76}">
      <dsp:nvSpPr>
        <dsp:cNvPr id="0" name=""/>
        <dsp:cNvSpPr/>
      </dsp:nvSpPr>
      <dsp:spPr>
        <a:xfrm>
          <a:off x="3413932" y="1970347"/>
          <a:ext cx="1292074" cy="3939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Cognoscitivo</a:t>
          </a:r>
          <a:endParaRPr lang="es-EC" sz="1300" kern="1200" dirty="0">
            <a:solidFill>
              <a:schemeClr val="tx1"/>
            </a:solidFill>
          </a:endParaRPr>
        </a:p>
      </dsp:txBody>
      <dsp:txXfrm>
        <a:off x="3413932" y="1970347"/>
        <a:ext cx="1292074" cy="393925"/>
      </dsp:txXfrm>
    </dsp:sp>
    <dsp:sp modelId="{3F5D1E09-1B82-4F33-BD6E-F27C92103622}">
      <dsp:nvSpPr>
        <dsp:cNvPr id="0" name=""/>
        <dsp:cNvSpPr/>
      </dsp:nvSpPr>
      <dsp:spPr>
        <a:xfrm>
          <a:off x="3413932" y="2462753"/>
          <a:ext cx="1292074" cy="3939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Creativo</a:t>
          </a:r>
          <a:endParaRPr lang="es-EC" sz="1300" kern="1200" dirty="0">
            <a:solidFill>
              <a:schemeClr val="tx1"/>
            </a:solidFill>
          </a:endParaRPr>
        </a:p>
      </dsp:txBody>
      <dsp:txXfrm>
        <a:off x="3413932" y="2462753"/>
        <a:ext cx="1292074" cy="3939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E282C-DD7F-4FC2-B9F4-4C5932EA4F60}">
      <dsp:nvSpPr>
        <dsp:cNvPr id="0" name=""/>
        <dsp:cNvSpPr/>
      </dsp:nvSpPr>
      <dsp:spPr>
        <a:xfrm>
          <a:off x="0" y="0"/>
          <a:ext cx="6336703" cy="1219200"/>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En el curso de nivelación para las carreras del departamento de Ciencias Económicas, Administrativas y del Comercio, Septiembre 2011-Febrero 2012, modalidad presencial:</a:t>
          </a:r>
          <a:endParaRPr lang="es-EC" sz="1900" kern="1200" dirty="0"/>
        </a:p>
      </dsp:txBody>
      <dsp:txXfrm>
        <a:off x="0" y="0"/>
        <a:ext cx="6336703" cy="1219200"/>
      </dsp:txXfrm>
    </dsp:sp>
    <dsp:sp modelId="{EB60EC9C-4D1A-496A-82BA-2B3E3CDAB96C}">
      <dsp:nvSpPr>
        <dsp:cNvPr id="0" name=""/>
        <dsp:cNvSpPr/>
      </dsp:nvSpPr>
      <dsp:spPr>
        <a:xfrm>
          <a:off x="3094" y="1219200"/>
          <a:ext cx="2110171" cy="256032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Alto índice de repetición escolar (32,89%)</a:t>
          </a:r>
        </a:p>
        <a:p>
          <a:pPr lvl="0" algn="l" defTabSz="666750">
            <a:lnSpc>
              <a:spcPct val="90000"/>
            </a:lnSpc>
            <a:spcBef>
              <a:spcPct val="0"/>
            </a:spcBef>
            <a:spcAft>
              <a:spcPct val="35000"/>
            </a:spcAft>
          </a:pPr>
          <a:endParaRPr lang="es-ES" sz="1500" kern="1200" dirty="0" smtClean="0"/>
        </a:p>
        <a:p>
          <a:pPr lvl="0" algn="l" defTabSz="666750">
            <a:lnSpc>
              <a:spcPct val="90000"/>
            </a:lnSpc>
            <a:spcBef>
              <a:spcPct val="0"/>
            </a:spcBef>
            <a:spcAft>
              <a:spcPct val="35000"/>
            </a:spcAft>
          </a:pPr>
          <a:r>
            <a:rPr lang="es-ES" sz="1500" kern="1200" dirty="0" smtClean="0"/>
            <a:t>12,95% de deserción estudiantil</a:t>
          </a:r>
        </a:p>
      </dsp:txBody>
      <dsp:txXfrm>
        <a:off x="3094" y="1219200"/>
        <a:ext cx="2110171" cy="2560320"/>
      </dsp:txXfrm>
    </dsp:sp>
    <dsp:sp modelId="{03631C29-C009-436D-BD11-01B308F7D5D6}">
      <dsp:nvSpPr>
        <dsp:cNvPr id="0" name=""/>
        <dsp:cNvSpPr/>
      </dsp:nvSpPr>
      <dsp:spPr>
        <a:xfrm>
          <a:off x="2113266" y="1219200"/>
          <a:ext cx="2110171" cy="256032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es-ES" sz="1500" kern="1200" dirty="0" smtClean="0"/>
        </a:p>
        <a:p>
          <a:pPr lvl="0" algn="l" defTabSz="666750">
            <a:lnSpc>
              <a:spcPct val="90000"/>
            </a:lnSpc>
            <a:spcBef>
              <a:spcPct val="0"/>
            </a:spcBef>
            <a:spcAft>
              <a:spcPct val="35000"/>
            </a:spcAft>
          </a:pPr>
          <a:r>
            <a:rPr lang="es-ES" sz="1500" kern="1200" dirty="0" smtClean="0"/>
            <a:t>El mayor problema:</a:t>
          </a:r>
        </a:p>
        <a:p>
          <a:pPr lvl="0" algn="l" defTabSz="666750">
            <a:lnSpc>
              <a:spcPct val="90000"/>
            </a:lnSpc>
            <a:spcBef>
              <a:spcPct val="0"/>
            </a:spcBef>
            <a:spcAft>
              <a:spcPct val="35000"/>
            </a:spcAft>
          </a:pPr>
          <a:endParaRPr lang="es-ES" sz="1500" kern="1200" dirty="0" smtClean="0"/>
        </a:p>
        <a:p>
          <a:pPr lvl="0" algn="l" defTabSz="666750">
            <a:lnSpc>
              <a:spcPct val="90000"/>
            </a:lnSpc>
            <a:spcBef>
              <a:spcPct val="0"/>
            </a:spcBef>
            <a:spcAft>
              <a:spcPct val="35000"/>
            </a:spcAft>
          </a:pPr>
          <a:r>
            <a:rPr lang="es-ES" sz="1500" kern="1200" dirty="0" smtClean="0"/>
            <a:t>Introducción a la Contabilidad y Comercio, y Matemática Básica.</a:t>
          </a:r>
        </a:p>
        <a:p>
          <a:pPr lvl="0" algn="l" defTabSz="666750">
            <a:lnSpc>
              <a:spcPct val="90000"/>
            </a:lnSpc>
            <a:spcBef>
              <a:spcPct val="0"/>
            </a:spcBef>
            <a:spcAft>
              <a:spcPct val="35000"/>
            </a:spcAft>
          </a:pPr>
          <a:r>
            <a:rPr lang="es-ES" sz="1500" kern="1200" dirty="0" smtClean="0"/>
            <a:t>Índice de </a:t>
          </a:r>
          <a:r>
            <a:rPr lang="es-ES" sz="1500" kern="1200" dirty="0" err="1" smtClean="0"/>
            <a:t>repitencia</a:t>
          </a:r>
          <a:r>
            <a:rPr lang="es-ES" sz="1500" kern="1200" dirty="0" smtClean="0"/>
            <a:t>: 45,71%</a:t>
          </a:r>
        </a:p>
        <a:p>
          <a:pPr lvl="0" algn="l" defTabSz="666750">
            <a:lnSpc>
              <a:spcPct val="90000"/>
            </a:lnSpc>
            <a:spcBef>
              <a:spcPct val="0"/>
            </a:spcBef>
            <a:spcAft>
              <a:spcPct val="35000"/>
            </a:spcAft>
          </a:pPr>
          <a:r>
            <a:rPr lang="es-ES" sz="1500" kern="1200" dirty="0" smtClean="0"/>
            <a:t>Deserción: 15,09%</a:t>
          </a:r>
        </a:p>
      </dsp:txBody>
      <dsp:txXfrm>
        <a:off x="2113266" y="1219200"/>
        <a:ext cx="2110171" cy="2560320"/>
      </dsp:txXfrm>
    </dsp:sp>
    <dsp:sp modelId="{A36CC148-DFFB-4A8B-9C08-CE3BF3810ADD}">
      <dsp:nvSpPr>
        <dsp:cNvPr id="0" name=""/>
        <dsp:cNvSpPr/>
      </dsp:nvSpPr>
      <dsp:spPr>
        <a:xfrm>
          <a:off x="4223437" y="1219200"/>
          <a:ext cx="2110171" cy="256032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Situación económica.</a:t>
          </a:r>
        </a:p>
        <a:p>
          <a:pPr lvl="0" algn="l" defTabSz="711200">
            <a:lnSpc>
              <a:spcPct val="90000"/>
            </a:lnSpc>
            <a:spcBef>
              <a:spcPct val="0"/>
            </a:spcBef>
            <a:spcAft>
              <a:spcPct val="35000"/>
            </a:spcAft>
          </a:pPr>
          <a:r>
            <a:rPr lang="es-ES" sz="1600" kern="1200" dirty="0" smtClean="0"/>
            <a:t>Libertad de cátedra.</a:t>
          </a:r>
        </a:p>
        <a:p>
          <a:pPr lvl="0" algn="l" defTabSz="711200">
            <a:lnSpc>
              <a:spcPct val="90000"/>
            </a:lnSpc>
            <a:spcBef>
              <a:spcPct val="0"/>
            </a:spcBef>
            <a:spcAft>
              <a:spcPct val="35000"/>
            </a:spcAft>
          </a:pPr>
          <a:r>
            <a:rPr lang="es-ES" sz="1600" kern="1200" dirty="0" smtClean="0"/>
            <a:t>Sistema de evaluación.</a:t>
          </a:r>
        </a:p>
        <a:p>
          <a:pPr lvl="0" algn="l" defTabSz="711200">
            <a:lnSpc>
              <a:spcPct val="90000"/>
            </a:lnSpc>
            <a:spcBef>
              <a:spcPct val="0"/>
            </a:spcBef>
            <a:spcAft>
              <a:spcPct val="35000"/>
            </a:spcAft>
          </a:pPr>
          <a:r>
            <a:rPr lang="es-ES" sz="1600" kern="1200" dirty="0" smtClean="0"/>
            <a:t>Deficiencia en la aplicación de hábitos de estudio.</a:t>
          </a:r>
        </a:p>
        <a:p>
          <a:pPr lvl="0" algn="l" defTabSz="711200">
            <a:lnSpc>
              <a:spcPct val="90000"/>
            </a:lnSpc>
            <a:spcBef>
              <a:spcPct val="0"/>
            </a:spcBef>
            <a:spcAft>
              <a:spcPct val="35000"/>
            </a:spcAft>
          </a:pPr>
          <a:r>
            <a:rPr lang="es-ES" sz="1600" kern="1200" dirty="0" smtClean="0"/>
            <a:t>Estilo de enseñanza.</a:t>
          </a:r>
        </a:p>
      </dsp:txBody>
      <dsp:txXfrm>
        <a:off x="4223437" y="1219200"/>
        <a:ext cx="2110171" cy="2560320"/>
      </dsp:txXfrm>
    </dsp:sp>
    <dsp:sp modelId="{C92DDC8A-A936-4BEB-A4F6-E8FFA9F8C6F7}">
      <dsp:nvSpPr>
        <dsp:cNvPr id="0" name=""/>
        <dsp:cNvSpPr/>
      </dsp:nvSpPr>
      <dsp:spPr>
        <a:xfrm>
          <a:off x="0" y="3779520"/>
          <a:ext cx="6336703" cy="284480"/>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B78DE-E24B-49C6-914E-26AAC8324C6E}">
      <dsp:nvSpPr>
        <dsp:cNvPr id="0" name=""/>
        <dsp:cNvSpPr/>
      </dsp:nvSpPr>
      <dsp:spPr>
        <a:xfrm rot="5400000">
          <a:off x="5444184" y="-2223053"/>
          <a:ext cx="863336" cy="553021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Se contó con el apoyo de la Universidad en donde se realizó la investigación de campo.</a:t>
          </a:r>
          <a:endParaRPr lang="es-EC" sz="1800" kern="1200" dirty="0"/>
        </a:p>
      </dsp:txBody>
      <dsp:txXfrm rot="-5400000">
        <a:off x="3110746" y="152530"/>
        <a:ext cx="5488069" cy="779046"/>
      </dsp:txXfrm>
    </dsp:sp>
    <dsp:sp modelId="{6F3E431C-A56E-4219-8307-449E392B528F}">
      <dsp:nvSpPr>
        <dsp:cNvPr id="0" name=""/>
        <dsp:cNvSpPr/>
      </dsp:nvSpPr>
      <dsp:spPr>
        <a:xfrm>
          <a:off x="0" y="2468"/>
          <a:ext cx="3110745" cy="10791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FACTIBILIDAD</a:t>
          </a:r>
          <a:endParaRPr lang="es-EC" sz="2900" kern="1200" dirty="0"/>
        </a:p>
      </dsp:txBody>
      <dsp:txXfrm>
        <a:off x="52681" y="55149"/>
        <a:ext cx="3005383" cy="973808"/>
      </dsp:txXfrm>
    </dsp:sp>
    <dsp:sp modelId="{09A7CC75-DCCF-4A77-8C27-77B4778B0350}">
      <dsp:nvSpPr>
        <dsp:cNvPr id="0" name=""/>
        <dsp:cNvSpPr/>
      </dsp:nvSpPr>
      <dsp:spPr>
        <a:xfrm rot="5400000">
          <a:off x="5444184" y="-1089924"/>
          <a:ext cx="863336" cy="553021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Se espera  que los estudiantes obtengan una educación de mayor calidad.</a:t>
          </a:r>
          <a:endParaRPr lang="es-EC" sz="1600" kern="1200" dirty="0"/>
        </a:p>
        <a:p>
          <a:pPr marL="171450" lvl="1" indent="-171450" algn="just" defTabSz="711200">
            <a:lnSpc>
              <a:spcPct val="90000"/>
            </a:lnSpc>
            <a:spcBef>
              <a:spcPct val="0"/>
            </a:spcBef>
            <a:spcAft>
              <a:spcPct val="15000"/>
            </a:spcAft>
            <a:buChar char="••"/>
          </a:pPr>
          <a:r>
            <a:rPr lang="es-ES" sz="1600" kern="1200" dirty="0" smtClean="0"/>
            <a:t>El personal docente se beneficiará en la elevación del nivel profesional.</a:t>
          </a:r>
          <a:endParaRPr lang="es-EC" sz="1600" kern="1200" dirty="0"/>
        </a:p>
      </dsp:txBody>
      <dsp:txXfrm rot="-5400000">
        <a:off x="3110746" y="1285659"/>
        <a:ext cx="5488069" cy="779046"/>
      </dsp:txXfrm>
    </dsp:sp>
    <dsp:sp modelId="{7863189F-BF51-4AE1-B423-323EB35777BB}">
      <dsp:nvSpPr>
        <dsp:cNvPr id="0" name=""/>
        <dsp:cNvSpPr/>
      </dsp:nvSpPr>
      <dsp:spPr>
        <a:xfrm>
          <a:off x="0" y="1135597"/>
          <a:ext cx="3110745" cy="10791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RELEVANCIA SOCIO-EDUCATIVA</a:t>
          </a:r>
          <a:endParaRPr lang="es-EC" sz="2900" kern="1200" dirty="0"/>
        </a:p>
      </dsp:txBody>
      <dsp:txXfrm>
        <a:off x="52681" y="1188278"/>
        <a:ext cx="3005383" cy="973808"/>
      </dsp:txXfrm>
    </dsp:sp>
    <dsp:sp modelId="{44CA950E-7D2F-47CE-8942-CCEFAE69F76E}">
      <dsp:nvSpPr>
        <dsp:cNvPr id="0" name=""/>
        <dsp:cNvSpPr/>
      </dsp:nvSpPr>
      <dsp:spPr>
        <a:xfrm rot="5400000">
          <a:off x="5444184" y="43204"/>
          <a:ext cx="863336" cy="553021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Fue posible conseguir la información requerida para el efecto.</a:t>
          </a:r>
          <a:endParaRPr lang="es-EC" sz="1800" kern="1200" dirty="0"/>
        </a:p>
      </dsp:txBody>
      <dsp:txXfrm rot="-5400000">
        <a:off x="3110746" y="2418788"/>
        <a:ext cx="5488069" cy="779046"/>
      </dsp:txXfrm>
    </dsp:sp>
    <dsp:sp modelId="{3E0958BC-03AB-4D64-A796-3E5B38EFFACF}">
      <dsp:nvSpPr>
        <dsp:cNvPr id="0" name=""/>
        <dsp:cNvSpPr/>
      </dsp:nvSpPr>
      <dsp:spPr>
        <a:xfrm>
          <a:off x="0" y="2268726"/>
          <a:ext cx="3110745" cy="10791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VIABILIDAD</a:t>
          </a:r>
          <a:endParaRPr lang="es-EC" sz="2900" kern="1200" dirty="0"/>
        </a:p>
      </dsp:txBody>
      <dsp:txXfrm>
        <a:off x="52681" y="2321407"/>
        <a:ext cx="3005383" cy="973808"/>
      </dsp:txXfrm>
    </dsp:sp>
    <dsp:sp modelId="{BC02D3A5-4F38-4E95-9048-A655897AD7D1}">
      <dsp:nvSpPr>
        <dsp:cNvPr id="0" name=""/>
        <dsp:cNvSpPr/>
      </dsp:nvSpPr>
      <dsp:spPr>
        <a:xfrm rot="5400000">
          <a:off x="5444184" y="1176334"/>
          <a:ext cx="863336" cy="553021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smtClean="0"/>
            <a:t>Constituye una alternativa para mejorar la calidad de educación de la Escuela Politécnica del Ejército.</a:t>
          </a:r>
          <a:endParaRPr lang="es-EC" sz="1800" kern="1200" dirty="0"/>
        </a:p>
      </dsp:txBody>
      <dsp:txXfrm rot="-5400000">
        <a:off x="3110746" y="3551918"/>
        <a:ext cx="5488069" cy="779046"/>
      </dsp:txXfrm>
    </dsp:sp>
    <dsp:sp modelId="{BB62B25B-9550-48B5-8A25-DD9B31467EF5}">
      <dsp:nvSpPr>
        <dsp:cNvPr id="0" name=""/>
        <dsp:cNvSpPr/>
      </dsp:nvSpPr>
      <dsp:spPr>
        <a:xfrm>
          <a:off x="0" y="3401855"/>
          <a:ext cx="3110745" cy="10791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INSTITUCIONAL</a:t>
          </a:r>
          <a:endParaRPr lang="es-EC" sz="2900" kern="1200" dirty="0"/>
        </a:p>
      </dsp:txBody>
      <dsp:txXfrm>
        <a:off x="52681" y="3454536"/>
        <a:ext cx="3005383" cy="973808"/>
      </dsp:txXfrm>
    </dsp:sp>
    <dsp:sp modelId="{E1D42BFE-5D14-4491-A0C4-AC592896B10A}">
      <dsp:nvSpPr>
        <dsp:cNvPr id="0" name=""/>
        <dsp:cNvSpPr/>
      </dsp:nvSpPr>
      <dsp:spPr>
        <a:xfrm rot="5400000">
          <a:off x="5444184" y="2309463"/>
          <a:ext cx="863336" cy="5530214"/>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Se contó con los recursos económicos y didácticos necesarios.</a:t>
          </a:r>
          <a:endParaRPr lang="es-EC" sz="1800" kern="1200" dirty="0"/>
        </a:p>
      </dsp:txBody>
      <dsp:txXfrm rot="-5400000">
        <a:off x="3110746" y="4685047"/>
        <a:ext cx="5488069" cy="779046"/>
      </dsp:txXfrm>
    </dsp:sp>
    <dsp:sp modelId="{195AD4F6-CED4-447C-A8F9-F78DEC38A7CA}">
      <dsp:nvSpPr>
        <dsp:cNvPr id="0" name=""/>
        <dsp:cNvSpPr/>
      </dsp:nvSpPr>
      <dsp:spPr>
        <a:xfrm>
          <a:off x="0" y="4534985"/>
          <a:ext cx="3110745" cy="10791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RECURSOS</a:t>
          </a:r>
          <a:endParaRPr lang="es-EC" sz="2900" kern="1200" dirty="0"/>
        </a:p>
      </dsp:txBody>
      <dsp:txXfrm>
        <a:off x="52681" y="4587666"/>
        <a:ext cx="3005383" cy="973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7DD8C-B0DE-44DC-905D-4B757772E3B8}">
      <dsp:nvSpPr>
        <dsp:cNvPr id="0" name=""/>
        <dsp:cNvSpPr/>
      </dsp:nvSpPr>
      <dsp:spPr>
        <a:xfrm>
          <a:off x="0" y="0"/>
          <a:ext cx="4621692" cy="1223286"/>
        </a:xfrm>
        <a:prstGeom prst="roundRect">
          <a:avLst>
            <a:gd name="adj" fmla="val 10000"/>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latin typeface="Arial" pitchFamily="34" charset="0"/>
              <a:cs typeface="Arial" pitchFamily="34" charset="0"/>
            </a:rPr>
            <a:t>Establecer los estilos de enseñanza aplicados por los docentes de las asignaturas de Matemática Básica e Introducción a la Contabilidad y Comercio</a:t>
          </a:r>
          <a:endParaRPr lang="es-EC" sz="1600" kern="1200" dirty="0">
            <a:latin typeface="Arial" pitchFamily="34" charset="0"/>
            <a:cs typeface="Arial" pitchFamily="34" charset="0"/>
          </a:endParaRPr>
        </a:p>
      </dsp:txBody>
      <dsp:txXfrm>
        <a:off x="35829" y="35829"/>
        <a:ext cx="3227500" cy="1151628"/>
      </dsp:txXfrm>
    </dsp:sp>
    <dsp:sp modelId="{9F5C30EE-5AD2-4F09-A991-A7C7CD110B74}">
      <dsp:nvSpPr>
        <dsp:cNvPr id="0" name=""/>
        <dsp:cNvSpPr/>
      </dsp:nvSpPr>
      <dsp:spPr>
        <a:xfrm>
          <a:off x="395611" y="1445701"/>
          <a:ext cx="4723724" cy="1223286"/>
        </a:xfrm>
        <a:prstGeom prst="roundRect">
          <a:avLst>
            <a:gd name="adj" fmla="val 10000"/>
          </a:avLst>
        </a:prstGeom>
        <a:solidFill>
          <a:schemeClr val="accent5">
            <a:hueOff val="-4673099"/>
            <a:satOff val="6871"/>
            <a:lumOff val="588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latin typeface="Arial" pitchFamily="34" charset="0"/>
              <a:cs typeface="Arial" pitchFamily="34" charset="0"/>
            </a:rPr>
            <a:t>Determinar el rendimiento académico de los estudiantes en las asignaturas de Matemática Básica e Introducción a la Contabilidad y Comercio</a:t>
          </a:r>
          <a:endParaRPr lang="es-EC" sz="1600" kern="1200" dirty="0">
            <a:latin typeface="Arial" pitchFamily="34" charset="0"/>
            <a:cs typeface="Arial" pitchFamily="34" charset="0"/>
          </a:endParaRPr>
        </a:p>
      </dsp:txBody>
      <dsp:txXfrm>
        <a:off x="431440" y="1481530"/>
        <a:ext cx="3461318" cy="1151628"/>
      </dsp:txXfrm>
    </dsp:sp>
    <dsp:sp modelId="{722256B6-24B8-48E3-A8AD-52C6E9602BFF}">
      <dsp:nvSpPr>
        <dsp:cNvPr id="0" name=""/>
        <dsp:cNvSpPr/>
      </dsp:nvSpPr>
      <dsp:spPr>
        <a:xfrm>
          <a:off x="785319" y="2891403"/>
          <a:ext cx="4723724" cy="1223286"/>
        </a:xfrm>
        <a:prstGeom prst="roundRect">
          <a:avLst>
            <a:gd name="adj" fmla="val 10000"/>
          </a:avLst>
        </a:prstGeom>
        <a:solidFill>
          <a:schemeClr val="accent5">
            <a:hueOff val="-9346198"/>
            <a:satOff val="13742"/>
            <a:lumOff val="1176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latin typeface="Arial" pitchFamily="34" charset="0"/>
              <a:cs typeface="Arial" pitchFamily="34" charset="0"/>
            </a:rPr>
            <a:t>Estimar la relación existente entre los estilos de enseñanza aplicados por los docentes y el rendimiento académico de los estudiantes en las asignaturas de Matemática Básica e Introducción a la Contabilidad y Comercio</a:t>
          </a:r>
          <a:r>
            <a:rPr lang="es-ES" sz="1400" kern="1200" dirty="0" smtClean="0">
              <a:solidFill>
                <a:schemeClr val="tx1"/>
              </a:solidFill>
              <a:latin typeface="Arial" pitchFamily="34" charset="0"/>
              <a:cs typeface="Arial" pitchFamily="34" charset="0"/>
            </a:rPr>
            <a:t>del Ejército.</a:t>
          </a:r>
          <a:endParaRPr lang="es-EC" sz="1400" kern="1200" dirty="0">
            <a:solidFill>
              <a:schemeClr val="tx1"/>
            </a:solidFill>
            <a:latin typeface="Arial" pitchFamily="34" charset="0"/>
            <a:cs typeface="Arial" pitchFamily="34" charset="0"/>
          </a:endParaRPr>
        </a:p>
      </dsp:txBody>
      <dsp:txXfrm>
        <a:off x="821148" y="2927232"/>
        <a:ext cx="3467223" cy="1151628"/>
      </dsp:txXfrm>
    </dsp:sp>
    <dsp:sp modelId="{5130B8B2-BF11-4723-BA41-BDB625EC737F}">
      <dsp:nvSpPr>
        <dsp:cNvPr id="0" name=""/>
        <dsp:cNvSpPr/>
      </dsp:nvSpPr>
      <dsp:spPr>
        <a:xfrm>
          <a:off x="1180931" y="4337105"/>
          <a:ext cx="4723724" cy="1223286"/>
        </a:xfrm>
        <a:prstGeom prst="roundRect">
          <a:avLst>
            <a:gd name="adj" fmla="val 10000"/>
          </a:avLst>
        </a:prstGeom>
        <a:solidFill>
          <a:schemeClr val="accent5">
            <a:hueOff val="-14019296"/>
            <a:satOff val="20613"/>
            <a:lumOff val="1764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 sz="1700" kern="1200" dirty="0" smtClean="0">
              <a:solidFill>
                <a:schemeClr val="tx1"/>
              </a:solidFill>
              <a:latin typeface="Arial" pitchFamily="34" charset="0"/>
              <a:cs typeface="Arial" pitchFamily="34" charset="0"/>
            </a:rPr>
            <a:t>Proponer</a:t>
          </a:r>
          <a:r>
            <a:rPr lang="es-ES" sz="1700" b="1" kern="1200" dirty="0" smtClean="0">
              <a:solidFill>
                <a:schemeClr val="tx1"/>
              </a:solidFill>
              <a:latin typeface="Arial" pitchFamily="34" charset="0"/>
              <a:cs typeface="Arial" pitchFamily="34" charset="0"/>
            </a:rPr>
            <a:t> </a:t>
          </a:r>
          <a:r>
            <a:rPr lang="es-ES" sz="1700" b="0" kern="1200" dirty="0" smtClean="0">
              <a:solidFill>
                <a:schemeClr val="tx1"/>
              </a:solidFill>
              <a:latin typeface="Arial" pitchFamily="34" charset="0"/>
              <a:cs typeface="Arial" pitchFamily="34" charset="0"/>
            </a:rPr>
            <a:t>una alternativa</a:t>
          </a:r>
          <a:r>
            <a:rPr lang="es-ES" sz="1700" kern="1200" dirty="0" smtClean="0">
              <a:solidFill>
                <a:schemeClr val="tx1"/>
              </a:solidFill>
              <a:latin typeface="Arial" pitchFamily="34" charset="0"/>
              <a:cs typeface="Arial" pitchFamily="34" charset="0"/>
            </a:rPr>
            <a:t> de solución a la problemática investigada.</a:t>
          </a:r>
          <a:endParaRPr lang="es-EC" sz="1700" kern="1200" dirty="0">
            <a:solidFill>
              <a:schemeClr val="tx1"/>
            </a:solidFill>
            <a:latin typeface="Arial" pitchFamily="34" charset="0"/>
            <a:cs typeface="Arial" pitchFamily="34" charset="0"/>
          </a:endParaRPr>
        </a:p>
      </dsp:txBody>
      <dsp:txXfrm>
        <a:off x="1216760" y="4372934"/>
        <a:ext cx="3461318" cy="1151628"/>
      </dsp:txXfrm>
    </dsp:sp>
    <dsp:sp modelId="{AE209E86-9A36-4266-9E3A-A068C5B218FB}">
      <dsp:nvSpPr>
        <dsp:cNvPr id="0" name=""/>
        <dsp:cNvSpPr/>
      </dsp:nvSpPr>
      <dsp:spPr>
        <a:xfrm>
          <a:off x="3928588" y="936926"/>
          <a:ext cx="795136" cy="795136"/>
        </a:xfrm>
        <a:prstGeom prst="downArrow">
          <a:avLst>
            <a:gd name="adj1" fmla="val 55000"/>
            <a:gd name="adj2" fmla="val 45000"/>
          </a:avLst>
        </a:prstGeom>
        <a:solidFill>
          <a:schemeClr val="accent5">
            <a:tint val="40000"/>
            <a:alpha val="90000"/>
            <a:hueOff val="0"/>
            <a:satOff val="0"/>
            <a:lumOff val="0"/>
            <a:alphaOff val="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4107494" y="936926"/>
        <a:ext cx="437324" cy="598340"/>
      </dsp:txXfrm>
    </dsp:sp>
    <dsp:sp modelId="{79044D1C-9869-4881-B984-628BBEFB5A47}">
      <dsp:nvSpPr>
        <dsp:cNvPr id="0" name=""/>
        <dsp:cNvSpPr/>
      </dsp:nvSpPr>
      <dsp:spPr>
        <a:xfrm>
          <a:off x="4324200" y="2382627"/>
          <a:ext cx="795136" cy="795136"/>
        </a:xfrm>
        <a:prstGeom prst="downArrow">
          <a:avLst>
            <a:gd name="adj1" fmla="val 55000"/>
            <a:gd name="adj2" fmla="val 45000"/>
          </a:avLst>
        </a:prstGeom>
        <a:solidFill>
          <a:schemeClr val="accent5">
            <a:tint val="40000"/>
            <a:alpha val="90000"/>
            <a:hueOff val="-7052449"/>
            <a:satOff val="13276"/>
            <a:lumOff val="2008"/>
            <a:alphaOff val="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4503106" y="2382627"/>
        <a:ext cx="437324" cy="598340"/>
      </dsp:txXfrm>
    </dsp:sp>
    <dsp:sp modelId="{B6647AEF-278F-4EB4-86A8-90D12E4702AF}">
      <dsp:nvSpPr>
        <dsp:cNvPr id="0" name=""/>
        <dsp:cNvSpPr/>
      </dsp:nvSpPr>
      <dsp:spPr>
        <a:xfrm>
          <a:off x="4713907" y="3828329"/>
          <a:ext cx="795136" cy="795136"/>
        </a:xfrm>
        <a:prstGeom prst="downArrow">
          <a:avLst>
            <a:gd name="adj1" fmla="val 55000"/>
            <a:gd name="adj2" fmla="val 45000"/>
          </a:avLst>
        </a:prstGeom>
        <a:solidFill>
          <a:schemeClr val="accent5">
            <a:tint val="40000"/>
            <a:alpha val="90000"/>
            <a:hueOff val="-14104897"/>
            <a:satOff val="26552"/>
            <a:lumOff val="4016"/>
            <a:alphaOff val="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4892813" y="3828329"/>
        <a:ext cx="437324" cy="598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9F69A-3C03-4F4A-9554-F49679E76B58}">
      <dsp:nvSpPr>
        <dsp:cNvPr id="0" name=""/>
        <dsp:cNvSpPr/>
      </dsp:nvSpPr>
      <dsp:spPr>
        <a:xfrm>
          <a:off x="2819098" y="1421794"/>
          <a:ext cx="354424" cy="675352"/>
        </a:xfrm>
        <a:custGeom>
          <a:avLst/>
          <a:gdLst/>
          <a:ahLst/>
          <a:cxnLst/>
          <a:rect l="0" t="0" r="0" b="0"/>
          <a:pathLst>
            <a:path>
              <a:moveTo>
                <a:pt x="0" y="0"/>
              </a:moveTo>
              <a:lnTo>
                <a:pt x="177212" y="0"/>
              </a:lnTo>
              <a:lnTo>
                <a:pt x="177212" y="675352"/>
              </a:lnTo>
              <a:lnTo>
                <a:pt x="354424" y="67535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77243" y="1740403"/>
        <a:ext cx="38135" cy="38135"/>
      </dsp:txXfrm>
    </dsp:sp>
    <dsp:sp modelId="{248172D2-10EC-4EE2-8AD3-BA10C7EAAEF3}">
      <dsp:nvSpPr>
        <dsp:cNvPr id="0" name=""/>
        <dsp:cNvSpPr/>
      </dsp:nvSpPr>
      <dsp:spPr>
        <a:xfrm>
          <a:off x="2819098" y="1376074"/>
          <a:ext cx="354424" cy="91440"/>
        </a:xfrm>
        <a:custGeom>
          <a:avLst/>
          <a:gdLst/>
          <a:ahLst/>
          <a:cxnLst/>
          <a:rect l="0" t="0" r="0" b="0"/>
          <a:pathLst>
            <a:path>
              <a:moveTo>
                <a:pt x="0" y="45720"/>
              </a:moveTo>
              <a:lnTo>
                <a:pt x="35442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87449" y="1412933"/>
        <a:ext cx="17721" cy="17721"/>
      </dsp:txXfrm>
    </dsp:sp>
    <dsp:sp modelId="{68EE1609-0E51-4955-874C-AB5B94250ED0}">
      <dsp:nvSpPr>
        <dsp:cNvPr id="0" name=""/>
        <dsp:cNvSpPr/>
      </dsp:nvSpPr>
      <dsp:spPr>
        <a:xfrm>
          <a:off x="2819098" y="746442"/>
          <a:ext cx="354424" cy="675352"/>
        </a:xfrm>
        <a:custGeom>
          <a:avLst/>
          <a:gdLst/>
          <a:ahLst/>
          <a:cxnLst/>
          <a:rect l="0" t="0" r="0" b="0"/>
          <a:pathLst>
            <a:path>
              <a:moveTo>
                <a:pt x="0" y="675352"/>
              </a:moveTo>
              <a:lnTo>
                <a:pt x="177212" y="675352"/>
              </a:lnTo>
              <a:lnTo>
                <a:pt x="177212" y="0"/>
              </a:lnTo>
              <a:lnTo>
                <a:pt x="35442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77243" y="1065050"/>
        <a:ext cx="38135" cy="38135"/>
      </dsp:txXfrm>
    </dsp:sp>
    <dsp:sp modelId="{E1627210-7A72-4CD4-8CFA-D9837DB58815}">
      <dsp:nvSpPr>
        <dsp:cNvPr id="0" name=""/>
        <dsp:cNvSpPr/>
      </dsp:nvSpPr>
      <dsp:spPr>
        <a:xfrm rot="16200000">
          <a:off x="1127162" y="1151653"/>
          <a:ext cx="2843589" cy="540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err="1" smtClean="0">
              <a:solidFill>
                <a:schemeClr val="tx1"/>
              </a:solidFill>
            </a:rPr>
            <a:t>Lippit</a:t>
          </a:r>
          <a:r>
            <a:rPr lang="es-EC" sz="2200" kern="1200" dirty="0" smtClean="0">
              <a:solidFill>
                <a:schemeClr val="tx1"/>
              </a:solidFill>
            </a:rPr>
            <a:t> y White (1938)</a:t>
          </a:r>
          <a:endParaRPr lang="es-EC" sz="2200" kern="1200" dirty="0">
            <a:solidFill>
              <a:schemeClr val="tx1"/>
            </a:solidFill>
          </a:endParaRPr>
        </a:p>
      </dsp:txBody>
      <dsp:txXfrm>
        <a:off x="1127162" y="1151653"/>
        <a:ext cx="2843589" cy="540281"/>
      </dsp:txXfrm>
    </dsp:sp>
    <dsp:sp modelId="{C56FD6F4-0707-4580-8F37-B3D6315FAB96}">
      <dsp:nvSpPr>
        <dsp:cNvPr id="0" name=""/>
        <dsp:cNvSpPr/>
      </dsp:nvSpPr>
      <dsp:spPr>
        <a:xfrm>
          <a:off x="3173523" y="476301"/>
          <a:ext cx="1772124" cy="5402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Autoritario</a:t>
          </a:r>
          <a:endParaRPr lang="es-EC" sz="2200" kern="1200" dirty="0"/>
        </a:p>
      </dsp:txBody>
      <dsp:txXfrm>
        <a:off x="3173523" y="476301"/>
        <a:ext cx="1772124" cy="540281"/>
      </dsp:txXfrm>
    </dsp:sp>
    <dsp:sp modelId="{D0CC0F79-4FF7-4306-A6C6-1DD065D20E40}">
      <dsp:nvSpPr>
        <dsp:cNvPr id="0" name=""/>
        <dsp:cNvSpPr/>
      </dsp:nvSpPr>
      <dsp:spPr>
        <a:xfrm>
          <a:off x="3173523" y="1151653"/>
          <a:ext cx="1772124" cy="5402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Laissez-faire</a:t>
          </a:r>
          <a:endParaRPr lang="es-EC" sz="2200" kern="1200" dirty="0"/>
        </a:p>
      </dsp:txBody>
      <dsp:txXfrm>
        <a:off x="3173523" y="1151653"/>
        <a:ext cx="1772124" cy="540281"/>
      </dsp:txXfrm>
    </dsp:sp>
    <dsp:sp modelId="{5EF28F88-CE4E-486B-BA5B-5B1979488045}">
      <dsp:nvSpPr>
        <dsp:cNvPr id="0" name=""/>
        <dsp:cNvSpPr/>
      </dsp:nvSpPr>
      <dsp:spPr>
        <a:xfrm>
          <a:off x="3173523" y="1827005"/>
          <a:ext cx="1772124" cy="5402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Democrático</a:t>
          </a:r>
          <a:endParaRPr lang="es-EC" sz="2200" kern="1200" dirty="0"/>
        </a:p>
      </dsp:txBody>
      <dsp:txXfrm>
        <a:off x="3173523" y="1827005"/>
        <a:ext cx="1772124" cy="5402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72D2-10EC-4EE2-8AD3-BA10C7EAAEF3}">
      <dsp:nvSpPr>
        <dsp:cNvPr id="0" name=""/>
        <dsp:cNvSpPr/>
      </dsp:nvSpPr>
      <dsp:spPr>
        <a:xfrm>
          <a:off x="2819098" y="1421794"/>
          <a:ext cx="354424" cy="337676"/>
        </a:xfrm>
        <a:custGeom>
          <a:avLst/>
          <a:gdLst/>
          <a:ahLst/>
          <a:cxnLst/>
          <a:rect l="0" t="0" r="0" b="0"/>
          <a:pathLst>
            <a:path>
              <a:moveTo>
                <a:pt x="0" y="0"/>
              </a:moveTo>
              <a:lnTo>
                <a:pt x="177212" y="0"/>
              </a:lnTo>
              <a:lnTo>
                <a:pt x="177212" y="337676"/>
              </a:lnTo>
              <a:lnTo>
                <a:pt x="354424" y="33767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84072" y="1578394"/>
        <a:ext cx="24476" cy="24476"/>
      </dsp:txXfrm>
    </dsp:sp>
    <dsp:sp modelId="{68EE1609-0E51-4955-874C-AB5B94250ED0}">
      <dsp:nvSpPr>
        <dsp:cNvPr id="0" name=""/>
        <dsp:cNvSpPr/>
      </dsp:nvSpPr>
      <dsp:spPr>
        <a:xfrm>
          <a:off x="2819098" y="1084118"/>
          <a:ext cx="354424" cy="337676"/>
        </a:xfrm>
        <a:custGeom>
          <a:avLst/>
          <a:gdLst/>
          <a:ahLst/>
          <a:cxnLst/>
          <a:rect l="0" t="0" r="0" b="0"/>
          <a:pathLst>
            <a:path>
              <a:moveTo>
                <a:pt x="0" y="337676"/>
              </a:moveTo>
              <a:lnTo>
                <a:pt x="177212" y="337676"/>
              </a:lnTo>
              <a:lnTo>
                <a:pt x="177212" y="0"/>
              </a:lnTo>
              <a:lnTo>
                <a:pt x="35442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984072" y="1240718"/>
        <a:ext cx="24476" cy="24476"/>
      </dsp:txXfrm>
    </dsp:sp>
    <dsp:sp modelId="{E1627210-7A72-4CD4-8CFA-D9837DB58815}">
      <dsp:nvSpPr>
        <dsp:cNvPr id="0" name=""/>
        <dsp:cNvSpPr/>
      </dsp:nvSpPr>
      <dsp:spPr>
        <a:xfrm rot="16200000">
          <a:off x="1127162" y="1151653"/>
          <a:ext cx="2843589" cy="5402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smtClean="0">
              <a:solidFill>
                <a:schemeClr val="tx1"/>
              </a:solidFill>
            </a:rPr>
            <a:t>Anderson (1945)</a:t>
          </a:r>
          <a:endParaRPr lang="es-EC" sz="2900" kern="1200" dirty="0">
            <a:solidFill>
              <a:schemeClr val="tx1"/>
            </a:solidFill>
          </a:endParaRPr>
        </a:p>
      </dsp:txBody>
      <dsp:txXfrm>
        <a:off x="1127162" y="1151653"/>
        <a:ext cx="2843589" cy="540281"/>
      </dsp:txXfrm>
    </dsp:sp>
    <dsp:sp modelId="{C56FD6F4-0707-4580-8F37-B3D6315FAB96}">
      <dsp:nvSpPr>
        <dsp:cNvPr id="0" name=""/>
        <dsp:cNvSpPr/>
      </dsp:nvSpPr>
      <dsp:spPr>
        <a:xfrm>
          <a:off x="3173523" y="813977"/>
          <a:ext cx="1772124" cy="5402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Dominador</a:t>
          </a:r>
          <a:endParaRPr lang="es-EC" sz="2600" kern="1200" dirty="0"/>
        </a:p>
      </dsp:txBody>
      <dsp:txXfrm>
        <a:off x="3173523" y="813977"/>
        <a:ext cx="1772124" cy="540281"/>
      </dsp:txXfrm>
    </dsp:sp>
    <dsp:sp modelId="{D0CC0F79-4FF7-4306-A6C6-1DD065D20E40}">
      <dsp:nvSpPr>
        <dsp:cNvPr id="0" name=""/>
        <dsp:cNvSpPr/>
      </dsp:nvSpPr>
      <dsp:spPr>
        <a:xfrm>
          <a:off x="3173523" y="1489329"/>
          <a:ext cx="1772124" cy="5402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Integrador</a:t>
          </a:r>
          <a:endParaRPr lang="es-EC" sz="2600" kern="1200" dirty="0"/>
        </a:p>
      </dsp:txBody>
      <dsp:txXfrm>
        <a:off x="3173523" y="1489329"/>
        <a:ext cx="1772124" cy="5402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9F69A-3C03-4F4A-9554-F49679E76B58}">
      <dsp:nvSpPr>
        <dsp:cNvPr id="0" name=""/>
        <dsp:cNvSpPr/>
      </dsp:nvSpPr>
      <dsp:spPr>
        <a:xfrm>
          <a:off x="2936813" y="1428700"/>
          <a:ext cx="356146" cy="678632"/>
        </a:xfrm>
        <a:custGeom>
          <a:avLst/>
          <a:gdLst/>
          <a:ahLst/>
          <a:cxnLst/>
          <a:rect l="0" t="0" r="0" b="0"/>
          <a:pathLst>
            <a:path>
              <a:moveTo>
                <a:pt x="0" y="0"/>
              </a:moveTo>
              <a:lnTo>
                <a:pt x="178073" y="0"/>
              </a:lnTo>
              <a:lnTo>
                <a:pt x="178073" y="678632"/>
              </a:lnTo>
              <a:lnTo>
                <a:pt x="356146" y="6786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95726" y="1748856"/>
        <a:ext cx="38320" cy="38320"/>
      </dsp:txXfrm>
    </dsp:sp>
    <dsp:sp modelId="{248172D2-10EC-4EE2-8AD3-BA10C7EAAEF3}">
      <dsp:nvSpPr>
        <dsp:cNvPr id="0" name=""/>
        <dsp:cNvSpPr/>
      </dsp:nvSpPr>
      <dsp:spPr>
        <a:xfrm>
          <a:off x="2936813" y="1382980"/>
          <a:ext cx="356146" cy="91440"/>
        </a:xfrm>
        <a:custGeom>
          <a:avLst/>
          <a:gdLst/>
          <a:ahLst/>
          <a:cxnLst/>
          <a:rect l="0" t="0" r="0" b="0"/>
          <a:pathLst>
            <a:path>
              <a:moveTo>
                <a:pt x="0" y="45720"/>
              </a:moveTo>
              <a:lnTo>
                <a:pt x="356146"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05983" y="1419796"/>
        <a:ext cx="17807" cy="17807"/>
      </dsp:txXfrm>
    </dsp:sp>
    <dsp:sp modelId="{68EE1609-0E51-4955-874C-AB5B94250ED0}">
      <dsp:nvSpPr>
        <dsp:cNvPr id="0" name=""/>
        <dsp:cNvSpPr/>
      </dsp:nvSpPr>
      <dsp:spPr>
        <a:xfrm>
          <a:off x="2936813" y="750067"/>
          <a:ext cx="356146" cy="678632"/>
        </a:xfrm>
        <a:custGeom>
          <a:avLst/>
          <a:gdLst/>
          <a:ahLst/>
          <a:cxnLst/>
          <a:rect l="0" t="0" r="0" b="0"/>
          <a:pathLst>
            <a:path>
              <a:moveTo>
                <a:pt x="0" y="678632"/>
              </a:moveTo>
              <a:lnTo>
                <a:pt x="178073" y="678632"/>
              </a:lnTo>
              <a:lnTo>
                <a:pt x="178073" y="0"/>
              </a:lnTo>
              <a:lnTo>
                <a:pt x="35614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95726" y="1070223"/>
        <a:ext cx="38320" cy="38320"/>
      </dsp:txXfrm>
    </dsp:sp>
    <dsp:sp modelId="{E1627210-7A72-4CD4-8CFA-D9837DB58815}">
      <dsp:nvSpPr>
        <dsp:cNvPr id="0" name=""/>
        <dsp:cNvSpPr/>
      </dsp:nvSpPr>
      <dsp:spPr>
        <a:xfrm rot="16200000">
          <a:off x="1236660" y="1157247"/>
          <a:ext cx="2857400" cy="542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3300" kern="1200" dirty="0" smtClean="0">
              <a:solidFill>
                <a:schemeClr val="tx1"/>
              </a:solidFill>
            </a:rPr>
            <a:t>Gordon (1959)</a:t>
          </a:r>
          <a:endParaRPr lang="es-EC" sz="3300" kern="1200" dirty="0">
            <a:solidFill>
              <a:schemeClr val="tx1"/>
            </a:solidFill>
          </a:endParaRPr>
        </a:p>
      </dsp:txBody>
      <dsp:txXfrm>
        <a:off x="1236660" y="1157247"/>
        <a:ext cx="2857400" cy="542906"/>
      </dsp:txXfrm>
    </dsp:sp>
    <dsp:sp modelId="{C56FD6F4-0707-4580-8F37-B3D6315FAB96}">
      <dsp:nvSpPr>
        <dsp:cNvPr id="0" name=""/>
        <dsp:cNvSpPr/>
      </dsp:nvSpPr>
      <dsp:spPr>
        <a:xfrm>
          <a:off x="3292960" y="478614"/>
          <a:ext cx="1780732" cy="5429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Instrumental</a:t>
          </a:r>
          <a:endParaRPr lang="es-EC" sz="1800" kern="1200" dirty="0"/>
        </a:p>
      </dsp:txBody>
      <dsp:txXfrm>
        <a:off x="3292960" y="478614"/>
        <a:ext cx="1780732" cy="542906"/>
      </dsp:txXfrm>
    </dsp:sp>
    <dsp:sp modelId="{D0CC0F79-4FF7-4306-A6C6-1DD065D20E40}">
      <dsp:nvSpPr>
        <dsp:cNvPr id="0" name=""/>
        <dsp:cNvSpPr/>
      </dsp:nvSpPr>
      <dsp:spPr>
        <a:xfrm>
          <a:off x="3292960" y="1157247"/>
          <a:ext cx="1780732" cy="5429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Expresivo</a:t>
          </a:r>
          <a:endParaRPr lang="es-EC" sz="1800" kern="1200" dirty="0"/>
        </a:p>
      </dsp:txBody>
      <dsp:txXfrm>
        <a:off x="3292960" y="1157247"/>
        <a:ext cx="1780732" cy="542906"/>
      </dsp:txXfrm>
    </dsp:sp>
    <dsp:sp modelId="{5EF28F88-CE4E-486B-BA5B-5B1979488045}">
      <dsp:nvSpPr>
        <dsp:cNvPr id="0" name=""/>
        <dsp:cNvSpPr/>
      </dsp:nvSpPr>
      <dsp:spPr>
        <a:xfrm>
          <a:off x="3292960" y="1835880"/>
          <a:ext cx="1780732" cy="5429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Instrumental-expresivo</a:t>
          </a:r>
          <a:endParaRPr lang="es-EC" sz="1800" kern="1200" dirty="0"/>
        </a:p>
      </dsp:txBody>
      <dsp:txXfrm>
        <a:off x="3292960" y="1835880"/>
        <a:ext cx="1780732" cy="5429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9F69A-3C03-4F4A-9554-F49679E76B58}">
      <dsp:nvSpPr>
        <dsp:cNvPr id="0" name=""/>
        <dsp:cNvSpPr/>
      </dsp:nvSpPr>
      <dsp:spPr>
        <a:xfrm>
          <a:off x="2936813" y="1428700"/>
          <a:ext cx="356146" cy="678632"/>
        </a:xfrm>
        <a:custGeom>
          <a:avLst/>
          <a:gdLst/>
          <a:ahLst/>
          <a:cxnLst/>
          <a:rect l="0" t="0" r="0" b="0"/>
          <a:pathLst>
            <a:path>
              <a:moveTo>
                <a:pt x="0" y="0"/>
              </a:moveTo>
              <a:lnTo>
                <a:pt x="178073" y="0"/>
              </a:lnTo>
              <a:lnTo>
                <a:pt x="178073" y="678632"/>
              </a:lnTo>
              <a:lnTo>
                <a:pt x="356146" y="6786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95726" y="1748856"/>
        <a:ext cx="38320" cy="38320"/>
      </dsp:txXfrm>
    </dsp:sp>
    <dsp:sp modelId="{248172D2-10EC-4EE2-8AD3-BA10C7EAAEF3}">
      <dsp:nvSpPr>
        <dsp:cNvPr id="0" name=""/>
        <dsp:cNvSpPr/>
      </dsp:nvSpPr>
      <dsp:spPr>
        <a:xfrm>
          <a:off x="2936813" y="1382980"/>
          <a:ext cx="356146" cy="91440"/>
        </a:xfrm>
        <a:custGeom>
          <a:avLst/>
          <a:gdLst/>
          <a:ahLst/>
          <a:cxnLst/>
          <a:rect l="0" t="0" r="0" b="0"/>
          <a:pathLst>
            <a:path>
              <a:moveTo>
                <a:pt x="0" y="45720"/>
              </a:moveTo>
              <a:lnTo>
                <a:pt x="356146"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05983" y="1419796"/>
        <a:ext cx="17807" cy="17807"/>
      </dsp:txXfrm>
    </dsp:sp>
    <dsp:sp modelId="{68EE1609-0E51-4955-874C-AB5B94250ED0}">
      <dsp:nvSpPr>
        <dsp:cNvPr id="0" name=""/>
        <dsp:cNvSpPr/>
      </dsp:nvSpPr>
      <dsp:spPr>
        <a:xfrm>
          <a:off x="2936813" y="750067"/>
          <a:ext cx="356146" cy="678632"/>
        </a:xfrm>
        <a:custGeom>
          <a:avLst/>
          <a:gdLst/>
          <a:ahLst/>
          <a:cxnLst/>
          <a:rect l="0" t="0" r="0" b="0"/>
          <a:pathLst>
            <a:path>
              <a:moveTo>
                <a:pt x="0" y="678632"/>
              </a:moveTo>
              <a:lnTo>
                <a:pt x="178073" y="678632"/>
              </a:lnTo>
              <a:lnTo>
                <a:pt x="178073" y="0"/>
              </a:lnTo>
              <a:lnTo>
                <a:pt x="35614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95726" y="1070223"/>
        <a:ext cx="38320" cy="38320"/>
      </dsp:txXfrm>
    </dsp:sp>
    <dsp:sp modelId="{E1627210-7A72-4CD4-8CFA-D9837DB58815}">
      <dsp:nvSpPr>
        <dsp:cNvPr id="0" name=""/>
        <dsp:cNvSpPr/>
      </dsp:nvSpPr>
      <dsp:spPr>
        <a:xfrm rot="16200000">
          <a:off x="1236660" y="1157247"/>
          <a:ext cx="2857400" cy="5429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Bennett (1979)</a:t>
          </a:r>
          <a:endParaRPr lang="es-EC" sz="3200" kern="1200" dirty="0">
            <a:solidFill>
              <a:schemeClr val="tx1"/>
            </a:solidFill>
          </a:endParaRPr>
        </a:p>
      </dsp:txBody>
      <dsp:txXfrm>
        <a:off x="1236660" y="1157247"/>
        <a:ext cx="2857400" cy="542906"/>
      </dsp:txXfrm>
    </dsp:sp>
    <dsp:sp modelId="{C56FD6F4-0707-4580-8F37-B3D6315FAB96}">
      <dsp:nvSpPr>
        <dsp:cNvPr id="0" name=""/>
        <dsp:cNvSpPr/>
      </dsp:nvSpPr>
      <dsp:spPr>
        <a:xfrm>
          <a:off x="3292960" y="478614"/>
          <a:ext cx="1780732" cy="5429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Tradicional o formal</a:t>
          </a:r>
          <a:endParaRPr lang="es-EC" sz="1800" kern="1200" dirty="0"/>
        </a:p>
      </dsp:txBody>
      <dsp:txXfrm>
        <a:off x="3292960" y="478614"/>
        <a:ext cx="1780732" cy="542906"/>
      </dsp:txXfrm>
    </dsp:sp>
    <dsp:sp modelId="{D0CC0F79-4FF7-4306-A6C6-1DD065D20E40}">
      <dsp:nvSpPr>
        <dsp:cNvPr id="0" name=""/>
        <dsp:cNvSpPr/>
      </dsp:nvSpPr>
      <dsp:spPr>
        <a:xfrm>
          <a:off x="3292960" y="1157247"/>
          <a:ext cx="1780732" cy="5429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Progresista o liberal</a:t>
          </a:r>
          <a:endParaRPr lang="es-EC" sz="1800" kern="1200" dirty="0"/>
        </a:p>
      </dsp:txBody>
      <dsp:txXfrm>
        <a:off x="3292960" y="1157247"/>
        <a:ext cx="1780732" cy="542906"/>
      </dsp:txXfrm>
    </dsp:sp>
    <dsp:sp modelId="{5EF28F88-CE4E-486B-BA5B-5B1979488045}">
      <dsp:nvSpPr>
        <dsp:cNvPr id="0" name=""/>
        <dsp:cNvSpPr/>
      </dsp:nvSpPr>
      <dsp:spPr>
        <a:xfrm>
          <a:off x="3292960" y="1835880"/>
          <a:ext cx="1780732" cy="5429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Mixto</a:t>
          </a:r>
          <a:endParaRPr lang="es-EC" sz="1800" kern="1200" dirty="0"/>
        </a:p>
      </dsp:txBody>
      <dsp:txXfrm>
        <a:off x="3292960" y="1835880"/>
        <a:ext cx="1780732" cy="5429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96A1BE2-A89B-43A7-B75E-FEBA19AEBA7F}" type="datetimeFigureOut">
              <a:rPr lang="es-EC"/>
              <a:pPr>
                <a:defRPr/>
              </a:pPr>
              <a:t>26/01/2014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D8F1A06-98EE-438B-89A5-E63A7D0B2560}" type="slidenum">
              <a:rPr lang="es-EC"/>
              <a:pPr>
                <a:defRPr/>
              </a:pPr>
              <a:t>‹Nº›</a:t>
            </a:fld>
            <a:endParaRPr lang="es-EC"/>
          </a:p>
        </p:txBody>
      </p:sp>
    </p:spTree>
    <p:extLst>
      <p:ext uri="{BB962C8B-B14F-4D97-AF65-F5344CB8AC3E}">
        <p14:creationId xmlns:p14="http://schemas.microsoft.com/office/powerpoint/2010/main" val="1794168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C" smtClean="0"/>
          </a:p>
        </p:txBody>
      </p:sp>
      <p:sp>
        <p:nvSpPr>
          <p:cNvPr id="655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B1D9FB-0563-4865-90B2-9D995A1EB84A}" type="slidenum">
              <a:rPr lang="es-EC" smtClean="0"/>
              <a:pPr eaLnBrk="1" hangingPunct="1"/>
              <a:t>4</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8191" name="CorelDRAW" r:id="rId3" imgW="7748626" imgH="4759452" progId="">
                  <p:embed/>
                </p:oleObj>
              </mc:Choice>
              <mc:Fallback>
                <p:oleObj name="CorelDRAW" r:id="rId3" imgW="7748626" imgH="4759452" progId="">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C" sz="140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C" sz="140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C" sz="140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C" sz="1400">
              <a:solidFill>
                <a:srgbClr val="000000"/>
              </a:solidFill>
            </a:endParaRPr>
          </a:p>
        </p:txBody>
      </p:sp>
      <p:pic>
        <p:nvPicPr>
          <p:cNvPr id="7" name="Picture 48" descr="bannner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a:solidFill>
                <a:srgbClr val="000000"/>
              </a:solidFill>
            </a:endParaRPr>
          </a:p>
        </p:txBody>
      </p:sp>
      <p:pic>
        <p:nvPicPr>
          <p:cNvPr id="9" name="Picture 49" descr="LOGO ESPE ORIGINAL copi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711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906249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4191558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1/26/2014</a:t>
            </a:fld>
            <a:endParaRPr lang="en-U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pPr eaLnBrk="1" latinLnBrk="0" hangingPunct="1"/>
            <a:fld id="{2BBB5E19-F10A-4C2F-BF6F-11C513378A2E}" type="slidenum">
              <a:rPr kumimoji="0" lang="en-US" smtClean="0"/>
              <a:pPr eaLnBrk="1" latinLnBrk="0" hangingPunct="1"/>
              <a:t>‹Nº›</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1/26/2014</a:t>
            </a:fld>
            <a:endParaRPr lang="en-US"/>
          </a:p>
        </p:txBody>
      </p:sp>
      <p:sp>
        <p:nvSpPr>
          <p:cNvPr id="9" name="8 Marcador de número de diapositiva"/>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10" name="9 Marcador de pie de página"/>
          <p:cNvSpPr>
            <a:spLocks noGrp="1"/>
          </p:cNvSpPr>
          <p:nvPr>
            <p:ph type="ftr" sz="quarter" idx="16"/>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kumimoji="0" lang="en-U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1/26/2014</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1/26/2014</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1/26/2014</a:t>
            </a:fld>
            <a:endParaRPr lang="en-US"/>
          </a:p>
        </p:txBody>
      </p:sp>
      <p:sp>
        <p:nvSpPr>
          <p:cNvPr id="7" name="6 Marcador de número de diapositiva"/>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8" name="7 Marcador de pie de página"/>
          <p:cNvSpPr>
            <a:spLocks noGrp="1"/>
          </p:cNvSpPr>
          <p:nvPr>
            <p:ph type="ftr" sz="quarter" idx="12"/>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1/26/2014</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1/26/2014</a:t>
            </a:fld>
            <a:endParaRPr lang="en-US" dirty="0"/>
          </a:p>
        </p:txBody>
      </p:sp>
      <p:sp>
        <p:nvSpPr>
          <p:cNvPr id="22" name="21 Marcador de número de diapositiva"/>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3" name="22 Marcador de pie de página"/>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004273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1/26/2014</a:t>
            </a:fld>
            <a:endParaRPr lang="en-US"/>
          </a:p>
        </p:txBody>
      </p:sp>
      <p:sp>
        <p:nvSpPr>
          <p:cNvPr id="18" name="17 Marcador de número de diapositiva"/>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1" name="20 Marcador de pie de página"/>
          <p:cNvSpPr>
            <a:spLocks noGrp="1"/>
          </p:cNvSpPr>
          <p:nvPr>
            <p:ph type="ftr" sz="quarter" idx="12"/>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9159" name="CorelDRAW" r:id="rId3" imgW="7748626" imgH="4759452" progId="">
                  <p:embed/>
                </p:oleObj>
              </mc:Choice>
              <mc:Fallback>
                <p:oleObj name="CorelDRAW" r:id="rId3" imgW="7748626" imgH="47594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C"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C"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C"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C" sz="1400"/>
          </a:p>
        </p:txBody>
      </p:sp>
      <p:pic>
        <p:nvPicPr>
          <p:cNvPr id="7" name="Picture 48" descr="bannner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p>
        </p:txBody>
      </p:sp>
      <p:pic>
        <p:nvPicPr>
          <p:cNvPr id="9" name="Picture 49" descr="LOGO ESPE ORIGINAL copi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392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11" name="10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312799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325431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2458052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3224020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2135498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3137411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549274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1456801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2704838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1559728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3260833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3132635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2E852EA-585A-4182-B926-776E801C491B}" type="datetimeFigureOut">
              <a:rPr lang="es-EC" smtClean="0"/>
              <a:t>26/01/2014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A213406-6340-4F7A-A68C-63B961F5498E}" type="slidenum">
              <a:rPr lang="es-EC" smtClean="0"/>
              <a:t>‹Nº›</a:t>
            </a:fld>
            <a:endParaRPr lang="es-EC"/>
          </a:p>
        </p:txBody>
      </p:sp>
    </p:spTree>
    <p:extLst>
      <p:ext uri="{BB962C8B-B14F-4D97-AF65-F5344CB8AC3E}">
        <p14:creationId xmlns:p14="http://schemas.microsoft.com/office/powerpoint/2010/main" val="97683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1/26/2014</a:t>
            </a:fld>
            <a:endParaRPr lang="en-US" dirty="0">
              <a:solidFill>
                <a:srgbClr val="FFFFFF"/>
              </a:solidFill>
            </a:endParaRPr>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pPr eaLnBrk="1" latinLnBrk="0" hangingPunct="1"/>
            <a:fld id="{D5BBC35B-A44B-4119-B8DA-DE9E3DFADA20}" type="slidenum">
              <a:rPr kumimoji="0" lang="en-US" smtClean="0"/>
              <a:pPr eaLnBrk="1" latinLnBrk="0" hangingPunct="1"/>
              <a:t>‹Nº›</a:t>
            </a:fld>
            <a:endParaRPr kumimoji="0" lang="en-US" dirty="0">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1/26/2014</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804667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1/26/2014</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1/26/2014</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1/26/2014</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1/26/2014</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1/26/2014</a:t>
            </a:fld>
            <a:endParaRPr lang="en-US">
              <a:solidFill>
                <a:schemeClr val="tx1"/>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pPr eaLnBrk="1" latinLnBrk="0" hangingPunct="1"/>
            <a:fld id="{D5BBC35B-A44B-4119-B8DA-DE9E3DFADA20}" type="slidenum">
              <a:rPr kumimoji="0" lang="en-US" smtClean="0"/>
              <a:pPr eaLnBrk="1" latinLnBrk="0" hangingPunct="1"/>
              <a:t>‹Nº›</a:t>
            </a:fld>
            <a:endParaRPr kumimoji="0" lang="en-US">
              <a:solidFill>
                <a:schemeClr val="tx1"/>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1/26/2014</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101784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2919984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2841335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2226223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92203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2261048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3934755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1779860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105827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2600500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147157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884D026-A4B9-4FE9-BD8F-503FD894B495}" type="datetimeFigureOut">
              <a:rPr lang="es-EC" smtClean="0"/>
              <a:t>26/01/2014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D81DCB-0317-4480-A8F8-CE5C8E3EFCBE}" type="slidenum">
              <a:rPr lang="es-EC" smtClean="0"/>
              <a:t>‹Nº›</a:t>
            </a:fld>
            <a:endParaRPr lang="es-EC"/>
          </a:p>
        </p:txBody>
      </p:sp>
    </p:spTree>
    <p:extLst>
      <p:ext uri="{BB962C8B-B14F-4D97-AF65-F5344CB8AC3E}">
        <p14:creationId xmlns:p14="http://schemas.microsoft.com/office/powerpoint/2010/main" val="2614078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976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75766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09665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solidFill>
                <a:srgbClr val="000000"/>
              </a:solidFill>
            </a:endParaRPr>
          </a:p>
        </p:txBody>
      </p:sp>
      <p:sp>
        <p:nvSpPr>
          <p:cNvPr id="2051"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solidFill>
                <a:srgbClr val="000000"/>
              </a:solidFill>
            </a:endParaRPr>
          </a:p>
        </p:txBody>
      </p:sp>
      <p:sp>
        <p:nvSpPr>
          <p:cNvPr id="2052"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S"/>
          </a:p>
        </p:txBody>
      </p:sp>
      <p:sp>
        <p:nvSpPr>
          <p:cNvPr id="2053"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6" descr="LOGO ESPE ORIGINAL cop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7"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1/26/2014</a:t>
            </a:fld>
            <a:endParaRPr lang="en-US" dirty="0">
              <a:solidFill>
                <a:schemeClr val="tx2"/>
              </a:solidFill>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sp>
        <p:nvSpPr>
          <p:cNvPr id="15"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defRPr/>
            </a:pPr>
            <a:endParaRPr lang="es-ES"/>
          </a:p>
        </p:txBody>
      </p:sp>
      <p:sp>
        <p:nvSpPr>
          <p:cNvPr id="1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defRPr/>
            </a:pPr>
            <a:endParaRPr lang="es-ES"/>
          </a:p>
        </p:txBody>
      </p:sp>
      <p:pic>
        <p:nvPicPr>
          <p:cNvPr id="20" name="Picture 26" descr="LOGO ESPE ORIGINAL copia"/>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96"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1/26/2014</a:t>
            </a:fld>
            <a:endParaRPr lang="en-U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91974DF9-AD47-4691-BA21-BBFCE3637A9A}" type="slidenum">
              <a:rPr kumimoji="0" lang="en-US" smtClean="0"/>
              <a:pPr eaLnBrk="1" latinLnBrk="0" hangingPunct="1"/>
              <a:t>‹Nº›</a:t>
            </a:fld>
            <a:endParaRPr kumimoji="0" lang="en-US"/>
          </a:p>
        </p:txBody>
      </p:sp>
      <p:sp>
        <p:nvSpPr>
          <p:cNvPr id="10"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1"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2"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defRPr/>
            </a:pPr>
            <a:endParaRPr lang="es-ES"/>
          </a:p>
        </p:txBody>
      </p:sp>
      <p:sp>
        <p:nvSpPr>
          <p:cNvPr id="14"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defRPr/>
            </a:pPr>
            <a:endParaRPr lang="es-ES"/>
          </a:p>
        </p:txBody>
      </p:sp>
      <p:pic>
        <p:nvPicPr>
          <p:cNvPr id="15" name="Picture 26" descr="LOGO ESPE ORIGINAL cop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852EA-585A-4182-B926-776E801C491B}" type="datetimeFigureOut">
              <a:rPr lang="es-EC" smtClean="0"/>
              <a:t>26/01/2014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13406-6340-4F7A-A68C-63B961F5498E}" type="slidenum">
              <a:rPr lang="es-EC" smtClean="0"/>
              <a:t>‹Nº›</a:t>
            </a:fld>
            <a:endParaRPr lang="es-EC"/>
          </a:p>
        </p:txBody>
      </p:sp>
      <p:sp>
        <p:nvSpPr>
          <p:cNvPr id="7"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8"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9"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defRPr/>
            </a:pPr>
            <a:endParaRPr lang="es-ES"/>
          </a:p>
        </p:txBody>
      </p:sp>
      <p:sp>
        <p:nvSpPr>
          <p:cNvPr id="10"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defRPr/>
            </a:pPr>
            <a:endParaRPr lang="es-ES"/>
          </a:p>
        </p:txBody>
      </p:sp>
      <p:pic>
        <p:nvPicPr>
          <p:cNvPr id="11" name="Picture 26" descr="LOGO ESPE ORIGINAL cop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10314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1/26/2014</a:t>
            </a:fld>
            <a:endParaRPr lang="en-US" sz="1000" dirty="0">
              <a:solidFill>
                <a:schemeClr val="tx1"/>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eaLnBrk="1" latinLnBrk="0" hangingPunct="1"/>
            <a:fld id="{D5BBC35B-A44B-4119-B8DA-DE9E3DFADA20}" type="slidenum">
              <a:rPr kumimoji="0" lang="en-US" smtClean="0"/>
              <a:pPr eaLnBrk="1" latinLnBrk="0" hangingPunct="1"/>
              <a:t>‹Nº›</a:t>
            </a:fld>
            <a:endParaRPr kumimoji="0" lang="en-US" sz="1000" b="0">
              <a:solidFill>
                <a:schemeClr val="tx1"/>
              </a:solidFill>
            </a:endParaRPr>
          </a:p>
        </p:txBody>
      </p:sp>
      <p:sp>
        <p:nvSpPr>
          <p:cNvPr id="11"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6"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s-EC"/>
          </a:p>
        </p:txBody>
      </p:sp>
      <p:sp>
        <p:nvSpPr>
          <p:cNvPr id="1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a:defRPr/>
            </a:pPr>
            <a:endParaRPr lang="es-ES"/>
          </a:p>
        </p:txBody>
      </p:sp>
      <p:sp>
        <p:nvSpPr>
          <p:cNvPr id="1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a:defRPr/>
            </a:pPr>
            <a:endParaRPr lang="es-ES"/>
          </a:p>
        </p:txBody>
      </p:sp>
      <p:pic>
        <p:nvPicPr>
          <p:cNvPr id="20" name="Picture 26" descr="LOGO ESPE ORIGINAL copia"/>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4D026-A4B9-4FE9-BD8F-503FD894B495}" type="datetimeFigureOut">
              <a:rPr lang="es-EC" smtClean="0"/>
              <a:t>26/01/2014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81DCB-0317-4480-A8F8-CE5C8E3EFCBE}" type="slidenum">
              <a:rPr lang="es-EC" smtClean="0"/>
              <a:t>‹Nº›</a:t>
            </a:fld>
            <a:endParaRPr lang="es-EC"/>
          </a:p>
        </p:txBody>
      </p:sp>
      <p:sp>
        <p:nvSpPr>
          <p:cNvPr id="7"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solidFill>
                <a:srgbClr val="000000"/>
              </a:solidFill>
            </a:endParaRPr>
          </a:p>
        </p:txBody>
      </p:sp>
      <p:sp>
        <p:nvSpPr>
          <p:cNvPr id="8"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solidFill>
                <a:srgbClr val="000000"/>
              </a:solidFill>
            </a:endParaRPr>
          </a:p>
        </p:txBody>
      </p:sp>
      <p:sp>
        <p:nvSpPr>
          <p:cNvPr id="9"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S"/>
          </a:p>
        </p:txBody>
      </p:sp>
      <p:sp>
        <p:nvSpPr>
          <p:cNvPr id="10"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S"/>
          </a:p>
        </p:txBody>
      </p:sp>
      <p:pic>
        <p:nvPicPr>
          <p:cNvPr id="11" name="Picture 26" descr="LOGO ESPE ORIGINAL cop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701262"/>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1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12.jpe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1.jpeg"/><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diagramLayout" Target="../diagrams/layout15.xml"/><Relationship Id="rId7" Type="http://schemas.openxmlformats.org/officeDocument/2006/relationships/image" Target="../media/image14.jpeg"/><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6.xml"/><Relationship Id="rId7" Type="http://schemas.openxmlformats.org/officeDocument/2006/relationships/hyperlink" Target="C&#193;LCULO%20DE%20LA%20MUESTRA.pdf" TargetMode="External"/><Relationship Id="rId2" Type="http://schemas.openxmlformats.org/officeDocument/2006/relationships/diagramData" Target="../diagrams/data16.xml"/><Relationship Id="rId1" Type="http://schemas.openxmlformats.org/officeDocument/2006/relationships/slideLayout" Target="../slideLayouts/slideLayout47.xml"/><Relationship Id="rId6" Type="http://schemas.microsoft.com/office/2007/relationships/diagramDrawing" Target="../diagrams/drawing16.xml"/><Relationship Id="rId5" Type="http://schemas.openxmlformats.org/officeDocument/2006/relationships/diagramColors" Target="../diagrams/colors16.xml"/><Relationship Id="rId10" Type="http://schemas.openxmlformats.org/officeDocument/2006/relationships/image" Target="../media/image19.jpeg"/><Relationship Id="rId4" Type="http://schemas.openxmlformats.org/officeDocument/2006/relationships/diagramQuickStyle" Target="../diagrams/quickStyle16.xm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image" Target="../media/image21.jpeg"/><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20.jpeg"/><Relationship Id="rId2" Type="http://schemas.openxmlformats.org/officeDocument/2006/relationships/diagramData" Target="../diagrams/data17.xml"/><Relationship Id="rId1" Type="http://schemas.openxmlformats.org/officeDocument/2006/relationships/slideLayout" Target="../slideLayouts/slideLayout47.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8.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58.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5.jpeg"/><Relationship Id="rId7" Type="http://schemas.openxmlformats.org/officeDocument/2006/relationships/diagramColors" Target="../diagrams/colors21.xml"/><Relationship Id="rId2" Type="http://schemas.openxmlformats.org/officeDocument/2006/relationships/image" Target="../media/image24.jpeg"/><Relationship Id="rId1" Type="http://schemas.openxmlformats.org/officeDocument/2006/relationships/slideLayout" Target="../slideLayouts/slideLayout58.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6.jpeg"/><Relationship Id="rId2" Type="http://schemas.openxmlformats.org/officeDocument/2006/relationships/diagramData" Target="../diagrams/data22.xml"/><Relationship Id="rId1" Type="http://schemas.openxmlformats.org/officeDocument/2006/relationships/slideLayout" Target="../slideLayouts/slideLayout5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9.png"/><Relationship Id="rId2" Type="http://schemas.openxmlformats.org/officeDocument/2006/relationships/diagramData" Target="../diagrams/data23.xml"/><Relationship Id="rId1" Type="http://schemas.openxmlformats.org/officeDocument/2006/relationships/slideLayout" Target="../slideLayouts/slideLayout5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32.png"/><Relationship Id="rId1" Type="http://schemas.openxmlformats.org/officeDocument/2006/relationships/slideLayout" Target="../slideLayouts/slideLayout5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8.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880259"/>
            <a:ext cx="7704856" cy="470898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es-ES" sz="1600" b="1" dirty="0"/>
          </a:p>
          <a:p>
            <a:pPr algn="ctr">
              <a:defRPr/>
            </a:pPr>
            <a:r>
              <a:rPr lang="es-ES" sz="2800" b="1" dirty="0" smtClean="0">
                <a:solidFill>
                  <a:srgbClr val="336600"/>
                </a:solidFill>
              </a:rPr>
              <a:t>PROYECTO DE INVESTIGACIÓN</a:t>
            </a:r>
            <a:endParaRPr lang="es-ES" sz="2800" b="1" dirty="0">
              <a:solidFill>
                <a:srgbClr val="336600"/>
              </a:solidFill>
            </a:endParaRPr>
          </a:p>
          <a:p>
            <a:pPr algn="ctr">
              <a:defRPr/>
            </a:pPr>
            <a:endParaRPr lang="es-ES" sz="1600" b="1" dirty="0"/>
          </a:p>
          <a:p>
            <a:pPr algn="ctr">
              <a:defRPr/>
            </a:pPr>
            <a:r>
              <a:rPr lang="es-ES" sz="1600" b="1" dirty="0" smtClean="0"/>
              <a:t>“</a:t>
            </a:r>
            <a:r>
              <a:rPr lang="es-ES" sz="1600" dirty="0" smtClean="0"/>
              <a:t>INCIDENCIA DE LOS ESTILOS DE ENSEÑANZA APLICADOS POR LOS DOCENTES EN EL RENDIMIENTO ACADÉMICO DE LOS ESTUDIANTES EN LAS ASIGNATURAS DE MATEMÁTICA BÁSICA E INTRODUCCIÓN A LA CONTABILIDAD Y COMERCIO DEL CURSO DE NIVELACIÓN PARA LAS CARRERAS DEL DEPARTAMENTO DE CIENCIAS ECONÓMICAS, ADMINISTRATIVAS Y DEL COMERCIO, MODALIDAD PRESENCIAL, DE LA ESCUELA POLITÉCNICA DEL  EJÉRCITO, CAMPUS SANGOLQUÍ, PERÍODO ACADÉMICO MARZO – AGOSTO 2012. PROPUESTA ALTERNATIVA”.</a:t>
            </a:r>
            <a:endParaRPr lang="es-EC" sz="1600" dirty="0" smtClean="0"/>
          </a:p>
          <a:p>
            <a:pPr algn="ctr">
              <a:defRPr/>
            </a:pPr>
            <a:endParaRPr lang="es-ES" sz="1600" b="1" dirty="0"/>
          </a:p>
          <a:p>
            <a:pPr algn="ctr">
              <a:defRPr/>
            </a:pPr>
            <a:r>
              <a:rPr lang="es-ES" sz="1600" b="1" dirty="0"/>
              <a:t> AUTORES:</a:t>
            </a:r>
            <a:endParaRPr lang="es-EC" sz="1600" dirty="0"/>
          </a:p>
          <a:p>
            <a:pPr algn="ctr">
              <a:defRPr/>
            </a:pPr>
            <a:r>
              <a:rPr lang="es-MX" sz="1600" b="1" dirty="0" smtClean="0"/>
              <a:t>Gabriel Enríquez</a:t>
            </a:r>
            <a:endParaRPr lang="es-MX" sz="1600" b="1" dirty="0"/>
          </a:p>
          <a:p>
            <a:pPr algn="ctr">
              <a:defRPr/>
            </a:pPr>
            <a:r>
              <a:rPr lang="es-MX" sz="1600" b="1" dirty="0" smtClean="0"/>
              <a:t>Marcelo Freire</a:t>
            </a:r>
            <a:r>
              <a:rPr lang="es-MX" sz="1600" b="1" dirty="0"/>
              <a:t> </a:t>
            </a:r>
            <a:endParaRPr lang="es-EC" sz="1600" dirty="0"/>
          </a:p>
          <a:p>
            <a:pPr algn="ctr">
              <a:defRPr/>
            </a:pPr>
            <a:r>
              <a:rPr lang="es-MX" sz="1600" b="1" dirty="0"/>
              <a:t> </a:t>
            </a:r>
            <a:endParaRPr lang="es-EC" sz="1600" dirty="0"/>
          </a:p>
          <a:p>
            <a:pPr algn="ctr">
              <a:defRPr/>
            </a:pPr>
            <a:r>
              <a:rPr lang="es-ES" sz="1600" b="1" dirty="0"/>
              <a:t>DIRECTOR:</a:t>
            </a:r>
            <a:endParaRPr lang="es-EC" sz="1600" dirty="0"/>
          </a:p>
          <a:p>
            <a:pPr algn="ctr">
              <a:defRPr/>
            </a:pPr>
            <a:r>
              <a:rPr lang="es-MX" sz="1600" b="1" dirty="0" smtClean="0"/>
              <a:t>Dr. Milton </a:t>
            </a:r>
            <a:r>
              <a:rPr lang="es-MX" sz="1600" b="1" dirty="0" err="1" smtClean="0"/>
              <a:t>Benalcázar</a:t>
            </a:r>
            <a:endParaRPr lang="es-EC" sz="16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62074"/>
          </a:xfrm>
        </p:spPr>
        <p:txBody>
          <a:bodyPr/>
          <a:lstStyle/>
          <a:p>
            <a:pPr algn="ctr">
              <a:defRPr/>
            </a:pPr>
            <a:r>
              <a:rPr lang="en-US" dirty="0" smtClean="0">
                <a:solidFill>
                  <a:srgbClr val="002060"/>
                </a:solidFill>
              </a:rPr>
              <a:t>OPERACIONALIZACIÓN DE VARIABLES</a:t>
            </a:r>
            <a:endParaRPr lang="es-EC" dirty="0">
              <a:solidFill>
                <a:srgbClr val="002060"/>
              </a:solidFill>
            </a:endParaRPr>
          </a:p>
        </p:txBody>
      </p:sp>
      <p:sp>
        <p:nvSpPr>
          <p:cNvPr id="23556" name="3 Rectángulo"/>
          <p:cNvSpPr>
            <a:spLocks noChangeArrowheads="1"/>
          </p:cNvSpPr>
          <p:nvPr/>
        </p:nvSpPr>
        <p:spPr bwMode="auto">
          <a:xfrm>
            <a:off x="3494088" y="32448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2085423843"/>
              </p:ext>
            </p:extLst>
          </p:nvPr>
        </p:nvGraphicFramePr>
        <p:xfrm>
          <a:off x="395536" y="812264"/>
          <a:ext cx="8136904" cy="5137016"/>
        </p:xfrm>
        <a:graphic>
          <a:graphicData uri="http://schemas.openxmlformats.org/drawingml/2006/table">
            <a:tbl>
              <a:tblPr firstRow="1" bandRow="1">
                <a:tableStyleId>{F5AB1C69-6EDB-4FF4-983F-18BD219EF322}</a:tableStyleId>
              </a:tblPr>
              <a:tblGrid>
                <a:gridCol w="2160240"/>
                <a:gridCol w="1440160"/>
                <a:gridCol w="1800200"/>
                <a:gridCol w="1080120"/>
                <a:gridCol w="1656184"/>
              </a:tblGrid>
              <a:tr h="504056">
                <a:tc>
                  <a:txBody>
                    <a:bodyPr/>
                    <a:lstStyle/>
                    <a:p>
                      <a:pPr algn="ctr">
                        <a:lnSpc>
                          <a:spcPct val="150000"/>
                        </a:lnSpc>
                        <a:spcAft>
                          <a:spcPts val="0"/>
                        </a:spcAft>
                      </a:pPr>
                      <a:r>
                        <a:rPr lang="es-EC" sz="1000" dirty="0">
                          <a:effectLst/>
                        </a:rPr>
                        <a:t>VARIABLE</a:t>
                      </a:r>
                      <a:endParaRPr lang="es-EC" sz="1000" dirty="0">
                        <a:solidFill>
                          <a:schemeClr val="tx1"/>
                        </a:solidFill>
                        <a:effectLst/>
                        <a:latin typeface="Calibri"/>
                        <a:ea typeface="Calibri"/>
                        <a:cs typeface="Times New Roman"/>
                      </a:endParaRPr>
                    </a:p>
                  </a:txBody>
                  <a:tcPr marL="41907" marR="41907" marT="0" marB="0"/>
                </a:tc>
                <a:tc>
                  <a:txBody>
                    <a:bodyPr/>
                    <a:lstStyle/>
                    <a:p>
                      <a:pPr algn="ctr">
                        <a:lnSpc>
                          <a:spcPct val="150000"/>
                        </a:lnSpc>
                        <a:spcAft>
                          <a:spcPts val="0"/>
                        </a:spcAft>
                      </a:pPr>
                      <a:r>
                        <a:rPr lang="es-EC" sz="1000" dirty="0">
                          <a:effectLst/>
                        </a:rPr>
                        <a:t>DIMENSIONES O</a:t>
                      </a:r>
                    </a:p>
                    <a:p>
                      <a:pPr algn="ctr">
                        <a:lnSpc>
                          <a:spcPct val="150000"/>
                        </a:lnSpc>
                        <a:spcAft>
                          <a:spcPts val="0"/>
                        </a:spcAft>
                      </a:pPr>
                      <a:r>
                        <a:rPr lang="es-EC" sz="1000" dirty="0">
                          <a:effectLst/>
                        </a:rPr>
                        <a:t>CATEGORÍAS</a:t>
                      </a:r>
                      <a:endParaRPr lang="es-EC" sz="1000" dirty="0">
                        <a:solidFill>
                          <a:schemeClr val="tx1"/>
                        </a:solidFill>
                        <a:effectLst/>
                        <a:latin typeface="Calibri"/>
                        <a:ea typeface="Calibri"/>
                        <a:cs typeface="Times New Roman"/>
                      </a:endParaRPr>
                    </a:p>
                  </a:txBody>
                  <a:tcPr marL="41907" marR="41907" marT="0" marB="0"/>
                </a:tc>
                <a:tc>
                  <a:txBody>
                    <a:bodyPr/>
                    <a:lstStyle/>
                    <a:p>
                      <a:pPr algn="ctr">
                        <a:lnSpc>
                          <a:spcPct val="150000"/>
                        </a:lnSpc>
                        <a:spcAft>
                          <a:spcPts val="0"/>
                        </a:spcAft>
                      </a:pPr>
                      <a:r>
                        <a:rPr lang="es-EC" sz="1000" dirty="0">
                          <a:effectLst/>
                        </a:rPr>
                        <a:t>INDICADORES</a:t>
                      </a:r>
                      <a:endParaRPr lang="es-EC" sz="1000" dirty="0">
                        <a:solidFill>
                          <a:schemeClr val="tx1"/>
                        </a:solidFill>
                        <a:effectLst/>
                        <a:latin typeface="Calibri"/>
                        <a:ea typeface="Calibri"/>
                        <a:cs typeface="Times New Roman"/>
                      </a:endParaRPr>
                    </a:p>
                  </a:txBody>
                  <a:tcPr marL="41907" marR="41907" marT="0" marB="0"/>
                </a:tc>
                <a:tc>
                  <a:txBody>
                    <a:bodyPr/>
                    <a:lstStyle/>
                    <a:p>
                      <a:pPr algn="ctr">
                        <a:lnSpc>
                          <a:spcPct val="150000"/>
                        </a:lnSpc>
                        <a:spcAft>
                          <a:spcPts val="0"/>
                        </a:spcAft>
                      </a:pPr>
                      <a:r>
                        <a:rPr lang="es-EC" sz="1000" dirty="0">
                          <a:effectLst/>
                        </a:rPr>
                        <a:t>TÉCNICA</a:t>
                      </a:r>
                      <a:endParaRPr lang="es-EC" sz="1000" dirty="0">
                        <a:solidFill>
                          <a:schemeClr val="tx1"/>
                        </a:solidFill>
                        <a:effectLst/>
                        <a:latin typeface="Calibri"/>
                        <a:ea typeface="Calibri"/>
                        <a:cs typeface="Times New Roman"/>
                      </a:endParaRPr>
                    </a:p>
                  </a:txBody>
                  <a:tcPr marL="41907" marR="41907" marT="0" marB="0"/>
                </a:tc>
                <a:tc>
                  <a:txBody>
                    <a:bodyPr/>
                    <a:lstStyle/>
                    <a:p>
                      <a:pPr algn="ctr">
                        <a:lnSpc>
                          <a:spcPct val="150000"/>
                        </a:lnSpc>
                        <a:spcAft>
                          <a:spcPts val="0"/>
                        </a:spcAft>
                      </a:pPr>
                      <a:r>
                        <a:rPr lang="es-EC" sz="1000" dirty="0">
                          <a:effectLst/>
                        </a:rPr>
                        <a:t>INSTRUMENTOS</a:t>
                      </a:r>
                      <a:endParaRPr lang="es-EC" sz="1000" dirty="0">
                        <a:solidFill>
                          <a:schemeClr val="tx1"/>
                        </a:solidFill>
                        <a:effectLst/>
                        <a:latin typeface="Calibri"/>
                        <a:ea typeface="Calibri"/>
                        <a:cs typeface="Times New Roman"/>
                      </a:endParaRPr>
                    </a:p>
                  </a:txBody>
                  <a:tcPr marL="41907" marR="41907" marT="0" marB="0"/>
                </a:tc>
              </a:tr>
              <a:tr h="370840">
                <a:tc rowSpan="3">
                  <a:txBody>
                    <a:bodyPr/>
                    <a:lstStyle/>
                    <a:p>
                      <a:pPr algn="ctr">
                        <a:lnSpc>
                          <a:spcPct val="150000"/>
                        </a:lnSpc>
                        <a:spcAft>
                          <a:spcPts val="0"/>
                        </a:spcAft>
                      </a:pPr>
                      <a:r>
                        <a:rPr lang="es-EC" sz="1100" b="1" dirty="0" smtClean="0">
                          <a:effectLst/>
                        </a:rPr>
                        <a:t>DEPENDIENTE</a:t>
                      </a:r>
                    </a:p>
                    <a:p>
                      <a:pPr algn="ctr">
                        <a:lnSpc>
                          <a:spcPct val="150000"/>
                        </a:lnSpc>
                        <a:spcAft>
                          <a:spcPts val="0"/>
                        </a:spcAft>
                      </a:pPr>
                      <a:endParaRPr lang="es-EC" sz="1100" b="1" dirty="0" smtClean="0">
                        <a:effectLst/>
                      </a:endParaRPr>
                    </a:p>
                    <a:p>
                      <a:pPr algn="ctr">
                        <a:lnSpc>
                          <a:spcPct val="150000"/>
                        </a:lnSpc>
                        <a:spcAft>
                          <a:spcPts val="0"/>
                        </a:spcAft>
                      </a:pPr>
                      <a:endParaRPr lang="es-EC" sz="1100" b="1" dirty="0" smtClean="0">
                        <a:effectLst/>
                      </a:endParaRPr>
                    </a:p>
                    <a:p>
                      <a:pPr algn="ctr">
                        <a:lnSpc>
                          <a:spcPct val="150000"/>
                        </a:lnSpc>
                        <a:spcAft>
                          <a:spcPts val="0"/>
                        </a:spcAft>
                      </a:pPr>
                      <a:endParaRPr lang="es-EC" sz="1100" b="1" dirty="0" smtClean="0">
                        <a:effectLst/>
                      </a:endParaRPr>
                    </a:p>
                    <a:p>
                      <a:pPr algn="ctr">
                        <a:lnSpc>
                          <a:spcPct val="150000"/>
                        </a:lnSpc>
                        <a:spcAft>
                          <a:spcPts val="0"/>
                        </a:spcAft>
                      </a:pPr>
                      <a:endParaRPr lang="es-EC" sz="1100" b="1" dirty="0" smtClean="0">
                        <a:effectLst/>
                      </a:endParaRPr>
                    </a:p>
                    <a:p>
                      <a:pPr algn="ctr">
                        <a:lnSpc>
                          <a:spcPct val="150000"/>
                        </a:lnSpc>
                        <a:spcAft>
                          <a:spcPts val="0"/>
                        </a:spcAft>
                      </a:pPr>
                      <a:endParaRPr lang="es-EC" sz="1100" b="1" smtClean="0">
                        <a:effectLst/>
                      </a:endParaRPr>
                    </a:p>
                    <a:p>
                      <a:pPr algn="ctr">
                        <a:lnSpc>
                          <a:spcPct val="150000"/>
                        </a:lnSpc>
                        <a:spcAft>
                          <a:spcPts val="0"/>
                        </a:spcAft>
                      </a:pPr>
                      <a:endParaRPr lang="es-EC" sz="1100" b="1" dirty="0" smtClean="0">
                        <a:effectLst/>
                      </a:endParaRPr>
                    </a:p>
                    <a:p>
                      <a:pPr algn="ctr">
                        <a:lnSpc>
                          <a:spcPct val="150000"/>
                        </a:lnSpc>
                        <a:spcAft>
                          <a:spcPts val="0"/>
                        </a:spcAft>
                      </a:pPr>
                      <a:r>
                        <a:rPr lang="es-EC" sz="1100" b="1" dirty="0" smtClean="0">
                          <a:effectLst/>
                        </a:rPr>
                        <a:t>RENDIMIENTO</a:t>
                      </a:r>
                      <a:r>
                        <a:rPr lang="es-EC" sz="1100" b="1" baseline="0" dirty="0" smtClean="0">
                          <a:effectLst/>
                        </a:rPr>
                        <a:t> ACADÉMICO</a:t>
                      </a:r>
                      <a:endParaRPr lang="es-EC" sz="1100" b="1" dirty="0" smtClean="0">
                        <a:effectLst/>
                      </a:endParaRPr>
                    </a:p>
                    <a:p>
                      <a:pPr algn="ctr">
                        <a:lnSpc>
                          <a:spcPct val="150000"/>
                        </a:lnSpc>
                        <a:spcAft>
                          <a:spcPts val="0"/>
                        </a:spcAft>
                      </a:pPr>
                      <a:endParaRPr lang="es-EC" sz="1100" b="1" dirty="0" smtClean="0">
                        <a:effectLst/>
                      </a:endParaRPr>
                    </a:p>
                  </a:txBody>
                  <a:tcPr/>
                </a:tc>
                <a:tc>
                  <a:txBody>
                    <a:bodyPr/>
                    <a:lstStyle/>
                    <a:p>
                      <a:endParaRPr lang="es-EC" sz="1100" dirty="0" smtClean="0"/>
                    </a:p>
                    <a:p>
                      <a:endParaRPr lang="es-EC" sz="1100" dirty="0" smtClean="0"/>
                    </a:p>
                    <a:p>
                      <a:endParaRPr lang="es-EC" sz="1100" dirty="0" smtClean="0"/>
                    </a:p>
                    <a:p>
                      <a:endParaRPr lang="es-EC" sz="1100" dirty="0" smtClean="0"/>
                    </a:p>
                    <a:p>
                      <a:r>
                        <a:rPr lang="es-EC" sz="1100" dirty="0" smtClean="0"/>
                        <a:t>Tasa de éxito</a:t>
                      </a:r>
                    </a:p>
                    <a:p>
                      <a:endParaRPr lang="es-EC" sz="1100" dirty="0" smtClean="0"/>
                    </a:p>
                    <a:p>
                      <a:endParaRPr lang="es-EC" sz="1100" dirty="0" smtClean="0"/>
                    </a:p>
                    <a:p>
                      <a:endParaRPr lang="es-EC" sz="1100" dirty="0" smtClean="0"/>
                    </a:p>
                  </a:txBody>
                  <a:tcPr/>
                </a:tc>
                <a:tc>
                  <a:txBody>
                    <a:bodyPr/>
                    <a:lstStyle/>
                    <a:p>
                      <a:pPr marL="0" lvl="0" indent="0" algn="just">
                        <a:lnSpc>
                          <a:spcPct val="150000"/>
                        </a:lnSpc>
                        <a:spcAft>
                          <a:spcPts val="0"/>
                        </a:spcAft>
                        <a:buFont typeface="Wingdings"/>
                        <a:buNone/>
                      </a:pPr>
                      <a:endParaRPr lang="es-EC" sz="1100" dirty="0" smtClean="0">
                        <a:effectLst/>
                      </a:endParaRPr>
                    </a:p>
                    <a:p>
                      <a:pPr marL="0" lvl="0" indent="0" algn="just">
                        <a:lnSpc>
                          <a:spcPct val="150000"/>
                        </a:lnSpc>
                        <a:spcAft>
                          <a:spcPts val="0"/>
                        </a:spcAft>
                        <a:buFont typeface="Wingdings"/>
                        <a:buNone/>
                      </a:pPr>
                      <a:endParaRPr lang="es-EC" sz="1100" dirty="0" smtClean="0">
                        <a:effectLst/>
                      </a:endParaRPr>
                    </a:p>
                    <a:p>
                      <a:pPr marL="0" lvl="0" indent="0" algn="just">
                        <a:lnSpc>
                          <a:spcPct val="150000"/>
                        </a:lnSpc>
                        <a:spcAft>
                          <a:spcPts val="0"/>
                        </a:spcAft>
                        <a:buFont typeface="Wingdings"/>
                        <a:buNone/>
                      </a:pPr>
                      <a:r>
                        <a:rPr lang="es-EC" sz="1100" dirty="0" smtClean="0">
                          <a:effectLst/>
                        </a:rPr>
                        <a:t>Nota promedio (&gt;=14)</a:t>
                      </a:r>
                    </a:p>
                  </a:txBody>
                  <a:tcPr/>
                </a:tc>
                <a:tc rowSpan="3">
                  <a:txBody>
                    <a:bodyPr/>
                    <a:lstStyle/>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r>
                        <a:rPr lang="es-EC" sz="1100" dirty="0" smtClean="0"/>
                        <a:t>Observación</a:t>
                      </a:r>
                      <a:endParaRPr lang="es-EC" sz="1100" dirty="0"/>
                    </a:p>
                  </a:txBody>
                  <a:tcPr/>
                </a:tc>
                <a:tc rowSpan="2">
                  <a:txBody>
                    <a:bodyPr/>
                    <a:lstStyle/>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endParaRPr lang="es-EC" sz="1100" dirty="0" smtClean="0"/>
                    </a:p>
                    <a:p>
                      <a:r>
                        <a:rPr lang="es-EC" sz="1100" dirty="0" smtClean="0"/>
                        <a:t>Registro</a:t>
                      </a:r>
                      <a:r>
                        <a:rPr lang="es-EC" sz="1100" baseline="0" dirty="0" smtClean="0"/>
                        <a:t> de notas</a:t>
                      </a:r>
                      <a:endParaRPr lang="es-EC" sz="1100" dirty="0"/>
                    </a:p>
                  </a:txBody>
                  <a:tcPr>
                    <a:solidFill>
                      <a:schemeClr val="accent5">
                        <a:lumMod val="20000"/>
                        <a:lumOff val="80000"/>
                      </a:schemeClr>
                    </a:solidFill>
                  </a:tcPr>
                </a:tc>
              </a:tr>
              <a:tr h="370840">
                <a:tc vMerge="1">
                  <a:txBody>
                    <a:bodyPr/>
                    <a:lstStyle/>
                    <a:p>
                      <a:endParaRPr lang="es-EC" dirty="0"/>
                    </a:p>
                  </a:txBody>
                  <a:tcPr/>
                </a:tc>
                <a:tc>
                  <a:txBody>
                    <a:bodyPr/>
                    <a:lstStyle/>
                    <a:p>
                      <a:endParaRPr lang="es-EC" sz="1100" dirty="0" smtClean="0"/>
                    </a:p>
                    <a:p>
                      <a:endParaRPr lang="es-EC" sz="1100" dirty="0" smtClean="0"/>
                    </a:p>
                    <a:p>
                      <a:endParaRPr lang="es-EC" sz="1100" dirty="0" smtClean="0"/>
                    </a:p>
                    <a:p>
                      <a:endParaRPr lang="es-EC" sz="1100" dirty="0" smtClean="0"/>
                    </a:p>
                    <a:p>
                      <a:r>
                        <a:rPr lang="es-EC" sz="1100" dirty="0" smtClean="0"/>
                        <a:t>Tasa de </a:t>
                      </a:r>
                      <a:r>
                        <a:rPr lang="es-EC" sz="1100" dirty="0" err="1" smtClean="0"/>
                        <a:t>repitencia</a:t>
                      </a:r>
                      <a:endParaRPr lang="es-EC" sz="1100" dirty="0" smtClean="0"/>
                    </a:p>
                    <a:p>
                      <a:endParaRPr lang="es-EC" sz="1100" dirty="0" smtClean="0"/>
                    </a:p>
                    <a:p>
                      <a:endParaRPr lang="es-EC" sz="1100" dirty="0" smtClean="0"/>
                    </a:p>
                    <a:p>
                      <a:endParaRPr lang="es-EC" sz="1100" dirty="0" smtClean="0"/>
                    </a:p>
                    <a:p>
                      <a:endParaRPr lang="es-EC" sz="1100" dirty="0" smtClean="0"/>
                    </a:p>
                  </a:txBody>
                  <a:tcPr>
                    <a:solidFill>
                      <a:schemeClr val="accent5">
                        <a:lumMod val="20000"/>
                        <a:lumOff val="8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s-EC" sz="10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s-EC" sz="1100" dirty="0" smtClean="0">
                          <a:effectLst/>
                        </a:rPr>
                        <a:t>Nota promedio (&lt;14)</a:t>
                      </a:r>
                    </a:p>
                    <a:p>
                      <a:pPr marL="0" lvl="0" indent="0" algn="just">
                        <a:lnSpc>
                          <a:spcPct val="150000"/>
                        </a:lnSpc>
                        <a:spcAft>
                          <a:spcPts val="0"/>
                        </a:spcAft>
                        <a:buFont typeface="Wingdings"/>
                        <a:buNone/>
                      </a:pPr>
                      <a:endParaRPr lang="es-EC" sz="1100" dirty="0" smtClean="0">
                        <a:effectLst/>
                      </a:endParaRPr>
                    </a:p>
                  </a:txBody>
                  <a:tcPr>
                    <a:solidFill>
                      <a:schemeClr val="accent5">
                        <a:lumMod val="20000"/>
                        <a:lumOff val="80000"/>
                      </a:schemeClr>
                    </a:solidFill>
                  </a:tcPr>
                </a:tc>
                <a:tc vMerge="1">
                  <a:txBody>
                    <a:bodyPr/>
                    <a:lstStyle/>
                    <a:p>
                      <a:endParaRPr lang="es-EC" sz="900" dirty="0"/>
                    </a:p>
                  </a:txBody>
                  <a:tcPr/>
                </a:tc>
                <a:tc vMerge="1">
                  <a:txBody>
                    <a:bodyPr/>
                    <a:lstStyle/>
                    <a:p>
                      <a:endParaRPr lang="es-EC" sz="900" dirty="0"/>
                    </a:p>
                  </a:txBody>
                  <a:tcPr/>
                </a:tc>
              </a:tr>
              <a:tr h="370840">
                <a:tc vMerge="1">
                  <a:txBody>
                    <a:bodyPr/>
                    <a:lstStyle/>
                    <a:p>
                      <a:endParaRPr lang="es-EC" dirty="0"/>
                    </a:p>
                  </a:txBody>
                  <a:tcPr/>
                </a:tc>
                <a:tc>
                  <a:txBody>
                    <a:bodyPr/>
                    <a:lstStyle/>
                    <a:p>
                      <a:endParaRPr lang="es-EC" sz="1100" dirty="0" smtClean="0"/>
                    </a:p>
                    <a:p>
                      <a:endParaRPr lang="es-EC" sz="1100" dirty="0" smtClean="0"/>
                    </a:p>
                    <a:p>
                      <a:endParaRPr lang="es-EC" sz="1100" dirty="0" smtClean="0"/>
                    </a:p>
                    <a:p>
                      <a:endParaRPr lang="es-EC" sz="1100" dirty="0" smtClean="0"/>
                    </a:p>
                    <a:p>
                      <a:r>
                        <a:rPr lang="es-EC" sz="1100" dirty="0" smtClean="0"/>
                        <a:t>Tasa de deserción</a:t>
                      </a:r>
                    </a:p>
                    <a:p>
                      <a:endParaRPr lang="es-EC" sz="1100" dirty="0" smtClean="0"/>
                    </a:p>
                    <a:p>
                      <a:endParaRPr lang="es-EC" sz="1100" dirty="0" smtClean="0"/>
                    </a:p>
                    <a:p>
                      <a:endParaRPr lang="es-EC" sz="1100" dirty="0" smtClean="0"/>
                    </a:p>
                    <a:p>
                      <a:endParaRPr lang="es-EC" sz="1100" dirty="0"/>
                    </a:p>
                  </a:txBody>
                  <a:tcPr/>
                </a:tc>
                <a:tc>
                  <a:txBody>
                    <a:bodyPr/>
                    <a:lstStyle/>
                    <a:p>
                      <a:pPr marL="0" lvl="0" indent="0" algn="just">
                        <a:lnSpc>
                          <a:spcPct val="150000"/>
                        </a:lnSpc>
                        <a:spcAft>
                          <a:spcPts val="0"/>
                        </a:spcAft>
                        <a:buFont typeface="Wingdings"/>
                        <a:buNone/>
                      </a:pPr>
                      <a:endParaRPr lang="es-ES_tradnl" sz="1100" baseline="0" dirty="0" smtClean="0">
                        <a:effectLst/>
                      </a:endParaRPr>
                    </a:p>
                    <a:p>
                      <a:pPr marL="0" lvl="0" indent="0" algn="just">
                        <a:lnSpc>
                          <a:spcPct val="150000"/>
                        </a:lnSpc>
                        <a:spcAft>
                          <a:spcPts val="0"/>
                        </a:spcAft>
                        <a:buFont typeface="Wingdings"/>
                        <a:buNone/>
                      </a:pPr>
                      <a:endParaRPr lang="es-ES_tradnl" sz="1100" baseline="0" dirty="0" smtClean="0">
                        <a:effectLst/>
                      </a:endParaRPr>
                    </a:p>
                    <a:p>
                      <a:pPr marL="0" lvl="0" indent="0" algn="just">
                        <a:lnSpc>
                          <a:spcPct val="150000"/>
                        </a:lnSpc>
                        <a:spcAft>
                          <a:spcPts val="0"/>
                        </a:spcAft>
                        <a:buFont typeface="Wingdings"/>
                        <a:buNone/>
                      </a:pPr>
                      <a:endParaRPr lang="es-ES_tradnl" sz="100" baseline="0" dirty="0" smtClean="0">
                        <a:effectLst/>
                      </a:endParaRPr>
                    </a:p>
                    <a:p>
                      <a:pPr marL="0" lvl="0" indent="0" algn="just">
                        <a:lnSpc>
                          <a:spcPct val="150000"/>
                        </a:lnSpc>
                        <a:spcAft>
                          <a:spcPts val="0"/>
                        </a:spcAft>
                        <a:buFont typeface="Wingdings"/>
                        <a:buNone/>
                      </a:pPr>
                      <a:endParaRPr lang="es-ES_tradnl" sz="100" baseline="0" dirty="0" smtClean="0">
                        <a:effectLst/>
                      </a:endParaRPr>
                    </a:p>
                    <a:p>
                      <a:pPr marL="0" lvl="0" indent="0" algn="just">
                        <a:lnSpc>
                          <a:spcPct val="150000"/>
                        </a:lnSpc>
                        <a:spcAft>
                          <a:spcPts val="0"/>
                        </a:spcAft>
                        <a:buFont typeface="Wingdings"/>
                        <a:buNone/>
                      </a:pPr>
                      <a:endParaRPr lang="es-ES_tradnl" sz="100" baseline="0" dirty="0" smtClean="0">
                        <a:effectLst/>
                      </a:endParaRPr>
                    </a:p>
                    <a:p>
                      <a:pPr marL="0" lvl="0" indent="0" algn="just">
                        <a:lnSpc>
                          <a:spcPct val="150000"/>
                        </a:lnSpc>
                        <a:spcAft>
                          <a:spcPts val="0"/>
                        </a:spcAft>
                        <a:buFont typeface="Wingdings"/>
                        <a:buNone/>
                      </a:pPr>
                      <a:endParaRPr lang="es-ES_tradnl" sz="100" baseline="0" dirty="0" smtClean="0">
                        <a:effectLst/>
                      </a:endParaRPr>
                    </a:p>
                    <a:p>
                      <a:pPr marL="0" lvl="0" indent="0" algn="just">
                        <a:lnSpc>
                          <a:spcPct val="150000"/>
                        </a:lnSpc>
                        <a:spcAft>
                          <a:spcPts val="0"/>
                        </a:spcAft>
                        <a:buFont typeface="Wingdings"/>
                        <a:buNone/>
                      </a:pPr>
                      <a:r>
                        <a:rPr lang="es-ES_tradnl" sz="1100" baseline="0" dirty="0" smtClean="0">
                          <a:effectLst/>
                        </a:rPr>
                        <a:t>Asistencia</a:t>
                      </a:r>
                    </a:p>
                  </a:txBody>
                  <a:tcPr/>
                </a:tc>
                <a:tc vMerge="1">
                  <a:txBody>
                    <a:bodyPr/>
                    <a:lstStyle/>
                    <a:p>
                      <a:endParaRPr lang="es-EC" sz="900" dirty="0"/>
                    </a:p>
                  </a:txBody>
                  <a:tcPr/>
                </a:tc>
                <a:tc>
                  <a:txBody>
                    <a:bodyPr/>
                    <a:lstStyle/>
                    <a:p>
                      <a:endParaRPr lang="es-EC" sz="1100" dirty="0" smtClean="0"/>
                    </a:p>
                    <a:p>
                      <a:endParaRPr lang="es-EC" sz="1100" dirty="0" smtClean="0"/>
                    </a:p>
                    <a:p>
                      <a:endParaRPr lang="es-EC" sz="1100" dirty="0" smtClean="0"/>
                    </a:p>
                    <a:p>
                      <a:endParaRPr lang="es-EC" sz="1100" dirty="0" smtClean="0"/>
                    </a:p>
                    <a:p>
                      <a:r>
                        <a:rPr lang="es-EC" sz="1100" dirty="0" smtClean="0"/>
                        <a:t>Registro de asistencia</a:t>
                      </a:r>
                      <a:endParaRPr lang="es-EC" sz="1100" dirty="0"/>
                    </a:p>
                  </a:txBody>
                  <a:tcPr/>
                </a:tc>
              </a:tr>
            </a:tbl>
          </a:graphicData>
        </a:graphic>
      </p:graphicFrame>
    </p:spTree>
    <p:extLst>
      <p:ext uri="{BB962C8B-B14F-4D97-AF65-F5344CB8AC3E}">
        <p14:creationId xmlns:p14="http://schemas.microsoft.com/office/powerpoint/2010/main" val="1896406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1440"/>
            <a:ext cx="7467600" cy="1143000"/>
          </a:xfrm>
        </p:spPr>
        <p:txBody>
          <a:bodyPr/>
          <a:lstStyle/>
          <a:p>
            <a:pPr algn="ctr">
              <a:defRPr/>
            </a:pPr>
            <a:r>
              <a:rPr lang="es-EC" dirty="0" smtClean="0">
                <a:solidFill>
                  <a:srgbClr val="336600"/>
                </a:solidFill>
              </a:rPr>
              <a:t>MARCO TEÓRICO</a:t>
            </a:r>
            <a:endParaRPr lang="es-EC" dirty="0"/>
          </a:p>
        </p:txBody>
      </p:sp>
      <p:sp>
        <p:nvSpPr>
          <p:cNvPr id="15363" name="2 Marcador de contenido"/>
          <p:cNvSpPr>
            <a:spLocks noGrp="1"/>
          </p:cNvSpPr>
          <p:nvPr>
            <p:ph sz="quarter" idx="1"/>
          </p:nvPr>
        </p:nvSpPr>
        <p:spPr bwMode="auto">
          <a:xfrm>
            <a:off x="457200" y="764704"/>
            <a:ext cx="7467600" cy="4873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C" dirty="0" smtClean="0"/>
              <a:t>ESTILOS DE ENSEÑANZA</a:t>
            </a:r>
          </a:p>
          <a:p>
            <a:endParaRPr lang="es-EC" dirty="0"/>
          </a:p>
          <a:p>
            <a:endParaRPr lang="es-EC" dirty="0" smtClean="0"/>
          </a:p>
          <a:p>
            <a:pPr marL="0" indent="0">
              <a:buNone/>
            </a:pPr>
            <a:endParaRPr lang="es-EC" dirty="0" smtClean="0"/>
          </a:p>
          <a:p>
            <a:pPr lvl="1"/>
            <a:r>
              <a:rPr lang="es-EC" dirty="0" smtClean="0"/>
              <a:t>TIPOLOGÍAS</a:t>
            </a:r>
          </a:p>
          <a:p>
            <a:pPr lvl="1"/>
            <a:endParaRPr lang="es-EC" dirty="0"/>
          </a:p>
          <a:p>
            <a:pPr lvl="1"/>
            <a:endParaRPr lang="es-EC" dirty="0" smtClean="0"/>
          </a:p>
        </p:txBody>
      </p:sp>
      <p:sp>
        <p:nvSpPr>
          <p:cNvPr id="15364" name="3 Rectángulo"/>
          <p:cNvSpPr>
            <a:spLocks noChangeArrowheads="1"/>
          </p:cNvSpPr>
          <p:nvPr/>
        </p:nvSpPr>
        <p:spPr bwMode="auto">
          <a:xfrm>
            <a:off x="3494088" y="32448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C"/>
          </a:p>
        </p:txBody>
      </p:sp>
      <p:sp>
        <p:nvSpPr>
          <p:cNvPr id="3" name="2 Rectángulo"/>
          <p:cNvSpPr/>
          <p:nvPr/>
        </p:nvSpPr>
        <p:spPr>
          <a:xfrm>
            <a:off x="755576" y="1257299"/>
            <a:ext cx="6120680" cy="1200329"/>
          </a:xfrm>
          <a:prstGeom prst="rect">
            <a:avLst/>
          </a:prstGeom>
        </p:spPr>
        <p:txBody>
          <a:bodyPr wrap="square">
            <a:spAutoFit/>
          </a:bodyPr>
          <a:lstStyle/>
          <a:p>
            <a:r>
              <a:rPr lang="es-EC" dirty="0"/>
              <a:t>“Un estilo de enseñanza es la forma de actuar del docente en el aula, en la cual adopta determinadas estrategias cuando se enfrenta a un conjunto de actividades o a la solución de problemas académicos”</a:t>
            </a:r>
          </a:p>
        </p:txBody>
      </p:sp>
      <p:pic>
        <p:nvPicPr>
          <p:cNvPr id="90114" name="Picture 2" descr="https://encrypted-tbn2.gstatic.com/images?q=tbn:ANd9GcSUS-3esJTeI908neLbTTBP0XernBIIWmudysjG50HM8hoOCI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101" y="1257299"/>
            <a:ext cx="1981371" cy="12462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1850735697"/>
              </p:ext>
            </p:extLst>
          </p:nvPr>
        </p:nvGraphicFramePr>
        <p:xfrm>
          <a:off x="-1116632" y="3068960"/>
          <a:ext cx="7224464" cy="2843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2" name="31 Diagrama"/>
          <p:cNvGraphicFramePr/>
          <p:nvPr>
            <p:extLst>
              <p:ext uri="{D42A27DB-BD31-4B8C-83A1-F6EECF244321}">
                <p14:modId xmlns:p14="http://schemas.microsoft.com/office/powerpoint/2010/main" val="4116965158"/>
              </p:ext>
            </p:extLst>
          </p:nvPr>
        </p:nvGraphicFramePr>
        <p:xfrm>
          <a:off x="3264024" y="2924944"/>
          <a:ext cx="7224464" cy="28435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2000"/>
                                        <p:tgtEl>
                                          <p:spTgt spid="15363">
                                            <p:txEl>
                                              <p:pRg st="0" end="0"/>
                                            </p:txEl>
                                          </p:spTgt>
                                        </p:tgtEl>
                                      </p:cBhvr>
                                    </p:animEffect>
                                    <p:anim calcmode="lin" valueType="num">
                                      <p:cBhvr>
                                        <p:cTn id="13" dur="2000" fill="hold"/>
                                        <p:tgtEl>
                                          <p:spTgt spid="1536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536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90114"/>
                                        </p:tgtEl>
                                        <p:attrNameLst>
                                          <p:attrName>style.visibility</p:attrName>
                                        </p:attrNameLst>
                                      </p:cBhvr>
                                      <p:to>
                                        <p:strVal val="visible"/>
                                      </p:to>
                                    </p:set>
                                    <p:animEffect transition="in" filter="wipe(down)">
                                      <p:cBhvr>
                                        <p:cTn id="22" dur="500"/>
                                        <p:tgtEl>
                                          <p:spTgt spid="901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1000"/>
                                        <p:tgtEl>
                                          <p:spTgt spid="15363">
                                            <p:txEl>
                                              <p:pRg st="4" end="4"/>
                                            </p:txEl>
                                          </p:spTgt>
                                        </p:tgtEl>
                                      </p:cBhvr>
                                    </p:animEffect>
                                    <p:anim calcmode="lin" valueType="num">
                                      <p:cBhvr>
                                        <p:cTn id="28"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AsOne/>
      </p:bldGraphic>
      <p:bldGraphic spid="3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3781367916"/>
              </p:ext>
            </p:extLst>
          </p:nvPr>
        </p:nvGraphicFramePr>
        <p:xfrm>
          <a:off x="-1404664" y="260648"/>
          <a:ext cx="7467600" cy="2857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3369939051"/>
              </p:ext>
            </p:extLst>
          </p:nvPr>
        </p:nvGraphicFramePr>
        <p:xfrm>
          <a:off x="2411760" y="188640"/>
          <a:ext cx="7467600" cy="28574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3 Marcador de contenido"/>
          <p:cNvGraphicFramePr>
            <a:graphicFrameLocks/>
          </p:cNvGraphicFramePr>
          <p:nvPr>
            <p:extLst>
              <p:ext uri="{D42A27DB-BD31-4B8C-83A1-F6EECF244321}">
                <p14:modId xmlns:p14="http://schemas.microsoft.com/office/powerpoint/2010/main" val="2679447819"/>
              </p:ext>
            </p:extLst>
          </p:nvPr>
        </p:nvGraphicFramePr>
        <p:xfrm>
          <a:off x="-1404664" y="3284984"/>
          <a:ext cx="7467600" cy="28574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3 Marcador de contenido"/>
          <p:cNvGraphicFramePr>
            <a:graphicFrameLocks/>
          </p:cNvGraphicFramePr>
          <p:nvPr>
            <p:extLst>
              <p:ext uri="{D42A27DB-BD31-4B8C-83A1-F6EECF244321}">
                <p14:modId xmlns:p14="http://schemas.microsoft.com/office/powerpoint/2010/main" val="563225430"/>
              </p:ext>
            </p:extLst>
          </p:nvPr>
        </p:nvGraphicFramePr>
        <p:xfrm>
          <a:off x="2267744" y="3212976"/>
          <a:ext cx="7467600" cy="285740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 name="8 Elipse"/>
          <p:cNvSpPr/>
          <p:nvPr/>
        </p:nvSpPr>
        <p:spPr>
          <a:xfrm>
            <a:off x="3923928" y="99392"/>
            <a:ext cx="4032448" cy="3041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65196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22312"/>
            <a:ext cx="7467600" cy="1143000"/>
          </a:xfrm>
        </p:spPr>
        <p:txBody>
          <a:bodyPr/>
          <a:lstStyle/>
          <a:p>
            <a:r>
              <a:rPr lang="es-EC" dirty="0" smtClean="0"/>
              <a:t>Bennett</a:t>
            </a:r>
            <a:endParaRPr lang="es-EC" dirty="0"/>
          </a:p>
        </p:txBody>
      </p:sp>
      <p:sp>
        <p:nvSpPr>
          <p:cNvPr id="3" name="2 Marcador de contenido"/>
          <p:cNvSpPr>
            <a:spLocks noGrp="1"/>
          </p:cNvSpPr>
          <p:nvPr>
            <p:ph sz="quarter" idx="1"/>
          </p:nvPr>
        </p:nvSpPr>
        <p:spPr>
          <a:xfrm>
            <a:off x="434401" y="548680"/>
            <a:ext cx="8208912" cy="720080"/>
          </a:xfrm>
        </p:spPr>
        <p:txBody>
          <a:bodyPr>
            <a:normAutofit/>
          </a:bodyPr>
          <a:lstStyle/>
          <a:p>
            <a:r>
              <a:rPr lang="es-EC" sz="2000" dirty="0" smtClean="0"/>
              <a:t>Contrasta estilo de enseñanza progresista (</a:t>
            </a:r>
            <a:r>
              <a:rPr lang="es-EC" sz="2000" dirty="0" err="1" smtClean="0"/>
              <a:t>Plowden</a:t>
            </a:r>
            <a:r>
              <a:rPr lang="es-EC" sz="2000" dirty="0" smtClean="0"/>
              <a:t>, 1967) con el estilo de enseñanza tradicional.</a:t>
            </a:r>
            <a:endParaRPr lang="es-EC" sz="2000" dirty="0"/>
          </a:p>
        </p:txBody>
      </p:sp>
      <p:sp>
        <p:nvSpPr>
          <p:cNvPr id="4" name="3 CuadroTexto"/>
          <p:cNvSpPr txBox="1"/>
          <p:nvPr/>
        </p:nvSpPr>
        <p:spPr>
          <a:xfrm>
            <a:off x="210671" y="3059668"/>
            <a:ext cx="3929281" cy="369332"/>
          </a:xfrm>
          <a:prstGeom prst="rect">
            <a:avLst/>
          </a:prstGeom>
          <a:noFill/>
        </p:spPr>
        <p:txBody>
          <a:bodyPr wrap="none" rtlCol="0">
            <a:spAutoFit/>
          </a:bodyPr>
          <a:lstStyle/>
          <a:p>
            <a:r>
              <a:rPr lang="es-EC" dirty="0" smtClean="0">
                <a:solidFill>
                  <a:srgbClr val="002060"/>
                </a:solidFill>
              </a:rPr>
              <a:t>Estilos de enseñanza según Bennett</a:t>
            </a:r>
            <a:endParaRPr lang="es-EC" dirty="0">
              <a:solidFill>
                <a:srgbClr val="002060"/>
              </a:solidFill>
            </a:endParaRPr>
          </a:p>
        </p:txBody>
      </p:sp>
      <p:graphicFrame>
        <p:nvGraphicFramePr>
          <p:cNvPr id="5" name="3 Marcador de contenido"/>
          <p:cNvGraphicFramePr>
            <a:graphicFrameLocks/>
          </p:cNvGraphicFramePr>
          <p:nvPr>
            <p:extLst>
              <p:ext uri="{D42A27DB-BD31-4B8C-83A1-F6EECF244321}">
                <p14:modId xmlns:p14="http://schemas.microsoft.com/office/powerpoint/2010/main" val="4293819926"/>
              </p:ext>
            </p:extLst>
          </p:nvPr>
        </p:nvGraphicFramePr>
        <p:xfrm>
          <a:off x="72009" y="3555826"/>
          <a:ext cx="9036495" cy="3257550"/>
        </p:xfrm>
        <a:graphic>
          <a:graphicData uri="http://schemas.openxmlformats.org/drawingml/2006/table">
            <a:tbl>
              <a:tblPr firstRow="1" firstCol="1" bandRow="1">
                <a:tableStyleId>{5C22544A-7EE6-4342-B048-85BDC9FD1C3A}</a:tableStyleId>
              </a:tblPr>
              <a:tblGrid>
                <a:gridCol w="2788366"/>
                <a:gridCol w="6248129"/>
              </a:tblGrid>
              <a:tr h="0">
                <a:tc>
                  <a:txBody>
                    <a:bodyPr/>
                    <a:lstStyle/>
                    <a:p>
                      <a:pPr algn="ctr">
                        <a:lnSpc>
                          <a:spcPct val="150000"/>
                        </a:lnSpc>
                        <a:spcAft>
                          <a:spcPts val="0"/>
                        </a:spcAft>
                      </a:pPr>
                      <a:r>
                        <a:rPr lang="es-ES" sz="1500" dirty="0" smtClean="0">
                          <a:solidFill>
                            <a:schemeClr val="tx1"/>
                          </a:solidFill>
                          <a:effectLst/>
                        </a:rPr>
                        <a:t>Estilo</a:t>
                      </a:r>
                      <a:endParaRPr lang="es-EC" sz="1500" dirty="0">
                        <a:solidFill>
                          <a:schemeClr val="tx1"/>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500" dirty="0">
                          <a:solidFill>
                            <a:schemeClr val="tx1"/>
                          </a:solidFill>
                          <a:effectLst/>
                        </a:rPr>
                        <a:t>Características</a:t>
                      </a:r>
                      <a:endParaRPr lang="es-EC" sz="1500" dirty="0">
                        <a:solidFill>
                          <a:schemeClr val="tx1"/>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S" sz="1500" dirty="0" smtClean="0">
                          <a:solidFill>
                            <a:schemeClr val="tx1"/>
                          </a:solidFill>
                          <a:effectLst/>
                        </a:rPr>
                        <a:t>Tradicional </a:t>
                      </a:r>
                      <a:r>
                        <a:rPr lang="es-ES" sz="1500" dirty="0">
                          <a:solidFill>
                            <a:schemeClr val="tx1"/>
                          </a:solidFill>
                          <a:effectLst/>
                        </a:rPr>
                        <a:t>o </a:t>
                      </a:r>
                      <a:r>
                        <a:rPr lang="es-ES" sz="1500" dirty="0" smtClean="0">
                          <a:solidFill>
                            <a:schemeClr val="tx1"/>
                          </a:solidFill>
                          <a:effectLst/>
                        </a:rPr>
                        <a:t>formal</a:t>
                      </a:r>
                      <a:endParaRPr lang="es-EC" sz="1500" dirty="0">
                        <a:solidFill>
                          <a:schemeClr val="tx1"/>
                        </a:solidFill>
                        <a:effectLst/>
                        <a:latin typeface="Arial"/>
                        <a:ea typeface="Calibri"/>
                        <a:cs typeface="Times New Roman"/>
                      </a:endParaRPr>
                    </a:p>
                  </a:txBody>
                  <a:tcPr marL="68580" marR="68580" marT="0" marB="0" anchor="ctr"/>
                </a:tc>
                <a:tc>
                  <a:txBody>
                    <a:bodyPr/>
                    <a:lstStyle/>
                    <a:p>
                      <a:pPr marL="342900" lvl="0" indent="-342900" algn="just">
                        <a:lnSpc>
                          <a:spcPct val="150000"/>
                        </a:lnSpc>
                        <a:spcAft>
                          <a:spcPts val="0"/>
                        </a:spcAft>
                        <a:buFont typeface="Symbol"/>
                        <a:buChar char=""/>
                      </a:pPr>
                      <a:r>
                        <a:rPr lang="es-ES" sz="1250" dirty="0" smtClean="0">
                          <a:effectLst/>
                        </a:rPr>
                        <a:t>Es expositor y da conferencias.</a:t>
                      </a:r>
                      <a:endParaRPr lang="es-EC" sz="1250" dirty="0">
                        <a:effectLst/>
                      </a:endParaRPr>
                    </a:p>
                    <a:p>
                      <a:pPr marL="342900" lvl="0" indent="-342900" algn="just">
                        <a:lnSpc>
                          <a:spcPct val="150000"/>
                        </a:lnSpc>
                        <a:spcAft>
                          <a:spcPts val="0"/>
                        </a:spcAft>
                        <a:buFont typeface="Symbol"/>
                        <a:buChar char=""/>
                      </a:pPr>
                      <a:r>
                        <a:rPr lang="es-ES" sz="1250" dirty="0">
                          <a:effectLst/>
                        </a:rPr>
                        <a:t>El alumno </a:t>
                      </a:r>
                      <a:r>
                        <a:rPr lang="es-ES" sz="1250" dirty="0" smtClean="0">
                          <a:effectLst/>
                        </a:rPr>
                        <a:t>casi no participa.</a:t>
                      </a:r>
                      <a:endParaRPr lang="es-EC" sz="1250" dirty="0">
                        <a:effectLst/>
                      </a:endParaRPr>
                    </a:p>
                    <a:p>
                      <a:pPr marL="342900" lvl="0" indent="-342900" algn="just">
                        <a:lnSpc>
                          <a:spcPct val="150000"/>
                        </a:lnSpc>
                        <a:spcAft>
                          <a:spcPts val="0"/>
                        </a:spcAft>
                        <a:buFont typeface="Symbol"/>
                        <a:buChar char=""/>
                      </a:pPr>
                      <a:r>
                        <a:rPr lang="es-ES" sz="1250" dirty="0" smtClean="0">
                          <a:effectLst/>
                        </a:rPr>
                        <a:t>Fomenta el trabajo individual.</a:t>
                      </a:r>
                      <a:endParaRPr lang="es-EC" sz="1250" dirty="0">
                        <a:effectLst/>
                      </a:endParaRPr>
                    </a:p>
                    <a:p>
                      <a:pPr marL="342900" lvl="0" indent="-342900" algn="just">
                        <a:lnSpc>
                          <a:spcPct val="150000"/>
                        </a:lnSpc>
                        <a:spcAft>
                          <a:spcPts val="0"/>
                        </a:spcAft>
                        <a:buFont typeface="Symbol"/>
                        <a:buChar char=""/>
                      </a:pPr>
                      <a:r>
                        <a:rPr lang="es-ES" sz="1250" dirty="0">
                          <a:effectLst/>
                        </a:rPr>
                        <a:t>Preocupación por el control de la clase y el rendimiento del alumno.</a:t>
                      </a:r>
                      <a:endParaRPr lang="es-EC" sz="1250" dirty="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S" sz="1500" dirty="0" smtClean="0">
                          <a:solidFill>
                            <a:schemeClr val="tx1"/>
                          </a:solidFill>
                          <a:effectLst/>
                        </a:rPr>
                        <a:t>Progresista </a:t>
                      </a:r>
                      <a:r>
                        <a:rPr lang="es-ES" sz="1500" dirty="0">
                          <a:solidFill>
                            <a:schemeClr val="tx1"/>
                          </a:solidFill>
                          <a:effectLst/>
                        </a:rPr>
                        <a:t>o </a:t>
                      </a:r>
                      <a:r>
                        <a:rPr lang="es-ES" sz="1500" dirty="0" smtClean="0">
                          <a:solidFill>
                            <a:schemeClr val="tx1"/>
                          </a:solidFill>
                          <a:effectLst/>
                        </a:rPr>
                        <a:t>liberal</a:t>
                      </a:r>
                      <a:endParaRPr lang="es-EC" sz="1500" dirty="0">
                        <a:solidFill>
                          <a:schemeClr val="tx1"/>
                        </a:solidFill>
                        <a:effectLst/>
                        <a:latin typeface="Arial"/>
                        <a:ea typeface="Calibri"/>
                        <a:cs typeface="Times New Roman"/>
                      </a:endParaRPr>
                    </a:p>
                  </a:txBody>
                  <a:tcPr marL="68580" marR="68580" marT="0" marB="0" anchor="ctr"/>
                </a:tc>
                <a:tc>
                  <a:txBody>
                    <a:bodyPr/>
                    <a:lstStyle/>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r>
                        <a:rPr lang="es-ES_tradnl" sz="1250" dirty="0" smtClean="0">
                          <a:effectLst/>
                        </a:rPr>
                        <a:t>Estimula la cooperación</a:t>
                      </a:r>
                      <a:r>
                        <a:rPr lang="es-ES_tradnl" sz="1250" baseline="0" dirty="0" smtClean="0">
                          <a:effectLst/>
                        </a:rPr>
                        <a:t> y solidaridad a través de la práctica del trabajo grupal.</a:t>
                      </a:r>
                    </a:p>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r>
                        <a:rPr lang="es-ES_tradnl" sz="1250" baseline="0" dirty="0" smtClean="0">
                          <a:effectLst/>
                        </a:rPr>
                        <a:t>Escucha y consulta a los estudiantes.</a:t>
                      </a:r>
                    </a:p>
                    <a:p>
                      <a:pPr marL="342900" marR="0" lvl="0" indent="-342900" algn="just" defTabSz="914400" rtl="0" eaLnBrk="1" fontAlgn="auto" latinLnBrk="0" hangingPunct="1">
                        <a:lnSpc>
                          <a:spcPct val="150000"/>
                        </a:lnSpc>
                        <a:spcBef>
                          <a:spcPts val="0"/>
                        </a:spcBef>
                        <a:spcAft>
                          <a:spcPts val="0"/>
                        </a:spcAft>
                        <a:buClrTx/>
                        <a:buSzTx/>
                        <a:buFont typeface="Symbol"/>
                        <a:buChar char=""/>
                        <a:tabLst/>
                        <a:defRPr/>
                      </a:pPr>
                      <a:r>
                        <a:rPr lang="es-ES_tradnl" sz="1250" dirty="0" smtClean="0">
                          <a:effectLst/>
                        </a:rPr>
                        <a:t>Proporciona</a:t>
                      </a:r>
                      <a:r>
                        <a:rPr lang="es-ES_tradnl" sz="1250" baseline="0" dirty="0" smtClean="0">
                          <a:effectLst/>
                        </a:rPr>
                        <a:t> retroalimentación.</a:t>
                      </a:r>
                      <a:endParaRPr lang="es-EC" sz="1250" dirty="0" smtClean="0">
                        <a:effectLst/>
                      </a:endParaRPr>
                    </a:p>
                    <a:p>
                      <a:pPr marL="342900" lvl="0" indent="-342900" algn="just">
                        <a:lnSpc>
                          <a:spcPct val="150000"/>
                        </a:lnSpc>
                        <a:spcAft>
                          <a:spcPts val="0"/>
                        </a:spcAft>
                        <a:buFont typeface="Symbol"/>
                        <a:buChar char=""/>
                      </a:pPr>
                      <a:r>
                        <a:rPr lang="es-ES" sz="1250" dirty="0" smtClean="0">
                          <a:effectLst/>
                        </a:rPr>
                        <a:t>Despreocupación </a:t>
                      </a:r>
                      <a:r>
                        <a:rPr lang="es-ES" sz="1250" dirty="0">
                          <a:effectLst/>
                        </a:rPr>
                        <a:t>relativa por el control de la clase y el </a:t>
                      </a:r>
                      <a:r>
                        <a:rPr lang="es-ES" sz="1250" dirty="0" smtClean="0">
                          <a:effectLst/>
                        </a:rPr>
                        <a:t>rendimiento académico.</a:t>
                      </a:r>
                      <a:endParaRPr lang="es-EC" sz="1250" dirty="0">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S" sz="1500" dirty="0" smtClean="0">
                          <a:solidFill>
                            <a:schemeClr val="tx1"/>
                          </a:solidFill>
                          <a:effectLst/>
                        </a:rPr>
                        <a:t>Mixto</a:t>
                      </a:r>
                      <a:endParaRPr lang="es-EC" sz="1500" dirty="0">
                        <a:solidFill>
                          <a:schemeClr val="tx1"/>
                        </a:solidFill>
                        <a:effectLst/>
                        <a:latin typeface="Arial"/>
                        <a:ea typeface="Calibri"/>
                        <a:cs typeface="Times New Roman"/>
                      </a:endParaRPr>
                    </a:p>
                  </a:txBody>
                  <a:tcPr marL="68580" marR="68580" marT="0" marB="0" anchor="ctr"/>
                </a:tc>
                <a:tc>
                  <a:txBody>
                    <a:bodyPr/>
                    <a:lstStyle/>
                    <a:p>
                      <a:pPr marL="342900" lvl="0" indent="-342900" algn="just">
                        <a:lnSpc>
                          <a:spcPct val="150000"/>
                        </a:lnSpc>
                        <a:spcAft>
                          <a:spcPts val="0"/>
                        </a:spcAft>
                        <a:buFont typeface="Symbol"/>
                        <a:buChar char=""/>
                      </a:pPr>
                      <a:r>
                        <a:rPr lang="es-ES" sz="1250" dirty="0">
                          <a:effectLst/>
                        </a:rPr>
                        <a:t>Combina los estilos anteriores.</a:t>
                      </a:r>
                      <a:endParaRPr lang="es-EC" sz="1250" dirty="0">
                        <a:effectLst/>
                        <a:latin typeface="Arial"/>
                        <a:ea typeface="Calibri"/>
                        <a:cs typeface="Times New Roman"/>
                      </a:endParaRPr>
                    </a:p>
                  </a:txBody>
                  <a:tcPr marL="68580" marR="68580" marT="0" marB="0"/>
                </a:tc>
              </a:tr>
            </a:tbl>
          </a:graphicData>
        </a:graphic>
      </p:graphicFrame>
      <p:graphicFrame>
        <p:nvGraphicFramePr>
          <p:cNvPr id="6" name="5 Diagrama"/>
          <p:cNvGraphicFramePr/>
          <p:nvPr>
            <p:extLst>
              <p:ext uri="{D42A27DB-BD31-4B8C-83A1-F6EECF244321}">
                <p14:modId xmlns:p14="http://schemas.microsoft.com/office/powerpoint/2010/main" val="1700170568"/>
              </p:ext>
            </p:extLst>
          </p:nvPr>
        </p:nvGraphicFramePr>
        <p:xfrm>
          <a:off x="323529" y="1340768"/>
          <a:ext cx="8352927"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798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par>
                                <p:cTn id="23" presetID="21" presetClass="entr" presetSubtype="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45578170"/>
              </p:ext>
            </p:extLst>
          </p:nvPr>
        </p:nvGraphicFramePr>
        <p:xfrm>
          <a:off x="-1332656" y="918140"/>
          <a:ext cx="7344816" cy="42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763656042"/>
              </p:ext>
            </p:extLst>
          </p:nvPr>
        </p:nvGraphicFramePr>
        <p:xfrm>
          <a:off x="4932040" y="980728"/>
          <a:ext cx="3480048" cy="21760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4212" name="Picture 4" descr="http://grupo5ieducativa.files.wordpress.com/2011/05/c82p.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5936" y="3310266"/>
            <a:ext cx="2376264" cy="1547667"/>
          </a:xfrm>
          <a:prstGeom prst="rect">
            <a:avLst/>
          </a:prstGeom>
          <a:noFill/>
          <a:extLst>
            <a:ext uri="{909E8E84-426E-40DD-AFC4-6F175D3DCCD1}">
              <a14:hiddenFill xmlns:a14="http://schemas.microsoft.com/office/drawing/2010/main">
                <a:solidFill>
                  <a:srgbClr val="FFFFFF"/>
                </a:solidFill>
              </a14:hiddenFill>
            </a:ext>
          </a:extLst>
        </p:spPr>
      </p:pic>
      <p:pic>
        <p:nvPicPr>
          <p:cNvPr id="94214" name="Picture 6" descr="http://2.bp.blogspot.com/-yVm-ozrM4O8/UJEjLV9eKrI/AAAAAAAADVA/sP5JZAoI9Q4/s1600/escuela+nueva+aula+digital.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72200" y="3160173"/>
            <a:ext cx="24384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84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94212"/>
                                        </p:tgtEl>
                                        <p:attrNameLst>
                                          <p:attrName>style.visibility</p:attrName>
                                        </p:attrNameLst>
                                      </p:cBhvr>
                                      <p:to>
                                        <p:strVal val="visible"/>
                                      </p:to>
                                    </p:set>
                                    <p:animEffect transition="in" filter="wipe(down)">
                                      <p:cBhvr>
                                        <p:cTn id="28" dur="580">
                                          <p:stCondLst>
                                            <p:cond delay="0"/>
                                          </p:stCondLst>
                                        </p:cTn>
                                        <p:tgtEl>
                                          <p:spTgt spid="94212"/>
                                        </p:tgtEl>
                                      </p:cBhvr>
                                    </p:animEffect>
                                    <p:anim calcmode="lin" valueType="num">
                                      <p:cBhvr>
                                        <p:cTn id="29" dur="1822" tmFilter="0,0; 0.14,0.36; 0.43,0.73; 0.71,0.91; 1.0,1.0">
                                          <p:stCondLst>
                                            <p:cond delay="0"/>
                                          </p:stCondLst>
                                        </p:cTn>
                                        <p:tgtEl>
                                          <p:spTgt spid="942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42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42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42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4212"/>
                                        </p:tgtEl>
                                        <p:attrNameLst>
                                          <p:attrName>ppt_y</p:attrName>
                                        </p:attrNameLst>
                                      </p:cBhvr>
                                      <p:tavLst>
                                        <p:tav tm="0" fmla="#ppt_y-sin(pi*$)/81">
                                          <p:val>
                                            <p:fltVal val="0"/>
                                          </p:val>
                                        </p:tav>
                                        <p:tav tm="100000">
                                          <p:val>
                                            <p:fltVal val="1"/>
                                          </p:val>
                                        </p:tav>
                                      </p:tavLst>
                                    </p:anim>
                                    <p:animScale>
                                      <p:cBhvr>
                                        <p:cTn id="34" dur="26">
                                          <p:stCondLst>
                                            <p:cond delay="650"/>
                                          </p:stCondLst>
                                        </p:cTn>
                                        <p:tgtEl>
                                          <p:spTgt spid="94212"/>
                                        </p:tgtEl>
                                      </p:cBhvr>
                                      <p:to x="100000" y="60000"/>
                                    </p:animScale>
                                    <p:animScale>
                                      <p:cBhvr>
                                        <p:cTn id="35" dur="166" decel="50000">
                                          <p:stCondLst>
                                            <p:cond delay="676"/>
                                          </p:stCondLst>
                                        </p:cTn>
                                        <p:tgtEl>
                                          <p:spTgt spid="94212"/>
                                        </p:tgtEl>
                                      </p:cBhvr>
                                      <p:to x="100000" y="100000"/>
                                    </p:animScale>
                                    <p:animScale>
                                      <p:cBhvr>
                                        <p:cTn id="36" dur="26">
                                          <p:stCondLst>
                                            <p:cond delay="1312"/>
                                          </p:stCondLst>
                                        </p:cTn>
                                        <p:tgtEl>
                                          <p:spTgt spid="94212"/>
                                        </p:tgtEl>
                                      </p:cBhvr>
                                      <p:to x="100000" y="80000"/>
                                    </p:animScale>
                                    <p:animScale>
                                      <p:cBhvr>
                                        <p:cTn id="37" dur="166" decel="50000">
                                          <p:stCondLst>
                                            <p:cond delay="1338"/>
                                          </p:stCondLst>
                                        </p:cTn>
                                        <p:tgtEl>
                                          <p:spTgt spid="94212"/>
                                        </p:tgtEl>
                                      </p:cBhvr>
                                      <p:to x="100000" y="100000"/>
                                    </p:animScale>
                                    <p:animScale>
                                      <p:cBhvr>
                                        <p:cTn id="38" dur="26">
                                          <p:stCondLst>
                                            <p:cond delay="1642"/>
                                          </p:stCondLst>
                                        </p:cTn>
                                        <p:tgtEl>
                                          <p:spTgt spid="94212"/>
                                        </p:tgtEl>
                                      </p:cBhvr>
                                      <p:to x="100000" y="90000"/>
                                    </p:animScale>
                                    <p:animScale>
                                      <p:cBhvr>
                                        <p:cTn id="39" dur="166" decel="50000">
                                          <p:stCondLst>
                                            <p:cond delay="1668"/>
                                          </p:stCondLst>
                                        </p:cTn>
                                        <p:tgtEl>
                                          <p:spTgt spid="94212"/>
                                        </p:tgtEl>
                                      </p:cBhvr>
                                      <p:to x="100000" y="100000"/>
                                    </p:animScale>
                                    <p:animScale>
                                      <p:cBhvr>
                                        <p:cTn id="40" dur="26">
                                          <p:stCondLst>
                                            <p:cond delay="1808"/>
                                          </p:stCondLst>
                                        </p:cTn>
                                        <p:tgtEl>
                                          <p:spTgt spid="94212"/>
                                        </p:tgtEl>
                                      </p:cBhvr>
                                      <p:to x="100000" y="95000"/>
                                    </p:animScale>
                                    <p:animScale>
                                      <p:cBhvr>
                                        <p:cTn id="41" dur="166" decel="50000">
                                          <p:stCondLst>
                                            <p:cond delay="1834"/>
                                          </p:stCondLst>
                                        </p:cTn>
                                        <p:tgtEl>
                                          <p:spTgt spid="94212"/>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94214"/>
                                        </p:tgtEl>
                                        <p:attrNameLst>
                                          <p:attrName>style.visibility</p:attrName>
                                        </p:attrNameLst>
                                      </p:cBhvr>
                                      <p:to>
                                        <p:strVal val="visible"/>
                                      </p:to>
                                    </p:set>
                                    <p:animEffect transition="in" filter="wipe(down)">
                                      <p:cBhvr>
                                        <p:cTn id="44" dur="580">
                                          <p:stCondLst>
                                            <p:cond delay="0"/>
                                          </p:stCondLst>
                                        </p:cTn>
                                        <p:tgtEl>
                                          <p:spTgt spid="94214"/>
                                        </p:tgtEl>
                                      </p:cBhvr>
                                    </p:animEffect>
                                    <p:anim calcmode="lin" valueType="num">
                                      <p:cBhvr>
                                        <p:cTn id="45" dur="1822" tmFilter="0,0; 0.14,0.36; 0.43,0.73; 0.71,0.91; 1.0,1.0">
                                          <p:stCondLst>
                                            <p:cond delay="0"/>
                                          </p:stCondLst>
                                        </p:cTn>
                                        <p:tgtEl>
                                          <p:spTgt spid="9421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421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421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421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4214"/>
                                        </p:tgtEl>
                                        <p:attrNameLst>
                                          <p:attrName>ppt_y</p:attrName>
                                        </p:attrNameLst>
                                      </p:cBhvr>
                                      <p:tavLst>
                                        <p:tav tm="0" fmla="#ppt_y-sin(pi*$)/81">
                                          <p:val>
                                            <p:fltVal val="0"/>
                                          </p:val>
                                        </p:tav>
                                        <p:tav tm="100000">
                                          <p:val>
                                            <p:fltVal val="1"/>
                                          </p:val>
                                        </p:tav>
                                      </p:tavLst>
                                    </p:anim>
                                    <p:animScale>
                                      <p:cBhvr>
                                        <p:cTn id="50" dur="26">
                                          <p:stCondLst>
                                            <p:cond delay="650"/>
                                          </p:stCondLst>
                                        </p:cTn>
                                        <p:tgtEl>
                                          <p:spTgt spid="94214"/>
                                        </p:tgtEl>
                                      </p:cBhvr>
                                      <p:to x="100000" y="60000"/>
                                    </p:animScale>
                                    <p:animScale>
                                      <p:cBhvr>
                                        <p:cTn id="51" dur="166" decel="50000">
                                          <p:stCondLst>
                                            <p:cond delay="676"/>
                                          </p:stCondLst>
                                        </p:cTn>
                                        <p:tgtEl>
                                          <p:spTgt spid="94214"/>
                                        </p:tgtEl>
                                      </p:cBhvr>
                                      <p:to x="100000" y="100000"/>
                                    </p:animScale>
                                    <p:animScale>
                                      <p:cBhvr>
                                        <p:cTn id="52" dur="26">
                                          <p:stCondLst>
                                            <p:cond delay="1312"/>
                                          </p:stCondLst>
                                        </p:cTn>
                                        <p:tgtEl>
                                          <p:spTgt spid="94214"/>
                                        </p:tgtEl>
                                      </p:cBhvr>
                                      <p:to x="100000" y="80000"/>
                                    </p:animScale>
                                    <p:animScale>
                                      <p:cBhvr>
                                        <p:cTn id="53" dur="166" decel="50000">
                                          <p:stCondLst>
                                            <p:cond delay="1338"/>
                                          </p:stCondLst>
                                        </p:cTn>
                                        <p:tgtEl>
                                          <p:spTgt spid="94214"/>
                                        </p:tgtEl>
                                      </p:cBhvr>
                                      <p:to x="100000" y="100000"/>
                                    </p:animScale>
                                    <p:animScale>
                                      <p:cBhvr>
                                        <p:cTn id="54" dur="26">
                                          <p:stCondLst>
                                            <p:cond delay="1642"/>
                                          </p:stCondLst>
                                        </p:cTn>
                                        <p:tgtEl>
                                          <p:spTgt spid="94214"/>
                                        </p:tgtEl>
                                      </p:cBhvr>
                                      <p:to x="100000" y="90000"/>
                                    </p:animScale>
                                    <p:animScale>
                                      <p:cBhvr>
                                        <p:cTn id="55" dur="166" decel="50000">
                                          <p:stCondLst>
                                            <p:cond delay="1668"/>
                                          </p:stCondLst>
                                        </p:cTn>
                                        <p:tgtEl>
                                          <p:spTgt spid="94214"/>
                                        </p:tgtEl>
                                      </p:cBhvr>
                                      <p:to x="100000" y="100000"/>
                                    </p:animScale>
                                    <p:animScale>
                                      <p:cBhvr>
                                        <p:cTn id="56" dur="26">
                                          <p:stCondLst>
                                            <p:cond delay="1808"/>
                                          </p:stCondLst>
                                        </p:cTn>
                                        <p:tgtEl>
                                          <p:spTgt spid="94214"/>
                                        </p:tgtEl>
                                      </p:cBhvr>
                                      <p:to x="100000" y="95000"/>
                                    </p:animScale>
                                    <p:animScale>
                                      <p:cBhvr>
                                        <p:cTn id="57" dur="166" decel="50000">
                                          <p:stCondLst>
                                            <p:cond delay="1834"/>
                                          </p:stCondLst>
                                        </p:cTn>
                                        <p:tgtEl>
                                          <p:spTgt spid="942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Marcador de contenido"/>
          <p:cNvSpPr>
            <a:spLocks noGrp="1"/>
          </p:cNvSpPr>
          <p:nvPr>
            <p:ph sz="quarter" idx="1"/>
          </p:nvPr>
        </p:nvSpPr>
        <p:spPr bwMode="auto">
          <a:xfrm>
            <a:off x="457200" y="764704"/>
            <a:ext cx="7467600" cy="4873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C" dirty="0" smtClean="0"/>
              <a:t>RENDIMIENTO ACADÉMICO</a:t>
            </a:r>
          </a:p>
          <a:p>
            <a:endParaRPr lang="es-EC" dirty="0"/>
          </a:p>
          <a:p>
            <a:endParaRPr lang="es-EC" dirty="0" smtClean="0"/>
          </a:p>
          <a:p>
            <a:pPr marL="0" indent="0">
              <a:buNone/>
            </a:pPr>
            <a:endParaRPr lang="es-EC" dirty="0" smtClean="0"/>
          </a:p>
          <a:p>
            <a:pPr lvl="1"/>
            <a:r>
              <a:rPr lang="es-EC" dirty="0" smtClean="0"/>
              <a:t>INDICADORES</a:t>
            </a:r>
          </a:p>
          <a:p>
            <a:pPr lvl="1"/>
            <a:endParaRPr lang="es-EC" dirty="0"/>
          </a:p>
          <a:p>
            <a:pPr lvl="1"/>
            <a:endParaRPr lang="es-EC" dirty="0" smtClean="0"/>
          </a:p>
        </p:txBody>
      </p:sp>
      <p:sp>
        <p:nvSpPr>
          <p:cNvPr id="15364" name="3 Rectángulo"/>
          <p:cNvSpPr>
            <a:spLocks noChangeArrowheads="1"/>
          </p:cNvSpPr>
          <p:nvPr/>
        </p:nvSpPr>
        <p:spPr bwMode="auto">
          <a:xfrm>
            <a:off x="3494088" y="32448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C"/>
          </a:p>
        </p:txBody>
      </p:sp>
      <p:sp>
        <p:nvSpPr>
          <p:cNvPr id="3" name="2 Rectángulo"/>
          <p:cNvSpPr/>
          <p:nvPr/>
        </p:nvSpPr>
        <p:spPr>
          <a:xfrm>
            <a:off x="755576" y="1257299"/>
            <a:ext cx="6120680" cy="1200329"/>
          </a:xfrm>
          <a:prstGeom prst="rect">
            <a:avLst/>
          </a:prstGeom>
        </p:spPr>
        <p:txBody>
          <a:bodyPr wrap="square">
            <a:spAutoFit/>
          </a:bodyPr>
          <a:lstStyle/>
          <a:p>
            <a:r>
              <a:rPr lang="es-EC" dirty="0" smtClean="0"/>
              <a:t>“Medida </a:t>
            </a:r>
            <a:r>
              <a:rPr lang="es-EC" dirty="0"/>
              <a:t>de las capacidades correspondientes o indicativas que manifiestan, en forma estimativa, lo que una persona ha aprendido como consecuencia de un proceso de instrucción o </a:t>
            </a:r>
            <a:r>
              <a:rPr lang="es-EC" dirty="0" smtClean="0"/>
              <a:t>formación” (Pizarro, 1985)</a:t>
            </a:r>
            <a:endParaRPr lang="es-EC" dirty="0"/>
          </a:p>
        </p:txBody>
      </p:sp>
      <p:pic>
        <p:nvPicPr>
          <p:cNvPr id="95234" name="Picture 2" descr="http://definicion.de/wp-content/uploads/2008/12/rendimientoacadem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178197"/>
            <a:ext cx="1656184" cy="15623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5 Rectángulo"/>
              <p:cNvSpPr/>
              <p:nvPr/>
            </p:nvSpPr>
            <p:spPr>
              <a:xfrm>
                <a:off x="1484424" y="3218796"/>
                <a:ext cx="6030416" cy="6196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𝑡𝑎𝑠𝑎</m:t>
                      </m:r>
                      <m:r>
                        <a:rPr lang="es-EC" i="1">
                          <a:latin typeface="Cambria Math"/>
                        </a:rPr>
                        <m:t> </m:t>
                      </m:r>
                      <m:r>
                        <a:rPr lang="es-EC" i="1">
                          <a:latin typeface="Cambria Math"/>
                        </a:rPr>
                        <m:t>𝑑𝑒</m:t>
                      </m:r>
                      <m:r>
                        <a:rPr lang="es-EC" i="1">
                          <a:latin typeface="Cambria Math"/>
                        </a:rPr>
                        <m:t> é</m:t>
                      </m:r>
                      <m:r>
                        <a:rPr lang="es-EC" i="1">
                          <a:latin typeface="Cambria Math"/>
                        </a:rPr>
                        <m:t>𝑥𝑖𝑡𝑜</m:t>
                      </m:r>
                      <m:r>
                        <a:rPr lang="es-EC" i="1">
                          <a:latin typeface="Cambria Math"/>
                        </a:rPr>
                        <m:t>=</m:t>
                      </m:r>
                      <m:f>
                        <m:fPr>
                          <m:ctrlPr>
                            <a:rPr lang="es-EC" i="1">
                              <a:latin typeface="Cambria Math"/>
                            </a:rPr>
                          </m:ctrlPr>
                        </m:fPr>
                        <m:num>
                          <m:r>
                            <a:rPr lang="es-EC" i="1">
                              <a:latin typeface="Cambria Math"/>
                            </a:rPr>
                            <m:t>𝑛</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𝑒𝑠𝑡𝑢𝑑𝑖𝑎𝑛𝑡𝑒𝑠</m:t>
                          </m:r>
                          <m:r>
                            <a:rPr lang="es-EC" i="1">
                              <a:latin typeface="Cambria Math"/>
                            </a:rPr>
                            <m:t> </m:t>
                          </m:r>
                          <m:r>
                            <a:rPr lang="es-EC" i="1">
                              <a:latin typeface="Cambria Math"/>
                            </a:rPr>
                            <m:t>𝑎𝑝𝑟𝑜𝑏𝑎𝑑𝑜𝑠</m:t>
                          </m:r>
                        </m:num>
                        <m:den>
                          <m:r>
                            <a:rPr lang="es-EC" i="1">
                              <a:latin typeface="Cambria Math"/>
                            </a:rPr>
                            <m:t>𝑛</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𝑒𝑠𝑡𝑢𝑑𝑖𝑎𝑛𝑡𝑒𝑠</m:t>
                          </m:r>
                          <m:r>
                            <a:rPr lang="es-EC" i="1">
                              <a:latin typeface="Cambria Math"/>
                            </a:rPr>
                            <m:t> </m:t>
                          </m:r>
                          <m:r>
                            <a:rPr lang="es-EC" i="1">
                              <a:latin typeface="Cambria Math"/>
                            </a:rPr>
                            <m:t>𝑚𝑎𝑡𝑟𝑖𝑐𝑢𝑙𝑎𝑑𝑜𝑠</m:t>
                          </m:r>
                          <m:r>
                            <a:rPr lang="es-EC" i="1">
                              <a:latin typeface="Cambria Math"/>
                            </a:rPr>
                            <m:t> </m:t>
                          </m:r>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1484424" y="3218796"/>
                <a:ext cx="6030416" cy="619657"/>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295276" y="4055275"/>
                <a:ext cx="6408712" cy="6196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𝑡𝑎𝑠𝑎</m:t>
                      </m:r>
                      <m:r>
                        <a:rPr lang="es-EC" i="1">
                          <a:latin typeface="Cambria Math"/>
                        </a:rPr>
                        <m:t> </m:t>
                      </m:r>
                      <m:r>
                        <a:rPr lang="es-EC" i="1">
                          <a:latin typeface="Cambria Math"/>
                        </a:rPr>
                        <m:t>𝑑𝑒</m:t>
                      </m:r>
                      <m:r>
                        <a:rPr lang="es-EC" i="1">
                          <a:latin typeface="Cambria Math"/>
                        </a:rPr>
                        <m:t> </m:t>
                      </m:r>
                      <m:r>
                        <a:rPr lang="es-EC" i="1">
                          <a:latin typeface="Cambria Math"/>
                        </a:rPr>
                        <m:t>𝑟𝑒𝑝𝑖𝑡𝑒𝑛𝑐𝑖𝑎</m:t>
                      </m:r>
                      <m:r>
                        <a:rPr lang="es-EC" i="1">
                          <a:latin typeface="Cambria Math"/>
                        </a:rPr>
                        <m:t>=</m:t>
                      </m:r>
                      <m:f>
                        <m:fPr>
                          <m:ctrlPr>
                            <a:rPr lang="es-EC" i="1">
                              <a:latin typeface="Cambria Math"/>
                            </a:rPr>
                          </m:ctrlPr>
                        </m:fPr>
                        <m:num>
                          <m:r>
                            <a:rPr lang="es-EC" i="1">
                              <a:latin typeface="Cambria Math"/>
                            </a:rPr>
                            <m:t>𝑛</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𝑒𝑠𝑡𝑢𝑑𝑖𝑎𝑛𝑡𝑒𝑠</m:t>
                          </m:r>
                          <m:r>
                            <a:rPr lang="es-EC" i="1">
                              <a:latin typeface="Cambria Math"/>
                            </a:rPr>
                            <m:t> </m:t>
                          </m:r>
                          <m:r>
                            <a:rPr lang="es-EC" i="1">
                              <a:latin typeface="Cambria Math"/>
                            </a:rPr>
                            <m:t>𝑟𝑒𝑝𝑟𝑜𝑏𝑎𝑑𝑜𝑠</m:t>
                          </m:r>
                          <m:r>
                            <a:rPr lang="es-EC" i="1">
                              <a:latin typeface="Cambria Math"/>
                            </a:rPr>
                            <m:t> </m:t>
                          </m:r>
                        </m:num>
                        <m:den>
                          <m:r>
                            <a:rPr lang="es-EC" i="1">
                              <a:latin typeface="Cambria Math"/>
                            </a:rPr>
                            <m:t>𝑛</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𝑒𝑠𝑡𝑢𝑑𝑖𝑎𝑛𝑡𝑒𝑠</m:t>
                          </m:r>
                          <m:r>
                            <a:rPr lang="es-EC" i="1">
                              <a:latin typeface="Cambria Math"/>
                            </a:rPr>
                            <m:t> </m:t>
                          </m:r>
                          <m:r>
                            <a:rPr lang="es-EC" i="1">
                              <a:latin typeface="Cambria Math"/>
                            </a:rPr>
                            <m:t>𝑚𝑎𝑡𝑟𝑖𝑐𝑢𝑙𝑎𝑑𝑜𝑠</m:t>
                          </m:r>
                          <m:r>
                            <a:rPr lang="es-EC" i="1">
                              <a:latin typeface="Cambria Math"/>
                            </a:rPr>
                            <m:t> </m:t>
                          </m:r>
                        </m:den>
                      </m:f>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1295276" y="4055275"/>
                <a:ext cx="6408712" cy="619657"/>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1529916" y="4941168"/>
                <a:ext cx="6174072" cy="6196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𝑡𝑎𝑠𝑎</m:t>
                      </m:r>
                      <m:r>
                        <a:rPr lang="es-EC" i="1">
                          <a:latin typeface="Cambria Math"/>
                        </a:rPr>
                        <m:t> </m:t>
                      </m:r>
                      <m:r>
                        <a:rPr lang="es-EC" i="1">
                          <a:latin typeface="Cambria Math"/>
                        </a:rPr>
                        <m:t>𝑑𝑒</m:t>
                      </m:r>
                      <m:r>
                        <a:rPr lang="es-EC" i="1">
                          <a:latin typeface="Cambria Math"/>
                        </a:rPr>
                        <m:t> </m:t>
                      </m:r>
                      <m:r>
                        <a:rPr lang="es-EC" i="1">
                          <a:latin typeface="Cambria Math"/>
                        </a:rPr>
                        <m:t>𝑑𝑒𝑠𝑒𝑟𝑐𝑖</m:t>
                      </m:r>
                      <m:r>
                        <a:rPr lang="es-EC" i="1">
                          <a:latin typeface="Cambria Math"/>
                        </a:rPr>
                        <m:t>ó</m:t>
                      </m:r>
                      <m:r>
                        <a:rPr lang="es-EC" i="1">
                          <a:latin typeface="Cambria Math"/>
                        </a:rPr>
                        <m:t>𝑛</m:t>
                      </m:r>
                      <m:r>
                        <a:rPr lang="es-EC" i="1">
                          <a:latin typeface="Cambria Math"/>
                        </a:rPr>
                        <m:t>=</m:t>
                      </m:r>
                      <m:f>
                        <m:fPr>
                          <m:ctrlPr>
                            <a:rPr lang="es-EC" i="1">
                              <a:latin typeface="Cambria Math"/>
                            </a:rPr>
                          </m:ctrlPr>
                        </m:fPr>
                        <m:num>
                          <m:r>
                            <a:rPr lang="es-EC" i="1">
                              <a:latin typeface="Cambria Math"/>
                            </a:rPr>
                            <m:t>𝑛</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𝑒𝑠𝑡𝑢𝑑𝑖𝑎𝑛𝑡𝑒𝑠</m:t>
                          </m:r>
                          <m:r>
                            <a:rPr lang="es-EC" i="1">
                              <a:latin typeface="Cambria Math"/>
                            </a:rPr>
                            <m:t> </m:t>
                          </m:r>
                          <m:r>
                            <a:rPr lang="es-EC" i="1">
                              <a:latin typeface="Cambria Math"/>
                            </a:rPr>
                            <m:t>𝑟𝑒𝑡𝑖𝑟𝑎𝑑𝑜𝑠</m:t>
                          </m:r>
                          <m:r>
                            <a:rPr lang="es-EC" i="1">
                              <a:latin typeface="Cambria Math"/>
                            </a:rPr>
                            <m:t> </m:t>
                          </m:r>
                        </m:num>
                        <m:den>
                          <m:r>
                            <a:rPr lang="es-EC" i="1">
                              <a:latin typeface="Cambria Math"/>
                            </a:rPr>
                            <m:t>𝑛</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𝑒𝑠𝑡𝑢𝑑𝑖𝑎𝑛𝑡𝑒𝑠</m:t>
                          </m:r>
                          <m:r>
                            <a:rPr lang="es-EC" i="1">
                              <a:latin typeface="Cambria Math"/>
                            </a:rPr>
                            <m:t> </m:t>
                          </m:r>
                          <m:r>
                            <a:rPr lang="es-EC" i="1">
                              <a:latin typeface="Cambria Math"/>
                            </a:rPr>
                            <m:t>𝑚𝑎𝑡𝑟𝑖𝑐𝑢𝑙𝑎𝑑𝑜𝑠</m:t>
                          </m:r>
                          <m:r>
                            <a:rPr lang="es-EC" i="1">
                              <a:latin typeface="Cambria Math"/>
                            </a:rPr>
                            <m:t> </m:t>
                          </m:r>
                        </m:den>
                      </m:f>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1529916" y="4941168"/>
                <a:ext cx="6174072" cy="619657"/>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239425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ircle(in)">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95234"/>
                                        </p:tgtEl>
                                        <p:attrNameLst>
                                          <p:attrName>style.visibility</p:attrName>
                                        </p:attrNameLst>
                                      </p:cBhvr>
                                      <p:to>
                                        <p:strVal val="visible"/>
                                      </p:to>
                                    </p:set>
                                    <p:animEffect transition="in" filter="randombar(horizontal)">
                                      <p:cBhvr>
                                        <p:cTn id="15" dur="500"/>
                                        <p:tgtEl>
                                          <p:spTgt spid="9523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363">
                                            <p:txEl>
                                              <p:pRg st="4" end="4"/>
                                            </p:txEl>
                                          </p:spTgt>
                                        </p:tgtEl>
                                        <p:attrNameLst>
                                          <p:attrName>style.visibility</p:attrName>
                                        </p:attrNameLst>
                                      </p:cBhvr>
                                      <p:to>
                                        <p:strVal val="visible"/>
                                      </p:to>
                                    </p:set>
                                    <p:animEffect transition="in" filter="circle(in)">
                                      <p:cBhvr>
                                        <p:cTn id="20" dur="2000"/>
                                        <p:tgtEl>
                                          <p:spTgt spid="1536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3741308030"/>
              </p:ext>
            </p:extLst>
          </p:nvPr>
        </p:nvGraphicFramePr>
        <p:xfrm>
          <a:off x="-231304" y="764704"/>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6258" name="Picture 2" descr="http://3.bp.blogspot.com/-GEOTeSyUhi8/TWQWOHmn63I/AAAAAAAAAAY/DoUvrjDRcVE/s1600/b05add18be3c0e2f7e41be13d6ea0a382e523ea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1161" y="2277244"/>
            <a:ext cx="1206467" cy="904850"/>
          </a:xfrm>
          <a:prstGeom prst="rect">
            <a:avLst/>
          </a:prstGeom>
          <a:noFill/>
          <a:extLst>
            <a:ext uri="{909E8E84-426E-40DD-AFC4-6F175D3DCCD1}">
              <a14:hiddenFill xmlns:a14="http://schemas.microsoft.com/office/drawing/2010/main">
                <a:solidFill>
                  <a:srgbClr val="FFFFFF"/>
                </a:solidFill>
              </a14:hiddenFill>
            </a:ext>
          </a:extLst>
        </p:spPr>
      </p:pic>
      <p:pic>
        <p:nvPicPr>
          <p:cNvPr id="96260" name="Picture 4" descr="http://www.plusesmas.com/fotos/cerebr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2533" y="692696"/>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6262" name="Picture 6" descr="https://psidesarrollo3equipo4.wikispaces.com/file/view/profesoraalumna.jpeg/190206278/302x201/profesoraalumna.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4840" y="3789040"/>
            <a:ext cx="1440160" cy="95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29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6260"/>
                                        </p:tgtEl>
                                        <p:attrNameLst>
                                          <p:attrName>style.visibility</p:attrName>
                                        </p:attrNameLst>
                                      </p:cBhvr>
                                      <p:to>
                                        <p:strVal val="visible"/>
                                      </p:to>
                                    </p:set>
                                    <p:anim calcmode="lin" valueType="num">
                                      <p:cBhvr>
                                        <p:cTn id="12" dur="500" fill="hold"/>
                                        <p:tgtEl>
                                          <p:spTgt spid="96260"/>
                                        </p:tgtEl>
                                        <p:attrNameLst>
                                          <p:attrName>ppt_w</p:attrName>
                                        </p:attrNameLst>
                                      </p:cBhvr>
                                      <p:tavLst>
                                        <p:tav tm="0">
                                          <p:val>
                                            <p:fltVal val="0"/>
                                          </p:val>
                                        </p:tav>
                                        <p:tav tm="100000">
                                          <p:val>
                                            <p:strVal val="#ppt_w"/>
                                          </p:val>
                                        </p:tav>
                                      </p:tavLst>
                                    </p:anim>
                                    <p:anim calcmode="lin" valueType="num">
                                      <p:cBhvr>
                                        <p:cTn id="13" dur="500" fill="hold"/>
                                        <p:tgtEl>
                                          <p:spTgt spid="96260"/>
                                        </p:tgtEl>
                                        <p:attrNameLst>
                                          <p:attrName>ppt_h</p:attrName>
                                        </p:attrNameLst>
                                      </p:cBhvr>
                                      <p:tavLst>
                                        <p:tav tm="0">
                                          <p:val>
                                            <p:fltVal val="0"/>
                                          </p:val>
                                        </p:tav>
                                        <p:tav tm="100000">
                                          <p:val>
                                            <p:strVal val="#ppt_h"/>
                                          </p:val>
                                        </p:tav>
                                      </p:tavLst>
                                    </p:anim>
                                    <p:animEffect transition="in" filter="fade">
                                      <p:cBhvr>
                                        <p:cTn id="14" dur="500"/>
                                        <p:tgtEl>
                                          <p:spTgt spid="96260"/>
                                        </p:tgtEl>
                                      </p:cBhvr>
                                    </p:animEffect>
                                  </p:childTnLst>
                                </p:cTn>
                              </p:par>
                              <p:par>
                                <p:cTn id="15" presetID="53" presetClass="entr" presetSubtype="16" fill="hold" nodeType="withEffect">
                                  <p:stCondLst>
                                    <p:cond delay="0"/>
                                  </p:stCondLst>
                                  <p:childTnLst>
                                    <p:set>
                                      <p:cBhvr>
                                        <p:cTn id="16" dur="1" fill="hold">
                                          <p:stCondLst>
                                            <p:cond delay="0"/>
                                          </p:stCondLst>
                                        </p:cTn>
                                        <p:tgtEl>
                                          <p:spTgt spid="96258"/>
                                        </p:tgtEl>
                                        <p:attrNameLst>
                                          <p:attrName>style.visibility</p:attrName>
                                        </p:attrNameLst>
                                      </p:cBhvr>
                                      <p:to>
                                        <p:strVal val="visible"/>
                                      </p:to>
                                    </p:set>
                                    <p:anim calcmode="lin" valueType="num">
                                      <p:cBhvr>
                                        <p:cTn id="17" dur="500" fill="hold"/>
                                        <p:tgtEl>
                                          <p:spTgt spid="96258"/>
                                        </p:tgtEl>
                                        <p:attrNameLst>
                                          <p:attrName>ppt_w</p:attrName>
                                        </p:attrNameLst>
                                      </p:cBhvr>
                                      <p:tavLst>
                                        <p:tav tm="0">
                                          <p:val>
                                            <p:fltVal val="0"/>
                                          </p:val>
                                        </p:tav>
                                        <p:tav tm="100000">
                                          <p:val>
                                            <p:strVal val="#ppt_w"/>
                                          </p:val>
                                        </p:tav>
                                      </p:tavLst>
                                    </p:anim>
                                    <p:anim calcmode="lin" valueType="num">
                                      <p:cBhvr>
                                        <p:cTn id="18" dur="500" fill="hold"/>
                                        <p:tgtEl>
                                          <p:spTgt spid="96258"/>
                                        </p:tgtEl>
                                        <p:attrNameLst>
                                          <p:attrName>ppt_h</p:attrName>
                                        </p:attrNameLst>
                                      </p:cBhvr>
                                      <p:tavLst>
                                        <p:tav tm="0">
                                          <p:val>
                                            <p:fltVal val="0"/>
                                          </p:val>
                                        </p:tav>
                                        <p:tav tm="100000">
                                          <p:val>
                                            <p:strVal val="#ppt_h"/>
                                          </p:val>
                                        </p:tav>
                                      </p:tavLst>
                                    </p:anim>
                                    <p:animEffect transition="in" filter="fade">
                                      <p:cBhvr>
                                        <p:cTn id="19" dur="500"/>
                                        <p:tgtEl>
                                          <p:spTgt spid="96258"/>
                                        </p:tgtEl>
                                      </p:cBhvr>
                                    </p:animEffect>
                                  </p:childTnLst>
                                </p:cTn>
                              </p:par>
                              <p:par>
                                <p:cTn id="20" presetID="53" presetClass="entr" presetSubtype="16" fill="hold" nodeType="withEffect">
                                  <p:stCondLst>
                                    <p:cond delay="0"/>
                                  </p:stCondLst>
                                  <p:childTnLst>
                                    <p:set>
                                      <p:cBhvr>
                                        <p:cTn id="21" dur="1" fill="hold">
                                          <p:stCondLst>
                                            <p:cond delay="0"/>
                                          </p:stCondLst>
                                        </p:cTn>
                                        <p:tgtEl>
                                          <p:spTgt spid="96262"/>
                                        </p:tgtEl>
                                        <p:attrNameLst>
                                          <p:attrName>style.visibility</p:attrName>
                                        </p:attrNameLst>
                                      </p:cBhvr>
                                      <p:to>
                                        <p:strVal val="visible"/>
                                      </p:to>
                                    </p:set>
                                    <p:anim calcmode="lin" valueType="num">
                                      <p:cBhvr>
                                        <p:cTn id="22" dur="500" fill="hold"/>
                                        <p:tgtEl>
                                          <p:spTgt spid="96262"/>
                                        </p:tgtEl>
                                        <p:attrNameLst>
                                          <p:attrName>ppt_w</p:attrName>
                                        </p:attrNameLst>
                                      </p:cBhvr>
                                      <p:tavLst>
                                        <p:tav tm="0">
                                          <p:val>
                                            <p:fltVal val="0"/>
                                          </p:val>
                                        </p:tav>
                                        <p:tav tm="100000">
                                          <p:val>
                                            <p:strVal val="#ppt_w"/>
                                          </p:val>
                                        </p:tav>
                                      </p:tavLst>
                                    </p:anim>
                                    <p:anim calcmode="lin" valueType="num">
                                      <p:cBhvr>
                                        <p:cTn id="23" dur="500" fill="hold"/>
                                        <p:tgtEl>
                                          <p:spTgt spid="96262"/>
                                        </p:tgtEl>
                                        <p:attrNameLst>
                                          <p:attrName>ppt_h</p:attrName>
                                        </p:attrNameLst>
                                      </p:cBhvr>
                                      <p:tavLst>
                                        <p:tav tm="0">
                                          <p:val>
                                            <p:fltVal val="0"/>
                                          </p:val>
                                        </p:tav>
                                        <p:tav tm="100000">
                                          <p:val>
                                            <p:strVal val="#ppt_h"/>
                                          </p:val>
                                        </p:tav>
                                      </p:tavLst>
                                    </p:anim>
                                    <p:animEffect transition="in" filter="fade">
                                      <p:cBhvr>
                                        <p:cTn id="24" dur="500"/>
                                        <p:tgtEl>
                                          <p:spTgt spid="96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3719819"/>
              </p:ext>
            </p:extLst>
          </p:nvPr>
        </p:nvGraphicFramePr>
        <p:xfrm>
          <a:off x="107504" y="1196752"/>
          <a:ext cx="8892480" cy="4951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539552" y="97910"/>
            <a:ext cx="8229600" cy="1143000"/>
          </a:xfrm>
        </p:spPr>
        <p:txBody>
          <a:bodyPr>
            <a:normAutofit fontScale="90000"/>
          </a:bodyPr>
          <a:lstStyle/>
          <a:p>
            <a:pPr algn="ctr"/>
            <a:r>
              <a:rPr lang="es-EC" dirty="0" smtClean="0"/>
              <a:t>METODOLOGÍA DE </a:t>
            </a:r>
            <a:br>
              <a:rPr lang="es-EC" dirty="0" smtClean="0"/>
            </a:br>
            <a:r>
              <a:rPr lang="es-EC" dirty="0" smtClean="0"/>
              <a:t>INVESTIGACIÓN</a:t>
            </a:r>
            <a:endParaRPr lang="es-EC" dirty="0"/>
          </a:p>
        </p:txBody>
      </p:sp>
      <p:pic>
        <p:nvPicPr>
          <p:cNvPr id="5" name="Picture 2" descr="http://3.bp.blogspot.com/_0ev27tpjxGs/TTefGy_ISMI/AAAAAAAAACM/NNkad6q9-Fg/s1600/dia-mundial-poblacion.jpg">
            <a:hlinkClick r:id="rId7" action="ppaction://hlinkfile"/>
          </p:cNvPr>
          <p:cNvPicPr>
            <a:picLocks noChangeAspect="1" noChangeArrowheads="1"/>
          </p:cNvPicPr>
          <p:nvPr/>
        </p:nvPicPr>
        <p:blipFill>
          <a:blip r:embed="rId8" cstate="print"/>
          <a:srcRect/>
          <a:stretch>
            <a:fillRect/>
          </a:stretch>
        </p:blipFill>
        <p:spPr bwMode="auto">
          <a:xfrm>
            <a:off x="3779912" y="4709051"/>
            <a:ext cx="1368152" cy="1087681"/>
          </a:xfrm>
          <a:prstGeom prst="rect">
            <a:avLst/>
          </a:prstGeom>
          <a:noFill/>
        </p:spPr>
      </p:pic>
      <p:pic>
        <p:nvPicPr>
          <p:cNvPr id="6" name="Picture 4" descr="http://1.bp.blogspot.com/-7WwcPDVVjzY/Tl_UjVOe8MI/AAAAAAAABZc/pleiRovyG34/s1600/investigacion.jpg"/>
          <p:cNvPicPr>
            <a:picLocks noChangeAspect="1" noChangeArrowheads="1"/>
          </p:cNvPicPr>
          <p:nvPr/>
        </p:nvPicPr>
        <p:blipFill>
          <a:blip r:embed="rId9" cstate="print"/>
          <a:srcRect/>
          <a:stretch>
            <a:fillRect/>
          </a:stretch>
        </p:blipFill>
        <p:spPr bwMode="auto">
          <a:xfrm>
            <a:off x="827584" y="97910"/>
            <a:ext cx="1008112" cy="1139166"/>
          </a:xfrm>
          <a:prstGeom prst="rect">
            <a:avLst/>
          </a:prstGeom>
          <a:noFill/>
        </p:spPr>
      </p:pic>
      <p:pic>
        <p:nvPicPr>
          <p:cNvPr id="9" name="Picture 2" descr="http://mariovaldez2009.files.wordpress.com/2010/03/investigacion.jpg"/>
          <p:cNvPicPr>
            <a:picLocks noChangeAspect="1" noChangeArrowheads="1"/>
          </p:cNvPicPr>
          <p:nvPr/>
        </p:nvPicPr>
        <p:blipFill>
          <a:blip r:embed="rId10" cstate="print"/>
          <a:srcRect/>
          <a:stretch>
            <a:fillRect/>
          </a:stretch>
        </p:blipFill>
        <p:spPr bwMode="auto">
          <a:xfrm>
            <a:off x="559272" y="5301207"/>
            <a:ext cx="1656184" cy="991049"/>
          </a:xfrm>
          <a:prstGeom prst="rect">
            <a:avLst/>
          </a:prstGeom>
          <a:noFill/>
        </p:spPr>
      </p:pic>
      <p:graphicFrame>
        <p:nvGraphicFramePr>
          <p:cNvPr id="2" name="1 Tabla"/>
          <p:cNvGraphicFramePr>
            <a:graphicFrameLocks noGrp="1"/>
          </p:cNvGraphicFramePr>
          <p:nvPr>
            <p:extLst>
              <p:ext uri="{D42A27DB-BD31-4B8C-83A1-F6EECF244321}">
                <p14:modId xmlns:p14="http://schemas.microsoft.com/office/powerpoint/2010/main" val="3624851953"/>
              </p:ext>
            </p:extLst>
          </p:nvPr>
        </p:nvGraphicFramePr>
        <p:xfrm>
          <a:off x="2915816" y="2204864"/>
          <a:ext cx="3240360" cy="1986280"/>
        </p:xfrm>
        <a:graphic>
          <a:graphicData uri="http://schemas.openxmlformats.org/drawingml/2006/table">
            <a:tbl>
              <a:tblPr firstRow="1" bandRow="1">
                <a:tableStyleId>{21E4AEA4-8DFA-4A89-87EB-49C32662AFE0}</a:tableStyleId>
              </a:tblPr>
              <a:tblGrid>
                <a:gridCol w="1152128"/>
                <a:gridCol w="1163960"/>
                <a:gridCol w="924272"/>
              </a:tblGrid>
              <a:tr h="370840">
                <a:tc>
                  <a:txBody>
                    <a:bodyPr/>
                    <a:lstStyle/>
                    <a:p>
                      <a:r>
                        <a:rPr lang="es-EC" sz="1100" dirty="0" smtClean="0"/>
                        <a:t>ASIGNATURAS</a:t>
                      </a:r>
                      <a:endParaRPr lang="es-EC" sz="1100" dirty="0"/>
                    </a:p>
                  </a:txBody>
                  <a:tcPr/>
                </a:tc>
                <a:tc>
                  <a:txBody>
                    <a:bodyPr/>
                    <a:lstStyle/>
                    <a:p>
                      <a:r>
                        <a:rPr lang="es-EC" sz="1100" dirty="0" smtClean="0"/>
                        <a:t>No DE ESTUDIANTES</a:t>
                      </a:r>
                      <a:endParaRPr lang="es-EC" sz="1100" dirty="0"/>
                    </a:p>
                  </a:txBody>
                  <a:tcPr/>
                </a:tc>
                <a:tc>
                  <a:txBody>
                    <a:bodyPr/>
                    <a:lstStyle/>
                    <a:p>
                      <a:r>
                        <a:rPr lang="es-EC" sz="1100" dirty="0" smtClean="0"/>
                        <a:t>No</a:t>
                      </a:r>
                      <a:r>
                        <a:rPr lang="es-EC" sz="1100" baseline="0" dirty="0" smtClean="0"/>
                        <a:t> DE DOCENTES</a:t>
                      </a:r>
                      <a:endParaRPr lang="es-EC" sz="1100" dirty="0"/>
                    </a:p>
                  </a:txBody>
                  <a:tcPr/>
                </a:tc>
              </a:tr>
              <a:tr h="370840">
                <a:tc>
                  <a:txBody>
                    <a:bodyPr/>
                    <a:lstStyle/>
                    <a:p>
                      <a:r>
                        <a:rPr lang="es-EC" sz="1100" dirty="0" smtClean="0"/>
                        <a:t>Matemática Básica</a:t>
                      </a:r>
                      <a:endParaRPr lang="es-EC" sz="1100" dirty="0"/>
                    </a:p>
                  </a:txBody>
                  <a:tcPr/>
                </a:tc>
                <a:tc>
                  <a:txBody>
                    <a:bodyPr/>
                    <a:lstStyle/>
                    <a:p>
                      <a:r>
                        <a:rPr lang="es-EC" sz="1100" dirty="0" smtClean="0"/>
                        <a:t>228</a:t>
                      </a:r>
                      <a:endParaRPr lang="es-EC" sz="1100" dirty="0"/>
                    </a:p>
                  </a:txBody>
                  <a:tcPr/>
                </a:tc>
                <a:tc>
                  <a:txBody>
                    <a:bodyPr/>
                    <a:lstStyle/>
                    <a:p>
                      <a:r>
                        <a:rPr lang="es-EC" sz="1100" dirty="0" smtClean="0"/>
                        <a:t>8</a:t>
                      </a:r>
                      <a:endParaRPr lang="es-EC" sz="1100" dirty="0"/>
                    </a:p>
                  </a:txBody>
                  <a:tcPr/>
                </a:tc>
              </a:tr>
              <a:tr h="370840">
                <a:tc>
                  <a:txBody>
                    <a:bodyPr/>
                    <a:lstStyle/>
                    <a:p>
                      <a:r>
                        <a:rPr lang="es-EC" sz="1100" dirty="0" smtClean="0"/>
                        <a:t>Introducción a la Contabilidad</a:t>
                      </a:r>
                      <a:r>
                        <a:rPr lang="es-EC" sz="1100" baseline="0" dirty="0" smtClean="0"/>
                        <a:t> y Comercio</a:t>
                      </a:r>
                      <a:endParaRPr lang="es-EC" sz="1100" dirty="0"/>
                    </a:p>
                  </a:txBody>
                  <a:tcPr/>
                </a:tc>
                <a:tc>
                  <a:txBody>
                    <a:bodyPr/>
                    <a:lstStyle/>
                    <a:p>
                      <a:r>
                        <a:rPr lang="es-EC" sz="1100" dirty="0" smtClean="0"/>
                        <a:t>204</a:t>
                      </a:r>
                      <a:endParaRPr lang="es-EC" sz="1100" dirty="0"/>
                    </a:p>
                  </a:txBody>
                  <a:tcPr/>
                </a:tc>
                <a:tc>
                  <a:txBody>
                    <a:bodyPr/>
                    <a:lstStyle/>
                    <a:p>
                      <a:r>
                        <a:rPr lang="es-EC" sz="1100" dirty="0" smtClean="0"/>
                        <a:t>4</a:t>
                      </a:r>
                      <a:endParaRPr lang="es-EC" sz="1100" dirty="0"/>
                    </a:p>
                  </a:txBody>
                  <a:tcPr/>
                </a:tc>
              </a:tr>
              <a:tr h="370840">
                <a:tc>
                  <a:txBody>
                    <a:bodyPr/>
                    <a:lstStyle/>
                    <a:p>
                      <a:r>
                        <a:rPr lang="es-EC" sz="1100" b="1" dirty="0" smtClean="0"/>
                        <a:t>TOTAL</a:t>
                      </a:r>
                      <a:endParaRPr lang="es-EC" sz="1100" b="1" dirty="0"/>
                    </a:p>
                  </a:txBody>
                  <a:tcPr/>
                </a:tc>
                <a:tc>
                  <a:txBody>
                    <a:bodyPr/>
                    <a:lstStyle/>
                    <a:p>
                      <a:r>
                        <a:rPr lang="es-EC" sz="1100" b="1" dirty="0" smtClean="0"/>
                        <a:t>432</a:t>
                      </a:r>
                      <a:endParaRPr lang="es-EC" sz="1100" b="1" dirty="0"/>
                    </a:p>
                  </a:txBody>
                  <a:tcPr/>
                </a:tc>
                <a:tc>
                  <a:txBody>
                    <a:bodyPr/>
                    <a:lstStyle/>
                    <a:p>
                      <a:r>
                        <a:rPr lang="es-EC" sz="1100" b="1" dirty="0" smtClean="0"/>
                        <a:t>12</a:t>
                      </a:r>
                    </a:p>
                  </a:txBody>
                  <a:tcPr/>
                </a:tc>
              </a:tr>
            </a:tbl>
          </a:graphicData>
        </a:graphic>
      </p:graphicFrame>
    </p:spTree>
    <p:extLst>
      <p:ext uri="{BB962C8B-B14F-4D97-AF65-F5344CB8AC3E}">
        <p14:creationId xmlns:p14="http://schemas.microsoft.com/office/powerpoint/2010/main" val="276454705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to="" calcmode="lin" valueType="num">
                                      <p:cBhvr>
                                        <p:cTn id="18" dur="1" fill="hold"/>
                                        <p:tgtEl>
                                          <p:spTgt spid="9"/>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par>
                                <p:cTn id="22" presetID="8"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in)">
                                      <p:cBhvr>
                                        <p:cTn id="24" dur="1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87640549"/>
              </p:ext>
            </p:extLst>
          </p:nvPr>
        </p:nvGraphicFramePr>
        <p:xfrm>
          <a:off x="179512" y="260648"/>
          <a:ext cx="735516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179512" y="-243408"/>
            <a:ext cx="8229600" cy="1143000"/>
          </a:xfrm>
        </p:spPr>
        <p:txBody>
          <a:bodyPr>
            <a:normAutofit/>
          </a:bodyPr>
          <a:lstStyle/>
          <a:p>
            <a:r>
              <a:rPr lang="es-EC" sz="2500" dirty="0" smtClean="0"/>
              <a:t>Instrumentos de Investigación</a:t>
            </a:r>
            <a:endParaRPr lang="es-EC" sz="2500" dirty="0"/>
          </a:p>
        </p:txBody>
      </p:sp>
      <p:graphicFrame>
        <p:nvGraphicFramePr>
          <p:cNvPr id="5" name="4 Tabla"/>
          <p:cNvGraphicFramePr>
            <a:graphicFrameLocks noGrp="1"/>
          </p:cNvGraphicFramePr>
          <p:nvPr>
            <p:extLst>
              <p:ext uri="{D42A27DB-BD31-4B8C-83A1-F6EECF244321}">
                <p14:modId xmlns:p14="http://schemas.microsoft.com/office/powerpoint/2010/main" val="1762687750"/>
              </p:ext>
            </p:extLst>
          </p:nvPr>
        </p:nvGraphicFramePr>
        <p:xfrm>
          <a:off x="7740352" y="1988840"/>
          <a:ext cx="1045183" cy="609600"/>
        </p:xfrm>
        <a:graphic>
          <a:graphicData uri="http://schemas.openxmlformats.org/drawingml/2006/table">
            <a:tbl>
              <a:tblPr>
                <a:tableStyleId>{3C2FFA5D-87B4-456A-9821-1D502468CF0F}</a:tableStyleId>
              </a:tblPr>
              <a:tblGrid>
                <a:gridCol w="1045183"/>
              </a:tblGrid>
              <a:tr h="393700">
                <a:tc>
                  <a:txBody>
                    <a:bodyPr/>
                    <a:lstStyle/>
                    <a:p>
                      <a:pPr marL="38100" marR="38100" algn="ctr">
                        <a:lnSpc>
                          <a:spcPts val="1600"/>
                        </a:lnSpc>
                        <a:spcAft>
                          <a:spcPts val="0"/>
                        </a:spcAft>
                      </a:pPr>
                      <a:r>
                        <a:rPr lang="es-EC" sz="1300" dirty="0">
                          <a:effectLst/>
                        </a:rPr>
                        <a:t>Alfa de </a:t>
                      </a:r>
                      <a:r>
                        <a:rPr lang="es-EC" sz="1300" dirty="0" err="1">
                          <a:effectLst/>
                        </a:rPr>
                        <a:t>Cronbach</a:t>
                      </a:r>
                      <a:endParaRPr lang="es-EC" sz="1300" dirty="0">
                        <a:effectLst/>
                        <a:latin typeface="Arial"/>
                        <a:ea typeface="Calibri"/>
                        <a:cs typeface="Times New Roman"/>
                      </a:endParaRPr>
                    </a:p>
                  </a:txBody>
                  <a:tcPr marL="0" marR="0" marT="0" marB="0" anchor="b"/>
                </a:tc>
              </a:tr>
              <a:tr h="0">
                <a:tc>
                  <a:txBody>
                    <a:bodyPr/>
                    <a:lstStyle/>
                    <a:p>
                      <a:pPr marL="38100" marR="38100" algn="ctr">
                        <a:lnSpc>
                          <a:spcPts val="1600"/>
                        </a:lnSpc>
                        <a:spcAft>
                          <a:spcPts val="0"/>
                        </a:spcAft>
                      </a:pPr>
                      <a:r>
                        <a:rPr lang="es-EC" sz="1300" dirty="0" smtClean="0">
                          <a:effectLst/>
                        </a:rPr>
                        <a:t>0,847</a:t>
                      </a:r>
                      <a:endParaRPr lang="es-EC" sz="1300" dirty="0">
                        <a:effectLst/>
                        <a:latin typeface="Arial"/>
                        <a:ea typeface="Calibri"/>
                        <a:cs typeface="Times New Roman"/>
                      </a:endParaRPr>
                    </a:p>
                  </a:txBody>
                  <a:tcPr marL="0" marR="0" marT="0" marB="0"/>
                </a:tc>
              </a:tr>
            </a:tbl>
          </a:graphicData>
        </a:graphic>
      </p:graphicFrame>
      <p:graphicFrame>
        <p:nvGraphicFramePr>
          <p:cNvPr id="6" name="5 Diagrama"/>
          <p:cNvGraphicFramePr/>
          <p:nvPr>
            <p:extLst>
              <p:ext uri="{D42A27DB-BD31-4B8C-83A1-F6EECF244321}">
                <p14:modId xmlns:p14="http://schemas.microsoft.com/office/powerpoint/2010/main" val="3574391707"/>
              </p:ext>
            </p:extLst>
          </p:nvPr>
        </p:nvGraphicFramePr>
        <p:xfrm>
          <a:off x="179512" y="1916832"/>
          <a:ext cx="3456384" cy="1983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2 Título"/>
          <p:cNvSpPr txBox="1">
            <a:spLocks/>
          </p:cNvSpPr>
          <p:nvPr/>
        </p:nvSpPr>
        <p:spPr>
          <a:xfrm>
            <a:off x="107504" y="3284984"/>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s-EC" sz="2500" dirty="0" smtClean="0"/>
              <a:t>Tratamiento y </a:t>
            </a:r>
            <a:r>
              <a:rPr lang="es-EC" sz="2500" dirty="0"/>
              <a:t>A</a:t>
            </a:r>
            <a:r>
              <a:rPr lang="es-EC" sz="2500" dirty="0" smtClean="0"/>
              <a:t>nálisis </a:t>
            </a:r>
            <a:r>
              <a:rPr lang="es-EC" sz="2500" dirty="0"/>
              <a:t>E</a:t>
            </a:r>
            <a:r>
              <a:rPr lang="es-EC" sz="2500" dirty="0" smtClean="0"/>
              <a:t>stadístico</a:t>
            </a:r>
            <a:endParaRPr lang="es-EC" sz="2500" dirty="0"/>
          </a:p>
        </p:txBody>
      </p:sp>
      <p:pic>
        <p:nvPicPr>
          <p:cNvPr id="8" name="Picture 6" descr="http://2.bp.blogspot.com/-4x3EkfvyUE8/TY853CcF-rI/AAAAAAAAAQE/8lI2PAtk0ok/s1600/Estadistica2.jpg"/>
          <p:cNvPicPr>
            <a:picLocks noChangeAspect="1" noChangeArrowheads="1"/>
          </p:cNvPicPr>
          <p:nvPr/>
        </p:nvPicPr>
        <p:blipFill>
          <a:blip r:embed="rId12" cstate="print"/>
          <a:srcRect/>
          <a:stretch>
            <a:fillRect/>
          </a:stretch>
        </p:blipFill>
        <p:spPr bwMode="auto">
          <a:xfrm>
            <a:off x="107504" y="4221088"/>
            <a:ext cx="1368152" cy="1025257"/>
          </a:xfrm>
          <a:prstGeom prst="rect">
            <a:avLst/>
          </a:prstGeom>
          <a:noFill/>
        </p:spPr>
      </p:pic>
      <p:pic>
        <p:nvPicPr>
          <p:cNvPr id="9" name="Picture 2" descr="http://4.bp.blogspot.com/-Ba5L0Wf7lEQ/TcVpVklspnI/AAAAAAAAAJo/w7PgN3Q7Ls4/s1600/pasw-statictics.jpg"/>
          <p:cNvPicPr>
            <a:picLocks noChangeAspect="1" noChangeArrowheads="1"/>
          </p:cNvPicPr>
          <p:nvPr/>
        </p:nvPicPr>
        <p:blipFill>
          <a:blip r:embed="rId13" cstate="print"/>
          <a:srcRect/>
          <a:stretch>
            <a:fillRect/>
          </a:stretch>
        </p:blipFill>
        <p:spPr bwMode="auto">
          <a:xfrm>
            <a:off x="6084168" y="3160643"/>
            <a:ext cx="1056117" cy="1267341"/>
          </a:xfrm>
          <a:prstGeom prst="rect">
            <a:avLst/>
          </a:prstGeom>
          <a:noFill/>
        </p:spPr>
      </p:pic>
      <p:sp>
        <p:nvSpPr>
          <p:cNvPr id="10" name="9 CuadroTexto"/>
          <p:cNvSpPr txBox="1"/>
          <p:nvPr/>
        </p:nvSpPr>
        <p:spPr>
          <a:xfrm>
            <a:off x="1907704" y="4272051"/>
            <a:ext cx="5397631" cy="923330"/>
          </a:xfrm>
          <a:prstGeom prst="rect">
            <a:avLst/>
          </a:prstGeom>
          <a:noFill/>
        </p:spPr>
        <p:txBody>
          <a:bodyPr wrap="none" rtlCol="0">
            <a:spAutoFit/>
          </a:bodyPr>
          <a:lstStyle/>
          <a:p>
            <a:pPr marL="285750" indent="-285750">
              <a:buFont typeface="Arial" pitchFamily="34" charset="0"/>
              <a:buChar char="•"/>
            </a:pPr>
            <a:r>
              <a:rPr lang="es-EC" dirty="0" smtClean="0"/>
              <a:t>SPSS 18 y Microsoft Excel 2010</a:t>
            </a:r>
          </a:p>
          <a:p>
            <a:endParaRPr lang="es-EC" dirty="0" smtClean="0"/>
          </a:p>
          <a:p>
            <a:pPr marL="285750" indent="-285750">
              <a:buFont typeface="Arial" pitchFamily="34" charset="0"/>
              <a:buChar char="•"/>
            </a:pPr>
            <a:r>
              <a:rPr lang="es-EC" dirty="0" smtClean="0"/>
              <a:t>Chi Cuadrado y el coeficiente de correlación Phi</a:t>
            </a:r>
            <a:endParaRPr lang="es-EC" dirty="0"/>
          </a:p>
        </p:txBody>
      </p:sp>
    </p:spTree>
    <p:extLst>
      <p:ext uri="{BB962C8B-B14F-4D97-AF65-F5344CB8AC3E}">
        <p14:creationId xmlns:p14="http://schemas.microsoft.com/office/powerpoint/2010/main" val="918422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6"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par>
                                <p:cTn id="40" presetID="45"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ppt_w</p:attrName>
                                        </p:attrNameLst>
                                      </p:cBhvr>
                                      <p:tavLst>
                                        <p:tav tm="0" fmla="#ppt_w*sin(2.5*pi*$)">
                                          <p:val>
                                            <p:fltVal val="0"/>
                                          </p:val>
                                        </p:tav>
                                        <p:tav tm="100000">
                                          <p:val>
                                            <p:fltVal val="1"/>
                                          </p:val>
                                        </p:tav>
                                      </p:tavLst>
                                    </p:anim>
                                    <p:anim calcmode="lin" valueType="num">
                                      <p:cBhvr>
                                        <p:cTn id="4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000"/>
                                        <p:tgtEl>
                                          <p:spTgt spid="8"/>
                                        </p:tgtEl>
                                      </p:cBhvr>
                                    </p:animEffect>
                                    <p:anim calcmode="lin" valueType="num">
                                      <p:cBhvr>
                                        <p:cTn id="50" dur="2000" fill="hold"/>
                                        <p:tgtEl>
                                          <p:spTgt spid="8"/>
                                        </p:tgtEl>
                                        <p:attrNameLst>
                                          <p:attrName>ppt_w</p:attrName>
                                        </p:attrNameLst>
                                      </p:cBhvr>
                                      <p:tavLst>
                                        <p:tav tm="0" fmla="#ppt_w*sin(2.5*pi*$)">
                                          <p:val>
                                            <p:fltVal val="0"/>
                                          </p:val>
                                        </p:tav>
                                        <p:tav tm="100000">
                                          <p:val>
                                            <p:fltVal val="1"/>
                                          </p:val>
                                        </p:tav>
                                      </p:tavLst>
                                    </p:anim>
                                    <p:anim calcmode="lin" valueType="num">
                                      <p:cBhvr>
                                        <p:cTn id="5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80">
                                          <p:stCondLst>
                                            <p:cond delay="0"/>
                                          </p:stCondLst>
                                        </p:cTn>
                                        <p:tgtEl>
                                          <p:spTgt spid="9"/>
                                        </p:tgtEl>
                                      </p:cBhvr>
                                    </p:animEffect>
                                    <p:anim calcmode="lin" valueType="num">
                                      <p:cBhvr>
                                        <p:cTn id="5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2" dur="26">
                                          <p:stCondLst>
                                            <p:cond delay="650"/>
                                          </p:stCondLst>
                                        </p:cTn>
                                        <p:tgtEl>
                                          <p:spTgt spid="9"/>
                                        </p:tgtEl>
                                      </p:cBhvr>
                                      <p:to x="100000" y="60000"/>
                                    </p:animScale>
                                    <p:animScale>
                                      <p:cBhvr>
                                        <p:cTn id="63" dur="166" decel="50000">
                                          <p:stCondLst>
                                            <p:cond delay="676"/>
                                          </p:stCondLst>
                                        </p:cTn>
                                        <p:tgtEl>
                                          <p:spTgt spid="9"/>
                                        </p:tgtEl>
                                      </p:cBhvr>
                                      <p:to x="100000" y="100000"/>
                                    </p:animScale>
                                    <p:animScale>
                                      <p:cBhvr>
                                        <p:cTn id="64" dur="26">
                                          <p:stCondLst>
                                            <p:cond delay="1312"/>
                                          </p:stCondLst>
                                        </p:cTn>
                                        <p:tgtEl>
                                          <p:spTgt spid="9"/>
                                        </p:tgtEl>
                                      </p:cBhvr>
                                      <p:to x="100000" y="80000"/>
                                    </p:animScale>
                                    <p:animScale>
                                      <p:cBhvr>
                                        <p:cTn id="65" dur="166" decel="50000">
                                          <p:stCondLst>
                                            <p:cond delay="1338"/>
                                          </p:stCondLst>
                                        </p:cTn>
                                        <p:tgtEl>
                                          <p:spTgt spid="9"/>
                                        </p:tgtEl>
                                      </p:cBhvr>
                                      <p:to x="100000" y="100000"/>
                                    </p:animScale>
                                    <p:animScale>
                                      <p:cBhvr>
                                        <p:cTn id="66" dur="26">
                                          <p:stCondLst>
                                            <p:cond delay="1642"/>
                                          </p:stCondLst>
                                        </p:cTn>
                                        <p:tgtEl>
                                          <p:spTgt spid="9"/>
                                        </p:tgtEl>
                                      </p:cBhvr>
                                      <p:to x="100000" y="90000"/>
                                    </p:animScale>
                                    <p:animScale>
                                      <p:cBhvr>
                                        <p:cTn id="67" dur="166" decel="50000">
                                          <p:stCondLst>
                                            <p:cond delay="1668"/>
                                          </p:stCondLst>
                                        </p:cTn>
                                        <p:tgtEl>
                                          <p:spTgt spid="9"/>
                                        </p:tgtEl>
                                      </p:cBhvr>
                                      <p:to x="100000" y="100000"/>
                                    </p:animScale>
                                    <p:animScale>
                                      <p:cBhvr>
                                        <p:cTn id="68" dur="26">
                                          <p:stCondLst>
                                            <p:cond delay="1808"/>
                                          </p:stCondLst>
                                        </p:cTn>
                                        <p:tgtEl>
                                          <p:spTgt spid="9"/>
                                        </p:tgtEl>
                                      </p:cBhvr>
                                      <p:to x="100000" y="95000"/>
                                    </p:animScale>
                                    <p:animScale>
                                      <p:cBhvr>
                                        <p:cTn id="6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Graphic spid="6" grpId="0">
        <p:bldAsOne/>
      </p:bldGraphic>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dirty="0" smtClean="0"/>
              <a:t>Encuesta aplicada a los docentes</a:t>
            </a:r>
            <a:endParaRPr lang="es-EC" dirty="0"/>
          </a:p>
          <a:p>
            <a:pPr lvl="1"/>
            <a:r>
              <a:rPr lang="es-EC" dirty="0" smtClean="0"/>
              <a:t>Desarrolla la clase tipo conferencia</a:t>
            </a:r>
            <a:endParaRPr lang="es-EC" dirty="0"/>
          </a:p>
        </p:txBody>
      </p:sp>
      <p:sp>
        <p:nvSpPr>
          <p:cNvPr id="3" name="2 Título"/>
          <p:cNvSpPr>
            <a:spLocks noGrp="1"/>
          </p:cNvSpPr>
          <p:nvPr>
            <p:ph type="title"/>
          </p:nvPr>
        </p:nvSpPr>
        <p:spPr/>
        <p:txBody>
          <a:bodyPr>
            <a:normAutofit fontScale="90000"/>
          </a:bodyPr>
          <a:lstStyle/>
          <a:p>
            <a:pPr algn="ctr"/>
            <a:r>
              <a:rPr lang="es-EC" dirty="0" smtClean="0"/>
              <a:t>ANÁLISIS E INTERPRETACIÓN DE RESULTADOS</a:t>
            </a:r>
            <a:endParaRPr lang="es-EC" dirty="0"/>
          </a:p>
        </p:txBody>
      </p:sp>
      <p:graphicFrame>
        <p:nvGraphicFramePr>
          <p:cNvPr id="4" name="3 Gráfico"/>
          <p:cNvGraphicFramePr/>
          <p:nvPr>
            <p:extLst>
              <p:ext uri="{D42A27DB-BD31-4B8C-83A1-F6EECF244321}">
                <p14:modId xmlns:p14="http://schemas.microsoft.com/office/powerpoint/2010/main" val="1757457809"/>
              </p:ext>
            </p:extLst>
          </p:nvPr>
        </p:nvGraphicFramePr>
        <p:xfrm>
          <a:off x="827584" y="3140968"/>
          <a:ext cx="3744416"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467544" y="2627620"/>
            <a:ext cx="4519186" cy="369332"/>
          </a:xfrm>
          <a:prstGeom prst="rect">
            <a:avLst/>
          </a:prstGeom>
          <a:noFill/>
        </p:spPr>
        <p:txBody>
          <a:bodyPr wrap="none" rtlCol="0">
            <a:spAutoFit/>
          </a:bodyPr>
          <a:lstStyle/>
          <a:p>
            <a:r>
              <a:rPr lang="es-EC" dirty="0" smtClean="0"/>
              <a:t>Introducción a la Contabilidad y Comercio</a:t>
            </a:r>
            <a:endParaRPr lang="es-EC" dirty="0"/>
          </a:p>
        </p:txBody>
      </p:sp>
      <p:graphicFrame>
        <p:nvGraphicFramePr>
          <p:cNvPr id="6" name="5 Gráfico"/>
          <p:cNvGraphicFramePr/>
          <p:nvPr>
            <p:extLst>
              <p:ext uri="{D42A27DB-BD31-4B8C-83A1-F6EECF244321}">
                <p14:modId xmlns:p14="http://schemas.microsoft.com/office/powerpoint/2010/main" val="3481495666"/>
              </p:ext>
            </p:extLst>
          </p:nvPr>
        </p:nvGraphicFramePr>
        <p:xfrm>
          <a:off x="5004048" y="3140968"/>
          <a:ext cx="3710810" cy="2469976"/>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5822458" y="2627620"/>
            <a:ext cx="2133918" cy="369332"/>
          </a:xfrm>
          <a:prstGeom prst="rect">
            <a:avLst/>
          </a:prstGeom>
          <a:noFill/>
        </p:spPr>
        <p:txBody>
          <a:bodyPr wrap="none" rtlCol="0">
            <a:spAutoFit/>
          </a:bodyPr>
          <a:lstStyle/>
          <a:p>
            <a:r>
              <a:rPr lang="es-EC" dirty="0" smtClean="0"/>
              <a:t>Matemática Básica</a:t>
            </a:r>
            <a:endParaRPr lang="es-EC" dirty="0"/>
          </a:p>
        </p:txBody>
      </p:sp>
    </p:spTree>
    <p:extLst>
      <p:ext uri="{BB962C8B-B14F-4D97-AF65-F5344CB8AC3E}">
        <p14:creationId xmlns:p14="http://schemas.microsoft.com/office/powerpoint/2010/main" val="3049919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Graphic spid="4" grpId="0">
        <p:bldAsOne/>
      </p:bldGraphic>
      <p:bldP spid="5" grpId="0"/>
      <p:bldGraphic spid="6" grpId="0">
        <p:bldAsOne/>
      </p:bldGraphic>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467600" cy="1143000"/>
          </a:xfrm>
        </p:spPr>
        <p:txBody>
          <a:bodyPr/>
          <a:lstStyle/>
          <a:p>
            <a:pPr algn="ctr">
              <a:defRPr/>
            </a:pPr>
            <a:r>
              <a:rPr lang="es-EC" dirty="0" smtClean="0">
                <a:solidFill>
                  <a:srgbClr val="336600"/>
                </a:solidFill>
              </a:rPr>
              <a:t>CONTENIDO GENERAL</a:t>
            </a:r>
            <a:endParaRPr lang="es-EC" dirty="0">
              <a:solidFill>
                <a:srgbClr val="336600"/>
              </a:solidFill>
            </a:endParaRPr>
          </a:p>
        </p:txBody>
      </p:sp>
      <p:sp>
        <p:nvSpPr>
          <p:cNvPr id="8195" name="2 Marcador de contenido"/>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smtClean="0"/>
          </a:p>
          <a:p>
            <a:endParaRPr lang="es-EC" smtClean="0"/>
          </a:p>
        </p:txBody>
      </p:sp>
      <p:sp>
        <p:nvSpPr>
          <p:cNvPr id="4" name="AutoShape 4"/>
          <p:cNvSpPr>
            <a:spLocks noChangeArrowheads="1"/>
          </p:cNvSpPr>
          <p:nvPr/>
        </p:nvSpPr>
        <p:spPr bwMode="gray">
          <a:xfrm>
            <a:off x="2069305" y="1624013"/>
            <a:ext cx="5826968" cy="533400"/>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1. </a:t>
            </a:r>
            <a:r>
              <a:rPr lang="en-US" sz="2400" b="1" dirty="0" smtClean="0">
                <a:solidFill>
                  <a:srgbClr val="FFFFFF"/>
                </a:solidFill>
                <a:effectLst>
                  <a:outerShdw blurRad="38100" dist="38100" dir="2700000" algn="tl">
                    <a:srgbClr val="000000"/>
                  </a:outerShdw>
                </a:effectLst>
              </a:rPr>
              <a:t>PLANTEAMIENTO DEL PROBLEMA</a:t>
            </a:r>
            <a:endParaRPr lang="en-US" sz="2400" b="1" dirty="0">
              <a:solidFill>
                <a:srgbClr val="FFFFFF"/>
              </a:solidFill>
              <a:effectLst>
                <a:outerShdw blurRad="38100" dist="38100" dir="2700000" algn="tl">
                  <a:srgbClr val="000000"/>
                </a:outerShdw>
              </a:effectLst>
            </a:endParaRPr>
          </a:p>
        </p:txBody>
      </p:sp>
      <p:sp>
        <p:nvSpPr>
          <p:cNvPr id="5" name="AutoShape 5"/>
          <p:cNvSpPr>
            <a:spLocks noChangeArrowheads="1"/>
          </p:cNvSpPr>
          <p:nvPr/>
        </p:nvSpPr>
        <p:spPr bwMode="gray">
          <a:xfrm>
            <a:off x="2069305" y="2317751"/>
            <a:ext cx="5826968" cy="533400"/>
          </a:xfrm>
          <a:prstGeom prst="roundRect">
            <a:avLst>
              <a:gd name="adj" fmla="val 16667"/>
            </a:avLst>
          </a:prstGeom>
          <a:gradFill rotWithShape="1">
            <a:gsLst>
              <a:gs pos="0">
                <a:srgbClr val="6D85E9">
                  <a:gamma/>
                  <a:shade val="46275"/>
                  <a:invGamma/>
                </a:srgbClr>
              </a:gs>
              <a:gs pos="50000">
                <a:srgbClr val="6D85E9"/>
              </a:gs>
              <a:gs pos="100000">
                <a:srgbClr val="6D85E9">
                  <a:gamma/>
                  <a:shade val="46275"/>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2. MARCO TEÓRICO</a:t>
            </a:r>
          </a:p>
        </p:txBody>
      </p:sp>
      <p:sp>
        <p:nvSpPr>
          <p:cNvPr id="7" name="AutoShape 6"/>
          <p:cNvSpPr>
            <a:spLocks noChangeArrowheads="1"/>
          </p:cNvSpPr>
          <p:nvPr/>
        </p:nvSpPr>
        <p:spPr bwMode="gray">
          <a:xfrm>
            <a:off x="2093117" y="3097213"/>
            <a:ext cx="5803155" cy="533400"/>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3. MARCO METODOLÓGICO</a:t>
            </a:r>
          </a:p>
        </p:txBody>
      </p:sp>
      <p:sp>
        <p:nvSpPr>
          <p:cNvPr id="8" name="AutoShape 7"/>
          <p:cNvSpPr>
            <a:spLocks noChangeArrowheads="1"/>
          </p:cNvSpPr>
          <p:nvPr/>
        </p:nvSpPr>
        <p:spPr bwMode="gray">
          <a:xfrm>
            <a:off x="2093117" y="4418013"/>
            <a:ext cx="5803155" cy="533400"/>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900" b="1" dirty="0">
                <a:solidFill>
                  <a:srgbClr val="FFFFFF"/>
                </a:solidFill>
                <a:effectLst>
                  <a:outerShdw blurRad="38100" dist="38100" dir="2700000" algn="tl">
                    <a:srgbClr val="000000"/>
                  </a:outerShdw>
                </a:effectLst>
              </a:rPr>
              <a:t>5. CONCLUSIONES Y  RECOMENDACIONES</a:t>
            </a:r>
          </a:p>
        </p:txBody>
      </p:sp>
      <p:sp>
        <p:nvSpPr>
          <p:cNvPr id="10" name="AutoShape 4"/>
          <p:cNvSpPr>
            <a:spLocks noChangeArrowheads="1"/>
          </p:cNvSpPr>
          <p:nvPr/>
        </p:nvSpPr>
        <p:spPr bwMode="gray">
          <a:xfrm>
            <a:off x="2069305" y="3770313"/>
            <a:ext cx="5826968" cy="533400"/>
          </a:xfrm>
          <a:prstGeom prst="roundRect">
            <a:avLst>
              <a:gd name="adj" fmla="val 16667"/>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200" b="1" dirty="0">
                <a:solidFill>
                  <a:srgbClr val="FFFFFF"/>
                </a:solidFill>
                <a:effectLst>
                  <a:outerShdw blurRad="38100" dist="38100" dir="2700000" algn="tl">
                    <a:srgbClr val="000000"/>
                  </a:outerShdw>
                </a:effectLst>
              </a:rPr>
              <a:t>4. </a:t>
            </a:r>
            <a:r>
              <a:rPr lang="en-US" sz="2200" b="1" dirty="0" smtClean="0">
                <a:solidFill>
                  <a:srgbClr val="FFFFFF"/>
                </a:solidFill>
                <a:effectLst>
                  <a:outerShdw blurRad="38100" dist="38100" dir="2700000" algn="tl">
                    <a:srgbClr val="000000"/>
                  </a:outerShdw>
                </a:effectLst>
              </a:rPr>
              <a:t>ANÁLISIS DE LOS RESULTADOS</a:t>
            </a:r>
            <a:endParaRPr lang="en-US" sz="2200" b="1" dirty="0">
              <a:solidFill>
                <a:srgbClr val="FFFFFF"/>
              </a:solidFill>
              <a:effectLst>
                <a:outerShdw blurRad="38100" dist="38100" dir="2700000" algn="tl">
                  <a:srgbClr val="000000"/>
                </a:outerShdw>
              </a:effectLst>
            </a:endParaRPr>
          </a:p>
        </p:txBody>
      </p:sp>
      <p:sp>
        <p:nvSpPr>
          <p:cNvPr id="9" name="AutoShape 8"/>
          <p:cNvSpPr>
            <a:spLocks noChangeArrowheads="1"/>
          </p:cNvSpPr>
          <p:nvPr/>
        </p:nvSpPr>
        <p:spPr bwMode="gray">
          <a:xfrm>
            <a:off x="2069304" y="5154613"/>
            <a:ext cx="5826967" cy="5334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b="1" dirty="0">
                <a:solidFill>
                  <a:srgbClr val="FFFFFF"/>
                </a:solidFill>
                <a:effectLst>
                  <a:outerShdw blurRad="38100" dist="38100" dir="2700000" algn="tl">
                    <a:srgbClr val="000000"/>
                  </a:outerShdw>
                </a:effectLst>
              </a:rPr>
              <a:t>6. LA PROPUESTA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10"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4525963"/>
          </a:xfrm>
        </p:spPr>
        <p:txBody>
          <a:bodyPr/>
          <a:lstStyle/>
          <a:p>
            <a:pPr lvl="1"/>
            <a:r>
              <a:rPr lang="es-EC" dirty="0" smtClean="0"/>
              <a:t>Explica un concepto o tema utilizando videos, computadora, televisión, proyector</a:t>
            </a:r>
            <a:endParaRPr lang="es-EC" dirty="0"/>
          </a:p>
        </p:txBody>
      </p:sp>
      <p:sp>
        <p:nvSpPr>
          <p:cNvPr id="4" name="3 CuadroTexto"/>
          <p:cNvSpPr txBox="1"/>
          <p:nvPr/>
        </p:nvSpPr>
        <p:spPr>
          <a:xfrm>
            <a:off x="467544" y="2348880"/>
            <a:ext cx="4519186" cy="369332"/>
          </a:xfrm>
          <a:prstGeom prst="rect">
            <a:avLst/>
          </a:prstGeom>
          <a:noFill/>
        </p:spPr>
        <p:txBody>
          <a:bodyPr wrap="none" rtlCol="0">
            <a:spAutoFit/>
          </a:bodyPr>
          <a:lstStyle/>
          <a:p>
            <a:r>
              <a:rPr lang="es-EC" dirty="0" smtClean="0"/>
              <a:t>Introducción a la Contabilidad y Comercio</a:t>
            </a:r>
            <a:endParaRPr lang="es-EC" dirty="0"/>
          </a:p>
        </p:txBody>
      </p:sp>
      <p:sp>
        <p:nvSpPr>
          <p:cNvPr id="5" name="4 CuadroTexto"/>
          <p:cNvSpPr txBox="1"/>
          <p:nvPr/>
        </p:nvSpPr>
        <p:spPr>
          <a:xfrm>
            <a:off x="5822458" y="2348880"/>
            <a:ext cx="2133918" cy="369332"/>
          </a:xfrm>
          <a:prstGeom prst="rect">
            <a:avLst/>
          </a:prstGeom>
          <a:noFill/>
        </p:spPr>
        <p:txBody>
          <a:bodyPr wrap="none" rtlCol="0">
            <a:spAutoFit/>
          </a:bodyPr>
          <a:lstStyle/>
          <a:p>
            <a:r>
              <a:rPr lang="es-EC" dirty="0" smtClean="0"/>
              <a:t>Matemática Básica</a:t>
            </a:r>
            <a:endParaRPr lang="es-EC" dirty="0"/>
          </a:p>
        </p:txBody>
      </p:sp>
      <p:graphicFrame>
        <p:nvGraphicFramePr>
          <p:cNvPr id="6" name="5 Gráfico"/>
          <p:cNvGraphicFramePr/>
          <p:nvPr>
            <p:extLst>
              <p:ext uri="{D42A27DB-BD31-4B8C-83A1-F6EECF244321}">
                <p14:modId xmlns:p14="http://schemas.microsoft.com/office/powerpoint/2010/main" val="2278523093"/>
              </p:ext>
            </p:extLst>
          </p:nvPr>
        </p:nvGraphicFramePr>
        <p:xfrm>
          <a:off x="4860032" y="2924944"/>
          <a:ext cx="3936667" cy="2517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3412270973"/>
              </p:ext>
            </p:extLst>
          </p:nvPr>
        </p:nvGraphicFramePr>
        <p:xfrm>
          <a:off x="638905" y="2996952"/>
          <a:ext cx="4176464" cy="2520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971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Graphic spid="6" grpId="0">
        <p:bldAsOne/>
      </p:bldGraphic>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4525963"/>
          </a:xfrm>
        </p:spPr>
        <p:txBody>
          <a:bodyPr/>
          <a:lstStyle/>
          <a:p>
            <a:pPr lvl="1"/>
            <a:r>
              <a:rPr lang="es-EC" dirty="0" smtClean="0"/>
              <a:t>Vuelve a explicar temas o conceptos no bien entendidos por los estudiantes</a:t>
            </a:r>
            <a:endParaRPr lang="es-EC" dirty="0"/>
          </a:p>
        </p:txBody>
      </p:sp>
      <p:sp>
        <p:nvSpPr>
          <p:cNvPr id="4" name="3 CuadroTexto"/>
          <p:cNvSpPr txBox="1"/>
          <p:nvPr/>
        </p:nvSpPr>
        <p:spPr>
          <a:xfrm>
            <a:off x="467544" y="2348880"/>
            <a:ext cx="4519186" cy="369332"/>
          </a:xfrm>
          <a:prstGeom prst="rect">
            <a:avLst/>
          </a:prstGeom>
          <a:noFill/>
        </p:spPr>
        <p:txBody>
          <a:bodyPr wrap="none" rtlCol="0">
            <a:spAutoFit/>
          </a:bodyPr>
          <a:lstStyle/>
          <a:p>
            <a:r>
              <a:rPr lang="es-EC" dirty="0" smtClean="0"/>
              <a:t>Introducción a la Contabilidad y Comercio</a:t>
            </a:r>
            <a:endParaRPr lang="es-EC" dirty="0"/>
          </a:p>
        </p:txBody>
      </p:sp>
      <p:sp>
        <p:nvSpPr>
          <p:cNvPr id="5" name="4 CuadroTexto"/>
          <p:cNvSpPr txBox="1"/>
          <p:nvPr/>
        </p:nvSpPr>
        <p:spPr>
          <a:xfrm>
            <a:off x="5822458" y="2348880"/>
            <a:ext cx="2133918" cy="369332"/>
          </a:xfrm>
          <a:prstGeom prst="rect">
            <a:avLst/>
          </a:prstGeom>
          <a:noFill/>
        </p:spPr>
        <p:txBody>
          <a:bodyPr wrap="none" rtlCol="0">
            <a:spAutoFit/>
          </a:bodyPr>
          <a:lstStyle/>
          <a:p>
            <a:r>
              <a:rPr lang="es-EC" dirty="0" smtClean="0"/>
              <a:t>Matemática Básica</a:t>
            </a:r>
            <a:endParaRPr lang="es-EC" dirty="0"/>
          </a:p>
        </p:txBody>
      </p:sp>
      <p:graphicFrame>
        <p:nvGraphicFramePr>
          <p:cNvPr id="8" name="7 Gráfico"/>
          <p:cNvGraphicFramePr/>
          <p:nvPr>
            <p:extLst>
              <p:ext uri="{D42A27DB-BD31-4B8C-83A1-F6EECF244321}">
                <p14:modId xmlns:p14="http://schemas.microsoft.com/office/powerpoint/2010/main" val="3269265047"/>
              </p:ext>
            </p:extLst>
          </p:nvPr>
        </p:nvGraphicFramePr>
        <p:xfrm>
          <a:off x="539552" y="2996952"/>
          <a:ext cx="4104456"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1139782062"/>
              </p:ext>
            </p:extLst>
          </p:nvPr>
        </p:nvGraphicFramePr>
        <p:xfrm>
          <a:off x="4873193" y="2996952"/>
          <a:ext cx="4032448" cy="2592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2577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Graphic spid="8" grpId="0">
        <p:bldAsOne/>
      </p:bldGraphic>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4525963"/>
          </a:xfrm>
        </p:spPr>
        <p:txBody>
          <a:bodyPr/>
          <a:lstStyle/>
          <a:p>
            <a:pPr lvl="1"/>
            <a:r>
              <a:rPr lang="es-EC" dirty="0" smtClean="0"/>
              <a:t>Favorece el aprendizaje por descubrimiento y la capacidad crítica</a:t>
            </a:r>
            <a:endParaRPr lang="es-EC" dirty="0"/>
          </a:p>
        </p:txBody>
      </p:sp>
      <p:sp>
        <p:nvSpPr>
          <p:cNvPr id="4" name="3 CuadroTexto"/>
          <p:cNvSpPr txBox="1"/>
          <p:nvPr/>
        </p:nvSpPr>
        <p:spPr>
          <a:xfrm>
            <a:off x="467544" y="2348880"/>
            <a:ext cx="4519186" cy="369332"/>
          </a:xfrm>
          <a:prstGeom prst="rect">
            <a:avLst/>
          </a:prstGeom>
          <a:noFill/>
        </p:spPr>
        <p:txBody>
          <a:bodyPr wrap="none" rtlCol="0">
            <a:spAutoFit/>
          </a:bodyPr>
          <a:lstStyle/>
          <a:p>
            <a:r>
              <a:rPr lang="es-EC" dirty="0" smtClean="0"/>
              <a:t>Introducción a la Contabilidad y Comercio</a:t>
            </a:r>
            <a:endParaRPr lang="es-EC" dirty="0"/>
          </a:p>
        </p:txBody>
      </p:sp>
      <p:sp>
        <p:nvSpPr>
          <p:cNvPr id="5" name="4 CuadroTexto"/>
          <p:cNvSpPr txBox="1"/>
          <p:nvPr/>
        </p:nvSpPr>
        <p:spPr>
          <a:xfrm>
            <a:off x="5822458" y="2348880"/>
            <a:ext cx="2133918" cy="369332"/>
          </a:xfrm>
          <a:prstGeom prst="rect">
            <a:avLst/>
          </a:prstGeom>
          <a:noFill/>
        </p:spPr>
        <p:txBody>
          <a:bodyPr wrap="none" rtlCol="0">
            <a:spAutoFit/>
          </a:bodyPr>
          <a:lstStyle/>
          <a:p>
            <a:r>
              <a:rPr lang="es-EC" dirty="0" smtClean="0"/>
              <a:t>Matemática Básica</a:t>
            </a:r>
            <a:endParaRPr lang="es-EC" dirty="0"/>
          </a:p>
        </p:txBody>
      </p:sp>
      <p:graphicFrame>
        <p:nvGraphicFramePr>
          <p:cNvPr id="9" name="8 Gráfico"/>
          <p:cNvGraphicFramePr/>
          <p:nvPr>
            <p:extLst>
              <p:ext uri="{D42A27DB-BD31-4B8C-83A1-F6EECF244321}">
                <p14:modId xmlns:p14="http://schemas.microsoft.com/office/powerpoint/2010/main" val="420880336"/>
              </p:ext>
            </p:extLst>
          </p:nvPr>
        </p:nvGraphicFramePr>
        <p:xfrm>
          <a:off x="4873193" y="2996952"/>
          <a:ext cx="4032448"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3994800859"/>
              </p:ext>
            </p:extLst>
          </p:nvPr>
        </p:nvGraphicFramePr>
        <p:xfrm>
          <a:off x="746916" y="2996952"/>
          <a:ext cx="4041107" cy="2592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320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9" grpId="0">
        <p:bldAsOne/>
      </p:bldGraphic>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08720"/>
            <a:ext cx="7467600" cy="4873752"/>
          </a:xfrm>
        </p:spPr>
        <p:txBody>
          <a:bodyPr/>
          <a:lstStyle/>
          <a:p>
            <a:r>
              <a:rPr lang="es-EC" sz="2600" dirty="0" smtClean="0">
                <a:latin typeface="Lucida Sans Unicode" pitchFamily="34" charset="0"/>
                <a:cs typeface="Lucida Sans Unicode" pitchFamily="34" charset="0"/>
              </a:rPr>
              <a:t>Encuesta aplicada a los estudiantes</a:t>
            </a:r>
          </a:p>
          <a:p>
            <a:pPr marL="0" indent="0">
              <a:buNone/>
            </a:pPr>
            <a:endParaRPr lang="es-EC" sz="200" dirty="0" smtClean="0">
              <a:latin typeface="Lucida Sans" pitchFamily="34" charset="0"/>
            </a:endParaRPr>
          </a:p>
          <a:p>
            <a:pPr marL="0" indent="0">
              <a:buNone/>
            </a:pPr>
            <a:endParaRPr lang="es-EC" sz="200" dirty="0">
              <a:latin typeface="Lucida Sans" pitchFamily="34" charset="0"/>
            </a:endParaRPr>
          </a:p>
          <a:p>
            <a:pPr lvl="1"/>
            <a:r>
              <a:rPr lang="es-EC" sz="2300" dirty="0" smtClean="0">
                <a:latin typeface="Lucida Sans Unicode" pitchFamily="34" charset="0"/>
                <a:cs typeface="Lucida Sans Unicode" pitchFamily="34" charset="0"/>
              </a:rPr>
              <a:t>Es meramente conferencista o expositor</a:t>
            </a:r>
            <a:endParaRPr lang="es-EC" sz="2300" dirty="0">
              <a:latin typeface="Lucida Sans Unicode" pitchFamily="34" charset="0"/>
              <a:cs typeface="Lucida Sans Unicode" pitchFamily="34" charset="0"/>
            </a:endParaRPr>
          </a:p>
        </p:txBody>
      </p:sp>
      <p:sp>
        <p:nvSpPr>
          <p:cNvPr id="5" name="4 CuadroTexto"/>
          <p:cNvSpPr txBox="1"/>
          <p:nvPr/>
        </p:nvSpPr>
        <p:spPr>
          <a:xfrm>
            <a:off x="467544" y="2420888"/>
            <a:ext cx="4519186" cy="369332"/>
          </a:xfrm>
          <a:prstGeom prst="rect">
            <a:avLst/>
          </a:prstGeom>
          <a:noFill/>
        </p:spPr>
        <p:txBody>
          <a:bodyPr wrap="none" rtlCol="0">
            <a:spAutoFit/>
          </a:bodyPr>
          <a:lstStyle/>
          <a:p>
            <a:r>
              <a:rPr lang="es-EC" dirty="0" smtClean="0"/>
              <a:t>Introducción a la Contabilidad y Comercio</a:t>
            </a:r>
            <a:endParaRPr lang="es-EC" dirty="0"/>
          </a:p>
        </p:txBody>
      </p:sp>
      <p:sp>
        <p:nvSpPr>
          <p:cNvPr id="7" name="6 CuadroTexto"/>
          <p:cNvSpPr txBox="1"/>
          <p:nvPr/>
        </p:nvSpPr>
        <p:spPr>
          <a:xfrm>
            <a:off x="5822458" y="2420888"/>
            <a:ext cx="2133918" cy="369332"/>
          </a:xfrm>
          <a:prstGeom prst="rect">
            <a:avLst/>
          </a:prstGeom>
          <a:noFill/>
        </p:spPr>
        <p:txBody>
          <a:bodyPr wrap="none" rtlCol="0">
            <a:spAutoFit/>
          </a:bodyPr>
          <a:lstStyle/>
          <a:p>
            <a:r>
              <a:rPr lang="es-EC" dirty="0" smtClean="0"/>
              <a:t>Matemática Básica</a:t>
            </a:r>
            <a:endParaRPr lang="es-EC" dirty="0"/>
          </a:p>
        </p:txBody>
      </p:sp>
      <p:graphicFrame>
        <p:nvGraphicFramePr>
          <p:cNvPr id="9" name="8 Gráfico"/>
          <p:cNvGraphicFramePr/>
          <p:nvPr>
            <p:extLst>
              <p:ext uri="{D42A27DB-BD31-4B8C-83A1-F6EECF244321}">
                <p14:modId xmlns:p14="http://schemas.microsoft.com/office/powerpoint/2010/main" val="1569755108"/>
              </p:ext>
            </p:extLst>
          </p:nvPr>
        </p:nvGraphicFramePr>
        <p:xfrm>
          <a:off x="4572000" y="2996952"/>
          <a:ext cx="4005039"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Gráfico"/>
          <p:cNvGraphicFramePr/>
          <p:nvPr>
            <p:extLst>
              <p:ext uri="{D42A27DB-BD31-4B8C-83A1-F6EECF244321}">
                <p14:modId xmlns:p14="http://schemas.microsoft.com/office/powerpoint/2010/main" val="3088565056"/>
              </p:ext>
            </p:extLst>
          </p:nvPr>
        </p:nvGraphicFramePr>
        <p:xfrm>
          <a:off x="467544" y="2996952"/>
          <a:ext cx="3960440" cy="2520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780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Graphic spid="9" grpId="0">
        <p:bldAsOne/>
      </p:bldGraphic>
      <p:bldGraphic spid="1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4525963"/>
          </a:xfrm>
        </p:spPr>
        <p:txBody>
          <a:bodyPr/>
          <a:lstStyle/>
          <a:p>
            <a:pPr lvl="1"/>
            <a:r>
              <a:rPr lang="es-EC" dirty="0" smtClean="0"/>
              <a:t>Utiliza videos, computadora, televisión, proyector para explicar</a:t>
            </a:r>
            <a:endParaRPr lang="es-EC" dirty="0"/>
          </a:p>
        </p:txBody>
      </p:sp>
      <p:sp>
        <p:nvSpPr>
          <p:cNvPr id="4" name="3 CuadroTexto"/>
          <p:cNvSpPr txBox="1"/>
          <p:nvPr/>
        </p:nvSpPr>
        <p:spPr>
          <a:xfrm>
            <a:off x="467544" y="2348880"/>
            <a:ext cx="4519186" cy="369332"/>
          </a:xfrm>
          <a:prstGeom prst="rect">
            <a:avLst/>
          </a:prstGeom>
          <a:noFill/>
        </p:spPr>
        <p:txBody>
          <a:bodyPr wrap="none" rtlCol="0">
            <a:spAutoFit/>
          </a:bodyPr>
          <a:lstStyle/>
          <a:p>
            <a:r>
              <a:rPr lang="es-EC" dirty="0" smtClean="0"/>
              <a:t>Introducción a la Contabilidad y Comercio</a:t>
            </a:r>
            <a:endParaRPr lang="es-EC" dirty="0"/>
          </a:p>
        </p:txBody>
      </p:sp>
      <p:sp>
        <p:nvSpPr>
          <p:cNvPr id="5" name="4 CuadroTexto"/>
          <p:cNvSpPr txBox="1"/>
          <p:nvPr/>
        </p:nvSpPr>
        <p:spPr>
          <a:xfrm>
            <a:off x="5822458" y="2348880"/>
            <a:ext cx="2133918" cy="369332"/>
          </a:xfrm>
          <a:prstGeom prst="rect">
            <a:avLst/>
          </a:prstGeom>
          <a:noFill/>
        </p:spPr>
        <p:txBody>
          <a:bodyPr wrap="none" rtlCol="0">
            <a:spAutoFit/>
          </a:bodyPr>
          <a:lstStyle/>
          <a:p>
            <a:r>
              <a:rPr lang="es-EC" dirty="0" smtClean="0"/>
              <a:t>Matemática Básica</a:t>
            </a:r>
            <a:endParaRPr lang="es-EC" dirty="0"/>
          </a:p>
        </p:txBody>
      </p:sp>
      <p:graphicFrame>
        <p:nvGraphicFramePr>
          <p:cNvPr id="7" name="6 Gráfico"/>
          <p:cNvGraphicFramePr/>
          <p:nvPr>
            <p:extLst>
              <p:ext uri="{D42A27DB-BD31-4B8C-83A1-F6EECF244321}">
                <p14:modId xmlns:p14="http://schemas.microsoft.com/office/powerpoint/2010/main" val="1985537008"/>
              </p:ext>
            </p:extLst>
          </p:nvPr>
        </p:nvGraphicFramePr>
        <p:xfrm>
          <a:off x="782921" y="2924944"/>
          <a:ext cx="3888432"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Gráfico"/>
          <p:cNvGraphicFramePr/>
          <p:nvPr>
            <p:extLst>
              <p:ext uri="{D42A27DB-BD31-4B8C-83A1-F6EECF244321}">
                <p14:modId xmlns:p14="http://schemas.microsoft.com/office/powerpoint/2010/main" val="929137382"/>
              </p:ext>
            </p:extLst>
          </p:nvPr>
        </p:nvGraphicFramePr>
        <p:xfrm>
          <a:off x="4716016" y="2996952"/>
          <a:ext cx="4104456" cy="2520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3741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Graphic spid="7" grpId="0">
        <p:bldAsOne/>
      </p:bldGraphic>
      <p:bldGraphic spid="1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4525963"/>
          </a:xfrm>
        </p:spPr>
        <p:txBody>
          <a:bodyPr/>
          <a:lstStyle/>
          <a:p>
            <a:pPr lvl="1"/>
            <a:r>
              <a:rPr lang="es-EC" dirty="0" smtClean="0"/>
              <a:t>Repasa los temas que no entendieron algunos compañeros</a:t>
            </a:r>
            <a:endParaRPr lang="es-EC" dirty="0"/>
          </a:p>
        </p:txBody>
      </p:sp>
      <p:sp>
        <p:nvSpPr>
          <p:cNvPr id="4" name="3 CuadroTexto"/>
          <p:cNvSpPr txBox="1"/>
          <p:nvPr/>
        </p:nvSpPr>
        <p:spPr>
          <a:xfrm>
            <a:off x="467544" y="2348880"/>
            <a:ext cx="4519186" cy="369332"/>
          </a:xfrm>
          <a:prstGeom prst="rect">
            <a:avLst/>
          </a:prstGeom>
          <a:noFill/>
        </p:spPr>
        <p:txBody>
          <a:bodyPr wrap="none" rtlCol="0">
            <a:spAutoFit/>
          </a:bodyPr>
          <a:lstStyle/>
          <a:p>
            <a:r>
              <a:rPr lang="es-EC" dirty="0" smtClean="0"/>
              <a:t>Introducción a la Contabilidad y Comercio</a:t>
            </a:r>
            <a:endParaRPr lang="es-EC" dirty="0"/>
          </a:p>
        </p:txBody>
      </p:sp>
      <p:sp>
        <p:nvSpPr>
          <p:cNvPr id="5" name="4 CuadroTexto"/>
          <p:cNvSpPr txBox="1"/>
          <p:nvPr/>
        </p:nvSpPr>
        <p:spPr>
          <a:xfrm>
            <a:off x="5822458" y="2348880"/>
            <a:ext cx="2133918" cy="369332"/>
          </a:xfrm>
          <a:prstGeom prst="rect">
            <a:avLst/>
          </a:prstGeom>
          <a:noFill/>
        </p:spPr>
        <p:txBody>
          <a:bodyPr wrap="none" rtlCol="0">
            <a:spAutoFit/>
          </a:bodyPr>
          <a:lstStyle/>
          <a:p>
            <a:r>
              <a:rPr lang="es-EC" dirty="0" smtClean="0"/>
              <a:t>Matemática Básica</a:t>
            </a:r>
            <a:endParaRPr lang="es-EC" dirty="0"/>
          </a:p>
        </p:txBody>
      </p:sp>
      <p:graphicFrame>
        <p:nvGraphicFramePr>
          <p:cNvPr id="8" name="7 Gráfico"/>
          <p:cNvGraphicFramePr/>
          <p:nvPr>
            <p:extLst>
              <p:ext uri="{D42A27DB-BD31-4B8C-83A1-F6EECF244321}">
                <p14:modId xmlns:p14="http://schemas.microsoft.com/office/powerpoint/2010/main" val="3163261031"/>
              </p:ext>
            </p:extLst>
          </p:nvPr>
        </p:nvGraphicFramePr>
        <p:xfrm>
          <a:off x="4860032" y="2996952"/>
          <a:ext cx="3887842"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3502376580"/>
              </p:ext>
            </p:extLst>
          </p:nvPr>
        </p:nvGraphicFramePr>
        <p:xfrm>
          <a:off x="611560" y="3068960"/>
          <a:ext cx="3888432" cy="2376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1865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Graphic spid="8" grpId="0">
        <p:bldAsOne/>
      </p:bldGraphic>
      <p:bldGraphic spid="9"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4525963"/>
          </a:xfrm>
        </p:spPr>
        <p:txBody>
          <a:bodyPr/>
          <a:lstStyle/>
          <a:p>
            <a:pPr lvl="1"/>
            <a:r>
              <a:rPr lang="es-EC" dirty="0" smtClean="0"/>
              <a:t>Favorece el aprendizaje por descubrimiento y la capacidad crítica</a:t>
            </a:r>
            <a:endParaRPr lang="es-EC" dirty="0"/>
          </a:p>
        </p:txBody>
      </p:sp>
      <p:sp>
        <p:nvSpPr>
          <p:cNvPr id="4" name="3 CuadroTexto"/>
          <p:cNvSpPr txBox="1"/>
          <p:nvPr/>
        </p:nvSpPr>
        <p:spPr>
          <a:xfrm>
            <a:off x="467544" y="2348880"/>
            <a:ext cx="4519186" cy="369332"/>
          </a:xfrm>
          <a:prstGeom prst="rect">
            <a:avLst/>
          </a:prstGeom>
          <a:noFill/>
        </p:spPr>
        <p:txBody>
          <a:bodyPr wrap="none" rtlCol="0">
            <a:spAutoFit/>
          </a:bodyPr>
          <a:lstStyle/>
          <a:p>
            <a:r>
              <a:rPr lang="es-EC" dirty="0" smtClean="0"/>
              <a:t>Introducción a la Contabilidad y Comercio</a:t>
            </a:r>
            <a:endParaRPr lang="es-EC" dirty="0"/>
          </a:p>
        </p:txBody>
      </p:sp>
      <p:sp>
        <p:nvSpPr>
          <p:cNvPr id="5" name="4 CuadroTexto"/>
          <p:cNvSpPr txBox="1"/>
          <p:nvPr/>
        </p:nvSpPr>
        <p:spPr>
          <a:xfrm>
            <a:off x="5822458" y="2348880"/>
            <a:ext cx="2133918" cy="369332"/>
          </a:xfrm>
          <a:prstGeom prst="rect">
            <a:avLst/>
          </a:prstGeom>
          <a:noFill/>
        </p:spPr>
        <p:txBody>
          <a:bodyPr wrap="none" rtlCol="0">
            <a:spAutoFit/>
          </a:bodyPr>
          <a:lstStyle/>
          <a:p>
            <a:r>
              <a:rPr lang="es-EC" dirty="0" smtClean="0"/>
              <a:t>Matemática Básica</a:t>
            </a:r>
            <a:endParaRPr lang="es-EC" dirty="0"/>
          </a:p>
        </p:txBody>
      </p:sp>
      <p:graphicFrame>
        <p:nvGraphicFramePr>
          <p:cNvPr id="7" name="6 Gráfico"/>
          <p:cNvGraphicFramePr/>
          <p:nvPr>
            <p:extLst>
              <p:ext uri="{D42A27DB-BD31-4B8C-83A1-F6EECF244321}">
                <p14:modId xmlns:p14="http://schemas.microsoft.com/office/powerpoint/2010/main" val="2021999240"/>
              </p:ext>
            </p:extLst>
          </p:nvPr>
        </p:nvGraphicFramePr>
        <p:xfrm>
          <a:off x="746917" y="3068960"/>
          <a:ext cx="396044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Gráfico"/>
          <p:cNvGraphicFramePr/>
          <p:nvPr>
            <p:extLst>
              <p:ext uri="{D42A27DB-BD31-4B8C-83A1-F6EECF244321}">
                <p14:modId xmlns:p14="http://schemas.microsoft.com/office/powerpoint/2010/main" val="2614572728"/>
              </p:ext>
            </p:extLst>
          </p:nvPr>
        </p:nvGraphicFramePr>
        <p:xfrm>
          <a:off x="4860032" y="3068960"/>
          <a:ext cx="3816424" cy="2376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9399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Graphic spid="7" grpId="0">
        <p:bldAsOne/>
      </p:bldGraphic>
      <p:bldGraphic spid="1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08720"/>
            <a:ext cx="7467600" cy="4873752"/>
          </a:xfrm>
        </p:spPr>
        <p:txBody>
          <a:bodyPr/>
          <a:lstStyle/>
          <a:p>
            <a:r>
              <a:rPr lang="es-EC" sz="2600" dirty="0" smtClean="0">
                <a:latin typeface="Lucida Sans Unicode" pitchFamily="34" charset="0"/>
                <a:cs typeface="Lucida Sans Unicode" pitchFamily="34" charset="0"/>
              </a:rPr>
              <a:t>Estilo de enseñanza de los docentes</a:t>
            </a:r>
          </a:p>
          <a:p>
            <a:pPr marL="0" indent="0">
              <a:buNone/>
            </a:pPr>
            <a:endParaRPr lang="es-EC" sz="200" dirty="0" smtClean="0">
              <a:latin typeface="Lucida Sans" pitchFamily="34" charset="0"/>
            </a:endParaRPr>
          </a:p>
        </p:txBody>
      </p:sp>
      <p:sp>
        <p:nvSpPr>
          <p:cNvPr id="5" name="4 CuadroTexto"/>
          <p:cNvSpPr txBox="1"/>
          <p:nvPr/>
        </p:nvSpPr>
        <p:spPr>
          <a:xfrm>
            <a:off x="436588" y="1844824"/>
            <a:ext cx="4519186" cy="369332"/>
          </a:xfrm>
          <a:prstGeom prst="rect">
            <a:avLst/>
          </a:prstGeom>
          <a:noFill/>
        </p:spPr>
        <p:txBody>
          <a:bodyPr wrap="none" rtlCol="0">
            <a:spAutoFit/>
          </a:bodyPr>
          <a:lstStyle/>
          <a:p>
            <a:r>
              <a:rPr lang="es-EC" dirty="0" smtClean="0"/>
              <a:t>Introducción a la Contabilidad y Comercio</a:t>
            </a:r>
            <a:endParaRPr lang="es-EC" dirty="0"/>
          </a:p>
        </p:txBody>
      </p:sp>
      <p:sp>
        <p:nvSpPr>
          <p:cNvPr id="7" name="6 CuadroTexto"/>
          <p:cNvSpPr txBox="1"/>
          <p:nvPr/>
        </p:nvSpPr>
        <p:spPr>
          <a:xfrm>
            <a:off x="5815438" y="1844824"/>
            <a:ext cx="2133918" cy="369332"/>
          </a:xfrm>
          <a:prstGeom prst="rect">
            <a:avLst/>
          </a:prstGeom>
          <a:noFill/>
        </p:spPr>
        <p:txBody>
          <a:bodyPr wrap="none" rtlCol="0">
            <a:spAutoFit/>
          </a:bodyPr>
          <a:lstStyle/>
          <a:p>
            <a:r>
              <a:rPr lang="es-EC" dirty="0" smtClean="0"/>
              <a:t>Matemática Básica</a:t>
            </a:r>
            <a:endParaRPr lang="es-EC" dirty="0"/>
          </a:p>
        </p:txBody>
      </p:sp>
      <p:graphicFrame>
        <p:nvGraphicFramePr>
          <p:cNvPr id="8" name="7 Gráfico"/>
          <p:cNvGraphicFramePr/>
          <p:nvPr>
            <p:extLst>
              <p:ext uri="{D42A27DB-BD31-4B8C-83A1-F6EECF244321}">
                <p14:modId xmlns:p14="http://schemas.microsoft.com/office/powerpoint/2010/main" val="2480370039"/>
              </p:ext>
            </p:extLst>
          </p:nvPr>
        </p:nvGraphicFramePr>
        <p:xfrm>
          <a:off x="827584" y="2564904"/>
          <a:ext cx="3600400"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1524713606"/>
              </p:ext>
            </p:extLst>
          </p:nvPr>
        </p:nvGraphicFramePr>
        <p:xfrm>
          <a:off x="4974774" y="2564904"/>
          <a:ext cx="3846880" cy="24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1760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Graphic spid="8" grpId="0">
        <p:bldAsOne/>
      </p:bldGraphic>
      <p:bldGraphic spid="11"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40756" y="67416"/>
            <a:ext cx="8136904" cy="5233792"/>
          </a:xfrm>
        </p:spPr>
        <p:txBody>
          <a:bodyPr/>
          <a:lstStyle/>
          <a:p>
            <a:r>
              <a:rPr lang="es-EC" sz="2600" dirty="0" smtClean="0">
                <a:latin typeface="Lucida Sans Unicode" pitchFamily="34" charset="0"/>
                <a:cs typeface="Lucida Sans Unicode" pitchFamily="34" charset="0"/>
              </a:rPr>
              <a:t>Promedio final de los estudiantes</a:t>
            </a:r>
          </a:p>
          <a:p>
            <a:endParaRPr lang="es-EC" sz="2600" dirty="0">
              <a:latin typeface="Lucida Sans Unicode" pitchFamily="34" charset="0"/>
              <a:cs typeface="Lucida Sans Unicode" pitchFamily="34" charset="0"/>
            </a:endParaRPr>
          </a:p>
          <a:p>
            <a:pPr marL="109728" indent="0">
              <a:buNone/>
            </a:pPr>
            <a:endParaRPr lang="es-EC" sz="2600" dirty="0">
              <a:latin typeface="Lucida Sans Unicode" pitchFamily="34" charset="0"/>
              <a:cs typeface="Lucida Sans Unicode" pitchFamily="34" charset="0"/>
            </a:endParaRPr>
          </a:p>
          <a:p>
            <a:pPr marL="109728" indent="0">
              <a:buNone/>
            </a:pPr>
            <a:endParaRPr lang="es-EC" sz="200" dirty="0" smtClean="0">
              <a:latin typeface="Lucida Sans Unicode" pitchFamily="34" charset="0"/>
              <a:cs typeface="Lucida Sans Unicode" pitchFamily="34" charset="0"/>
            </a:endParaRPr>
          </a:p>
          <a:p>
            <a:endParaRPr lang="es-EC" sz="200" dirty="0" smtClean="0">
              <a:latin typeface="Lucida Sans Unicode" pitchFamily="34" charset="0"/>
              <a:cs typeface="Lucida Sans Unicode" pitchFamily="34" charset="0"/>
            </a:endParaRPr>
          </a:p>
          <a:p>
            <a:r>
              <a:rPr lang="es-EC" sz="2600" dirty="0" smtClean="0">
                <a:latin typeface="Lucida Sans Unicode" pitchFamily="34" charset="0"/>
                <a:cs typeface="Lucida Sans Unicode" pitchFamily="34" charset="0"/>
              </a:rPr>
              <a:t>Estudiantes aprobados, reprobados y retirados</a:t>
            </a:r>
          </a:p>
          <a:p>
            <a:pPr marL="0" indent="0">
              <a:buNone/>
            </a:pPr>
            <a:endParaRPr lang="es-EC" sz="200" dirty="0" smtClean="0">
              <a:latin typeface="Lucida Sans" pitchFamily="34" charset="0"/>
            </a:endParaRPr>
          </a:p>
        </p:txBody>
      </p:sp>
      <p:sp>
        <p:nvSpPr>
          <p:cNvPr id="5" name="4 CuadroTexto"/>
          <p:cNvSpPr txBox="1"/>
          <p:nvPr/>
        </p:nvSpPr>
        <p:spPr>
          <a:xfrm>
            <a:off x="440756" y="2204864"/>
            <a:ext cx="4519186" cy="369332"/>
          </a:xfrm>
          <a:prstGeom prst="rect">
            <a:avLst/>
          </a:prstGeom>
          <a:noFill/>
        </p:spPr>
        <p:txBody>
          <a:bodyPr wrap="none" rtlCol="0">
            <a:spAutoFit/>
          </a:bodyPr>
          <a:lstStyle/>
          <a:p>
            <a:r>
              <a:rPr lang="es-EC" dirty="0" smtClean="0"/>
              <a:t>Introducción a la Contabilidad y Comercio</a:t>
            </a:r>
            <a:endParaRPr lang="es-EC" dirty="0"/>
          </a:p>
        </p:txBody>
      </p:sp>
      <p:sp>
        <p:nvSpPr>
          <p:cNvPr id="7" name="6 CuadroTexto"/>
          <p:cNvSpPr txBox="1"/>
          <p:nvPr/>
        </p:nvSpPr>
        <p:spPr>
          <a:xfrm>
            <a:off x="6084168" y="2204864"/>
            <a:ext cx="2133918" cy="369332"/>
          </a:xfrm>
          <a:prstGeom prst="rect">
            <a:avLst/>
          </a:prstGeom>
          <a:noFill/>
        </p:spPr>
        <p:txBody>
          <a:bodyPr wrap="none" rtlCol="0">
            <a:spAutoFit/>
          </a:bodyPr>
          <a:lstStyle/>
          <a:p>
            <a:r>
              <a:rPr lang="es-EC" dirty="0" smtClean="0"/>
              <a:t>Matemática Básica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770801127"/>
              </p:ext>
            </p:extLst>
          </p:nvPr>
        </p:nvGraphicFramePr>
        <p:xfrm>
          <a:off x="2151630" y="620688"/>
          <a:ext cx="5616624" cy="736092"/>
        </p:xfrm>
        <a:graphic>
          <a:graphicData uri="http://schemas.openxmlformats.org/drawingml/2006/table">
            <a:tbl>
              <a:tblPr firstRow="1" firstCol="1" bandRow="1">
                <a:tableStyleId>{C083E6E3-FA7D-4D7B-A595-EF9225AFEA82}</a:tableStyleId>
              </a:tblPr>
              <a:tblGrid>
                <a:gridCol w="4581073"/>
                <a:gridCol w="1035551"/>
              </a:tblGrid>
              <a:tr h="212725">
                <a:tc>
                  <a:txBody>
                    <a:bodyPr/>
                    <a:lstStyle/>
                    <a:p>
                      <a:pPr>
                        <a:lnSpc>
                          <a:spcPct val="115000"/>
                        </a:lnSpc>
                      </a:pPr>
                      <a:endParaRPr lang="es-EC" sz="1400" dirty="0">
                        <a:solidFill>
                          <a:schemeClr val="tx1"/>
                        </a:solidFill>
                        <a:effectLst/>
                        <a:latin typeface="Calibri"/>
                        <a:cs typeface="Times New Roman"/>
                      </a:endParaRPr>
                    </a:p>
                  </a:txBody>
                  <a:tcPr marL="44450" marR="44450" marT="0" marB="0" anchor="ctr"/>
                </a:tc>
                <a:tc>
                  <a:txBody>
                    <a:bodyPr/>
                    <a:lstStyle/>
                    <a:p>
                      <a:pPr indent="-24130" algn="ctr">
                        <a:lnSpc>
                          <a:spcPct val="115000"/>
                        </a:lnSpc>
                        <a:spcAft>
                          <a:spcPts val="0"/>
                        </a:spcAft>
                      </a:pPr>
                      <a:r>
                        <a:rPr lang="es-EC" sz="1400" dirty="0">
                          <a:effectLst/>
                        </a:rPr>
                        <a:t>Promedio</a:t>
                      </a:r>
                      <a:endParaRPr lang="es-EC" sz="1400" dirty="0">
                        <a:solidFill>
                          <a:schemeClr val="tx1"/>
                        </a:solidFill>
                        <a:effectLst/>
                        <a:latin typeface="Arial"/>
                        <a:ea typeface="Calibri"/>
                        <a:cs typeface="Times New Roman"/>
                      </a:endParaRPr>
                    </a:p>
                  </a:txBody>
                  <a:tcPr marL="44450" marR="44450" marT="0" marB="0" anchor="ctr"/>
                </a:tc>
              </a:tr>
              <a:tr h="200025">
                <a:tc>
                  <a:txBody>
                    <a:bodyPr/>
                    <a:lstStyle/>
                    <a:p>
                      <a:pPr indent="-24130">
                        <a:lnSpc>
                          <a:spcPct val="115000"/>
                        </a:lnSpc>
                        <a:spcAft>
                          <a:spcPts val="0"/>
                        </a:spcAft>
                      </a:pPr>
                      <a:r>
                        <a:rPr lang="es-EC" sz="1400" dirty="0">
                          <a:effectLst/>
                        </a:rPr>
                        <a:t>INTRODUCCIÓN A LA CONTABILIDAD Y COMERCIO</a:t>
                      </a:r>
                      <a:endParaRPr lang="es-EC" sz="1400" dirty="0">
                        <a:solidFill>
                          <a:schemeClr val="tx1"/>
                        </a:solidFill>
                        <a:effectLst/>
                        <a:latin typeface="Arial"/>
                        <a:ea typeface="Calibri"/>
                        <a:cs typeface="Times New Roman"/>
                      </a:endParaRPr>
                    </a:p>
                  </a:txBody>
                  <a:tcPr marL="44450" marR="44450" marT="0" marB="0" anchor="b"/>
                </a:tc>
                <a:tc>
                  <a:txBody>
                    <a:bodyPr/>
                    <a:lstStyle/>
                    <a:p>
                      <a:pPr indent="-24130" algn="ctr">
                        <a:lnSpc>
                          <a:spcPct val="115000"/>
                        </a:lnSpc>
                        <a:spcAft>
                          <a:spcPts val="0"/>
                        </a:spcAft>
                      </a:pPr>
                      <a:r>
                        <a:rPr lang="es-EC" sz="1400" dirty="0">
                          <a:effectLst/>
                        </a:rPr>
                        <a:t>14,41</a:t>
                      </a:r>
                      <a:endParaRPr lang="es-EC" sz="1400" dirty="0">
                        <a:solidFill>
                          <a:schemeClr val="tx1"/>
                        </a:solidFill>
                        <a:effectLst/>
                        <a:latin typeface="Arial"/>
                        <a:ea typeface="Calibri"/>
                        <a:cs typeface="Times New Roman"/>
                      </a:endParaRPr>
                    </a:p>
                  </a:txBody>
                  <a:tcPr marL="44450" marR="44450" marT="0" marB="0" anchor="b"/>
                </a:tc>
              </a:tr>
              <a:tr h="190500">
                <a:tc>
                  <a:txBody>
                    <a:bodyPr/>
                    <a:lstStyle/>
                    <a:p>
                      <a:pPr indent="-24130">
                        <a:lnSpc>
                          <a:spcPct val="115000"/>
                        </a:lnSpc>
                        <a:spcAft>
                          <a:spcPts val="0"/>
                        </a:spcAft>
                      </a:pPr>
                      <a:r>
                        <a:rPr lang="es-EC" sz="1400" dirty="0">
                          <a:effectLst/>
                        </a:rPr>
                        <a:t>MATEMÁTICA BÁSICA</a:t>
                      </a:r>
                      <a:endParaRPr lang="es-EC" sz="1400" dirty="0">
                        <a:solidFill>
                          <a:schemeClr val="tx1"/>
                        </a:solidFill>
                        <a:effectLst/>
                        <a:latin typeface="Arial"/>
                        <a:ea typeface="Calibri"/>
                        <a:cs typeface="Times New Roman"/>
                      </a:endParaRPr>
                    </a:p>
                  </a:txBody>
                  <a:tcPr marL="44450" marR="44450" marT="0" marB="0" anchor="b"/>
                </a:tc>
                <a:tc>
                  <a:txBody>
                    <a:bodyPr/>
                    <a:lstStyle/>
                    <a:p>
                      <a:pPr indent="-24130" algn="ctr">
                        <a:lnSpc>
                          <a:spcPct val="115000"/>
                        </a:lnSpc>
                        <a:spcAft>
                          <a:spcPts val="0"/>
                        </a:spcAft>
                      </a:pPr>
                      <a:r>
                        <a:rPr lang="es-EC" sz="1400" dirty="0">
                          <a:effectLst/>
                        </a:rPr>
                        <a:t>13,55</a:t>
                      </a:r>
                      <a:endParaRPr lang="es-EC" sz="1400" dirty="0">
                        <a:solidFill>
                          <a:schemeClr val="tx1"/>
                        </a:solidFill>
                        <a:effectLst/>
                        <a:latin typeface="Arial"/>
                        <a:ea typeface="Calibri"/>
                        <a:cs typeface="Times New Roman"/>
                      </a:endParaRPr>
                    </a:p>
                  </a:txBody>
                  <a:tcPr marL="44450" marR="44450" marT="0" marB="0" anchor="b"/>
                </a:tc>
              </a:tr>
            </a:tbl>
          </a:graphicData>
        </a:graphic>
      </p:graphicFrame>
      <p:graphicFrame>
        <p:nvGraphicFramePr>
          <p:cNvPr id="9" name="8 Gráfico"/>
          <p:cNvGraphicFramePr/>
          <p:nvPr>
            <p:extLst>
              <p:ext uri="{D42A27DB-BD31-4B8C-83A1-F6EECF244321}">
                <p14:modId xmlns:p14="http://schemas.microsoft.com/office/powerpoint/2010/main" val="1978906596"/>
              </p:ext>
            </p:extLst>
          </p:nvPr>
        </p:nvGraphicFramePr>
        <p:xfrm>
          <a:off x="900149" y="2376458"/>
          <a:ext cx="3600400" cy="27041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Gráfico"/>
          <p:cNvGraphicFramePr/>
          <p:nvPr>
            <p:extLst>
              <p:ext uri="{D42A27DB-BD31-4B8C-83A1-F6EECF244321}">
                <p14:modId xmlns:p14="http://schemas.microsoft.com/office/powerpoint/2010/main" val="1190817184"/>
              </p:ext>
            </p:extLst>
          </p:nvPr>
        </p:nvGraphicFramePr>
        <p:xfrm>
          <a:off x="5148064" y="2442260"/>
          <a:ext cx="3744416" cy="24331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187678768"/>
              </p:ext>
            </p:extLst>
          </p:nvPr>
        </p:nvGraphicFramePr>
        <p:xfrm>
          <a:off x="971600" y="4797152"/>
          <a:ext cx="3060100" cy="1226820"/>
        </p:xfrm>
        <a:graphic>
          <a:graphicData uri="http://schemas.openxmlformats.org/drawingml/2006/table">
            <a:tbl>
              <a:tblPr firstRow="1" firstCol="1" bandRow="1">
                <a:tableStyleId>{0E3FDE45-AF77-4B5C-9715-49D594BDF05E}</a:tableStyleId>
              </a:tblPr>
              <a:tblGrid>
                <a:gridCol w="1892443"/>
                <a:gridCol w="1167657"/>
              </a:tblGrid>
              <a:tr h="212725">
                <a:tc>
                  <a:txBody>
                    <a:bodyPr/>
                    <a:lstStyle/>
                    <a:p>
                      <a:pPr>
                        <a:lnSpc>
                          <a:spcPct val="115000"/>
                        </a:lnSpc>
                      </a:pPr>
                      <a:endParaRPr lang="es-EC" sz="1400" dirty="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Porcentaje</a:t>
                      </a:r>
                      <a:endParaRPr lang="es-EC" sz="1400" dirty="0">
                        <a:effectLst/>
                        <a:latin typeface="Arial"/>
                        <a:ea typeface="Calibri"/>
                        <a:cs typeface="Times New Roman"/>
                      </a:endParaRPr>
                    </a:p>
                  </a:txBody>
                  <a:tcPr marL="44450" marR="44450" marT="0" marB="0" anchor="ctr"/>
                </a:tc>
              </a:tr>
              <a:tr h="200025">
                <a:tc>
                  <a:txBody>
                    <a:bodyPr/>
                    <a:lstStyle/>
                    <a:p>
                      <a:pPr>
                        <a:lnSpc>
                          <a:spcPct val="115000"/>
                        </a:lnSpc>
                        <a:spcAft>
                          <a:spcPts val="0"/>
                        </a:spcAft>
                      </a:pPr>
                      <a:r>
                        <a:rPr lang="es-EC" sz="1400" dirty="0">
                          <a:effectLst/>
                        </a:rPr>
                        <a:t>Tasa de éxito</a:t>
                      </a:r>
                      <a:endParaRPr lang="es-EC" sz="1400" dirty="0">
                        <a:effectLst/>
                        <a:latin typeface="Arial"/>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73,0%</a:t>
                      </a:r>
                      <a:endParaRPr lang="es-EC" sz="1400" dirty="0">
                        <a:effectLst/>
                        <a:latin typeface="Arial"/>
                        <a:ea typeface="Calibri"/>
                        <a:cs typeface="Times New Roman"/>
                      </a:endParaRPr>
                    </a:p>
                  </a:txBody>
                  <a:tcPr marL="44450" marR="44450" marT="0" marB="0" anchor="b"/>
                </a:tc>
              </a:tr>
              <a:tr h="190500">
                <a:tc>
                  <a:txBody>
                    <a:bodyPr/>
                    <a:lstStyle/>
                    <a:p>
                      <a:pPr>
                        <a:lnSpc>
                          <a:spcPct val="115000"/>
                        </a:lnSpc>
                        <a:spcAft>
                          <a:spcPts val="0"/>
                        </a:spcAft>
                      </a:pPr>
                      <a:r>
                        <a:rPr lang="es-EC" sz="1400">
                          <a:effectLst/>
                        </a:rPr>
                        <a:t>Tasa de repitencia</a:t>
                      </a:r>
                      <a:endParaRPr lang="es-EC" sz="1400">
                        <a:effectLst/>
                        <a:latin typeface="Arial"/>
                        <a:ea typeface="Calibri"/>
                        <a:cs typeface="Times New Roman"/>
                      </a:endParaRPr>
                    </a:p>
                  </a:txBody>
                  <a:tcPr marL="44450" marR="44450" marT="0" marB="0" anchor="b"/>
                </a:tc>
                <a:tc>
                  <a:txBody>
                    <a:bodyPr/>
                    <a:lstStyle/>
                    <a:p>
                      <a:pPr algn="r">
                        <a:lnSpc>
                          <a:spcPct val="115000"/>
                        </a:lnSpc>
                        <a:spcAft>
                          <a:spcPts val="0"/>
                        </a:spcAft>
                      </a:pPr>
                      <a:r>
                        <a:rPr lang="es-EC" sz="1400" dirty="0" smtClean="0">
                          <a:effectLst/>
                        </a:rPr>
                        <a:t>22,1%</a:t>
                      </a:r>
                      <a:endParaRPr lang="es-EC" sz="1400" dirty="0">
                        <a:effectLst/>
                        <a:latin typeface="Arial"/>
                        <a:ea typeface="Calibri"/>
                        <a:cs typeface="Times New Roman"/>
                      </a:endParaRPr>
                    </a:p>
                  </a:txBody>
                  <a:tcPr marL="44450" marR="44450" marT="0" marB="0" anchor="b"/>
                </a:tc>
              </a:tr>
              <a:tr h="190500">
                <a:tc>
                  <a:txBody>
                    <a:bodyPr/>
                    <a:lstStyle/>
                    <a:p>
                      <a:pPr>
                        <a:lnSpc>
                          <a:spcPct val="115000"/>
                        </a:lnSpc>
                        <a:spcAft>
                          <a:spcPts val="0"/>
                        </a:spcAft>
                      </a:pPr>
                      <a:r>
                        <a:rPr lang="es-EC" sz="1400">
                          <a:effectLst/>
                        </a:rPr>
                        <a:t>Tasa de deserción</a:t>
                      </a:r>
                      <a:endParaRPr lang="es-EC" sz="1400">
                        <a:effectLst/>
                        <a:latin typeface="Arial"/>
                        <a:ea typeface="Calibri"/>
                        <a:cs typeface="Times New Roman"/>
                      </a:endParaRPr>
                    </a:p>
                  </a:txBody>
                  <a:tcPr marL="44450" marR="44450" marT="0" marB="0" anchor="b"/>
                </a:tc>
                <a:tc>
                  <a:txBody>
                    <a:bodyPr/>
                    <a:lstStyle/>
                    <a:p>
                      <a:pPr algn="r">
                        <a:lnSpc>
                          <a:spcPct val="115000"/>
                        </a:lnSpc>
                        <a:spcAft>
                          <a:spcPts val="0"/>
                        </a:spcAft>
                      </a:pPr>
                      <a:r>
                        <a:rPr lang="es-EC" sz="1400" dirty="0" smtClean="0">
                          <a:effectLst/>
                        </a:rPr>
                        <a:t>4,9%</a:t>
                      </a:r>
                      <a:endParaRPr lang="es-EC" sz="1400" dirty="0">
                        <a:effectLst/>
                        <a:latin typeface="Arial"/>
                        <a:ea typeface="Calibri"/>
                        <a:cs typeface="Times New Roman"/>
                      </a:endParaRPr>
                    </a:p>
                  </a:txBody>
                  <a:tcPr marL="44450" marR="44450" marT="0" marB="0" anchor="b"/>
                </a:tc>
              </a:tr>
              <a:tr h="200025">
                <a:tc>
                  <a:txBody>
                    <a:bodyPr/>
                    <a:lstStyle/>
                    <a:p>
                      <a:pPr>
                        <a:lnSpc>
                          <a:spcPct val="115000"/>
                        </a:lnSpc>
                        <a:spcAft>
                          <a:spcPts val="0"/>
                        </a:spcAft>
                      </a:pPr>
                      <a:r>
                        <a:rPr lang="es-EC" sz="1400">
                          <a:effectLst/>
                        </a:rPr>
                        <a:t>Total</a:t>
                      </a:r>
                      <a:endParaRPr lang="es-EC" sz="1400">
                        <a:effectLst/>
                        <a:latin typeface="Arial"/>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100,0%</a:t>
                      </a:r>
                      <a:endParaRPr lang="es-EC" sz="1400" dirty="0">
                        <a:effectLst/>
                        <a:latin typeface="Arial"/>
                        <a:ea typeface="Calibri"/>
                        <a:cs typeface="Times New Roman"/>
                      </a:endParaRPr>
                    </a:p>
                  </a:txBody>
                  <a:tcPr marL="44450" marR="44450" marT="0" marB="0" anchor="b"/>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211009018"/>
              </p:ext>
            </p:extLst>
          </p:nvPr>
        </p:nvGraphicFramePr>
        <p:xfrm>
          <a:off x="5596330" y="4762465"/>
          <a:ext cx="3080126" cy="1226820"/>
        </p:xfrm>
        <a:graphic>
          <a:graphicData uri="http://schemas.openxmlformats.org/drawingml/2006/table">
            <a:tbl>
              <a:tblPr firstRow="1" firstCol="1" bandRow="1">
                <a:tableStyleId>{68D230F3-CF80-4859-8CE7-A43EE81993B5}</a:tableStyleId>
              </a:tblPr>
              <a:tblGrid>
                <a:gridCol w="1904827"/>
                <a:gridCol w="1175299"/>
              </a:tblGrid>
              <a:tr h="212725">
                <a:tc>
                  <a:txBody>
                    <a:bodyPr/>
                    <a:lstStyle/>
                    <a:p>
                      <a:pPr>
                        <a:lnSpc>
                          <a:spcPct val="115000"/>
                        </a:lnSpc>
                      </a:pPr>
                      <a:endParaRPr lang="es-EC" sz="1400" dirty="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Porcentaje</a:t>
                      </a:r>
                      <a:endParaRPr lang="es-EC" sz="1400" dirty="0">
                        <a:effectLst/>
                        <a:latin typeface="Arial"/>
                        <a:ea typeface="Calibri"/>
                        <a:cs typeface="Times New Roman"/>
                      </a:endParaRPr>
                    </a:p>
                  </a:txBody>
                  <a:tcPr marL="44450" marR="44450" marT="0" marB="0" anchor="ctr"/>
                </a:tc>
              </a:tr>
              <a:tr h="200025">
                <a:tc>
                  <a:txBody>
                    <a:bodyPr/>
                    <a:lstStyle/>
                    <a:p>
                      <a:pPr>
                        <a:lnSpc>
                          <a:spcPct val="115000"/>
                        </a:lnSpc>
                        <a:spcAft>
                          <a:spcPts val="0"/>
                        </a:spcAft>
                      </a:pPr>
                      <a:r>
                        <a:rPr lang="es-EC" sz="1400">
                          <a:effectLst/>
                        </a:rPr>
                        <a:t>Tasa de éxito</a:t>
                      </a:r>
                      <a:endParaRPr lang="es-EC" sz="1400">
                        <a:effectLst/>
                        <a:latin typeface="Arial"/>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67,1%</a:t>
                      </a:r>
                      <a:endParaRPr lang="es-EC" sz="1400" dirty="0">
                        <a:effectLst/>
                        <a:latin typeface="Arial"/>
                        <a:ea typeface="Calibri"/>
                        <a:cs typeface="Times New Roman"/>
                      </a:endParaRPr>
                    </a:p>
                  </a:txBody>
                  <a:tcPr marL="44450" marR="44450" marT="0" marB="0" anchor="b"/>
                </a:tc>
              </a:tr>
              <a:tr h="190500">
                <a:tc>
                  <a:txBody>
                    <a:bodyPr/>
                    <a:lstStyle/>
                    <a:p>
                      <a:pPr>
                        <a:lnSpc>
                          <a:spcPct val="115000"/>
                        </a:lnSpc>
                        <a:spcAft>
                          <a:spcPts val="0"/>
                        </a:spcAft>
                      </a:pPr>
                      <a:r>
                        <a:rPr lang="es-EC" sz="1400">
                          <a:effectLst/>
                        </a:rPr>
                        <a:t>Tasa de repitencia</a:t>
                      </a:r>
                      <a:endParaRPr lang="es-EC" sz="1400">
                        <a:effectLst/>
                        <a:latin typeface="Arial"/>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26,8%</a:t>
                      </a:r>
                      <a:endParaRPr lang="es-EC" sz="1400" dirty="0">
                        <a:effectLst/>
                        <a:latin typeface="Arial"/>
                        <a:ea typeface="Calibri"/>
                        <a:cs typeface="Times New Roman"/>
                      </a:endParaRPr>
                    </a:p>
                  </a:txBody>
                  <a:tcPr marL="44450" marR="44450" marT="0" marB="0" anchor="b"/>
                </a:tc>
              </a:tr>
              <a:tr h="190500">
                <a:tc>
                  <a:txBody>
                    <a:bodyPr/>
                    <a:lstStyle/>
                    <a:p>
                      <a:pPr>
                        <a:lnSpc>
                          <a:spcPct val="115000"/>
                        </a:lnSpc>
                        <a:spcAft>
                          <a:spcPts val="0"/>
                        </a:spcAft>
                      </a:pPr>
                      <a:r>
                        <a:rPr lang="es-EC" sz="1400">
                          <a:effectLst/>
                        </a:rPr>
                        <a:t>Tasa de deserción</a:t>
                      </a:r>
                      <a:endParaRPr lang="es-EC" sz="1400">
                        <a:effectLst/>
                        <a:latin typeface="Arial"/>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6,1%</a:t>
                      </a:r>
                      <a:endParaRPr lang="es-EC" sz="1400" dirty="0">
                        <a:effectLst/>
                        <a:latin typeface="Arial"/>
                        <a:ea typeface="Calibri"/>
                        <a:cs typeface="Times New Roman"/>
                      </a:endParaRPr>
                    </a:p>
                  </a:txBody>
                  <a:tcPr marL="44450" marR="44450" marT="0" marB="0" anchor="b"/>
                </a:tc>
              </a:tr>
              <a:tr h="200025">
                <a:tc>
                  <a:txBody>
                    <a:bodyPr/>
                    <a:lstStyle/>
                    <a:p>
                      <a:pPr>
                        <a:lnSpc>
                          <a:spcPct val="115000"/>
                        </a:lnSpc>
                        <a:spcAft>
                          <a:spcPts val="0"/>
                        </a:spcAft>
                      </a:pPr>
                      <a:r>
                        <a:rPr lang="es-EC" sz="1400" dirty="0">
                          <a:effectLst/>
                        </a:rPr>
                        <a:t>Total</a:t>
                      </a:r>
                      <a:endParaRPr lang="es-EC" sz="1400" dirty="0">
                        <a:effectLst/>
                        <a:latin typeface="Arial"/>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100,0%</a:t>
                      </a:r>
                      <a:endParaRPr lang="es-EC" sz="1400" dirty="0">
                        <a:effectLst/>
                        <a:latin typeface="Arial"/>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95222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circle(in)">
                                      <p:cBhvr>
                                        <p:cTn id="19" dur="20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par>
                                <p:cTn id="37" presetID="6"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Graphic spid="9" grpId="0">
        <p:bldAsOne/>
      </p:bldGraphic>
      <p:bldGraphic spid="10"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13396" y="746094"/>
            <a:ext cx="8136904" cy="5233792"/>
          </a:xfrm>
        </p:spPr>
        <p:txBody>
          <a:bodyPr/>
          <a:lstStyle/>
          <a:p>
            <a:r>
              <a:rPr lang="es-EC" sz="2600" dirty="0" smtClean="0">
                <a:latin typeface="Lucida Sans Unicode" pitchFamily="34" charset="0"/>
                <a:cs typeface="Lucida Sans Unicode" pitchFamily="34" charset="0"/>
              </a:rPr>
              <a:t>Clasificación de los estudiantes de acuerdo a su promedio</a:t>
            </a:r>
          </a:p>
          <a:p>
            <a:endParaRPr lang="es-EC" sz="2600" dirty="0">
              <a:latin typeface="Lucida Sans Unicode" pitchFamily="34" charset="0"/>
              <a:cs typeface="Lucida Sans Unicode" pitchFamily="34" charset="0"/>
            </a:endParaRPr>
          </a:p>
          <a:p>
            <a:endParaRPr lang="es-EC" sz="2600" dirty="0" smtClean="0">
              <a:latin typeface="Lucida Sans Unicode" pitchFamily="34" charset="0"/>
              <a:cs typeface="Lucida Sans Unicode" pitchFamily="34" charset="0"/>
            </a:endParaRPr>
          </a:p>
          <a:p>
            <a:endParaRPr lang="es-EC" sz="200" dirty="0" smtClean="0">
              <a:latin typeface="Lucida Sans Unicode" pitchFamily="34" charset="0"/>
              <a:cs typeface="Lucida Sans Unicode" pitchFamily="34" charset="0"/>
            </a:endParaRPr>
          </a:p>
          <a:p>
            <a:endParaRPr lang="es-EC" sz="200" dirty="0">
              <a:latin typeface="Lucida Sans Unicode" pitchFamily="34" charset="0"/>
              <a:cs typeface="Lucida Sans Unicode" pitchFamily="34" charset="0"/>
            </a:endParaRPr>
          </a:p>
          <a:p>
            <a:endParaRPr lang="es-EC" sz="200" dirty="0" smtClean="0">
              <a:latin typeface="Lucida Sans Unicode" pitchFamily="34" charset="0"/>
              <a:cs typeface="Lucida Sans Unicode" pitchFamily="34" charset="0"/>
            </a:endParaRPr>
          </a:p>
          <a:p>
            <a:endParaRPr lang="es-EC" sz="200" dirty="0" smtClean="0">
              <a:latin typeface="Lucida Sans Unicode" pitchFamily="34" charset="0"/>
              <a:cs typeface="Lucida Sans Unicode" pitchFamily="34" charset="0"/>
            </a:endParaRPr>
          </a:p>
          <a:p>
            <a:pPr marL="0" indent="0">
              <a:buNone/>
            </a:pPr>
            <a:endParaRPr lang="es-EC" sz="200" dirty="0" smtClean="0">
              <a:latin typeface="Lucida Sans" pitchFamily="34" charset="0"/>
            </a:endParaRPr>
          </a:p>
        </p:txBody>
      </p:sp>
      <p:sp>
        <p:nvSpPr>
          <p:cNvPr id="5" name="4 CuadroTexto"/>
          <p:cNvSpPr txBox="1"/>
          <p:nvPr/>
        </p:nvSpPr>
        <p:spPr>
          <a:xfrm>
            <a:off x="413396" y="3187482"/>
            <a:ext cx="4519186" cy="369332"/>
          </a:xfrm>
          <a:prstGeom prst="rect">
            <a:avLst/>
          </a:prstGeom>
          <a:noFill/>
        </p:spPr>
        <p:txBody>
          <a:bodyPr wrap="none" rtlCol="0">
            <a:spAutoFit/>
          </a:bodyPr>
          <a:lstStyle/>
          <a:p>
            <a:r>
              <a:rPr lang="es-EC" dirty="0" smtClean="0"/>
              <a:t>Introducción a la Contabilidad y Comercio</a:t>
            </a:r>
            <a:endParaRPr lang="es-EC" dirty="0"/>
          </a:p>
        </p:txBody>
      </p:sp>
      <p:sp>
        <p:nvSpPr>
          <p:cNvPr id="7" name="6 CuadroTexto"/>
          <p:cNvSpPr txBox="1"/>
          <p:nvPr/>
        </p:nvSpPr>
        <p:spPr>
          <a:xfrm>
            <a:off x="5815438" y="3187482"/>
            <a:ext cx="2133918" cy="369332"/>
          </a:xfrm>
          <a:prstGeom prst="rect">
            <a:avLst/>
          </a:prstGeom>
          <a:noFill/>
        </p:spPr>
        <p:txBody>
          <a:bodyPr wrap="none" rtlCol="0">
            <a:spAutoFit/>
          </a:bodyPr>
          <a:lstStyle/>
          <a:p>
            <a:r>
              <a:rPr lang="es-EC" dirty="0" smtClean="0"/>
              <a:t>Matemática Básica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349373448"/>
              </p:ext>
            </p:extLst>
          </p:nvPr>
        </p:nvGraphicFramePr>
        <p:xfrm>
          <a:off x="3405673" y="1700808"/>
          <a:ext cx="3456384" cy="1226820"/>
        </p:xfrm>
        <a:graphic>
          <a:graphicData uri="http://schemas.openxmlformats.org/drawingml/2006/table">
            <a:tbl>
              <a:tblPr firstRow="1" firstCol="1" bandRow="1">
                <a:tableStyleId>{E8B1032C-EA38-4F05-BA0D-38AFFFC7BED3}</a:tableStyleId>
              </a:tblPr>
              <a:tblGrid>
                <a:gridCol w="1693080"/>
                <a:gridCol w="1763304"/>
              </a:tblGrid>
              <a:tr h="213995">
                <a:tc>
                  <a:txBody>
                    <a:bodyPr/>
                    <a:lstStyle/>
                    <a:p>
                      <a:pPr algn="ctr">
                        <a:lnSpc>
                          <a:spcPct val="115000"/>
                        </a:lnSpc>
                        <a:spcAft>
                          <a:spcPts val="0"/>
                        </a:spcAft>
                      </a:pPr>
                      <a:r>
                        <a:rPr lang="es-EC" sz="1400" dirty="0">
                          <a:effectLst/>
                        </a:rPr>
                        <a:t>Promedio</a:t>
                      </a:r>
                      <a:endParaRPr lang="es-EC" sz="1400" dirty="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Escala</a:t>
                      </a:r>
                      <a:endParaRPr lang="es-EC" sz="1400" dirty="0">
                        <a:effectLst/>
                        <a:latin typeface="Arial"/>
                        <a:ea typeface="Calibri"/>
                        <a:cs typeface="Times New Roman"/>
                      </a:endParaRPr>
                    </a:p>
                  </a:txBody>
                  <a:tcPr marL="44450" marR="44450" marT="0" marB="0" anchor="ctr"/>
                </a:tc>
              </a:tr>
              <a:tr h="200025">
                <a:tc>
                  <a:txBody>
                    <a:bodyPr/>
                    <a:lstStyle/>
                    <a:p>
                      <a:pPr algn="ctr">
                        <a:lnSpc>
                          <a:spcPct val="115000"/>
                        </a:lnSpc>
                        <a:spcAft>
                          <a:spcPts val="0"/>
                        </a:spcAft>
                      </a:pPr>
                      <a:r>
                        <a:rPr lang="es-EC" sz="1400" dirty="0">
                          <a:effectLst/>
                        </a:rPr>
                        <a:t>0-13,99</a:t>
                      </a:r>
                      <a:endParaRPr lang="es-EC" sz="1400" dirty="0">
                        <a:effectLst/>
                        <a:latin typeface="Arial"/>
                        <a:ea typeface="Calibri"/>
                        <a:cs typeface="Times New Roman"/>
                      </a:endParaRPr>
                    </a:p>
                  </a:txBody>
                  <a:tcPr marL="44450" marR="44450" marT="0" marB="0" anchor="b"/>
                </a:tc>
                <a:tc>
                  <a:txBody>
                    <a:bodyPr/>
                    <a:lstStyle/>
                    <a:p>
                      <a:pPr algn="ctr">
                        <a:lnSpc>
                          <a:spcPct val="115000"/>
                        </a:lnSpc>
                        <a:spcAft>
                          <a:spcPts val="0"/>
                        </a:spcAft>
                      </a:pPr>
                      <a:r>
                        <a:rPr lang="es-EC" sz="1400" dirty="0">
                          <a:effectLst/>
                        </a:rPr>
                        <a:t>Deficiente</a:t>
                      </a:r>
                      <a:endParaRPr lang="es-EC" sz="1400" dirty="0">
                        <a:effectLst/>
                        <a:latin typeface="Arial"/>
                        <a:ea typeface="Calibri"/>
                        <a:cs typeface="Times New Roman"/>
                      </a:endParaRPr>
                    </a:p>
                  </a:txBody>
                  <a:tcPr marL="44450" marR="44450" marT="0" marB="0" anchor="b"/>
                </a:tc>
              </a:tr>
              <a:tr h="190500">
                <a:tc>
                  <a:txBody>
                    <a:bodyPr/>
                    <a:lstStyle/>
                    <a:p>
                      <a:pPr algn="ctr">
                        <a:lnSpc>
                          <a:spcPct val="115000"/>
                        </a:lnSpc>
                        <a:spcAft>
                          <a:spcPts val="0"/>
                        </a:spcAft>
                      </a:pPr>
                      <a:r>
                        <a:rPr lang="es-EC" sz="1400" dirty="0">
                          <a:effectLst/>
                        </a:rPr>
                        <a:t>14,00-15,99</a:t>
                      </a:r>
                      <a:endParaRPr lang="es-EC" sz="1400" dirty="0">
                        <a:effectLst/>
                        <a:latin typeface="Arial"/>
                        <a:ea typeface="Calibri"/>
                        <a:cs typeface="Times New Roman"/>
                      </a:endParaRPr>
                    </a:p>
                  </a:txBody>
                  <a:tcPr marL="44450" marR="44450" marT="0" marB="0" anchor="b"/>
                </a:tc>
                <a:tc>
                  <a:txBody>
                    <a:bodyPr/>
                    <a:lstStyle/>
                    <a:p>
                      <a:pPr algn="ctr">
                        <a:lnSpc>
                          <a:spcPct val="115000"/>
                        </a:lnSpc>
                        <a:spcAft>
                          <a:spcPts val="0"/>
                        </a:spcAft>
                      </a:pPr>
                      <a:r>
                        <a:rPr lang="es-EC" sz="1400" dirty="0">
                          <a:effectLst/>
                        </a:rPr>
                        <a:t>Bueno</a:t>
                      </a:r>
                      <a:endParaRPr lang="es-EC" sz="1400" dirty="0">
                        <a:effectLst/>
                        <a:latin typeface="Arial"/>
                        <a:ea typeface="Calibri"/>
                        <a:cs typeface="Times New Roman"/>
                      </a:endParaRPr>
                    </a:p>
                  </a:txBody>
                  <a:tcPr marL="44450" marR="44450" marT="0" marB="0" anchor="b"/>
                </a:tc>
              </a:tr>
              <a:tr h="190500">
                <a:tc>
                  <a:txBody>
                    <a:bodyPr/>
                    <a:lstStyle/>
                    <a:p>
                      <a:pPr algn="ctr">
                        <a:lnSpc>
                          <a:spcPct val="115000"/>
                        </a:lnSpc>
                        <a:spcAft>
                          <a:spcPts val="0"/>
                        </a:spcAft>
                      </a:pPr>
                      <a:r>
                        <a:rPr lang="es-EC" sz="1400" dirty="0">
                          <a:effectLst/>
                        </a:rPr>
                        <a:t>16,00-17,99</a:t>
                      </a:r>
                      <a:endParaRPr lang="es-EC" sz="1400" dirty="0">
                        <a:effectLst/>
                        <a:latin typeface="Arial"/>
                        <a:ea typeface="Calibri"/>
                        <a:cs typeface="Times New Roman"/>
                      </a:endParaRPr>
                    </a:p>
                  </a:txBody>
                  <a:tcPr marL="44450" marR="44450" marT="0" marB="0" anchor="b"/>
                </a:tc>
                <a:tc>
                  <a:txBody>
                    <a:bodyPr/>
                    <a:lstStyle/>
                    <a:p>
                      <a:pPr algn="ctr">
                        <a:lnSpc>
                          <a:spcPct val="115000"/>
                        </a:lnSpc>
                        <a:spcAft>
                          <a:spcPts val="0"/>
                        </a:spcAft>
                      </a:pPr>
                      <a:r>
                        <a:rPr lang="es-EC" sz="1400" dirty="0">
                          <a:effectLst/>
                        </a:rPr>
                        <a:t>Muy bueno</a:t>
                      </a:r>
                      <a:endParaRPr lang="es-EC" sz="1400" dirty="0">
                        <a:effectLst/>
                        <a:latin typeface="Arial"/>
                        <a:ea typeface="Calibri"/>
                        <a:cs typeface="Times New Roman"/>
                      </a:endParaRPr>
                    </a:p>
                  </a:txBody>
                  <a:tcPr marL="44450" marR="44450" marT="0" marB="0" anchor="b"/>
                </a:tc>
              </a:tr>
              <a:tr h="190500">
                <a:tc>
                  <a:txBody>
                    <a:bodyPr/>
                    <a:lstStyle/>
                    <a:p>
                      <a:pPr algn="ctr">
                        <a:lnSpc>
                          <a:spcPct val="115000"/>
                        </a:lnSpc>
                        <a:spcAft>
                          <a:spcPts val="0"/>
                        </a:spcAft>
                      </a:pPr>
                      <a:r>
                        <a:rPr lang="es-EC" sz="1400" dirty="0">
                          <a:effectLst/>
                        </a:rPr>
                        <a:t>18,00-20,00</a:t>
                      </a:r>
                      <a:endParaRPr lang="es-EC" sz="1400" dirty="0">
                        <a:effectLst/>
                        <a:latin typeface="Arial"/>
                        <a:ea typeface="Calibri"/>
                        <a:cs typeface="Times New Roman"/>
                      </a:endParaRPr>
                    </a:p>
                  </a:txBody>
                  <a:tcPr marL="44450" marR="44450" marT="0" marB="0" anchor="b"/>
                </a:tc>
                <a:tc>
                  <a:txBody>
                    <a:bodyPr/>
                    <a:lstStyle/>
                    <a:p>
                      <a:pPr algn="ctr">
                        <a:lnSpc>
                          <a:spcPct val="115000"/>
                        </a:lnSpc>
                        <a:spcAft>
                          <a:spcPts val="0"/>
                        </a:spcAft>
                      </a:pPr>
                      <a:r>
                        <a:rPr lang="es-EC" sz="1400" dirty="0">
                          <a:effectLst/>
                        </a:rPr>
                        <a:t>Excelente</a:t>
                      </a:r>
                      <a:endParaRPr lang="es-EC" sz="1400" dirty="0">
                        <a:effectLst/>
                        <a:latin typeface="Arial"/>
                        <a:ea typeface="Calibri"/>
                        <a:cs typeface="Times New Roman"/>
                      </a:endParaRPr>
                    </a:p>
                  </a:txBody>
                  <a:tcPr marL="44450" marR="44450" marT="0" marB="0" anchor="b"/>
                </a:tc>
              </a:tr>
            </a:tbl>
          </a:graphicData>
        </a:graphic>
      </p:graphicFrame>
      <p:graphicFrame>
        <p:nvGraphicFramePr>
          <p:cNvPr id="11" name="10 Gráfico"/>
          <p:cNvGraphicFramePr/>
          <p:nvPr>
            <p:extLst>
              <p:ext uri="{D42A27DB-BD31-4B8C-83A1-F6EECF244321}">
                <p14:modId xmlns:p14="http://schemas.microsoft.com/office/powerpoint/2010/main" val="1873433229"/>
              </p:ext>
            </p:extLst>
          </p:nvPr>
        </p:nvGraphicFramePr>
        <p:xfrm>
          <a:off x="1187624" y="3556814"/>
          <a:ext cx="3384376" cy="23506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1 Gráfico"/>
          <p:cNvGraphicFramePr/>
          <p:nvPr>
            <p:extLst>
              <p:ext uri="{D42A27DB-BD31-4B8C-83A1-F6EECF244321}">
                <p14:modId xmlns:p14="http://schemas.microsoft.com/office/powerpoint/2010/main" val="171438558"/>
              </p:ext>
            </p:extLst>
          </p:nvPr>
        </p:nvGraphicFramePr>
        <p:xfrm>
          <a:off x="4974185" y="3621128"/>
          <a:ext cx="3816424" cy="2342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4833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Graphic spid="11" grpId="0">
        <p:bldAsOne/>
      </p:bldGraphic>
      <p:bldGraphic spid="1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71400"/>
            <a:ext cx="5184576" cy="764704"/>
          </a:xfrm>
        </p:spPr>
        <p:txBody>
          <a:bodyPr>
            <a:normAutofit fontScale="90000"/>
          </a:bodyPr>
          <a:lstStyle/>
          <a:p>
            <a:r>
              <a:rPr lang="es-EC" dirty="0" smtClean="0"/>
              <a:t> </a:t>
            </a:r>
            <a:r>
              <a:rPr lang="es-EC" b="1" dirty="0" smtClean="0"/>
              <a:t>descripción del problema</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63905867"/>
              </p:ext>
            </p:extLst>
          </p:nvPr>
        </p:nvGraphicFramePr>
        <p:xfrm>
          <a:off x="395536" y="692696"/>
          <a:ext cx="4896544"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1.bp.blogspot.com/_NX0OV19B4Ew/S856Q6xpTVI/AAAAAAAABxg/fOW99jNrcRY/s1600/evaluacion.png"/>
          <p:cNvPicPr>
            <a:picLocks noChangeAspect="1" noChangeArrowheads="1"/>
          </p:cNvPicPr>
          <p:nvPr/>
        </p:nvPicPr>
        <p:blipFill>
          <a:blip r:embed="rId7" cstate="print"/>
          <a:srcRect/>
          <a:stretch>
            <a:fillRect/>
          </a:stretch>
        </p:blipFill>
        <p:spPr bwMode="auto">
          <a:xfrm>
            <a:off x="5436096" y="88565"/>
            <a:ext cx="3384376" cy="2551299"/>
          </a:xfrm>
          <a:prstGeom prst="rect">
            <a:avLst/>
          </a:prstGeom>
          <a:noFill/>
        </p:spPr>
      </p:pic>
      <p:pic>
        <p:nvPicPr>
          <p:cNvPr id="6" name="Picture 4" descr="http://webltga.espe.edu.ec/site/images/stories/carreras/ing_comercial_2011.jpg"/>
          <p:cNvPicPr>
            <a:picLocks noChangeAspect="1" noChangeArrowheads="1"/>
          </p:cNvPicPr>
          <p:nvPr/>
        </p:nvPicPr>
        <p:blipFill>
          <a:blip r:embed="rId8" cstate="print"/>
          <a:srcRect/>
          <a:stretch>
            <a:fillRect/>
          </a:stretch>
        </p:blipFill>
        <p:spPr bwMode="auto">
          <a:xfrm>
            <a:off x="6876256" y="3861048"/>
            <a:ext cx="1570328" cy="907301"/>
          </a:xfrm>
          <a:prstGeom prst="rect">
            <a:avLst/>
          </a:prstGeom>
          <a:noFill/>
        </p:spPr>
      </p:pic>
      <p:graphicFrame>
        <p:nvGraphicFramePr>
          <p:cNvPr id="7" name="6 Diagrama"/>
          <p:cNvGraphicFramePr/>
          <p:nvPr>
            <p:extLst>
              <p:ext uri="{D42A27DB-BD31-4B8C-83A1-F6EECF244321}">
                <p14:modId xmlns:p14="http://schemas.microsoft.com/office/powerpoint/2010/main" val="1563281774"/>
              </p:ext>
            </p:extLst>
          </p:nvPr>
        </p:nvGraphicFramePr>
        <p:xfrm>
          <a:off x="251520" y="2677368"/>
          <a:ext cx="6336704"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36130693"/>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ppt_x"/>
                                          </p:val>
                                        </p:tav>
                                        <p:tav tm="100000">
                                          <p:val>
                                            <p:strVal val="#ppt_x"/>
                                          </p:val>
                                        </p:tav>
                                      </p:tavLst>
                                    </p:anim>
                                    <p:anim calcmode="lin" valueType="num">
                                      <p:cBhvr additive="base">
                                        <p:cTn id="21" dur="2000" fill="hold"/>
                                        <p:tgtEl>
                                          <p:spTgt spid="6"/>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ppt_x"/>
                                          </p:val>
                                        </p:tav>
                                        <p:tav tm="100000">
                                          <p:val>
                                            <p:strVal val="#ppt_x"/>
                                          </p:val>
                                        </p:tav>
                                      </p:tavLst>
                                    </p:anim>
                                    <p:anim calcmode="lin" valueType="num">
                                      <p:cBhvr additive="base">
                                        <p:cTn id="2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67416"/>
            <a:ext cx="8856984" cy="4873752"/>
          </a:xfrm>
        </p:spPr>
        <p:txBody>
          <a:bodyPr/>
          <a:lstStyle/>
          <a:p>
            <a:r>
              <a:rPr lang="es-EC" sz="2600" dirty="0" smtClean="0">
                <a:latin typeface="Lucida Sans Unicode" pitchFamily="34" charset="0"/>
                <a:cs typeface="Lucida Sans Unicode" pitchFamily="34" charset="0"/>
              </a:rPr>
              <a:t>Contraste de Hipótesis</a:t>
            </a:r>
            <a:endParaRPr lang="es-EC" sz="100" dirty="0" smtClean="0">
              <a:latin typeface="Lucida Sans Unicode" pitchFamily="34" charset="0"/>
              <a:cs typeface="Lucida Sans Unicode" pitchFamily="34" charset="0"/>
            </a:endParaRPr>
          </a:p>
          <a:p>
            <a:pPr marL="109728" indent="0">
              <a:buNone/>
            </a:pPr>
            <a:endParaRPr lang="es-EC" sz="200" dirty="0" smtClean="0">
              <a:latin typeface="Lucida Sans Unicode" pitchFamily="34" charset="0"/>
              <a:cs typeface="Lucida Sans Unicode" pitchFamily="34" charset="0"/>
            </a:endParaRPr>
          </a:p>
          <a:p>
            <a:pPr marL="109728" indent="0">
              <a:buNone/>
            </a:pPr>
            <a:endParaRPr lang="es-EC" sz="200" dirty="0" smtClean="0">
              <a:latin typeface="Lucida Sans Unicode" pitchFamily="34" charset="0"/>
              <a:cs typeface="Lucida Sans Unicode" pitchFamily="34" charset="0"/>
            </a:endParaRPr>
          </a:p>
          <a:p>
            <a:pPr lvl="1"/>
            <a:r>
              <a:rPr lang="es-EC" sz="1800" dirty="0" smtClean="0">
                <a:latin typeface="Lucida Sans Unicode" pitchFamily="34" charset="0"/>
                <a:cs typeface="Lucida Sans Unicode" pitchFamily="34" charset="0"/>
              </a:rPr>
              <a:t>Tabla de contingencia Estilo de enseñanza vs. Rendimiento académico</a:t>
            </a:r>
          </a:p>
          <a:p>
            <a:pPr marL="0" indent="0">
              <a:buNone/>
            </a:pPr>
            <a:endParaRPr lang="es-EC" sz="200" dirty="0" smtClean="0">
              <a:latin typeface="Lucida Sans"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4121540027"/>
              </p:ext>
            </p:extLst>
          </p:nvPr>
        </p:nvGraphicFramePr>
        <p:xfrm>
          <a:off x="467544" y="1052736"/>
          <a:ext cx="8496944" cy="1219200"/>
        </p:xfrm>
        <a:graphic>
          <a:graphicData uri="http://schemas.openxmlformats.org/drawingml/2006/table">
            <a:tbl>
              <a:tblPr>
                <a:tableStyleId>{0505E3EF-67EA-436B-97B2-0124C06EBD24}</a:tableStyleId>
              </a:tblPr>
              <a:tblGrid>
                <a:gridCol w="1736998"/>
                <a:gridCol w="1299688"/>
                <a:gridCol w="1197356"/>
                <a:gridCol w="1197356"/>
                <a:gridCol w="1197356"/>
                <a:gridCol w="1197356"/>
                <a:gridCol w="670834"/>
              </a:tblGrid>
              <a:tr h="0">
                <a:tc rowSpan="2" gridSpan="2">
                  <a:txBody>
                    <a:bodyPr/>
                    <a:lstStyle/>
                    <a:p>
                      <a:pPr algn="ctr">
                        <a:lnSpc>
                          <a:spcPct val="115000"/>
                        </a:lnSpc>
                        <a:spcAft>
                          <a:spcPts val="0"/>
                        </a:spcAft>
                      </a:pPr>
                      <a:r>
                        <a:rPr lang="es-EC" sz="1300" dirty="0">
                          <a:effectLst/>
                        </a:rPr>
                        <a:t> </a:t>
                      </a:r>
                      <a:endParaRPr lang="es-EC" sz="1300" dirty="0">
                        <a:effectLst/>
                        <a:latin typeface="Arial"/>
                        <a:ea typeface="Calibri"/>
                        <a:cs typeface="Times New Roman"/>
                      </a:endParaRPr>
                    </a:p>
                  </a:txBody>
                  <a:tcPr marL="0" marR="0" marT="0" marB="0" anchor="ctr"/>
                </a:tc>
                <a:tc rowSpan="2" hMerge="1">
                  <a:txBody>
                    <a:bodyPr/>
                    <a:lstStyle/>
                    <a:p>
                      <a:endParaRPr lang="es-EC"/>
                    </a:p>
                  </a:txBody>
                  <a:tcPr/>
                </a:tc>
                <a:tc gridSpan="4">
                  <a:txBody>
                    <a:bodyPr/>
                    <a:lstStyle/>
                    <a:p>
                      <a:pPr marL="38100" marR="38100" algn="ctr">
                        <a:lnSpc>
                          <a:spcPts val="1600"/>
                        </a:lnSpc>
                        <a:spcAft>
                          <a:spcPts val="0"/>
                        </a:spcAft>
                      </a:pPr>
                      <a:r>
                        <a:rPr lang="es-EC" sz="1300" b="1" dirty="0">
                          <a:effectLst/>
                        </a:rPr>
                        <a:t>Rendimiento académico</a:t>
                      </a:r>
                      <a:endParaRPr lang="es-EC" sz="1300" b="1" dirty="0">
                        <a:effectLst/>
                        <a:latin typeface="Arial"/>
                        <a:ea typeface="Calibri"/>
                        <a:cs typeface="Times New Roman"/>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300" b="1" dirty="0">
                          <a:effectLst/>
                        </a:rPr>
                        <a:t>Total</a:t>
                      </a:r>
                      <a:endParaRPr lang="es-EC" sz="1300" b="1" dirty="0">
                        <a:effectLst/>
                        <a:latin typeface="Arial"/>
                        <a:ea typeface="Calibri"/>
                        <a:cs typeface="Times New Roman"/>
                      </a:endParaRPr>
                    </a:p>
                  </a:txBody>
                  <a:tcPr marL="0" marR="0" marT="0" marB="0" anchor="b"/>
                </a:tc>
              </a:tr>
              <a:tr h="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300">
                          <a:effectLst/>
                        </a:rPr>
                        <a:t>DEFICIENTE</a:t>
                      </a:r>
                      <a:endParaRPr lang="es-EC" sz="1300">
                        <a:effectLst/>
                        <a:latin typeface="Arial"/>
                        <a:ea typeface="Calibri"/>
                        <a:cs typeface="Times New Roman"/>
                      </a:endParaRPr>
                    </a:p>
                  </a:txBody>
                  <a:tcPr marL="0" marR="0" marT="0" marB="0" anchor="b"/>
                </a:tc>
                <a:tc>
                  <a:txBody>
                    <a:bodyPr/>
                    <a:lstStyle/>
                    <a:p>
                      <a:pPr marL="38100" marR="38100" algn="ctr">
                        <a:lnSpc>
                          <a:spcPts val="1600"/>
                        </a:lnSpc>
                        <a:spcAft>
                          <a:spcPts val="0"/>
                        </a:spcAft>
                      </a:pPr>
                      <a:r>
                        <a:rPr lang="es-EC" sz="1300" dirty="0">
                          <a:effectLst/>
                        </a:rPr>
                        <a:t>BUENO</a:t>
                      </a:r>
                      <a:endParaRPr lang="es-EC" sz="1300" dirty="0">
                        <a:effectLst/>
                        <a:latin typeface="Arial"/>
                        <a:ea typeface="Calibri"/>
                        <a:cs typeface="Times New Roman"/>
                      </a:endParaRPr>
                    </a:p>
                  </a:txBody>
                  <a:tcPr marL="0" marR="0" marT="0" marB="0" anchor="b"/>
                </a:tc>
                <a:tc>
                  <a:txBody>
                    <a:bodyPr/>
                    <a:lstStyle/>
                    <a:p>
                      <a:pPr marL="38100" marR="38100" algn="ctr">
                        <a:lnSpc>
                          <a:spcPts val="1600"/>
                        </a:lnSpc>
                        <a:spcAft>
                          <a:spcPts val="0"/>
                        </a:spcAft>
                      </a:pPr>
                      <a:r>
                        <a:rPr lang="es-EC" sz="1300" dirty="0">
                          <a:effectLst/>
                        </a:rPr>
                        <a:t>MUY BUENO</a:t>
                      </a:r>
                      <a:endParaRPr lang="es-EC" sz="1300" dirty="0">
                        <a:effectLst/>
                        <a:latin typeface="Arial"/>
                        <a:ea typeface="Calibri"/>
                        <a:cs typeface="Times New Roman"/>
                      </a:endParaRPr>
                    </a:p>
                  </a:txBody>
                  <a:tcPr marL="0" marR="0" marT="0" marB="0" anchor="b"/>
                </a:tc>
                <a:tc>
                  <a:txBody>
                    <a:bodyPr/>
                    <a:lstStyle/>
                    <a:p>
                      <a:pPr marL="38100" marR="38100" algn="ctr">
                        <a:lnSpc>
                          <a:spcPts val="1600"/>
                        </a:lnSpc>
                        <a:spcAft>
                          <a:spcPts val="0"/>
                        </a:spcAft>
                      </a:pPr>
                      <a:r>
                        <a:rPr lang="es-EC" sz="1300" dirty="0">
                          <a:effectLst/>
                        </a:rPr>
                        <a:t>EXCELENTE</a:t>
                      </a:r>
                      <a:endParaRPr lang="es-EC" sz="1300" dirty="0">
                        <a:effectLst/>
                        <a:latin typeface="Arial"/>
                        <a:ea typeface="Calibri"/>
                        <a:cs typeface="Times New Roman"/>
                      </a:endParaRPr>
                    </a:p>
                  </a:txBody>
                  <a:tcPr marL="0" marR="0" marT="0" marB="0" anchor="b"/>
                </a:tc>
                <a:tc vMerge="1">
                  <a:txBody>
                    <a:bodyPr/>
                    <a:lstStyle/>
                    <a:p>
                      <a:endParaRPr lang="es-EC"/>
                    </a:p>
                  </a:txBody>
                  <a:tcPr/>
                </a:tc>
              </a:tr>
              <a:tr h="0">
                <a:tc rowSpan="3">
                  <a:txBody>
                    <a:bodyPr/>
                    <a:lstStyle/>
                    <a:p>
                      <a:pPr marL="38100" marR="38100">
                        <a:lnSpc>
                          <a:spcPts val="1600"/>
                        </a:lnSpc>
                        <a:spcAft>
                          <a:spcPts val="0"/>
                        </a:spcAft>
                      </a:pPr>
                      <a:r>
                        <a:rPr lang="es-EC" sz="1300" b="1" dirty="0">
                          <a:effectLst/>
                        </a:rPr>
                        <a:t>Estilo de enseñanza</a:t>
                      </a:r>
                      <a:endParaRPr lang="es-EC" sz="1300" b="1" dirty="0">
                        <a:effectLst/>
                        <a:latin typeface="Arial"/>
                        <a:ea typeface="Calibri"/>
                        <a:cs typeface="Times New Roman"/>
                      </a:endParaRPr>
                    </a:p>
                  </a:txBody>
                  <a:tcPr marL="0" marR="0" marT="0" marB="0"/>
                </a:tc>
                <a:tc>
                  <a:txBody>
                    <a:bodyPr/>
                    <a:lstStyle/>
                    <a:p>
                      <a:pPr marL="38100" marR="38100">
                        <a:lnSpc>
                          <a:spcPts val="1600"/>
                        </a:lnSpc>
                        <a:spcAft>
                          <a:spcPts val="0"/>
                        </a:spcAft>
                      </a:pPr>
                      <a:r>
                        <a:rPr lang="es-EC" sz="1300" dirty="0">
                          <a:effectLst/>
                        </a:rPr>
                        <a:t>TRADICIONAL</a:t>
                      </a:r>
                      <a:endParaRPr lang="es-EC" sz="13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a:effectLst/>
                        </a:rPr>
                        <a:t>55</a:t>
                      </a:r>
                      <a:endParaRPr lang="es-EC" sz="130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a:effectLst/>
                        </a:rPr>
                        <a:t>62</a:t>
                      </a:r>
                      <a:endParaRPr lang="es-EC" sz="130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dirty="0">
                          <a:effectLst/>
                        </a:rPr>
                        <a:t>18</a:t>
                      </a:r>
                      <a:endParaRPr lang="es-EC" sz="13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a:effectLst/>
                        </a:rPr>
                        <a:t>2</a:t>
                      </a:r>
                      <a:endParaRPr lang="es-EC" sz="130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a:effectLst/>
                        </a:rPr>
                        <a:t>137</a:t>
                      </a:r>
                      <a:endParaRPr lang="es-EC" sz="1300">
                        <a:effectLst/>
                        <a:latin typeface="Arial"/>
                        <a:ea typeface="Calibri"/>
                        <a:cs typeface="Times New Roman"/>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300">
                          <a:effectLst/>
                        </a:rPr>
                        <a:t>LIBERAL</a:t>
                      </a:r>
                      <a:endParaRPr lang="es-EC" sz="130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dirty="0">
                          <a:effectLst/>
                        </a:rPr>
                        <a:t>45</a:t>
                      </a:r>
                      <a:endParaRPr lang="es-EC" sz="13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dirty="0">
                          <a:effectLst/>
                        </a:rPr>
                        <a:t>57</a:t>
                      </a:r>
                      <a:endParaRPr lang="es-EC" sz="13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dirty="0">
                          <a:effectLst/>
                        </a:rPr>
                        <a:t>25</a:t>
                      </a:r>
                      <a:endParaRPr lang="es-EC" sz="13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a:effectLst/>
                        </a:rPr>
                        <a:t>7</a:t>
                      </a:r>
                      <a:endParaRPr lang="es-EC" sz="130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a:effectLst/>
                        </a:rPr>
                        <a:t>134</a:t>
                      </a:r>
                      <a:endParaRPr lang="es-EC" sz="1300">
                        <a:effectLst/>
                        <a:latin typeface="Arial"/>
                        <a:ea typeface="Calibri"/>
                        <a:cs typeface="Times New Roman"/>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300">
                          <a:effectLst/>
                        </a:rPr>
                        <a:t>MIXTO</a:t>
                      </a:r>
                      <a:endParaRPr lang="es-EC" sz="130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a:effectLst/>
                        </a:rPr>
                        <a:t>30</a:t>
                      </a:r>
                      <a:endParaRPr lang="es-EC" sz="130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dirty="0">
                          <a:effectLst/>
                        </a:rPr>
                        <a:t>67</a:t>
                      </a:r>
                      <a:endParaRPr lang="es-EC" sz="13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dirty="0">
                          <a:effectLst/>
                        </a:rPr>
                        <a:t>35</a:t>
                      </a:r>
                      <a:endParaRPr lang="es-EC" sz="13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dirty="0">
                          <a:effectLst/>
                        </a:rPr>
                        <a:t>29</a:t>
                      </a:r>
                      <a:endParaRPr lang="es-EC" sz="13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a:effectLst/>
                        </a:rPr>
                        <a:t>161</a:t>
                      </a:r>
                      <a:endParaRPr lang="es-EC" sz="1300">
                        <a:effectLst/>
                        <a:latin typeface="Arial"/>
                        <a:ea typeface="Calibri"/>
                        <a:cs typeface="Times New Roman"/>
                      </a:endParaRPr>
                    </a:p>
                  </a:txBody>
                  <a:tcPr marL="0" marR="0" marT="0" marB="0"/>
                </a:tc>
              </a:tr>
              <a:tr h="0">
                <a:tc gridSpan="2">
                  <a:txBody>
                    <a:bodyPr/>
                    <a:lstStyle/>
                    <a:p>
                      <a:pPr marL="38100" marR="38100">
                        <a:lnSpc>
                          <a:spcPts val="1600"/>
                        </a:lnSpc>
                        <a:spcAft>
                          <a:spcPts val="0"/>
                        </a:spcAft>
                      </a:pPr>
                      <a:r>
                        <a:rPr lang="es-EC" sz="1300" b="1" dirty="0">
                          <a:effectLst/>
                        </a:rPr>
                        <a:t>Total</a:t>
                      </a:r>
                      <a:endParaRPr lang="es-EC" sz="1300" b="1" dirty="0">
                        <a:effectLst/>
                        <a:latin typeface="Arial"/>
                        <a:ea typeface="Calibri"/>
                        <a:cs typeface="Times New Roman"/>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300">
                          <a:effectLst/>
                        </a:rPr>
                        <a:t>130</a:t>
                      </a:r>
                      <a:endParaRPr lang="es-EC" sz="130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a:effectLst/>
                        </a:rPr>
                        <a:t>186</a:t>
                      </a:r>
                      <a:endParaRPr lang="es-EC" sz="130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dirty="0">
                          <a:effectLst/>
                        </a:rPr>
                        <a:t>78</a:t>
                      </a:r>
                      <a:endParaRPr lang="es-EC" sz="13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dirty="0">
                          <a:effectLst/>
                        </a:rPr>
                        <a:t>38</a:t>
                      </a:r>
                      <a:endParaRPr lang="es-EC" sz="13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300" dirty="0">
                          <a:effectLst/>
                        </a:rPr>
                        <a:t>432</a:t>
                      </a:r>
                      <a:endParaRPr lang="es-EC" sz="1300" dirty="0">
                        <a:effectLst/>
                        <a:latin typeface="Arial"/>
                        <a:ea typeface="Calibri"/>
                        <a:cs typeface="Times New Roman"/>
                      </a:endParaRPr>
                    </a:p>
                  </a:txBody>
                  <a:tcPr marL="0" marR="0" marT="0" marB="0"/>
                </a:tc>
              </a:tr>
            </a:tbl>
          </a:graphicData>
        </a:graphic>
      </p:graphicFrame>
      <p:pic>
        <p:nvPicPr>
          <p:cNvPr id="8" name="7 Imagen"/>
          <p:cNvPicPr/>
          <p:nvPr/>
        </p:nvPicPr>
        <p:blipFill>
          <a:blip r:embed="rId2" cstate="print"/>
          <a:srcRect/>
          <a:stretch>
            <a:fillRect/>
          </a:stretch>
        </p:blipFill>
        <p:spPr bwMode="auto">
          <a:xfrm>
            <a:off x="2123728" y="2420888"/>
            <a:ext cx="5184576" cy="4437112"/>
          </a:xfrm>
          <a:prstGeom prst="rect">
            <a:avLst/>
          </a:prstGeom>
          <a:noFill/>
          <a:ln w="9525">
            <a:noFill/>
            <a:miter lim="800000"/>
            <a:headEnd/>
            <a:tailEnd/>
          </a:ln>
        </p:spPr>
      </p:pic>
    </p:spTree>
    <p:extLst>
      <p:ext uri="{BB962C8B-B14F-4D97-AF65-F5344CB8AC3E}">
        <p14:creationId xmlns:p14="http://schemas.microsoft.com/office/powerpoint/2010/main" val="2712987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08720"/>
            <a:ext cx="7467600" cy="4873752"/>
          </a:xfrm>
        </p:spPr>
        <p:txBody>
          <a:bodyPr/>
          <a:lstStyle/>
          <a:p>
            <a:pPr marL="109728" indent="0">
              <a:buNone/>
            </a:pPr>
            <a:endParaRPr lang="es-EC" sz="200" dirty="0">
              <a:latin typeface="Lucida Sans Unicode" pitchFamily="34" charset="0"/>
              <a:cs typeface="Lucida Sans Unicode" pitchFamily="34" charset="0"/>
            </a:endParaRPr>
          </a:p>
          <a:p>
            <a:pPr lvl="1"/>
            <a:r>
              <a:rPr lang="es-EC" sz="2200" dirty="0" smtClean="0">
                <a:latin typeface="Lucida Sans Unicode" pitchFamily="34" charset="0"/>
                <a:cs typeface="Lucida Sans Unicode" pitchFamily="34" charset="0"/>
              </a:rPr>
              <a:t>Prueba de Chi cuadrado</a:t>
            </a:r>
          </a:p>
          <a:p>
            <a:pPr lvl="1"/>
            <a:endParaRPr lang="es-EC" sz="2200" dirty="0">
              <a:latin typeface="Lucida Sans Unicode" pitchFamily="34" charset="0"/>
              <a:cs typeface="Lucida Sans Unicode" pitchFamily="34" charset="0"/>
            </a:endParaRPr>
          </a:p>
          <a:p>
            <a:pPr lvl="1"/>
            <a:endParaRPr lang="es-EC" sz="2200" dirty="0" smtClean="0">
              <a:latin typeface="Lucida Sans Unicode" pitchFamily="34" charset="0"/>
              <a:cs typeface="Lucida Sans Unicode" pitchFamily="34" charset="0"/>
            </a:endParaRPr>
          </a:p>
          <a:p>
            <a:pPr lvl="1"/>
            <a:endParaRPr lang="es-EC" sz="2200" dirty="0">
              <a:latin typeface="Lucida Sans Unicode" pitchFamily="34" charset="0"/>
              <a:cs typeface="Lucida Sans Unicode" pitchFamily="34" charset="0"/>
            </a:endParaRPr>
          </a:p>
          <a:p>
            <a:pPr lvl="1"/>
            <a:endParaRPr lang="es-EC" sz="2200" dirty="0" smtClean="0">
              <a:latin typeface="Lucida Sans Unicode" pitchFamily="34" charset="0"/>
              <a:cs typeface="Lucida Sans Unicode" pitchFamily="34" charset="0"/>
            </a:endParaRPr>
          </a:p>
          <a:p>
            <a:pPr lvl="1"/>
            <a:endParaRPr lang="es-EC" sz="2200" dirty="0" smtClean="0">
              <a:latin typeface="Lucida Sans Unicode" pitchFamily="34" charset="0"/>
              <a:cs typeface="Lucida Sans Unicode" pitchFamily="34" charset="0"/>
            </a:endParaRPr>
          </a:p>
          <a:p>
            <a:pPr lvl="1"/>
            <a:r>
              <a:rPr lang="es-EC" sz="2200" dirty="0" smtClean="0">
                <a:latin typeface="Lucida Sans Unicode" pitchFamily="34" charset="0"/>
                <a:cs typeface="Lucida Sans Unicode" pitchFamily="34" charset="0"/>
              </a:rPr>
              <a:t>Coeficiente de correlación Phi</a:t>
            </a:r>
          </a:p>
          <a:p>
            <a:pPr marL="0" indent="0">
              <a:buNone/>
            </a:pPr>
            <a:endParaRPr lang="es-EC" sz="200" dirty="0" smtClean="0">
              <a:latin typeface="Lucida Sans"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440958037"/>
              </p:ext>
            </p:extLst>
          </p:nvPr>
        </p:nvGraphicFramePr>
        <p:xfrm>
          <a:off x="3098189" y="1556792"/>
          <a:ext cx="3418027" cy="1261364"/>
        </p:xfrm>
        <a:graphic>
          <a:graphicData uri="http://schemas.openxmlformats.org/drawingml/2006/table">
            <a:tbl>
              <a:tblPr>
                <a:tableStyleId>{C4B1156A-380E-4F78-BDF5-A606A8083BF9}</a:tableStyleId>
              </a:tblPr>
              <a:tblGrid>
                <a:gridCol w="1695856"/>
                <a:gridCol w="705626"/>
                <a:gridCol w="1016545"/>
              </a:tblGrid>
              <a:tr h="0">
                <a:tc>
                  <a:txBody>
                    <a:bodyPr/>
                    <a:lstStyle/>
                    <a:p>
                      <a:pPr>
                        <a:lnSpc>
                          <a:spcPct val="115000"/>
                        </a:lnSpc>
                        <a:spcAft>
                          <a:spcPts val="1000"/>
                        </a:spcAft>
                      </a:pPr>
                      <a:r>
                        <a:rPr lang="es-EC" sz="1400" dirty="0">
                          <a:effectLst/>
                        </a:rPr>
                        <a:t> </a:t>
                      </a:r>
                      <a:endParaRPr lang="es-EC" sz="1400" dirty="0">
                        <a:effectLst/>
                        <a:latin typeface="Arial"/>
                        <a:ea typeface="Calibri"/>
                        <a:cs typeface="Times New Roman"/>
                      </a:endParaRPr>
                    </a:p>
                  </a:txBody>
                  <a:tcPr marL="0" marR="0" marT="0" marB="0" anchor="ctr"/>
                </a:tc>
                <a:tc>
                  <a:txBody>
                    <a:bodyPr/>
                    <a:lstStyle/>
                    <a:p>
                      <a:pPr marL="38100" marR="38100" algn="ctr">
                        <a:lnSpc>
                          <a:spcPts val="1600"/>
                        </a:lnSpc>
                        <a:spcAft>
                          <a:spcPts val="0"/>
                        </a:spcAft>
                      </a:pPr>
                      <a:r>
                        <a:rPr lang="es-EC" sz="1400" dirty="0">
                          <a:effectLst/>
                        </a:rPr>
                        <a:t>Valor</a:t>
                      </a:r>
                      <a:endParaRPr lang="es-EC" sz="1400" dirty="0">
                        <a:effectLst/>
                        <a:latin typeface="Arial"/>
                        <a:ea typeface="Calibri"/>
                        <a:cs typeface="Times New Roman"/>
                      </a:endParaRPr>
                    </a:p>
                  </a:txBody>
                  <a:tcPr marL="0" marR="0" marT="0" marB="0" anchor="b"/>
                </a:tc>
                <a:tc>
                  <a:txBody>
                    <a:bodyPr/>
                    <a:lstStyle/>
                    <a:p>
                      <a:pPr marL="38100" marR="38100" algn="ctr">
                        <a:lnSpc>
                          <a:spcPts val="1600"/>
                        </a:lnSpc>
                        <a:spcAft>
                          <a:spcPts val="0"/>
                        </a:spcAft>
                      </a:pPr>
                      <a:r>
                        <a:rPr lang="es-EC" sz="1400" dirty="0">
                          <a:effectLst/>
                        </a:rPr>
                        <a:t>Sig. asintótica (bilateral)</a:t>
                      </a:r>
                      <a:endParaRPr lang="es-EC" sz="1400" dirty="0">
                        <a:effectLst/>
                        <a:latin typeface="Arial"/>
                        <a:ea typeface="Calibri"/>
                        <a:cs typeface="Times New Roman"/>
                      </a:endParaRPr>
                    </a:p>
                  </a:txBody>
                  <a:tcPr marL="0" marR="0" marT="0" marB="0" anchor="b"/>
                </a:tc>
              </a:tr>
              <a:tr h="0">
                <a:tc>
                  <a:txBody>
                    <a:bodyPr/>
                    <a:lstStyle/>
                    <a:p>
                      <a:pPr marL="38100" marR="38100">
                        <a:lnSpc>
                          <a:spcPts val="1600"/>
                        </a:lnSpc>
                        <a:spcAft>
                          <a:spcPts val="0"/>
                        </a:spcAft>
                      </a:pPr>
                      <a:r>
                        <a:rPr lang="es-EC" sz="1400" dirty="0">
                          <a:effectLst/>
                        </a:rPr>
                        <a:t>Chi-cuadrado de Pearson</a:t>
                      </a:r>
                      <a:endParaRPr lang="es-EC" sz="14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400" dirty="0" smtClean="0">
                          <a:effectLst/>
                        </a:rPr>
                        <a:t>41,353</a:t>
                      </a:r>
                      <a:endParaRPr lang="es-EC" sz="14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400" dirty="0" smtClean="0">
                          <a:effectLst/>
                        </a:rPr>
                        <a:t>0,000</a:t>
                      </a:r>
                      <a:endParaRPr lang="es-EC" sz="1400" dirty="0">
                        <a:effectLst/>
                        <a:latin typeface="Arial"/>
                        <a:ea typeface="Calibri"/>
                        <a:cs typeface="Times New Roman"/>
                      </a:endParaRPr>
                    </a:p>
                  </a:txBody>
                  <a:tcPr marL="0" marR="0" marT="0" marB="0"/>
                </a:tc>
              </a:tr>
              <a:tr h="0">
                <a:tc>
                  <a:txBody>
                    <a:bodyPr/>
                    <a:lstStyle/>
                    <a:p>
                      <a:pPr marL="38100" marR="38100">
                        <a:lnSpc>
                          <a:spcPts val="1600"/>
                        </a:lnSpc>
                        <a:spcAft>
                          <a:spcPts val="0"/>
                        </a:spcAft>
                      </a:pPr>
                      <a:r>
                        <a:rPr lang="es-EC" sz="1400" dirty="0">
                          <a:effectLst/>
                        </a:rPr>
                        <a:t>N de casos válidos</a:t>
                      </a:r>
                      <a:endParaRPr lang="es-EC" sz="14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400" dirty="0">
                          <a:effectLst/>
                        </a:rPr>
                        <a:t>432</a:t>
                      </a:r>
                      <a:endParaRPr lang="es-EC" sz="1400" dirty="0">
                        <a:effectLst/>
                        <a:latin typeface="Arial"/>
                        <a:ea typeface="Calibri"/>
                        <a:cs typeface="Times New Roman"/>
                      </a:endParaRPr>
                    </a:p>
                  </a:txBody>
                  <a:tcPr marL="0" marR="0" marT="0" marB="0"/>
                </a:tc>
                <a:tc>
                  <a:txBody>
                    <a:bodyPr/>
                    <a:lstStyle/>
                    <a:p>
                      <a:pPr algn="ctr">
                        <a:lnSpc>
                          <a:spcPct val="115000"/>
                        </a:lnSpc>
                        <a:spcAft>
                          <a:spcPts val="0"/>
                        </a:spcAft>
                      </a:pPr>
                      <a:r>
                        <a:rPr lang="es-EC" sz="1400" dirty="0">
                          <a:effectLst/>
                        </a:rPr>
                        <a:t> </a:t>
                      </a:r>
                      <a:endParaRPr lang="es-EC" sz="1400" dirty="0">
                        <a:effectLst/>
                        <a:latin typeface="Arial"/>
                        <a:ea typeface="Calibri"/>
                        <a:cs typeface="Times New Roman"/>
                      </a:endParaRPr>
                    </a:p>
                  </a:txBody>
                  <a:tcPr marL="0" marR="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881710811"/>
              </p:ext>
            </p:extLst>
          </p:nvPr>
        </p:nvGraphicFramePr>
        <p:xfrm>
          <a:off x="2555776" y="3861048"/>
          <a:ext cx="4536504" cy="1142492"/>
        </p:xfrm>
        <a:graphic>
          <a:graphicData uri="http://schemas.openxmlformats.org/drawingml/2006/table">
            <a:tbl>
              <a:tblPr>
                <a:tableStyleId>{8A107856-5554-42FB-B03E-39F5DBC370BA}</a:tableStyleId>
              </a:tblPr>
              <a:tblGrid>
                <a:gridCol w="1660007"/>
                <a:gridCol w="500233"/>
                <a:gridCol w="1008112"/>
                <a:gridCol w="1368152"/>
              </a:tblGrid>
              <a:tr h="0">
                <a:tc gridSpan="2">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 </a:t>
                      </a:r>
                      <a:endParaRPr lang="es-EC" sz="1400" dirty="0">
                        <a:effectLst/>
                        <a:latin typeface="Arial"/>
                        <a:ea typeface="Calibri"/>
                        <a:cs typeface="Times New Roman"/>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1400" dirty="0">
                          <a:effectLst/>
                        </a:rPr>
                        <a:t>Valor</a:t>
                      </a:r>
                      <a:endParaRPr lang="es-EC" sz="1400" dirty="0">
                        <a:effectLst/>
                        <a:latin typeface="Arial"/>
                        <a:ea typeface="Calibri"/>
                        <a:cs typeface="Times New Roman"/>
                      </a:endParaRPr>
                    </a:p>
                  </a:txBody>
                  <a:tcPr marL="0" marR="0" marT="0" marB="0" anchor="b"/>
                </a:tc>
                <a:tc>
                  <a:txBody>
                    <a:bodyPr/>
                    <a:lstStyle/>
                    <a:p>
                      <a:pPr marL="38100" marR="38100" algn="ctr">
                        <a:lnSpc>
                          <a:spcPts val="1600"/>
                        </a:lnSpc>
                        <a:spcAft>
                          <a:spcPts val="0"/>
                        </a:spcAft>
                      </a:pPr>
                      <a:r>
                        <a:rPr lang="es-EC" sz="1400" dirty="0">
                          <a:effectLst/>
                        </a:rPr>
                        <a:t>Sig. Aproximada</a:t>
                      </a:r>
                      <a:endParaRPr lang="es-EC" sz="1400" dirty="0">
                        <a:effectLst/>
                        <a:latin typeface="Arial"/>
                        <a:ea typeface="Calibri"/>
                        <a:cs typeface="Times New Roman"/>
                      </a:endParaRPr>
                    </a:p>
                  </a:txBody>
                  <a:tcPr marL="0" marR="0" marT="0" marB="0" anchor="b"/>
                </a:tc>
              </a:tr>
              <a:tr h="0">
                <a:tc>
                  <a:txBody>
                    <a:bodyPr/>
                    <a:lstStyle/>
                    <a:p>
                      <a:pPr marL="38100" marR="38100">
                        <a:lnSpc>
                          <a:spcPts val="1600"/>
                        </a:lnSpc>
                        <a:spcAft>
                          <a:spcPts val="0"/>
                        </a:spcAft>
                      </a:pPr>
                      <a:r>
                        <a:rPr lang="es-EC" sz="1400">
                          <a:effectLst/>
                        </a:rPr>
                        <a:t>Nominal por nominal</a:t>
                      </a:r>
                      <a:endParaRPr lang="es-EC" sz="1400">
                        <a:effectLst/>
                        <a:latin typeface="Arial"/>
                        <a:ea typeface="Calibri"/>
                        <a:cs typeface="Times New Roman"/>
                      </a:endParaRPr>
                    </a:p>
                  </a:txBody>
                  <a:tcPr marL="0" marR="0" marT="0" marB="0"/>
                </a:tc>
                <a:tc>
                  <a:txBody>
                    <a:bodyPr/>
                    <a:lstStyle/>
                    <a:p>
                      <a:pPr marL="38100" marR="38100">
                        <a:lnSpc>
                          <a:spcPts val="1600"/>
                        </a:lnSpc>
                        <a:spcAft>
                          <a:spcPts val="0"/>
                        </a:spcAft>
                      </a:pPr>
                      <a:r>
                        <a:rPr lang="es-EC" sz="1400">
                          <a:effectLst/>
                        </a:rPr>
                        <a:t>Phi</a:t>
                      </a:r>
                      <a:endParaRPr lang="es-EC" sz="140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400" dirty="0" smtClean="0">
                          <a:effectLst/>
                        </a:rPr>
                        <a:t>0,309</a:t>
                      </a:r>
                      <a:endParaRPr lang="es-EC" sz="1400" dirty="0">
                        <a:effectLst/>
                        <a:latin typeface="Arial"/>
                        <a:ea typeface="Calibri"/>
                        <a:cs typeface="Times New Roman"/>
                      </a:endParaRPr>
                    </a:p>
                  </a:txBody>
                  <a:tcPr marL="0" marR="0" marT="0" marB="0"/>
                </a:tc>
                <a:tc>
                  <a:txBody>
                    <a:bodyPr/>
                    <a:lstStyle/>
                    <a:p>
                      <a:pPr marL="38100" marR="38100" algn="r">
                        <a:lnSpc>
                          <a:spcPts val="1600"/>
                        </a:lnSpc>
                        <a:spcAft>
                          <a:spcPts val="0"/>
                        </a:spcAft>
                      </a:pPr>
                      <a:r>
                        <a:rPr lang="es-EC" sz="1400" dirty="0" smtClean="0">
                          <a:effectLst/>
                        </a:rPr>
                        <a:t>0,000</a:t>
                      </a:r>
                      <a:endParaRPr lang="es-EC" sz="1400" dirty="0">
                        <a:effectLst/>
                        <a:latin typeface="Arial"/>
                        <a:ea typeface="Calibri"/>
                        <a:cs typeface="Times New Roman"/>
                      </a:endParaRPr>
                    </a:p>
                  </a:txBody>
                  <a:tcPr marL="0" marR="0" marT="0" marB="0"/>
                </a:tc>
              </a:tr>
              <a:tr h="0">
                <a:tc gridSpan="2">
                  <a:txBody>
                    <a:bodyPr/>
                    <a:lstStyle/>
                    <a:p>
                      <a:pPr marL="38100" marR="38100">
                        <a:lnSpc>
                          <a:spcPts val="1600"/>
                        </a:lnSpc>
                        <a:spcAft>
                          <a:spcPts val="0"/>
                        </a:spcAft>
                      </a:pPr>
                      <a:r>
                        <a:rPr lang="es-EC" sz="1400" dirty="0">
                          <a:effectLst/>
                        </a:rPr>
                        <a:t>N de casos válidos</a:t>
                      </a:r>
                      <a:endParaRPr lang="es-EC" sz="1400" dirty="0">
                        <a:effectLst/>
                        <a:latin typeface="Arial"/>
                        <a:ea typeface="Calibri"/>
                        <a:cs typeface="Times New Roman"/>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400">
                          <a:effectLst/>
                        </a:rPr>
                        <a:t>432</a:t>
                      </a:r>
                      <a:endParaRPr lang="es-EC" sz="1400">
                        <a:effectLst/>
                        <a:latin typeface="Arial"/>
                        <a:ea typeface="Calibri"/>
                        <a:cs typeface="Times New Roman"/>
                      </a:endParaRPr>
                    </a:p>
                  </a:txBody>
                  <a:tcPr marL="0" marR="0" marT="0" marB="0"/>
                </a:tc>
                <a:tc>
                  <a:txBody>
                    <a:bodyPr/>
                    <a:lstStyle/>
                    <a:p>
                      <a:pPr algn="ctr">
                        <a:lnSpc>
                          <a:spcPct val="115000"/>
                        </a:lnSpc>
                        <a:spcAft>
                          <a:spcPts val="0"/>
                        </a:spcAft>
                      </a:pPr>
                      <a:r>
                        <a:rPr lang="es-EC" sz="1400" dirty="0">
                          <a:effectLst/>
                        </a:rPr>
                        <a:t> </a:t>
                      </a:r>
                      <a:endParaRPr lang="es-EC" sz="1400" dirty="0">
                        <a:effectLst/>
                        <a:latin typeface="Arial"/>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3628589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circle(in)">
                                      <p:cBhvr>
                                        <p:cTn id="17" dur="20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634082"/>
          </a:xfrm>
        </p:spPr>
        <p:txBody>
          <a:bodyPr/>
          <a:lstStyle/>
          <a:p>
            <a:pPr algn="ctr">
              <a:defRPr/>
            </a:pPr>
            <a:r>
              <a:rPr lang="es-EC" dirty="0" smtClean="0">
                <a:solidFill>
                  <a:srgbClr val="336600"/>
                </a:solidFill>
              </a:rPr>
              <a:t>Conclusiones </a:t>
            </a:r>
            <a:endParaRPr lang="es-EC" dirty="0">
              <a:solidFill>
                <a:srgbClr val="336600"/>
              </a:solidFill>
            </a:endParaRPr>
          </a:p>
        </p:txBody>
      </p:sp>
      <p:sp>
        <p:nvSpPr>
          <p:cNvPr id="55299" name="2 Marcador de contenido"/>
          <p:cNvSpPr>
            <a:spLocks noGrp="1"/>
          </p:cNvSpPr>
          <p:nvPr>
            <p:ph sz="quarter" idx="1"/>
          </p:nvPr>
        </p:nvSpPr>
        <p:spPr bwMode="auto">
          <a:xfrm>
            <a:off x="107504" y="836712"/>
            <a:ext cx="8712967" cy="532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s-ES" sz="1600" dirty="0" smtClean="0"/>
              <a:t>El 50% </a:t>
            </a:r>
            <a:r>
              <a:rPr lang="es-ES" sz="1600" dirty="0"/>
              <a:t>de los docentes de la asignatura de Introducción a la Contabilidad y Comercio poseen un estilo de enseñanza mixto, </a:t>
            </a:r>
            <a:r>
              <a:rPr lang="es-ES" sz="1600" dirty="0" smtClean="0"/>
              <a:t>el 25% </a:t>
            </a:r>
            <a:r>
              <a:rPr lang="es-ES" sz="1600" dirty="0"/>
              <a:t>de ellos un estilo tradicional y el </a:t>
            </a:r>
            <a:r>
              <a:rPr lang="es-ES" sz="1600" dirty="0" smtClean="0"/>
              <a:t>25% </a:t>
            </a:r>
            <a:r>
              <a:rPr lang="es-ES" sz="1600" dirty="0"/>
              <a:t>uno liberal. </a:t>
            </a:r>
            <a:endParaRPr lang="es-EC" sz="1600" dirty="0"/>
          </a:p>
          <a:p>
            <a:pPr lvl="0"/>
            <a:r>
              <a:rPr lang="es-ES" sz="1600" dirty="0" smtClean="0"/>
              <a:t>El 50% </a:t>
            </a:r>
            <a:r>
              <a:rPr lang="es-ES" sz="1600" dirty="0"/>
              <a:t>de los docentes de la asignatura de Matemática Básica poseen un estilo de enseñanza tradicional, </a:t>
            </a:r>
            <a:r>
              <a:rPr lang="es-ES" sz="1600" dirty="0" smtClean="0"/>
              <a:t>el 25% </a:t>
            </a:r>
            <a:r>
              <a:rPr lang="es-ES" sz="1600" dirty="0"/>
              <a:t>de ellos un estilo mixto y el </a:t>
            </a:r>
            <a:r>
              <a:rPr lang="es-ES" sz="1600" dirty="0" smtClean="0"/>
              <a:t>25% </a:t>
            </a:r>
            <a:r>
              <a:rPr lang="es-ES" sz="1600" dirty="0"/>
              <a:t>uno liberal. </a:t>
            </a:r>
            <a:endParaRPr lang="es-EC" sz="1600" dirty="0"/>
          </a:p>
          <a:p>
            <a:r>
              <a:rPr lang="es-ES" sz="1600" dirty="0"/>
              <a:t>El promedio final del período académico de los estudiantes de Introducción a la Contabilidad y Comercio es de 14,41/20, logrando superar lo esperado; mientras que en la asignatura de Matemática Básica es de 13,55/20, no alcanzando el mínimo de 14/20. Esto hace que la tasa de </a:t>
            </a:r>
            <a:r>
              <a:rPr lang="es-ES" sz="1600" dirty="0" err="1"/>
              <a:t>repitencia</a:t>
            </a:r>
            <a:r>
              <a:rPr lang="es-ES" sz="1600" dirty="0"/>
              <a:t> de los estudiantes de Matemática Básica sea alta y mayor que la de los estudiantes de Introducción a la Contabilidad y Comercio.</a:t>
            </a:r>
            <a:endParaRPr lang="es-EC" sz="1600" dirty="0"/>
          </a:p>
          <a:p>
            <a:pPr lvl="0"/>
            <a:r>
              <a:rPr lang="es-EC" sz="1600" dirty="0" smtClean="0"/>
              <a:t>Los </a:t>
            </a:r>
            <a:r>
              <a:rPr lang="es-EC" sz="1600" dirty="0"/>
              <a:t>docentes de las asignaturas de Introducción a la Contabilidad y Comercio y Matemática Básica que tienen un estilo de enseñanza mixto logran un mejor rendimiento académico de sus estudiantes que cuando tienen un estilo de enseñanza liberal o tradicional.</a:t>
            </a:r>
          </a:p>
          <a:p>
            <a:pPr lvl="0"/>
            <a:r>
              <a:rPr lang="es-EC" sz="1600" dirty="0"/>
              <a:t>Los estilos de enseñanza tradicional, liberal y mixto aplicados por los docentes y el rendimiento académico de los estudiantes en las asignaturas de Matemática Básica e Introducción a la Contabilidad y Comercio tienen una relación estadística significativa, baja y directamente proporcional.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1000"/>
                                        <p:tgtEl>
                                          <p:spTgt spid="55299">
                                            <p:txEl>
                                              <p:pRg st="0" end="0"/>
                                            </p:txEl>
                                          </p:spTgt>
                                        </p:tgtEl>
                                      </p:cBhvr>
                                    </p:animEffect>
                                    <p:anim calcmode="lin" valueType="num">
                                      <p:cBhvr>
                                        <p:cTn id="13" dur="1000" fill="hold"/>
                                        <p:tgtEl>
                                          <p:spTgt spid="55299">
                                            <p:txEl>
                                              <p:pRg st="0" end="0"/>
                                            </p:txEl>
                                          </p:spTgt>
                                        </p:tgtEl>
                                        <p:attrNameLst>
                                          <p:attrName>ppt_w</p:attrName>
                                        </p:attrNameLst>
                                      </p:cBhvr>
                                      <p:tavLst>
                                        <p:tav tm="0" fmla="#ppt_w*sin(2.5*pi*$)">
                                          <p:val>
                                            <p:fltVal val="0"/>
                                          </p:val>
                                        </p:tav>
                                        <p:tav tm="100000">
                                          <p:val>
                                            <p:fltVal val="1"/>
                                          </p:val>
                                        </p:tav>
                                      </p:tavLst>
                                    </p:anim>
                                    <p:anim calcmode="lin" valueType="num">
                                      <p:cBhvr>
                                        <p:cTn id="14" dur="1000" fill="hold"/>
                                        <p:tgtEl>
                                          <p:spTgt spid="552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5299">
                                            <p:txEl>
                                              <p:pRg st="1" end="1"/>
                                            </p:txEl>
                                          </p:spTgt>
                                        </p:tgtEl>
                                        <p:attrNameLst>
                                          <p:attrName>style.visibility</p:attrName>
                                        </p:attrNameLst>
                                      </p:cBhvr>
                                      <p:to>
                                        <p:strVal val="visible"/>
                                      </p:to>
                                    </p:set>
                                    <p:animEffect transition="in" filter="fade">
                                      <p:cBhvr>
                                        <p:cTn id="19" dur="1000"/>
                                        <p:tgtEl>
                                          <p:spTgt spid="55299">
                                            <p:txEl>
                                              <p:pRg st="1" end="1"/>
                                            </p:txEl>
                                          </p:spTgt>
                                        </p:tgtEl>
                                      </p:cBhvr>
                                    </p:animEffect>
                                    <p:anim calcmode="lin" valueType="num">
                                      <p:cBhvr>
                                        <p:cTn id="20" dur="1000" fill="hold"/>
                                        <p:tgtEl>
                                          <p:spTgt spid="55299">
                                            <p:txEl>
                                              <p:pRg st="1" end="1"/>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52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5299">
                                            <p:txEl>
                                              <p:pRg st="2" end="2"/>
                                            </p:txEl>
                                          </p:spTgt>
                                        </p:tgtEl>
                                        <p:attrNameLst>
                                          <p:attrName>style.visibility</p:attrName>
                                        </p:attrNameLst>
                                      </p:cBhvr>
                                      <p:to>
                                        <p:strVal val="visible"/>
                                      </p:to>
                                    </p:set>
                                    <p:animEffect transition="in" filter="fade">
                                      <p:cBhvr>
                                        <p:cTn id="26" dur="1000"/>
                                        <p:tgtEl>
                                          <p:spTgt spid="55299">
                                            <p:txEl>
                                              <p:pRg st="2" end="2"/>
                                            </p:txEl>
                                          </p:spTgt>
                                        </p:tgtEl>
                                      </p:cBhvr>
                                    </p:animEffect>
                                    <p:anim calcmode="lin" valueType="num">
                                      <p:cBhvr>
                                        <p:cTn id="27" dur="1000" fill="hold"/>
                                        <p:tgtEl>
                                          <p:spTgt spid="55299">
                                            <p:txEl>
                                              <p:pRg st="2" end="2"/>
                                            </p:txEl>
                                          </p:spTgt>
                                        </p:tgtEl>
                                        <p:attrNameLst>
                                          <p:attrName>ppt_w</p:attrName>
                                        </p:attrNameLst>
                                      </p:cBhvr>
                                      <p:tavLst>
                                        <p:tav tm="0" fmla="#ppt_w*sin(2.5*pi*$)">
                                          <p:val>
                                            <p:fltVal val="0"/>
                                          </p:val>
                                        </p:tav>
                                        <p:tav tm="100000">
                                          <p:val>
                                            <p:fltVal val="1"/>
                                          </p:val>
                                        </p:tav>
                                      </p:tavLst>
                                    </p:anim>
                                    <p:anim calcmode="lin" valueType="num">
                                      <p:cBhvr>
                                        <p:cTn id="28" dur="1000" fill="hold"/>
                                        <p:tgtEl>
                                          <p:spTgt spid="552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55299">
                                            <p:txEl>
                                              <p:pRg st="3" end="3"/>
                                            </p:txEl>
                                          </p:spTgt>
                                        </p:tgtEl>
                                        <p:attrNameLst>
                                          <p:attrName>style.visibility</p:attrName>
                                        </p:attrNameLst>
                                      </p:cBhvr>
                                      <p:to>
                                        <p:strVal val="visible"/>
                                      </p:to>
                                    </p:set>
                                    <p:animEffect transition="in" filter="fade">
                                      <p:cBhvr>
                                        <p:cTn id="33" dur="1000"/>
                                        <p:tgtEl>
                                          <p:spTgt spid="55299">
                                            <p:txEl>
                                              <p:pRg st="3" end="3"/>
                                            </p:txEl>
                                          </p:spTgt>
                                        </p:tgtEl>
                                      </p:cBhvr>
                                    </p:animEffect>
                                    <p:anim calcmode="lin" valueType="num">
                                      <p:cBhvr>
                                        <p:cTn id="34" dur="1000" fill="hold"/>
                                        <p:tgtEl>
                                          <p:spTgt spid="55299">
                                            <p:txEl>
                                              <p:pRg st="3" end="3"/>
                                            </p:txEl>
                                          </p:spTgt>
                                        </p:tgtEl>
                                        <p:attrNameLst>
                                          <p:attrName>ppt_w</p:attrName>
                                        </p:attrNameLst>
                                      </p:cBhvr>
                                      <p:tavLst>
                                        <p:tav tm="0" fmla="#ppt_w*sin(2.5*pi*$)">
                                          <p:val>
                                            <p:fltVal val="0"/>
                                          </p:val>
                                        </p:tav>
                                        <p:tav tm="100000">
                                          <p:val>
                                            <p:fltVal val="1"/>
                                          </p:val>
                                        </p:tav>
                                      </p:tavLst>
                                    </p:anim>
                                    <p:anim calcmode="lin" valueType="num">
                                      <p:cBhvr>
                                        <p:cTn id="35" dur="1000" fill="hold"/>
                                        <p:tgtEl>
                                          <p:spTgt spid="552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55299">
                                            <p:txEl>
                                              <p:pRg st="4" end="4"/>
                                            </p:txEl>
                                          </p:spTgt>
                                        </p:tgtEl>
                                        <p:attrNameLst>
                                          <p:attrName>style.visibility</p:attrName>
                                        </p:attrNameLst>
                                      </p:cBhvr>
                                      <p:to>
                                        <p:strVal val="visible"/>
                                      </p:to>
                                    </p:set>
                                    <p:animEffect transition="in" filter="fade">
                                      <p:cBhvr>
                                        <p:cTn id="40" dur="1000"/>
                                        <p:tgtEl>
                                          <p:spTgt spid="55299">
                                            <p:txEl>
                                              <p:pRg st="4" end="4"/>
                                            </p:txEl>
                                          </p:spTgt>
                                        </p:tgtEl>
                                      </p:cBhvr>
                                    </p:animEffect>
                                    <p:anim calcmode="lin" valueType="num">
                                      <p:cBhvr>
                                        <p:cTn id="41" dur="1000" fill="hold"/>
                                        <p:tgtEl>
                                          <p:spTgt spid="55299">
                                            <p:txEl>
                                              <p:pRg st="4" end="4"/>
                                            </p:txEl>
                                          </p:spTgt>
                                        </p:tgtEl>
                                        <p:attrNameLst>
                                          <p:attrName>ppt_w</p:attrName>
                                        </p:attrNameLst>
                                      </p:cBhvr>
                                      <p:tavLst>
                                        <p:tav tm="0" fmla="#ppt_w*sin(2.5*pi*$)">
                                          <p:val>
                                            <p:fltVal val="0"/>
                                          </p:val>
                                        </p:tav>
                                        <p:tav tm="100000">
                                          <p:val>
                                            <p:fltVal val="1"/>
                                          </p:val>
                                        </p:tav>
                                      </p:tavLst>
                                    </p:anim>
                                    <p:anim calcmode="lin" valueType="num">
                                      <p:cBhvr>
                                        <p:cTn id="42" dur="1000" fill="hold"/>
                                        <p:tgtEl>
                                          <p:spTgt spid="5529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2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634082"/>
          </a:xfrm>
        </p:spPr>
        <p:txBody>
          <a:bodyPr/>
          <a:lstStyle/>
          <a:p>
            <a:pPr algn="ctr">
              <a:defRPr/>
            </a:pPr>
            <a:r>
              <a:rPr lang="en-US" dirty="0" err="1" smtClean="0">
                <a:solidFill>
                  <a:srgbClr val="336600"/>
                </a:solidFill>
              </a:rPr>
              <a:t>Recomendaciones</a:t>
            </a:r>
            <a:r>
              <a:rPr lang="en-US" dirty="0" smtClean="0">
                <a:solidFill>
                  <a:srgbClr val="336600"/>
                </a:solidFill>
              </a:rPr>
              <a:t> </a:t>
            </a:r>
            <a:endParaRPr lang="es-EC" dirty="0">
              <a:solidFill>
                <a:srgbClr val="336600"/>
              </a:solidFill>
            </a:endParaRPr>
          </a:p>
        </p:txBody>
      </p:sp>
      <p:sp>
        <p:nvSpPr>
          <p:cNvPr id="3" name="2 Marcador de contenido"/>
          <p:cNvSpPr>
            <a:spLocks noGrp="1"/>
          </p:cNvSpPr>
          <p:nvPr>
            <p:ph sz="quarter" idx="1"/>
          </p:nvPr>
        </p:nvSpPr>
        <p:spPr>
          <a:xfrm>
            <a:off x="179512" y="1340769"/>
            <a:ext cx="8568952" cy="2592287"/>
          </a:xfrm>
        </p:spPr>
        <p:txBody>
          <a:bodyPr>
            <a:normAutofit fontScale="92500" lnSpcReduction="10000"/>
          </a:bodyPr>
          <a:lstStyle/>
          <a:p>
            <a:pPr lvl="0"/>
            <a:r>
              <a:rPr lang="es-EC" sz="2000" dirty="0"/>
              <a:t>Realizar un seminario sobre estrategias pedagógicas en la enseñanza de la contabilidad.</a:t>
            </a:r>
          </a:p>
          <a:p>
            <a:pPr lvl="0"/>
            <a:r>
              <a:rPr lang="es-EC" sz="2000" dirty="0"/>
              <a:t>Emplear las Tics en la enseñanza de la asignatura de Introducción a la Contabilidad y Comercio.</a:t>
            </a:r>
          </a:p>
          <a:p>
            <a:pPr lvl="0"/>
            <a:r>
              <a:rPr lang="es-EC" sz="2000" dirty="0"/>
              <a:t>Diseñar estrategias activas de enseñanza fundamentadas en el estilo de enseñanza mixto, para los contenidos programáticos de la asignatura de Matemática Básica del curso de nivelación en las carreras del Departamento de Ciencias Económicas, Administrativas y del Comercio, Modalidad Presencial, de la Escuela Politécnica del Ejército.</a:t>
            </a:r>
          </a:p>
          <a:p>
            <a:pPr lvl="0" algn="just"/>
            <a:endParaRPr lang="es-EC"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143000"/>
          </a:xfrm>
        </p:spPr>
        <p:txBody>
          <a:bodyPr/>
          <a:lstStyle/>
          <a:p>
            <a:pPr algn="ctr">
              <a:defRPr/>
            </a:pPr>
            <a:r>
              <a:rPr lang="es-EC" dirty="0" smtClean="0">
                <a:solidFill>
                  <a:srgbClr val="336600"/>
                </a:solidFill>
              </a:rPr>
              <a:t>LA PROPUESTA</a:t>
            </a:r>
            <a:endParaRPr lang="es-EC" dirty="0">
              <a:solidFill>
                <a:srgbClr val="336600"/>
              </a:solidFill>
            </a:endParaRPr>
          </a:p>
        </p:txBody>
      </p:sp>
      <p:sp>
        <p:nvSpPr>
          <p:cNvPr id="57347" name="2 Marcador de contenido"/>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r>
              <a:rPr lang="es-EC" dirty="0" smtClean="0">
                <a:solidFill>
                  <a:schemeClr val="tx1"/>
                </a:solidFill>
              </a:rPr>
              <a:t>“Estrategias </a:t>
            </a:r>
            <a:r>
              <a:rPr lang="es-EC" dirty="0">
                <a:solidFill>
                  <a:schemeClr val="tx1"/>
                </a:solidFill>
              </a:rPr>
              <a:t>activas de enseñanza fundamentadas en el estilo de enseñanza “Mixto” para los contenidos programáticos de la asignatura de Matemática Básica del curso de nivelación para las carreras del Departamento de Ciencias Económicas, Administrativas y del Comercio, modalidad presencial, de la Escuela Politécnica del </a:t>
            </a:r>
            <a:r>
              <a:rPr lang="es-EC" dirty="0" smtClean="0">
                <a:solidFill>
                  <a:schemeClr val="tx1"/>
                </a:solidFill>
              </a:rPr>
              <a:t>Ejercito”</a:t>
            </a:r>
          </a:p>
        </p:txBody>
      </p:sp>
      <p:sp>
        <p:nvSpPr>
          <p:cNvPr id="3" name="AutoShape 2" descr="http://t0.gstatic.com/images?q=tbn:ANd9GcQPunWb69zHQEyyZ2ZgyLIFog6lhnnYApzLeIhQzyyt1OwkrfsRN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0116" name="Picture 4" descr="http://t0.gstatic.com/images?q=tbn:ANd9GcQPunWb69zHQEyyZ2ZgyLIFog6lhnnYApzLeIhQzyyt1OwkrfsR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896" y="4641552"/>
            <a:ext cx="1905000"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131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7347">
                                            <p:txEl>
                                              <p:pRg st="0" end="0"/>
                                            </p:txEl>
                                          </p:spTgt>
                                        </p:tgtEl>
                                        <p:attrNameLst>
                                          <p:attrName>style.visibility</p:attrName>
                                        </p:attrNameLst>
                                      </p:cBhvr>
                                      <p:to>
                                        <p:strVal val="visible"/>
                                      </p:to>
                                    </p:set>
                                    <p:animEffect transition="in" filter="circle(in)">
                                      <p:cBhvr>
                                        <p:cTn id="10" dur="2000"/>
                                        <p:tgtEl>
                                          <p:spTgt spid="57347">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90116"/>
                                        </p:tgtEl>
                                        <p:attrNameLst>
                                          <p:attrName>style.visibility</p:attrName>
                                        </p:attrNameLst>
                                      </p:cBhvr>
                                      <p:to>
                                        <p:strVal val="visible"/>
                                      </p:to>
                                    </p:set>
                                    <p:animEffect transition="in" filter="circle(in)">
                                      <p:cBhvr>
                                        <p:cTn id="13" dur="20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3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19872" y="-171400"/>
            <a:ext cx="3184848" cy="990600"/>
          </a:xfrm>
        </p:spPr>
        <p:txBody>
          <a:bodyPr/>
          <a:lstStyle/>
          <a:p>
            <a:r>
              <a:rPr lang="es-EC" dirty="0" smtClean="0"/>
              <a:t>OBJETIVOS</a:t>
            </a:r>
            <a:endParaRPr lang="es-EC"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671892017"/>
              </p:ext>
            </p:extLst>
          </p:nvPr>
        </p:nvGraphicFramePr>
        <p:xfrm>
          <a:off x="3707904" y="1484784"/>
          <a:ext cx="5256584" cy="4408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Bisel"/>
          <p:cNvSpPr/>
          <p:nvPr/>
        </p:nvSpPr>
        <p:spPr>
          <a:xfrm>
            <a:off x="35496" y="404664"/>
            <a:ext cx="3456384" cy="6264696"/>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500" dirty="0" smtClean="0"/>
          </a:p>
          <a:p>
            <a:pPr algn="ctr"/>
            <a:r>
              <a:rPr lang="es-EC" sz="1600" dirty="0">
                <a:latin typeface="Arial" pitchFamily="34" charset="0"/>
                <a:cs typeface="Arial" pitchFamily="34" charset="0"/>
              </a:rPr>
              <a:t>Diseñar estrategias activas de enseñanza fundamentadas en el estilo de enseñanza mixto, para los contenidos programáticos de la asignatura de Matemática Básica del curso de nivelación en las carreras del Departamento de Ciencias Económicas, Administrativas y del Comercio, Modalidad Presencial, de la Escuela Politécnica del Ejército, campus </a:t>
            </a:r>
            <a:r>
              <a:rPr lang="es-EC" sz="1600" dirty="0" err="1">
                <a:latin typeface="Arial" pitchFamily="34" charset="0"/>
                <a:cs typeface="Arial" pitchFamily="34" charset="0"/>
              </a:rPr>
              <a:t>Sangolquí</a:t>
            </a:r>
            <a:r>
              <a:rPr lang="es-EC" sz="1600" dirty="0">
                <a:latin typeface="Arial" pitchFamily="34" charset="0"/>
                <a:cs typeface="Arial" pitchFamily="34" charset="0"/>
              </a:rPr>
              <a:t>, con el fin de mejorar el rendimiento académico de los estudiantes</a:t>
            </a:r>
            <a:r>
              <a:rPr lang="es-EC" sz="1600" dirty="0" smtClean="0">
                <a:latin typeface="Arial" pitchFamily="34" charset="0"/>
                <a:cs typeface="Arial" pitchFamily="34" charset="0"/>
              </a:rPr>
              <a:t>.</a:t>
            </a:r>
            <a:endParaRPr lang="es-EC" sz="1600" dirty="0">
              <a:latin typeface="Arial" pitchFamily="34" charset="0"/>
              <a:cs typeface="Arial" pitchFamily="34" charset="0"/>
            </a:endParaRPr>
          </a:p>
          <a:p>
            <a:pPr algn="ctr"/>
            <a:endParaRPr lang="es-EC" dirty="0"/>
          </a:p>
        </p:txBody>
      </p:sp>
    </p:spTree>
    <p:extLst>
      <p:ext uri="{BB962C8B-B14F-4D97-AF65-F5344CB8AC3E}">
        <p14:creationId xmlns:p14="http://schemas.microsoft.com/office/powerpoint/2010/main" val="256413952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AsOne/>
      </p:bldGraphic>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MARCO TEÓRICO</a:t>
            </a:r>
            <a:endParaRPr lang="es-EC" dirty="0"/>
          </a:p>
        </p:txBody>
      </p:sp>
      <p:pic>
        <p:nvPicPr>
          <p:cNvPr id="91138" name="Picture 2" descr="http://1.bp.blogspot.com/-UPwsyF_WN4U/T8dXzHdueFI/AAAAAAAAAKY/x0ZGDqbdqb4/s1600/b-lear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170" y="1228414"/>
            <a:ext cx="1914339" cy="1512168"/>
          </a:xfrm>
          <a:prstGeom prst="rect">
            <a:avLst/>
          </a:prstGeom>
          <a:noFill/>
          <a:extLst>
            <a:ext uri="{909E8E84-426E-40DD-AFC4-6F175D3DCCD1}">
              <a14:hiddenFill xmlns:a14="http://schemas.microsoft.com/office/drawing/2010/main">
                <a:solidFill>
                  <a:srgbClr val="FFFFFF"/>
                </a:solidFill>
              </a14:hiddenFill>
            </a:ext>
          </a:extLst>
        </p:spPr>
      </p:pic>
      <p:pic>
        <p:nvPicPr>
          <p:cNvPr id="91142" name="Picture 6" descr="http://t2.gstatic.com/images?q=tbn:ANd9GcTT3lU7TLK_k03Eys7MUHmt2iWqlbQbWSFzCKM4ArAZofCO7HSpS1aJgp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568" y="4221088"/>
            <a:ext cx="2857500" cy="1600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3723162544"/>
              </p:ext>
            </p:extLst>
          </p:nvPr>
        </p:nvGraphicFramePr>
        <p:xfrm>
          <a:off x="683568" y="122841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227391" y="1625025"/>
            <a:ext cx="6785451" cy="507831"/>
          </a:xfrm>
          <a:prstGeom prst="rect">
            <a:avLst/>
          </a:prstGeom>
          <a:noFill/>
        </p:spPr>
        <p:txBody>
          <a:bodyPr wrap="square" lIns="91440" tIns="45720" rIns="91440" bIns="45720">
            <a:spAutoFit/>
          </a:bodyPr>
          <a:lstStyle/>
          <a:p>
            <a:pPr algn="ctr"/>
            <a:r>
              <a:rPr lang="es-E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Estrategias de enseñanza activas</a:t>
            </a:r>
            <a:endParaRPr lang="es-E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46313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1142"/>
                                        </p:tgtEl>
                                        <p:attrNameLst>
                                          <p:attrName>style.visibility</p:attrName>
                                        </p:attrNameLst>
                                      </p:cBhvr>
                                      <p:to>
                                        <p:strVal val="visible"/>
                                      </p:to>
                                    </p:set>
                                    <p:animEffect transition="in" filter="fade">
                                      <p:cBhvr>
                                        <p:cTn id="22" dur="1000"/>
                                        <p:tgtEl>
                                          <p:spTgt spid="91142"/>
                                        </p:tgtEl>
                                      </p:cBhvr>
                                    </p:animEffect>
                                    <p:anim calcmode="lin" valueType="num">
                                      <p:cBhvr>
                                        <p:cTn id="23" dur="1000" fill="hold"/>
                                        <p:tgtEl>
                                          <p:spTgt spid="91142"/>
                                        </p:tgtEl>
                                        <p:attrNameLst>
                                          <p:attrName>ppt_x</p:attrName>
                                        </p:attrNameLst>
                                      </p:cBhvr>
                                      <p:tavLst>
                                        <p:tav tm="0">
                                          <p:val>
                                            <p:strVal val="#ppt_x"/>
                                          </p:val>
                                        </p:tav>
                                        <p:tav tm="100000">
                                          <p:val>
                                            <p:strVal val="#ppt_x"/>
                                          </p:val>
                                        </p:tav>
                                      </p:tavLst>
                                    </p:anim>
                                    <p:anim calcmode="lin" valueType="num">
                                      <p:cBhvr>
                                        <p:cTn id="24" dur="1000" fill="hold"/>
                                        <p:tgtEl>
                                          <p:spTgt spid="9114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1138"/>
                                        </p:tgtEl>
                                        <p:attrNameLst>
                                          <p:attrName>style.visibility</p:attrName>
                                        </p:attrNameLst>
                                      </p:cBhvr>
                                      <p:to>
                                        <p:strVal val="visible"/>
                                      </p:to>
                                    </p:set>
                                    <p:animEffect transition="in" filter="fade">
                                      <p:cBhvr>
                                        <p:cTn id="27" dur="1000"/>
                                        <p:tgtEl>
                                          <p:spTgt spid="91138"/>
                                        </p:tgtEl>
                                      </p:cBhvr>
                                    </p:animEffect>
                                    <p:anim calcmode="lin" valueType="num">
                                      <p:cBhvr>
                                        <p:cTn id="28" dur="1000" fill="hold"/>
                                        <p:tgtEl>
                                          <p:spTgt spid="91138"/>
                                        </p:tgtEl>
                                        <p:attrNameLst>
                                          <p:attrName>ppt_x</p:attrName>
                                        </p:attrNameLst>
                                      </p:cBhvr>
                                      <p:tavLst>
                                        <p:tav tm="0">
                                          <p:val>
                                            <p:strVal val="#ppt_x"/>
                                          </p:val>
                                        </p:tav>
                                        <p:tav tm="100000">
                                          <p:val>
                                            <p:strVal val="#ppt_x"/>
                                          </p:val>
                                        </p:tav>
                                      </p:tavLst>
                                    </p:anim>
                                    <p:anim calcmode="lin" valueType="num">
                                      <p:cBhvr>
                                        <p:cTn id="29" dur="1000" fill="hold"/>
                                        <p:tgtEl>
                                          <p:spTgt spid="91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621827072"/>
              </p:ext>
            </p:extLst>
          </p:nvPr>
        </p:nvGraphicFramePr>
        <p:xfrm>
          <a:off x="1115616" y="-27384"/>
          <a:ext cx="684076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62" name="Picture 2" descr="http://www.rmm.cl/usuarios/mvasq/imagen/Nuevas%20imagenes/matematica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3717032"/>
            <a:ext cx="2267591" cy="189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940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2162"/>
                                        </p:tgtEl>
                                        <p:attrNameLst>
                                          <p:attrName>style.visibility</p:attrName>
                                        </p:attrNameLst>
                                      </p:cBhvr>
                                      <p:to>
                                        <p:strVal val="visible"/>
                                      </p:to>
                                    </p:set>
                                    <p:animEffect transition="in" filter="wipe(down)">
                                      <p:cBhvr>
                                        <p:cTn id="23" dur="580">
                                          <p:stCondLst>
                                            <p:cond delay="0"/>
                                          </p:stCondLst>
                                        </p:cTn>
                                        <p:tgtEl>
                                          <p:spTgt spid="92162"/>
                                        </p:tgtEl>
                                      </p:cBhvr>
                                    </p:animEffect>
                                    <p:anim calcmode="lin" valueType="num">
                                      <p:cBhvr>
                                        <p:cTn id="24" dur="1822" tmFilter="0,0; 0.14,0.36; 0.43,0.73; 0.71,0.91; 1.0,1.0">
                                          <p:stCondLst>
                                            <p:cond delay="0"/>
                                          </p:stCondLst>
                                        </p:cTn>
                                        <p:tgtEl>
                                          <p:spTgt spid="9216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216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216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216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2162"/>
                                        </p:tgtEl>
                                        <p:attrNameLst>
                                          <p:attrName>ppt_y</p:attrName>
                                        </p:attrNameLst>
                                      </p:cBhvr>
                                      <p:tavLst>
                                        <p:tav tm="0" fmla="#ppt_y-sin(pi*$)/81">
                                          <p:val>
                                            <p:fltVal val="0"/>
                                          </p:val>
                                        </p:tav>
                                        <p:tav tm="100000">
                                          <p:val>
                                            <p:fltVal val="1"/>
                                          </p:val>
                                        </p:tav>
                                      </p:tavLst>
                                    </p:anim>
                                    <p:animScale>
                                      <p:cBhvr>
                                        <p:cTn id="29" dur="26">
                                          <p:stCondLst>
                                            <p:cond delay="650"/>
                                          </p:stCondLst>
                                        </p:cTn>
                                        <p:tgtEl>
                                          <p:spTgt spid="92162"/>
                                        </p:tgtEl>
                                      </p:cBhvr>
                                      <p:to x="100000" y="60000"/>
                                    </p:animScale>
                                    <p:animScale>
                                      <p:cBhvr>
                                        <p:cTn id="30" dur="166" decel="50000">
                                          <p:stCondLst>
                                            <p:cond delay="676"/>
                                          </p:stCondLst>
                                        </p:cTn>
                                        <p:tgtEl>
                                          <p:spTgt spid="92162"/>
                                        </p:tgtEl>
                                      </p:cBhvr>
                                      <p:to x="100000" y="100000"/>
                                    </p:animScale>
                                    <p:animScale>
                                      <p:cBhvr>
                                        <p:cTn id="31" dur="26">
                                          <p:stCondLst>
                                            <p:cond delay="1312"/>
                                          </p:stCondLst>
                                        </p:cTn>
                                        <p:tgtEl>
                                          <p:spTgt spid="92162"/>
                                        </p:tgtEl>
                                      </p:cBhvr>
                                      <p:to x="100000" y="80000"/>
                                    </p:animScale>
                                    <p:animScale>
                                      <p:cBhvr>
                                        <p:cTn id="32" dur="166" decel="50000">
                                          <p:stCondLst>
                                            <p:cond delay="1338"/>
                                          </p:stCondLst>
                                        </p:cTn>
                                        <p:tgtEl>
                                          <p:spTgt spid="92162"/>
                                        </p:tgtEl>
                                      </p:cBhvr>
                                      <p:to x="100000" y="100000"/>
                                    </p:animScale>
                                    <p:animScale>
                                      <p:cBhvr>
                                        <p:cTn id="33" dur="26">
                                          <p:stCondLst>
                                            <p:cond delay="1642"/>
                                          </p:stCondLst>
                                        </p:cTn>
                                        <p:tgtEl>
                                          <p:spTgt spid="92162"/>
                                        </p:tgtEl>
                                      </p:cBhvr>
                                      <p:to x="100000" y="90000"/>
                                    </p:animScale>
                                    <p:animScale>
                                      <p:cBhvr>
                                        <p:cTn id="34" dur="166" decel="50000">
                                          <p:stCondLst>
                                            <p:cond delay="1668"/>
                                          </p:stCondLst>
                                        </p:cTn>
                                        <p:tgtEl>
                                          <p:spTgt spid="92162"/>
                                        </p:tgtEl>
                                      </p:cBhvr>
                                      <p:to x="100000" y="100000"/>
                                    </p:animScale>
                                    <p:animScale>
                                      <p:cBhvr>
                                        <p:cTn id="35" dur="26">
                                          <p:stCondLst>
                                            <p:cond delay="1808"/>
                                          </p:stCondLst>
                                        </p:cTn>
                                        <p:tgtEl>
                                          <p:spTgt spid="92162"/>
                                        </p:tgtEl>
                                      </p:cBhvr>
                                      <p:to x="100000" y="95000"/>
                                    </p:animScale>
                                    <p:animScale>
                                      <p:cBhvr>
                                        <p:cTn id="36" dur="166" decel="50000">
                                          <p:stCondLst>
                                            <p:cond delay="1834"/>
                                          </p:stCondLst>
                                        </p:cTn>
                                        <p:tgtEl>
                                          <p:spTgt spid="921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6024" y="-171400"/>
            <a:ext cx="9540552" cy="1143000"/>
          </a:xfrm>
        </p:spPr>
        <p:txBody>
          <a:bodyPr>
            <a:noAutofit/>
          </a:bodyPr>
          <a:lstStyle/>
          <a:p>
            <a:r>
              <a:rPr lang="es-EC" sz="1900" b="1" dirty="0"/>
              <a:t>Contenidos programáticos de la asignatura de Matemática Básica del curso de </a:t>
            </a:r>
            <a:r>
              <a:rPr lang="es-EC" sz="1900" b="1" dirty="0" smtClean="0"/>
              <a:t>nivelación</a:t>
            </a:r>
            <a:endParaRPr lang="es-EC" sz="19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750912790"/>
              </p:ext>
            </p:extLst>
          </p:nvPr>
        </p:nvGraphicFramePr>
        <p:xfrm>
          <a:off x="395536" y="764704"/>
          <a:ext cx="4032448" cy="5486400"/>
        </p:xfrm>
        <a:graphic>
          <a:graphicData uri="http://schemas.openxmlformats.org/drawingml/2006/table">
            <a:tbl>
              <a:tblPr firstRow="1" firstCol="1" bandRow="1">
                <a:tableStyleId>{5DA37D80-6434-44D0-A028-1B22A696006F}</a:tableStyleId>
              </a:tblPr>
              <a:tblGrid>
                <a:gridCol w="4032448"/>
              </a:tblGrid>
              <a:tr h="288032">
                <a:tc>
                  <a:txBody>
                    <a:bodyPr/>
                    <a:lstStyle/>
                    <a:p>
                      <a:pPr algn="just">
                        <a:lnSpc>
                          <a:spcPct val="200000"/>
                        </a:lnSpc>
                        <a:spcBef>
                          <a:spcPts val="2400"/>
                        </a:spcBef>
                        <a:spcAft>
                          <a:spcPts val="0"/>
                        </a:spcAft>
                      </a:pPr>
                      <a:r>
                        <a:rPr lang="es-EC" sz="1200" b="1" kern="0" dirty="0">
                          <a:effectLst/>
                          <a:latin typeface="Arial" pitchFamily="34" charset="0"/>
                          <a:cs typeface="Arial" pitchFamily="34" charset="0"/>
                        </a:rPr>
                        <a:t>LOGICA MATEMÁTICA Y TEORIA DE CONJUNTOS</a:t>
                      </a:r>
                      <a:endParaRPr lang="es-EC" sz="1200" b="1" kern="0" dirty="0">
                        <a:solidFill>
                          <a:srgbClr val="365F91"/>
                        </a:solidFill>
                        <a:effectLst/>
                        <a:latin typeface="Arial" pitchFamily="34" charset="0"/>
                        <a:ea typeface="Times New Roman"/>
                        <a:cs typeface="Arial" pitchFamily="34" charset="0"/>
                      </a:endParaRPr>
                    </a:p>
                  </a:txBody>
                  <a:tcPr marL="28930" marR="28930" marT="0" marB="0" anchor="ctr"/>
                </a:tc>
              </a:tr>
              <a:tr h="1074400">
                <a:tc>
                  <a:txBody>
                    <a:bodyPr/>
                    <a:lstStyle/>
                    <a:p>
                      <a:pPr algn="just">
                        <a:lnSpc>
                          <a:spcPct val="200000"/>
                        </a:lnSpc>
                        <a:spcBef>
                          <a:spcPts val="2400"/>
                        </a:spcBef>
                        <a:spcAft>
                          <a:spcPts val="0"/>
                        </a:spcAft>
                      </a:pPr>
                      <a:r>
                        <a:rPr lang="es-EC" sz="1200" b="0" kern="0" dirty="0">
                          <a:effectLst/>
                          <a:latin typeface="Arial" pitchFamily="34" charset="0"/>
                          <a:cs typeface="Arial" pitchFamily="34" charset="0"/>
                        </a:rPr>
                        <a:t>Lógica matemática: Introducción, Operadores lógicos, tablas de verdad, leyes de las proposiciones y cuantificadores</a:t>
                      </a:r>
                      <a:endParaRPr lang="es-EC" sz="1200" b="0" kern="0" dirty="0">
                        <a:solidFill>
                          <a:srgbClr val="365F91"/>
                        </a:solidFill>
                        <a:effectLst/>
                        <a:latin typeface="Arial" pitchFamily="34" charset="0"/>
                        <a:ea typeface="Times New Roman"/>
                        <a:cs typeface="Arial" pitchFamily="34" charset="0"/>
                      </a:endParaRPr>
                    </a:p>
                  </a:txBody>
                  <a:tcPr marL="28930" marR="28930" marT="0" marB="0" anchor="ctr"/>
                </a:tc>
              </a:tr>
              <a:tr h="337160">
                <a:tc>
                  <a:txBody>
                    <a:bodyPr/>
                    <a:lstStyle/>
                    <a:p>
                      <a:pPr algn="just">
                        <a:lnSpc>
                          <a:spcPct val="200000"/>
                        </a:lnSpc>
                        <a:spcAft>
                          <a:spcPts val="1000"/>
                        </a:spcAft>
                      </a:pPr>
                      <a:r>
                        <a:rPr lang="es-EC" sz="1200" b="0" dirty="0">
                          <a:effectLst/>
                          <a:latin typeface="Arial" pitchFamily="34" charset="0"/>
                          <a:cs typeface="Arial" pitchFamily="34" charset="0"/>
                        </a:rPr>
                        <a:t>Conjuntos: Notación, caracterización, tipos y operaciones.</a:t>
                      </a:r>
                      <a:endParaRPr lang="es-EC" sz="1200" b="0" dirty="0">
                        <a:effectLst/>
                        <a:latin typeface="Arial" pitchFamily="34" charset="0"/>
                        <a:ea typeface="Calibri"/>
                        <a:cs typeface="Arial" pitchFamily="34" charset="0"/>
                      </a:endParaRPr>
                    </a:p>
                  </a:txBody>
                  <a:tcPr marL="28930" marR="28930" marT="0" marB="0" anchor="ctr"/>
                </a:tc>
              </a:tr>
              <a:tr h="282873">
                <a:tc>
                  <a:txBody>
                    <a:bodyPr/>
                    <a:lstStyle/>
                    <a:p>
                      <a:pPr>
                        <a:lnSpc>
                          <a:spcPct val="200000"/>
                        </a:lnSpc>
                        <a:spcBef>
                          <a:spcPts val="1000"/>
                        </a:spcBef>
                        <a:spcAft>
                          <a:spcPts val="0"/>
                        </a:spcAft>
                      </a:pPr>
                      <a:r>
                        <a:rPr lang="es-EC" sz="1200" b="1" dirty="0">
                          <a:effectLst/>
                          <a:latin typeface="Arial" pitchFamily="34" charset="0"/>
                          <a:cs typeface="Arial" pitchFamily="34" charset="0"/>
                        </a:rPr>
                        <a:t>PROPORCIONALIDAD</a:t>
                      </a:r>
                      <a:endParaRPr lang="es-EC" sz="1200" b="1" dirty="0">
                        <a:solidFill>
                          <a:srgbClr val="4F81BD"/>
                        </a:solidFill>
                        <a:effectLst/>
                        <a:latin typeface="Arial" pitchFamily="34" charset="0"/>
                        <a:ea typeface="Times New Roman"/>
                        <a:cs typeface="Arial" pitchFamily="34" charset="0"/>
                      </a:endParaRPr>
                    </a:p>
                  </a:txBody>
                  <a:tcPr marL="28930" marR="28930" marT="0" marB="0" anchor="ctr"/>
                </a:tc>
              </a:tr>
              <a:tr h="282873">
                <a:tc>
                  <a:txBody>
                    <a:bodyPr/>
                    <a:lstStyle/>
                    <a:p>
                      <a:pPr>
                        <a:lnSpc>
                          <a:spcPct val="200000"/>
                        </a:lnSpc>
                        <a:spcBef>
                          <a:spcPts val="1000"/>
                        </a:spcBef>
                        <a:spcAft>
                          <a:spcPts val="0"/>
                        </a:spcAft>
                      </a:pPr>
                      <a:r>
                        <a:rPr lang="es-EC" sz="1200" b="0" dirty="0">
                          <a:effectLst/>
                          <a:latin typeface="Arial" pitchFamily="34" charset="0"/>
                          <a:cs typeface="Arial" pitchFamily="34" charset="0"/>
                        </a:rPr>
                        <a:t>Razones y proporciones. Definiciones y propiedades</a:t>
                      </a:r>
                      <a:endParaRPr lang="es-EC" sz="1200" b="0" dirty="0">
                        <a:solidFill>
                          <a:srgbClr val="4F81BD"/>
                        </a:solidFill>
                        <a:effectLst/>
                        <a:latin typeface="Arial" pitchFamily="34" charset="0"/>
                        <a:ea typeface="Times New Roman"/>
                        <a:cs typeface="Arial" pitchFamily="34" charset="0"/>
                      </a:endParaRPr>
                    </a:p>
                  </a:txBody>
                  <a:tcPr marL="28930" marR="28930" marT="0" marB="0" anchor="ctr"/>
                </a:tc>
              </a:tr>
              <a:tr h="565745">
                <a:tc>
                  <a:txBody>
                    <a:bodyPr/>
                    <a:lstStyle/>
                    <a:p>
                      <a:pPr algn="just">
                        <a:lnSpc>
                          <a:spcPct val="200000"/>
                        </a:lnSpc>
                        <a:spcAft>
                          <a:spcPts val="1000"/>
                        </a:spcAft>
                      </a:pPr>
                      <a:r>
                        <a:rPr lang="es-EC" sz="1200" b="0" dirty="0">
                          <a:effectLst/>
                          <a:latin typeface="Arial" pitchFamily="34" charset="0"/>
                          <a:cs typeface="Arial" pitchFamily="34" charset="0"/>
                        </a:rPr>
                        <a:t>Magnitudes directamente proporcionales, Magnitudes inversamente proporcionales</a:t>
                      </a:r>
                      <a:endParaRPr lang="es-EC" sz="1200" b="0" dirty="0">
                        <a:effectLst/>
                        <a:latin typeface="Arial" pitchFamily="34" charset="0"/>
                        <a:ea typeface="Calibri"/>
                        <a:cs typeface="Arial" pitchFamily="34" charset="0"/>
                      </a:endParaRPr>
                    </a:p>
                  </a:txBody>
                  <a:tcPr marL="28930" marR="28930" marT="0" marB="0" anchor="ctr"/>
                </a:tc>
              </a:tr>
              <a:tr h="282873">
                <a:tc>
                  <a:txBody>
                    <a:bodyPr/>
                    <a:lstStyle/>
                    <a:p>
                      <a:pPr algn="just">
                        <a:lnSpc>
                          <a:spcPct val="200000"/>
                        </a:lnSpc>
                        <a:spcAft>
                          <a:spcPts val="1000"/>
                        </a:spcAft>
                      </a:pPr>
                      <a:r>
                        <a:rPr lang="es-EC" sz="1200" b="0" dirty="0">
                          <a:effectLst/>
                          <a:latin typeface="Arial" pitchFamily="34" charset="0"/>
                          <a:cs typeface="Arial" pitchFamily="34" charset="0"/>
                        </a:rPr>
                        <a:t>Regla de tres simple, compuesta y tanto por ciento.</a:t>
                      </a:r>
                      <a:endParaRPr lang="es-EC" sz="1200" b="0" dirty="0">
                        <a:effectLst/>
                        <a:latin typeface="Arial" pitchFamily="34" charset="0"/>
                        <a:ea typeface="Calibri"/>
                        <a:cs typeface="Arial" pitchFamily="34" charset="0"/>
                      </a:endParaRPr>
                    </a:p>
                  </a:txBody>
                  <a:tcPr marL="28930" marR="28930" marT="0" marB="0" anchor="ctr"/>
                </a:tc>
              </a:tr>
              <a:tr h="282873">
                <a:tc>
                  <a:txBody>
                    <a:bodyPr/>
                    <a:lstStyle/>
                    <a:p>
                      <a:pPr algn="just">
                        <a:lnSpc>
                          <a:spcPct val="200000"/>
                        </a:lnSpc>
                        <a:spcAft>
                          <a:spcPts val="1000"/>
                        </a:spcAft>
                      </a:pPr>
                      <a:r>
                        <a:rPr lang="es-EC" sz="1200" b="1" dirty="0">
                          <a:effectLst/>
                          <a:latin typeface="Arial" pitchFamily="34" charset="0"/>
                          <a:cs typeface="Arial" pitchFamily="34" charset="0"/>
                        </a:rPr>
                        <a:t>NÚMEROS Y OPERACIONES</a:t>
                      </a:r>
                      <a:endParaRPr lang="es-EC" sz="1200" b="1" dirty="0">
                        <a:effectLst/>
                        <a:latin typeface="Arial" pitchFamily="34" charset="0"/>
                        <a:ea typeface="Calibri"/>
                        <a:cs typeface="Arial" pitchFamily="34" charset="0"/>
                      </a:endParaRPr>
                    </a:p>
                  </a:txBody>
                  <a:tcPr marL="28930" marR="28930" marT="0" marB="0" anchor="ctr"/>
                </a:tc>
              </a:tr>
              <a:tr h="848618">
                <a:tc>
                  <a:txBody>
                    <a:bodyPr/>
                    <a:lstStyle/>
                    <a:p>
                      <a:pPr algn="just">
                        <a:lnSpc>
                          <a:spcPct val="200000"/>
                        </a:lnSpc>
                        <a:spcAft>
                          <a:spcPts val="1000"/>
                        </a:spcAft>
                      </a:pPr>
                      <a:r>
                        <a:rPr lang="es-EC" sz="1200" b="0" dirty="0">
                          <a:effectLst/>
                          <a:latin typeface="Arial" pitchFamily="34" charset="0"/>
                          <a:cs typeface="Arial" pitchFamily="34" charset="0"/>
                        </a:rPr>
                        <a:t>El Campo de los Reales: Clasificación, Axiomas de identidad(igualdad), axiomas de campo(cuerpo) y axiomas de orden</a:t>
                      </a:r>
                      <a:endParaRPr lang="es-EC" sz="1200" b="0" dirty="0">
                        <a:effectLst/>
                        <a:latin typeface="Arial" pitchFamily="34" charset="0"/>
                        <a:ea typeface="Calibri"/>
                        <a:cs typeface="Arial" pitchFamily="34" charset="0"/>
                      </a:endParaRPr>
                    </a:p>
                  </a:txBody>
                  <a:tcPr marL="28930" marR="28930" marT="0" marB="0" anchor="ctr"/>
                </a:tc>
              </a:tr>
              <a:tr h="282873">
                <a:tc>
                  <a:txBody>
                    <a:bodyPr/>
                    <a:lstStyle/>
                    <a:p>
                      <a:pPr algn="just">
                        <a:lnSpc>
                          <a:spcPct val="200000"/>
                        </a:lnSpc>
                        <a:spcAft>
                          <a:spcPts val="1000"/>
                        </a:spcAft>
                      </a:pPr>
                      <a:r>
                        <a:rPr lang="es-EC" sz="1200" b="0" dirty="0">
                          <a:effectLst/>
                          <a:latin typeface="Arial" pitchFamily="34" charset="0"/>
                          <a:cs typeface="Arial" pitchFamily="34" charset="0"/>
                        </a:rPr>
                        <a:t>Potenciación y radicación: Definición y propiedades</a:t>
                      </a:r>
                      <a:endParaRPr lang="es-EC" sz="1200" b="0" dirty="0">
                        <a:effectLst/>
                        <a:latin typeface="Arial" pitchFamily="34" charset="0"/>
                        <a:ea typeface="Calibri"/>
                        <a:cs typeface="Arial" pitchFamily="34" charset="0"/>
                      </a:endParaRPr>
                    </a:p>
                  </a:txBody>
                  <a:tcPr marL="28930" marR="2893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779157161"/>
              </p:ext>
            </p:extLst>
          </p:nvPr>
        </p:nvGraphicFramePr>
        <p:xfrm>
          <a:off x="4860032" y="764704"/>
          <a:ext cx="3888432" cy="4754880"/>
        </p:xfrm>
        <a:graphic>
          <a:graphicData uri="http://schemas.openxmlformats.org/drawingml/2006/table">
            <a:tbl>
              <a:tblPr firstRow="1" firstCol="1" bandRow="1">
                <a:tableStyleId>{5DA37D80-6434-44D0-A028-1B22A696006F}</a:tableStyleId>
              </a:tblPr>
              <a:tblGrid>
                <a:gridCol w="3888432"/>
              </a:tblGrid>
              <a:tr h="0">
                <a:tc>
                  <a:txBody>
                    <a:bodyPr/>
                    <a:lstStyle/>
                    <a:p>
                      <a:pPr algn="just">
                        <a:lnSpc>
                          <a:spcPct val="200000"/>
                        </a:lnSpc>
                        <a:spcAft>
                          <a:spcPts val="1000"/>
                        </a:spcAft>
                      </a:pPr>
                      <a:r>
                        <a:rPr lang="es-EC" sz="1200" b="1" dirty="0">
                          <a:effectLst/>
                          <a:latin typeface="Arial" pitchFamily="34" charset="0"/>
                          <a:cs typeface="Arial" pitchFamily="34" charset="0"/>
                        </a:rPr>
                        <a:t>FUNCIONES</a:t>
                      </a:r>
                      <a:endParaRPr lang="es-EC" sz="1200" b="1" dirty="0">
                        <a:effectLst/>
                        <a:latin typeface="Arial" pitchFamily="34" charset="0"/>
                        <a:ea typeface="Calibri"/>
                        <a:cs typeface="Arial" pitchFamily="34" charset="0"/>
                      </a:endParaRPr>
                    </a:p>
                  </a:txBody>
                  <a:tcPr marL="34290" marR="34290" marT="0" marB="0" anchor="ctr"/>
                </a:tc>
              </a:tr>
              <a:tr h="0">
                <a:tc>
                  <a:txBody>
                    <a:bodyPr/>
                    <a:lstStyle/>
                    <a:p>
                      <a:pPr algn="just">
                        <a:lnSpc>
                          <a:spcPct val="200000"/>
                        </a:lnSpc>
                        <a:spcAft>
                          <a:spcPts val="1000"/>
                        </a:spcAft>
                      </a:pPr>
                      <a:r>
                        <a:rPr lang="es-EC" sz="1200" b="0" dirty="0">
                          <a:effectLst/>
                          <a:latin typeface="Arial" pitchFamily="34" charset="0"/>
                          <a:cs typeface="Arial" pitchFamily="34" charset="0"/>
                        </a:rPr>
                        <a:t>Funciones. Definición. Notación, funciones especiales</a:t>
                      </a:r>
                      <a:endParaRPr lang="es-EC" sz="1200" b="0" dirty="0">
                        <a:effectLst/>
                        <a:latin typeface="Arial" pitchFamily="34" charset="0"/>
                        <a:ea typeface="Calibri"/>
                        <a:cs typeface="Arial" pitchFamily="34" charset="0"/>
                      </a:endParaRPr>
                    </a:p>
                  </a:txBody>
                  <a:tcPr marL="34290" marR="34290" marT="0" marB="0" anchor="ctr"/>
                </a:tc>
              </a:tr>
              <a:tr h="0">
                <a:tc>
                  <a:txBody>
                    <a:bodyPr/>
                    <a:lstStyle/>
                    <a:p>
                      <a:pPr algn="just">
                        <a:lnSpc>
                          <a:spcPct val="200000"/>
                        </a:lnSpc>
                        <a:spcAft>
                          <a:spcPts val="1000"/>
                        </a:spcAft>
                      </a:pPr>
                      <a:r>
                        <a:rPr lang="es-EC" sz="1200" b="0" dirty="0">
                          <a:effectLst/>
                          <a:latin typeface="Arial" pitchFamily="34" charset="0"/>
                          <a:cs typeface="Arial" pitchFamily="34" charset="0"/>
                        </a:rPr>
                        <a:t>Tipos de funciones, monotonía, paridad, funciones inversas, operaciones con funciones y composición de funciones</a:t>
                      </a:r>
                      <a:endParaRPr lang="es-EC" sz="1200" b="0" dirty="0">
                        <a:effectLst/>
                        <a:latin typeface="Arial" pitchFamily="34" charset="0"/>
                        <a:ea typeface="Calibri"/>
                        <a:cs typeface="Arial" pitchFamily="34" charset="0"/>
                      </a:endParaRPr>
                    </a:p>
                  </a:txBody>
                  <a:tcPr marL="34290" marR="34290" marT="0" marB="0" anchor="ctr"/>
                </a:tc>
              </a:tr>
              <a:tr h="0">
                <a:tc>
                  <a:txBody>
                    <a:bodyPr/>
                    <a:lstStyle/>
                    <a:p>
                      <a:pPr>
                        <a:lnSpc>
                          <a:spcPct val="200000"/>
                        </a:lnSpc>
                        <a:spcBef>
                          <a:spcPts val="1000"/>
                        </a:spcBef>
                        <a:spcAft>
                          <a:spcPts val="0"/>
                        </a:spcAft>
                      </a:pPr>
                      <a:r>
                        <a:rPr lang="es-EC" sz="1200" b="0" dirty="0">
                          <a:effectLst/>
                          <a:latin typeface="Arial" pitchFamily="34" charset="0"/>
                          <a:cs typeface="Arial" pitchFamily="34" charset="0"/>
                        </a:rPr>
                        <a:t>Regla de </a:t>
                      </a:r>
                      <a:r>
                        <a:rPr lang="es-EC" sz="1200" b="0" dirty="0" err="1">
                          <a:effectLst/>
                          <a:latin typeface="Arial" pitchFamily="34" charset="0"/>
                          <a:cs typeface="Arial" pitchFamily="34" charset="0"/>
                        </a:rPr>
                        <a:t>Ruffini</a:t>
                      </a:r>
                      <a:r>
                        <a:rPr lang="es-EC" sz="1200" b="0" dirty="0">
                          <a:effectLst/>
                          <a:latin typeface="Arial" pitchFamily="34" charset="0"/>
                          <a:cs typeface="Arial" pitchFamily="34" charset="0"/>
                        </a:rPr>
                        <a:t>, teorema del resto y del factor.</a:t>
                      </a:r>
                      <a:endParaRPr lang="es-EC" sz="1200" b="0" dirty="0">
                        <a:solidFill>
                          <a:srgbClr val="4F81BD"/>
                        </a:solidFill>
                        <a:effectLst/>
                        <a:latin typeface="Arial" pitchFamily="34" charset="0"/>
                        <a:ea typeface="Times New Roman"/>
                        <a:cs typeface="Arial" pitchFamily="34" charset="0"/>
                      </a:endParaRPr>
                    </a:p>
                  </a:txBody>
                  <a:tcPr marL="34290" marR="34290" marT="0" marB="0" anchor="ctr"/>
                </a:tc>
              </a:tr>
              <a:tr h="0">
                <a:tc>
                  <a:txBody>
                    <a:bodyPr/>
                    <a:lstStyle/>
                    <a:p>
                      <a:pPr algn="just">
                        <a:lnSpc>
                          <a:spcPct val="200000"/>
                        </a:lnSpc>
                        <a:spcAft>
                          <a:spcPts val="1000"/>
                        </a:spcAft>
                      </a:pPr>
                      <a:r>
                        <a:rPr lang="es-EC" sz="1200" b="0" dirty="0">
                          <a:effectLst/>
                          <a:latin typeface="Arial" pitchFamily="34" charset="0"/>
                          <a:cs typeface="Arial" pitchFamily="34" charset="0"/>
                        </a:rPr>
                        <a:t>Productos notables. </a:t>
                      </a:r>
                      <a:endParaRPr lang="es-EC" sz="1200" b="0" dirty="0">
                        <a:effectLst/>
                        <a:latin typeface="Arial" pitchFamily="34" charset="0"/>
                        <a:ea typeface="Calibri"/>
                        <a:cs typeface="Arial" pitchFamily="34" charset="0"/>
                      </a:endParaRPr>
                    </a:p>
                  </a:txBody>
                  <a:tcPr marL="34290" marR="34290" marT="0" marB="0" anchor="ctr"/>
                </a:tc>
              </a:tr>
              <a:tr h="0">
                <a:tc>
                  <a:txBody>
                    <a:bodyPr/>
                    <a:lstStyle/>
                    <a:p>
                      <a:pPr algn="just">
                        <a:lnSpc>
                          <a:spcPct val="200000"/>
                        </a:lnSpc>
                        <a:spcAft>
                          <a:spcPts val="1000"/>
                        </a:spcAft>
                      </a:pPr>
                      <a:r>
                        <a:rPr lang="es-EC" sz="1200" b="0" dirty="0">
                          <a:effectLst/>
                          <a:latin typeface="Arial" pitchFamily="34" charset="0"/>
                          <a:cs typeface="Arial" pitchFamily="34" charset="0"/>
                        </a:rPr>
                        <a:t>Factorización.</a:t>
                      </a:r>
                      <a:endParaRPr lang="es-EC" sz="1200" b="0" dirty="0">
                        <a:effectLst/>
                        <a:latin typeface="Arial" pitchFamily="34" charset="0"/>
                        <a:ea typeface="Calibri"/>
                        <a:cs typeface="Arial" pitchFamily="34" charset="0"/>
                      </a:endParaRPr>
                    </a:p>
                  </a:txBody>
                  <a:tcPr marL="34290" marR="34290" marT="0" marB="0" anchor="ctr"/>
                </a:tc>
              </a:tr>
              <a:tr h="0">
                <a:tc>
                  <a:txBody>
                    <a:bodyPr/>
                    <a:lstStyle/>
                    <a:p>
                      <a:pPr algn="just">
                        <a:lnSpc>
                          <a:spcPct val="200000"/>
                        </a:lnSpc>
                        <a:spcAft>
                          <a:spcPts val="1000"/>
                        </a:spcAft>
                      </a:pPr>
                      <a:r>
                        <a:rPr lang="es-EC" sz="1200" b="0" dirty="0">
                          <a:effectLst/>
                          <a:latin typeface="Arial" pitchFamily="34" charset="0"/>
                          <a:cs typeface="Arial" pitchFamily="34" charset="0"/>
                        </a:rPr>
                        <a:t>Fracciones. Definición. Propiedades, operaciones.</a:t>
                      </a:r>
                      <a:endParaRPr lang="es-EC" sz="1200" b="0" dirty="0">
                        <a:effectLst/>
                        <a:latin typeface="Arial" pitchFamily="34" charset="0"/>
                        <a:ea typeface="Calibri"/>
                        <a:cs typeface="Arial" pitchFamily="34" charset="0"/>
                      </a:endParaRPr>
                    </a:p>
                  </a:txBody>
                  <a:tcPr marL="34290" marR="34290" marT="0" marB="0" anchor="ctr"/>
                </a:tc>
              </a:tr>
              <a:tr h="0">
                <a:tc>
                  <a:txBody>
                    <a:bodyPr/>
                    <a:lstStyle/>
                    <a:p>
                      <a:pPr algn="just">
                        <a:lnSpc>
                          <a:spcPct val="200000"/>
                        </a:lnSpc>
                        <a:spcAft>
                          <a:spcPts val="1000"/>
                        </a:spcAft>
                      </a:pPr>
                      <a:r>
                        <a:rPr lang="es-EC" sz="1200" b="0" dirty="0">
                          <a:effectLst/>
                          <a:latin typeface="Arial" pitchFamily="34" charset="0"/>
                          <a:cs typeface="Arial" pitchFamily="34" charset="0"/>
                        </a:rPr>
                        <a:t>Ecuación de primer grado.</a:t>
                      </a:r>
                      <a:endParaRPr lang="es-EC" sz="1200" b="0" dirty="0">
                        <a:effectLst/>
                        <a:latin typeface="Arial" pitchFamily="34" charset="0"/>
                        <a:ea typeface="Calibri"/>
                        <a:cs typeface="Arial" pitchFamily="34" charset="0"/>
                      </a:endParaRPr>
                    </a:p>
                  </a:txBody>
                  <a:tcPr marL="34290" marR="34290" marT="0" marB="0" anchor="ctr"/>
                </a:tc>
              </a:tr>
              <a:tr h="0">
                <a:tc>
                  <a:txBody>
                    <a:bodyPr/>
                    <a:lstStyle/>
                    <a:p>
                      <a:pPr algn="just">
                        <a:lnSpc>
                          <a:spcPct val="200000"/>
                        </a:lnSpc>
                        <a:spcAft>
                          <a:spcPts val="1000"/>
                        </a:spcAft>
                      </a:pPr>
                      <a:r>
                        <a:rPr lang="es-EC" sz="1200" b="0" dirty="0">
                          <a:effectLst/>
                          <a:latin typeface="Arial" pitchFamily="34" charset="0"/>
                          <a:cs typeface="Arial" pitchFamily="34" charset="0"/>
                        </a:rPr>
                        <a:t>Ecuación de segundo grado.</a:t>
                      </a:r>
                      <a:endParaRPr lang="es-EC" sz="1200" b="0" dirty="0">
                        <a:effectLst/>
                        <a:latin typeface="Arial" pitchFamily="34" charset="0"/>
                        <a:ea typeface="Calibri"/>
                        <a:cs typeface="Arial" pitchFamily="34" charset="0"/>
                      </a:endParaRPr>
                    </a:p>
                  </a:txBody>
                  <a:tcPr marL="34290" marR="34290" marT="0" marB="0" anchor="ctr"/>
                </a:tc>
              </a:tr>
              <a:tr h="0">
                <a:tc>
                  <a:txBody>
                    <a:bodyPr/>
                    <a:lstStyle/>
                    <a:p>
                      <a:pPr algn="just">
                        <a:lnSpc>
                          <a:spcPct val="200000"/>
                        </a:lnSpc>
                        <a:spcAft>
                          <a:spcPts val="1000"/>
                        </a:spcAft>
                      </a:pPr>
                      <a:r>
                        <a:rPr lang="es-EC" sz="1200" b="0" dirty="0">
                          <a:effectLst/>
                          <a:latin typeface="Arial" pitchFamily="34" charset="0"/>
                          <a:cs typeface="Arial" pitchFamily="34" charset="0"/>
                        </a:rPr>
                        <a:t>Sistemas de ecuaciones lineales.</a:t>
                      </a:r>
                      <a:endParaRPr lang="es-EC" sz="1200" b="0" dirty="0">
                        <a:effectLst/>
                        <a:latin typeface="Arial" pitchFamily="34" charset="0"/>
                        <a:ea typeface="Calibri"/>
                        <a:cs typeface="Arial" pitchFamily="34" charset="0"/>
                      </a:endParaRPr>
                    </a:p>
                  </a:txBody>
                  <a:tcPr marL="34290" marR="34290" marT="0" marB="0" anchor="ctr"/>
                </a:tc>
              </a:tr>
              <a:tr h="0">
                <a:tc>
                  <a:txBody>
                    <a:bodyPr/>
                    <a:lstStyle/>
                    <a:p>
                      <a:pPr algn="just">
                        <a:lnSpc>
                          <a:spcPct val="200000"/>
                        </a:lnSpc>
                        <a:spcAft>
                          <a:spcPts val="1000"/>
                        </a:spcAft>
                      </a:pPr>
                      <a:r>
                        <a:rPr lang="es-EC" sz="1200" b="0" dirty="0">
                          <a:effectLst/>
                          <a:latin typeface="Arial" pitchFamily="34" charset="0"/>
                          <a:cs typeface="Arial" pitchFamily="34" charset="0"/>
                        </a:rPr>
                        <a:t>Inecuaciones. </a:t>
                      </a:r>
                      <a:endParaRPr lang="es-EC" sz="1200" b="0" dirty="0">
                        <a:effectLst/>
                        <a:latin typeface="Arial" pitchFamily="34" charset="0"/>
                        <a:ea typeface="Calibri"/>
                        <a:cs typeface="Arial" pitchFamily="34" charset="0"/>
                      </a:endParaRPr>
                    </a:p>
                  </a:txBody>
                  <a:tcPr marL="34290" marR="34290" marT="0" marB="0" anchor="ctr"/>
                </a:tc>
              </a:tr>
            </a:tbl>
          </a:graphicData>
        </a:graphic>
      </p:graphicFrame>
    </p:spTree>
    <p:extLst>
      <p:ext uri="{BB962C8B-B14F-4D97-AF65-F5344CB8AC3E}">
        <p14:creationId xmlns:p14="http://schemas.microsoft.com/office/powerpoint/2010/main" val="1113448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3408"/>
            <a:ext cx="8229600" cy="1143000"/>
          </a:xfrm>
        </p:spPr>
        <p:txBody>
          <a:bodyPr/>
          <a:lstStyle/>
          <a:p>
            <a:r>
              <a:rPr lang="es-EC" dirty="0" smtClean="0"/>
              <a:t>Ecuación de Segundo Grado</a:t>
            </a:r>
            <a:endParaRPr lang="es-EC" dirty="0"/>
          </a:p>
        </p:txBody>
      </p:sp>
      <p:sp>
        <p:nvSpPr>
          <p:cNvPr id="3" name="2 Marcador de contenido"/>
          <p:cNvSpPr>
            <a:spLocks noGrp="1"/>
          </p:cNvSpPr>
          <p:nvPr>
            <p:ph idx="1"/>
          </p:nvPr>
        </p:nvSpPr>
        <p:spPr>
          <a:xfrm>
            <a:off x="457200" y="764704"/>
            <a:ext cx="8229600" cy="4525963"/>
          </a:xfrm>
        </p:spPr>
        <p:txBody>
          <a:bodyPr/>
          <a:lstStyle/>
          <a:p>
            <a:r>
              <a:rPr lang="es-EC" dirty="0" smtClean="0"/>
              <a:t>FASE DE CONSTRUCCIÓN</a:t>
            </a:r>
          </a:p>
          <a:p>
            <a:pPr lvl="1"/>
            <a:r>
              <a:rPr lang="es-EC" dirty="0" smtClean="0"/>
              <a:t>Actividad focal introductoria</a:t>
            </a:r>
          </a:p>
          <a:p>
            <a:pPr marL="457200" lvl="1" indent="0">
              <a:buNone/>
            </a:pPr>
            <a:endParaRPr lang="es-EC" dirty="0"/>
          </a:p>
          <a:p>
            <a:pPr marL="457200" lvl="1" indent="0">
              <a:buNone/>
            </a:pPr>
            <a:endParaRPr lang="es-EC" dirty="0" smtClean="0"/>
          </a:p>
          <a:p>
            <a:pPr marL="457200" lvl="1" indent="0">
              <a:buNone/>
            </a:pPr>
            <a:endParaRPr lang="es-EC" dirty="0"/>
          </a:p>
          <a:p>
            <a:pPr marL="457200" lvl="1" indent="0">
              <a:buNone/>
            </a:pPr>
            <a:endParaRPr lang="es-EC" dirty="0" smtClean="0"/>
          </a:p>
          <a:p>
            <a:pPr lvl="1"/>
            <a:r>
              <a:rPr lang="es-EC" dirty="0" smtClean="0"/>
              <a:t>Discusión guiada</a:t>
            </a:r>
          </a:p>
          <a:p>
            <a:pPr marL="457200" lvl="1" indent="0">
              <a:buNone/>
            </a:pPr>
            <a:endParaRPr lang="es-EC" dirty="0"/>
          </a:p>
        </p:txBody>
      </p:sp>
      <p:pic>
        <p:nvPicPr>
          <p:cNvPr id="901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916832"/>
            <a:ext cx="2736304" cy="153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1385" y="4556720"/>
            <a:ext cx="2636935" cy="148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575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0114"/>
                                        </p:tgtEl>
                                        <p:attrNameLst>
                                          <p:attrName>style.visibility</p:attrName>
                                        </p:attrNameLst>
                                      </p:cBhvr>
                                      <p:to>
                                        <p:strVal val="visible"/>
                                      </p:to>
                                    </p:set>
                                    <p:animEffect transition="in" filter="circle(in)">
                                      <p:cBhvr>
                                        <p:cTn id="22" dur="2000"/>
                                        <p:tgtEl>
                                          <p:spTgt spid="901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0118"/>
                                        </p:tgtEl>
                                        <p:attrNameLst>
                                          <p:attrName>style.visibility</p:attrName>
                                        </p:attrNameLst>
                                      </p:cBhvr>
                                      <p:to>
                                        <p:strVal val="visible"/>
                                      </p:to>
                                    </p:set>
                                    <p:animEffect transition="in" filter="circle(in)">
                                      <p:cBhvr>
                                        <p:cTn id="32" dur="20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9175" y="-459432"/>
            <a:ext cx="7467600" cy="1143000"/>
          </a:xfrm>
        </p:spPr>
        <p:txBody>
          <a:bodyPr/>
          <a:lstStyle/>
          <a:p>
            <a:pPr>
              <a:defRPr/>
            </a:pPr>
            <a:r>
              <a:rPr lang="es-EC" dirty="0" smtClean="0">
                <a:solidFill>
                  <a:srgbClr val="FF0000"/>
                </a:solidFill>
              </a:rPr>
              <a:t>PREGUNTAS DE INVESTIGACIÓN</a:t>
            </a:r>
            <a:endParaRPr lang="es-EC" dirty="0">
              <a:solidFill>
                <a:srgbClr val="FF0000"/>
              </a:solidFill>
            </a:endParaRPr>
          </a:p>
        </p:txBody>
      </p:sp>
      <p:grpSp>
        <p:nvGrpSpPr>
          <p:cNvPr id="11268" name="Group 52"/>
          <p:cNvGrpSpPr>
            <a:grpSpLocks/>
          </p:cNvGrpSpPr>
          <p:nvPr/>
        </p:nvGrpSpPr>
        <p:grpSpPr bwMode="auto">
          <a:xfrm>
            <a:off x="1403648" y="1507009"/>
            <a:ext cx="6416600" cy="4191000"/>
            <a:chOff x="720" y="912"/>
            <a:chExt cx="4412" cy="2919"/>
          </a:xfrm>
        </p:grpSpPr>
        <p:sp>
          <p:nvSpPr>
            <p:cNvPr id="11273" name="Freeform 22"/>
            <p:cNvSpPr>
              <a:spLocks/>
            </p:cNvSpPr>
            <p:nvPr/>
          </p:nvSpPr>
          <p:spPr bwMode="gray">
            <a:xfrm>
              <a:off x="2344" y="2790"/>
              <a:ext cx="1554" cy="486"/>
            </a:xfrm>
            <a:custGeom>
              <a:avLst/>
              <a:gdLst>
                <a:gd name="T0" fmla="*/ 315 w 1717"/>
                <a:gd name="T1" fmla="*/ 102 h 484"/>
                <a:gd name="T2" fmla="*/ 345 w 1717"/>
                <a:gd name="T3" fmla="*/ 425 h 484"/>
                <a:gd name="T4" fmla="*/ 329 w 1717"/>
                <a:gd name="T5" fmla="*/ 399 h 484"/>
                <a:gd name="T6" fmla="*/ 308 w 1717"/>
                <a:gd name="T7" fmla="*/ 433 h 484"/>
                <a:gd name="T8" fmla="*/ 286 w 1717"/>
                <a:gd name="T9" fmla="*/ 463 h 484"/>
                <a:gd name="T10" fmla="*/ 259 w 1717"/>
                <a:gd name="T11" fmla="*/ 488 h 484"/>
                <a:gd name="T12" fmla="*/ 238 w 1717"/>
                <a:gd name="T13" fmla="*/ 502 h 484"/>
                <a:gd name="T14" fmla="*/ 216 w 1717"/>
                <a:gd name="T15" fmla="*/ 509 h 484"/>
                <a:gd name="T16" fmla="*/ 195 w 1717"/>
                <a:gd name="T17" fmla="*/ 509 h 484"/>
                <a:gd name="T18" fmla="*/ 170 w 1717"/>
                <a:gd name="T19" fmla="*/ 498 h 484"/>
                <a:gd name="T20" fmla="*/ 142 w 1717"/>
                <a:gd name="T21" fmla="*/ 469 h 484"/>
                <a:gd name="T22" fmla="*/ 118 w 1717"/>
                <a:gd name="T23" fmla="*/ 437 h 484"/>
                <a:gd name="T24" fmla="*/ 97 w 1717"/>
                <a:gd name="T25" fmla="*/ 403 h 484"/>
                <a:gd name="T26" fmla="*/ 76 w 1717"/>
                <a:gd name="T27" fmla="*/ 341 h 484"/>
                <a:gd name="T28" fmla="*/ 54 w 1717"/>
                <a:gd name="T29" fmla="*/ 271 h 484"/>
                <a:gd name="T30" fmla="*/ 35 w 1717"/>
                <a:gd name="T31" fmla="*/ 201 h 484"/>
                <a:gd name="T32" fmla="*/ 23 w 1717"/>
                <a:gd name="T33" fmla="*/ 147 h 484"/>
                <a:gd name="T34" fmla="*/ 0 w 1717"/>
                <a:gd name="T35" fmla="*/ 0 h 484"/>
                <a:gd name="T36" fmla="*/ 30 w 1717"/>
                <a:gd name="T37" fmla="*/ 139 h 484"/>
                <a:gd name="T38" fmla="*/ 49 w 1717"/>
                <a:gd name="T39" fmla="*/ 201 h 484"/>
                <a:gd name="T40" fmla="*/ 68 w 1717"/>
                <a:gd name="T41" fmla="*/ 246 h 484"/>
                <a:gd name="T42" fmla="*/ 89 w 1717"/>
                <a:gd name="T43" fmla="*/ 282 h 484"/>
                <a:gd name="T44" fmla="*/ 110 w 1717"/>
                <a:gd name="T45" fmla="*/ 308 h 484"/>
                <a:gd name="T46" fmla="*/ 129 w 1717"/>
                <a:gd name="T47" fmla="*/ 324 h 484"/>
                <a:gd name="T48" fmla="*/ 151 w 1717"/>
                <a:gd name="T49" fmla="*/ 333 h 484"/>
                <a:gd name="T50" fmla="*/ 170 w 1717"/>
                <a:gd name="T51" fmla="*/ 333 h 484"/>
                <a:gd name="T52" fmla="*/ 200 w 1717"/>
                <a:gd name="T53" fmla="*/ 326 h 484"/>
                <a:gd name="T54" fmla="*/ 223 w 1717"/>
                <a:gd name="T55" fmla="*/ 311 h 484"/>
                <a:gd name="T56" fmla="*/ 247 w 1717"/>
                <a:gd name="T57" fmla="*/ 289 h 484"/>
                <a:gd name="T58" fmla="*/ 272 w 1717"/>
                <a:gd name="T59" fmla="*/ 260 h 484"/>
                <a:gd name="T60" fmla="*/ 295 w 1717"/>
                <a:gd name="T61" fmla="*/ 224 h 484"/>
                <a:gd name="T62" fmla="*/ 320 w 1717"/>
                <a:gd name="T63" fmla="*/ 168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CC66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ES"/>
            </a:p>
          </p:txBody>
        </p:sp>
        <p:sp>
          <p:nvSpPr>
            <p:cNvPr id="11274" name="Freeform 23"/>
            <p:cNvSpPr>
              <a:spLocks/>
            </p:cNvSpPr>
            <p:nvPr/>
          </p:nvSpPr>
          <p:spPr bwMode="gray">
            <a:xfrm rot="3600000">
              <a:off x="1602" y="2629"/>
              <a:ext cx="1553" cy="485"/>
            </a:xfrm>
            <a:custGeom>
              <a:avLst/>
              <a:gdLst>
                <a:gd name="T0" fmla="*/ 313 w 1717"/>
                <a:gd name="T1" fmla="*/ 102 h 484"/>
                <a:gd name="T2" fmla="*/ 341 w 1717"/>
                <a:gd name="T3" fmla="*/ 410 h 484"/>
                <a:gd name="T4" fmla="*/ 327 w 1717"/>
                <a:gd name="T5" fmla="*/ 384 h 484"/>
                <a:gd name="T6" fmla="*/ 305 w 1717"/>
                <a:gd name="T7" fmla="*/ 418 h 484"/>
                <a:gd name="T8" fmla="*/ 283 w 1717"/>
                <a:gd name="T9" fmla="*/ 448 h 484"/>
                <a:gd name="T10" fmla="*/ 257 w 1717"/>
                <a:gd name="T11" fmla="*/ 473 h 484"/>
                <a:gd name="T12" fmla="*/ 236 w 1717"/>
                <a:gd name="T13" fmla="*/ 487 h 484"/>
                <a:gd name="T14" fmla="*/ 214 w 1717"/>
                <a:gd name="T15" fmla="*/ 494 h 484"/>
                <a:gd name="T16" fmla="*/ 193 w 1717"/>
                <a:gd name="T17" fmla="*/ 494 h 484"/>
                <a:gd name="T18" fmla="*/ 170 w 1717"/>
                <a:gd name="T19" fmla="*/ 483 h 484"/>
                <a:gd name="T20" fmla="*/ 141 w 1717"/>
                <a:gd name="T21" fmla="*/ 454 h 484"/>
                <a:gd name="T22" fmla="*/ 117 w 1717"/>
                <a:gd name="T23" fmla="*/ 422 h 484"/>
                <a:gd name="T24" fmla="*/ 96 w 1717"/>
                <a:gd name="T25" fmla="*/ 388 h 484"/>
                <a:gd name="T26" fmla="*/ 76 w 1717"/>
                <a:gd name="T27" fmla="*/ 341 h 484"/>
                <a:gd name="T28" fmla="*/ 54 w 1717"/>
                <a:gd name="T29" fmla="*/ 271 h 484"/>
                <a:gd name="T30" fmla="*/ 35 w 1717"/>
                <a:gd name="T31" fmla="*/ 186 h 484"/>
                <a:gd name="T32" fmla="*/ 23 w 1717"/>
                <a:gd name="T33" fmla="*/ 132 h 484"/>
                <a:gd name="T34" fmla="*/ 0 w 1717"/>
                <a:gd name="T35" fmla="*/ 0 h 484"/>
                <a:gd name="T36" fmla="*/ 30 w 1717"/>
                <a:gd name="T37" fmla="*/ 124 h 484"/>
                <a:gd name="T38" fmla="*/ 49 w 1717"/>
                <a:gd name="T39" fmla="*/ 186 h 484"/>
                <a:gd name="T40" fmla="*/ 67 w 1717"/>
                <a:gd name="T41" fmla="*/ 231 h 484"/>
                <a:gd name="T42" fmla="*/ 88 w 1717"/>
                <a:gd name="T43" fmla="*/ 282 h 484"/>
                <a:gd name="T44" fmla="*/ 108 w 1717"/>
                <a:gd name="T45" fmla="*/ 308 h 484"/>
                <a:gd name="T46" fmla="*/ 128 w 1717"/>
                <a:gd name="T47" fmla="*/ 324 h 484"/>
                <a:gd name="T48" fmla="*/ 150 w 1717"/>
                <a:gd name="T49" fmla="*/ 333 h 484"/>
                <a:gd name="T50" fmla="*/ 170 w 1717"/>
                <a:gd name="T51" fmla="*/ 333 h 484"/>
                <a:gd name="T52" fmla="*/ 197 w 1717"/>
                <a:gd name="T53" fmla="*/ 326 h 484"/>
                <a:gd name="T54" fmla="*/ 221 w 1717"/>
                <a:gd name="T55" fmla="*/ 311 h 484"/>
                <a:gd name="T56" fmla="*/ 244 w 1717"/>
                <a:gd name="T57" fmla="*/ 289 h 484"/>
                <a:gd name="T58" fmla="*/ 270 w 1717"/>
                <a:gd name="T59" fmla="*/ 260 h 484"/>
                <a:gd name="T60" fmla="*/ 293 w 1717"/>
                <a:gd name="T61" fmla="*/ 209 h 484"/>
                <a:gd name="T62" fmla="*/ 31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99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ES"/>
            </a:p>
          </p:txBody>
        </p:sp>
        <p:sp>
          <p:nvSpPr>
            <p:cNvPr id="11275" name="Freeform 24"/>
            <p:cNvSpPr>
              <a:spLocks/>
            </p:cNvSpPr>
            <p:nvPr/>
          </p:nvSpPr>
          <p:spPr bwMode="gray">
            <a:xfrm rot="7200000">
              <a:off x="1395" y="1810"/>
              <a:ext cx="1553" cy="485"/>
            </a:xfrm>
            <a:custGeom>
              <a:avLst/>
              <a:gdLst>
                <a:gd name="T0" fmla="*/ 313 w 1717"/>
                <a:gd name="T1" fmla="*/ 102 h 484"/>
                <a:gd name="T2" fmla="*/ 341 w 1717"/>
                <a:gd name="T3" fmla="*/ 410 h 484"/>
                <a:gd name="T4" fmla="*/ 327 w 1717"/>
                <a:gd name="T5" fmla="*/ 384 h 484"/>
                <a:gd name="T6" fmla="*/ 305 w 1717"/>
                <a:gd name="T7" fmla="*/ 418 h 484"/>
                <a:gd name="T8" fmla="*/ 283 w 1717"/>
                <a:gd name="T9" fmla="*/ 448 h 484"/>
                <a:gd name="T10" fmla="*/ 257 w 1717"/>
                <a:gd name="T11" fmla="*/ 473 h 484"/>
                <a:gd name="T12" fmla="*/ 236 w 1717"/>
                <a:gd name="T13" fmla="*/ 487 h 484"/>
                <a:gd name="T14" fmla="*/ 214 w 1717"/>
                <a:gd name="T15" fmla="*/ 494 h 484"/>
                <a:gd name="T16" fmla="*/ 193 w 1717"/>
                <a:gd name="T17" fmla="*/ 494 h 484"/>
                <a:gd name="T18" fmla="*/ 170 w 1717"/>
                <a:gd name="T19" fmla="*/ 483 h 484"/>
                <a:gd name="T20" fmla="*/ 141 w 1717"/>
                <a:gd name="T21" fmla="*/ 454 h 484"/>
                <a:gd name="T22" fmla="*/ 117 w 1717"/>
                <a:gd name="T23" fmla="*/ 422 h 484"/>
                <a:gd name="T24" fmla="*/ 96 w 1717"/>
                <a:gd name="T25" fmla="*/ 388 h 484"/>
                <a:gd name="T26" fmla="*/ 76 w 1717"/>
                <a:gd name="T27" fmla="*/ 341 h 484"/>
                <a:gd name="T28" fmla="*/ 54 w 1717"/>
                <a:gd name="T29" fmla="*/ 271 h 484"/>
                <a:gd name="T30" fmla="*/ 35 w 1717"/>
                <a:gd name="T31" fmla="*/ 186 h 484"/>
                <a:gd name="T32" fmla="*/ 23 w 1717"/>
                <a:gd name="T33" fmla="*/ 132 h 484"/>
                <a:gd name="T34" fmla="*/ 0 w 1717"/>
                <a:gd name="T35" fmla="*/ 0 h 484"/>
                <a:gd name="T36" fmla="*/ 30 w 1717"/>
                <a:gd name="T37" fmla="*/ 124 h 484"/>
                <a:gd name="T38" fmla="*/ 49 w 1717"/>
                <a:gd name="T39" fmla="*/ 186 h 484"/>
                <a:gd name="T40" fmla="*/ 67 w 1717"/>
                <a:gd name="T41" fmla="*/ 231 h 484"/>
                <a:gd name="T42" fmla="*/ 88 w 1717"/>
                <a:gd name="T43" fmla="*/ 282 h 484"/>
                <a:gd name="T44" fmla="*/ 108 w 1717"/>
                <a:gd name="T45" fmla="*/ 308 h 484"/>
                <a:gd name="T46" fmla="*/ 128 w 1717"/>
                <a:gd name="T47" fmla="*/ 324 h 484"/>
                <a:gd name="T48" fmla="*/ 150 w 1717"/>
                <a:gd name="T49" fmla="*/ 333 h 484"/>
                <a:gd name="T50" fmla="*/ 170 w 1717"/>
                <a:gd name="T51" fmla="*/ 333 h 484"/>
                <a:gd name="T52" fmla="*/ 197 w 1717"/>
                <a:gd name="T53" fmla="*/ 326 h 484"/>
                <a:gd name="T54" fmla="*/ 221 w 1717"/>
                <a:gd name="T55" fmla="*/ 311 h 484"/>
                <a:gd name="T56" fmla="*/ 244 w 1717"/>
                <a:gd name="T57" fmla="*/ 289 h 484"/>
                <a:gd name="T58" fmla="*/ 270 w 1717"/>
                <a:gd name="T59" fmla="*/ 260 h 484"/>
                <a:gd name="T60" fmla="*/ 293 w 1717"/>
                <a:gd name="T61" fmla="*/ 209 h 484"/>
                <a:gd name="T62" fmla="*/ 31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ES"/>
            </a:p>
          </p:txBody>
        </p:sp>
        <p:sp>
          <p:nvSpPr>
            <p:cNvPr id="11276" name="Freeform 25"/>
            <p:cNvSpPr>
              <a:spLocks/>
            </p:cNvSpPr>
            <p:nvPr/>
          </p:nvSpPr>
          <p:spPr bwMode="gray">
            <a:xfrm rot="10800000">
              <a:off x="1788" y="1260"/>
              <a:ext cx="1554" cy="485"/>
            </a:xfrm>
            <a:custGeom>
              <a:avLst/>
              <a:gdLst>
                <a:gd name="T0" fmla="*/ 315 w 1717"/>
                <a:gd name="T1" fmla="*/ 102 h 484"/>
                <a:gd name="T2" fmla="*/ 345 w 1717"/>
                <a:gd name="T3" fmla="*/ 410 h 484"/>
                <a:gd name="T4" fmla="*/ 329 w 1717"/>
                <a:gd name="T5" fmla="*/ 384 h 484"/>
                <a:gd name="T6" fmla="*/ 308 w 1717"/>
                <a:gd name="T7" fmla="*/ 418 h 484"/>
                <a:gd name="T8" fmla="*/ 286 w 1717"/>
                <a:gd name="T9" fmla="*/ 448 h 484"/>
                <a:gd name="T10" fmla="*/ 259 w 1717"/>
                <a:gd name="T11" fmla="*/ 473 h 484"/>
                <a:gd name="T12" fmla="*/ 238 w 1717"/>
                <a:gd name="T13" fmla="*/ 487 h 484"/>
                <a:gd name="T14" fmla="*/ 216 w 1717"/>
                <a:gd name="T15" fmla="*/ 494 h 484"/>
                <a:gd name="T16" fmla="*/ 195 w 1717"/>
                <a:gd name="T17" fmla="*/ 494 h 484"/>
                <a:gd name="T18" fmla="*/ 170 w 1717"/>
                <a:gd name="T19" fmla="*/ 483 h 484"/>
                <a:gd name="T20" fmla="*/ 142 w 1717"/>
                <a:gd name="T21" fmla="*/ 454 h 484"/>
                <a:gd name="T22" fmla="*/ 118 w 1717"/>
                <a:gd name="T23" fmla="*/ 422 h 484"/>
                <a:gd name="T24" fmla="*/ 97 w 1717"/>
                <a:gd name="T25" fmla="*/ 388 h 484"/>
                <a:gd name="T26" fmla="*/ 76 w 1717"/>
                <a:gd name="T27" fmla="*/ 341 h 484"/>
                <a:gd name="T28" fmla="*/ 54 w 1717"/>
                <a:gd name="T29" fmla="*/ 271 h 484"/>
                <a:gd name="T30" fmla="*/ 35 w 1717"/>
                <a:gd name="T31" fmla="*/ 186 h 484"/>
                <a:gd name="T32" fmla="*/ 23 w 1717"/>
                <a:gd name="T33" fmla="*/ 132 h 484"/>
                <a:gd name="T34" fmla="*/ 0 w 1717"/>
                <a:gd name="T35" fmla="*/ 0 h 484"/>
                <a:gd name="T36" fmla="*/ 30 w 1717"/>
                <a:gd name="T37" fmla="*/ 124 h 484"/>
                <a:gd name="T38" fmla="*/ 49 w 1717"/>
                <a:gd name="T39" fmla="*/ 186 h 484"/>
                <a:gd name="T40" fmla="*/ 68 w 1717"/>
                <a:gd name="T41" fmla="*/ 231 h 484"/>
                <a:gd name="T42" fmla="*/ 89 w 1717"/>
                <a:gd name="T43" fmla="*/ 282 h 484"/>
                <a:gd name="T44" fmla="*/ 110 w 1717"/>
                <a:gd name="T45" fmla="*/ 308 h 484"/>
                <a:gd name="T46" fmla="*/ 129 w 1717"/>
                <a:gd name="T47" fmla="*/ 324 h 484"/>
                <a:gd name="T48" fmla="*/ 151 w 1717"/>
                <a:gd name="T49" fmla="*/ 333 h 484"/>
                <a:gd name="T50" fmla="*/ 170 w 1717"/>
                <a:gd name="T51" fmla="*/ 333 h 484"/>
                <a:gd name="T52" fmla="*/ 200 w 1717"/>
                <a:gd name="T53" fmla="*/ 326 h 484"/>
                <a:gd name="T54" fmla="*/ 223 w 1717"/>
                <a:gd name="T55" fmla="*/ 311 h 484"/>
                <a:gd name="T56" fmla="*/ 247 w 1717"/>
                <a:gd name="T57" fmla="*/ 289 h 484"/>
                <a:gd name="T58" fmla="*/ 272 w 1717"/>
                <a:gd name="T59" fmla="*/ 260 h 484"/>
                <a:gd name="T60" fmla="*/ 295 w 1717"/>
                <a:gd name="T61" fmla="*/ 209 h 484"/>
                <a:gd name="T62" fmla="*/ 320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CCC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ES"/>
            </a:p>
          </p:txBody>
        </p:sp>
        <p:sp>
          <p:nvSpPr>
            <p:cNvPr id="11277" name="Freeform 26"/>
            <p:cNvSpPr>
              <a:spLocks/>
            </p:cNvSpPr>
            <p:nvPr/>
          </p:nvSpPr>
          <p:spPr bwMode="gray">
            <a:xfrm rot="-7200000">
              <a:off x="2576" y="1446"/>
              <a:ext cx="1553" cy="485"/>
            </a:xfrm>
            <a:custGeom>
              <a:avLst/>
              <a:gdLst>
                <a:gd name="T0" fmla="*/ 313 w 1717"/>
                <a:gd name="T1" fmla="*/ 102 h 484"/>
                <a:gd name="T2" fmla="*/ 341 w 1717"/>
                <a:gd name="T3" fmla="*/ 410 h 484"/>
                <a:gd name="T4" fmla="*/ 327 w 1717"/>
                <a:gd name="T5" fmla="*/ 384 h 484"/>
                <a:gd name="T6" fmla="*/ 305 w 1717"/>
                <a:gd name="T7" fmla="*/ 418 h 484"/>
                <a:gd name="T8" fmla="*/ 283 w 1717"/>
                <a:gd name="T9" fmla="*/ 448 h 484"/>
                <a:gd name="T10" fmla="*/ 257 w 1717"/>
                <a:gd name="T11" fmla="*/ 473 h 484"/>
                <a:gd name="T12" fmla="*/ 236 w 1717"/>
                <a:gd name="T13" fmla="*/ 487 h 484"/>
                <a:gd name="T14" fmla="*/ 214 w 1717"/>
                <a:gd name="T15" fmla="*/ 494 h 484"/>
                <a:gd name="T16" fmla="*/ 193 w 1717"/>
                <a:gd name="T17" fmla="*/ 494 h 484"/>
                <a:gd name="T18" fmla="*/ 170 w 1717"/>
                <a:gd name="T19" fmla="*/ 483 h 484"/>
                <a:gd name="T20" fmla="*/ 141 w 1717"/>
                <a:gd name="T21" fmla="*/ 454 h 484"/>
                <a:gd name="T22" fmla="*/ 117 w 1717"/>
                <a:gd name="T23" fmla="*/ 422 h 484"/>
                <a:gd name="T24" fmla="*/ 96 w 1717"/>
                <a:gd name="T25" fmla="*/ 388 h 484"/>
                <a:gd name="T26" fmla="*/ 76 w 1717"/>
                <a:gd name="T27" fmla="*/ 341 h 484"/>
                <a:gd name="T28" fmla="*/ 54 w 1717"/>
                <a:gd name="T29" fmla="*/ 271 h 484"/>
                <a:gd name="T30" fmla="*/ 35 w 1717"/>
                <a:gd name="T31" fmla="*/ 186 h 484"/>
                <a:gd name="T32" fmla="*/ 23 w 1717"/>
                <a:gd name="T33" fmla="*/ 132 h 484"/>
                <a:gd name="T34" fmla="*/ 0 w 1717"/>
                <a:gd name="T35" fmla="*/ 0 h 484"/>
                <a:gd name="T36" fmla="*/ 30 w 1717"/>
                <a:gd name="T37" fmla="*/ 124 h 484"/>
                <a:gd name="T38" fmla="*/ 49 w 1717"/>
                <a:gd name="T39" fmla="*/ 186 h 484"/>
                <a:gd name="T40" fmla="*/ 67 w 1717"/>
                <a:gd name="T41" fmla="*/ 231 h 484"/>
                <a:gd name="T42" fmla="*/ 88 w 1717"/>
                <a:gd name="T43" fmla="*/ 282 h 484"/>
                <a:gd name="T44" fmla="*/ 108 w 1717"/>
                <a:gd name="T45" fmla="*/ 308 h 484"/>
                <a:gd name="T46" fmla="*/ 128 w 1717"/>
                <a:gd name="T47" fmla="*/ 324 h 484"/>
                <a:gd name="T48" fmla="*/ 150 w 1717"/>
                <a:gd name="T49" fmla="*/ 333 h 484"/>
                <a:gd name="T50" fmla="*/ 170 w 1717"/>
                <a:gd name="T51" fmla="*/ 333 h 484"/>
                <a:gd name="T52" fmla="*/ 197 w 1717"/>
                <a:gd name="T53" fmla="*/ 326 h 484"/>
                <a:gd name="T54" fmla="*/ 221 w 1717"/>
                <a:gd name="T55" fmla="*/ 311 h 484"/>
                <a:gd name="T56" fmla="*/ 244 w 1717"/>
                <a:gd name="T57" fmla="*/ 289 h 484"/>
                <a:gd name="T58" fmla="*/ 270 w 1717"/>
                <a:gd name="T59" fmla="*/ 260 h 484"/>
                <a:gd name="T60" fmla="*/ 293 w 1717"/>
                <a:gd name="T61" fmla="*/ 209 h 484"/>
                <a:gd name="T62" fmla="*/ 31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ES"/>
            </a:p>
          </p:txBody>
        </p:sp>
        <p:sp>
          <p:nvSpPr>
            <p:cNvPr id="11278" name="Freeform 27"/>
            <p:cNvSpPr>
              <a:spLocks/>
            </p:cNvSpPr>
            <p:nvPr/>
          </p:nvSpPr>
          <p:spPr bwMode="gray">
            <a:xfrm rot="-3600000">
              <a:off x="2784" y="2211"/>
              <a:ext cx="1554" cy="486"/>
            </a:xfrm>
            <a:custGeom>
              <a:avLst/>
              <a:gdLst>
                <a:gd name="T0" fmla="*/ 315 w 1717"/>
                <a:gd name="T1" fmla="*/ 102 h 484"/>
                <a:gd name="T2" fmla="*/ 345 w 1717"/>
                <a:gd name="T3" fmla="*/ 425 h 484"/>
                <a:gd name="T4" fmla="*/ 329 w 1717"/>
                <a:gd name="T5" fmla="*/ 399 h 484"/>
                <a:gd name="T6" fmla="*/ 308 w 1717"/>
                <a:gd name="T7" fmla="*/ 433 h 484"/>
                <a:gd name="T8" fmla="*/ 286 w 1717"/>
                <a:gd name="T9" fmla="*/ 463 h 484"/>
                <a:gd name="T10" fmla="*/ 259 w 1717"/>
                <a:gd name="T11" fmla="*/ 488 h 484"/>
                <a:gd name="T12" fmla="*/ 238 w 1717"/>
                <a:gd name="T13" fmla="*/ 502 h 484"/>
                <a:gd name="T14" fmla="*/ 216 w 1717"/>
                <a:gd name="T15" fmla="*/ 509 h 484"/>
                <a:gd name="T16" fmla="*/ 195 w 1717"/>
                <a:gd name="T17" fmla="*/ 509 h 484"/>
                <a:gd name="T18" fmla="*/ 170 w 1717"/>
                <a:gd name="T19" fmla="*/ 498 h 484"/>
                <a:gd name="T20" fmla="*/ 142 w 1717"/>
                <a:gd name="T21" fmla="*/ 469 h 484"/>
                <a:gd name="T22" fmla="*/ 118 w 1717"/>
                <a:gd name="T23" fmla="*/ 437 h 484"/>
                <a:gd name="T24" fmla="*/ 97 w 1717"/>
                <a:gd name="T25" fmla="*/ 403 h 484"/>
                <a:gd name="T26" fmla="*/ 76 w 1717"/>
                <a:gd name="T27" fmla="*/ 341 h 484"/>
                <a:gd name="T28" fmla="*/ 54 w 1717"/>
                <a:gd name="T29" fmla="*/ 271 h 484"/>
                <a:gd name="T30" fmla="*/ 35 w 1717"/>
                <a:gd name="T31" fmla="*/ 201 h 484"/>
                <a:gd name="T32" fmla="*/ 23 w 1717"/>
                <a:gd name="T33" fmla="*/ 147 h 484"/>
                <a:gd name="T34" fmla="*/ 0 w 1717"/>
                <a:gd name="T35" fmla="*/ 0 h 484"/>
                <a:gd name="T36" fmla="*/ 30 w 1717"/>
                <a:gd name="T37" fmla="*/ 139 h 484"/>
                <a:gd name="T38" fmla="*/ 49 w 1717"/>
                <a:gd name="T39" fmla="*/ 201 h 484"/>
                <a:gd name="T40" fmla="*/ 68 w 1717"/>
                <a:gd name="T41" fmla="*/ 246 h 484"/>
                <a:gd name="T42" fmla="*/ 89 w 1717"/>
                <a:gd name="T43" fmla="*/ 282 h 484"/>
                <a:gd name="T44" fmla="*/ 110 w 1717"/>
                <a:gd name="T45" fmla="*/ 308 h 484"/>
                <a:gd name="T46" fmla="*/ 129 w 1717"/>
                <a:gd name="T47" fmla="*/ 324 h 484"/>
                <a:gd name="T48" fmla="*/ 151 w 1717"/>
                <a:gd name="T49" fmla="*/ 333 h 484"/>
                <a:gd name="T50" fmla="*/ 170 w 1717"/>
                <a:gd name="T51" fmla="*/ 333 h 484"/>
                <a:gd name="T52" fmla="*/ 200 w 1717"/>
                <a:gd name="T53" fmla="*/ 326 h 484"/>
                <a:gd name="T54" fmla="*/ 223 w 1717"/>
                <a:gd name="T55" fmla="*/ 311 h 484"/>
                <a:gd name="T56" fmla="*/ 247 w 1717"/>
                <a:gd name="T57" fmla="*/ 289 h 484"/>
                <a:gd name="T58" fmla="*/ 272 w 1717"/>
                <a:gd name="T59" fmla="*/ 260 h 484"/>
                <a:gd name="T60" fmla="*/ 295 w 1717"/>
                <a:gd name="T61" fmla="*/ 224 h 484"/>
                <a:gd name="T62" fmla="*/ 320 w 1717"/>
                <a:gd name="T63" fmla="*/ 168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66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ES"/>
            </a:p>
          </p:txBody>
        </p:sp>
        <p:grpSp>
          <p:nvGrpSpPr>
            <p:cNvPr id="11279" name="Group 40"/>
            <p:cNvGrpSpPr>
              <a:grpSpLocks/>
            </p:cNvGrpSpPr>
            <p:nvPr/>
          </p:nvGrpSpPr>
          <p:grpSpPr bwMode="auto">
            <a:xfrm>
              <a:off x="2220" y="1632"/>
              <a:ext cx="1296" cy="1296"/>
              <a:chOff x="2016" y="1920"/>
              <a:chExt cx="1680" cy="1680"/>
            </a:xfrm>
          </p:grpSpPr>
          <p:sp>
            <p:nvSpPr>
              <p:cNvPr id="11287" name="Oval 4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p>
                <a:endParaRPr lang="es-EC"/>
              </a:p>
            </p:txBody>
          </p:sp>
          <p:sp>
            <p:nvSpPr>
              <p:cNvPr id="11288" name="Freeform 42"/>
              <p:cNvSpPr>
                <a:spLocks/>
              </p:cNvSpPr>
              <p:nvPr/>
            </p:nvSpPr>
            <p:spPr bwMode="gray">
              <a:xfrm>
                <a:off x="2208" y="1948"/>
                <a:ext cx="1296" cy="634"/>
              </a:xfrm>
              <a:custGeom>
                <a:avLst/>
                <a:gdLst>
                  <a:gd name="T0" fmla="*/ 976 w 1321"/>
                  <a:gd name="T1" fmla="*/ 70 h 712"/>
                  <a:gd name="T2" fmla="*/ 989 w 1321"/>
                  <a:gd name="T3" fmla="*/ 77 h 712"/>
                  <a:gd name="T4" fmla="*/ 992 w 1321"/>
                  <a:gd name="T5" fmla="*/ 84 h 712"/>
                  <a:gd name="T6" fmla="*/ 987 w 1321"/>
                  <a:gd name="T7" fmla="*/ 91 h 712"/>
                  <a:gd name="T8" fmla="*/ 974 w 1321"/>
                  <a:gd name="T9" fmla="*/ 95 h 712"/>
                  <a:gd name="T10" fmla="*/ 955 w 1321"/>
                  <a:gd name="T11" fmla="*/ 102 h 712"/>
                  <a:gd name="T12" fmla="*/ 930 w 1321"/>
                  <a:gd name="T13" fmla="*/ 106 h 712"/>
                  <a:gd name="T14" fmla="*/ 898 w 1321"/>
                  <a:gd name="T15" fmla="*/ 110 h 712"/>
                  <a:gd name="T16" fmla="*/ 861 w 1321"/>
                  <a:gd name="T17" fmla="*/ 114 h 712"/>
                  <a:gd name="T18" fmla="*/ 820 w 1321"/>
                  <a:gd name="T19" fmla="*/ 118 h 712"/>
                  <a:gd name="T20" fmla="*/ 774 w 1321"/>
                  <a:gd name="T21" fmla="*/ 119 h 712"/>
                  <a:gd name="T22" fmla="*/ 726 w 1321"/>
                  <a:gd name="T23" fmla="*/ 120 h 712"/>
                  <a:gd name="T24" fmla="*/ 673 w 1321"/>
                  <a:gd name="T25" fmla="*/ 124 h 712"/>
                  <a:gd name="T26" fmla="*/ 619 w 1321"/>
                  <a:gd name="T27" fmla="*/ 125 h 712"/>
                  <a:gd name="T28" fmla="*/ 597 w 1321"/>
                  <a:gd name="T29" fmla="*/ 126 h 712"/>
                  <a:gd name="T30" fmla="*/ 358 w 1321"/>
                  <a:gd name="T31" fmla="*/ 126 h 712"/>
                  <a:gd name="T32" fmla="*/ 354 w 1321"/>
                  <a:gd name="T33" fmla="*/ 126 h 712"/>
                  <a:gd name="T34" fmla="*/ 307 w 1321"/>
                  <a:gd name="T35" fmla="*/ 125 h 712"/>
                  <a:gd name="T36" fmla="*/ 262 w 1321"/>
                  <a:gd name="T37" fmla="*/ 124 h 712"/>
                  <a:gd name="T38" fmla="*/ 219 w 1321"/>
                  <a:gd name="T39" fmla="*/ 122 h 712"/>
                  <a:gd name="T40" fmla="*/ 177 w 1321"/>
                  <a:gd name="T41" fmla="*/ 119 h 712"/>
                  <a:gd name="T42" fmla="*/ 140 w 1321"/>
                  <a:gd name="T43" fmla="*/ 119 h 712"/>
                  <a:gd name="T44" fmla="*/ 108 w 1321"/>
                  <a:gd name="T45" fmla="*/ 116 h 712"/>
                  <a:gd name="T46" fmla="*/ 75 w 1321"/>
                  <a:gd name="T47" fmla="*/ 113 h 712"/>
                  <a:gd name="T48" fmla="*/ 52 w 1321"/>
                  <a:gd name="T49" fmla="*/ 111 h 712"/>
                  <a:gd name="T50" fmla="*/ 26 w 1321"/>
                  <a:gd name="T51" fmla="*/ 106 h 712"/>
                  <a:gd name="T52" fmla="*/ 18 w 1321"/>
                  <a:gd name="T53" fmla="*/ 102 h 712"/>
                  <a:gd name="T54" fmla="*/ 6 w 1321"/>
                  <a:gd name="T55" fmla="*/ 98 h 712"/>
                  <a:gd name="T56" fmla="*/ 0 w 1321"/>
                  <a:gd name="T57" fmla="*/ 92 h 712"/>
                  <a:gd name="T58" fmla="*/ 0 w 1321"/>
                  <a:gd name="T59" fmla="*/ 91 h 712"/>
                  <a:gd name="T60" fmla="*/ 4 w 1321"/>
                  <a:gd name="T61" fmla="*/ 84 h 712"/>
                  <a:gd name="T62" fmla="*/ 16 w 1321"/>
                  <a:gd name="T63" fmla="*/ 78 h 712"/>
                  <a:gd name="T64" fmla="*/ 36 w 1321"/>
                  <a:gd name="T65" fmla="*/ 65 h 712"/>
                  <a:gd name="T66" fmla="*/ 71 w 1321"/>
                  <a:gd name="T67" fmla="*/ 53 h 712"/>
                  <a:gd name="T68" fmla="*/ 112 w 1321"/>
                  <a:gd name="T69" fmla="*/ 42 h 712"/>
                  <a:gd name="T70" fmla="*/ 154 w 1321"/>
                  <a:gd name="T71" fmla="*/ 30 h 712"/>
                  <a:gd name="T72" fmla="*/ 203 w 1321"/>
                  <a:gd name="T73" fmla="*/ 21 h 712"/>
                  <a:gd name="T74" fmla="*/ 257 w 1321"/>
                  <a:gd name="T75" fmla="*/ 14 h 712"/>
                  <a:gd name="T76" fmla="*/ 312 w 1321"/>
                  <a:gd name="T77" fmla="*/ 8 h 712"/>
                  <a:gd name="T78" fmla="*/ 374 w 1321"/>
                  <a:gd name="T79" fmla="*/ 4 h 712"/>
                  <a:gd name="T80" fmla="*/ 436 w 1321"/>
                  <a:gd name="T81" fmla="*/ 4 h 712"/>
                  <a:gd name="T82" fmla="*/ 501 w 1321"/>
                  <a:gd name="T83" fmla="*/ 0 h 712"/>
                  <a:gd name="T84" fmla="*/ 501 w 1321"/>
                  <a:gd name="T85" fmla="*/ 0 h 712"/>
                  <a:gd name="T86" fmla="*/ 570 w 1321"/>
                  <a:gd name="T87" fmla="*/ 4 h 712"/>
                  <a:gd name="T88" fmla="*/ 636 w 1321"/>
                  <a:gd name="T89" fmla="*/ 4 h 712"/>
                  <a:gd name="T90" fmla="*/ 700 w 1321"/>
                  <a:gd name="T91" fmla="*/ 9 h 712"/>
                  <a:gd name="T92" fmla="*/ 759 w 1321"/>
                  <a:gd name="T93" fmla="*/ 16 h 712"/>
                  <a:gd name="T94" fmla="*/ 812 w 1321"/>
                  <a:gd name="T95" fmla="*/ 24 h 712"/>
                  <a:gd name="T96" fmla="*/ 862 w 1321"/>
                  <a:gd name="T97" fmla="*/ 34 h 712"/>
                  <a:gd name="T98" fmla="*/ 907 w 1321"/>
                  <a:gd name="T99" fmla="*/ 45 h 712"/>
                  <a:gd name="T100" fmla="*/ 945 w 1321"/>
                  <a:gd name="T101" fmla="*/ 57 h 712"/>
                  <a:gd name="T102" fmla="*/ 976 w 1321"/>
                  <a:gd name="T103" fmla="*/ 70 h 712"/>
                  <a:gd name="T104" fmla="*/ 976 w 1321"/>
                  <a:gd name="T105" fmla="*/ 7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S"/>
              </a:p>
            </p:txBody>
          </p:sp>
        </p:grpSp>
        <p:sp>
          <p:nvSpPr>
            <p:cNvPr id="11280" name="Text Box 43"/>
            <p:cNvSpPr txBox="1">
              <a:spLocks noChangeArrowheads="1"/>
            </p:cNvSpPr>
            <p:nvPr/>
          </p:nvSpPr>
          <p:spPr bwMode="auto">
            <a:xfrm>
              <a:off x="3984" y="2784"/>
              <a:ext cx="11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FF"/>
                  </a:solidFill>
                </a:rPr>
                <a:t>Add Your Text</a:t>
              </a:r>
            </a:p>
          </p:txBody>
        </p:sp>
        <p:sp>
          <p:nvSpPr>
            <p:cNvPr id="11281" name="Text Box 44"/>
            <p:cNvSpPr txBox="1">
              <a:spLocks noChangeArrowheads="1"/>
            </p:cNvSpPr>
            <p:nvPr/>
          </p:nvSpPr>
          <p:spPr bwMode="auto">
            <a:xfrm>
              <a:off x="4032" y="1728"/>
              <a:ext cx="11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FF"/>
                  </a:solidFill>
                </a:rPr>
                <a:t>Add Your Text</a:t>
              </a:r>
            </a:p>
          </p:txBody>
        </p:sp>
        <p:sp>
          <p:nvSpPr>
            <p:cNvPr id="11282" name="Text Box 46"/>
            <p:cNvSpPr txBox="1">
              <a:spLocks noChangeArrowheads="1"/>
            </p:cNvSpPr>
            <p:nvPr/>
          </p:nvSpPr>
          <p:spPr bwMode="auto">
            <a:xfrm>
              <a:off x="720" y="1632"/>
              <a:ext cx="11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FF"/>
                  </a:solidFill>
                </a:rPr>
                <a:t>Add Your Text</a:t>
              </a:r>
            </a:p>
          </p:txBody>
        </p:sp>
        <p:sp>
          <p:nvSpPr>
            <p:cNvPr id="11283" name="Text Box 47"/>
            <p:cNvSpPr txBox="1">
              <a:spLocks noChangeArrowheads="1"/>
            </p:cNvSpPr>
            <p:nvPr/>
          </p:nvSpPr>
          <p:spPr bwMode="auto">
            <a:xfrm>
              <a:off x="868" y="2832"/>
              <a:ext cx="11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FF"/>
                  </a:solidFill>
                </a:rPr>
                <a:t>Add Your Text</a:t>
              </a:r>
            </a:p>
          </p:txBody>
        </p:sp>
        <p:sp>
          <p:nvSpPr>
            <p:cNvPr id="11284" name="Text Box 48"/>
            <p:cNvSpPr txBox="1">
              <a:spLocks noChangeArrowheads="1"/>
            </p:cNvSpPr>
            <p:nvPr/>
          </p:nvSpPr>
          <p:spPr bwMode="auto">
            <a:xfrm>
              <a:off x="2112" y="3600"/>
              <a:ext cx="1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FF"/>
                  </a:solidFill>
                </a:rPr>
                <a:t>Add Your Text</a:t>
              </a:r>
            </a:p>
          </p:txBody>
        </p:sp>
        <p:sp>
          <p:nvSpPr>
            <p:cNvPr id="11285" name="Text Box 49"/>
            <p:cNvSpPr txBox="1">
              <a:spLocks noChangeArrowheads="1"/>
            </p:cNvSpPr>
            <p:nvPr/>
          </p:nvSpPr>
          <p:spPr bwMode="auto">
            <a:xfrm>
              <a:off x="3360" y="960"/>
              <a:ext cx="11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FFFF"/>
                  </a:solidFill>
                </a:rPr>
                <a:t>Add Your Text</a:t>
              </a:r>
            </a:p>
          </p:txBody>
        </p:sp>
        <p:sp>
          <p:nvSpPr>
            <p:cNvPr id="36" name="Text Box 51"/>
            <p:cNvSpPr txBox="1">
              <a:spLocks noChangeArrowheads="1"/>
            </p:cNvSpPr>
            <p:nvPr/>
          </p:nvSpPr>
          <p:spPr bwMode="gray">
            <a:xfrm>
              <a:off x="2268" y="1960"/>
              <a:ext cx="1200" cy="640"/>
            </a:xfrm>
            <a:prstGeom prst="rect">
              <a:avLst/>
            </a:prstGeom>
            <a:noFill/>
            <a:ln>
              <a:noFill/>
            </a:ln>
            <a:effectLst/>
            <a:extLst/>
          </p:spPr>
          <p:txBody>
            <a:bodyPr>
              <a:spAutoFit/>
            </a:bodyPr>
            <a:lstStyle/>
            <a:p>
              <a:pPr algn="ctr">
                <a:defRPr/>
              </a:pPr>
              <a:r>
                <a:rPr lang="en-US" sz="6000" b="1" dirty="0">
                  <a:effectLst>
                    <a:outerShdw blurRad="38100" dist="38100" dir="2700000" algn="tl">
                      <a:srgbClr val="000000"/>
                    </a:outerShdw>
                  </a:effectLst>
                </a:rPr>
                <a:t>?</a:t>
              </a:r>
            </a:p>
          </p:txBody>
        </p:sp>
      </p:grpSp>
      <p:sp>
        <p:nvSpPr>
          <p:cNvPr id="39" name="38 Rectángulo"/>
          <p:cNvSpPr/>
          <p:nvPr/>
        </p:nvSpPr>
        <p:spPr>
          <a:xfrm>
            <a:off x="5247334" y="1077603"/>
            <a:ext cx="3627908" cy="830997"/>
          </a:xfrm>
          <a:prstGeom prst="rect">
            <a:avLst/>
          </a:prstGeom>
          <a:ln>
            <a:solidFill>
              <a:srgbClr val="92D050"/>
            </a:solidFill>
          </a:ln>
          <a:effectLst>
            <a:glow rad="63500">
              <a:schemeClr val="accent1">
                <a:satMod val="175000"/>
                <a:alpha val="40000"/>
              </a:schemeClr>
            </a:glow>
          </a:effectLst>
        </p:spPr>
        <p:txBody>
          <a:bodyPr wrap="square">
            <a:spAutoFit/>
          </a:bodyPr>
          <a:lstStyle/>
          <a:p>
            <a:pPr lvl="0"/>
            <a:r>
              <a:rPr lang="es-ES" sz="1600" b="1" dirty="0"/>
              <a:t>¿Qué alternativas son susceptibles de plantear para dar solución a la problemática investigada?</a:t>
            </a:r>
            <a:endParaRPr lang="es-EC" sz="1600" b="1" dirty="0"/>
          </a:p>
        </p:txBody>
      </p:sp>
      <p:sp>
        <p:nvSpPr>
          <p:cNvPr id="43" name="42 Rectángulo"/>
          <p:cNvSpPr/>
          <p:nvPr/>
        </p:nvSpPr>
        <p:spPr>
          <a:xfrm>
            <a:off x="5850609" y="3327124"/>
            <a:ext cx="3030809" cy="2308324"/>
          </a:xfrm>
          <a:prstGeom prst="rect">
            <a:avLst/>
          </a:prstGeom>
          <a:ln>
            <a:solidFill>
              <a:srgbClr val="92D050"/>
            </a:solidFill>
          </a:ln>
          <a:effectLst>
            <a:glow rad="63500">
              <a:schemeClr val="accent1">
                <a:satMod val="175000"/>
                <a:alpha val="40000"/>
              </a:schemeClr>
            </a:glow>
          </a:effectLst>
        </p:spPr>
        <p:txBody>
          <a:bodyPr wrap="square">
            <a:spAutoFit/>
          </a:bodyPr>
          <a:lstStyle/>
          <a:p>
            <a:pPr lvl="0" algn="just">
              <a:defRPr/>
            </a:pPr>
            <a:r>
              <a:rPr lang="es-ES" sz="1600" b="1" dirty="0"/>
              <a:t>¿Qué relación existe entre los estilos de enseñanza aplicados por los docentes y el rendimiento académico de los estudiantes en las asignaturas de Matemática Básica e Introducción a la Contabilidad y Comercio?</a:t>
            </a:r>
            <a:endParaRPr lang="es-EC" sz="1600" b="1" dirty="0"/>
          </a:p>
          <a:p>
            <a:pPr algn="just">
              <a:defRPr/>
            </a:pPr>
            <a:endParaRPr lang="es-EC" sz="1600" b="1" dirty="0">
              <a:ln>
                <a:solidFill>
                  <a:schemeClr val="accent1">
                    <a:lumMod val="50000"/>
                  </a:schemeClr>
                </a:solidFill>
              </a:ln>
            </a:endParaRPr>
          </a:p>
        </p:txBody>
      </p:sp>
      <p:sp>
        <p:nvSpPr>
          <p:cNvPr id="44" name="43 Rectángulo"/>
          <p:cNvSpPr/>
          <p:nvPr/>
        </p:nvSpPr>
        <p:spPr>
          <a:xfrm>
            <a:off x="107504" y="4365104"/>
            <a:ext cx="3557662" cy="1323439"/>
          </a:xfrm>
          <a:prstGeom prst="rect">
            <a:avLst/>
          </a:prstGeom>
          <a:ln>
            <a:solidFill>
              <a:srgbClr val="92D050"/>
            </a:solidFill>
          </a:ln>
          <a:effectLst>
            <a:glow rad="63500">
              <a:schemeClr val="accent1">
                <a:satMod val="175000"/>
                <a:alpha val="40000"/>
              </a:schemeClr>
            </a:glow>
          </a:effectLst>
        </p:spPr>
        <p:txBody>
          <a:bodyPr wrap="square">
            <a:spAutoFit/>
          </a:bodyPr>
          <a:lstStyle/>
          <a:p>
            <a:pPr lvl="0"/>
            <a:r>
              <a:rPr lang="es-ES" sz="1600" b="1" dirty="0"/>
              <a:t>¿Qué rendimiento académico presentan los estudiantes en las asignaturas de Matemática Básica e Introducción a la Contabilidad y Comercio?</a:t>
            </a:r>
            <a:endParaRPr lang="es-EC" sz="1600" b="1" dirty="0"/>
          </a:p>
        </p:txBody>
      </p:sp>
      <p:sp>
        <p:nvSpPr>
          <p:cNvPr id="45" name="44 CuadroTexto"/>
          <p:cNvSpPr txBox="1"/>
          <p:nvPr/>
        </p:nvSpPr>
        <p:spPr>
          <a:xfrm>
            <a:off x="138862" y="980728"/>
            <a:ext cx="4361130" cy="1077218"/>
          </a:xfrm>
          <a:prstGeom prst="rect">
            <a:avLst/>
          </a:prstGeom>
          <a:ln>
            <a:solidFill>
              <a:srgbClr val="92D050"/>
            </a:solidFill>
          </a:ln>
          <a:effectLst>
            <a:glow rad="63500">
              <a:schemeClr val="accent1">
                <a:satMod val="175000"/>
                <a:alpha val="40000"/>
              </a:schemeClr>
            </a:glow>
          </a:effectLst>
        </p:spPr>
        <p:txBody>
          <a:bodyPr wrap="square">
            <a:spAutoFit/>
          </a:bodyPr>
          <a:lstStyle/>
          <a:p>
            <a:pPr lvl="0"/>
            <a:r>
              <a:rPr lang="es-ES" sz="1600" b="1" dirty="0"/>
              <a:t>¿Cuáles son los estilos de enseñanza que aplican los docentes de las asignaturas de Matemática Básica e Introducción a la Contabilidad y Comercio?</a:t>
            </a:r>
            <a:endParaRPr lang="es-EC" sz="1600" b="1"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wheel(1)">
                                      <p:cBhvr>
                                        <p:cTn id="12" dur="20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animBg="1"/>
      <p:bldP spid="43" grpId="0" animBg="1"/>
      <p:bldP spid="44" grpId="0" animBg="1"/>
      <p:bldP spid="4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4525963"/>
          </a:xfrm>
        </p:spPr>
        <p:txBody>
          <a:bodyPr/>
          <a:lstStyle/>
          <a:p>
            <a:pPr lvl="1"/>
            <a:r>
              <a:rPr lang="es-EC" dirty="0" smtClean="0"/>
              <a:t>Ilustración algorítmica</a:t>
            </a:r>
          </a:p>
          <a:p>
            <a:pPr marL="457200" lvl="1" indent="0">
              <a:buNone/>
            </a:pPr>
            <a:endParaRPr lang="es-EC" dirty="0"/>
          </a:p>
          <a:p>
            <a:pPr marL="457200" lvl="1" indent="0">
              <a:buNone/>
            </a:pPr>
            <a:endParaRPr lang="es-EC" dirty="0" smtClean="0"/>
          </a:p>
          <a:p>
            <a:pPr marL="457200" lvl="1" indent="0">
              <a:buNone/>
            </a:pPr>
            <a:endParaRPr lang="es-EC" dirty="0"/>
          </a:p>
          <a:p>
            <a:pPr marL="457200" lvl="1" indent="0">
              <a:buNone/>
            </a:pPr>
            <a:endParaRPr lang="es-EC" dirty="0" smtClean="0"/>
          </a:p>
          <a:p>
            <a:pPr lvl="1"/>
            <a:r>
              <a:rPr lang="es-EC" dirty="0" smtClean="0"/>
              <a:t>Solución de problemas</a:t>
            </a:r>
          </a:p>
          <a:p>
            <a:pPr marL="457200" lvl="1" indent="0">
              <a:buNone/>
            </a:pPr>
            <a:endParaRPr lang="es-EC" dirty="0"/>
          </a:p>
        </p:txBody>
      </p:sp>
      <p:graphicFrame>
        <p:nvGraphicFramePr>
          <p:cNvPr id="5" name="4 Diagrama"/>
          <p:cNvGraphicFramePr/>
          <p:nvPr>
            <p:extLst>
              <p:ext uri="{D42A27DB-BD31-4B8C-83A1-F6EECF244321}">
                <p14:modId xmlns:p14="http://schemas.microsoft.com/office/powerpoint/2010/main" val="3061247969"/>
              </p:ext>
            </p:extLst>
          </p:nvPr>
        </p:nvGraphicFramePr>
        <p:xfrm>
          <a:off x="2100064" y="1124744"/>
          <a:ext cx="5640288" cy="232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p:cNvPicPr/>
          <p:nvPr/>
        </p:nvPicPr>
        <p:blipFill>
          <a:blip r:embed="rId7">
            <a:extLst>
              <a:ext uri="{28A0092B-C50C-407E-A947-70E740481C1C}">
                <a14:useLocalDpi xmlns:a14="http://schemas.microsoft.com/office/drawing/2010/main" val="0"/>
              </a:ext>
            </a:extLst>
          </a:blip>
          <a:srcRect/>
          <a:stretch>
            <a:fillRect/>
          </a:stretch>
        </p:blipFill>
        <p:spPr bwMode="auto">
          <a:xfrm>
            <a:off x="2137112" y="4149080"/>
            <a:ext cx="5603240" cy="1510030"/>
          </a:xfrm>
          <a:prstGeom prst="rect">
            <a:avLst/>
          </a:prstGeom>
          <a:noFill/>
          <a:ln>
            <a:noFill/>
          </a:ln>
        </p:spPr>
      </p:pic>
    </p:spTree>
    <p:extLst>
      <p:ext uri="{BB962C8B-B14F-4D97-AF65-F5344CB8AC3E}">
        <p14:creationId xmlns:p14="http://schemas.microsoft.com/office/powerpoint/2010/main" val="3463023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5404"/>
            <a:ext cx="8229600" cy="4525963"/>
          </a:xfrm>
        </p:spPr>
        <p:txBody>
          <a:bodyPr/>
          <a:lstStyle/>
          <a:p>
            <a:pPr lvl="1"/>
            <a:r>
              <a:rPr lang="es-EC" dirty="0" smtClean="0"/>
              <a:t>Gráficas</a:t>
            </a:r>
          </a:p>
          <a:p>
            <a:pPr marL="457200" lvl="1" indent="0">
              <a:buNone/>
            </a:pPr>
            <a:endParaRPr lang="es-EC" dirty="0"/>
          </a:p>
          <a:p>
            <a:pPr marL="457200" lvl="1" indent="0">
              <a:buNone/>
            </a:pPr>
            <a:endParaRPr lang="es-EC" dirty="0" smtClean="0"/>
          </a:p>
          <a:p>
            <a:pPr marL="457200" lvl="1" indent="0">
              <a:buNone/>
            </a:pPr>
            <a:endParaRPr lang="es-EC" dirty="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smtClean="0"/>
          </a:p>
          <a:p>
            <a:pPr marL="457200" lvl="1" indent="0">
              <a:buNone/>
            </a:pPr>
            <a:endParaRPr lang="es-EC" sz="200" dirty="0" smtClean="0"/>
          </a:p>
          <a:p>
            <a:pPr marL="457200" lvl="1" indent="0">
              <a:buNone/>
            </a:pPr>
            <a:endParaRPr lang="es-EC" sz="200" dirty="0"/>
          </a:p>
          <a:p>
            <a:pPr marL="457200" lvl="1" indent="0">
              <a:buNone/>
            </a:pPr>
            <a:endParaRPr lang="es-EC" sz="200" dirty="0" smtClean="0"/>
          </a:p>
          <a:p>
            <a:pPr marL="457200" lvl="1" indent="0">
              <a:buNone/>
            </a:pPr>
            <a:endParaRPr lang="es-EC" sz="200" dirty="0"/>
          </a:p>
          <a:p>
            <a:pPr marL="457200" lvl="1" indent="0">
              <a:buNone/>
            </a:pPr>
            <a:endParaRPr lang="es-EC" sz="200" dirty="0" smtClean="0"/>
          </a:p>
          <a:p>
            <a:pPr lvl="1"/>
            <a:r>
              <a:rPr lang="es-EC" dirty="0" smtClean="0"/>
              <a:t>Organización de la información nueva</a:t>
            </a:r>
          </a:p>
          <a:p>
            <a:pPr marL="457200" lvl="1" indent="0">
              <a:buNone/>
            </a:pPr>
            <a:endParaRPr lang="es-EC"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2656"/>
            <a:ext cx="3960440" cy="3024336"/>
          </a:xfrm>
          <a:prstGeom prst="rect">
            <a:avLst/>
          </a:prstGeom>
          <a:noFill/>
          <a:ln>
            <a:noFill/>
          </a:ln>
        </p:spPr>
      </p:pic>
      <p:pic>
        <p:nvPicPr>
          <p:cNvPr id="7" name="6 Imagen"/>
          <p:cNvPicPr/>
          <p:nvPr/>
        </p:nvPicPr>
        <p:blipFill>
          <a:blip r:embed="rId3"/>
          <a:stretch>
            <a:fillRect/>
          </a:stretch>
        </p:blipFill>
        <p:spPr>
          <a:xfrm>
            <a:off x="1619672" y="4077072"/>
            <a:ext cx="4724400" cy="2656205"/>
          </a:xfrm>
          <a:prstGeom prst="rect">
            <a:avLst/>
          </a:prstGeom>
        </p:spPr>
      </p:pic>
    </p:spTree>
    <p:extLst>
      <p:ext uri="{BB962C8B-B14F-4D97-AF65-F5344CB8AC3E}">
        <p14:creationId xmlns:p14="http://schemas.microsoft.com/office/powerpoint/2010/main" val="3107839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0" end="40"/>
                                            </p:txEl>
                                          </p:spTgt>
                                        </p:tgtEl>
                                        <p:attrNameLst>
                                          <p:attrName>style.visibility</p:attrName>
                                        </p:attrNameLst>
                                      </p:cBhvr>
                                      <p:to>
                                        <p:strVal val="visible"/>
                                      </p:to>
                                    </p:set>
                                    <p:animEffect transition="in" filter="barn(inVertical)">
                                      <p:cBhvr>
                                        <p:cTn id="17" dur="500"/>
                                        <p:tgtEl>
                                          <p:spTgt spid="3">
                                            <p:txEl>
                                              <p:pRg st="40" end="4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704"/>
            <a:ext cx="8229600" cy="4525963"/>
          </a:xfrm>
        </p:spPr>
        <p:txBody>
          <a:bodyPr/>
          <a:lstStyle/>
          <a:p>
            <a:r>
              <a:rPr lang="es-EC" dirty="0" smtClean="0"/>
              <a:t>FASE DE PERMANENCIA</a:t>
            </a:r>
          </a:p>
          <a:p>
            <a:pPr lvl="1"/>
            <a:r>
              <a:rPr lang="es-EC" dirty="0" smtClean="0"/>
              <a:t>Ejercitación</a:t>
            </a:r>
          </a:p>
          <a:p>
            <a:pPr lvl="2"/>
            <a:r>
              <a:rPr lang="es-EC" dirty="0" smtClean="0"/>
              <a:t>Juego</a:t>
            </a:r>
          </a:p>
          <a:p>
            <a:pPr marL="457200" lvl="1" indent="0">
              <a:buNone/>
            </a:pPr>
            <a:endParaRPr lang="es-EC" dirty="0"/>
          </a:p>
          <a:p>
            <a:pPr marL="457200" lvl="1" indent="0">
              <a:buNone/>
            </a:pPr>
            <a:endParaRPr lang="es-EC" dirty="0" smtClean="0"/>
          </a:p>
          <a:p>
            <a:pPr marL="457200" lvl="1" indent="0">
              <a:buNone/>
            </a:pPr>
            <a:endParaRPr lang="es-EC" dirty="0" smtClean="0"/>
          </a:p>
          <a:p>
            <a:pPr marL="457200" lvl="1" indent="0">
              <a:buNone/>
            </a:pP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1113912272"/>
              </p:ext>
            </p:extLst>
          </p:nvPr>
        </p:nvGraphicFramePr>
        <p:xfrm>
          <a:off x="2699792" y="1268760"/>
          <a:ext cx="3894835" cy="963930"/>
        </p:xfrm>
        <a:graphic>
          <a:graphicData uri="http://schemas.openxmlformats.org/drawingml/2006/table">
            <a:tbl>
              <a:tblPr firstRow="1" firstCol="1" bandRow="1">
                <a:tableStyleId>{E8B1032C-EA38-4F05-BA0D-38AFFFC7BED3}</a:tableStyleId>
              </a:tblPr>
              <a:tblGrid>
                <a:gridCol w="556405"/>
                <a:gridCol w="556405"/>
                <a:gridCol w="556405"/>
                <a:gridCol w="556405"/>
                <a:gridCol w="556405"/>
                <a:gridCol w="556405"/>
                <a:gridCol w="556405"/>
              </a:tblGrid>
              <a:tr h="180404">
                <a:tc>
                  <a:txBody>
                    <a:bodyPr/>
                    <a:lstStyle/>
                    <a:p>
                      <a:pPr algn="ctr">
                        <a:lnSpc>
                          <a:spcPct val="115000"/>
                        </a:lnSpc>
                        <a:spcAft>
                          <a:spcPts val="0"/>
                        </a:spcAft>
                      </a:pPr>
                      <a:r>
                        <a:rPr lang="es-EC" sz="1100" dirty="0" smtClean="0">
                          <a:solidFill>
                            <a:schemeClr val="tx1"/>
                          </a:solidFill>
                          <a:effectLst/>
                          <a:latin typeface="+mn-lt"/>
                          <a:ea typeface="+mn-ea"/>
                          <a:cs typeface="+mn-cs"/>
                        </a:rPr>
                        <a:t>A</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1</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a:effectLst/>
                        </a:rPr>
                        <a:t>2</a:t>
                      </a:r>
                      <a:endParaRPr lang="es-EC" sz="11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a:effectLst/>
                        </a:rPr>
                        <a:t>3</a:t>
                      </a:r>
                      <a:endParaRPr lang="es-EC" sz="11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4</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5</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6</a:t>
                      </a:r>
                      <a:endParaRPr lang="es-EC" sz="1100" dirty="0">
                        <a:solidFill>
                          <a:srgbClr val="000000"/>
                        </a:solidFill>
                        <a:effectLst/>
                        <a:latin typeface="Arial"/>
                        <a:ea typeface="Calibri"/>
                        <a:cs typeface="Times New Roman"/>
                      </a:endParaRPr>
                    </a:p>
                  </a:txBody>
                  <a:tcPr marL="68580" marR="68580" marT="0" marB="0"/>
                </a:tc>
              </a:tr>
              <a:tr h="0">
                <a:tc>
                  <a:txBody>
                    <a:bodyPr/>
                    <a:lstStyle/>
                    <a:p>
                      <a:pPr algn="ctr">
                        <a:lnSpc>
                          <a:spcPct val="115000"/>
                        </a:lnSpc>
                        <a:spcAft>
                          <a:spcPts val="0"/>
                        </a:spcAft>
                      </a:pPr>
                      <a:r>
                        <a:rPr lang="es-EC" sz="1100" dirty="0" smtClean="0">
                          <a:solidFill>
                            <a:schemeClr val="tx1"/>
                          </a:solidFill>
                          <a:effectLst/>
                          <a:latin typeface="+mn-lt"/>
                          <a:ea typeface="+mn-ea"/>
                          <a:cs typeface="+mn-cs"/>
                        </a:rPr>
                        <a:t>B</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1</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2</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3</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4</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5</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6</a:t>
                      </a:r>
                      <a:endParaRPr lang="es-EC" sz="1100" dirty="0">
                        <a:solidFill>
                          <a:srgbClr val="000000"/>
                        </a:solidFill>
                        <a:effectLst/>
                        <a:latin typeface="Arial"/>
                        <a:ea typeface="Calibri"/>
                        <a:cs typeface="Times New Roman"/>
                      </a:endParaRPr>
                    </a:p>
                  </a:txBody>
                  <a:tcPr marL="68580" marR="68580" marT="0" marB="0"/>
                </a:tc>
              </a:tr>
              <a:tr h="0">
                <a:tc>
                  <a:txBody>
                    <a:bodyPr/>
                    <a:lstStyle/>
                    <a:p>
                      <a:pPr algn="ctr">
                        <a:lnSpc>
                          <a:spcPct val="115000"/>
                        </a:lnSpc>
                        <a:spcAft>
                          <a:spcPts val="0"/>
                        </a:spcAft>
                      </a:pPr>
                      <a:r>
                        <a:rPr lang="es-EC" sz="1100" dirty="0" smtClean="0">
                          <a:solidFill>
                            <a:schemeClr val="tx1"/>
                          </a:solidFill>
                          <a:effectLst/>
                          <a:latin typeface="+mn-lt"/>
                          <a:ea typeface="+mn-ea"/>
                          <a:cs typeface="+mn-cs"/>
                        </a:rPr>
                        <a:t>C</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1</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2</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3</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4</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5</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6</a:t>
                      </a:r>
                      <a:endParaRPr lang="es-EC" sz="1100" dirty="0">
                        <a:solidFill>
                          <a:srgbClr val="000000"/>
                        </a:solidFill>
                        <a:effectLst/>
                        <a:latin typeface="Arial"/>
                        <a:ea typeface="Calibri"/>
                        <a:cs typeface="Times New Roman"/>
                      </a:endParaRPr>
                    </a:p>
                  </a:txBody>
                  <a:tcPr marL="68580" marR="68580" marT="0" marB="0"/>
                </a:tc>
              </a:tr>
              <a:tr h="0">
                <a:tc>
                  <a:txBody>
                    <a:bodyPr/>
                    <a:lstStyle/>
                    <a:p>
                      <a:pPr algn="ctr">
                        <a:lnSpc>
                          <a:spcPct val="115000"/>
                        </a:lnSpc>
                        <a:spcAft>
                          <a:spcPts val="0"/>
                        </a:spcAft>
                      </a:pPr>
                      <a:r>
                        <a:rPr lang="es-EC" sz="1100" dirty="0" smtClean="0">
                          <a:solidFill>
                            <a:schemeClr val="tx1"/>
                          </a:solidFill>
                          <a:effectLst/>
                          <a:latin typeface="+mn-lt"/>
                          <a:ea typeface="+mn-ea"/>
                          <a:cs typeface="+mn-cs"/>
                        </a:rPr>
                        <a:t>D</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1</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2</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3</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4</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5</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6</a:t>
                      </a:r>
                      <a:endParaRPr lang="es-EC" sz="1100" dirty="0">
                        <a:solidFill>
                          <a:srgbClr val="000000"/>
                        </a:solidFill>
                        <a:effectLst/>
                        <a:latin typeface="Arial"/>
                        <a:ea typeface="Calibri"/>
                        <a:cs typeface="Times New Roman"/>
                      </a:endParaRPr>
                    </a:p>
                  </a:txBody>
                  <a:tcPr marL="68580" marR="68580" marT="0" marB="0"/>
                </a:tc>
              </a:tr>
              <a:tr h="0">
                <a:tc>
                  <a:txBody>
                    <a:bodyPr/>
                    <a:lstStyle/>
                    <a:p>
                      <a:pPr algn="ctr">
                        <a:lnSpc>
                          <a:spcPct val="115000"/>
                        </a:lnSpc>
                        <a:spcAft>
                          <a:spcPts val="0"/>
                        </a:spcAft>
                      </a:pPr>
                      <a:r>
                        <a:rPr lang="es-EC" sz="1100" dirty="0" smtClean="0">
                          <a:solidFill>
                            <a:schemeClr val="tx1"/>
                          </a:solidFill>
                          <a:effectLst/>
                          <a:latin typeface="+mn-lt"/>
                          <a:ea typeface="+mn-ea"/>
                          <a:cs typeface="+mn-cs"/>
                        </a:rPr>
                        <a:t>E</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1</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2</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3</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4</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5</a:t>
                      </a:r>
                      <a:endParaRPr lang="es-EC" sz="11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100" dirty="0">
                          <a:effectLst/>
                        </a:rPr>
                        <a:t>6</a:t>
                      </a:r>
                      <a:endParaRPr lang="es-EC" sz="1100" dirty="0">
                        <a:solidFill>
                          <a:srgbClr val="000000"/>
                        </a:solidFill>
                        <a:effectLst/>
                        <a:latin typeface="Arial"/>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305627709"/>
              </p:ext>
            </p:extLst>
          </p:nvPr>
        </p:nvGraphicFramePr>
        <p:xfrm>
          <a:off x="2123728" y="2564904"/>
          <a:ext cx="4861560" cy="2882900"/>
        </p:xfrm>
        <a:graphic>
          <a:graphicData uri="http://schemas.openxmlformats.org/drawingml/2006/table">
            <a:tbl>
              <a:tblPr firstRow="1" firstCol="1" bandRow="1">
                <a:tableStyleId>{5DA37D80-6434-44D0-A028-1B22A696006F}</a:tableStyleId>
              </a:tblPr>
              <a:tblGrid>
                <a:gridCol w="1620520"/>
                <a:gridCol w="1620520"/>
                <a:gridCol w="1620520"/>
              </a:tblGrid>
              <a:tr h="288290">
                <a:tc>
                  <a:txBody>
                    <a:bodyPr/>
                    <a:lstStyle/>
                    <a:p>
                      <a:pPr algn="ctr">
                        <a:lnSpc>
                          <a:spcPct val="115000"/>
                        </a:lnSpc>
                        <a:spcAft>
                          <a:spcPts val="0"/>
                        </a:spcAft>
                      </a:pPr>
                      <a:r>
                        <a:rPr lang="es-EC" sz="1100" dirty="0">
                          <a:effectLst/>
                        </a:rPr>
                        <a:t>(2x+3)(x-5)=0</a:t>
                      </a:r>
                      <a:endParaRPr lang="es-EC" sz="11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dirty="0">
                          <a:effectLst/>
                        </a:rPr>
                        <a:t>x</a:t>
                      </a:r>
                      <a:r>
                        <a:rPr lang="es-EC" sz="1100" baseline="30000" dirty="0">
                          <a:effectLst/>
                        </a:rPr>
                        <a:t>2</a:t>
                      </a:r>
                      <a:r>
                        <a:rPr lang="es-EC" sz="1100" dirty="0">
                          <a:effectLst/>
                        </a:rPr>
                        <a:t>-5x=0</a:t>
                      </a:r>
                      <a:endParaRPr lang="es-EC" sz="11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(x-5)</a:t>
                      </a:r>
                      <a:r>
                        <a:rPr lang="es-EC" sz="1100" baseline="30000">
                          <a:effectLst/>
                        </a:rPr>
                        <a:t>2</a:t>
                      </a:r>
                      <a:r>
                        <a:rPr lang="es-EC" sz="1100">
                          <a:effectLst/>
                        </a:rPr>
                        <a:t>=0</a:t>
                      </a:r>
                      <a:endParaRPr lang="es-EC" sz="1100">
                        <a:solidFill>
                          <a:srgbClr val="000000"/>
                        </a:solidFill>
                        <a:effectLst/>
                        <a:latin typeface="Arial"/>
                        <a:ea typeface="Calibri"/>
                        <a:cs typeface="Times New Roman"/>
                      </a:endParaRPr>
                    </a:p>
                  </a:txBody>
                  <a:tcPr marL="68580" marR="68580" marT="0" marB="0" anchor="ctr"/>
                </a:tc>
              </a:tr>
              <a:tr h="288290">
                <a:tc>
                  <a:txBody>
                    <a:bodyPr/>
                    <a:lstStyle/>
                    <a:p>
                      <a:pPr algn="ctr">
                        <a:lnSpc>
                          <a:spcPct val="115000"/>
                        </a:lnSpc>
                        <a:spcAft>
                          <a:spcPts val="0"/>
                        </a:spcAft>
                      </a:pPr>
                      <a:r>
                        <a:rPr lang="es-EC" sz="1100">
                          <a:effectLst/>
                        </a:rPr>
                        <a:t>x</a:t>
                      </a:r>
                      <a:r>
                        <a:rPr lang="es-EC" sz="1100" baseline="30000">
                          <a:effectLst/>
                        </a:rPr>
                        <a:t>2</a:t>
                      </a:r>
                      <a:r>
                        <a:rPr lang="es-EC" sz="1100">
                          <a:effectLst/>
                        </a:rPr>
                        <a:t>-36=0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(x-6)</a:t>
                      </a:r>
                      <a:r>
                        <a:rPr lang="es-EC" sz="1100" baseline="30000">
                          <a:effectLst/>
                        </a:rPr>
                        <a:t> 2</a:t>
                      </a:r>
                      <a:r>
                        <a:rPr lang="es-EC" sz="1100">
                          <a:effectLst/>
                        </a:rPr>
                        <a:t>=0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2x</a:t>
                      </a:r>
                      <a:r>
                        <a:rPr lang="es-EC" sz="1100" baseline="30000">
                          <a:effectLst/>
                        </a:rPr>
                        <a:t>2</a:t>
                      </a:r>
                      <a:r>
                        <a:rPr lang="es-EC" sz="1100">
                          <a:effectLst/>
                        </a:rPr>
                        <a:t>-10x=0</a:t>
                      </a:r>
                      <a:endParaRPr lang="es-EC" sz="1100">
                        <a:solidFill>
                          <a:srgbClr val="000000"/>
                        </a:solidFill>
                        <a:effectLst/>
                        <a:latin typeface="Arial"/>
                        <a:ea typeface="Calibri"/>
                        <a:cs typeface="Times New Roman"/>
                      </a:endParaRPr>
                    </a:p>
                  </a:txBody>
                  <a:tcPr marL="68580" marR="68580" marT="0" marB="0" anchor="ctr"/>
                </a:tc>
              </a:tr>
              <a:tr h="288290">
                <a:tc>
                  <a:txBody>
                    <a:bodyPr/>
                    <a:lstStyle/>
                    <a:p>
                      <a:pPr algn="ctr">
                        <a:lnSpc>
                          <a:spcPct val="115000"/>
                        </a:lnSpc>
                        <a:spcAft>
                          <a:spcPts val="0"/>
                        </a:spcAft>
                      </a:pPr>
                      <a:r>
                        <a:rPr lang="es-EC" sz="1100">
                          <a:effectLst/>
                        </a:rPr>
                        <a:t>x</a:t>
                      </a:r>
                      <a:r>
                        <a:rPr lang="es-EC" sz="1100" baseline="30000">
                          <a:effectLst/>
                        </a:rPr>
                        <a:t>2</a:t>
                      </a:r>
                      <a:r>
                        <a:rPr lang="es-EC" sz="1100">
                          <a:effectLst/>
                        </a:rPr>
                        <a:t>-5+4x=0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a:t>
                      </a:r>
                      <a:r>
                        <a:rPr lang="es-EC" sz="1100" baseline="30000">
                          <a:effectLst/>
                        </a:rPr>
                        <a:t>2</a:t>
                      </a:r>
                      <a:r>
                        <a:rPr lang="es-EC" sz="1100">
                          <a:effectLst/>
                        </a:rPr>
                        <a:t>-5x-6=0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(x-3)</a:t>
                      </a:r>
                      <a:r>
                        <a:rPr lang="es-EC" sz="1100" baseline="30000">
                          <a:effectLst/>
                        </a:rPr>
                        <a:t> 2</a:t>
                      </a:r>
                      <a:r>
                        <a:rPr lang="es-EC" sz="1100">
                          <a:effectLst/>
                        </a:rPr>
                        <a:t>=0</a:t>
                      </a:r>
                      <a:endParaRPr lang="es-EC" sz="1100">
                        <a:solidFill>
                          <a:srgbClr val="000000"/>
                        </a:solidFill>
                        <a:effectLst/>
                        <a:latin typeface="Arial"/>
                        <a:ea typeface="Calibri"/>
                        <a:cs typeface="Times New Roman"/>
                      </a:endParaRPr>
                    </a:p>
                  </a:txBody>
                  <a:tcPr marL="68580" marR="68580" marT="0" marB="0" anchor="ctr"/>
                </a:tc>
              </a:tr>
              <a:tr h="288290">
                <a:tc>
                  <a:txBody>
                    <a:bodyPr/>
                    <a:lstStyle/>
                    <a:p>
                      <a:pPr algn="ctr">
                        <a:lnSpc>
                          <a:spcPct val="115000"/>
                        </a:lnSpc>
                        <a:spcAft>
                          <a:spcPts val="0"/>
                        </a:spcAft>
                      </a:pPr>
                      <a:r>
                        <a:rPr lang="es-EC" sz="1100">
                          <a:effectLst/>
                        </a:rPr>
                        <a:t>x</a:t>
                      </a:r>
                      <a:r>
                        <a:rPr lang="es-EC" sz="1100" baseline="30000">
                          <a:effectLst/>
                        </a:rPr>
                        <a:t>2</a:t>
                      </a:r>
                      <a:r>
                        <a:rPr lang="es-EC" sz="1100">
                          <a:effectLst/>
                        </a:rPr>
                        <a:t>-16=0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(x-3)(x</a:t>
                      </a:r>
                      <a:r>
                        <a:rPr lang="es-EC" sz="1100" baseline="30000">
                          <a:effectLst/>
                        </a:rPr>
                        <a:t>2</a:t>
                      </a:r>
                      <a:r>
                        <a:rPr lang="es-EC" sz="1100">
                          <a:effectLst/>
                        </a:rPr>
                        <a:t>+3)=0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a:t>
                      </a:r>
                      <a:r>
                        <a:rPr lang="es-EC" sz="1100" baseline="30000">
                          <a:effectLst/>
                        </a:rPr>
                        <a:t>2</a:t>
                      </a:r>
                      <a:r>
                        <a:rPr lang="es-EC" sz="1100">
                          <a:effectLst/>
                        </a:rPr>
                        <a:t>+16-8x=0</a:t>
                      </a:r>
                      <a:endParaRPr lang="es-EC" sz="1100">
                        <a:solidFill>
                          <a:srgbClr val="000000"/>
                        </a:solidFill>
                        <a:effectLst/>
                        <a:latin typeface="Arial"/>
                        <a:ea typeface="Calibri"/>
                        <a:cs typeface="Times New Roman"/>
                      </a:endParaRPr>
                    </a:p>
                  </a:txBody>
                  <a:tcPr marL="68580" marR="68580" marT="0" marB="0" anchor="ctr"/>
                </a:tc>
              </a:tr>
              <a:tr h="288290">
                <a:tc>
                  <a:txBody>
                    <a:bodyPr/>
                    <a:lstStyle/>
                    <a:p>
                      <a:pPr algn="ctr">
                        <a:lnSpc>
                          <a:spcPct val="115000"/>
                        </a:lnSpc>
                        <a:spcAft>
                          <a:spcPts val="0"/>
                        </a:spcAft>
                      </a:pPr>
                      <a:r>
                        <a:rPr lang="es-EC" sz="1100">
                          <a:effectLst/>
                        </a:rPr>
                        <a:t>(x-4)(x</a:t>
                      </a:r>
                      <a:r>
                        <a:rPr lang="es-EC" sz="1100" baseline="30000">
                          <a:effectLst/>
                        </a:rPr>
                        <a:t>2</a:t>
                      </a:r>
                      <a:r>
                        <a:rPr lang="es-EC" sz="1100">
                          <a:effectLst/>
                        </a:rPr>
                        <a:t>+1)=0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a:t>
                      </a:r>
                      <a:r>
                        <a:rPr lang="es-EC" sz="1100" baseline="30000">
                          <a:effectLst/>
                        </a:rPr>
                        <a:t>2</a:t>
                      </a:r>
                      <a:r>
                        <a:rPr lang="es-EC" sz="1100">
                          <a:effectLst/>
                        </a:rPr>
                        <a:t>-3x=0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a:t>
                      </a:r>
                      <a:r>
                        <a:rPr lang="es-EC" sz="1100" baseline="30000">
                          <a:effectLst/>
                        </a:rPr>
                        <a:t>2</a:t>
                      </a:r>
                      <a:r>
                        <a:rPr lang="es-EC" sz="1100">
                          <a:effectLst/>
                        </a:rPr>
                        <a:t>+9=0</a:t>
                      </a:r>
                      <a:endParaRPr lang="es-EC" sz="1100">
                        <a:solidFill>
                          <a:srgbClr val="000000"/>
                        </a:solidFill>
                        <a:effectLst/>
                        <a:latin typeface="Arial"/>
                        <a:ea typeface="Calibri"/>
                        <a:cs typeface="Times New Roman"/>
                      </a:endParaRPr>
                    </a:p>
                  </a:txBody>
                  <a:tcPr marL="68580" marR="68580" marT="0" marB="0" anchor="ctr"/>
                </a:tc>
              </a:tr>
              <a:tr h="288290">
                <a:tc>
                  <a:txBody>
                    <a:bodyPr/>
                    <a:lstStyle/>
                    <a:p>
                      <a:pPr algn="ctr">
                        <a:lnSpc>
                          <a:spcPct val="115000"/>
                        </a:lnSpc>
                        <a:spcAft>
                          <a:spcPts val="0"/>
                        </a:spcAft>
                      </a:pPr>
                      <a:r>
                        <a:rPr lang="es-EC" sz="1100">
                          <a:effectLst/>
                        </a:rPr>
                        <a:t>x</a:t>
                      </a:r>
                      <a:r>
                        <a:rPr lang="es-EC" sz="1100" baseline="30000">
                          <a:effectLst/>
                        </a:rPr>
                        <a:t>2</a:t>
                      </a:r>
                      <a:r>
                        <a:rPr lang="es-EC" sz="1100">
                          <a:effectLst/>
                        </a:rPr>
                        <a:t>-2x=0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-(x-1)</a:t>
                      </a:r>
                      <a:r>
                        <a:rPr lang="es-EC" sz="1100" baseline="30000">
                          <a:effectLst/>
                        </a:rPr>
                        <a:t>2</a:t>
                      </a:r>
                      <a:r>
                        <a:rPr lang="es-EC" sz="1100">
                          <a:effectLst/>
                        </a:rPr>
                        <a:t>=0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(x+1)(x-2)=0</a:t>
                      </a:r>
                      <a:endParaRPr lang="es-EC" sz="1100">
                        <a:solidFill>
                          <a:srgbClr val="000000"/>
                        </a:solidFill>
                        <a:effectLst/>
                        <a:latin typeface="Arial"/>
                        <a:ea typeface="Calibri"/>
                        <a:cs typeface="Times New Roman"/>
                      </a:endParaRPr>
                    </a:p>
                  </a:txBody>
                  <a:tcPr marL="68580" marR="68580" marT="0" marB="0" anchor="ctr"/>
                </a:tc>
              </a:tr>
              <a:tr h="288290">
                <a:tc>
                  <a:txBody>
                    <a:bodyPr/>
                    <a:lstStyle/>
                    <a:p>
                      <a:pPr algn="ctr">
                        <a:lnSpc>
                          <a:spcPct val="115000"/>
                        </a:lnSpc>
                        <a:spcAft>
                          <a:spcPts val="0"/>
                        </a:spcAft>
                      </a:pPr>
                      <a:r>
                        <a:rPr lang="es-EC" sz="1100">
                          <a:effectLst/>
                        </a:rPr>
                        <a:t>x</a:t>
                      </a:r>
                      <a:r>
                        <a:rPr lang="es-EC" sz="1100" baseline="30000">
                          <a:effectLst/>
                        </a:rPr>
                        <a:t>2</a:t>
                      </a:r>
                      <a:r>
                        <a:rPr lang="es-EC" sz="1100">
                          <a:effectLst/>
                        </a:rPr>
                        <a:t>-4x=0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(3x-6)(x</a:t>
                      </a:r>
                      <a:r>
                        <a:rPr lang="es-EC" sz="1100" baseline="30000">
                          <a:effectLst/>
                        </a:rPr>
                        <a:t>2</a:t>
                      </a:r>
                      <a:r>
                        <a:rPr lang="es-EC" sz="1100">
                          <a:effectLst/>
                        </a:rPr>
                        <a:t>+4)=0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a:t>
                      </a:r>
                      <a:r>
                        <a:rPr lang="es-EC" sz="1100" baseline="30000">
                          <a:effectLst/>
                        </a:rPr>
                        <a:t>2</a:t>
                      </a:r>
                      <a:r>
                        <a:rPr lang="es-EC" sz="1100">
                          <a:effectLst/>
                        </a:rPr>
                        <a:t>+1=0</a:t>
                      </a:r>
                      <a:endParaRPr lang="es-EC" sz="1100">
                        <a:solidFill>
                          <a:srgbClr val="000000"/>
                        </a:solidFill>
                        <a:effectLst/>
                        <a:latin typeface="Arial"/>
                        <a:ea typeface="Calibri"/>
                        <a:cs typeface="Times New Roman"/>
                      </a:endParaRPr>
                    </a:p>
                  </a:txBody>
                  <a:tcPr marL="68580" marR="68580" marT="0" marB="0" anchor="ctr"/>
                </a:tc>
              </a:tr>
              <a:tr h="288290">
                <a:tc>
                  <a:txBody>
                    <a:bodyPr/>
                    <a:lstStyle/>
                    <a:p>
                      <a:pPr algn="ctr">
                        <a:lnSpc>
                          <a:spcPct val="115000"/>
                        </a:lnSpc>
                        <a:spcAft>
                          <a:spcPts val="0"/>
                        </a:spcAft>
                      </a:pPr>
                      <a:r>
                        <a:rPr lang="es-EC" sz="1100">
                          <a:effectLst/>
                        </a:rPr>
                        <a:t>(2x-12)(x</a:t>
                      </a:r>
                      <a:r>
                        <a:rPr lang="es-EC" sz="1100" baseline="30000">
                          <a:effectLst/>
                        </a:rPr>
                        <a:t>2</a:t>
                      </a:r>
                      <a:r>
                        <a:rPr lang="es-EC" sz="1100">
                          <a:effectLst/>
                        </a:rPr>
                        <a:t>+1)=0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a:t>
                      </a:r>
                      <a:r>
                        <a:rPr lang="es-EC" sz="1100" baseline="30000">
                          <a:effectLst/>
                        </a:rPr>
                        <a:t>2</a:t>
                      </a:r>
                      <a:r>
                        <a:rPr lang="es-EC" sz="1100">
                          <a:effectLst/>
                        </a:rPr>
                        <a:t>+1-2x=0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(2x+3)(x-4)=0</a:t>
                      </a:r>
                      <a:endParaRPr lang="es-EC" sz="1100">
                        <a:solidFill>
                          <a:srgbClr val="000000"/>
                        </a:solidFill>
                        <a:effectLst/>
                        <a:latin typeface="Arial"/>
                        <a:ea typeface="Calibri"/>
                        <a:cs typeface="Times New Roman"/>
                      </a:endParaRPr>
                    </a:p>
                  </a:txBody>
                  <a:tcPr marL="68580" marR="68580" marT="0" marB="0" anchor="ctr"/>
                </a:tc>
              </a:tr>
              <a:tr h="288290">
                <a:tc>
                  <a:txBody>
                    <a:bodyPr/>
                    <a:lstStyle/>
                    <a:p>
                      <a:pPr algn="ctr">
                        <a:lnSpc>
                          <a:spcPct val="115000"/>
                        </a:lnSpc>
                        <a:spcAft>
                          <a:spcPts val="0"/>
                        </a:spcAft>
                      </a:pPr>
                      <a:r>
                        <a:rPr lang="es-EC" sz="1100">
                          <a:effectLst/>
                        </a:rPr>
                        <a:t>(x+1)(x-6)=0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a:t>
                      </a:r>
                      <a:r>
                        <a:rPr lang="es-EC" sz="1100" baseline="30000">
                          <a:effectLst/>
                        </a:rPr>
                        <a:t>2</a:t>
                      </a:r>
                      <a:r>
                        <a:rPr lang="es-EC" sz="1100">
                          <a:effectLst/>
                        </a:rPr>
                        <a:t>+4=0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a:t>
                      </a:r>
                      <a:r>
                        <a:rPr lang="es-EC" sz="1100" baseline="30000">
                          <a:effectLst/>
                        </a:rPr>
                        <a:t>2</a:t>
                      </a:r>
                      <a:r>
                        <a:rPr lang="es-EC" sz="1100">
                          <a:effectLst/>
                        </a:rPr>
                        <a:t>+9-6x=0</a:t>
                      </a:r>
                      <a:endParaRPr lang="es-EC" sz="1100">
                        <a:solidFill>
                          <a:srgbClr val="000000"/>
                        </a:solidFill>
                        <a:effectLst/>
                        <a:latin typeface="Arial"/>
                        <a:ea typeface="Calibri"/>
                        <a:cs typeface="Times New Roman"/>
                      </a:endParaRPr>
                    </a:p>
                  </a:txBody>
                  <a:tcPr marL="68580" marR="68580" marT="0" marB="0" anchor="ctr"/>
                </a:tc>
              </a:tr>
              <a:tr h="288290">
                <a:tc>
                  <a:txBody>
                    <a:bodyPr/>
                    <a:lstStyle/>
                    <a:p>
                      <a:pPr algn="ctr">
                        <a:lnSpc>
                          <a:spcPct val="115000"/>
                        </a:lnSpc>
                        <a:spcAft>
                          <a:spcPts val="0"/>
                        </a:spcAft>
                      </a:pPr>
                      <a:r>
                        <a:rPr lang="es-EC" sz="1100">
                          <a:effectLst/>
                        </a:rPr>
                        <a:t>x</a:t>
                      </a:r>
                      <a:r>
                        <a:rPr lang="es-EC" sz="1100" baseline="30000">
                          <a:effectLst/>
                        </a:rPr>
                        <a:t>2</a:t>
                      </a:r>
                      <a:r>
                        <a:rPr lang="es-EC" sz="1100">
                          <a:effectLst/>
                        </a:rPr>
                        <a:t>+x-6=0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x</a:t>
                      </a:r>
                      <a:r>
                        <a:rPr lang="es-EC" sz="1100" baseline="30000">
                          <a:effectLst/>
                        </a:rPr>
                        <a:t>2</a:t>
                      </a:r>
                      <a:r>
                        <a:rPr lang="es-EC" sz="1100">
                          <a:effectLst/>
                        </a:rPr>
                        <a:t>+x-2=0</a:t>
                      </a:r>
                      <a:endParaRPr lang="es-EC" sz="11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dirty="0">
                          <a:effectLst/>
                        </a:rPr>
                        <a:t>2(x-1)(x+2)=0</a:t>
                      </a:r>
                      <a:endParaRPr lang="es-EC" sz="11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821890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704"/>
            <a:ext cx="8229600" cy="4525963"/>
          </a:xfrm>
        </p:spPr>
        <p:txBody>
          <a:bodyPr/>
          <a:lstStyle/>
          <a:p>
            <a:pPr lvl="2"/>
            <a:endParaRPr lang="es-EC" dirty="0" smtClean="0"/>
          </a:p>
          <a:p>
            <a:pPr lvl="2"/>
            <a:r>
              <a:rPr lang="es-EC" dirty="0" smtClean="0"/>
              <a:t>Simulación</a:t>
            </a:r>
          </a:p>
          <a:p>
            <a:pPr marL="457200" lvl="1" indent="0">
              <a:buNone/>
            </a:pPr>
            <a:endParaRPr lang="es-EC" dirty="0"/>
          </a:p>
          <a:p>
            <a:pPr marL="457200" lvl="1" indent="0">
              <a:buNone/>
            </a:pPr>
            <a:endParaRPr lang="es-EC" dirty="0" smtClean="0"/>
          </a:p>
          <a:p>
            <a:pPr marL="457200" lvl="1" indent="0">
              <a:buNone/>
            </a:pPr>
            <a:endParaRPr lang="es-EC" dirty="0" smtClean="0"/>
          </a:p>
          <a:p>
            <a:pPr marL="457200" lvl="1" indent="0">
              <a:buNone/>
            </a:pPr>
            <a:endParaRPr lang="es-EC"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90590"/>
            <a:ext cx="3933825" cy="3158490"/>
          </a:xfrm>
          <a:prstGeom prst="rect">
            <a:avLst/>
          </a:prstGeom>
          <a:noFill/>
          <a:ln>
            <a:noFill/>
          </a:ln>
        </p:spPr>
      </p:pic>
      <p:sp>
        <p:nvSpPr>
          <p:cNvPr id="8" name="2 Marcador de contenido"/>
          <p:cNvSpPr txBox="1">
            <a:spLocks/>
          </p:cNvSpPr>
          <p:nvPr/>
        </p:nvSpPr>
        <p:spPr>
          <a:xfrm>
            <a:off x="395536" y="112474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s-EC" dirty="0" smtClean="0"/>
          </a:p>
          <a:p>
            <a:pPr lvl="1"/>
            <a:endParaRPr lang="es-EC" dirty="0"/>
          </a:p>
          <a:p>
            <a:pPr lvl="1"/>
            <a:endParaRPr lang="es-EC" dirty="0" smtClean="0"/>
          </a:p>
          <a:p>
            <a:pPr lvl="1"/>
            <a:endParaRPr lang="es-EC" dirty="0"/>
          </a:p>
          <a:p>
            <a:pPr lvl="1"/>
            <a:endParaRPr lang="es-EC" dirty="0" smtClean="0"/>
          </a:p>
          <a:p>
            <a:pPr lvl="1"/>
            <a:endParaRPr lang="es-EC" dirty="0"/>
          </a:p>
          <a:p>
            <a:pPr lvl="1"/>
            <a:r>
              <a:rPr lang="es-EC" dirty="0" smtClean="0"/>
              <a:t>Aplicación de conceptos</a:t>
            </a:r>
          </a:p>
          <a:p>
            <a:pPr marL="457200" lvl="1" indent="0">
              <a:buFont typeface="Arial" pitchFamily="34" charset="0"/>
              <a:buNone/>
            </a:pPr>
            <a:endParaRPr lang="es-EC" dirty="0" smtClean="0"/>
          </a:p>
          <a:p>
            <a:pPr marL="457200" lvl="1" indent="0">
              <a:buFont typeface="Arial" pitchFamily="34" charset="0"/>
              <a:buNone/>
            </a:pPr>
            <a:endParaRPr lang="es-EC" dirty="0" smtClean="0"/>
          </a:p>
          <a:p>
            <a:pPr marL="457200" lvl="1" indent="0">
              <a:buFont typeface="Arial" pitchFamily="34" charset="0"/>
              <a:buNone/>
            </a:pPr>
            <a:endParaRPr lang="es-EC" dirty="0" smtClean="0"/>
          </a:p>
          <a:p>
            <a:pPr marL="457200" lvl="1" indent="0">
              <a:buFont typeface="Arial" pitchFamily="34" charset="0"/>
              <a:buNone/>
            </a:pPr>
            <a:endParaRPr lang="es-EC" dirty="0"/>
          </a:p>
        </p:txBody>
      </p:sp>
      <p:graphicFrame>
        <p:nvGraphicFramePr>
          <p:cNvPr id="4" name="3 Diagrama"/>
          <p:cNvGraphicFramePr/>
          <p:nvPr>
            <p:extLst>
              <p:ext uri="{D42A27DB-BD31-4B8C-83A1-F6EECF244321}">
                <p14:modId xmlns:p14="http://schemas.microsoft.com/office/powerpoint/2010/main" val="2889106139"/>
              </p:ext>
            </p:extLst>
          </p:nvPr>
        </p:nvGraphicFramePr>
        <p:xfrm>
          <a:off x="1906736" y="33254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255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barn(inVertical)">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03237"/>
            <a:ext cx="8229600" cy="4525963"/>
          </a:xfrm>
        </p:spPr>
        <p:txBody>
          <a:bodyPr/>
          <a:lstStyle/>
          <a:p>
            <a:r>
              <a:rPr lang="es-EC" dirty="0" smtClean="0"/>
              <a:t>FASE DE TRANSFERENCIA</a:t>
            </a:r>
          </a:p>
          <a:p>
            <a:pPr lvl="1"/>
            <a:r>
              <a:rPr lang="es-EC" dirty="0" smtClean="0"/>
              <a:t>Nuevas situaciones o problemas</a:t>
            </a:r>
          </a:p>
          <a:p>
            <a:pPr lvl="1"/>
            <a:r>
              <a:rPr lang="es-EC" dirty="0" smtClean="0"/>
              <a:t>Nuevos software o calculadoras científicas</a:t>
            </a:r>
          </a:p>
          <a:p>
            <a:pPr lvl="2"/>
            <a:r>
              <a:rPr lang="es-EC" dirty="0" smtClean="0"/>
              <a:t>Blog del curso o plataforma </a:t>
            </a:r>
            <a:r>
              <a:rPr lang="es-EC" dirty="0" err="1" smtClean="0"/>
              <a:t>Moodle</a:t>
            </a:r>
            <a:endParaRPr lang="es-EC" dirty="0" smtClean="0"/>
          </a:p>
          <a:p>
            <a:pPr marL="457200" lvl="1" indent="0">
              <a:buNone/>
            </a:pPr>
            <a:endParaRPr lang="es-EC" dirty="0"/>
          </a:p>
          <a:p>
            <a:pPr marL="457200" lvl="1" indent="0">
              <a:buNone/>
            </a:pPr>
            <a:endParaRPr lang="es-EC" dirty="0" smtClean="0"/>
          </a:p>
          <a:p>
            <a:pPr marL="457200" lvl="1" indent="0">
              <a:buNone/>
            </a:pPr>
            <a:endParaRPr lang="es-EC" dirty="0" smtClean="0"/>
          </a:p>
          <a:p>
            <a:pPr marL="457200" lvl="1" indent="0">
              <a:buNone/>
            </a:pPr>
            <a:endParaRPr lang="es-EC" dirty="0"/>
          </a:p>
        </p:txBody>
      </p:sp>
      <p:pic>
        <p:nvPicPr>
          <p:cNvPr id="95234" name="Picture 2" descr="http://t2.gstatic.com/images?q=tbn:ANd9GcTvO7RvBpEse6gAym8kbWjJniaEgdd470Kl7wK1NlqLT5V4CLv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3" y="4884760"/>
            <a:ext cx="1656183" cy="810034"/>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matbus.files.wordpress.com/2011/02/800px-latex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600" y="3501701"/>
            <a:ext cx="1620180" cy="696677"/>
          </a:xfrm>
          <a:prstGeom prst="rect">
            <a:avLst/>
          </a:prstGeom>
          <a:noFill/>
          <a:extLst>
            <a:ext uri="{909E8E84-426E-40DD-AFC4-6F175D3DCCD1}">
              <a14:hiddenFill xmlns:a14="http://schemas.microsoft.com/office/drawing/2010/main">
                <a:solidFill>
                  <a:srgbClr val="FFFFFF"/>
                </a:solidFill>
              </a14:hiddenFill>
            </a:ext>
          </a:extLst>
        </p:spPr>
      </p:pic>
      <p:pic>
        <p:nvPicPr>
          <p:cNvPr id="95238" name="Picture 6" descr="http://t2.gstatic.com/images?q=tbn:ANd9GcSUx9N5xEiJidUAagr8DhHUqqVKducrHL4D7ANbv2B6s5ENok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334282"/>
            <a:ext cx="1728192" cy="1728193"/>
          </a:xfrm>
          <a:prstGeom prst="rect">
            <a:avLst/>
          </a:prstGeom>
          <a:noFill/>
          <a:extLst>
            <a:ext uri="{909E8E84-426E-40DD-AFC4-6F175D3DCCD1}">
              <a14:hiddenFill xmlns:a14="http://schemas.microsoft.com/office/drawing/2010/main">
                <a:solidFill>
                  <a:srgbClr val="FFFFFF"/>
                </a:solidFill>
              </a14:hiddenFill>
            </a:ext>
          </a:extLst>
        </p:spPr>
      </p:pic>
      <p:pic>
        <p:nvPicPr>
          <p:cNvPr id="95240" name="Picture 8" descr="http://education.ti.com/es/latinoamerica/~/media/Education/images/rightcolumn/products/graphing/Voyage200_L.jpg?mw=2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850846"/>
            <a:ext cx="1620180" cy="1049878"/>
          </a:xfrm>
          <a:prstGeom prst="rect">
            <a:avLst/>
          </a:prstGeom>
          <a:noFill/>
          <a:extLst>
            <a:ext uri="{909E8E84-426E-40DD-AFC4-6F175D3DCCD1}">
              <a14:hiddenFill xmlns:a14="http://schemas.microsoft.com/office/drawing/2010/main">
                <a:solidFill>
                  <a:srgbClr val="FFFFFF"/>
                </a:solidFill>
              </a14:hiddenFill>
            </a:ext>
          </a:extLst>
        </p:spPr>
      </p:pic>
      <p:pic>
        <p:nvPicPr>
          <p:cNvPr id="95242" name="Picture 10" descr="http://s2.wp.com/wp-content/themes/h4/i/logo-v-rgb.png?m=1308937729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827386"/>
            <a:ext cx="2265908" cy="161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306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5242"/>
                                        </p:tgtEl>
                                        <p:attrNameLst>
                                          <p:attrName>style.visibility</p:attrName>
                                        </p:attrNameLst>
                                      </p:cBhvr>
                                      <p:to>
                                        <p:strVal val="visible"/>
                                      </p:to>
                                    </p:set>
                                    <p:animEffect transition="in" filter="fade">
                                      <p:cBhvr>
                                        <p:cTn id="24" dur="500"/>
                                        <p:tgtEl>
                                          <p:spTgt spid="95242"/>
                                        </p:tgtEl>
                                      </p:cBhvr>
                                    </p:animEffect>
                                  </p:childTnLst>
                                </p:cTn>
                              </p:par>
                              <p:par>
                                <p:cTn id="25" presetID="10" presetClass="entr" presetSubtype="0" fill="hold" nodeType="withEffect">
                                  <p:stCondLst>
                                    <p:cond delay="0"/>
                                  </p:stCondLst>
                                  <p:childTnLst>
                                    <p:set>
                                      <p:cBhvr>
                                        <p:cTn id="26" dur="1" fill="hold">
                                          <p:stCondLst>
                                            <p:cond delay="0"/>
                                          </p:stCondLst>
                                        </p:cTn>
                                        <p:tgtEl>
                                          <p:spTgt spid="95234"/>
                                        </p:tgtEl>
                                        <p:attrNameLst>
                                          <p:attrName>style.visibility</p:attrName>
                                        </p:attrNameLst>
                                      </p:cBhvr>
                                      <p:to>
                                        <p:strVal val="visible"/>
                                      </p:to>
                                    </p:set>
                                    <p:animEffect transition="in" filter="fade">
                                      <p:cBhvr>
                                        <p:cTn id="27" dur="500"/>
                                        <p:tgtEl>
                                          <p:spTgt spid="95234"/>
                                        </p:tgtEl>
                                      </p:cBhvr>
                                    </p:animEffect>
                                  </p:childTnLst>
                                </p:cTn>
                              </p:par>
                              <p:par>
                                <p:cTn id="28" presetID="10" presetClass="entr" presetSubtype="0" fill="hold" nodeType="withEffect">
                                  <p:stCondLst>
                                    <p:cond delay="0"/>
                                  </p:stCondLst>
                                  <p:childTnLst>
                                    <p:set>
                                      <p:cBhvr>
                                        <p:cTn id="29" dur="1" fill="hold">
                                          <p:stCondLst>
                                            <p:cond delay="0"/>
                                          </p:stCondLst>
                                        </p:cTn>
                                        <p:tgtEl>
                                          <p:spTgt spid="95236"/>
                                        </p:tgtEl>
                                        <p:attrNameLst>
                                          <p:attrName>style.visibility</p:attrName>
                                        </p:attrNameLst>
                                      </p:cBhvr>
                                      <p:to>
                                        <p:strVal val="visible"/>
                                      </p:to>
                                    </p:set>
                                    <p:animEffect transition="in" filter="fade">
                                      <p:cBhvr>
                                        <p:cTn id="30" dur="500"/>
                                        <p:tgtEl>
                                          <p:spTgt spid="95236"/>
                                        </p:tgtEl>
                                      </p:cBhvr>
                                    </p:animEffect>
                                  </p:childTnLst>
                                </p:cTn>
                              </p:par>
                              <p:par>
                                <p:cTn id="31" presetID="10" presetClass="entr" presetSubtype="0" fill="hold" nodeType="withEffect">
                                  <p:stCondLst>
                                    <p:cond delay="0"/>
                                  </p:stCondLst>
                                  <p:childTnLst>
                                    <p:set>
                                      <p:cBhvr>
                                        <p:cTn id="32" dur="1" fill="hold">
                                          <p:stCondLst>
                                            <p:cond delay="0"/>
                                          </p:stCondLst>
                                        </p:cTn>
                                        <p:tgtEl>
                                          <p:spTgt spid="95240"/>
                                        </p:tgtEl>
                                        <p:attrNameLst>
                                          <p:attrName>style.visibility</p:attrName>
                                        </p:attrNameLst>
                                      </p:cBhvr>
                                      <p:to>
                                        <p:strVal val="visible"/>
                                      </p:to>
                                    </p:set>
                                    <p:animEffect transition="in" filter="fade">
                                      <p:cBhvr>
                                        <p:cTn id="33" dur="500"/>
                                        <p:tgtEl>
                                          <p:spTgt spid="95240"/>
                                        </p:tgtEl>
                                      </p:cBhvr>
                                    </p:animEffect>
                                  </p:childTnLst>
                                </p:cTn>
                              </p:par>
                              <p:par>
                                <p:cTn id="34" presetID="10" presetClass="entr" presetSubtype="0" fill="hold" nodeType="withEffect">
                                  <p:stCondLst>
                                    <p:cond delay="0"/>
                                  </p:stCondLst>
                                  <p:childTnLst>
                                    <p:set>
                                      <p:cBhvr>
                                        <p:cTn id="35" dur="1" fill="hold">
                                          <p:stCondLst>
                                            <p:cond delay="0"/>
                                          </p:stCondLst>
                                        </p:cTn>
                                        <p:tgtEl>
                                          <p:spTgt spid="95238"/>
                                        </p:tgtEl>
                                        <p:attrNameLst>
                                          <p:attrName>style.visibility</p:attrName>
                                        </p:attrNameLst>
                                      </p:cBhvr>
                                      <p:to>
                                        <p:strVal val="visible"/>
                                      </p:to>
                                    </p:set>
                                    <p:animEffect transition="in" filter="fade">
                                      <p:cBhvr>
                                        <p:cTn id="36" dur="500"/>
                                        <p:tgtEl>
                                          <p:spTgt spid="9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2132856"/>
            <a:ext cx="8229600" cy="1143000"/>
          </a:xfrm>
        </p:spPr>
        <p:txBody>
          <a:bodyPr/>
          <a:lstStyle/>
          <a:p>
            <a:pPr algn="ctr">
              <a:defRPr/>
            </a:pPr>
            <a:r>
              <a:rPr lang="en-US" dirty="0" smtClean="0">
                <a:solidFill>
                  <a:srgbClr val="336600"/>
                </a:solidFill>
              </a:rPr>
              <a:t>GRACIAS POR SU ATENCIÓN</a:t>
            </a:r>
            <a:endParaRPr lang="es-EC" dirty="0">
              <a:solidFill>
                <a:srgbClr val="3366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22312"/>
            <a:ext cx="8229600" cy="1143000"/>
          </a:xfrm>
        </p:spPr>
        <p:txBody>
          <a:bodyPr/>
          <a:lstStyle/>
          <a:p>
            <a:pPr algn="ctr">
              <a:defRPr/>
            </a:pPr>
            <a:r>
              <a:rPr lang="es-EC" dirty="0" smtClean="0">
                <a:solidFill>
                  <a:srgbClr val="002060"/>
                </a:solidFill>
              </a:rPr>
              <a:t>FORMULACIÓN DEL PROBLEMA</a:t>
            </a:r>
            <a:endParaRPr lang="es-EC" dirty="0">
              <a:solidFill>
                <a:srgbClr val="002060"/>
              </a:solidFill>
            </a:endParaRPr>
          </a:p>
        </p:txBody>
      </p:sp>
      <p:sp>
        <p:nvSpPr>
          <p:cNvPr id="12291" name="Oval 31"/>
          <p:cNvSpPr>
            <a:spLocks noGrp="1" noChangeArrowheads="1"/>
          </p:cNvSpPr>
          <p:nvPr>
            <p:ph sz="quarter" idx="1"/>
          </p:nvPr>
        </p:nvSpPr>
        <p:spPr bwMode="gray">
          <a:xfrm>
            <a:off x="302840" y="914712"/>
            <a:ext cx="8229600" cy="4890552"/>
          </a:xfrm>
          <a:prstGeom prst="ellipse">
            <a:avLst/>
          </a:prstGeom>
          <a:solidFill>
            <a:schemeClr val="bg2"/>
          </a:solidFill>
          <a:effectLst>
            <a:innerShdw blurRad="63500" dist="76200" dir="8100000">
              <a:prstClr val="black">
                <a:alpha val="50000"/>
              </a:prstClr>
            </a:innerShdw>
          </a:effectLst>
          <a:extLst/>
        </p:spPr>
        <p:txBody>
          <a:bodyPr vert="horz" wrap="square" lIns="91440" tIns="45720" rIns="91440" bIns="45720" numCol="1" anchor="ctr" anchorCtr="0" compatLnSpc="1">
            <a:prstTxWarp prst="textNoShape">
              <a:avLst/>
            </a:prstTxWarp>
            <a:spAutoFit/>
          </a:bodyPr>
          <a:lstStyle/>
          <a:p>
            <a:pPr marL="0" indent="0" algn="ctr">
              <a:buNone/>
            </a:pPr>
            <a:r>
              <a:rPr lang="es-ES" sz="2000" dirty="0">
                <a:solidFill>
                  <a:schemeClr val="tx1"/>
                </a:solidFill>
              </a:rPr>
              <a:t>¿De qué manera los estilos de enseñanza aplicados por los docentes inciden en el rendimiento académico de los estudiantes en las asignaturas de Matemática Básica e Introducción a la Contabilidad y Comercio del curso de nivelación para las carreras del departamento de Ciencias Económicas, Administrativas y del Comercio, modalidad presencial, de la Escuela Politécnica del Ejercito, campus </a:t>
            </a:r>
            <a:r>
              <a:rPr lang="es-ES" sz="2000" dirty="0" err="1">
                <a:solidFill>
                  <a:schemeClr val="tx1"/>
                </a:solidFill>
              </a:rPr>
              <a:t>Sangolquí</a:t>
            </a:r>
            <a:r>
              <a:rPr lang="es-ES" sz="2000" dirty="0">
                <a:solidFill>
                  <a:schemeClr val="tx1"/>
                </a:solidFill>
              </a:rPr>
              <a:t>, período académico marzo-agosto 2012?</a:t>
            </a:r>
            <a:endParaRPr lang="es-EC"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91">
                                            <p:bg/>
                                          </p:spTgt>
                                        </p:tgtEl>
                                        <p:attrNameLst>
                                          <p:attrName>style.visibility</p:attrName>
                                        </p:attrNameLst>
                                      </p:cBhvr>
                                      <p:to>
                                        <p:strVal val="visible"/>
                                      </p:to>
                                    </p:set>
                                    <p:animEffect transition="in" filter="circle(in)">
                                      <p:cBhvr>
                                        <p:cTn id="12" dur="2000"/>
                                        <p:tgtEl>
                                          <p:spTgt spid="12291">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Effect transition="in" filter="circle(in)">
                                      <p:cBhvr>
                                        <p:cTn id="15"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1"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71400"/>
            <a:ext cx="7498080" cy="1143000"/>
          </a:xfrm>
        </p:spPr>
        <p:txBody>
          <a:bodyPr/>
          <a:lstStyle/>
          <a:p>
            <a:pPr algn="ctr"/>
            <a:r>
              <a:rPr lang="es-EC" dirty="0" smtClean="0"/>
              <a:t>IMPORTANCIA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67778584"/>
              </p:ext>
            </p:extLst>
          </p:nvPr>
        </p:nvGraphicFramePr>
        <p:xfrm>
          <a:off x="323528" y="836712"/>
          <a:ext cx="86409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54436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03376" y="-315416"/>
            <a:ext cx="3184848" cy="990600"/>
          </a:xfrm>
        </p:spPr>
        <p:txBody>
          <a:bodyPr/>
          <a:lstStyle/>
          <a:p>
            <a:r>
              <a:rPr lang="es-EC" dirty="0" smtClean="0"/>
              <a:t>OBJETIVOS</a:t>
            </a:r>
            <a:endParaRPr lang="es-EC"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450970561"/>
              </p:ext>
            </p:extLst>
          </p:nvPr>
        </p:nvGraphicFramePr>
        <p:xfrm>
          <a:off x="3059832" y="836712"/>
          <a:ext cx="5904656" cy="5560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Bisel"/>
          <p:cNvSpPr/>
          <p:nvPr/>
        </p:nvSpPr>
        <p:spPr>
          <a:xfrm>
            <a:off x="35496" y="404664"/>
            <a:ext cx="2952328" cy="6264696"/>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500" dirty="0" smtClean="0"/>
          </a:p>
          <a:p>
            <a:pPr algn="ctr"/>
            <a:r>
              <a:rPr lang="es-ES" sz="1500" dirty="0" smtClean="0">
                <a:latin typeface="Arial" pitchFamily="34" charset="0"/>
                <a:cs typeface="Arial" pitchFamily="34" charset="0"/>
              </a:rPr>
              <a:t>Determinar </a:t>
            </a:r>
            <a:r>
              <a:rPr lang="es-ES" sz="1500" dirty="0">
                <a:latin typeface="Arial" pitchFamily="34" charset="0"/>
                <a:cs typeface="Arial" pitchFamily="34" charset="0"/>
              </a:rPr>
              <a:t>la incidencia de los estilos de enseñanza aplicados por los docentes en el rendimiento académico de los estudiantes en las asignaturas de Matemática Básica e Introducción a la Contabilidad y Comercio del curso de nivelación para las carreras del departamento de Ciencias Económicas, Administrativas y del Comercio, modalidad presencial, de la Escuela Politécnica del Ejercito, campus </a:t>
            </a:r>
            <a:r>
              <a:rPr lang="es-ES" sz="1500" dirty="0" err="1">
                <a:latin typeface="Arial" pitchFamily="34" charset="0"/>
                <a:cs typeface="Arial" pitchFamily="34" charset="0"/>
              </a:rPr>
              <a:t>Sangolquí</a:t>
            </a:r>
            <a:r>
              <a:rPr lang="es-ES" sz="1500" dirty="0">
                <a:latin typeface="Arial" pitchFamily="34" charset="0"/>
                <a:cs typeface="Arial" pitchFamily="34" charset="0"/>
              </a:rPr>
              <a:t>, período académico marzo-agosto 2012. </a:t>
            </a:r>
            <a:endParaRPr lang="es-EC" sz="1500" dirty="0">
              <a:latin typeface="Arial" pitchFamily="34" charset="0"/>
              <a:cs typeface="Arial" pitchFamily="34" charset="0"/>
            </a:endParaRPr>
          </a:p>
          <a:p>
            <a:pPr algn="ctr"/>
            <a:endParaRPr lang="es-EC" dirty="0"/>
          </a:p>
        </p:txBody>
      </p:sp>
    </p:spTree>
    <p:extLst>
      <p:ext uri="{BB962C8B-B14F-4D97-AF65-F5344CB8AC3E}">
        <p14:creationId xmlns:p14="http://schemas.microsoft.com/office/powerpoint/2010/main" val="347573699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n-US" dirty="0" smtClean="0">
                <a:solidFill>
                  <a:srgbClr val="336600"/>
                </a:solidFill>
              </a:rPr>
              <a:t>HIPÓTESIS </a:t>
            </a:r>
            <a:endParaRPr lang="es-EC" dirty="0">
              <a:solidFill>
                <a:srgbClr val="336600"/>
              </a:solidFill>
            </a:endParaRPr>
          </a:p>
        </p:txBody>
      </p:sp>
      <p:sp>
        <p:nvSpPr>
          <p:cNvPr id="22532" name="3 Rectángulo"/>
          <p:cNvSpPr>
            <a:spLocks noChangeArrowheads="1"/>
          </p:cNvSpPr>
          <p:nvPr/>
        </p:nvSpPr>
        <p:spPr bwMode="auto">
          <a:xfrm>
            <a:off x="3494088" y="32448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C"/>
          </a:p>
        </p:txBody>
      </p:sp>
      <p:grpSp>
        <p:nvGrpSpPr>
          <p:cNvPr id="4" name="3 Grupo"/>
          <p:cNvGrpSpPr/>
          <p:nvPr/>
        </p:nvGrpSpPr>
        <p:grpSpPr>
          <a:xfrm>
            <a:off x="539750" y="1315957"/>
            <a:ext cx="3744218" cy="4563445"/>
            <a:chOff x="539750" y="1701268"/>
            <a:chExt cx="3743890" cy="4176708"/>
          </a:xfrm>
        </p:grpSpPr>
        <p:sp>
          <p:nvSpPr>
            <p:cNvPr id="3" name="2 Rectángulo redondeado"/>
            <p:cNvSpPr/>
            <p:nvPr/>
          </p:nvSpPr>
          <p:spPr>
            <a:xfrm>
              <a:off x="539750" y="2225120"/>
              <a:ext cx="3743890" cy="365285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sz="1550" dirty="0" smtClean="0"/>
                <a:t>Los estilos de enseñanza aplicados por los docentes inciden en el rendimiento académico de los estudiantes en las asignaturas de Matemática Básica e Introducción a la Contabilidad y Comercio del curso de nivelación para las carreras del departamento de Ciencias Económicas, Administrativas y del Comercio, modalidad presencial, de la Escuela Politécnica del Ejército, campus </a:t>
              </a:r>
              <a:r>
                <a:rPr lang="es-EC" sz="1550" dirty="0" err="1" smtClean="0"/>
                <a:t>Sangolquí</a:t>
              </a:r>
              <a:r>
                <a:rPr lang="es-EC" sz="1550" dirty="0" smtClean="0"/>
                <a:t>, período académico marzo-agosto 2012</a:t>
              </a:r>
              <a:endParaRPr lang="es-EC" sz="1550" dirty="0"/>
            </a:p>
            <a:p>
              <a:pPr algn="ctr">
                <a:defRPr/>
              </a:pPr>
              <a:endParaRPr lang="es-EC" dirty="0"/>
            </a:p>
          </p:txBody>
        </p:sp>
        <p:sp>
          <p:nvSpPr>
            <p:cNvPr id="22535" name="5 CuadroTexto"/>
            <p:cNvSpPr txBox="1">
              <a:spLocks noChangeArrowheads="1"/>
            </p:cNvSpPr>
            <p:nvPr/>
          </p:nvSpPr>
          <p:spPr bwMode="auto">
            <a:xfrm>
              <a:off x="867573" y="1701268"/>
              <a:ext cx="3215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336600"/>
                  </a:solidFill>
                </a:rPr>
                <a:t>HIPÓTESIS </a:t>
              </a:r>
              <a:r>
                <a:rPr lang="en-US" b="1" dirty="0" smtClean="0">
                  <a:solidFill>
                    <a:srgbClr val="336600"/>
                  </a:solidFill>
                </a:rPr>
                <a:t>PRINCIPAL (H1)</a:t>
              </a:r>
              <a:endParaRPr lang="es-EC" b="1" dirty="0">
                <a:solidFill>
                  <a:srgbClr val="336600"/>
                </a:solidFill>
              </a:endParaRPr>
            </a:p>
          </p:txBody>
        </p:sp>
      </p:grpSp>
      <p:grpSp>
        <p:nvGrpSpPr>
          <p:cNvPr id="5" name="4 Grupo"/>
          <p:cNvGrpSpPr/>
          <p:nvPr/>
        </p:nvGrpSpPr>
        <p:grpSpPr>
          <a:xfrm>
            <a:off x="4735215" y="1311114"/>
            <a:ext cx="3527945" cy="4584836"/>
            <a:chOff x="4716463" y="1509439"/>
            <a:chExt cx="3387725" cy="4351503"/>
          </a:xfrm>
        </p:grpSpPr>
        <p:sp>
          <p:nvSpPr>
            <p:cNvPr id="54" name="53 Rectángulo redondeado"/>
            <p:cNvSpPr/>
            <p:nvPr/>
          </p:nvSpPr>
          <p:spPr>
            <a:xfrm>
              <a:off x="4716463" y="2102209"/>
              <a:ext cx="3387725" cy="375873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C" sz="1550" dirty="0"/>
                <a:t>Los estilos de enseñanza aplicados por los docentes </a:t>
              </a:r>
              <a:r>
                <a:rPr lang="es-EC" sz="1550" dirty="0" smtClean="0"/>
                <a:t>no inciden </a:t>
              </a:r>
              <a:r>
                <a:rPr lang="es-EC" sz="1550" dirty="0"/>
                <a:t>en el rendimiento académico de los estudiantes en las asignaturas de Matemática Básica e Introducción a la Contabilidad y Comercio del curso de nivelación para las carreras del departamento de Ciencias Económicas, Administrativas y del Comercio, modalidad presencial, de la Escuela Politécnica del Ejército, campus </a:t>
              </a:r>
              <a:r>
                <a:rPr lang="es-EC" sz="1550" dirty="0" err="1"/>
                <a:t>Sangolquí</a:t>
              </a:r>
              <a:r>
                <a:rPr lang="es-EC" sz="1550" dirty="0"/>
                <a:t>, período académico marzo-agosto 2012</a:t>
              </a:r>
            </a:p>
          </p:txBody>
        </p:sp>
        <p:sp>
          <p:nvSpPr>
            <p:cNvPr id="22536" name="54 CuadroTexto"/>
            <p:cNvSpPr txBox="1">
              <a:spLocks noChangeArrowheads="1"/>
            </p:cNvSpPr>
            <p:nvPr/>
          </p:nvSpPr>
          <p:spPr bwMode="auto">
            <a:xfrm>
              <a:off x="5097594" y="1509439"/>
              <a:ext cx="2625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336600"/>
                  </a:solidFill>
                </a:rPr>
                <a:t>HIPÓTESIS </a:t>
              </a:r>
              <a:r>
                <a:rPr lang="en-US" b="1" dirty="0" smtClean="0">
                  <a:solidFill>
                    <a:srgbClr val="336600"/>
                  </a:solidFill>
                </a:rPr>
                <a:t>NULA (H0)</a:t>
              </a:r>
              <a:endParaRPr lang="es-EC" b="1" dirty="0">
                <a:solidFill>
                  <a:srgbClr val="336600"/>
                </a:solidFill>
              </a:endParaRPr>
            </a:p>
          </p:txBody>
        </p:sp>
      </p:grpSp>
    </p:spTree>
    <p:extLst>
      <p:ext uri="{BB962C8B-B14F-4D97-AF65-F5344CB8AC3E}">
        <p14:creationId xmlns:p14="http://schemas.microsoft.com/office/powerpoint/2010/main" val="3980358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62074"/>
          </a:xfrm>
        </p:spPr>
        <p:txBody>
          <a:bodyPr/>
          <a:lstStyle/>
          <a:p>
            <a:pPr algn="ctr">
              <a:defRPr/>
            </a:pPr>
            <a:r>
              <a:rPr lang="en-US" dirty="0" smtClean="0">
                <a:solidFill>
                  <a:srgbClr val="002060"/>
                </a:solidFill>
              </a:rPr>
              <a:t>OPERACIONALIZACIÓN DE VARIABLES</a:t>
            </a:r>
            <a:endParaRPr lang="es-EC" dirty="0">
              <a:solidFill>
                <a:srgbClr val="002060"/>
              </a:solidFill>
            </a:endParaRPr>
          </a:p>
        </p:txBody>
      </p:sp>
      <p:sp>
        <p:nvSpPr>
          <p:cNvPr id="23556" name="3 Rectángulo"/>
          <p:cNvSpPr>
            <a:spLocks noChangeArrowheads="1"/>
          </p:cNvSpPr>
          <p:nvPr/>
        </p:nvSpPr>
        <p:spPr bwMode="auto">
          <a:xfrm>
            <a:off x="3494088" y="32448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1139598925"/>
              </p:ext>
            </p:extLst>
          </p:nvPr>
        </p:nvGraphicFramePr>
        <p:xfrm>
          <a:off x="179512" y="836712"/>
          <a:ext cx="8712968" cy="5789796"/>
        </p:xfrm>
        <a:graphic>
          <a:graphicData uri="http://schemas.openxmlformats.org/drawingml/2006/table">
            <a:tbl>
              <a:tblPr firstRow="1" bandRow="1">
                <a:tableStyleId>{F5AB1C69-6EDB-4FF4-983F-18BD219EF322}</a:tableStyleId>
              </a:tblPr>
              <a:tblGrid>
                <a:gridCol w="1800200"/>
                <a:gridCol w="1584176"/>
                <a:gridCol w="3240360"/>
                <a:gridCol w="792088"/>
                <a:gridCol w="1296144"/>
              </a:tblGrid>
              <a:tr h="504056">
                <a:tc>
                  <a:txBody>
                    <a:bodyPr/>
                    <a:lstStyle/>
                    <a:p>
                      <a:pPr algn="ctr">
                        <a:lnSpc>
                          <a:spcPct val="150000"/>
                        </a:lnSpc>
                        <a:spcAft>
                          <a:spcPts val="0"/>
                        </a:spcAft>
                      </a:pPr>
                      <a:r>
                        <a:rPr lang="es-EC" sz="1000" dirty="0">
                          <a:effectLst/>
                        </a:rPr>
                        <a:t>VARIABLE</a:t>
                      </a:r>
                      <a:endParaRPr lang="es-EC" sz="1000" dirty="0">
                        <a:solidFill>
                          <a:schemeClr val="tx1"/>
                        </a:solidFill>
                        <a:effectLst/>
                        <a:latin typeface="Calibri"/>
                        <a:ea typeface="Calibri"/>
                        <a:cs typeface="Times New Roman"/>
                      </a:endParaRPr>
                    </a:p>
                  </a:txBody>
                  <a:tcPr marL="41907" marR="41907" marT="0" marB="0"/>
                </a:tc>
                <a:tc>
                  <a:txBody>
                    <a:bodyPr/>
                    <a:lstStyle/>
                    <a:p>
                      <a:pPr algn="ctr">
                        <a:lnSpc>
                          <a:spcPct val="150000"/>
                        </a:lnSpc>
                        <a:spcAft>
                          <a:spcPts val="0"/>
                        </a:spcAft>
                      </a:pPr>
                      <a:r>
                        <a:rPr lang="es-EC" sz="1000" dirty="0">
                          <a:effectLst/>
                        </a:rPr>
                        <a:t>DIMENSIONES O</a:t>
                      </a:r>
                    </a:p>
                    <a:p>
                      <a:pPr algn="ctr">
                        <a:lnSpc>
                          <a:spcPct val="150000"/>
                        </a:lnSpc>
                        <a:spcAft>
                          <a:spcPts val="0"/>
                        </a:spcAft>
                      </a:pPr>
                      <a:r>
                        <a:rPr lang="es-EC" sz="1000" dirty="0">
                          <a:effectLst/>
                        </a:rPr>
                        <a:t>CATEGORÍAS</a:t>
                      </a:r>
                      <a:endParaRPr lang="es-EC" sz="1000" dirty="0">
                        <a:solidFill>
                          <a:schemeClr val="tx1"/>
                        </a:solidFill>
                        <a:effectLst/>
                        <a:latin typeface="Calibri"/>
                        <a:ea typeface="Calibri"/>
                        <a:cs typeface="Times New Roman"/>
                      </a:endParaRPr>
                    </a:p>
                  </a:txBody>
                  <a:tcPr marL="41907" marR="41907" marT="0" marB="0"/>
                </a:tc>
                <a:tc>
                  <a:txBody>
                    <a:bodyPr/>
                    <a:lstStyle/>
                    <a:p>
                      <a:pPr algn="ctr">
                        <a:lnSpc>
                          <a:spcPct val="150000"/>
                        </a:lnSpc>
                        <a:spcAft>
                          <a:spcPts val="0"/>
                        </a:spcAft>
                      </a:pPr>
                      <a:r>
                        <a:rPr lang="es-EC" sz="1000" dirty="0">
                          <a:effectLst/>
                        </a:rPr>
                        <a:t>INDICADORES</a:t>
                      </a:r>
                      <a:endParaRPr lang="es-EC" sz="1000" dirty="0">
                        <a:solidFill>
                          <a:schemeClr val="tx1"/>
                        </a:solidFill>
                        <a:effectLst/>
                        <a:latin typeface="Calibri"/>
                        <a:ea typeface="Calibri"/>
                        <a:cs typeface="Times New Roman"/>
                      </a:endParaRPr>
                    </a:p>
                  </a:txBody>
                  <a:tcPr marL="41907" marR="41907" marT="0" marB="0"/>
                </a:tc>
                <a:tc>
                  <a:txBody>
                    <a:bodyPr/>
                    <a:lstStyle/>
                    <a:p>
                      <a:pPr algn="ctr">
                        <a:lnSpc>
                          <a:spcPct val="150000"/>
                        </a:lnSpc>
                        <a:spcAft>
                          <a:spcPts val="0"/>
                        </a:spcAft>
                      </a:pPr>
                      <a:r>
                        <a:rPr lang="es-EC" sz="1000" dirty="0">
                          <a:effectLst/>
                        </a:rPr>
                        <a:t>TÉCNICA</a:t>
                      </a:r>
                      <a:endParaRPr lang="es-EC" sz="1000" dirty="0">
                        <a:solidFill>
                          <a:schemeClr val="tx1"/>
                        </a:solidFill>
                        <a:effectLst/>
                        <a:latin typeface="Calibri"/>
                        <a:ea typeface="Calibri"/>
                        <a:cs typeface="Times New Roman"/>
                      </a:endParaRPr>
                    </a:p>
                  </a:txBody>
                  <a:tcPr marL="41907" marR="41907" marT="0" marB="0"/>
                </a:tc>
                <a:tc>
                  <a:txBody>
                    <a:bodyPr/>
                    <a:lstStyle/>
                    <a:p>
                      <a:pPr algn="ctr">
                        <a:lnSpc>
                          <a:spcPct val="150000"/>
                        </a:lnSpc>
                        <a:spcAft>
                          <a:spcPts val="0"/>
                        </a:spcAft>
                      </a:pPr>
                      <a:r>
                        <a:rPr lang="es-EC" sz="1000" dirty="0">
                          <a:effectLst/>
                        </a:rPr>
                        <a:t>INSTRUMENTOS</a:t>
                      </a:r>
                      <a:endParaRPr lang="es-EC" sz="1000" dirty="0">
                        <a:solidFill>
                          <a:schemeClr val="tx1"/>
                        </a:solidFill>
                        <a:effectLst/>
                        <a:latin typeface="Calibri"/>
                        <a:ea typeface="Calibri"/>
                        <a:cs typeface="Times New Roman"/>
                      </a:endParaRPr>
                    </a:p>
                  </a:txBody>
                  <a:tcPr marL="41907" marR="41907" marT="0" marB="0"/>
                </a:tc>
              </a:tr>
              <a:tr h="370840">
                <a:tc rowSpan="3">
                  <a:txBody>
                    <a:bodyPr/>
                    <a:lstStyle/>
                    <a:p>
                      <a:pPr algn="ctr">
                        <a:lnSpc>
                          <a:spcPct val="150000"/>
                        </a:lnSpc>
                        <a:spcAft>
                          <a:spcPts val="0"/>
                        </a:spcAft>
                      </a:pPr>
                      <a:r>
                        <a:rPr lang="es-EC" sz="1100" b="1" dirty="0" smtClean="0">
                          <a:effectLst/>
                        </a:rPr>
                        <a:t>INDEPENDIENTE</a:t>
                      </a:r>
                    </a:p>
                    <a:p>
                      <a:pPr algn="ctr">
                        <a:lnSpc>
                          <a:spcPct val="150000"/>
                        </a:lnSpc>
                        <a:spcAft>
                          <a:spcPts val="0"/>
                        </a:spcAft>
                      </a:pPr>
                      <a:endParaRPr lang="es-EC" sz="1800" b="1" dirty="0" smtClean="0">
                        <a:effectLst/>
                      </a:endParaRPr>
                    </a:p>
                    <a:p>
                      <a:pPr algn="ctr">
                        <a:lnSpc>
                          <a:spcPct val="150000"/>
                        </a:lnSpc>
                        <a:spcAft>
                          <a:spcPts val="0"/>
                        </a:spcAft>
                      </a:pPr>
                      <a:endParaRPr lang="es-EC" sz="900" b="1" dirty="0" smtClean="0">
                        <a:effectLst/>
                      </a:endParaRPr>
                    </a:p>
                    <a:p>
                      <a:pPr algn="ctr">
                        <a:lnSpc>
                          <a:spcPct val="150000"/>
                        </a:lnSpc>
                        <a:spcAft>
                          <a:spcPts val="0"/>
                        </a:spcAft>
                      </a:pPr>
                      <a:endParaRPr lang="es-EC" sz="900" b="1" dirty="0" smtClean="0">
                        <a:effectLst/>
                      </a:endParaRPr>
                    </a:p>
                    <a:p>
                      <a:pPr algn="ctr">
                        <a:lnSpc>
                          <a:spcPct val="150000"/>
                        </a:lnSpc>
                        <a:spcAft>
                          <a:spcPts val="0"/>
                        </a:spcAft>
                      </a:pPr>
                      <a:endParaRPr lang="es-EC" sz="900" b="1" dirty="0" smtClean="0">
                        <a:effectLst/>
                      </a:endParaRPr>
                    </a:p>
                    <a:p>
                      <a:pPr algn="ctr">
                        <a:lnSpc>
                          <a:spcPct val="150000"/>
                        </a:lnSpc>
                        <a:spcAft>
                          <a:spcPts val="0"/>
                        </a:spcAft>
                      </a:pPr>
                      <a:endParaRPr lang="es-EC" sz="900" b="1" dirty="0" smtClean="0">
                        <a:effectLst/>
                      </a:endParaRPr>
                    </a:p>
                    <a:p>
                      <a:pPr algn="ctr">
                        <a:lnSpc>
                          <a:spcPct val="150000"/>
                        </a:lnSpc>
                        <a:spcAft>
                          <a:spcPts val="0"/>
                        </a:spcAft>
                      </a:pPr>
                      <a:endParaRPr lang="es-EC" sz="900" b="1" dirty="0" smtClean="0">
                        <a:effectLst/>
                      </a:endParaRPr>
                    </a:p>
                    <a:p>
                      <a:pPr algn="ctr">
                        <a:lnSpc>
                          <a:spcPct val="150000"/>
                        </a:lnSpc>
                        <a:spcAft>
                          <a:spcPts val="0"/>
                        </a:spcAft>
                      </a:pPr>
                      <a:endParaRPr lang="es-EC" sz="900" b="1" dirty="0" smtClean="0">
                        <a:effectLst/>
                      </a:endParaRPr>
                    </a:p>
                    <a:p>
                      <a:pPr algn="ctr">
                        <a:lnSpc>
                          <a:spcPct val="150000"/>
                        </a:lnSpc>
                        <a:spcAft>
                          <a:spcPts val="0"/>
                        </a:spcAft>
                      </a:pPr>
                      <a:endParaRPr lang="es-EC" sz="900" b="1" dirty="0" smtClean="0">
                        <a:effectLst/>
                      </a:endParaRPr>
                    </a:p>
                    <a:p>
                      <a:pPr algn="ctr">
                        <a:lnSpc>
                          <a:spcPct val="150000"/>
                        </a:lnSpc>
                        <a:spcAft>
                          <a:spcPts val="0"/>
                        </a:spcAft>
                      </a:pPr>
                      <a:endParaRPr lang="es-EC" sz="900" b="1" dirty="0" smtClean="0">
                        <a:effectLst/>
                      </a:endParaRPr>
                    </a:p>
                    <a:p>
                      <a:pPr algn="ctr">
                        <a:lnSpc>
                          <a:spcPct val="150000"/>
                        </a:lnSpc>
                        <a:spcAft>
                          <a:spcPts val="0"/>
                        </a:spcAft>
                      </a:pPr>
                      <a:endParaRPr lang="es-EC" sz="900" b="1" dirty="0" smtClean="0">
                        <a:effectLst/>
                      </a:endParaRPr>
                    </a:p>
                    <a:p>
                      <a:pPr algn="ctr">
                        <a:lnSpc>
                          <a:spcPct val="150000"/>
                        </a:lnSpc>
                        <a:spcAft>
                          <a:spcPts val="0"/>
                        </a:spcAft>
                      </a:pPr>
                      <a:r>
                        <a:rPr lang="es-EC" sz="900" b="1" dirty="0" smtClean="0">
                          <a:effectLst/>
                        </a:rPr>
                        <a:t>ESTILOS DE ENSEÑANZA</a:t>
                      </a:r>
                    </a:p>
                    <a:p>
                      <a:pPr algn="ctr">
                        <a:lnSpc>
                          <a:spcPct val="150000"/>
                        </a:lnSpc>
                        <a:spcAft>
                          <a:spcPts val="0"/>
                        </a:spcAft>
                      </a:pPr>
                      <a:endParaRPr lang="es-EC" sz="1800" b="1" dirty="0" smtClean="0">
                        <a:effectLst/>
                      </a:endParaRPr>
                    </a:p>
                  </a:txBody>
                  <a:tcPr/>
                </a:tc>
                <a:tc>
                  <a:txBody>
                    <a:bodyPr/>
                    <a:lstStyle/>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r>
                        <a:rPr lang="es-EC" sz="900" dirty="0" smtClean="0"/>
                        <a:t>Estilo</a:t>
                      </a:r>
                      <a:r>
                        <a:rPr lang="es-EC" sz="900" baseline="0" dirty="0" smtClean="0"/>
                        <a:t> tradicional o formal</a:t>
                      </a:r>
                      <a:endParaRPr lang="es-EC" sz="900" dirty="0"/>
                    </a:p>
                  </a:txBody>
                  <a:tcPr/>
                </a:tc>
                <a:tc>
                  <a:txBody>
                    <a:bodyPr/>
                    <a:lstStyle/>
                    <a:p>
                      <a:pPr marL="342900" lvl="0" indent="-342900" algn="just">
                        <a:lnSpc>
                          <a:spcPct val="150000"/>
                        </a:lnSpc>
                        <a:spcAft>
                          <a:spcPts val="0"/>
                        </a:spcAft>
                        <a:buFont typeface="Wingdings"/>
                        <a:buChar char=""/>
                      </a:pPr>
                      <a:r>
                        <a:rPr lang="es-EC" sz="900" dirty="0" smtClean="0">
                          <a:effectLst/>
                        </a:rPr>
                        <a:t>Se sustenta en el orden, la tarea y el control exhaustivo</a:t>
                      </a:r>
                    </a:p>
                    <a:p>
                      <a:pPr marL="342900" lvl="0" indent="-342900" algn="just">
                        <a:lnSpc>
                          <a:spcPct val="150000"/>
                        </a:lnSpc>
                        <a:spcAft>
                          <a:spcPts val="0"/>
                        </a:spcAft>
                        <a:buFont typeface="Wingdings"/>
                        <a:buChar char=""/>
                      </a:pPr>
                      <a:r>
                        <a:rPr lang="es-EC" sz="900" dirty="0" smtClean="0">
                          <a:effectLst/>
                        </a:rPr>
                        <a:t>Toma</a:t>
                      </a:r>
                      <a:r>
                        <a:rPr lang="es-EC" sz="900" baseline="0" dirty="0" smtClean="0">
                          <a:effectLst/>
                        </a:rPr>
                        <a:t> decisiones</a:t>
                      </a:r>
                    </a:p>
                    <a:p>
                      <a:pPr marL="342900" lvl="0" indent="-342900" algn="just">
                        <a:lnSpc>
                          <a:spcPct val="150000"/>
                        </a:lnSpc>
                        <a:spcAft>
                          <a:spcPts val="0"/>
                        </a:spcAft>
                        <a:buFont typeface="Wingdings"/>
                        <a:buChar char=""/>
                      </a:pPr>
                      <a:r>
                        <a:rPr lang="es-EC" sz="900" baseline="0" dirty="0" smtClean="0">
                          <a:effectLst/>
                        </a:rPr>
                        <a:t>Promueve la pasividad del estudiantado</a:t>
                      </a:r>
                    </a:p>
                    <a:p>
                      <a:pPr marL="342900" lvl="0" indent="-342900" algn="just">
                        <a:lnSpc>
                          <a:spcPct val="150000"/>
                        </a:lnSpc>
                        <a:spcAft>
                          <a:spcPts val="0"/>
                        </a:spcAft>
                        <a:buFont typeface="Wingdings"/>
                        <a:buChar char=""/>
                      </a:pPr>
                      <a:r>
                        <a:rPr lang="es-EC" sz="900" baseline="0" dirty="0" smtClean="0">
                          <a:effectLst/>
                        </a:rPr>
                        <a:t>No existen relaciones afectivas</a:t>
                      </a:r>
                    </a:p>
                    <a:p>
                      <a:pPr marL="342900" lvl="0" indent="-342900" algn="just">
                        <a:lnSpc>
                          <a:spcPct val="150000"/>
                        </a:lnSpc>
                        <a:spcAft>
                          <a:spcPts val="0"/>
                        </a:spcAft>
                        <a:buFont typeface="Wingdings"/>
                        <a:buChar char=""/>
                      </a:pPr>
                      <a:r>
                        <a:rPr lang="es-EC" sz="900" baseline="0" dirty="0" smtClean="0">
                          <a:effectLst/>
                        </a:rPr>
                        <a:t>No existe individualización</a:t>
                      </a:r>
                    </a:p>
                    <a:p>
                      <a:pPr marL="342900" lvl="0" indent="-342900" algn="just">
                        <a:lnSpc>
                          <a:spcPct val="150000"/>
                        </a:lnSpc>
                        <a:spcAft>
                          <a:spcPts val="0"/>
                        </a:spcAft>
                        <a:buFont typeface="Wingdings"/>
                        <a:buChar char=""/>
                      </a:pPr>
                      <a:r>
                        <a:rPr lang="es-EC" sz="900" baseline="0" dirty="0" smtClean="0">
                          <a:effectLst/>
                        </a:rPr>
                        <a:t>Es expositor y da conferencias</a:t>
                      </a:r>
                    </a:p>
                    <a:p>
                      <a:pPr marL="342900" lvl="0" indent="-342900" algn="just">
                        <a:lnSpc>
                          <a:spcPct val="150000"/>
                        </a:lnSpc>
                        <a:spcAft>
                          <a:spcPts val="0"/>
                        </a:spcAft>
                        <a:buFont typeface="Wingdings"/>
                        <a:buChar char=""/>
                      </a:pPr>
                      <a:r>
                        <a:rPr lang="es-EC" sz="900" baseline="0" dirty="0" smtClean="0">
                          <a:effectLst/>
                        </a:rPr>
                        <a:t>Transmite información</a:t>
                      </a:r>
                    </a:p>
                    <a:p>
                      <a:pPr marL="342900" lvl="0" indent="-342900" algn="just">
                        <a:lnSpc>
                          <a:spcPct val="150000"/>
                        </a:lnSpc>
                        <a:spcAft>
                          <a:spcPts val="0"/>
                        </a:spcAft>
                        <a:buFont typeface="Wingdings"/>
                        <a:buChar char=""/>
                      </a:pPr>
                      <a:r>
                        <a:rPr lang="es-EC" sz="900" baseline="0" dirty="0" smtClean="0">
                          <a:effectLst/>
                        </a:rPr>
                        <a:t>Proporciona respuestas</a:t>
                      </a:r>
                      <a:endParaRPr lang="es-EC" sz="900" dirty="0" smtClean="0">
                        <a:effectLst/>
                      </a:endParaRPr>
                    </a:p>
                  </a:txBody>
                  <a:tcPr/>
                </a:tc>
                <a:tc>
                  <a:txBody>
                    <a:bodyPr/>
                    <a:lstStyle/>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r>
                        <a:rPr lang="es-EC" sz="900" dirty="0" smtClean="0"/>
                        <a:t>Encuesta</a:t>
                      </a:r>
                      <a:endParaRPr lang="es-EC" sz="900" dirty="0"/>
                    </a:p>
                  </a:txBody>
                  <a:tcPr/>
                </a:tc>
                <a:tc>
                  <a:txBody>
                    <a:bodyPr/>
                    <a:lstStyle/>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r>
                        <a:rPr lang="es-EC" sz="900" dirty="0" smtClean="0"/>
                        <a:t>Cuestionario</a:t>
                      </a:r>
                      <a:endParaRPr lang="es-EC" sz="900" dirty="0"/>
                    </a:p>
                  </a:txBody>
                  <a:tcPr/>
                </a:tc>
              </a:tr>
              <a:tr h="370840">
                <a:tc vMerge="1">
                  <a:txBody>
                    <a:bodyPr/>
                    <a:lstStyle/>
                    <a:p>
                      <a:endParaRPr lang="es-EC" dirty="0"/>
                    </a:p>
                  </a:txBody>
                  <a:tcPr/>
                </a:tc>
                <a:tc>
                  <a:txBody>
                    <a:bodyPr/>
                    <a:lstStyle/>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r>
                        <a:rPr lang="es-EC" sz="900" dirty="0" smtClean="0"/>
                        <a:t>Estilo progresista</a:t>
                      </a:r>
                      <a:r>
                        <a:rPr lang="es-EC" sz="900" baseline="0" dirty="0" smtClean="0"/>
                        <a:t> o liberal</a:t>
                      </a:r>
                      <a:endParaRPr lang="es-EC" sz="900" dirty="0"/>
                    </a:p>
                  </a:txBody>
                  <a:tcPr/>
                </a:tc>
                <a:tc>
                  <a:txBody>
                    <a:bodyPr/>
                    <a:lstStyle/>
                    <a:p>
                      <a:pPr marL="342900" lvl="0" indent="-342900" algn="just">
                        <a:lnSpc>
                          <a:spcPct val="150000"/>
                        </a:lnSpc>
                        <a:spcAft>
                          <a:spcPts val="0"/>
                        </a:spcAft>
                        <a:buFont typeface="Wingdings"/>
                        <a:buChar char=""/>
                      </a:pPr>
                      <a:r>
                        <a:rPr lang="es-ES_tradnl" sz="900" dirty="0" smtClean="0">
                          <a:effectLst/>
                        </a:rPr>
                        <a:t>Estimula la cooperación</a:t>
                      </a:r>
                      <a:r>
                        <a:rPr lang="es-ES_tradnl" sz="900" baseline="0" dirty="0" smtClean="0">
                          <a:effectLst/>
                        </a:rPr>
                        <a:t> y solidaridad a través de la práctica del trabajo grupal</a:t>
                      </a:r>
                      <a:endParaRPr lang="es-EC" sz="900" dirty="0" smtClean="0">
                        <a:effectLst/>
                      </a:endParaRPr>
                    </a:p>
                    <a:p>
                      <a:pPr marL="342900" lvl="0" indent="-342900" algn="just">
                        <a:lnSpc>
                          <a:spcPct val="150000"/>
                        </a:lnSpc>
                        <a:spcAft>
                          <a:spcPts val="0"/>
                        </a:spcAft>
                        <a:buFont typeface="Wingdings"/>
                        <a:buChar char=""/>
                      </a:pPr>
                      <a:r>
                        <a:rPr lang="es-ES_tradnl" sz="900" dirty="0" smtClean="0">
                          <a:effectLst/>
                        </a:rPr>
                        <a:t>Escucha y anima a los estudiantes para hallar sus propias soluciones</a:t>
                      </a:r>
                    </a:p>
                    <a:p>
                      <a:pPr marL="342900" lvl="0" indent="-342900" algn="just">
                        <a:lnSpc>
                          <a:spcPct val="150000"/>
                        </a:lnSpc>
                        <a:spcAft>
                          <a:spcPts val="0"/>
                        </a:spcAft>
                        <a:buFont typeface="Wingdings"/>
                        <a:buChar char=""/>
                      </a:pPr>
                      <a:r>
                        <a:rPr lang="es-ES_tradnl" sz="900" dirty="0" smtClean="0">
                          <a:effectLst/>
                        </a:rPr>
                        <a:t>Colabora con el grupo en la toma de decisiones</a:t>
                      </a:r>
                    </a:p>
                    <a:p>
                      <a:pPr marL="342900" lvl="0" indent="-342900" algn="just">
                        <a:lnSpc>
                          <a:spcPct val="150000"/>
                        </a:lnSpc>
                        <a:spcAft>
                          <a:spcPts val="0"/>
                        </a:spcAft>
                        <a:buFont typeface="Wingdings"/>
                        <a:buChar char=""/>
                      </a:pPr>
                      <a:r>
                        <a:rPr lang="es-ES_tradnl" sz="900" dirty="0" smtClean="0">
                          <a:effectLst/>
                        </a:rPr>
                        <a:t>Promueve las discusiones</a:t>
                      </a:r>
                    </a:p>
                    <a:p>
                      <a:pPr marL="342900" lvl="0" indent="-342900" algn="just">
                        <a:lnSpc>
                          <a:spcPct val="150000"/>
                        </a:lnSpc>
                        <a:spcAft>
                          <a:spcPts val="0"/>
                        </a:spcAft>
                        <a:buFont typeface="Wingdings"/>
                        <a:buChar char=""/>
                      </a:pPr>
                      <a:r>
                        <a:rPr lang="es-ES_tradnl" sz="900" dirty="0" smtClean="0">
                          <a:effectLst/>
                        </a:rPr>
                        <a:t>Proporciona</a:t>
                      </a:r>
                      <a:r>
                        <a:rPr lang="es-ES_tradnl" sz="900" baseline="0" dirty="0" smtClean="0">
                          <a:effectLst/>
                        </a:rPr>
                        <a:t> retroalimentación</a:t>
                      </a:r>
                    </a:p>
                    <a:p>
                      <a:pPr marL="342900" lvl="0" indent="-342900" algn="just">
                        <a:lnSpc>
                          <a:spcPct val="150000"/>
                        </a:lnSpc>
                        <a:spcAft>
                          <a:spcPts val="0"/>
                        </a:spcAft>
                        <a:buFont typeface="Wingdings"/>
                        <a:buChar char=""/>
                      </a:pPr>
                      <a:r>
                        <a:rPr lang="es-ES_tradnl" sz="900" baseline="0" dirty="0" smtClean="0">
                          <a:effectLst/>
                        </a:rPr>
                        <a:t>Escucha y consulta</a:t>
                      </a:r>
                    </a:p>
                    <a:p>
                      <a:pPr marL="342900" lvl="0" indent="-342900" algn="just">
                        <a:lnSpc>
                          <a:spcPct val="150000"/>
                        </a:lnSpc>
                        <a:spcAft>
                          <a:spcPts val="0"/>
                        </a:spcAft>
                        <a:buFont typeface="Wingdings"/>
                        <a:buChar char=""/>
                      </a:pPr>
                      <a:r>
                        <a:rPr lang="es-ES_tradnl" sz="900" baseline="0" dirty="0" smtClean="0">
                          <a:effectLst/>
                        </a:rPr>
                        <a:t>Hace preguntas</a:t>
                      </a:r>
                    </a:p>
                    <a:p>
                      <a:pPr marL="342900" lvl="0" indent="-342900" algn="just">
                        <a:lnSpc>
                          <a:spcPct val="150000"/>
                        </a:lnSpc>
                        <a:spcAft>
                          <a:spcPts val="0"/>
                        </a:spcAft>
                        <a:buFont typeface="Wingdings"/>
                        <a:buChar char=""/>
                      </a:pPr>
                      <a:r>
                        <a:rPr lang="es-ES_tradnl" sz="900" baseline="0" dirty="0" smtClean="0">
                          <a:effectLst/>
                        </a:rPr>
                        <a:t>Facilita las discusiones</a:t>
                      </a:r>
                    </a:p>
                    <a:p>
                      <a:pPr marL="342900" lvl="0" indent="-342900" algn="just">
                        <a:lnSpc>
                          <a:spcPct val="150000"/>
                        </a:lnSpc>
                        <a:spcAft>
                          <a:spcPts val="0"/>
                        </a:spcAft>
                        <a:buFont typeface="Wingdings"/>
                        <a:buChar char=""/>
                      </a:pPr>
                      <a:r>
                        <a:rPr lang="es-ES_tradnl" sz="900" baseline="0" dirty="0" smtClean="0">
                          <a:effectLst/>
                        </a:rPr>
                        <a:t>Es un guía</a:t>
                      </a:r>
                    </a:p>
                    <a:p>
                      <a:pPr marL="342900" lvl="0" indent="-342900" algn="just">
                        <a:lnSpc>
                          <a:spcPct val="150000"/>
                        </a:lnSpc>
                        <a:spcAft>
                          <a:spcPts val="0"/>
                        </a:spcAft>
                        <a:buFont typeface="Wingdings"/>
                        <a:buChar char=""/>
                      </a:pPr>
                      <a:r>
                        <a:rPr lang="es-ES_tradnl" sz="900" baseline="0" dirty="0" smtClean="0">
                          <a:effectLst/>
                        </a:rPr>
                        <a:t>Fomenta actitudes de curiosidad e indagación</a:t>
                      </a:r>
                    </a:p>
                    <a:p>
                      <a:pPr marL="342900" lvl="0" indent="-342900" algn="just">
                        <a:lnSpc>
                          <a:spcPct val="150000"/>
                        </a:lnSpc>
                        <a:spcAft>
                          <a:spcPts val="0"/>
                        </a:spcAft>
                        <a:buFont typeface="Wingdings"/>
                        <a:buChar char=""/>
                      </a:pPr>
                      <a:r>
                        <a:rPr lang="es-ES_tradnl" sz="900" baseline="0" dirty="0" smtClean="0">
                          <a:effectLst/>
                        </a:rPr>
                        <a:t>Se favorece el aprendizaje por descubrimiento y la capacidad crítica</a:t>
                      </a:r>
                      <a:endParaRPr lang="es-EC" sz="900" dirty="0" smtClean="0">
                        <a:effectLst/>
                      </a:endParaRPr>
                    </a:p>
                  </a:txBody>
                  <a:tcPr/>
                </a:tc>
                <a:tc>
                  <a:txBody>
                    <a:bodyPr/>
                    <a:lstStyle/>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r>
                        <a:rPr lang="es-EC" sz="900" dirty="0" smtClean="0"/>
                        <a:t>Encuesta</a:t>
                      </a:r>
                      <a:endParaRPr lang="es-EC" sz="900" dirty="0"/>
                    </a:p>
                  </a:txBody>
                  <a:tcPr/>
                </a:tc>
                <a:tc>
                  <a:txBody>
                    <a:bodyPr/>
                    <a:lstStyle/>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endParaRPr lang="es-EC" sz="900" dirty="0" smtClean="0"/>
                    </a:p>
                    <a:p>
                      <a:r>
                        <a:rPr lang="es-EC" sz="900" dirty="0" smtClean="0"/>
                        <a:t>Cuestionario</a:t>
                      </a:r>
                      <a:endParaRPr lang="es-EC" sz="900" dirty="0"/>
                    </a:p>
                  </a:txBody>
                  <a:tcPr/>
                </a:tc>
              </a:tr>
              <a:tr h="370840">
                <a:tc vMerge="1">
                  <a:txBody>
                    <a:bodyPr/>
                    <a:lstStyle/>
                    <a:p>
                      <a:endParaRPr lang="es-EC" dirty="0"/>
                    </a:p>
                  </a:txBody>
                  <a:tcPr/>
                </a:tc>
                <a:tc>
                  <a:txBody>
                    <a:bodyPr/>
                    <a:lstStyle/>
                    <a:p>
                      <a:r>
                        <a:rPr lang="es-EC" sz="900" dirty="0" smtClean="0"/>
                        <a:t>Estilo</a:t>
                      </a:r>
                      <a:r>
                        <a:rPr lang="es-EC" sz="900" baseline="0" dirty="0" smtClean="0"/>
                        <a:t> mixto</a:t>
                      </a:r>
                      <a:endParaRPr lang="es-EC" sz="900" dirty="0"/>
                    </a:p>
                  </a:txBody>
                  <a:tcPr/>
                </a:tc>
                <a:tc>
                  <a:txBody>
                    <a:bodyPr/>
                    <a:lstStyle/>
                    <a:p>
                      <a:pPr marL="342900" lvl="0" indent="-342900" algn="just">
                        <a:lnSpc>
                          <a:spcPct val="150000"/>
                        </a:lnSpc>
                        <a:spcAft>
                          <a:spcPts val="0"/>
                        </a:spcAft>
                        <a:buFont typeface="Wingdings"/>
                        <a:buChar char=""/>
                      </a:pPr>
                      <a:r>
                        <a:rPr lang="es-ES_tradnl" sz="900" baseline="0" dirty="0" smtClean="0">
                          <a:effectLst/>
                        </a:rPr>
                        <a:t>Combinación de uno u otro estilo en grado diverso</a:t>
                      </a:r>
                    </a:p>
                  </a:txBody>
                  <a:tcPr/>
                </a:tc>
                <a:tc>
                  <a:txBody>
                    <a:bodyPr/>
                    <a:lstStyle/>
                    <a:p>
                      <a:r>
                        <a:rPr lang="es-EC" sz="900" dirty="0" smtClean="0"/>
                        <a:t>Encuesta</a:t>
                      </a:r>
                      <a:endParaRPr lang="es-EC" sz="900" dirty="0"/>
                    </a:p>
                  </a:txBody>
                  <a:tcPr/>
                </a:tc>
                <a:tc>
                  <a:txBody>
                    <a:bodyPr/>
                    <a:lstStyle/>
                    <a:p>
                      <a:r>
                        <a:rPr lang="es-EC" sz="900" dirty="0" smtClean="0"/>
                        <a:t>Cuestionario</a:t>
                      </a:r>
                      <a:endParaRPr lang="es-EC" sz="900" dirty="0"/>
                    </a:p>
                  </a:txBody>
                  <a:tcPr/>
                </a:tc>
              </a:tr>
            </a:tbl>
          </a:graphicData>
        </a:graphic>
      </p:graphicFrame>
    </p:spTree>
    <p:extLst>
      <p:ext uri="{BB962C8B-B14F-4D97-AF65-F5344CB8AC3E}">
        <p14:creationId xmlns:p14="http://schemas.microsoft.com/office/powerpoint/2010/main" val="3713667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7280</TotalTime>
  <Words>2678</Words>
  <Application>Microsoft Office PowerPoint</Application>
  <PresentationFormat>Presentación en pantalla (4:3)</PresentationFormat>
  <Paragraphs>742</Paragraphs>
  <Slides>45</Slides>
  <Notes>1</Notes>
  <HiddenSlides>0</HiddenSlides>
  <MMClips>0</MMClips>
  <ScaleCrop>false</ScaleCrop>
  <HeadingPairs>
    <vt:vector size="6" baseType="variant">
      <vt:variant>
        <vt:lpstr>Tema</vt:lpstr>
      </vt:variant>
      <vt:variant>
        <vt:i4>6</vt:i4>
      </vt:variant>
      <vt:variant>
        <vt:lpstr>Servidores OLE incrustados</vt:lpstr>
      </vt:variant>
      <vt:variant>
        <vt:i4>1</vt:i4>
      </vt:variant>
      <vt:variant>
        <vt:lpstr>Títulos de diapositiva</vt:lpstr>
      </vt:variant>
      <vt:variant>
        <vt:i4>45</vt:i4>
      </vt:variant>
    </vt:vector>
  </HeadingPairs>
  <TitlesOfParts>
    <vt:vector size="52" baseType="lpstr">
      <vt:lpstr>1_Diseño predeterminado</vt:lpstr>
      <vt:lpstr>Mirador</vt:lpstr>
      <vt:lpstr>Aspecto</vt:lpstr>
      <vt:lpstr>Tema de Office</vt:lpstr>
      <vt:lpstr>Concurrencia</vt:lpstr>
      <vt:lpstr>1_Tema de Office</vt:lpstr>
      <vt:lpstr>CorelDRAW</vt:lpstr>
      <vt:lpstr>Presentación de PowerPoint</vt:lpstr>
      <vt:lpstr>CONTENIDO GENERAL</vt:lpstr>
      <vt:lpstr> descripción del problema</vt:lpstr>
      <vt:lpstr>PREGUNTAS DE INVESTIGACIÓN</vt:lpstr>
      <vt:lpstr>FORMULACIÓN DEL PROBLEMA</vt:lpstr>
      <vt:lpstr>IMPORTANCIA</vt:lpstr>
      <vt:lpstr>OBJETIVOS</vt:lpstr>
      <vt:lpstr>HIPÓTESIS </vt:lpstr>
      <vt:lpstr>OPERACIONALIZACIÓN DE VARIABLES</vt:lpstr>
      <vt:lpstr>OPERACIONALIZACIÓN DE VARIABLES</vt:lpstr>
      <vt:lpstr>MARCO TEÓRICO</vt:lpstr>
      <vt:lpstr>Presentación de PowerPoint</vt:lpstr>
      <vt:lpstr>Bennett</vt:lpstr>
      <vt:lpstr>Presentación de PowerPoint</vt:lpstr>
      <vt:lpstr>Presentación de PowerPoint</vt:lpstr>
      <vt:lpstr>Presentación de PowerPoint</vt:lpstr>
      <vt:lpstr>METODOLOGÍA DE  INVESTIGACIÓN</vt:lpstr>
      <vt:lpstr>Instrumentos de Investigación</vt:lpstr>
      <vt:lpstr>ANÁLISIS E INTERPRETACIÓN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Recomendaciones </vt:lpstr>
      <vt:lpstr>LA PROPUESTA</vt:lpstr>
      <vt:lpstr>OBJETIVOS</vt:lpstr>
      <vt:lpstr>MARCO TEÓRICO</vt:lpstr>
      <vt:lpstr>Presentación de PowerPoint</vt:lpstr>
      <vt:lpstr>Contenidos programáticos de la asignatura de Matemática Básica del curso de nivelación</vt:lpstr>
      <vt:lpstr>Ecuación de Segundo Grado</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vanesita</cp:lastModifiedBy>
  <cp:revision>339</cp:revision>
  <dcterms:created xsi:type="dcterms:W3CDTF">2008-02-13T16:07:44Z</dcterms:created>
  <dcterms:modified xsi:type="dcterms:W3CDTF">2014-01-26T16:02:54Z</dcterms:modified>
</cp:coreProperties>
</file>