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1.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3.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5.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6.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7.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0.xml" ContentType="application/vnd.openxmlformats-officedocument.presentationml.notesSlide+xml"/>
  <Override PartName="/ppt/diagrams/data28.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9.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30.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31.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32.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3.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4.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5.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6.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7.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8.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9.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40.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41.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42.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3.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4.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5.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20.xml" ContentType="application/vnd.openxmlformats-officedocument.drawingml.diagramData+xml"/>
  <Override PartName="/ppt/diagrams/data22.xml" ContentType="application/vnd.openxmlformats-officedocument.drawingml.diagramData+xml"/>
  <Override PartName="/ppt/diagrams/data24.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 id="2147483684" r:id="rId4"/>
  </p:sldMasterIdLst>
  <p:notesMasterIdLst>
    <p:notesMasterId r:id="rId109"/>
  </p:notesMasterIdLst>
  <p:sldIdLst>
    <p:sldId id="256" r:id="rId5"/>
    <p:sldId id="324" r:id="rId6"/>
    <p:sldId id="480" r:id="rId7"/>
    <p:sldId id="329" r:id="rId8"/>
    <p:sldId id="325" r:id="rId9"/>
    <p:sldId id="326" r:id="rId10"/>
    <p:sldId id="327" r:id="rId11"/>
    <p:sldId id="351" r:id="rId12"/>
    <p:sldId id="257" r:id="rId13"/>
    <p:sldId id="455" r:id="rId14"/>
    <p:sldId id="258" r:id="rId15"/>
    <p:sldId id="336" r:id="rId16"/>
    <p:sldId id="335" r:id="rId17"/>
    <p:sldId id="331" r:id="rId18"/>
    <p:sldId id="330" r:id="rId19"/>
    <p:sldId id="337" r:id="rId20"/>
    <p:sldId id="481" r:id="rId21"/>
    <p:sldId id="457" r:id="rId22"/>
    <p:sldId id="456" r:id="rId23"/>
    <p:sldId id="346" r:id="rId24"/>
    <p:sldId id="482" r:id="rId25"/>
    <p:sldId id="356" r:id="rId26"/>
    <p:sldId id="352" r:id="rId27"/>
    <p:sldId id="483" r:id="rId28"/>
    <p:sldId id="386" r:id="rId29"/>
    <p:sldId id="387" r:id="rId30"/>
    <p:sldId id="388" r:id="rId31"/>
    <p:sldId id="389" r:id="rId32"/>
    <p:sldId id="390" r:id="rId33"/>
    <p:sldId id="391" r:id="rId34"/>
    <p:sldId id="393" r:id="rId35"/>
    <p:sldId id="484" r:id="rId36"/>
    <p:sldId id="397" r:id="rId37"/>
    <p:sldId id="399" r:id="rId38"/>
    <p:sldId id="401" r:id="rId39"/>
    <p:sldId id="402" r:id="rId40"/>
    <p:sldId id="403" r:id="rId41"/>
    <p:sldId id="404" r:id="rId42"/>
    <p:sldId id="405" r:id="rId43"/>
    <p:sldId id="406" r:id="rId44"/>
    <p:sldId id="407" r:id="rId45"/>
    <p:sldId id="408" r:id="rId46"/>
    <p:sldId id="409" r:id="rId47"/>
    <p:sldId id="410" r:id="rId48"/>
    <p:sldId id="411" r:id="rId49"/>
    <p:sldId id="412" r:id="rId50"/>
    <p:sldId id="413" r:id="rId51"/>
    <p:sldId id="414" r:id="rId52"/>
    <p:sldId id="488" r:id="rId53"/>
    <p:sldId id="415" r:id="rId54"/>
    <p:sldId id="416" r:id="rId55"/>
    <p:sldId id="417" r:id="rId56"/>
    <p:sldId id="418" r:id="rId57"/>
    <p:sldId id="419" r:id="rId58"/>
    <p:sldId id="420" r:id="rId59"/>
    <p:sldId id="421" r:id="rId60"/>
    <p:sldId id="422" r:id="rId61"/>
    <p:sldId id="423" r:id="rId62"/>
    <p:sldId id="424" r:id="rId63"/>
    <p:sldId id="458" r:id="rId64"/>
    <p:sldId id="459" r:id="rId65"/>
    <p:sldId id="460" r:id="rId66"/>
    <p:sldId id="462" r:id="rId67"/>
    <p:sldId id="461" r:id="rId68"/>
    <p:sldId id="464" r:id="rId69"/>
    <p:sldId id="466" r:id="rId70"/>
    <p:sldId id="467" r:id="rId71"/>
    <p:sldId id="468" r:id="rId72"/>
    <p:sldId id="425" r:id="rId73"/>
    <p:sldId id="426" r:id="rId74"/>
    <p:sldId id="427" r:id="rId75"/>
    <p:sldId id="428" r:id="rId76"/>
    <p:sldId id="429" r:id="rId77"/>
    <p:sldId id="430" r:id="rId78"/>
    <p:sldId id="432" r:id="rId79"/>
    <p:sldId id="433" r:id="rId80"/>
    <p:sldId id="434" r:id="rId81"/>
    <p:sldId id="435" r:id="rId82"/>
    <p:sldId id="436" r:id="rId83"/>
    <p:sldId id="437" r:id="rId84"/>
    <p:sldId id="438" r:id="rId85"/>
    <p:sldId id="439" r:id="rId86"/>
    <p:sldId id="440" r:id="rId87"/>
    <p:sldId id="441" r:id="rId88"/>
    <p:sldId id="442" r:id="rId89"/>
    <p:sldId id="443" r:id="rId90"/>
    <p:sldId id="444" r:id="rId91"/>
    <p:sldId id="445" r:id="rId92"/>
    <p:sldId id="485" r:id="rId93"/>
    <p:sldId id="486" r:id="rId94"/>
    <p:sldId id="487" r:id="rId95"/>
    <p:sldId id="447" r:id="rId96"/>
    <p:sldId id="448" r:id="rId97"/>
    <p:sldId id="489" r:id="rId98"/>
    <p:sldId id="449" r:id="rId99"/>
    <p:sldId id="450" r:id="rId100"/>
    <p:sldId id="451" r:id="rId101"/>
    <p:sldId id="452" r:id="rId102"/>
    <p:sldId id="490" r:id="rId103"/>
    <p:sldId id="469" r:id="rId104"/>
    <p:sldId id="476" r:id="rId105"/>
    <p:sldId id="479" r:id="rId106"/>
    <p:sldId id="491" r:id="rId107"/>
    <p:sldId id="477" r:id="rId108"/>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78815" autoAdjust="0"/>
  </p:normalViewPr>
  <p:slideViewPr>
    <p:cSldViewPr snapToGrid="0">
      <p:cViewPr varScale="1">
        <p:scale>
          <a:sx n="59" d="100"/>
          <a:sy n="59" d="100"/>
        </p:scale>
        <p:origin x="112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iagrams/_rels/data20.xml.rels><?xml version="1.0" encoding="UTF-8" standalone="yes"?>
<Relationships xmlns="http://schemas.openxmlformats.org/package/2006/relationships"><Relationship Id="rId1" Type="http://schemas.openxmlformats.org/officeDocument/2006/relationships/image" Target="../media/image510.png"/></Relationships>
</file>

<file path=ppt/diagrams/_rels/data22.xml.rels><?xml version="1.0" encoding="UTF-8" standalone="yes"?>
<Relationships xmlns="http://schemas.openxmlformats.org/package/2006/relationships"><Relationship Id="rId1" Type="http://schemas.openxmlformats.org/officeDocument/2006/relationships/image" Target="../media/image530.png"/></Relationships>
</file>

<file path=ppt/diagrams/_rels/data24.xml.rels><?xml version="1.0" encoding="UTF-8" standalone="yes"?>
<Relationships xmlns="http://schemas.openxmlformats.org/package/2006/relationships"><Relationship Id="rId1" Type="http://schemas.openxmlformats.org/officeDocument/2006/relationships/image" Target="../media/image560.png"/></Relationships>
</file>

<file path=ppt/diagrams/_rels/data27.xml.rels><?xml version="1.0" encoding="UTF-8" standalone="yes"?>
<Relationships xmlns="http://schemas.openxmlformats.org/package/2006/relationships"><Relationship Id="rId1" Type="http://schemas.openxmlformats.org/officeDocument/2006/relationships/image" Target="../media/image55.png"/></Relationships>
</file>

<file path=ppt/diagrams/_rels/data3.xml.rels><?xml version="1.0" encoding="UTF-8" standalone="yes"?>
<Relationships xmlns="http://schemas.openxmlformats.org/package/2006/relationships"><Relationship Id="rId1" Type="http://schemas.openxmlformats.org/officeDocument/2006/relationships/image" Target="../media/image4.png"/></Relationships>
</file>

<file path=ppt/diagrams/_rels/data35.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88.png"/><Relationship Id="rId1" Type="http://schemas.openxmlformats.org/officeDocument/2006/relationships/image" Target="../media/image187.png"/><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diagrams/_rels/data37.xml.rels><?xml version="1.0" encoding="UTF-8" standalone="yes"?>
<Relationships xmlns="http://schemas.openxmlformats.org/package/2006/relationships"><Relationship Id="rId1" Type="http://schemas.openxmlformats.org/officeDocument/2006/relationships/image" Target="../media/image200.jpg"/></Relationships>
</file>

<file path=ppt/diagrams/_rels/data39.xml.rels><?xml version="1.0" encoding="UTF-8" standalone="yes"?>
<Relationships xmlns="http://schemas.openxmlformats.org/package/2006/relationships"><Relationship Id="rId1" Type="http://schemas.openxmlformats.org/officeDocument/2006/relationships/image" Target="../media/image200.jpg"/></Relationships>
</file>

<file path=ppt/diagrams/_rels/data4.xml.rels><?xml version="1.0" encoding="UTF-8" standalone="yes"?>
<Relationships xmlns="http://schemas.openxmlformats.org/package/2006/relationships"><Relationship Id="rId1" Type="http://schemas.openxmlformats.org/officeDocument/2006/relationships/image" Target="../media/image5.png"/></Relationships>
</file>

<file path=ppt/diagrams/_rels/data41.xml.rels><?xml version="1.0" encoding="UTF-8" standalone="yes"?>
<Relationships xmlns="http://schemas.openxmlformats.org/package/2006/relationships"><Relationship Id="rId1" Type="http://schemas.openxmlformats.org/officeDocument/2006/relationships/image" Target="../media/image200.jpg"/></Relationships>
</file>

<file path=ppt/diagrams/_rels/data43.xml.rels><?xml version="1.0" encoding="UTF-8" standalone="yes"?>
<Relationships xmlns="http://schemas.openxmlformats.org/package/2006/relationships"><Relationship Id="rId1" Type="http://schemas.openxmlformats.org/officeDocument/2006/relationships/image" Target="../media/image200.jpg"/></Relationships>
</file>

<file path=ppt/diagrams/_rels/data45.xml.rels><?xml version="1.0" encoding="UTF-8" standalone="yes"?>
<Relationships xmlns="http://schemas.openxmlformats.org/package/2006/relationships"><Relationship Id="rId1" Type="http://schemas.openxmlformats.org/officeDocument/2006/relationships/image" Target="../media/image200.jpg"/></Relationships>
</file>

<file path=ppt/diagrams/_rels/data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ata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ata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A783C4-2E5C-4734-A3F2-C5D4EC1ADC13}"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C"/>
        </a:p>
      </dgm:t>
    </dgm:pt>
    <dgm:pt modelId="{44E2C447-BE72-4A33-B653-549519ED3669}">
      <dgm:prSet phldrT="[Texto]" custT="1"/>
      <dgm:spPr/>
      <dgm:t>
        <a:bodyPr/>
        <a:lstStyle/>
        <a:p>
          <a:pPr algn="l"/>
          <a:r>
            <a:rPr lang="es-EC" sz="2000" b="1" dirty="0" smtClean="0"/>
            <a:t>Biomecánica</a:t>
          </a:r>
          <a:endParaRPr lang="es-EC" sz="2000" b="1" dirty="0"/>
        </a:p>
      </dgm:t>
    </dgm:pt>
    <dgm:pt modelId="{27E3DCC1-1F6F-4E1F-959B-1B426E6C2715}" type="parTrans" cxnId="{5D5D24C7-7103-477E-A2FE-21E59325FF16}">
      <dgm:prSet/>
      <dgm:spPr/>
      <dgm:t>
        <a:bodyPr/>
        <a:lstStyle/>
        <a:p>
          <a:endParaRPr lang="es-EC"/>
        </a:p>
      </dgm:t>
    </dgm:pt>
    <dgm:pt modelId="{33E04DD4-767D-4782-B047-CFD75FB8722B}" type="sibTrans" cxnId="{5D5D24C7-7103-477E-A2FE-21E59325FF16}">
      <dgm:prSet/>
      <dgm:spPr/>
      <dgm:t>
        <a:bodyPr/>
        <a:lstStyle/>
        <a:p>
          <a:endParaRPr lang="es-EC"/>
        </a:p>
      </dgm:t>
    </dgm:pt>
    <dgm:pt modelId="{9443B817-B952-4C64-A1A4-A181915FC0D1}">
      <dgm:prSet phldrT="[Texto]" custT="1"/>
      <dgm:spPr/>
      <dgm:t>
        <a:bodyPr/>
        <a:lstStyle/>
        <a:p>
          <a:pPr algn="just"/>
          <a:r>
            <a:rPr lang="es-EC" sz="1900" dirty="0" smtClean="0"/>
            <a:t>Disciplina científica / Tecnología / Adquisición de datos / Capacidad física del individuo. </a:t>
          </a:r>
          <a:endParaRPr lang="es-EC" sz="1900" dirty="0"/>
        </a:p>
      </dgm:t>
    </dgm:pt>
    <dgm:pt modelId="{D8C14BCB-FB04-4266-B9C6-0C52C4C03C17}" type="parTrans" cxnId="{190677EE-B03C-4310-B297-61F8E4FAEDA1}">
      <dgm:prSet/>
      <dgm:spPr/>
      <dgm:t>
        <a:bodyPr/>
        <a:lstStyle/>
        <a:p>
          <a:endParaRPr lang="es-EC"/>
        </a:p>
      </dgm:t>
    </dgm:pt>
    <dgm:pt modelId="{F4A972EB-BC42-4E11-BAA0-10B69637C713}" type="sibTrans" cxnId="{190677EE-B03C-4310-B297-61F8E4FAEDA1}">
      <dgm:prSet/>
      <dgm:spPr/>
      <dgm:t>
        <a:bodyPr/>
        <a:lstStyle/>
        <a:p>
          <a:endParaRPr lang="es-EC"/>
        </a:p>
      </dgm:t>
    </dgm:pt>
    <dgm:pt modelId="{D1DD0682-55FF-4DDF-83C6-65D4AC9620C4}">
      <dgm:prSet phldrT="[Texto]" custT="1"/>
      <dgm:spPr/>
      <dgm:t>
        <a:bodyPr/>
        <a:lstStyle/>
        <a:p>
          <a:pPr algn="l"/>
          <a:r>
            <a:rPr lang="es-EC" sz="2000" b="1" dirty="0" smtClean="0"/>
            <a:t>Sistemas de Visión/Grabación</a:t>
          </a:r>
          <a:endParaRPr lang="es-EC" sz="2000" b="1" dirty="0"/>
        </a:p>
      </dgm:t>
    </dgm:pt>
    <dgm:pt modelId="{763FA2D1-E69A-4E1C-8890-5A561F4C207E}" type="parTrans" cxnId="{6879107A-77EB-4646-94C3-B0A879ACDAA8}">
      <dgm:prSet/>
      <dgm:spPr/>
      <dgm:t>
        <a:bodyPr/>
        <a:lstStyle/>
        <a:p>
          <a:endParaRPr lang="es-EC"/>
        </a:p>
      </dgm:t>
    </dgm:pt>
    <dgm:pt modelId="{7D1CD114-6D32-4536-BBF3-EC70A6742659}" type="sibTrans" cxnId="{6879107A-77EB-4646-94C3-B0A879ACDAA8}">
      <dgm:prSet/>
      <dgm:spPr/>
      <dgm:t>
        <a:bodyPr/>
        <a:lstStyle/>
        <a:p>
          <a:endParaRPr lang="es-EC"/>
        </a:p>
      </dgm:t>
    </dgm:pt>
    <dgm:pt modelId="{9187AA28-6184-4F79-9F96-5F04F5AFA3D9}">
      <dgm:prSet phldrT="[Texto]" custT="1"/>
      <dgm:spPr/>
      <dgm:t>
        <a:bodyPr/>
        <a:lstStyle/>
        <a:p>
          <a:pPr algn="l"/>
          <a:r>
            <a:rPr lang="es-EC" sz="2000" b="1" dirty="0" smtClean="0"/>
            <a:t>Laboratorio de Análisis de Movimiento</a:t>
          </a:r>
          <a:endParaRPr lang="es-EC" sz="2000" b="1" dirty="0"/>
        </a:p>
      </dgm:t>
    </dgm:pt>
    <dgm:pt modelId="{72DDF088-EE9A-49B9-BCAD-20016BC5814C}" type="parTrans" cxnId="{F44FD55D-6A53-4EF1-8CE2-63FEB112A7F5}">
      <dgm:prSet/>
      <dgm:spPr/>
      <dgm:t>
        <a:bodyPr/>
        <a:lstStyle/>
        <a:p>
          <a:endParaRPr lang="es-EC"/>
        </a:p>
      </dgm:t>
    </dgm:pt>
    <dgm:pt modelId="{C0792AB1-2742-48DF-A65C-55FD99DEDF77}" type="sibTrans" cxnId="{F44FD55D-6A53-4EF1-8CE2-63FEB112A7F5}">
      <dgm:prSet/>
      <dgm:spPr/>
      <dgm:t>
        <a:bodyPr/>
        <a:lstStyle/>
        <a:p>
          <a:endParaRPr lang="es-EC"/>
        </a:p>
      </dgm:t>
    </dgm:pt>
    <dgm:pt modelId="{22ED625E-B247-4FAA-ACEE-F941D0F7CD49}">
      <dgm:prSet custT="1"/>
      <dgm:spPr/>
      <dgm:t>
        <a:bodyPr/>
        <a:lstStyle/>
        <a:p>
          <a:pPr algn="just"/>
          <a:r>
            <a:rPr lang="es-ES_tradnl" sz="1800" dirty="0" smtClean="0"/>
            <a:t>Sistemas automáticos de visión  en entornos diferentes </a:t>
          </a:r>
          <a:r>
            <a:rPr lang="es-EC" sz="1800" dirty="0" smtClean="0"/>
            <a:t>controlados por la información visual de sus alrededores</a:t>
          </a:r>
          <a:r>
            <a:rPr lang="es-EC" sz="1700" dirty="0" smtClean="0"/>
            <a:t>.</a:t>
          </a:r>
          <a:endParaRPr lang="es-EC" sz="1700" dirty="0"/>
        </a:p>
      </dgm:t>
    </dgm:pt>
    <dgm:pt modelId="{F1EF5C18-3061-4E88-B15A-B41907FEE7F3}" type="parTrans" cxnId="{E3E68A33-9BEE-40AA-AEA9-02FEF8620F5E}">
      <dgm:prSet/>
      <dgm:spPr/>
      <dgm:t>
        <a:bodyPr/>
        <a:lstStyle/>
        <a:p>
          <a:endParaRPr lang="es-EC"/>
        </a:p>
      </dgm:t>
    </dgm:pt>
    <dgm:pt modelId="{908A0684-9F6D-4960-B3D0-156CA5394FF8}" type="sibTrans" cxnId="{E3E68A33-9BEE-40AA-AEA9-02FEF8620F5E}">
      <dgm:prSet/>
      <dgm:spPr/>
      <dgm:t>
        <a:bodyPr/>
        <a:lstStyle/>
        <a:p>
          <a:endParaRPr lang="es-EC"/>
        </a:p>
      </dgm:t>
    </dgm:pt>
    <dgm:pt modelId="{7BB295BE-072B-4D89-91A9-33D2F917EF40}">
      <dgm:prSet custT="1"/>
      <dgm:spPr/>
      <dgm:t>
        <a:bodyPr/>
        <a:lstStyle/>
        <a:p>
          <a:pPr algn="just"/>
          <a:r>
            <a:rPr lang="es-EC" sz="1900" dirty="0" smtClean="0"/>
            <a:t>Sistema de medición de alta tecnología/ Recolección de datos / Videos Analógicos / Cinco módulos de prueba y análisis.</a:t>
          </a:r>
          <a:endParaRPr lang="es-EC" sz="1900" dirty="0"/>
        </a:p>
      </dgm:t>
    </dgm:pt>
    <dgm:pt modelId="{161F870B-5660-469F-BCE6-8546E1B164A7}" type="parTrans" cxnId="{DE2C010C-F1ED-49B8-803B-560D9C58E1F4}">
      <dgm:prSet/>
      <dgm:spPr/>
      <dgm:t>
        <a:bodyPr/>
        <a:lstStyle/>
        <a:p>
          <a:endParaRPr lang="es-EC"/>
        </a:p>
      </dgm:t>
    </dgm:pt>
    <dgm:pt modelId="{F74A3F5E-265E-48B8-AC57-C190917628EB}" type="sibTrans" cxnId="{DE2C010C-F1ED-49B8-803B-560D9C58E1F4}">
      <dgm:prSet/>
      <dgm:spPr/>
      <dgm:t>
        <a:bodyPr/>
        <a:lstStyle/>
        <a:p>
          <a:endParaRPr lang="es-EC"/>
        </a:p>
      </dgm:t>
    </dgm:pt>
    <dgm:pt modelId="{9F1E4678-7665-4195-95DE-B27C5586A9EA}">
      <dgm:prSet phldrT="[Texto]" custT="1"/>
      <dgm:spPr/>
      <dgm:t>
        <a:bodyPr/>
        <a:lstStyle/>
        <a:p>
          <a:pPr algn="just"/>
          <a:r>
            <a:rPr lang="es-EC" sz="1900" dirty="0" smtClean="0"/>
            <a:t>Técnicas / Mejora el rendimiento / Provee lesiones</a:t>
          </a:r>
          <a:endParaRPr lang="es-EC" sz="1900" dirty="0"/>
        </a:p>
      </dgm:t>
    </dgm:pt>
    <dgm:pt modelId="{8659ABC6-288F-433F-ACC7-019432335B64}" type="parTrans" cxnId="{19119831-343C-4C24-B2F4-B877B097AE02}">
      <dgm:prSet/>
      <dgm:spPr/>
      <dgm:t>
        <a:bodyPr/>
        <a:lstStyle/>
        <a:p>
          <a:endParaRPr lang="es-EC"/>
        </a:p>
      </dgm:t>
    </dgm:pt>
    <dgm:pt modelId="{36850A43-1514-4F55-BA75-A0908763804E}" type="sibTrans" cxnId="{19119831-343C-4C24-B2F4-B877B097AE02}">
      <dgm:prSet/>
      <dgm:spPr/>
      <dgm:t>
        <a:bodyPr/>
        <a:lstStyle/>
        <a:p>
          <a:endParaRPr lang="es-EC"/>
        </a:p>
      </dgm:t>
    </dgm:pt>
    <dgm:pt modelId="{41E45671-723E-4B76-9FAF-FFC9C4D36FFA}">
      <dgm:prSet custT="1"/>
      <dgm:spPr/>
      <dgm:t>
        <a:bodyPr/>
        <a:lstStyle/>
        <a:p>
          <a:pPr algn="just"/>
          <a:r>
            <a:rPr lang="es-ES_tradnl" sz="1800" dirty="0" smtClean="0"/>
            <a:t>Métodos de seguimiento visual / Reconocimiento de patrones y aprendizaje.</a:t>
          </a:r>
          <a:endParaRPr lang="es-EC" sz="1800" dirty="0"/>
        </a:p>
      </dgm:t>
    </dgm:pt>
    <dgm:pt modelId="{5E490425-599D-4DD5-B54D-0A3021BE5403}" type="parTrans" cxnId="{BD4B21C7-ECF4-4B12-A1CB-70577E2FB24D}">
      <dgm:prSet/>
      <dgm:spPr/>
      <dgm:t>
        <a:bodyPr/>
        <a:lstStyle/>
        <a:p>
          <a:endParaRPr lang="es-EC"/>
        </a:p>
      </dgm:t>
    </dgm:pt>
    <dgm:pt modelId="{C9ACB16C-03C3-4C05-B090-607F516761D7}" type="sibTrans" cxnId="{BD4B21C7-ECF4-4B12-A1CB-70577E2FB24D}">
      <dgm:prSet/>
      <dgm:spPr/>
      <dgm:t>
        <a:bodyPr/>
        <a:lstStyle/>
        <a:p>
          <a:endParaRPr lang="es-EC"/>
        </a:p>
      </dgm:t>
    </dgm:pt>
    <dgm:pt modelId="{B4CE0AFC-369F-4702-8A29-31359C041F80}" type="pres">
      <dgm:prSet presAssocID="{C5A783C4-2E5C-4734-A3F2-C5D4EC1ADC13}" presName="Name0" presStyleCnt="0">
        <dgm:presLayoutVars>
          <dgm:chMax val="7"/>
          <dgm:chPref val="7"/>
          <dgm:dir/>
        </dgm:presLayoutVars>
      </dgm:prSet>
      <dgm:spPr/>
      <dgm:t>
        <a:bodyPr/>
        <a:lstStyle/>
        <a:p>
          <a:endParaRPr lang="es-EC"/>
        </a:p>
      </dgm:t>
    </dgm:pt>
    <dgm:pt modelId="{A60A8719-2302-4465-9BDC-12AAF1B8E07F}" type="pres">
      <dgm:prSet presAssocID="{C5A783C4-2E5C-4734-A3F2-C5D4EC1ADC13}" presName="Name1" presStyleCnt="0"/>
      <dgm:spPr/>
      <dgm:t>
        <a:bodyPr/>
        <a:lstStyle/>
        <a:p>
          <a:endParaRPr lang="es-EC"/>
        </a:p>
      </dgm:t>
    </dgm:pt>
    <dgm:pt modelId="{8F01F0FC-9E85-4465-9477-C942FBC98618}" type="pres">
      <dgm:prSet presAssocID="{C5A783C4-2E5C-4734-A3F2-C5D4EC1ADC13}" presName="cycle" presStyleCnt="0"/>
      <dgm:spPr/>
      <dgm:t>
        <a:bodyPr/>
        <a:lstStyle/>
        <a:p>
          <a:endParaRPr lang="es-EC"/>
        </a:p>
      </dgm:t>
    </dgm:pt>
    <dgm:pt modelId="{9FA2E606-D91B-4036-89BD-A2D3E8FF60A4}" type="pres">
      <dgm:prSet presAssocID="{C5A783C4-2E5C-4734-A3F2-C5D4EC1ADC13}" presName="srcNode" presStyleLbl="node1" presStyleIdx="0" presStyleCnt="3"/>
      <dgm:spPr/>
      <dgm:t>
        <a:bodyPr/>
        <a:lstStyle/>
        <a:p>
          <a:endParaRPr lang="es-EC"/>
        </a:p>
      </dgm:t>
    </dgm:pt>
    <dgm:pt modelId="{A4739A1D-43F1-47A0-A2E5-13E077B24C45}" type="pres">
      <dgm:prSet presAssocID="{C5A783C4-2E5C-4734-A3F2-C5D4EC1ADC13}" presName="conn" presStyleLbl="parChTrans1D2" presStyleIdx="0" presStyleCnt="1"/>
      <dgm:spPr/>
      <dgm:t>
        <a:bodyPr/>
        <a:lstStyle/>
        <a:p>
          <a:endParaRPr lang="es-EC"/>
        </a:p>
      </dgm:t>
    </dgm:pt>
    <dgm:pt modelId="{FFE35CCC-502C-4B99-BF57-710EF8CC2B1C}" type="pres">
      <dgm:prSet presAssocID="{C5A783C4-2E5C-4734-A3F2-C5D4EC1ADC13}" presName="extraNode" presStyleLbl="node1" presStyleIdx="0" presStyleCnt="3"/>
      <dgm:spPr/>
      <dgm:t>
        <a:bodyPr/>
        <a:lstStyle/>
        <a:p>
          <a:endParaRPr lang="es-EC"/>
        </a:p>
      </dgm:t>
    </dgm:pt>
    <dgm:pt modelId="{FE03D775-8930-479D-86A2-817F310B2593}" type="pres">
      <dgm:prSet presAssocID="{C5A783C4-2E5C-4734-A3F2-C5D4EC1ADC13}" presName="dstNode" presStyleLbl="node1" presStyleIdx="0" presStyleCnt="3"/>
      <dgm:spPr/>
      <dgm:t>
        <a:bodyPr/>
        <a:lstStyle/>
        <a:p>
          <a:endParaRPr lang="es-EC"/>
        </a:p>
      </dgm:t>
    </dgm:pt>
    <dgm:pt modelId="{E84F8838-8373-44C4-9867-4BE3A141DB61}" type="pres">
      <dgm:prSet presAssocID="{44E2C447-BE72-4A33-B653-549519ED3669}" presName="text_1" presStyleLbl="node1" presStyleIdx="0" presStyleCnt="3" custScaleX="94984" custScaleY="126552" custLinFactNeighborY="-24136">
        <dgm:presLayoutVars>
          <dgm:bulletEnabled val="1"/>
        </dgm:presLayoutVars>
      </dgm:prSet>
      <dgm:spPr/>
      <dgm:t>
        <a:bodyPr/>
        <a:lstStyle/>
        <a:p>
          <a:endParaRPr lang="es-EC"/>
        </a:p>
      </dgm:t>
    </dgm:pt>
    <dgm:pt modelId="{95044F8E-6372-407E-A857-0F8660B9F20E}" type="pres">
      <dgm:prSet presAssocID="{44E2C447-BE72-4A33-B653-549519ED3669}" presName="accent_1" presStyleCnt="0"/>
      <dgm:spPr/>
      <dgm:t>
        <a:bodyPr/>
        <a:lstStyle/>
        <a:p>
          <a:endParaRPr lang="es-EC"/>
        </a:p>
      </dgm:t>
    </dgm:pt>
    <dgm:pt modelId="{CC2864BE-CEC2-4C45-A61F-5D1821BC8A7A}" type="pres">
      <dgm:prSet presAssocID="{44E2C447-BE72-4A33-B653-549519ED3669}" presName="accentRepeatNode" presStyleLbl="solidFgAcc1" presStyleIdx="0" presStyleCnt="3" custScaleX="141991" custScaleY="113829" custLinFactNeighborX="-6049" custLinFactNeighborY="-13577"/>
      <dgm:spPr>
        <a:blipFill rotWithShape="0">
          <a:blip xmlns:r="http://schemas.openxmlformats.org/officeDocument/2006/relationships" r:embed="rId1"/>
          <a:stretch>
            <a:fillRect/>
          </a:stretch>
        </a:blipFill>
      </dgm:spPr>
      <dgm:t>
        <a:bodyPr/>
        <a:lstStyle/>
        <a:p>
          <a:endParaRPr lang="es-EC"/>
        </a:p>
      </dgm:t>
    </dgm:pt>
    <dgm:pt modelId="{DC8AD0DC-5DA5-4C77-A484-52BB1DD58710}" type="pres">
      <dgm:prSet presAssocID="{D1DD0682-55FF-4DDF-83C6-65D4AC9620C4}" presName="text_2" presStyleLbl="node1" presStyleIdx="1" presStyleCnt="3" custScaleX="82085" custScaleY="161166" custLinFactNeighborX="6091" custLinFactNeighborY="-14059">
        <dgm:presLayoutVars>
          <dgm:bulletEnabled val="1"/>
        </dgm:presLayoutVars>
      </dgm:prSet>
      <dgm:spPr/>
      <dgm:t>
        <a:bodyPr/>
        <a:lstStyle/>
        <a:p>
          <a:endParaRPr lang="es-EC"/>
        </a:p>
      </dgm:t>
    </dgm:pt>
    <dgm:pt modelId="{999231FE-B8C5-4387-92B1-32EA7D6708E7}" type="pres">
      <dgm:prSet presAssocID="{D1DD0682-55FF-4DDF-83C6-65D4AC9620C4}" presName="accent_2" presStyleCnt="0"/>
      <dgm:spPr/>
      <dgm:t>
        <a:bodyPr/>
        <a:lstStyle/>
        <a:p>
          <a:endParaRPr lang="es-EC"/>
        </a:p>
      </dgm:t>
    </dgm:pt>
    <dgm:pt modelId="{7568BDAF-9BFF-426D-AB2D-CE87921FCB66}" type="pres">
      <dgm:prSet presAssocID="{D1DD0682-55FF-4DDF-83C6-65D4AC9620C4}" presName="accentRepeatNode" presStyleLbl="solidFgAcc1" presStyleIdx="1" presStyleCnt="3" custScaleX="136096" custScaleY="105689" custLinFactNeighborX="60693" custLinFactNeighborY="-5535"/>
      <dgm:spPr>
        <a:blipFill rotWithShape="0">
          <a:blip xmlns:r="http://schemas.openxmlformats.org/officeDocument/2006/relationships" r:embed="rId2"/>
          <a:stretch>
            <a:fillRect/>
          </a:stretch>
        </a:blipFill>
      </dgm:spPr>
      <dgm:t>
        <a:bodyPr/>
        <a:lstStyle/>
        <a:p>
          <a:endParaRPr lang="es-EC"/>
        </a:p>
      </dgm:t>
    </dgm:pt>
    <dgm:pt modelId="{08028187-3E7E-42A4-B58C-5A3681BE03A6}" type="pres">
      <dgm:prSet presAssocID="{9187AA28-6184-4F79-9F96-5F04F5AFA3D9}" presName="text_3" presStyleLbl="node1" presStyleIdx="2" presStyleCnt="3" custScaleX="95504" custScaleY="105090">
        <dgm:presLayoutVars>
          <dgm:bulletEnabled val="1"/>
        </dgm:presLayoutVars>
      </dgm:prSet>
      <dgm:spPr/>
      <dgm:t>
        <a:bodyPr/>
        <a:lstStyle/>
        <a:p>
          <a:endParaRPr lang="es-EC"/>
        </a:p>
      </dgm:t>
    </dgm:pt>
    <dgm:pt modelId="{B6A1338F-4FAB-4130-87E2-A3B8B1B487F5}" type="pres">
      <dgm:prSet presAssocID="{9187AA28-6184-4F79-9F96-5F04F5AFA3D9}" presName="accent_3" presStyleCnt="0"/>
      <dgm:spPr/>
      <dgm:t>
        <a:bodyPr/>
        <a:lstStyle/>
        <a:p>
          <a:endParaRPr lang="es-EC"/>
        </a:p>
      </dgm:t>
    </dgm:pt>
    <dgm:pt modelId="{11E6206D-39EC-4D16-9A52-D1F37246C07F}" type="pres">
      <dgm:prSet presAssocID="{9187AA28-6184-4F79-9F96-5F04F5AFA3D9}" presName="accentRepeatNode" presStyleLbl="solidFgAcc1" presStyleIdx="2" presStyleCnt="3" custScaleX="106466" custScaleY="101887" custLinFactNeighborX="-11554" custLinFactNeighborY="0"/>
      <dgm:spPr>
        <a:blipFill rotWithShape="0">
          <a:blip xmlns:r="http://schemas.openxmlformats.org/officeDocument/2006/relationships" r:embed="rId3"/>
          <a:stretch>
            <a:fillRect/>
          </a:stretch>
        </a:blipFill>
      </dgm:spPr>
      <dgm:t>
        <a:bodyPr/>
        <a:lstStyle/>
        <a:p>
          <a:endParaRPr lang="es-EC"/>
        </a:p>
      </dgm:t>
    </dgm:pt>
  </dgm:ptLst>
  <dgm:cxnLst>
    <dgm:cxn modelId="{FCF1A256-0455-42D6-82A7-2DD69784260B}" type="presOf" srcId="{9443B817-B952-4C64-A1A4-A181915FC0D1}" destId="{E84F8838-8373-44C4-9867-4BE3A141DB61}" srcOrd="0" destOrd="1" presId="urn:microsoft.com/office/officeart/2008/layout/VerticalCurvedList"/>
    <dgm:cxn modelId="{6879107A-77EB-4646-94C3-B0A879ACDAA8}" srcId="{C5A783C4-2E5C-4734-A3F2-C5D4EC1ADC13}" destId="{D1DD0682-55FF-4DDF-83C6-65D4AC9620C4}" srcOrd="1" destOrd="0" parTransId="{763FA2D1-E69A-4E1C-8890-5A561F4C207E}" sibTransId="{7D1CD114-6D32-4536-BBF3-EC70A6742659}"/>
    <dgm:cxn modelId="{19119831-343C-4C24-B2F4-B877B097AE02}" srcId="{44E2C447-BE72-4A33-B653-549519ED3669}" destId="{9F1E4678-7665-4195-95DE-B27C5586A9EA}" srcOrd="1" destOrd="0" parTransId="{8659ABC6-288F-433F-ACC7-019432335B64}" sibTransId="{36850A43-1514-4F55-BA75-A0908763804E}"/>
    <dgm:cxn modelId="{DE2C010C-F1ED-49B8-803B-560D9C58E1F4}" srcId="{9187AA28-6184-4F79-9F96-5F04F5AFA3D9}" destId="{7BB295BE-072B-4D89-91A9-33D2F917EF40}" srcOrd="0" destOrd="0" parTransId="{161F870B-5660-469F-BCE6-8546E1B164A7}" sibTransId="{F74A3F5E-265E-48B8-AC57-C190917628EB}"/>
    <dgm:cxn modelId="{087CC058-52D5-47F4-A319-7657915BD7DE}" type="presOf" srcId="{7BB295BE-072B-4D89-91A9-33D2F917EF40}" destId="{08028187-3E7E-42A4-B58C-5A3681BE03A6}" srcOrd="0" destOrd="1" presId="urn:microsoft.com/office/officeart/2008/layout/VerticalCurvedList"/>
    <dgm:cxn modelId="{F44FD55D-6A53-4EF1-8CE2-63FEB112A7F5}" srcId="{C5A783C4-2E5C-4734-A3F2-C5D4EC1ADC13}" destId="{9187AA28-6184-4F79-9F96-5F04F5AFA3D9}" srcOrd="2" destOrd="0" parTransId="{72DDF088-EE9A-49B9-BCAD-20016BC5814C}" sibTransId="{C0792AB1-2742-48DF-A65C-55FD99DEDF77}"/>
    <dgm:cxn modelId="{E941BA36-AD3D-44BD-B138-736F6D5F5EDD}" type="presOf" srcId="{C5A783C4-2E5C-4734-A3F2-C5D4EC1ADC13}" destId="{B4CE0AFC-369F-4702-8A29-31359C041F80}" srcOrd="0" destOrd="0" presId="urn:microsoft.com/office/officeart/2008/layout/VerticalCurvedList"/>
    <dgm:cxn modelId="{5D5D24C7-7103-477E-A2FE-21E59325FF16}" srcId="{C5A783C4-2E5C-4734-A3F2-C5D4EC1ADC13}" destId="{44E2C447-BE72-4A33-B653-549519ED3669}" srcOrd="0" destOrd="0" parTransId="{27E3DCC1-1F6F-4E1F-959B-1B426E6C2715}" sibTransId="{33E04DD4-767D-4782-B047-CFD75FB8722B}"/>
    <dgm:cxn modelId="{65C7AA18-B0EE-4CEA-9EEC-CE8F967F03BD}" type="presOf" srcId="{D1DD0682-55FF-4DDF-83C6-65D4AC9620C4}" destId="{DC8AD0DC-5DA5-4C77-A484-52BB1DD58710}" srcOrd="0" destOrd="0" presId="urn:microsoft.com/office/officeart/2008/layout/VerticalCurvedList"/>
    <dgm:cxn modelId="{41CB6512-ABC7-4E05-9F15-B853E68FEF67}" type="presOf" srcId="{9187AA28-6184-4F79-9F96-5F04F5AFA3D9}" destId="{08028187-3E7E-42A4-B58C-5A3681BE03A6}" srcOrd="0" destOrd="0" presId="urn:microsoft.com/office/officeart/2008/layout/VerticalCurvedList"/>
    <dgm:cxn modelId="{C85319E0-F133-49EA-86DE-8E0504DE0555}" type="presOf" srcId="{44E2C447-BE72-4A33-B653-549519ED3669}" destId="{E84F8838-8373-44C4-9867-4BE3A141DB61}" srcOrd="0" destOrd="0" presId="urn:microsoft.com/office/officeart/2008/layout/VerticalCurvedList"/>
    <dgm:cxn modelId="{5C42C420-8DBE-4F0A-9D96-9F7E2B3D30C0}" type="presOf" srcId="{F4A972EB-BC42-4E11-BAA0-10B69637C713}" destId="{A4739A1D-43F1-47A0-A2E5-13E077B24C45}" srcOrd="0" destOrd="0" presId="urn:microsoft.com/office/officeart/2008/layout/VerticalCurvedList"/>
    <dgm:cxn modelId="{6D96F6C3-C4DE-4788-8CB6-CF7E722E85A4}" type="presOf" srcId="{41E45671-723E-4B76-9FAF-FFC9C4D36FFA}" destId="{DC8AD0DC-5DA5-4C77-A484-52BB1DD58710}" srcOrd="0" destOrd="1" presId="urn:microsoft.com/office/officeart/2008/layout/VerticalCurvedList"/>
    <dgm:cxn modelId="{190677EE-B03C-4310-B297-61F8E4FAEDA1}" srcId="{44E2C447-BE72-4A33-B653-549519ED3669}" destId="{9443B817-B952-4C64-A1A4-A181915FC0D1}" srcOrd="0" destOrd="0" parTransId="{D8C14BCB-FB04-4266-B9C6-0C52C4C03C17}" sibTransId="{F4A972EB-BC42-4E11-BAA0-10B69637C713}"/>
    <dgm:cxn modelId="{BD4B21C7-ECF4-4B12-A1CB-70577E2FB24D}" srcId="{D1DD0682-55FF-4DDF-83C6-65D4AC9620C4}" destId="{41E45671-723E-4B76-9FAF-FFC9C4D36FFA}" srcOrd="0" destOrd="0" parTransId="{5E490425-599D-4DD5-B54D-0A3021BE5403}" sibTransId="{C9ACB16C-03C3-4C05-B090-607F516761D7}"/>
    <dgm:cxn modelId="{87318879-7A5E-4154-9AB3-75D9F98CF3EA}" type="presOf" srcId="{9F1E4678-7665-4195-95DE-B27C5586A9EA}" destId="{E84F8838-8373-44C4-9867-4BE3A141DB61}" srcOrd="0" destOrd="2" presId="urn:microsoft.com/office/officeart/2008/layout/VerticalCurvedList"/>
    <dgm:cxn modelId="{E3E68A33-9BEE-40AA-AEA9-02FEF8620F5E}" srcId="{D1DD0682-55FF-4DDF-83C6-65D4AC9620C4}" destId="{22ED625E-B247-4FAA-ACEE-F941D0F7CD49}" srcOrd="1" destOrd="0" parTransId="{F1EF5C18-3061-4E88-B15A-B41907FEE7F3}" sibTransId="{908A0684-9F6D-4960-B3D0-156CA5394FF8}"/>
    <dgm:cxn modelId="{D102F7B2-8E49-47A6-A6D9-FFCF45DA87CC}" type="presOf" srcId="{22ED625E-B247-4FAA-ACEE-F941D0F7CD49}" destId="{DC8AD0DC-5DA5-4C77-A484-52BB1DD58710}" srcOrd="0" destOrd="2" presId="urn:microsoft.com/office/officeart/2008/layout/VerticalCurvedList"/>
    <dgm:cxn modelId="{B3D4A1F0-3B2B-4661-A82F-73A420529C8B}" type="presParOf" srcId="{B4CE0AFC-369F-4702-8A29-31359C041F80}" destId="{A60A8719-2302-4465-9BDC-12AAF1B8E07F}" srcOrd="0" destOrd="0" presId="urn:microsoft.com/office/officeart/2008/layout/VerticalCurvedList"/>
    <dgm:cxn modelId="{F378776F-7BCB-4178-80D4-57475A8EE89A}" type="presParOf" srcId="{A60A8719-2302-4465-9BDC-12AAF1B8E07F}" destId="{8F01F0FC-9E85-4465-9477-C942FBC98618}" srcOrd="0" destOrd="0" presId="urn:microsoft.com/office/officeart/2008/layout/VerticalCurvedList"/>
    <dgm:cxn modelId="{A24666B7-D6B6-4D3C-889B-A14AC4495C43}" type="presParOf" srcId="{8F01F0FC-9E85-4465-9477-C942FBC98618}" destId="{9FA2E606-D91B-4036-89BD-A2D3E8FF60A4}" srcOrd="0" destOrd="0" presId="urn:microsoft.com/office/officeart/2008/layout/VerticalCurvedList"/>
    <dgm:cxn modelId="{ABD6D3EF-3F91-4F9D-AAE2-25C1DE15947C}" type="presParOf" srcId="{8F01F0FC-9E85-4465-9477-C942FBC98618}" destId="{A4739A1D-43F1-47A0-A2E5-13E077B24C45}" srcOrd="1" destOrd="0" presId="urn:microsoft.com/office/officeart/2008/layout/VerticalCurvedList"/>
    <dgm:cxn modelId="{93D51B01-8F7A-4154-A532-D34A024A3543}" type="presParOf" srcId="{8F01F0FC-9E85-4465-9477-C942FBC98618}" destId="{FFE35CCC-502C-4B99-BF57-710EF8CC2B1C}" srcOrd="2" destOrd="0" presId="urn:microsoft.com/office/officeart/2008/layout/VerticalCurvedList"/>
    <dgm:cxn modelId="{437783F3-DDAC-4513-B5F9-3FAFF51322D1}" type="presParOf" srcId="{8F01F0FC-9E85-4465-9477-C942FBC98618}" destId="{FE03D775-8930-479D-86A2-817F310B2593}" srcOrd="3" destOrd="0" presId="urn:microsoft.com/office/officeart/2008/layout/VerticalCurvedList"/>
    <dgm:cxn modelId="{B2077618-71F5-446E-ADD9-688C0A4A5CB9}" type="presParOf" srcId="{A60A8719-2302-4465-9BDC-12AAF1B8E07F}" destId="{E84F8838-8373-44C4-9867-4BE3A141DB61}" srcOrd="1" destOrd="0" presId="urn:microsoft.com/office/officeart/2008/layout/VerticalCurvedList"/>
    <dgm:cxn modelId="{446F5D4E-FBD4-4300-A374-E848FD2ACE60}" type="presParOf" srcId="{A60A8719-2302-4465-9BDC-12AAF1B8E07F}" destId="{95044F8E-6372-407E-A857-0F8660B9F20E}" srcOrd="2" destOrd="0" presId="urn:microsoft.com/office/officeart/2008/layout/VerticalCurvedList"/>
    <dgm:cxn modelId="{A64C5E87-FB76-49E6-93FD-121ECDEF1B4F}" type="presParOf" srcId="{95044F8E-6372-407E-A857-0F8660B9F20E}" destId="{CC2864BE-CEC2-4C45-A61F-5D1821BC8A7A}" srcOrd="0" destOrd="0" presId="urn:microsoft.com/office/officeart/2008/layout/VerticalCurvedList"/>
    <dgm:cxn modelId="{4DAC0FCF-5DF3-4820-98B6-2658BFCC9AAF}" type="presParOf" srcId="{A60A8719-2302-4465-9BDC-12AAF1B8E07F}" destId="{DC8AD0DC-5DA5-4C77-A484-52BB1DD58710}" srcOrd="3" destOrd="0" presId="urn:microsoft.com/office/officeart/2008/layout/VerticalCurvedList"/>
    <dgm:cxn modelId="{188A0750-4074-446D-ADE1-09D79E49351A}" type="presParOf" srcId="{A60A8719-2302-4465-9BDC-12AAF1B8E07F}" destId="{999231FE-B8C5-4387-92B1-32EA7D6708E7}" srcOrd="4" destOrd="0" presId="urn:microsoft.com/office/officeart/2008/layout/VerticalCurvedList"/>
    <dgm:cxn modelId="{8715F347-04BB-4F5B-BFB5-7B8FFAA9DA24}" type="presParOf" srcId="{999231FE-B8C5-4387-92B1-32EA7D6708E7}" destId="{7568BDAF-9BFF-426D-AB2D-CE87921FCB66}" srcOrd="0" destOrd="0" presId="urn:microsoft.com/office/officeart/2008/layout/VerticalCurvedList"/>
    <dgm:cxn modelId="{9CB76B7E-D534-4C93-8465-A23CDC2D9F3F}" type="presParOf" srcId="{A60A8719-2302-4465-9BDC-12AAF1B8E07F}" destId="{08028187-3E7E-42A4-B58C-5A3681BE03A6}" srcOrd="5" destOrd="0" presId="urn:microsoft.com/office/officeart/2008/layout/VerticalCurvedList"/>
    <dgm:cxn modelId="{6517DDDB-4355-4933-A171-E8CB84AF0E53}" type="presParOf" srcId="{A60A8719-2302-4465-9BDC-12AAF1B8E07F}" destId="{B6A1338F-4FAB-4130-87E2-A3B8B1B487F5}" srcOrd="6" destOrd="0" presId="urn:microsoft.com/office/officeart/2008/layout/VerticalCurvedList"/>
    <dgm:cxn modelId="{029C0BDB-FE04-45B7-80D0-34A3C188B9D3}" type="presParOf" srcId="{B6A1338F-4FAB-4130-87E2-A3B8B1B487F5}" destId="{11E6206D-39EC-4D16-9A52-D1F37246C07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3EEF1E3-1B7A-43F4-971E-BE571B7A2E4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15E9AD22-2BC0-4ED3-980A-12336B677417}">
      <dgm:prSet phldrT="[Texto]" custT="1"/>
      <dgm:spPr/>
      <dgm:t>
        <a:bodyPr/>
        <a:lstStyle/>
        <a:p>
          <a:r>
            <a:rPr lang="es-ES" sz="2000" dirty="0" smtClean="0"/>
            <a:t>Método Ordinal de criterios ponderados</a:t>
          </a:r>
          <a:endParaRPr lang="es-EC" sz="2000" dirty="0"/>
        </a:p>
      </dgm:t>
    </dgm:pt>
    <dgm:pt modelId="{40EF7BD2-BC77-4CC5-9CA5-DCD656AD6273}" type="parTrans" cxnId="{01202EFC-06FD-496F-87E5-E19F46F3C103}">
      <dgm:prSet/>
      <dgm:spPr/>
      <dgm:t>
        <a:bodyPr/>
        <a:lstStyle/>
        <a:p>
          <a:endParaRPr lang="es-EC"/>
        </a:p>
      </dgm:t>
    </dgm:pt>
    <dgm:pt modelId="{CB0BB779-3875-4FCC-A15D-790C407662EE}" type="sibTrans" cxnId="{01202EFC-06FD-496F-87E5-E19F46F3C103}">
      <dgm:prSet/>
      <dgm:spPr/>
      <dgm:t>
        <a:bodyPr/>
        <a:lstStyle/>
        <a:p>
          <a:endParaRPr lang="es-EC"/>
        </a:p>
      </dgm:t>
    </dgm:pt>
    <dgm:pt modelId="{71817D18-64D3-4F91-860A-E8971EC68D76}">
      <dgm:prSet phldrT="[Texto]" custT="1"/>
      <dgm:spPr/>
      <dgm:t>
        <a:bodyPr/>
        <a:lstStyle/>
        <a:p>
          <a:r>
            <a:rPr lang="es-EC" sz="1800" dirty="0" smtClean="0">
              <a:latin typeface="Calibri" panose="020F0502020204030204" pitchFamily="34" charset="0"/>
              <a:ea typeface="Times New Roman" panose="02020603050405020304" pitchFamily="18" charset="0"/>
              <a:cs typeface="Times New Roman" panose="02020603050405020304" pitchFamily="18" charset="0"/>
            </a:rPr>
            <a:t>Peso</a:t>
          </a:r>
          <a:endParaRPr lang="es-EC" sz="1800" dirty="0"/>
        </a:p>
      </dgm:t>
    </dgm:pt>
    <dgm:pt modelId="{6F0860C7-26FF-4DDC-ACC4-A98B7FFD42DC}" type="parTrans" cxnId="{4D22EEB7-1670-4493-91B2-79D35CB10687}">
      <dgm:prSet/>
      <dgm:spPr/>
      <dgm:t>
        <a:bodyPr/>
        <a:lstStyle/>
        <a:p>
          <a:endParaRPr lang="es-EC"/>
        </a:p>
      </dgm:t>
    </dgm:pt>
    <dgm:pt modelId="{5616B2AA-76A9-4ACF-B33A-D524A8BFA0AA}" type="sibTrans" cxnId="{4D22EEB7-1670-4493-91B2-79D35CB10687}">
      <dgm:prSet/>
      <dgm:spPr/>
      <dgm:t>
        <a:bodyPr/>
        <a:lstStyle/>
        <a:p>
          <a:endParaRPr lang="es-EC"/>
        </a:p>
      </dgm:t>
    </dgm:pt>
    <dgm:pt modelId="{79D98A03-D173-4B18-BEF1-D18929153C13}">
      <dgm:prSet phldrT="[Texto]" custT="1"/>
      <dgm:spPr/>
      <dgm:t>
        <a:bodyPr/>
        <a:lstStyle/>
        <a:p>
          <a:r>
            <a:rPr lang="es-EC" sz="1800" dirty="0" smtClean="0">
              <a:latin typeface="Calibri" panose="020F0502020204030204" pitchFamily="34" charset="0"/>
              <a:ea typeface="Times New Roman" panose="02020603050405020304" pitchFamily="18" charset="0"/>
              <a:cs typeface="Times New Roman" panose="02020603050405020304" pitchFamily="18" charset="0"/>
            </a:rPr>
            <a:t>Facilidad de diseño, construcción y montaje </a:t>
          </a:r>
          <a:endParaRPr lang="es-EC" sz="1800" dirty="0"/>
        </a:p>
      </dgm:t>
    </dgm:pt>
    <dgm:pt modelId="{AA53EE39-A1AE-46ED-83D3-D5AEE0BD9C7B}" type="parTrans" cxnId="{C680C30D-E34C-4F32-A8E6-B1568383F0BD}">
      <dgm:prSet/>
      <dgm:spPr/>
      <dgm:t>
        <a:bodyPr/>
        <a:lstStyle/>
        <a:p>
          <a:endParaRPr lang="es-EC"/>
        </a:p>
      </dgm:t>
    </dgm:pt>
    <dgm:pt modelId="{BD7A8388-A7A1-415F-A53A-41E12002976A}" type="sibTrans" cxnId="{C680C30D-E34C-4F32-A8E6-B1568383F0BD}">
      <dgm:prSet/>
      <dgm:spPr/>
      <dgm:t>
        <a:bodyPr/>
        <a:lstStyle/>
        <a:p>
          <a:endParaRPr lang="es-EC"/>
        </a:p>
      </dgm:t>
    </dgm:pt>
    <dgm:pt modelId="{C97CCD9A-45DD-4639-A469-1542C9E0BA92}">
      <dgm:prSet phldrT="[Texto]" custT="1"/>
      <dgm:spPr/>
      <dgm:t>
        <a:bodyPr/>
        <a:lstStyle/>
        <a:p>
          <a:r>
            <a:rPr lang="es-EC" sz="1800" dirty="0" smtClean="0">
              <a:latin typeface="Calibri" panose="020F0502020204030204" pitchFamily="34" charset="0"/>
              <a:ea typeface="Times New Roman" panose="02020603050405020304" pitchFamily="18" charset="0"/>
              <a:cs typeface="Times New Roman" panose="02020603050405020304" pitchFamily="18" charset="0"/>
            </a:rPr>
            <a:t>Capacidad de carga</a:t>
          </a:r>
          <a:endParaRPr lang="es-EC" sz="1800" dirty="0"/>
        </a:p>
      </dgm:t>
    </dgm:pt>
    <dgm:pt modelId="{49DD7436-82EB-4883-80B1-9D54A6AC8D08}" type="parTrans" cxnId="{8B08CE22-1453-49D5-8C1F-428037418E2C}">
      <dgm:prSet/>
      <dgm:spPr/>
      <dgm:t>
        <a:bodyPr/>
        <a:lstStyle/>
        <a:p>
          <a:endParaRPr lang="es-EC"/>
        </a:p>
      </dgm:t>
    </dgm:pt>
    <dgm:pt modelId="{F1A19E99-8C45-4F16-8BBC-521497C1B426}" type="sibTrans" cxnId="{8B08CE22-1453-49D5-8C1F-428037418E2C}">
      <dgm:prSet/>
      <dgm:spPr/>
      <dgm:t>
        <a:bodyPr/>
        <a:lstStyle/>
        <a:p>
          <a:endParaRPr lang="es-EC"/>
        </a:p>
      </dgm:t>
    </dgm:pt>
    <dgm:pt modelId="{4E7CCC8F-A576-490D-9596-CBFDC1DDE382}">
      <dgm:prSet phldrT="[Texto]" custT="1"/>
      <dgm:spPr/>
      <dgm:t>
        <a:bodyPr/>
        <a:lstStyle/>
        <a:p>
          <a:r>
            <a:rPr lang="es-EC" sz="1800" b="0" dirty="0" smtClean="0">
              <a:latin typeface="Calibri" panose="020F0502020204030204" pitchFamily="34" charset="0"/>
              <a:ea typeface="Times New Roman" panose="02020603050405020304" pitchFamily="18" charset="0"/>
              <a:cs typeface="Times New Roman" panose="02020603050405020304" pitchFamily="18" charset="0"/>
            </a:rPr>
            <a:t>Costo</a:t>
          </a:r>
          <a:endParaRPr lang="es-EC" sz="1800" b="0" dirty="0"/>
        </a:p>
      </dgm:t>
    </dgm:pt>
    <dgm:pt modelId="{55BE0826-1C00-40B3-88F9-80DCBEACD2E7}" type="parTrans" cxnId="{E8F3C595-E831-41EE-99CC-29FCF4372B72}">
      <dgm:prSet/>
      <dgm:spPr/>
      <dgm:t>
        <a:bodyPr/>
        <a:lstStyle/>
        <a:p>
          <a:endParaRPr lang="es-EC"/>
        </a:p>
      </dgm:t>
    </dgm:pt>
    <dgm:pt modelId="{D06B6BC0-8A43-4822-9513-0AFE237C5C0A}" type="sibTrans" cxnId="{E8F3C595-E831-41EE-99CC-29FCF4372B72}">
      <dgm:prSet/>
      <dgm:spPr/>
      <dgm:t>
        <a:bodyPr/>
        <a:lstStyle/>
        <a:p>
          <a:endParaRPr lang="es-EC"/>
        </a:p>
      </dgm:t>
    </dgm:pt>
    <dgm:pt modelId="{C24D1954-35E3-4B39-937C-B0FA69C5C58C}" type="pres">
      <dgm:prSet presAssocID="{83EEF1E3-1B7A-43F4-971E-BE571B7A2E43}" presName="linear" presStyleCnt="0">
        <dgm:presLayoutVars>
          <dgm:dir/>
          <dgm:animLvl val="lvl"/>
          <dgm:resizeHandles val="exact"/>
        </dgm:presLayoutVars>
      </dgm:prSet>
      <dgm:spPr/>
      <dgm:t>
        <a:bodyPr/>
        <a:lstStyle/>
        <a:p>
          <a:endParaRPr lang="es-EC"/>
        </a:p>
      </dgm:t>
    </dgm:pt>
    <dgm:pt modelId="{64EB268F-B557-4DEE-A980-52A35DC51FF3}" type="pres">
      <dgm:prSet presAssocID="{15E9AD22-2BC0-4ED3-980A-12336B677417}" presName="parentLin" presStyleCnt="0"/>
      <dgm:spPr/>
    </dgm:pt>
    <dgm:pt modelId="{C87B53D6-3C86-4D5F-B7FC-E376FFDE3956}" type="pres">
      <dgm:prSet presAssocID="{15E9AD22-2BC0-4ED3-980A-12336B677417}" presName="parentLeftMargin" presStyleLbl="node1" presStyleIdx="0" presStyleCnt="1"/>
      <dgm:spPr/>
      <dgm:t>
        <a:bodyPr/>
        <a:lstStyle/>
        <a:p>
          <a:endParaRPr lang="es-EC"/>
        </a:p>
      </dgm:t>
    </dgm:pt>
    <dgm:pt modelId="{89011E77-147D-492B-8EC4-4A3B61E7E6B2}" type="pres">
      <dgm:prSet presAssocID="{15E9AD22-2BC0-4ED3-980A-12336B677417}" presName="parentText" presStyleLbl="node1" presStyleIdx="0" presStyleCnt="1" custScaleY="34792" custLinFactNeighborX="-100000" custLinFactNeighborY="-23775">
        <dgm:presLayoutVars>
          <dgm:chMax val="0"/>
          <dgm:bulletEnabled val="1"/>
        </dgm:presLayoutVars>
      </dgm:prSet>
      <dgm:spPr/>
      <dgm:t>
        <a:bodyPr/>
        <a:lstStyle/>
        <a:p>
          <a:endParaRPr lang="es-EC"/>
        </a:p>
      </dgm:t>
    </dgm:pt>
    <dgm:pt modelId="{23E8C0F2-34B1-413B-AF8C-D503A09EADDC}" type="pres">
      <dgm:prSet presAssocID="{15E9AD22-2BC0-4ED3-980A-12336B677417}" presName="negativeSpace" presStyleCnt="0"/>
      <dgm:spPr/>
    </dgm:pt>
    <dgm:pt modelId="{DCB0D7E7-CB85-40C2-8047-3542E210DA58}" type="pres">
      <dgm:prSet presAssocID="{15E9AD22-2BC0-4ED3-980A-12336B677417}" presName="childText" presStyleLbl="conFgAcc1" presStyleIdx="0" presStyleCnt="1" custScaleX="79698" custScaleY="67812" custLinFactNeighborX="8527" custLinFactNeighborY="19014">
        <dgm:presLayoutVars>
          <dgm:bulletEnabled val="1"/>
        </dgm:presLayoutVars>
      </dgm:prSet>
      <dgm:spPr/>
      <dgm:t>
        <a:bodyPr/>
        <a:lstStyle/>
        <a:p>
          <a:endParaRPr lang="es-EC"/>
        </a:p>
      </dgm:t>
    </dgm:pt>
  </dgm:ptLst>
  <dgm:cxnLst>
    <dgm:cxn modelId="{2A164913-7561-450A-BEE1-7CDF9778E26F}" type="presOf" srcId="{C97CCD9A-45DD-4639-A469-1542C9E0BA92}" destId="{DCB0D7E7-CB85-40C2-8047-3542E210DA58}" srcOrd="0" destOrd="2" presId="urn:microsoft.com/office/officeart/2005/8/layout/list1"/>
    <dgm:cxn modelId="{01202EFC-06FD-496F-87E5-E19F46F3C103}" srcId="{83EEF1E3-1B7A-43F4-971E-BE571B7A2E43}" destId="{15E9AD22-2BC0-4ED3-980A-12336B677417}" srcOrd="0" destOrd="0" parTransId="{40EF7BD2-BC77-4CC5-9CA5-DCD656AD6273}" sibTransId="{CB0BB779-3875-4FCC-A15D-790C407662EE}"/>
    <dgm:cxn modelId="{5C932870-4DEF-421A-84E7-92989C4A7EA3}" type="presOf" srcId="{71817D18-64D3-4F91-860A-E8971EC68D76}" destId="{DCB0D7E7-CB85-40C2-8047-3542E210DA58}" srcOrd="0" destOrd="0" presId="urn:microsoft.com/office/officeart/2005/8/layout/list1"/>
    <dgm:cxn modelId="{9DE8E0C0-FEBF-43E9-A98A-80999FFA0670}" type="presOf" srcId="{15E9AD22-2BC0-4ED3-980A-12336B677417}" destId="{C87B53D6-3C86-4D5F-B7FC-E376FFDE3956}" srcOrd="0" destOrd="0" presId="urn:microsoft.com/office/officeart/2005/8/layout/list1"/>
    <dgm:cxn modelId="{8B08CE22-1453-49D5-8C1F-428037418E2C}" srcId="{15E9AD22-2BC0-4ED3-980A-12336B677417}" destId="{C97CCD9A-45DD-4639-A469-1542C9E0BA92}" srcOrd="2" destOrd="0" parTransId="{49DD7436-82EB-4883-80B1-9D54A6AC8D08}" sibTransId="{F1A19E99-8C45-4F16-8BBC-521497C1B426}"/>
    <dgm:cxn modelId="{E8F3C595-E831-41EE-99CC-29FCF4372B72}" srcId="{15E9AD22-2BC0-4ED3-980A-12336B677417}" destId="{4E7CCC8F-A576-490D-9596-CBFDC1DDE382}" srcOrd="3" destOrd="0" parTransId="{55BE0826-1C00-40B3-88F9-80DCBEACD2E7}" sibTransId="{D06B6BC0-8A43-4822-9513-0AFE237C5C0A}"/>
    <dgm:cxn modelId="{A571A6B0-50CC-4E8B-A058-3A285A3949E6}" type="presOf" srcId="{79D98A03-D173-4B18-BEF1-D18929153C13}" destId="{DCB0D7E7-CB85-40C2-8047-3542E210DA58}" srcOrd="0" destOrd="1" presId="urn:microsoft.com/office/officeart/2005/8/layout/list1"/>
    <dgm:cxn modelId="{5843A791-3430-407A-9682-18A8B6F5F262}" type="presOf" srcId="{4E7CCC8F-A576-490D-9596-CBFDC1DDE382}" destId="{DCB0D7E7-CB85-40C2-8047-3542E210DA58}" srcOrd="0" destOrd="3" presId="urn:microsoft.com/office/officeart/2005/8/layout/list1"/>
    <dgm:cxn modelId="{4D22EEB7-1670-4493-91B2-79D35CB10687}" srcId="{15E9AD22-2BC0-4ED3-980A-12336B677417}" destId="{71817D18-64D3-4F91-860A-E8971EC68D76}" srcOrd="0" destOrd="0" parTransId="{6F0860C7-26FF-4DDC-ACC4-A98B7FFD42DC}" sibTransId="{5616B2AA-76A9-4ACF-B33A-D524A8BFA0AA}"/>
    <dgm:cxn modelId="{1253B48B-1C08-4A62-907B-D16694AC8A07}" type="presOf" srcId="{83EEF1E3-1B7A-43F4-971E-BE571B7A2E43}" destId="{C24D1954-35E3-4B39-937C-B0FA69C5C58C}" srcOrd="0" destOrd="0" presId="urn:microsoft.com/office/officeart/2005/8/layout/list1"/>
    <dgm:cxn modelId="{C680C30D-E34C-4F32-A8E6-B1568383F0BD}" srcId="{15E9AD22-2BC0-4ED3-980A-12336B677417}" destId="{79D98A03-D173-4B18-BEF1-D18929153C13}" srcOrd="1" destOrd="0" parTransId="{AA53EE39-A1AE-46ED-83D3-D5AEE0BD9C7B}" sibTransId="{BD7A8388-A7A1-415F-A53A-41E12002976A}"/>
    <dgm:cxn modelId="{8CD9E807-1AC5-4F22-8025-64DEBFBEF191}" type="presOf" srcId="{15E9AD22-2BC0-4ED3-980A-12336B677417}" destId="{89011E77-147D-492B-8EC4-4A3B61E7E6B2}" srcOrd="1" destOrd="0" presId="urn:microsoft.com/office/officeart/2005/8/layout/list1"/>
    <dgm:cxn modelId="{BA8C63BF-C046-4A5F-A3B8-CE1EC345D1BE}" type="presParOf" srcId="{C24D1954-35E3-4B39-937C-B0FA69C5C58C}" destId="{64EB268F-B557-4DEE-A980-52A35DC51FF3}" srcOrd="0" destOrd="0" presId="urn:microsoft.com/office/officeart/2005/8/layout/list1"/>
    <dgm:cxn modelId="{C6C7A6ED-50DB-4C5D-86F0-97B48363D68F}" type="presParOf" srcId="{64EB268F-B557-4DEE-A980-52A35DC51FF3}" destId="{C87B53D6-3C86-4D5F-B7FC-E376FFDE3956}" srcOrd="0" destOrd="0" presId="urn:microsoft.com/office/officeart/2005/8/layout/list1"/>
    <dgm:cxn modelId="{A9DDB968-0850-4065-A4D9-2966ED346A36}" type="presParOf" srcId="{64EB268F-B557-4DEE-A980-52A35DC51FF3}" destId="{89011E77-147D-492B-8EC4-4A3B61E7E6B2}" srcOrd="1" destOrd="0" presId="urn:microsoft.com/office/officeart/2005/8/layout/list1"/>
    <dgm:cxn modelId="{1F5D8275-1889-41D0-9DB2-036EF40AFE1B}" type="presParOf" srcId="{C24D1954-35E3-4B39-937C-B0FA69C5C58C}" destId="{23E8C0F2-34B1-413B-AF8C-D503A09EADDC}" srcOrd="1" destOrd="0" presId="urn:microsoft.com/office/officeart/2005/8/layout/list1"/>
    <dgm:cxn modelId="{5CC07BDA-0867-40BC-B7EB-F46DAA3819BD}" type="presParOf" srcId="{C24D1954-35E3-4B39-937C-B0FA69C5C58C}" destId="{DCB0D7E7-CB85-40C2-8047-3542E210DA5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EEF1E3-1B7A-43F4-971E-BE571B7A2E4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15E9AD22-2BC0-4ED3-980A-12336B677417}">
      <dgm:prSet phldrT="[Texto]" custT="1"/>
      <dgm:spPr/>
      <dgm:t>
        <a:bodyPr/>
        <a:lstStyle/>
        <a:p>
          <a:r>
            <a:rPr lang="es-ES" sz="2000" dirty="0" smtClean="0"/>
            <a:t>Método Ordinal de criterios ponderados</a:t>
          </a:r>
          <a:endParaRPr lang="es-EC" sz="2000" dirty="0"/>
        </a:p>
      </dgm:t>
    </dgm:pt>
    <dgm:pt modelId="{40EF7BD2-BC77-4CC5-9CA5-DCD656AD6273}" type="parTrans" cxnId="{01202EFC-06FD-496F-87E5-E19F46F3C103}">
      <dgm:prSet/>
      <dgm:spPr/>
      <dgm:t>
        <a:bodyPr/>
        <a:lstStyle/>
        <a:p>
          <a:endParaRPr lang="es-EC"/>
        </a:p>
      </dgm:t>
    </dgm:pt>
    <dgm:pt modelId="{CB0BB779-3875-4FCC-A15D-790C407662EE}" type="sibTrans" cxnId="{01202EFC-06FD-496F-87E5-E19F46F3C103}">
      <dgm:prSet/>
      <dgm:spPr/>
      <dgm:t>
        <a:bodyPr/>
        <a:lstStyle/>
        <a:p>
          <a:endParaRPr lang="es-EC"/>
        </a:p>
      </dgm:t>
    </dgm:pt>
    <dgm:pt modelId="{71817D18-64D3-4F91-860A-E8971EC68D76}">
      <dgm:prSet phldrT="[Texto]" custT="1"/>
      <dgm:spPr/>
      <dgm:t>
        <a:bodyPr/>
        <a:lstStyle/>
        <a:p>
          <a:r>
            <a:rPr lang="es-EC" sz="1800" dirty="0" smtClean="0">
              <a:latin typeface="Calibri" panose="020F0502020204030204" pitchFamily="34" charset="0"/>
              <a:ea typeface="Times New Roman" panose="02020603050405020304" pitchFamily="18" charset="0"/>
              <a:cs typeface="Times New Roman" panose="02020603050405020304" pitchFamily="18" charset="0"/>
            </a:rPr>
            <a:t>Carga</a:t>
          </a:r>
          <a:endParaRPr lang="es-EC" sz="1800" dirty="0"/>
        </a:p>
      </dgm:t>
    </dgm:pt>
    <dgm:pt modelId="{6F0860C7-26FF-4DDC-ACC4-A98B7FFD42DC}" type="parTrans" cxnId="{4D22EEB7-1670-4493-91B2-79D35CB10687}">
      <dgm:prSet/>
      <dgm:spPr/>
      <dgm:t>
        <a:bodyPr/>
        <a:lstStyle/>
        <a:p>
          <a:endParaRPr lang="es-EC"/>
        </a:p>
      </dgm:t>
    </dgm:pt>
    <dgm:pt modelId="{5616B2AA-76A9-4ACF-B33A-D524A8BFA0AA}" type="sibTrans" cxnId="{4D22EEB7-1670-4493-91B2-79D35CB10687}">
      <dgm:prSet/>
      <dgm:spPr/>
      <dgm:t>
        <a:bodyPr/>
        <a:lstStyle/>
        <a:p>
          <a:endParaRPr lang="es-EC"/>
        </a:p>
      </dgm:t>
    </dgm:pt>
    <dgm:pt modelId="{79D98A03-D173-4B18-BEF1-D18929153C13}">
      <dgm:prSet phldrT="[Texto]" custT="1"/>
      <dgm:spPr/>
      <dgm:t>
        <a:bodyPr/>
        <a:lstStyle/>
        <a:p>
          <a:r>
            <a:rPr lang="es-EC" sz="1800" dirty="0" smtClean="0">
              <a:latin typeface="Calibri" panose="020F0502020204030204" pitchFamily="34" charset="0"/>
              <a:ea typeface="Times New Roman" panose="02020603050405020304" pitchFamily="18" charset="0"/>
              <a:cs typeface="Times New Roman" panose="02020603050405020304" pitchFamily="18" charset="0"/>
            </a:rPr>
            <a:t>Disponibilidad en el mercado</a:t>
          </a:r>
          <a:endParaRPr lang="es-EC" sz="1800" dirty="0"/>
        </a:p>
      </dgm:t>
    </dgm:pt>
    <dgm:pt modelId="{AA53EE39-A1AE-46ED-83D3-D5AEE0BD9C7B}" type="parTrans" cxnId="{C680C30D-E34C-4F32-A8E6-B1568383F0BD}">
      <dgm:prSet/>
      <dgm:spPr/>
      <dgm:t>
        <a:bodyPr/>
        <a:lstStyle/>
        <a:p>
          <a:endParaRPr lang="es-EC"/>
        </a:p>
      </dgm:t>
    </dgm:pt>
    <dgm:pt modelId="{BD7A8388-A7A1-415F-A53A-41E12002976A}" type="sibTrans" cxnId="{C680C30D-E34C-4F32-A8E6-B1568383F0BD}">
      <dgm:prSet/>
      <dgm:spPr/>
      <dgm:t>
        <a:bodyPr/>
        <a:lstStyle/>
        <a:p>
          <a:endParaRPr lang="es-EC"/>
        </a:p>
      </dgm:t>
    </dgm:pt>
    <dgm:pt modelId="{C97CCD9A-45DD-4639-A469-1542C9E0BA92}">
      <dgm:prSet phldrT="[Texto]" custT="1"/>
      <dgm:spPr/>
      <dgm:t>
        <a:bodyPr/>
        <a:lstStyle/>
        <a:p>
          <a:r>
            <a:rPr lang="es-EC" sz="1800" dirty="0" smtClean="0">
              <a:latin typeface="Arial" panose="020B0604020202020204" pitchFamily="34" charset="0"/>
              <a:ea typeface="Times New Roman" panose="02020603050405020304" pitchFamily="18" charset="0"/>
            </a:rPr>
            <a:t>Costo</a:t>
          </a:r>
          <a:endParaRPr lang="es-EC" sz="1800" dirty="0"/>
        </a:p>
      </dgm:t>
    </dgm:pt>
    <dgm:pt modelId="{49DD7436-82EB-4883-80B1-9D54A6AC8D08}" type="parTrans" cxnId="{8B08CE22-1453-49D5-8C1F-428037418E2C}">
      <dgm:prSet/>
      <dgm:spPr/>
      <dgm:t>
        <a:bodyPr/>
        <a:lstStyle/>
        <a:p>
          <a:endParaRPr lang="es-EC"/>
        </a:p>
      </dgm:t>
    </dgm:pt>
    <dgm:pt modelId="{F1A19E99-8C45-4F16-8BBC-521497C1B426}" type="sibTrans" cxnId="{8B08CE22-1453-49D5-8C1F-428037418E2C}">
      <dgm:prSet/>
      <dgm:spPr/>
      <dgm:t>
        <a:bodyPr/>
        <a:lstStyle/>
        <a:p>
          <a:endParaRPr lang="es-EC"/>
        </a:p>
      </dgm:t>
    </dgm:pt>
    <dgm:pt modelId="{C24D1954-35E3-4B39-937C-B0FA69C5C58C}" type="pres">
      <dgm:prSet presAssocID="{83EEF1E3-1B7A-43F4-971E-BE571B7A2E43}" presName="linear" presStyleCnt="0">
        <dgm:presLayoutVars>
          <dgm:dir/>
          <dgm:animLvl val="lvl"/>
          <dgm:resizeHandles val="exact"/>
        </dgm:presLayoutVars>
      </dgm:prSet>
      <dgm:spPr/>
      <dgm:t>
        <a:bodyPr/>
        <a:lstStyle/>
        <a:p>
          <a:endParaRPr lang="es-EC"/>
        </a:p>
      </dgm:t>
    </dgm:pt>
    <dgm:pt modelId="{64EB268F-B557-4DEE-A980-52A35DC51FF3}" type="pres">
      <dgm:prSet presAssocID="{15E9AD22-2BC0-4ED3-980A-12336B677417}" presName="parentLin" presStyleCnt="0"/>
      <dgm:spPr/>
    </dgm:pt>
    <dgm:pt modelId="{C87B53D6-3C86-4D5F-B7FC-E376FFDE3956}" type="pres">
      <dgm:prSet presAssocID="{15E9AD22-2BC0-4ED3-980A-12336B677417}" presName="parentLeftMargin" presStyleLbl="node1" presStyleIdx="0" presStyleCnt="1"/>
      <dgm:spPr/>
      <dgm:t>
        <a:bodyPr/>
        <a:lstStyle/>
        <a:p>
          <a:endParaRPr lang="es-EC"/>
        </a:p>
      </dgm:t>
    </dgm:pt>
    <dgm:pt modelId="{89011E77-147D-492B-8EC4-4A3B61E7E6B2}" type="pres">
      <dgm:prSet presAssocID="{15E9AD22-2BC0-4ED3-980A-12336B677417}" presName="parentText" presStyleLbl="node1" presStyleIdx="0" presStyleCnt="1" custScaleY="34792" custLinFactNeighborX="-100000" custLinFactNeighborY="-23775">
        <dgm:presLayoutVars>
          <dgm:chMax val="0"/>
          <dgm:bulletEnabled val="1"/>
        </dgm:presLayoutVars>
      </dgm:prSet>
      <dgm:spPr/>
      <dgm:t>
        <a:bodyPr/>
        <a:lstStyle/>
        <a:p>
          <a:endParaRPr lang="es-EC"/>
        </a:p>
      </dgm:t>
    </dgm:pt>
    <dgm:pt modelId="{23E8C0F2-34B1-413B-AF8C-D503A09EADDC}" type="pres">
      <dgm:prSet presAssocID="{15E9AD22-2BC0-4ED3-980A-12336B677417}" presName="negativeSpace" presStyleCnt="0"/>
      <dgm:spPr/>
    </dgm:pt>
    <dgm:pt modelId="{DCB0D7E7-CB85-40C2-8047-3542E210DA58}" type="pres">
      <dgm:prSet presAssocID="{15E9AD22-2BC0-4ED3-980A-12336B677417}" presName="childText" presStyleLbl="conFgAcc1" presStyleIdx="0" presStyleCnt="1" custScaleX="79698" custScaleY="67812" custLinFactNeighborX="8527" custLinFactNeighborY="19014">
        <dgm:presLayoutVars>
          <dgm:bulletEnabled val="1"/>
        </dgm:presLayoutVars>
      </dgm:prSet>
      <dgm:spPr/>
      <dgm:t>
        <a:bodyPr/>
        <a:lstStyle/>
        <a:p>
          <a:endParaRPr lang="es-EC"/>
        </a:p>
      </dgm:t>
    </dgm:pt>
  </dgm:ptLst>
  <dgm:cxnLst>
    <dgm:cxn modelId="{01202EFC-06FD-496F-87E5-E19F46F3C103}" srcId="{83EEF1E3-1B7A-43F4-971E-BE571B7A2E43}" destId="{15E9AD22-2BC0-4ED3-980A-12336B677417}" srcOrd="0" destOrd="0" parTransId="{40EF7BD2-BC77-4CC5-9CA5-DCD656AD6273}" sibTransId="{CB0BB779-3875-4FCC-A15D-790C407662EE}"/>
    <dgm:cxn modelId="{A537E732-6D16-40EA-B2D9-17B704A9736F}" type="presOf" srcId="{79D98A03-D173-4B18-BEF1-D18929153C13}" destId="{DCB0D7E7-CB85-40C2-8047-3542E210DA58}" srcOrd="0" destOrd="1" presId="urn:microsoft.com/office/officeart/2005/8/layout/list1"/>
    <dgm:cxn modelId="{9F926EDD-703D-4A24-8A44-31EF8260ED40}" type="presOf" srcId="{15E9AD22-2BC0-4ED3-980A-12336B677417}" destId="{C87B53D6-3C86-4D5F-B7FC-E376FFDE3956}" srcOrd="0" destOrd="0" presId="urn:microsoft.com/office/officeart/2005/8/layout/list1"/>
    <dgm:cxn modelId="{06845F4F-11B0-4BC5-AB45-512E458B2044}" type="presOf" srcId="{C97CCD9A-45DD-4639-A469-1542C9E0BA92}" destId="{DCB0D7E7-CB85-40C2-8047-3542E210DA58}" srcOrd="0" destOrd="2" presId="urn:microsoft.com/office/officeart/2005/8/layout/list1"/>
    <dgm:cxn modelId="{181A8938-11F8-42EC-BBF3-655186676353}" type="presOf" srcId="{15E9AD22-2BC0-4ED3-980A-12336B677417}" destId="{89011E77-147D-492B-8EC4-4A3B61E7E6B2}" srcOrd="1" destOrd="0" presId="urn:microsoft.com/office/officeart/2005/8/layout/list1"/>
    <dgm:cxn modelId="{8B08CE22-1453-49D5-8C1F-428037418E2C}" srcId="{15E9AD22-2BC0-4ED3-980A-12336B677417}" destId="{C97CCD9A-45DD-4639-A469-1542C9E0BA92}" srcOrd="2" destOrd="0" parTransId="{49DD7436-82EB-4883-80B1-9D54A6AC8D08}" sibTransId="{F1A19E99-8C45-4F16-8BBC-521497C1B426}"/>
    <dgm:cxn modelId="{8F85D866-A70F-4E2B-A84D-B47F1480B0BF}" type="presOf" srcId="{83EEF1E3-1B7A-43F4-971E-BE571B7A2E43}" destId="{C24D1954-35E3-4B39-937C-B0FA69C5C58C}" srcOrd="0" destOrd="0" presId="urn:microsoft.com/office/officeart/2005/8/layout/list1"/>
    <dgm:cxn modelId="{B65F84CA-F36D-483C-B311-4705B9C30430}" type="presOf" srcId="{71817D18-64D3-4F91-860A-E8971EC68D76}" destId="{DCB0D7E7-CB85-40C2-8047-3542E210DA58}" srcOrd="0" destOrd="0" presId="urn:microsoft.com/office/officeart/2005/8/layout/list1"/>
    <dgm:cxn modelId="{4D22EEB7-1670-4493-91B2-79D35CB10687}" srcId="{15E9AD22-2BC0-4ED3-980A-12336B677417}" destId="{71817D18-64D3-4F91-860A-E8971EC68D76}" srcOrd="0" destOrd="0" parTransId="{6F0860C7-26FF-4DDC-ACC4-A98B7FFD42DC}" sibTransId="{5616B2AA-76A9-4ACF-B33A-D524A8BFA0AA}"/>
    <dgm:cxn modelId="{C680C30D-E34C-4F32-A8E6-B1568383F0BD}" srcId="{15E9AD22-2BC0-4ED3-980A-12336B677417}" destId="{79D98A03-D173-4B18-BEF1-D18929153C13}" srcOrd="1" destOrd="0" parTransId="{AA53EE39-A1AE-46ED-83D3-D5AEE0BD9C7B}" sibTransId="{BD7A8388-A7A1-415F-A53A-41E12002976A}"/>
    <dgm:cxn modelId="{B10885A4-33CA-40A5-AE76-F8BC61114B75}" type="presParOf" srcId="{C24D1954-35E3-4B39-937C-B0FA69C5C58C}" destId="{64EB268F-B557-4DEE-A980-52A35DC51FF3}" srcOrd="0" destOrd="0" presId="urn:microsoft.com/office/officeart/2005/8/layout/list1"/>
    <dgm:cxn modelId="{77FE31AA-506D-4EE2-97F9-D1F3D8865EEF}" type="presParOf" srcId="{64EB268F-B557-4DEE-A980-52A35DC51FF3}" destId="{C87B53D6-3C86-4D5F-B7FC-E376FFDE3956}" srcOrd="0" destOrd="0" presId="urn:microsoft.com/office/officeart/2005/8/layout/list1"/>
    <dgm:cxn modelId="{AAB04198-5D4E-487E-B98E-902685310149}" type="presParOf" srcId="{64EB268F-B557-4DEE-A980-52A35DC51FF3}" destId="{89011E77-147D-492B-8EC4-4A3B61E7E6B2}" srcOrd="1" destOrd="0" presId="urn:microsoft.com/office/officeart/2005/8/layout/list1"/>
    <dgm:cxn modelId="{B6AEA4FD-155F-46C6-989E-89BEB6F07C02}" type="presParOf" srcId="{C24D1954-35E3-4B39-937C-B0FA69C5C58C}" destId="{23E8C0F2-34B1-413B-AF8C-D503A09EADDC}" srcOrd="1" destOrd="0" presId="urn:microsoft.com/office/officeart/2005/8/layout/list1"/>
    <dgm:cxn modelId="{C599BB97-0C4C-4A88-9120-0C49318BFD3B}" type="presParOf" srcId="{C24D1954-35E3-4B39-937C-B0FA69C5C58C}" destId="{DCB0D7E7-CB85-40C2-8047-3542E210DA5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3EEF1E3-1B7A-43F4-971E-BE571B7A2E4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15E9AD22-2BC0-4ED3-980A-12336B677417}">
      <dgm:prSet phldrT="[Texto]" custT="1"/>
      <dgm:spPr/>
      <dgm:t>
        <a:bodyPr/>
        <a:lstStyle/>
        <a:p>
          <a:r>
            <a:rPr lang="es-ES" sz="2000" dirty="0" smtClean="0"/>
            <a:t>Método Ordinal de criterios ponderados</a:t>
          </a:r>
          <a:endParaRPr lang="es-EC" sz="2000" dirty="0"/>
        </a:p>
      </dgm:t>
    </dgm:pt>
    <dgm:pt modelId="{40EF7BD2-BC77-4CC5-9CA5-DCD656AD6273}" type="parTrans" cxnId="{01202EFC-06FD-496F-87E5-E19F46F3C103}">
      <dgm:prSet/>
      <dgm:spPr/>
      <dgm:t>
        <a:bodyPr/>
        <a:lstStyle/>
        <a:p>
          <a:endParaRPr lang="es-EC"/>
        </a:p>
      </dgm:t>
    </dgm:pt>
    <dgm:pt modelId="{CB0BB779-3875-4FCC-A15D-790C407662EE}" type="sibTrans" cxnId="{01202EFC-06FD-496F-87E5-E19F46F3C103}">
      <dgm:prSet/>
      <dgm:spPr/>
      <dgm:t>
        <a:bodyPr/>
        <a:lstStyle/>
        <a:p>
          <a:endParaRPr lang="es-EC"/>
        </a:p>
      </dgm:t>
    </dgm:pt>
    <dgm:pt modelId="{71817D18-64D3-4F91-860A-E8971EC68D76}">
      <dgm:prSet phldrT="[Texto]" custT="1"/>
      <dgm:spPr/>
      <dgm:t>
        <a:bodyPr/>
        <a:lstStyle/>
        <a:p>
          <a:r>
            <a:rPr lang="es-EC" sz="1800" dirty="0" smtClean="0">
              <a:solidFill>
                <a:srgbClr val="000000"/>
              </a:solidFill>
              <a:latin typeface="Arial" panose="020B0604020202020204" pitchFamily="34" charset="0"/>
              <a:ea typeface="Times New Roman" panose="02020603050405020304" pitchFamily="18" charset="0"/>
            </a:rPr>
            <a:t>Costo</a:t>
          </a:r>
          <a:endParaRPr lang="es-EC" sz="1800" dirty="0"/>
        </a:p>
      </dgm:t>
    </dgm:pt>
    <dgm:pt modelId="{6F0860C7-26FF-4DDC-ACC4-A98B7FFD42DC}" type="parTrans" cxnId="{4D22EEB7-1670-4493-91B2-79D35CB10687}">
      <dgm:prSet/>
      <dgm:spPr/>
      <dgm:t>
        <a:bodyPr/>
        <a:lstStyle/>
        <a:p>
          <a:endParaRPr lang="es-EC"/>
        </a:p>
      </dgm:t>
    </dgm:pt>
    <dgm:pt modelId="{5616B2AA-76A9-4ACF-B33A-D524A8BFA0AA}" type="sibTrans" cxnId="{4D22EEB7-1670-4493-91B2-79D35CB10687}">
      <dgm:prSet/>
      <dgm:spPr/>
      <dgm:t>
        <a:bodyPr/>
        <a:lstStyle/>
        <a:p>
          <a:endParaRPr lang="es-EC"/>
        </a:p>
      </dgm:t>
    </dgm:pt>
    <dgm:pt modelId="{79D98A03-D173-4B18-BEF1-D18929153C13}">
      <dgm:prSet phldrT="[Texto]" custT="1"/>
      <dgm:spPr/>
      <dgm:t>
        <a:bodyPr/>
        <a:lstStyle/>
        <a:p>
          <a:r>
            <a:rPr lang="es-EC" sz="1800" dirty="0" smtClean="0">
              <a:solidFill>
                <a:srgbClr val="000000"/>
              </a:solidFill>
              <a:latin typeface="Arial" panose="020B0604020202020204" pitchFamily="34" charset="0"/>
              <a:ea typeface="Times New Roman" panose="02020603050405020304" pitchFamily="18" charset="0"/>
            </a:rPr>
            <a:t>Facilidad de diseño, construcción y montaje</a:t>
          </a:r>
          <a:endParaRPr lang="es-EC" sz="1800" dirty="0"/>
        </a:p>
      </dgm:t>
    </dgm:pt>
    <dgm:pt modelId="{AA53EE39-A1AE-46ED-83D3-D5AEE0BD9C7B}" type="parTrans" cxnId="{C680C30D-E34C-4F32-A8E6-B1568383F0BD}">
      <dgm:prSet/>
      <dgm:spPr/>
      <dgm:t>
        <a:bodyPr/>
        <a:lstStyle/>
        <a:p>
          <a:endParaRPr lang="es-EC"/>
        </a:p>
      </dgm:t>
    </dgm:pt>
    <dgm:pt modelId="{BD7A8388-A7A1-415F-A53A-41E12002976A}" type="sibTrans" cxnId="{C680C30D-E34C-4F32-A8E6-B1568383F0BD}">
      <dgm:prSet/>
      <dgm:spPr/>
      <dgm:t>
        <a:bodyPr/>
        <a:lstStyle/>
        <a:p>
          <a:endParaRPr lang="es-EC"/>
        </a:p>
      </dgm:t>
    </dgm:pt>
    <dgm:pt modelId="{C97CCD9A-45DD-4639-A469-1542C9E0BA92}">
      <dgm:prSet phldrT="[Texto]" custT="1"/>
      <dgm:spPr/>
      <dgm:t>
        <a:bodyPr/>
        <a:lstStyle/>
        <a:p>
          <a:r>
            <a:rPr lang="es-EC" sz="1800" dirty="0" smtClean="0">
              <a:solidFill>
                <a:srgbClr val="000000"/>
              </a:solidFill>
              <a:latin typeface="Arial" panose="020B0604020202020204" pitchFamily="34" charset="0"/>
              <a:ea typeface="Times New Roman" panose="02020603050405020304" pitchFamily="18" charset="0"/>
            </a:rPr>
            <a:t>Mantenimiento</a:t>
          </a:r>
          <a:endParaRPr lang="es-EC" sz="1800" dirty="0"/>
        </a:p>
      </dgm:t>
    </dgm:pt>
    <dgm:pt modelId="{49DD7436-82EB-4883-80B1-9D54A6AC8D08}" type="parTrans" cxnId="{8B08CE22-1453-49D5-8C1F-428037418E2C}">
      <dgm:prSet/>
      <dgm:spPr/>
      <dgm:t>
        <a:bodyPr/>
        <a:lstStyle/>
        <a:p>
          <a:endParaRPr lang="es-EC"/>
        </a:p>
      </dgm:t>
    </dgm:pt>
    <dgm:pt modelId="{F1A19E99-8C45-4F16-8BBC-521497C1B426}" type="sibTrans" cxnId="{8B08CE22-1453-49D5-8C1F-428037418E2C}">
      <dgm:prSet/>
      <dgm:spPr/>
      <dgm:t>
        <a:bodyPr/>
        <a:lstStyle/>
        <a:p>
          <a:endParaRPr lang="es-EC"/>
        </a:p>
      </dgm:t>
    </dgm:pt>
    <dgm:pt modelId="{302C50BA-DDB2-4023-A4CD-4A34E4F00E33}">
      <dgm:prSet phldrT="[Texto]" custT="1"/>
      <dgm:spPr/>
      <dgm:t>
        <a:bodyPr/>
        <a:lstStyle/>
        <a:p>
          <a:r>
            <a:rPr lang="es-EC" sz="1800" dirty="0" smtClean="0">
              <a:solidFill>
                <a:srgbClr val="000000"/>
              </a:solidFill>
              <a:latin typeface="Arial" panose="020B0604020202020204" pitchFamily="34" charset="0"/>
              <a:ea typeface="Times New Roman" panose="02020603050405020304" pitchFamily="18" charset="0"/>
            </a:rPr>
            <a:t>Capacidad de carga </a:t>
          </a:r>
          <a:endParaRPr lang="es-EC" sz="1800" dirty="0"/>
        </a:p>
      </dgm:t>
    </dgm:pt>
    <dgm:pt modelId="{BE375503-80A6-4DCE-85CB-70677C5777E7}" type="parTrans" cxnId="{D6544173-5570-453D-B617-D2919F9104BE}">
      <dgm:prSet/>
      <dgm:spPr/>
      <dgm:t>
        <a:bodyPr/>
        <a:lstStyle/>
        <a:p>
          <a:endParaRPr lang="es-EC"/>
        </a:p>
      </dgm:t>
    </dgm:pt>
    <dgm:pt modelId="{D76D7284-4FD1-40C4-8CC5-6E4626C3CD89}" type="sibTrans" cxnId="{D6544173-5570-453D-B617-D2919F9104BE}">
      <dgm:prSet/>
      <dgm:spPr/>
      <dgm:t>
        <a:bodyPr/>
        <a:lstStyle/>
        <a:p>
          <a:endParaRPr lang="es-EC"/>
        </a:p>
      </dgm:t>
    </dgm:pt>
    <dgm:pt modelId="{C24D1954-35E3-4B39-937C-B0FA69C5C58C}" type="pres">
      <dgm:prSet presAssocID="{83EEF1E3-1B7A-43F4-971E-BE571B7A2E43}" presName="linear" presStyleCnt="0">
        <dgm:presLayoutVars>
          <dgm:dir/>
          <dgm:animLvl val="lvl"/>
          <dgm:resizeHandles val="exact"/>
        </dgm:presLayoutVars>
      </dgm:prSet>
      <dgm:spPr/>
      <dgm:t>
        <a:bodyPr/>
        <a:lstStyle/>
        <a:p>
          <a:endParaRPr lang="es-EC"/>
        </a:p>
      </dgm:t>
    </dgm:pt>
    <dgm:pt modelId="{64EB268F-B557-4DEE-A980-52A35DC51FF3}" type="pres">
      <dgm:prSet presAssocID="{15E9AD22-2BC0-4ED3-980A-12336B677417}" presName="parentLin" presStyleCnt="0"/>
      <dgm:spPr/>
    </dgm:pt>
    <dgm:pt modelId="{C87B53D6-3C86-4D5F-B7FC-E376FFDE3956}" type="pres">
      <dgm:prSet presAssocID="{15E9AD22-2BC0-4ED3-980A-12336B677417}" presName="parentLeftMargin" presStyleLbl="node1" presStyleIdx="0" presStyleCnt="1"/>
      <dgm:spPr/>
      <dgm:t>
        <a:bodyPr/>
        <a:lstStyle/>
        <a:p>
          <a:endParaRPr lang="es-EC"/>
        </a:p>
      </dgm:t>
    </dgm:pt>
    <dgm:pt modelId="{89011E77-147D-492B-8EC4-4A3B61E7E6B2}" type="pres">
      <dgm:prSet presAssocID="{15E9AD22-2BC0-4ED3-980A-12336B677417}" presName="parentText" presStyleLbl="node1" presStyleIdx="0" presStyleCnt="1" custScaleY="34792" custLinFactNeighborX="-100000" custLinFactNeighborY="-23775">
        <dgm:presLayoutVars>
          <dgm:chMax val="0"/>
          <dgm:bulletEnabled val="1"/>
        </dgm:presLayoutVars>
      </dgm:prSet>
      <dgm:spPr/>
      <dgm:t>
        <a:bodyPr/>
        <a:lstStyle/>
        <a:p>
          <a:endParaRPr lang="es-EC"/>
        </a:p>
      </dgm:t>
    </dgm:pt>
    <dgm:pt modelId="{23E8C0F2-34B1-413B-AF8C-D503A09EADDC}" type="pres">
      <dgm:prSet presAssocID="{15E9AD22-2BC0-4ED3-980A-12336B677417}" presName="negativeSpace" presStyleCnt="0"/>
      <dgm:spPr/>
    </dgm:pt>
    <dgm:pt modelId="{DCB0D7E7-CB85-40C2-8047-3542E210DA58}" type="pres">
      <dgm:prSet presAssocID="{15E9AD22-2BC0-4ED3-980A-12336B677417}" presName="childText" presStyleLbl="conFgAcc1" presStyleIdx="0" presStyleCnt="1" custScaleX="79698" custScaleY="67812" custLinFactNeighborX="9109" custLinFactNeighborY="18058">
        <dgm:presLayoutVars>
          <dgm:bulletEnabled val="1"/>
        </dgm:presLayoutVars>
      </dgm:prSet>
      <dgm:spPr/>
      <dgm:t>
        <a:bodyPr/>
        <a:lstStyle/>
        <a:p>
          <a:endParaRPr lang="es-EC"/>
        </a:p>
      </dgm:t>
    </dgm:pt>
  </dgm:ptLst>
  <dgm:cxnLst>
    <dgm:cxn modelId="{01202EFC-06FD-496F-87E5-E19F46F3C103}" srcId="{83EEF1E3-1B7A-43F4-971E-BE571B7A2E43}" destId="{15E9AD22-2BC0-4ED3-980A-12336B677417}" srcOrd="0" destOrd="0" parTransId="{40EF7BD2-BC77-4CC5-9CA5-DCD656AD6273}" sibTransId="{CB0BB779-3875-4FCC-A15D-790C407662EE}"/>
    <dgm:cxn modelId="{B0BDF2F6-D732-4E9A-ADEB-B6FBA17BF62F}" type="presOf" srcId="{15E9AD22-2BC0-4ED3-980A-12336B677417}" destId="{89011E77-147D-492B-8EC4-4A3B61E7E6B2}" srcOrd="1" destOrd="0" presId="urn:microsoft.com/office/officeart/2005/8/layout/list1"/>
    <dgm:cxn modelId="{22E885C1-9935-44E1-9F24-AC839EF625D2}" type="presOf" srcId="{71817D18-64D3-4F91-860A-E8971EC68D76}" destId="{DCB0D7E7-CB85-40C2-8047-3542E210DA58}" srcOrd="0" destOrd="0" presId="urn:microsoft.com/office/officeart/2005/8/layout/list1"/>
    <dgm:cxn modelId="{2CEB9F31-2B0B-4D40-B3F6-E9C6FE4D11A4}" type="presOf" srcId="{302C50BA-DDB2-4023-A4CD-4A34E4F00E33}" destId="{DCB0D7E7-CB85-40C2-8047-3542E210DA58}" srcOrd="0" destOrd="3" presId="urn:microsoft.com/office/officeart/2005/8/layout/list1"/>
    <dgm:cxn modelId="{E9EE85D5-36B2-4B3C-B197-88676EE5E17D}" type="presOf" srcId="{79D98A03-D173-4B18-BEF1-D18929153C13}" destId="{DCB0D7E7-CB85-40C2-8047-3542E210DA58}" srcOrd="0" destOrd="1" presId="urn:microsoft.com/office/officeart/2005/8/layout/list1"/>
    <dgm:cxn modelId="{F29238B7-A0B5-4594-8F44-CCAB72A20B55}" type="presOf" srcId="{C97CCD9A-45DD-4639-A469-1542C9E0BA92}" destId="{DCB0D7E7-CB85-40C2-8047-3542E210DA58}" srcOrd="0" destOrd="2" presId="urn:microsoft.com/office/officeart/2005/8/layout/list1"/>
    <dgm:cxn modelId="{8B08CE22-1453-49D5-8C1F-428037418E2C}" srcId="{15E9AD22-2BC0-4ED3-980A-12336B677417}" destId="{C97CCD9A-45DD-4639-A469-1542C9E0BA92}" srcOrd="2" destOrd="0" parTransId="{49DD7436-82EB-4883-80B1-9D54A6AC8D08}" sibTransId="{F1A19E99-8C45-4F16-8BBC-521497C1B426}"/>
    <dgm:cxn modelId="{EE078301-99E3-47BB-8BBD-F19A1AC6A45A}" type="presOf" srcId="{15E9AD22-2BC0-4ED3-980A-12336B677417}" destId="{C87B53D6-3C86-4D5F-B7FC-E376FFDE3956}" srcOrd="0" destOrd="0" presId="urn:microsoft.com/office/officeart/2005/8/layout/list1"/>
    <dgm:cxn modelId="{4D22EEB7-1670-4493-91B2-79D35CB10687}" srcId="{15E9AD22-2BC0-4ED3-980A-12336B677417}" destId="{71817D18-64D3-4F91-860A-E8971EC68D76}" srcOrd="0" destOrd="0" parTransId="{6F0860C7-26FF-4DDC-ACC4-A98B7FFD42DC}" sibTransId="{5616B2AA-76A9-4ACF-B33A-D524A8BFA0AA}"/>
    <dgm:cxn modelId="{C680C30D-E34C-4F32-A8E6-B1568383F0BD}" srcId="{15E9AD22-2BC0-4ED3-980A-12336B677417}" destId="{79D98A03-D173-4B18-BEF1-D18929153C13}" srcOrd="1" destOrd="0" parTransId="{AA53EE39-A1AE-46ED-83D3-D5AEE0BD9C7B}" sibTransId="{BD7A8388-A7A1-415F-A53A-41E12002976A}"/>
    <dgm:cxn modelId="{D6544173-5570-453D-B617-D2919F9104BE}" srcId="{15E9AD22-2BC0-4ED3-980A-12336B677417}" destId="{302C50BA-DDB2-4023-A4CD-4A34E4F00E33}" srcOrd="3" destOrd="0" parTransId="{BE375503-80A6-4DCE-85CB-70677C5777E7}" sibTransId="{D76D7284-4FD1-40C4-8CC5-6E4626C3CD89}"/>
    <dgm:cxn modelId="{4AE8A2A7-B917-4E34-87A1-9A044E41E01F}" type="presOf" srcId="{83EEF1E3-1B7A-43F4-971E-BE571B7A2E43}" destId="{C24D1954-35E3-4B39-937C-B0FA69C5C58C}" srcOrd="0" destOrd="0" presId="urn:microsoft.com/office/officeart/2005/8/layout/list1"/>
    <dgm:cxn modelId="{BE94C7D4-DD5A-43F3-937E-6726CC58E153}" type="presParOf" srcId="{C24D1954-35E3-4B39-937C-B0FA69C5C58C}" destId="{64EB268F-B557-4DEE-A980-52A35DC51FF3}" srcOrd="0" destOrd="0" presId="urn:microsoft.com/office/officeart/2005/8/layout/list1"/>
    <dgm:cxn modelId="{11BD2600-3C91-404F-8778-D0C731EEE2FC}" type="presParOf" srcId="{64EB268F-B557-4DEE-A980-52A35DC51FF3}" destId="{C87B53D6-3C86-4D5F-B7FC-E376FFDE3956}" srcOrd="0" destOrd="0" presId="urn:microsoft.com/office/officeart/2005/8/layout/list1"/>
    <dgm:cxn modelId="{E9E9A23D-6A01-4AF6-8F0E-F1434CD3E94C}" type="presParOf" srcId="{64EB268F-B557-4DEE-A980-52A35DC51FF3}" destId="{89011E77-147D-492B-8EC4-4A3B61E7E6B2}" srcOrd="1" destOrd="0" presId="urn:microsoft.com/office/officeart/2005/8/layout/list1"/>
    <dgm:cxn modelId="{A2F1DE98-3BA8-42FF-B79E-70193B90F34A}" type="presParOf" srcId="{C24D1954-35E3-4B39-937C-B0FA69C5C58C}" destId="{23E8C0F2-34B1-413B-AF8C-D503A09EADDC}" srcOrd="1" destOrd="0" presId="urn:microsoft.com/office/officeart/2005/8/layout/list1"/>
    <dgm:cxn modelId="{AEB88466-B2CF-468C-AD3B-B2384DC5D49E}" type="presParOf" srcId="{C24D1954-35E3-4B39-937C-B0FA69C5C58C}" destId="{DCB0D7E7-CB85-40C2-8047-3542E210DA5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3EEF1E3-1B7A-43F4-971E-BE571B7A2E4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15E9AD22-2BC0-4ED3-980A-12336B677417}">
      <dgm:prSet phldrT="[Texto]" custT="1"/>
      <dgm:spPr/>
      <dgm:t>
        <a:bodyPr/>
        <a:lstStyle/>
        <a:p>
          <a:r>
            <a:rPr lang="es-ES" sz="2000" dirty="0" smtClean="0"/>
            <a:t>Método Ordinal de criterios ponderados</a:t>
          </a:r>
          <a:endParaRPr lang="es-EC" sz="2000" dirty="0"/>
        </a:p>
      </dgm:t>
    </dgm:pt>
    <dgm:pt modelId="{40EF7BD2-BC77-4CC5-9CA5-DCD656AD6273}" type="parTrans" cxnId="{01202EFC-06FD-496F-87E5-E19F46F3C103}">
      <dgm:prSet/>
      <dgm:spPr/>
      <dgm:t>
        <a:bodyPr/>
        <a:lstStyle/>
        <a:p>
          <a:endParaRPr lang="es-EC"/>
        </a:p>
      </dgm:t>
    </dgm:pt>
    <dgm:pt modelId="{CB0BB779-3875-4FCC-A15D-790C407662EE}" type="sibTrans" cxnId="{01202EFC-06FD-496F-87E5-E19F46F3C103}">
      <dgm:prSet/>
      <dgm:spPr/>
      <dgm:t>
        <a:bodyPr/>
        <a:lstStyle/>
        <a:p>
          <a:endParaRPr lang="es-EC"/>
        </a:p>
      </dgm:t>
    </dgm:pt>
    <dgm:pt modelId="{71817D18-64D3-4F91-860A-E8971EC68D76}">
      <dgm:prSet phldrT="[Texto]" custT="1"/>
      <dgm:spPr/>
      <dgm:t>
        <a:bodyPr/>
        <a:lstStyle/>
        <a:p>
          <a:r>
            <a:rPr lang="es-EC" sz="1800" dirty="0" smtClean="0"/>
            <a:t>Pequeña dimensión.</a:t>
          </a:r>
          <a:endParaRPr lang="es-EC" sz="1800" dirty="0"/>
        </a:p>
      </dgm:t>
    </dgm:pt>
    <dgm:pt modelId="{6F0860C7-26FF-4DDC-ACC4-A98B7FFD42DC}" type="parTrans" cxnId="{4D22EEB7-1670-4493-91B2-79D35CB10687}">
      <dgm:prSet/>
      <dgm:spPr/>
      <dgm:t>
        <a:bodyPr/>
        <a:lstStyle/>
        <a:p>
          <a:endParaRPr lang="es-EC"/>
        </a:p>
      </dgm:t>
    </dgm:pt>
    <dgm:pt modelId="{5616B2AA-76A9-4ACF-B33A-D524A8BFA0AA}" type="sibTrans" cxnId="{4D22EEB7-1670-4493-91B2-79D35CB10687}">
      <dgm:prSet/>
      <dgm:spPr/>
      <dgm:t>
        <a:bodyPr/>
        <a:lstStyle/>
        <a:p>
          <a:endParaRPr lang="es-EC"/>
        </a:p>
      </dgm:t>
    </dgm:pt>
    <dgm:pt modelId="{79D98A03-D173-4B18-BEF1-D18929153C13}">
      <dgm:prSet phldrT="[Texto]" custT="1"/>
      <dgm:spPr/>
      <dgm:t>
        <a:bodyPr/>
        <a:lstStyle/>
        <a:p>
          <a:r>
            <a:rPr lang="es-EC" sz="1800" dirty="0" smtClean="0"/>
            <a:t>Fácil control de velocidad y posición.</a:t>
          </a:r>
          <a:endParaRPr lang="es-EC" sz="1800" dirty="0"/>
        </a:p>
      </dgm:t>
    </dgm:pt>
    <dgm:pt modelId="{AA53EE39-A1AE-46ED-83D3-D5AEE0BD9C7B}" type="parTrans" cxnId="{C680C30D-E34C-4F32-A8E6-B1568383F0BD}">
      <dgm:prSet/>
      <dgm:spPr/>
      <dgm:t>
        <a:bodyPr/>
        <a:lstStyle/>
        <a:p>
          <a:endParaRPr lang="es-EC"/>
        </a:p>
      </dgm:t>
    </dgm:pt>
    <dgm:pt modelId="{BD7A8388-A7A1-415F-A53A-41E12002976A}" type="sibTrans" cxnId="{C680C30D-E34C-4F32-A8E6-B1568383F0BD}">
      <dgm:prSet/>
      <dgm:spPr/>
      <dgm:t>
        <a:bodyPr/>
        <a:lstStyle/>
        <a:p>
          <a:endParaRPr lang="es-EC"/>
        </a:p>
      </dgm:t>
    </dgm:pt>
    <dgm:pt modelId="{302C50BA-DDB2-4023-A4CD-4A34E4F00E33}">
      <dgm:prSet phldrT="[Texto]" custT="1"/>
      <dgm:spPr/>
      <dgm:t>
        <a:bodyPr/>
        <a:lstStyle/>
        <a:p>
          <a:r>
            <a:rPr lang="es-EC" sz="1800" dirty="0" smtClean="0"/>
            <a:t>Bajo costo</a:t>
          </a:r>
          <a:endParaRPr lang="es-EC" sz="1800" dirty="0"/>
        </a:p>
      </dgm:t>
    </dgm:pt>
    <dgm:pt modelId="{BE375503-80A6-4DCE-85CB-70677C5777E7}" type="parTrans" cxnId="{D6544173-5570-453D-B617-D2919F9104BE}">
      <dgm:prSet/>
      <dgm:spPr/>
      <dgm:t>
        <a:bodyPr/>
        <a:lstStyle/>
        <a:p>
          <a:endParaRPr lang="es-EC"/>
        </a:p>
      </dgm:t>
    </dgm:pt>
    <dgm:pt modelId="{D76D7284-4FD1-40C4-8CC5-6E4626C3CD89}" type="sibTrans" cxnId="{D6544173-5570-453D-B617-D2919F9104BE}">
      <dgm:prSet/>
      <dgm:spPr/>
      <dgm:t>
        <a:bodyPr/>
        <a:lstStyle/>
        <a:p>
          <a:endParaRPr lang="es-EC"/>
        </a:p>
      </dgm:t>
    </dgm:pt>
    <dgm:pt modelId="{C0489CDB-BB51-4680-8E46-17D9554AABDC}">
      <dgm:prSet phldrT="[Texto]" custT="1"/>
      <dgm:spPr/>
      <dgm:t>
        <a:bodyPr/>
        <a:lstStyle/>
        <a:p>
          <a:r>
            <a:rPr lang="es-EC" sz="1800" dirty="0" smtClean="0"/>
            <a:t>Adquisición de torque especifico</a:t>
          </a:r>
          <a:endParaRPr lang="es-EC" sz="1800" dirty="0"/>
        </a:p>
      </dgm:t>
    </dgm:pt>
    <dgm:pt modelId="{44DA387A-5DAF-4D98-8B5E-F195C78E2A12}" type="parTrans" cxnId="{23BDB509-793D-49D8-8FDA-D69ADAFE18AA}">
      <dgm:prSet/>
      <dgm:spPr/>
      <dgm:t>
        <a:bodyPr/>
        <a:lstStyle/>
        <a:p>
          <a:endParaRPr lang="es-EC"/>
        </a:p>
      </dgm:t>
    </dgm:pt>
    <dgm:pt modelId="{25F16428-B3FC-44B0-82A2-386894ED2A48}" type="sibTrans" cxnId="{23BDB509-793D-49D8-8FDA-D69ADAFE18AA}">
      <dgm:prSet/>
      <dgm:spPr/>
      <dgm:t>
        <a:bodyPr/>
        <a:lstStyle/>
        <a:p>
          <a:endParaRPr lang="es-EC"/>
        </a:p>
      </dgm:t>
    </dgm:pt>
    <dgm:pt modelId="{C24D1954-35E3-4B39-937C-B0FA69C5C58C}" type="pres">
      <dgm:prSet presAssocID="{83EEF1E3-1B7A-43F4-971E-BE571B7A2E43}" presName="linear" presStyleCnt="0">
        <dgm:presLayoutVars>
          <dgm:dir/>
          <dgm:animLvl val="lvl"/>
          <dgm:resizeHandles val="exact"/>
        </dgm:presLayoutVars>
      </dgm:prSet>
      <dgm:spPr/>
      <dgm:t>
        <a:bodyPr/>
        <a:lstStyle/>
        <a:p>
          <a:endParaRPr lang="es-EC"/>
        </a:p>
      </dgm:t>
    </dgm:pt>
    <dgm:pt modelId="{64EB268F-B557-4DEE-A980-52A35DC51FF3}" type="pres">
      <dgm:prSet presAssocID="{15E9AD22-2BC0-4ED3-980A-12336B677417}" presName="parentLin" presStyleCnt="0"/>
      <dgm:spPr/>
    </dgm:pt>
    <dgm:pt modelId="{C87B53D6-3C86-4D5F-B7FC-E376FFDE3956}" type="pres">
      <dgm:prSet presAssocID="{15E9AD22-2BC0-4ED3-980A-12336B677417}" presName="parentLeftMargin" presStyleLbl="node1" presStyleIdx="0" presStyleCnt="1"/>
      <dgm:spPr/>
      <dgm:t>
        <a:bodyPr/>
        <a:lstStyle/>
        <a:p>
          <a:endParaRPr lang="es-EC"/>
        </a:p>
      </dgm:t>
    </dgm:pt>
    <dgm:pt modelId="{89011E77-147D-492B-8EC4-4A3B61E7E6B2}" type="pres">
      <dgm:prSet presAssocID="{15E9AD22-2BC0-4ED3-980A-12336B677417}" presName="parentText" presStyleLbl="node1" presStyleIdx="0" presStyleCnt="1" custScaleY="34792" custLinFactNeighborX="-100000" custLinFactNeighborY="-23775">
        <dgm:presLayoutVars>
          <dgm:chMax val="0"/>
          <dgm:bulletEnabled val="1"/>
        </dgm:presLayoutVars>
      </dgm:prSet>
      <dgm:spPr/>
      <dgm:t>
        <a:bodyPr/>
        <a:lstStyle/>
        <a:p>
          <a:endParaRPr lang="es-EC"/>
        </a:p>
      </dgm:t>
    </dgm:pt>
    <dgm:pt modelId="{23E8C0F2-34B1-413B-AF8C-D503A09EADDC}" type="pres">
      <dgm:prSet presAssocID="{15E9AD22-2BC0-4ED3-980A-12336B677417}" presName="negativeSpace" presStyleCnt="0"/>
      <dgm:spPr/>
    </dgm:pt>
    <dgm:pt modelId="{DCB0D7E7-CB85-40C2-8047-3542E210DA58}" type="pres">
      <dgm:prSet presAssocID="{15E9AD22-2BC0-4ED3-980A-12336B677417}" presName="childText" presStyleLbl="conFgAcc1" presStyleIdx="0" presStyleCnt="1" custScaleX="79698" custScaleY="67812" custLinFactNeighborX="9109" custLinFactNeighborY="18058">
        <dgm:presLayoutVars>
          <dgm:bulletEnabled val="1"/>
        </dgm:presLayoutVars>
      </dgm:prSet>
      <dgm:spPr/>
      <dgm:t>
        <a:bodyPr/>
        <a:lstStyle/>
        <a:p>
          <a:endParaRPr lang="es-EC"/>
        </a:p>
      </dgm:t>
    </dgm:pt>
  </dgm:ptLst>
  <dgm:cxnLst>
    <dgm:cxn modelId="{01202EFC-06FD-496F-87E5-E19F46F3C103}" srcId="{83EEF1E3-1B7A-43F4-971E-BE571B7A2E43}" destId="{15E9AD22-2BC0-4ED3-980A-12336B677417}" srcOrd="0" destOrd="0" parTransId="{40EF7BD2-BC77-4CC5-9CA5-DCD656AD6273}" sibTransId="{CB0BB779-3875-4FCC-A15D-790C407662EE}"/>
    <dgm:cxn modelId="{0B81BEEA-C642-4E98-B2C6-100396256CC0}" type="presOf" srcId="{C0489CDB-BB51-4680-8E46-17D9554AABDC}" destId="{DCB0D7E7-CB85-40C2-8047-3542E210DA58}" srcOrd="0" destOrd="3" presId="urn:microsoft.com/office/officeart/2005/8/layout/list1"/>
    <dgm:cxn modelId="{3D6DEF9A-AAB7-4D18-8ABE-D7B087E9B556}" type="presOf" srcId="{79D98A03-D173-4B18-BEF1-D18929153C13}" destId="{DCB0D7E7-CB85-40C2-8047-3542E210DA58}" srcOrd="0" destOrd="1" presId="urn:microsoft.com/office/officeart/2005/8/layout/list1"/>
    <dgm:cxn modelId="{23BDB509-793D-49D8-8FDA-D69ADAFE18AA}" srcId="{15E9AD22-2BC0-4ED3-980A-12336B677417}" destId="{C0489CDB-BB51-4680-8E46-17D9554AABDC}" srcOrd="3" destOrd="0" parTransId="{44DA387A-5DAF-4D98-8B5E-F195C78E2A12}" sibTransId="{25F16428-B3FC-44B0-82A2-386894ED2A48}"/>
    <dgm:cxn modelId="{B614E712-F5E5-4616-9269-77E0677D1443}" type="presOf" srcId="{15E9AD22-2BC0-4ED3-980A-12336B677417}" destId="{89011E77-147D-492B-8EC4-4A3B61E7E6B2}" srcOrd="1" destOrd="0" presId="urn:microsoft.com/office/officeart/2005/8/layout/list1"/>
    <dgm:cxn modelId="{4D22EEB7-1670-4493-91B2-79D35CB10687}" srcId="{15E9AD22-2BC0-4ED3-980A-12336B677417}" destId="{71817D18-64D3-4F91-860A-E8971EC68D76}" srcOrd="0" destOrd="0" parTransId="{6F0860C7-26FF-4DDC-ACC4-A98B7FFD42DC}" sibTransId="{5616B2AA-76A9-4ACF-B33A-D524A8BFA0AA}"/>
    <dgm:cxn modelId="{C680C30D-E34C-4F32-A8E6-B1568383F0BD}" srcId="{15E9AD22-2BC0-4ED3-980A-12336B677417}" destId="{79D98A03-D173-4B18-BEF1-D18929153C13}" srcOrd="1" destOrd="0" parTransId="{AA53EE39-A1AE-46ED-83D3-D5AEE0BD9C7B}" sibTransId="{BD7A8388-A7A1-415F-A53A-41E12002976A}"/>
    <dgm:cxn modelId="{D6544173-5570-453D-B617-D2919F9104BE}" srcId="{15E9AD22-2BC0-4ED3-980A-12336B677417}" destId="{302C50BA-DDB2-4023-A4CD-4A34E4F00E33}" srcOrd="2" destOrd="0" parTransId="{BE375503-80A6-4DCE-85CB-70677C5777E7}" sibTransId="{D76D7284-4FD1-40C4-8CC5-6E4626C3CD89}"/>
    <dgm:cxn modelId="{933CC278-73D6-4A60-B2BD-D3AE4C366716}" type="presOf" srcId="{83EEF1E3-1B7A-43F4-971E-BE571B7A2E43}" destId="{C24D1954-35E3-4B39-937C-B0FA69C5C58C}" srcOrd="0" destOrd="0" presId="urn:microsoft.com/office/officeart/2005/8/layout/list1"/>
    <dgm:cxn modelId="{5FCAED00-ED72-406A-918D-97907B0C2A24}" type="presOf" srcId="{15E9AD22-2BC0-4ED3-980A-12336B677417}" destId="{C87B53D6-3C86-4D5F-B7FC-E376FFDE3956}" srcOrd="0" destOrd="0" presId="urn:microsoft.com/office/officeart/2005/8/layout/list1"/>
    <dgm:cxn modelId="{3E633862-85BD-489F-A8C2-AB4D8EF07AD6}" type="presOf" srcId="{71817D18-64D3-4F91-860A-E8971EC68D76}" destId="{DCB0D7E7-CB85-40C2-8047-3542E210DA58}" srcOrd="0" destOrd="0" presId="urn:microsoft.com/office/officeart/2005/8/layout/list1"/>
    <dgm:cxn modelId="{B111EA65-D3AE-4FCE-A704-DF71AABC1B47}" type="presOf" srcId="{302C50BA-DDB2-4023-A4CD-4A34E4F00E33}" destId="{DCB0D7E7-CB85-40C2-8047-3542E210DA58}" srcOrd="0" destOrd="2" presId="urn:microsoft.com/office/officeart/2005/8/layout/list1"/>
    <dgm:cxn modelId="{F8079F84-A9CF-440A-9A60-BFB7AEB92401}" type="presParOf" srcId="{C24D1954-35E3-4B39-937C-B0FA69C5C58C}" destId="{64EB268F-B557-4DEE-A980-52A35DC51FF3}" srcOrd="0" destOrd="0" presId="urn:microsoft.com/office/officeart/2005/8/layout/list1"/>
    <dgm:cxn modelId="{0001C55B-89D4-4910-B974-8849D8CC4FFF}" type="presParOf" srcId="{64EB268F-B557-4DEE-A980-52A35DC51FF3}" destId="{C87B53D6-3C86-4D5F-B7FC-E376FFDE3956}" srcOrd="0" destOrd="0" presId="urn:microsoft.com/office/officeart/2005/8/layout/list1"/>
    <dgm:cxn modelId="{49BAB9EB-B5E6-41FD-9461-10B78F52860C}" type="presParOf" srcId="{64EB268F-B557-4DEE-A980-52A35DC51FF3}" destId="{89011E77-147D-492B-8EC4-4A3B61E7E6B2}" srcOrd="1" destOrd="0" presId="urn:microsoft.com/office/officeart/2005/8/layout/list1"/>
    <dgm:cxn modelId="{CECDF401-A21D-49BA-A1CF-ABFA260AFB4D}" type="presParOf" srcId="{C24D1954-35E3-4B39-937C-B0FA69C5C58C}" destId="{23E8C0F2-34B1-413B-AF8C-D503A09EADDC}" srcOrd="1" destOrd="0" presId="urn:microsoft.com/office/officeart/2005/8/layout/list1"/>
    <dgm:cxn modelId="{86DB933D-FD93-4755-8327-C2E549D95974}" type="presParOf" srcId="{C24D1954-35E3-4B39-937C-B0FA69C5C58C}" destId="{DCB0D7E7-CB85-40C2-8047-3542E210DA5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5BA9898-2C7D-432A-9A26-8ABA0FC6551A}" type="doc">
      <dgm:prSet loTypeId="urn:microsoft.com/office/officeart/2005/8/layout/process1" loCatId="process" qsTypeId="urn:microsoft.com/office/officeart/2005/8/quickstyle/3d2" qsCatId="3D" csTypeId="urn:microsoft.com/office/officeart/2005/8/colors/accent0_3" csCatId="mainScheme" phldr="1"/>
      <dgm:spPr/>
    </dgm:pt>
    <dgm:pt modelId="{A926E791-E3AB-4476-9136-CD565B2D4563}">
      <dgm:prSet phldrT="[Texto]"/>
      <dgm:spPr/>
      <dgm:t>
        <a:bodyPr/>
        <a:lstStyle/>
        <a:p>
          <a:r>
            <a:rPr lang="es-ES" dirty="0" smtClean="0"/>
            <a:t>Objetivo del sistema</a:t>
          </a:r>
          <a:endParaRPr lang="es-EC" dirty="0"/>
        </a:p>
      </dgm:t>
    </dgm:pt>
    <dgm:pt modelId="{1739B999-D752-4C7E-801B-20809CBD04C6}" type="parTrans" cxnId="{68661F2B-393E-4BBA-8408-95E787F8214E}">
      <dgm:prSet/>
      <dgm:spPr/>
      <dgm:t>
        <a:bodyPr/>
        <a:lstStyle/>
        <a:p>
          <a:endParaRPr lang="es-EC"/>
        </a:p>
      </dgm:t>
    </dgm:pt>
    <dgm:pt modelId="{7FEB0423-A9C1-4CFE-A8D4-89C9E37208F3}" type="sibTrans" cxnId="{68661F2B-393E-4BBA-8408-95E787F8214E}">
      <dgm:prSet/>
      <dgm:spPr/>
      <dgm:t>
        <a:bodyPr/>
        <a:lstStyle/>
        <a:p>
          <a:endParaRPr lang="es-EC"/>
        </a:p>
      </dgm:t>
    </dgm:pt>
    <dgm:pt modelId="{3BBFF634-1773-43D8-B5D8-0D79EFCB24B6}">
      <dgm:prSet phldrT="[Texto]"/>
      <dgm:spPr/>
      <dgm:t>
        <a:bodyPr/>
        <a:lstStyle/>
        <a:p>
          <a:r>
            <a:rPr lang="es-ES" dirty="0" smtClean="0"/>
            <a:t>Definir las características indispensables del sistema</a:t>
          </a:r>
          <a:endParaRPr lang="es-EC" dirty="0"/>
        </a:p>
      </dgm:t>
    </dgm:pt>
    <dgm:pt modelId="{B49F5791-1228-4B38-83EE-639BB9F1B081}" type="parTrans" cxnId="{65ECE379-D44E-4343-80E0-BEE6A0153D65}">
      <dgm:prSet/>
      <dgm:spPr/>
      <dgm:t>
        <a:bodyPr/>
        <a:lstStyle/>
        <a:p>
          <a:endParaRPr lang="es-EC"/>
        </a:p>
      </dgm:t>
    </dgm:pt>
    <dgm:pt modelId="{E280F447-C88C-4B24-95B4-C5D0CEAF5D03}" type="sibTrans" cxnId="{65ECE379-D44E-4343-80E0-BEE6A0153D65}">
      <dgm:prSet/>
      <dgm:spPr/>
      <dgm:t>
        <a:bodyPr/>
        <a:lstStyle/>
        <a:p>
          <a:endParaRPr lang="es-EC"/>
        </a:p>
      </dgm:t>
    </dgm:pt>
    <dgm:pt modelId="{F2F0F324-8902-4370-91CD-7085F6F9EA07}">
      <dgm:prSet phldrT="[Texto]"/>
      <dgm:spPr/>
      <dgm:t>
        <a:bodyPr/>
        <a:lstStyle/>
        <a:p>
          <a:r>
            <a:rPr lang="es-ES" dirty="0" smtClean="0"/>
            <a:t>Seleccionar las familias de materiales</a:t>
          </a:r>
          <a:endParaRPr lang="es-EC" dirty="0"/>
        </a:p>
      </dgm:t>
    </dgm:pt>
    <dgm:pt modelId="{4ED61605-BC0D-4F01-94DE-C957BAB18DD7}" type="parTrans" cxnId="{1EC78FD7-B28D-406F-9527-23F5D0B8A17B}">
      <dgm:prSet/>
      <dgm:spPr/>
      <dgm:t>
        <a:bodyPr/>
        <a:lstStyle/>
        <a:p>
          <a:endParaRPr lang="es-EC"/>
        </a:p>
      </dgm:t>
    </dgm:pt>
    <dgm:pt modelId="{1065C74F-4067-40A1-A32C-8DA9710A3E0D}" type="sibTrans" cxnId="{1EC78FD7-B28D-406F-9527-23F5D0B8A17B}">
      <dgm:prSet/>
      <dgm:spPr/>
      <dgm:t>
        <a:bodyPr/>
        <a:lstStyle/>
        <a:p>
          <a:endParaRPr lang="es-EC"/>
        </a:p>
      </dgm:t>
    </dgm:pt>
    <dgm:pt modelId="{244C33E7-8DD7-4867-BB69-B0C1503CC25D}">
      <dgm:prSet phldrT="[Texto]"/>
      <dgm:spPr/>
      <dgm:t>
        <a:bodyPr/>
        <a:lstStyle/>
        <a:p>
          <a:r>
            <a:rPr lang="es-ES" dirty="0" smtClean="0"/>
            <a:t>Describir las funciones de cada componente</a:t>
          </a:r>
          <a:endParaRPr lang="es-EC" dirty="0"/>
        </a:p>
      </dgm:t>
    </dgm:pt>
    <dgm:pt modelId="{61D3A071-30A5-4D88-B57C-AF70CB487CBB}" type="parTrans" cxnId="{0222FB60-1086-4642-A6F8-5632ADA01200}">
      <dgm:prSet/>
      <dgm:spPr/>
      <dgm:t>
        <a:bodyPr/>
        <a:lstStyle/>
        <a:p>
          <a:endParaRPr lang="es-EC"/>
        </a:p>
      </dgm:t>
    </dgm:pt>
    <dgm:pt modelId="{56D5BC1B-FAD0-4251-8C03-376132BD5FDD}" type="sibTrans" cxnId="{0222FB60-1086-4642-A6F8-5632ADA01200}">
      <dgm:prSet/>
      <dgm:spPr/>
      <dgm:t>
        <a:bodyPr/>
        <a:lstStyle/>
        <a:p>
          <a:endParaRPr lang="es-EC"/>
        </a:p>
      </dgm:t>
    </dgm:pt>
    <dgm:pt modelId="{23640795-803A-4E1F-83E2-DB664C1FB6A9}" type="pres">
      <dgm:prSet presAssocID="{65BA9898-2C7D-432A-9A26-8ABA0FC6551A}" presName="Name0" presStyleCnt="0">
        <dgm:presLayoutVars>
          <dgm:dir/>
          <dgm:resizeHandles val="exact"/>
        </dgm:presLayoutVars>
      </dgm:prSet>
      <dgm:spPr/>
    </dgm:pt>
    <dgm:pt modelId="{6E7DBAA4-BFE0-4742-AC76-8205EA2301D7}" type="pres">
      <dgm:prSet presAssocID="{A926E791-E3AB-4476-9136-CD565B2D4563}" presName="node" presStyleLbl="node1" presStyleIdx="0" presStyleCnt="4">
        <dgm:presLayoutVars>
          <dgm:bulletEnabled val="1"/>
        </dgm:presLayoutVars>
      </dgm:prSet>
      <dgm:spPr/>
      <dgm:t>
        <a:bodyPr/>
        <a:lstStyle/>
        <a:p>
          <a:endParaRPr lang="es-EC"/>
        </a:p>
      </dgm:t>
    </dgm:pt>
    <dgm:pt modelId="{BB0AC591-9160-42E3-8529-826F414FD7F2}" type="pres">
      <dgm:prSet presAssocID="{7FEB0423-A9C1-4CFE-A8D4-89C9E37208F3}" presName="sibTrans" presStyleLbl="sibTrans2D1" presStyleIdx="0" presStyleCnt="3"/>
      <dgm:spPr/>
      <dgm:t>
        <a:bodyPr/>
        <a:lstStyle/>
        <a:p>
          <a:endParaRPr lang="es-EC"/>
        </a:p>
      </dgm:t>
    </dgm:pt>
    <dgm:pt modelId="{42B07D63-58B0-4565-9A91-FAD28483DEE7}" type="pres">
      <dgm:prSet presAssocID="{7FEB0423-A9C1-4CFE-A8D4-89C9E37208F3}" presName="connectorText" presStyleLbl="sibTrans2D1" presStyleIdx="0" presStyleCnt="3"/>
      <dgm:spPr/>
      <dgm:t>
        <a:bodyPr/>
        <a:lstStyle/>
        <a:p>
          <a:endParaRPr lang="es-EC"/>
        </a:p>
      </dgm:t>
    </dgm:pt>
    <dgm:pt modelId="{6A1610E4-2FB1-4703-B85A-2BF0B2B981A7}" type="pres">
      <dgm:prSet presAssocID="{3BBFF634-1773-43D8-B5D8-0D79EFCB24B6}" presName="node" presStyleLbl="node1" presStyleIdx="1" presStyleCnt="4">
        <dgm:presLayoutVars>
          <dgm:bulletEnabled val="1"/>
        </dgm:presLayoutVars>
      </dgm:prSet>
      <dgm:spPr/>
      <dgm:t>
        <a:bodyPr/>
        <a:lstStyle/>
        <a:p>
          <a:endParaRPr lang="es-EC"/>
        </a:p>
      </dgm:t>
    </dgm:pt>
    <dgm:pt modelId="{84286093-A805-46F7-B4D6-F863B5925C69}" type="pres">
      <dgm:prSet presAssocID="{E280F447-C88C-4B24-95B4-C5D0CEAF5D03}" presName="sibTrans" presStyleLbl="sibTrans2D1" presStyleIdx="1" presStyleCnt="3"/>
      <dgm:spPr/>
      <dgm:t>
        <a:bodyPr/>
        <a:lstStyle/>
        <a:p>
          <a:endParaRPr lang="es-EC"/>
        </a:p>
      </dgm:t>
    </dgm:pt>
    <dgm:pt modelId="{D2E97E36-7119-4B22-80B0-C125EB505E20}" type="pres">
      <dgm:prSet presAssocID="{E280F447-C88C-4B24-95B4-C5D0CEAF5D03}" presName="connectorText" presStyleLbl="sibTrans2D1" presStyleIdx="1" presStyleCnt="3"/>
      <dgm:spPr/>
      <dgm:t>
        <a:bodyPr/>
        <a:lstStyle/>
        <a:p>
          <a:endParaRPr lang="es-EC"/>
        </a:p>
      </dgm:t>
    </dgm:pt>
    <dgm:pt modelId="{647A839A-5886-4E9A-9CC5-0B1F5B5937A5}" type="pres">
      <dgm:prSet presAssocID="{F2F0F324-8902-4370-91CD-7085F6F9EA07}" presName="node" presStyleLbl="node1" presStyleIdx="2" presStyleCnt="4">
        <dgm:presLayoutVars>
          <dgm:bulletEnabled val="1"/>
        </dgm:presLayoutVars>
      </dgm:prSet>
      <dgm:spPr/>
      <dgm:t>
        <a:bodyPr/>
        <a:lstStyle/>
        <a:p>
          <a:endParaRPr lang="es-EC"/>
        </a:p>
      </dgm:t>
    </dgm:pt>
    <dgm:pt modelId="{B437F157-F589-4B18-9C09-6AF17205AD78}" type="pres">
      <dgm:prSet presAssocID="{1065C74F-4067-40A1-A32C-8DA9710A3E0D}" presName="sibTrans" presStyleLbl="sibTrans2D1" presStyleIdx="2" presStyleCnt="3"/>
      <dgm:spPr/>
      <dgm:t>
        <a:bodyPr/>
        <a:lstStyle/>
        <a:p>
          <a:endParaRPr lang="es-EC"/>
        </a:p>
      </dgm:t>
    </dgm:pt>
    <dgm:pt modelId="{A3DCD765-60D3-4C95-AC73-0746C087606A}" type="pres">
      <dgm:prSet presAssocID="{1065C74F-4067-40A1-A32C-8DA9710A3E0D}" presName="connectorText" presStyleLbl="sibTrans2D1" presStyleIdx="2" presStyleCnt="3"/>
      <dgm:spPr/>
      <dgm:t>
        <a:bodyPr/>
        <a:lstStyle/>
        <a:p>
          <a:endParaRPr lang="es-EC"/>
        </a:p>
      </dgm:t>
    </dgm:pt>
    <dgm:pt modelId="{2DAA3152-C4ED-4FA3-A083-BF6B1494DDE5}" type="pres">
      <dgm:prSet presAssocID="{244C33E7-8DD7-4867-BB69-B0C1503CC25D}" presName="node" presStyleLbl="node1" presStyleIdx="3" presStyleCnt="4">
        <dgm:presLayoutVars>
          <dgm:bulletEnabled val="1"/>
        </dgm:presLayoutVars>
      </dgm:prSet>
      <dgm:spPr/>
      <dgm:t>
        <a:bodyPr/>
        <a:lstStyle/>
        <a:p>
          <a:endParaRPr lang="es-EC"/>
        </a:p>
      </dgm:t>
    </dgm:pt>
  </dgm:ptLst>
  <dgm:cxnLst>
    <dgm:cxn modelId="{2BBBFD25-FAE4-43AE-B8F1-BFC7C3E1DFA9}" type="presOf" srcId="{1065C74F-4067-40A1-A32C-8DA9710A3E0D}" destId="{B437F157-F589-4B18-9C09-6AF17205AD78}" srcOrd="0" destOrd="0" presId="urn:microsoft.com/office/officeart/2005/8/layout/process1"/>
    <dgm:cxn modelId="{1106A80F-5D2E-4395-8F05-E418F32FD1F9}" type="presOf" srcId="{65BA9898-2C7D-432A-9A26-8ABA0FC6551A}" destId="{23640795-803A-4E1F-83E2-DB664C1FB6A9}" srcOrd="0" destOrd="0" presId="urn:microsoft.com/office/officeart/2005/8/layout/process1"/>
    <dgm:cxn modelId="{65ECE379-D44E-4343-80E0-BEE6A0153D65}" srcId="{65BA9898-2C7D-432A-9A26-8ABA0FC6551A}" destId="{3BBFF634-1773-43D8-B5D8-0D79EFCB24B6}" srcOrd="1" destOrd="0" parTransId="{B49F5791-1228-4B38-83EE-639BB9F1B081}" sibTransId="{E280F447-C88C-4B24-95B4-C5D0CEAF5D03}"/>
    <dgm:cxn modelId="{1EC78FD7-B28D-406F-9527-23F5D0B8A17B}" srcId="{65BA9898-2C7D-432A-9A26-8ABA0FC6551A}" destId="{F2F0F324-8902-4370-91CD-7085F6F9EA07}" srcOrd="2" destOrd="0" parTransId="{4ED61605-BC0D-4F01-94DE-C957BAB18DD7}" sibTransId="{1065C74F-4067-40A1-A32C-8DA9710A3E0D}"/>
    <dgm:cxn modelId="{AC1BC338-BDDC-4ED2-8516-EBBD83E3244D}" type="presOf" srcId="{244C33E7-8DD7-4867-BB69-B0C1503CC25D}" destId="{2DAA3152-C4ED-4FA3-A083-BF6B1494DDE5}" srcOrd="0" destOrd="0" presId="urn:microsoft.com/office/officeart/2005/8/layout/process1"/>
    <dgm:cxn modelId="{C0EA9008-AA08-4BB9-867B-F6360EFC04B6}" type="presOf" srcId="{3BBFF634-1773-43D8-B5D8-0D79EFCB24B6}" destId="{6A1610E4-2FB1-4703-B85A-2BF0B2B981A7}" srcOrd="0" destOrd="0" presId="urn:microsoft.com/office/officeart/2005/8/layout/process1"/>
    <dgm:cxn modelId="{D5F38B4B-C968-4599-8764-CF764C4D229A}" type="presOf" srcId="{7FEB0423-A9C1-4CFE-A8D4-89C9E37208F3}" destId="{BB0AC591-9160-42E3-8529-826F414FD7F2}" srcOrd="0" destOrd="0" presId="urn:microsoft.com/office/officeart/2005/8/layout/process1"/>
    <dgm:cxn modelId="{4DA5EDC7-1A77-4518-85F3-F11838D898F9}" type="presOf" srcId="{7FEB0423-A9C1-4CFE-A8D4-89C9E37208F3}" destId="{42B07D63-58B0-4565-9A91-FAD28483DEE7}" srcOrd="1" destOrd="0" presId="urn:microsoft.com/office/officeart/2005/8/layout/process1"/>
    <dgm:cxn modelId="{002D7A50-16B4-4A00-9C57-D6603EE85EEF}" type="presOf" srcId="{1065C74F-4067-40A1-A32C-8DA9710A3E0D}" destId="{A3DCD765-60D3-4C95-AC73-0746C087606A}" srcOrd="1" destOrd="0" presId="urn:microsoft.com/office/officeart/2005/8/layout/process1"/>
    <dgm:cxn modelId="{E2428530-F35F-4CE3-BB81-AF43C532DBD3}" type="presOf" srcId="{E280F447-C88C-4B24-95B4-C5D0CEAF5D03}" destId="{D2E97E36-7119-4B22-80B0-C125EB505E20}" srcOrd="1" destOrd="0" presId="urn:microsoft.com/office/officeart/2005/8/layout/process1"/>
    <dgm:cxn modelId="{0222FB60-1086-4642-A6F8-5632ADA01200}" srcId="{65BA9898-2C7D-432A-9A26-8ABA0FC6551A}" destId="{244C33E7-8DD7-4867-BB69-B0C1503CC25D}" srcOrd="3" destOrd="0" parTransId="{61D3A071-30A5-4D88-B57C-AF70CB487CBB}" sibTransId="{56D5BC1B-FAD0-4251-8C03-376132BD5FDD}"/>
    <dgm:cxn modelId="{43984173-2C38-4BD5-82B2-BBBECAF15776}" type="presOf" srcId="{A926E791-E3AB-4476-9136-CD565B2D4563}" destId="{6E7DBAA4-BFE0-4742-AC76-8205EA2301D7}" srcOrd="0" destOrd="0" presId="urn:microsoft.com/office/officeart/2005/8/layout/process1"/>
    <dgm:cxn modelId="{32F01FA3-9FC8-4907-A084-6C004C92C574}" type="presOf" srcId="{E280F447-C88C-4B24-95B4-C5D0CEAF5D03}" destId="{84286093-A805-46F7-B4D6-F863B5925C69}" srcOrd="0" destOrd="0" presId="urn:microsoft.com/office/officeart/2005/8/layout/process1"/>
    <dgm:cxn modelId="{578A772D-834C-492A-8600-B8AEB37E1E27}" type="presOf" srcId="{F2F0F324-8902-4370-91CD-7085F6F9EA07}" destId="{647A839A-5886-4E9A-9CC5-0B1F5B5937A5}" srcOrd="0" destOrd="0" presId="urn:microsoft.com/office/officeart/2005/8/layout/process1"/>
    <dgm:cxn modelId="{68661F2B-393E-4BBA-8408-95E787F8214E}" srcId="{65BA9898-2C7D-432A-9A26-8ABA0FC6551A}" destId="{A926E791-E3AB-4476-9136-CD565B2D4563}" srcOrd="0" destOrd="0" parTransId="{1739B999-D752-4C7E-801B-20809CBD04C6}" sibTransId="{7FEB0423-A9C1-4CFE-A8D4-89C9E37208F3}"/>
    <dgm:cxn modelId="{F01EA08D-B1F3-497E-AD14-1E9A0AC6C54C}" type="presParOf" srcId="{23640795-803A-4E1F-83E2-DB664C1FB6A9}" destId="{6E7DBAA4-BFE0-4742-AC76-8205EA2301D7}" srcOrd="0" destOrd="0" presId="urn:microsoft.com/office/officeart/2005/8/layout/process1"/>
    <dgm:cxn modelId="{ABCA29D3-0C0D-40DD-B49A-315BAFF0805B}" type="presParOf" srcId="{23640795-803A-4E1F-83E2-DB664C1FB6A9}" destId="{BB0AC591-9160-42E3-8529-826F414FD7F2}" srcOrd="1" destOrd="0" presId="urn:microsoft.com/office/officeart/2005/8/layout/process1"/>
    <dgm:cxn modelId="{8DA6AA86-2F75-498D-B9F2-0A41E3260966}" type="presParOf" srcId="{BB0AC591-9160-42E3-8529-826F414FD7F2}" destId="{42B07D63-58B0-4565-9A91-FAD28483DEE7}" srcOrd="0" destOrd="0" presId="urn:microsoft.com/office/officeart/2005/8/layout/process1"/>
    <dgm:cxn modelId="{E997CEE5-78BE-4C9C-BBF7-866D2019C62C}" type="presParOf" srcId="{23640795-803A-4E1F-83E2-DB664C1FB6A9}" destId="{6A1610E4-2FB1-4703-B85A-2BF0B2B981A7}" srcOrd="2" destOrd="0" presId="urn:microsoft.com/office/officeart/2005/8/layout/process1"/>
    <dgm:cxn modelId="{EDD9C37B-7CE8-4AA7-9846-6C2910F40F31}" type="presParOf" srcId="{23640795-803A-4E1F-83E2-DB664C1FB6A9}" destId="{84286093-A805-46F7-B4D6-F863B5925C69}" srcOrd="3" destOrd="0" presId="urn:microsoft.com/office/officeart/2005/8/layout/process1"/>
    <dgm:cxn modelId="{3C0E08ED-5CC7-445A-879F-C6D02B397D7B}" type="presParOf" srcId="{84286093-A805-46F7-B4D6-F863B5925C69}" destId="{D2E97E36-7119-4B22-80B0-C125EB505E20}" srcOrd="0" destOrd="0" presId="urn:microsoft.com/office/officeart/2005/8/layout/process1"/>
    <dgm:cxn modelId="{26A6BE35-907E-491A-A6BC-82AC3B1C579F}" type="presParOf" srcId="{23640795-803A-4E1F-83E2-DB664C1FB6A9}" destId="{647A839A-5886-4E9A-9CC5-0B1F5B5937A5}" srcOrd="4" destOrd="0" presId="urn:microsoft.com/office/officeart/2005/8/layout/process1"/>
    <dgm:cxn modelId="{658F7791-C310-4C6B-97FA-D8561E652EB5}" type="presParOf" srcId="{23640795-803A-4E1F-83E2-DB664C1FB6A9}" destId="{B437F157-F589-4B18-9C09-6AF17205AD78}" srcOrd="5" destOrd="0" presId="urn:microsoft.com/office/officeart/2005/8/layout/process1"/>
    <dgm:cxn modelId="{92AAC526-3684-446C-AAE5-623D81A6992A}" type="presParOf" srcId="{B437F157-F589-4B18-9C09-6AF17205AD78}" destId="{A3DCD765-60D3-4C95-AC73-0746C087606A}" srcOrd="0" destOrd="0" presId="urn:microsoft.com/office/officeart/2005/8/layout/process1"/>
    <dgm:cxn modelId="{E85D5F7A-18A4-4BB5-A376-636008D954EA}" type="presParOf" srcId="{23640795-803A-4E1F-83E2-DB664C1FB6A9}" destId="{2DAA3152-C4ED-4FA3-A083-BF6B1494DDE5}"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8158337-9FCB-4921-B924-67E402F21FB5}" type="doc">
      <dgm:prSet loTypeId="urn:microsoft.com/office/officeart/2005/8/layout/process3" loCatId="process" qsTypeId="urn:microsoft.com/office/officeart/2005/8/quickstyle/simple1" qsCatId="simple" csTypeId="urn:microsoft.com/office/officeart/2005/8/colors/accent1_2" csCatId="accent1" phldr="1"/>
      <dgm:spPr/>
    </dgm:pt>
    <dgm:pt modelId="{E2B2521A-7B7E-43C1-BB6C-789271EE1920}">
      <dgm:prSet phldrT="[Texto]"/>
      <dgm:spPr/>
      <dgm:t>
        <a:bodyPr/>
        <a:lstStyle/>
        <a:p>
          <a:r>
            <a:rPr lang="es-ES" dirty="0" smtClean="0"/>
            <a:t>2.- Características indispensables del sistema</a:t>
          </a:r>
          <a:endParaRPr lang="es-EC" dirty="0"/>
        </a:p>
      </dgm:t>
    </dgm:pt>
    <dgm:pt modelId="{064FD75C-5789-4908-A9D8-D141E19E4114}" type="parTrans" cxnId="{F54B4943-4A81-4446-821A-C7064FDDDB48}">
      <dgm:prSet/>
      <dgm:spPr/>
      <dgm:t>
        <a:bodyPr/>
        <a:lstStyle/>
        <a:p>
          <a:endParaRPr lang="es-EC"/>
        </a:p>
      </dgm:t>
    </dgm:pt>
    <dgm:pt modelId="{D7E398E0-1A42-438D-9D04-92E0A5AFDDA5}" type="sibTrans" cxnId="{F54B4943-4A81-4446-821A-C7064FDDDB48}">
      <dgm:prSet/>
      <dgm:spPr/>
      <dgm:t>
        <a:bodyPr/>
        <a:lstStyle/>
        <a:p>
          <a:endParaRPr lang="es-EC"/>
        </a:p>
      </dgm:t>
    </dgm:pt>
    <dgm:pt modelId="{EFD5F35D-5EAD-46EC-9061-F3509B556E07}">
      <dgm:prSet/>
      <dgm:spPr/>
      <dgm:t>
        <a:bodyPr/>
        <a:lstStyle/>
        <a:p>
          <a:r>
            <a:rPr lang="es-ES" dirty="0" smtClean="0"/>
            <a:t>Económico</a:t>
          </a:r>
          <a:endParaRPr lang="es-EC" dirty="0"/>
        </a:p>
      </dgm:t>
    </dgm:pt>
    <dgm:pt modelId="{E46242EE-9D27-44E1-8BD8-3122E7FBB79E}" type="parTrans" cxnId="{DEC64ECD-A1FD-4405-8F8E-054C7A6CFB2F}">
      <dgm:prSet/>
      <dgm:spPr/>
      <dgm:t>
        <a:bodyPr/>
        <a:lstStyle/>
        <a:p>
          <a:endParaRPr lang="es-EC"/>
        </a:p>
      </dgm:t>
    </dgm:pt>
    <dgm:pt modelId="{D05CDC33-E140-45FE-B2B1-ED0A6834A33B}" type="sibTrans" cxnId="{DEC64ECD-A1FD-4405-8F8E-054C7A6CFB2F}">
      <dgm:prSet/>
      <dgm:spPr/>
      <dgm:t>
        <a:bodyPr/>
        <a:lstStyle/>
        <a:p>
          <a:endParaRPr lang="es-EC"/>
        </a:p>
      </dgm:t>
    </dgm:pt>
    <dgm:pt modelId="{74059EE5-029D-4187-A407-C9E141C9C462}">
      <dgm:prSet/>
      <dgm:spPr/>
      <dgm:t>
        <a:bodyPr/>
        <a:lstStyle/>
        <a:p>
          <a:r>
            <a:rPr lang="es-ES" smtClean="0"/>
            <a:t>Asequible en el país</a:t>
          </a:r>
          <a:endParaRPr lang="es-ES" dirty="0" smtClean="0"/>
        </a:p>
      </dgm:t>
    </dgm:pt>
    <dgm:pt modelId="{BB015CE5-4550-4628-AF21-17C31C619F45}" type="parTrans" cxnId="{4C38D1A7-D3FD-4B77-AF2F-ED9EAD9DEFAB}">
      <dgm:prSet/>
      <dgm:spPr/>
      <dgm:t>
        <a:bodyPr/>
        <a:lstStyle/>
        <a:p>
          <a:endParaRPr lang="es-EC"/>
        </a:p>
      </dgm:t>
    </dgm:pt>
    <dgm:pt modelId="{8AEC6FDC-837F-4815-AFCA-5F9EA19F55A5}" type="sibTrans" cxnId="{4C38D1A7-D3FD-4B77-AF2F-ED9EAD9DEFAB}">
      <dgm:prSet/>
      <dgm:spPr/>
      <dgm:t>
        <a:bodyPr/>
        <a:lstStyle/>
        <a:p>
          <a:endParaRPr lang="es-EC"/>
        </a:p>
      </dgm:t>
    </dgm:pt>
    <dgm:pt modelId="{6790939F-91C2-4FE1-8467-9D93B64003F2}">
      <dgm:prSet/>
      <dgm:spPr/>
      <dgm:t>
        <a:bodyPr/>
        <a:lstStyle/>
        <a:p>
          <a:r>
            <a:rPr lang="es-ES" smtClean="0"/>
            <a:t>Fácil fabricación</a:t>
          </a:r>
          <a:endParaRPr lang="es-ES" dirty="0"/>
        </a:p>
      </dgm:t>
    </dgm:pt>
    <dgm:pt modelId="{91FA53FD-0747-40A0-BD19-9097E192A788}" type="parTrans" cxnId="{7C9D8B8A-A8D3-4F5F-B0F5-E5DF9F7CCF96}">
      <dgm:prSet/>
      <dgm:spPr/>
      <dgm:t>
        <a:bodyPr/>
        <a:lstStyle/>
        <a:p>
          <a:endParaRPr lang="es-EC"/>
        </a:p>
      </dgm:t>
    </dgm:pt>
    <dgm:pt modelId="{A2CC9F44-D737-4CB7-9903-14CBDF72376F}" type="sibTrans" cxnId="{7C9D8B8A-A8D3-4F5F-B0F5-E5DF9F7CCF96}">
      <dgm:prSet/>
      <dgm:spPr/>
      <dgm:t>
        <a:bodyPr/>
        <a:lstStyle/>
        <a:p>
          <a:endParaRPr lang="es-EC"/>
        </a:p>
      </dgm:t>
    </dgm:pt>
    <dgm:pt modelId="{97877E87-AFD4-4C27-BA8E-51CB889E3CB6}">
      <dgm:prSet/>
      <dgm:spPr/>
      <dgm:t>
        <a:bodyPr/>
        <a:lstStyle/>
        <a:p>
          <a:r>
            <a:rPr lang="es-ES" smtClean="0"/>
            <a:t>Ligero</a:t>
          </a:r>
          <a:endParaRPr lang="es-ES" dirty="0" smtClean="0"/>
        </a:p>
      </dgm:t>
    </dgm:pt>
    <dgm:pt modelId="{90D45E53-7D98-41E1-B9B4-62AFDD80C8BA}" type="parTrans" cxnId="{11056FD6-3CC0-4FE4-97C4-86DA5C7FA521}">
      <dgm:prSet/>
      <dgm:spPr/>
      <dgm:t>
        <a:bodyPr/>
        <a:lstStyle/>
        <a:p>
          <a:endParaRPr lang="es-EC"/>
        </a:p>
      </dgm:t>
    </dgm:pt>
    <dgm:pt modelId="{3C642254-AEED-4A36-B2D9-F22F480C1B50}" type="sibTrans" cxnId="{11056FD6-3CC0-4FE4-97C4-86DA5C7FA521}">
      <dgm:prSet/>
      <dgm:spPr/>
      <dgm:t>
        <a:bodyPr/>
        <a:lstStyle/>
        <a:p>
          <a:endParaRPr lang="es-EC"/>
        </a:p>
      </dgm:t>
    </dgm:pt>
    <dgm:pt modelId="{9EA55C4E-B13E-428C-B988-C918A744C135}">
      <dgm:prSet/>
      <dgm:spPr/>
      <dgm:t>
        <a:bodyPr/>
        <a:lstStyle/>
        <a:p>
          <a:r>
            <a:rPr lang="es-ES" smtClean="0"/>
            <a:t>Propiedades Mecánicas </a:t>
          </a:r>
          <a:endParaRPr lang="es-EC"/>
        </a:p>
      </dgm:t>
    </dgm:pt>
    <dgm:pt modelId="{501C471F-88A4-472C-809C-E1E2D555D749}" type="parTrans" cxnId="{553FF79E-C295-45D0-AA57-FAB63DDF13A1}">
      <dgm:prSet/>
      <dgm:spPr/>
      <dgm:t>
        <a:bodyPr/>
        <a:lstStyle/>
        <a:p>
          <a:endParaRPr lang="es-EC"/>
        </a:p>
      </dgm:t>
    </dgm:pt>
    <dgm:pt modelId="{47D030BD-4D83-4CE4-A792-291582D58324}" type="sibTrans" cxnId="{553FF79E-C295-45D0-AA57-FAB63DDF13A1}">
      <dgm:prSet/>
      <dgm:spPr/>
      <dgm:t>
        <a:bodyPr/>
        <a:lstStyle/>
        <a:p>
          <a:endParaRPr lang="es-EC"/>
        </a:p>
      </dgm:t>
    </dgm:pt>
    <dgm:pt modelId="{7A8AB392-DFCB-43EF-86B7-A112C8145350}" type="pres">
      <dgm:prSet presAssocID="{48158337-9FCB-4921-B924-67E402F21FB5}" presName="linearFlow" presStyleCnt="0">
        <dgm:presLayoutVars>
          <dgm:dir/>
          <dgm:animLvl val="lvl"/>
          <dgm:resizeHandles val="exact"/>
        </dgm:presLayoutVars>
      </dgm:prSet>
      <dgm:spPr/>
    </dgm:pt>
    <dgm:pt modelId="{8772FA30-296C-48CA-9186-B8D8A75DE1E5}" type="pres">
      <dgm:prSet presAssocID="{E2B2521A-7B7E-43C1-BB6C-789271EE1920}" presName="composite" presStyleCnt="0"/>
      <dgm:spPr/>
    </dgm:pt>
    <dgm:pt modelId="{960964C5-A40D-41E0-A420-311B5509C3A6}" type="pres">
      <dgm:prSet presAssocID="{E2B2521A-7B7E-43C1-BB6C-789271EE1920}" presName="parTx" presStyleLbl="node1" presStyleIdx="0" presStyleCnt="1">
        <dgm:presLayoutVars>
          <dgm:chMax val="0"/>
          <dgm:chPref val="0"/>
          <dgm:bulletEnabled val="1"/>
        </dgm:presLayoutVars>
      </dgm:prSet>
      <dgm:spPr/>
      <dgm:t>
        <a:bodyPr/>
        <a:lstStyle/>
        <a:p>
          <a:endParaRPr lang="es-EC"/>
        </a:p>
      </dgm:t>
    </dgm:pt>
    <dgm:pt modelId="{4B6622CD-513D-44A3-8E30-6CF7F5A4CC55}" type="pres">
      <dgm:prSet presAssocID="{E2B2521A-7B7E-43C1-BB6C-789271EE1920}" presName="parSh" presStyleLbl="node1" presStyleIdx="0" presStyleCnt="1"/>
      <dgm:spPr/>
      <dgm:t>
        <a:bodyPr/>
        <a:lstStyle/>
        <a:p>
          <a:endParaRPr lang="es-EC"/>
        </a:p>
      </dgm:t>
    </dgm:pt>
    <dgm:pt modelId="{EB1D66A7-8C13-4D7A-ADC2-D78CA8D4F787}" type="pres">
      <dgm:prSet presAssocID="{E2B2521A-7B7E-43C1-BB6C-789271EE1920}" presName="desTx" presStyleLbl="fgAcc1" presStyleIdx="0" presStyleCnt="1" custLinFactNeighborX="948" custLinFactNeighborY="1788">
        <dgm:presLayoutVars>
          <dgm:bulletEnabled val="1"/>
        </dgm:presLayoutVars>
      </dgm:prSet>
      <dgm:spPr/>
      <dgm:t>
        <a:bodyPr/>
        <a:lstStyle/>
        <a:p>
          <a:endParaRPr lang="es-EC"/>
        </a:p>
      </dgm:t>
    </dgm:pt>
  </dgm:ptLst>
  <dgm:cxnLst>
    <dgm:cxn modelId="{5510DDC2-463C-4938-A414-36BC29E05E96}" type="presOf" srcId="{48158337-9FCB-4921-B924-67E402F21FB5}" destId="{7A8AB392-DFCB-43EF-86B7-A112C8145350}" srcOrd="0" destOrd="0" presId="urn:microsoft.com/office/officeart/2005/8/layout/process3"/>
    <dgm:cxn modelId="{9BA962F6-6A47-4979-98C2-57B56D773D33}" type="presOf" srcId="{EFD5F35D-5EAD-46EC-9061-F3509B556E07}" destId="{EB1D66A7-8C13-4D7A-ADC2-D78CA8D4F787}" srcOrd="0" destOrd="0" presId="urn:microsoft.com/office/officeart/2005/8/layout/process3"/>
    <dgm:cxn modelId="{11056FD6-3CC0-4FE4-97C4-86DA5C7FA521}" srcId="{E2B2521A-7B7E-43C1-BB6C-789271EE1920}" destId="{97877E87-AFD4-4C27-BA8E-51CB889E3CB6}" srcOrd="3" destOrd="0" parTransId="{90D45E53-7D98-41E1-B9B4-62AFDD80C8BA}" sibTransId="{3C642254-AEED-4A36-B2D9-F22F480C1B50}"/>
    <dgm:cxn modelId="{F54B4943-4A81-4446-821A-C7064FDDDB48}" srcId="{48158337-9FCB-4921-B924-67E402F21FB5}" destId="{E2B2521A-7B7E-43C1-BB6C-789271EE1920}" srcOrd="0" destOrd="0" parTransId="{064FD75C-5789-4908-A9D8-D141E19E4114}" sibTransId="{D7E398E0-1A42-438D-9D04-92E0A5AFDDA5}"/>
    <dgm:cxn modelId="{4C38D1A7-D3FD-4B77-AF2F-ED9EAD9DEFAB}" srcId="{E2B2521A-7B7E-43C1-BB6C-789271EE1920}" destId="{74059EE5-029D-4187-A407-C9E141C9C462}" srcOrd="1" destOrd="0" parTransId="{BB015CE5-4550-4628-AF21-17C31C619F45}" sibTransId="{8AEC6FDC-837F-4815-AFCA-5F9EA19F55A5}"/>
    <dgm:cxn modelId="{DEC64ECD-A1FD-4405-8F8E-054C7A6CFB2F}" srcId="{E2B2521A-7B7E-43C1-BB6C-789271EE1920}" destId="{EFD5F35D-5EAD-46EC-9061-F3509B556E07}" srcOrd="0" destOrd="0" parTransId="{E46242EE-9D27-44E1-8BD8-3122E7FBB79E}" sibTransId="{D05CDC33-E140-45FE-B2B1-ED0A6834A33B}"/>
    <dgm:cxn modelId="{5A189C4F-F4C7-4AF5-A765-F93C6462C176}" type="presOf" srcId="{74059EE5-029D-4187-A407-C9E141C9C462}" destId="{EB1D66A7-8C13-4D7A-ADC2-D78CA8D4F787}" srcOrd="0" destOrd="1" presId="urn:microsoft.com/office/officeart/2005/8/layout/process3"/>
    <dgm:cxn modelId="{2F871F3F-C40A-4DA5-A620-5BF81B85827F}" type="presOf" srcId="{6790939F-91C2-4FE1-8467-9D93B64003F2}" destId="{EB1D66A7-8C13-4D7A-ADC2-D78CA8D4F787}" srcOrd="0" destOrd="2" presId="urn:microsoft.com/office/officeart/2005/8/layout/process3"/>
    <dgm:cxn modelId="{7C9D8B8A-A8D3-4F5F-B0F5-E5DF9F7CCF96}" srcId="{E2B2521A-7B7E-43C1-BB6C-789271EE1920}" destId="{6790939F-91C2-4FE1-8467-9D93B64003F2}" srcOrd="2" destOrd="0" parTransId="{91FA53FD-0747-40A0-BD19-9097E192A788}" sibTransId="{A2CC9F44-D737-4CB7-9903-14CBDF72376F}"/>
    <dgm:cxn modelId="{3880E1A0-361F-4352-8099-26B8932E5C4B}" type="presOf" srcId="{9EA55C4E-B13E-428C-B988-C918A744C135}" destId="{EB1D66A7-8C13-4D7A-ADC2-D78CA8D4F787}" srcOrd="0" destOrd="4" presId="urn:microsoft.com/office/officeart/2005/8/layout/process3"/>
    <dgm:cxn modelId="{553FF79E-C295-45D0-AA57-FAB63DDF13A1}" srcId="{E2B2521A-7B7E-43C1-BB6C-789271EE1920}" destId="{9EA55C4E-B13E-428C-B988-C918A744C135}" srcOrd="4" destOrd="0" parTransId="{501C471F-88A4-472C-809C-E1E2D555D749}" sibTransId="{47D030BD-4D83-4CE4-A792-291582D58324}"/>
    <dgm:cxn modelId="{14E9CAEA-E4D7-4366-A00A-CB0735CD209E}" type="presOf" srcId="{E2B2521A-7B7E-43C1-BB6C-789271EE1920}" destId="{960964C5-A40D-41E0-A420-311B5509C3A6}" srcOrd="0" destOrd="0" presId="urn:microsoft.com/office/officeart/2005/8/layout/process3"/>
    <dgm:cxn modelId="{41B38B15-1D60-45FB-85F0-5F28AC45431C}" type="presOf" srcId="{E2B2521A-7B7E-43C1-BB6C-789271EE1920}" destId="{4B6622CD-513D-44A3-8E30-6CF7F5A4CC55}" srcOrd="1" destOrd="0" presId="urn:microsoft.com/office/officeart/2005/8/layout/process3"/>
    <dgm:cxn modelId="{36F76335-890F-4BAF-82F5-A86CEE728088}" type="presOf" srcId="{97877E87-AFD4-4C27-BA8E-51CB889E3CB6}" destId="{EB1D66A7-8C13-4D7A-ADC2-D78CA8D4F787}" srcOrd="0" destOrd="3" presId="urn:microsoft.com/office/officeart/2005/8/layout/process3"/>
    <dgm:cxn modelId="{00A8D6E6-9EBD-42A8-87DA-3A7689D3267B}" type="presParOf" srcId="{7A8AB392-DFCB-43EF-86B7-A112C8145350}" destId="{8772FA30-296C-48CA-9186-B8D8A75DE1E5}" srcOrd="0" destOrd="0" presId="urn:microsoft.com/office/officeart/2005/8/layout/process3"/>
    <dgm:cxn modelId="{945B5F81-96AB-41B0-B928-27BF8E8F5C9A}" type="presParOf" srcId="{8772FA30-296C-48CA-9186-B8D8A75DE1E5}" destId="{960964C5-A40D-41E0-A420-311B5509C3A6}" srcOrd="0" destOrd="0" presId="urn:microsoft.com/office/officeart/2005/8/layout/process3"/>
    <dgm:cxn modelId="{87E9E6A7-0339-4078-8C57-D95F071AD2AA}" type="presParOf" srcId="{8772FA30-296C-48CA-9186-B8D8A75DE1E5}" destId="{4B6622CD-513D-44A3-8E30-6CF7F5A4CC55}" srcOrd="1" destOrd="0" presId="urn:microsoft.com/office/officeart/2005/8/layout/process3"/>
    <dgm:cxn modelId="{039ECCF2-F5DC-4C83-ADA0-F8B7AA712676}" type="presParOf" srcId="{8772FA30-296C-48CA-9186-B8D8A75DE1E5}" destId="{EB1D66A7-8C13-4D7A-ADC2-D78CA8D4F787}" srcOrd="2" destOrd="0" presId="urn:microsoft.com/office/officeart/2005/8/layout/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8158337-9FCB-4921-B924-67E402F21FB5}" type="doc">
      <dgm:prSet loTypeId="urn:microsoft.com/office/officeart/2005/8/layout/process3" loCatId="process" qsTypeId="urn:microsoft.com/office/officeart/2005/8/quickstyle/simple1" qsCatId="simple" csTypeId="urn:microsoft.com/office/officeart/2005/8/colors/accent1_2" csCatId="accent1" phldr="1"/>
      <dgm:spPr/>
    </dgm:pt>
    <dgm:pt modelId="{E2B2521A-7B7E-43C1-BB6C-789271EE1920}">
      <dgm:prSet phldrT="[Texto]"/>
      <dgm:spPr/>
      <dgm:t>
        <a:bodyPr/>
        <a:lstStyle/>
        <a:p>
          <a:r>
            <a:rPr lang="es-ES" dirty="0" smtClean="0"/>
            <a:t>1. Objetivo del sistema</a:t>
          </a:r>
          <a:endParaRPr lang="es-EC" dirty="0"/>
        </a:p>
      </dgm:t>
    </dgm:pt>
    <dgm:pt modelId="{064FD75C-5789-4908-A9D8-D141E19E4114}" type="parTrans" cxnId="{F54B4943-4A81-4446-821A-C7064FDDDB48}">
      <dgm:prSet/>
      <dgm:spPr/>
      <dgm:t>
        <a:bodyPr/>
        <a:lstStyle/>
        <a:p>
          <a:endParaRPr lang="es-EC"/>
        </a:p>
      </dgm:t>
    </dgm:pt>
    <dgm:pt modelId="{D7E398E0-1A42-438D-9D04-92E0A5AFDDA5}" type="sibTrans" cxnId="{F54B4943-4A81-4446-821A-C7064FDDDB48}">
      <dgm:prSet/>
      <dgm:spPr/>
      <dgm:t>
        <a:bodyPr/>
        <a:lstStyle/>
        <a:p>
          <a:endParaRPr lang="es-EC"/>
        </a:p>
      </dgm:t>
    </dgm:pt>
    <dgm:pt modelId="{EFD5F35D-5EAD-46EC-9061-F3509B556E07}">
      <dgm:prSet/>
      <dgm:spPr/>
      <dgm:t>
        <a:bodyPr/>
        <a:lstStyle/>
        <a:p>
          <a:r>
            <a:rPr lang="es-ES" dirty="0" smtClean="0"/>
            <a:t>Encontrar un material que cumpla con las </a:t>
          </a:r>
          <a:r>
            <a:rPr lang="es-ES" b="1" dirty="0" smtClean="0"/>
            <a:t>características</a:t>
          </a:r>
          <a:r>
            <a:rPr lang="es-ES" dirty="0" smtClean="0"/>
            <a:t> del sistema.</a:t>
          </a:r>
          <a:endParaRPr lang="es-EC" dirty="0"/>
        </a:p>
      </dgm:t>
    </dgm:pt>
    <dgm:pt modelId="{E46242EE-9D27-44E1-8BD8-3122E7FBB79E}" type="parTrans" cxnId="{DEC64ECD-A1FD-4405-8F8E-054C7A6CFB2F}">
      <dgm:prSet/>
      <dgm:spPr/>
      <dgm:t>
        <a:bodyPr/>
        <a:lstStyle/>
        <a:p>
          <a:endParaRPr lang="es-EC"/>
        </a:p>
      </dgm:t>
    </dgm:pt>
    <dgm:pt modelId="{D05CDC33-E140-45FE-B2B1-ED0A6834A33B}" type="sibTrans" cxnId="{DEC64ECD-A1FD-4405-8F8E-054C7A6CFB2F}">
      <dgm:prSet/>
      <dgm:spPr/>
      <dgm:t>
        <a:bodyPr/>
        <a:lstStyle/>
        <a:p>
          <a:endParaRPr lang="es-EC"/>
        </a:p>
      </dgm:t>
    </dgm:pt>
    <dgm:pt modelId="{8761629B-47E5-4257-AF6C-F5A6A5E04746}">
      <dgm:prSet/>
      <dgm:spPr/>
      <dgm:t>
        <a:bodyPr/>
        <a:lstStyle/>
        <a:p>
          <a:r>
            <a:rPr lang="es-ES" dirty="0" smtClean="0"/>
            <a:t>Cumplir con lo </a:t>
          </a:r>
          <a:r>
            <a:rPr lang="es-ES" b="1" dirty="0" smtClean="0"/>
            <a:t>requisitos</a:t>
          </a:r>
          <a:r>
            <a:rPr lang="es-ES" dirty="0" smtClean="0"/>
            <a:t> de diseño y parámetros de rendimiento. </a:t>
          </a:r>
          <a:endParaRPr lang="es-EC" dirty="0"/>
        </a:p>
      </dgm:t>
    </dgm:pt>
    <dgm:pt modelId="{6AFF273B-F742-4206-AE41-73DBDBA263FC}" type="parTrans" cxnId="{C5EB00F6-AF4E-4B54-AC33-DD3F770B0FC3}">
      <dgm:prSet/>
      <dgm:spPr/>
      <dgm:t>
        <a:bodyPr/>
        <a:lstStyle/>
        <a:p>
          <a:endParaRPr lang="es-EC"/>
        </a:p>
      </dgm:t>
    </dgm:pt>
    <dgm:pt modelId="{8112884E-B4E0-44EE-8790-B4FC774BE12D}" type="sibTrans" cxnId="{C5EB00F6-AF4E-4B54-AC33-DD3F770B0FC3}">
      <dgm:prSet/>
      <dgm:spPr/>
      <dgm:t>
        <a:bodyPr/>
        <a:lstStyle/>
        <a:p>
          <a:endParaRPr lang="es-EC"/>
        </a:p>
      </dgm:t>
    </dgm:pt>
    <dgm:pt modelId="{D1556AD1-5166-4597-A43C-DFA14E4BCFDF}">
      <dgm:prSet/>
      <dgm:spPr/>
      <dgm:t>
        <a:bodyPr/>
        <a:lstStyle/>
        <a:p>
          <a:endParaRPr lang="es-EC" dirty="0"/>
        </a:p>
      </dgm:t>
    </dgm:pt>
    <dgm:pt modelId="{FF046748-0209-45CC-8A27-B3FDA92B8393}" type="parTrans" cxnId="{6E65DA2A-9C5B-42AB-8615-A8F02ACC154E}">
      <dgm:prSet/>
      <dgm:spPr/>
      <dgm:t>
        <a:bodyPr/>
        <a:lstStyle/>
        <a:p>
          <a:endParaRPr lang="es-EC"/>
        </a:p>
      </dgm:t>
    </dgm:pt>
    <dgm:pt modelId="{88FC2F13-D2F6-4565-946B-75F050B4E1C7}" type="sibTrans" cxnId="{6E65DA2A-9C5B-42AB-8615-A8F02ACC154E}">
      <dgm:prSet/>
      <dgm:spPr/>
      <dgm:t>
        <a:bodyPr/>
        <a:lstStyle/>
        <a:p>
          <a:endParaRPr lang="es-EC"/>
        </a:p>
      </dgm:t>
    </dgm:pt>
    <dgm:pt modelId="{7A8AB392-DFCB-43EF-86B7-A112C8145350}" type="pres">
      <dgm:prSet presAssocID="{48158337-9FCB-4921-B924-67E402F21FB5}" presName="linearFlow" presStyleCnt="0">
        <dgm:presLayoutVars>
          <dgm:dir/>
          <dgm:animLvl val="lvl"/>
          <dgm:resizeHandles val="exact"/>
        </dgm:presLayoutVars>
      </dgm:prSet>
      <dgm:spPr/>
    </dgm:pt>
    <dgm:pt modelId="{8772FA30-296C-48CA-9186-B8D8A75DE1E5}" type="pres">
      <dgm:prSet presAssocID="{E2B2521A-7B7E-43C1-BB6C-789271EE1920}" presName="composite" presStyleCnt="0"/>
      <dgm:spPr/>
    </dgm:pt>
    <dgm:pt modelId="{960964C5-A40D-41E0-A420-311B5509C3A6}" type="pres">
      <dgm:prSet presAssocID="{E2B2521A-7B7E-43C1-BB6C-789271EE1920}" presName="parTx" presStyleLbl="node1" presStyleIdx="0" presStyleCnt="1">
        <dgm:presLayoutVars>
          <dgm:chMax val="0"/>
          <dgm:chPref val="0"/>
          <dgm:bulletEnabled val="1"/>
        </dgm:presLayoutVars>
      </dgm:prSet>
      <dgm:spPr/>
      <dgm:t>
        <a:bodyPr/>
        <a:lstStyle/>
        <a:p>
          <a:endParaRPr lang="es-EC"/>
        </a:p>
      </dgm:t>
    </dgm:pt>
    <dgm:pt modelId="{4B6622CD-513D-44A3-8E30-6CF7F5A4CC55}" type="pres">
      <dgm:prSet presAssocID="{E2B2521A-7B7E-43C1-BB6C-789271EE1920}" presName="parSh" presStyleLbl="node1" presStyleIdx="0" presStyleCnt="1" custScaleX="101702" custScaleY="155289" custLinFactNeighborX="1477" custLinFactNeighborY="-16725"/>
      <dgm:spPr/>
      <dgm:t>
        <a:bodyPr/>
        <a:lstStyle/>
        <a:p>
          <a:endParaRPr lang="es-EC"/>
        </a:p>
      </dgm:t>
    </dgm:pt>
    <dgm:pt modelId="{EB1D66A7-8C13-4D7A-ADC2-D78CA8D4F787}" type="pres">
      <dgm:prSet presAssocID="{E2B2521A-7B7E-43C1-BB6C-789271EE1920}" presName="desTx" presStyleLbl="fgAcc1" presStyleIdx="0" presStyleCnt="1" custLinFactNeighborX="948" custLinFactNeighborY="1788">
        <dgm:presLayoutVars>
          <dgm:bulletEnabled val="1"/>
        </dgm:presLayoutVars>
      </dgm:prSet>
      <dgm:spPr/>
      <dgm:t>
        <a:bodyPr/>
        <a:lstStyle/>
        <a:p>
          <a:endParaRPr lang="es-EC"/>
        </a:p>
      </dgm:t>
    </dgm:pt>
  </dgm:ptLst>
  <dgm:cxnLst>
    <dgm:cxn modelId="{4E47D89B-E023-4C2A-9C17-1067E673F002}" type="presOf" srcId="{D1556AD1-5166-4597-A43C-DFA14E4BCFDF}" destId="{EB1D66A7-8C13-4D7A-ADC2-D78CA8D4F787}" srcOrd="0" destOrd="1" presId="urn:microsoft.com/office/officeart/2005/8/layout/process3"/>
    <dgm:cxn modelId="{E2C618E1-1CA5-4E4B-92B6-41F3B5089E37}" type="presOf" srcId="{48158337-9FCB-4921-B924-67E402F21FB5}" destId="{7A8AB392-DFCB-43EF-86B7-A112C8145350}" srcOrd="0" destOrd="0" presId="urn:microsoft.com/office/officeart/2005/8/layout/process3"/>
    <dgm:cxn modelId="{F54B4943-4A81-4446-821A-C7064FDDDB48}" srcId="{48158337-9FCB-4921-B924-67E402F21FB5}" destId="{E2B2521A-7B7E-43C1-BB6C-789271EE1920}" srcOrd="0" destOrd="0" parTransId="{064FD75C-5789-4908-A9D8-D141E19E4114}" sibTransId="{D7E398E0-1A42-438D-9D04-92E0A5AFDDA5}"/>
    <dgm:cxn modelId="{DEC64ECD-A1FD-4405-8F8E-054C7A6CFB2F}" srcId="{E2B2521A-7B7E-43C1-BB6C-789271EE1920}" destId="{EFD5F35D-5EAD-46EC-9061-F3509B556E07}" srcOrd="0" destOrd="0" parTransId="{E46242EE-9D27-44E1-8BD8-3122E7FBB79E}" sibTransId="{D05CDC33-E140-45FE-B2B1-ED0A6834A33B}"/>
    <dgm:cxn modelId="{8BF9F1DB-C8E2-46C2-868E-F60806D48AA6}" type="presOf" srcId="{E2B2521A-7B7E-43C1-BB6C-789271EE1920}" destId="{4B6622CD-513D-44A3-8E30-6CF7F5A4CC55}" srcOrd="1" destOrd="0" presId="urn:microsoft.com/office/officeart/2005/8/layout/process3"/>
    <dgm:cxn modelId="{60690EF0-22BD-475A-9CED-CC8A7B8A8D0D}" type="presOf" srcId="{E2B2521A-7B7E-43C1-BB6C-789271EE1920}" destId="{960964C5-A40D-41E0-A420-311B5509C3A6}" srcOrd="0" destOrd="0" presId="urn:microsoft.com/office/officeart/2005/8/layout/process3"/>
    <dgm:cxn modelId="{6E65DA2A-9C5B-42AB-8615-A8F02ACC154E}" srcId="{E2B2521A-7B7E-43C1-BB6C-789271EE1920}" destId="{D1556AD1-5166-4597-A43C-DFA14E4BCFDF}" srcOrd="1" destOrd="0" parTransId="{FF046748-0209-45CC-8A27-B3FDA92B8393}" sibTransId="{88FC2F13-D2F6-4565-946B-75F050B4E1C7}"/>
    <dgm:cxn modelId="{AD2041CE-126F-4B71-A86E-2496CBD55525}" type="presOf" srcId="{8761629B-47E5-4257-AF6C-F5A6A5E04746}" destId="{EB1D66A7-8C13-4D7A-ADC2-D78CA8D4F787}" srcOrd="0" destOrd="2" presId="urn:microsoft.com/office/officeart/2005/8/layout/process3"/>
    <dgm:cxn modelId="{C5EB00F6-AF4E-4B54-AC33-DD3F770B0FC3}" srcId="{E2B2521A-7B7E-43C1-BB6C-789271EE1920}" destId="{8761629B-47E5-4257-AF6C-F5A6A5E04746}" srcOrd="2" destOrd="0" parTransId="{6AFF273B-F742-4206-AE41-73DBDBA263FC}" sibTransId="{8112884E-B4E0-44EE-8790-B4FC774BE12D}"/>
    <dgm:cxn modelId="{C7ECA3B9-A8D4-494C-B6D4-8B41AE8CB5CF}" type="presOf" srcId="{EFD5F35D-5EAD-46EC-9061-F3509B556E07}" destId="{EB1D66A7-8C13-4D7A-ADC2-D78CA8D4F787}" srcOrd="0" destOrd="0" presId="urn:microsoft.com/office/officeart/2005/8/layout/process3"/>
    <dgm:cxn modelId="{CDEA8148-D281-4630-8FA5-CD10B0FF9160}" type="presParOf" srcId="{7A8AB392-DFCB-43EF-86B7-A112C8145350}" destId="{8772FA30-296C-48CA-9186-B8D8A75DE1E5}" srcOrd="0" destOrd="0" presId="urn:microsoft.com/office/officeart/2005/8/layout/process3"/>
    <dgm:cxn modelId="{73AB7B4E-D9CE-4774-B3D4-C5CF123D25F8}" type="presParOf" srcId="{8772FA30-296C-48CA-9186-B8D8A75DE1E5}" destId="{960964C5-A40D-41E0-A420-311B5509C3A6}" srcOrd="0" destOrd="0" presId="urn:microsoft.com/office/officeart/2005/8/layout/process3"/>
    <dgm:cxn modelId="{1760A456-CB7D-4EAC-B887-9E750D69AE1D}" type="presParOf" srcId="{8772FA30-296C-48CA-9186-B8D8A75DE1E5}" destId="{4B6622CD-513D-44A3-8E30-6CF7F5A4CC55}" srcOrd="1" destOrd="0" presId="urn:microsoft.com/office/officeart/2005/8/layout/process3"/>
    <dgm:cxn modelId="{64B9F3B5-963D-42E8-8080-BCB890E9852B}" type="presParOf" srcId="{8772FA30-296C-48CA-9186-B8D8A75DE1E5}" destId="{EB1D66A7-8C13-4D7A-ADC2-D78CA8D4F787}" srcOrd="2" destOrd="0" presId="urn:microsoft.com/office/officeart/2005/8/layout/process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8158337-9FCB-4921-B924-67E402F21FB5}" type="doc">
      <dgm:prSet loTypeId="urn:microsoft.com/office/officeart/2005/8/layout/process3" loCatId="process" qsTypeId="urn:microsoft.com/office/officeart/2005/8/quickstyle/simple1" qsCatId="simple" csTypeId="urn:microsoft.com/office/officeart/2005/8/colors/accent1_2" csCatId="accent1" phldr="1"/>
      <dgm:spPr/>
    </dgm:pt>
    <dgm:pt modelId="{E2B2521A-7B7E-43C1-BB6C-789271EE1920}">
      <dgm:prSet phldrT="[Texto]"/>
      <dgm:spPr/>
      <dgm:t>
        <a:bodyPr/>
        <a:lstStyle/>
        <a:p>
          <a:r>
            <a:rPr lang="es-ES" dirty="0" smtClean="0"/>
            <a:t>3. Selección de familias de materiales</a:t>
          </a:r>
          <a:endParaRPr lang="es-EC" dirty="0"/>
        </a:p>
      </dgm:t>
    </dgm:pt>
    <dgm:pt modelId="{064FD75C-5789-4908-A9D8-D141E19E4114}" type="parTrans" cxnId="{F54B4943-4A81-4446-821A-C7064FDDDB48}">
      <dgm:prSet/>
      <dgm:spPr/>
      <dgm:t>
        <a:bodyPr/>
        <a:lstStyle/>
        <a:p>
          <a:endParaRPr lang="es-EC"/>
        </a:p>
      </dgm:t>
    </dgm:pt>
    <dgm:pt modelId="{D7E398E0-1A42-438D-9D04-92E0A5AFDDA5}" type="sibTrans" cxnId="{F54B4943-4A81-4446-821A-C7064FDDDB48}">
      <dgm:prSet/>
      <dgm:spPr/>
      <dgm:t>
        <a:bodyPr/>
        <a:lstStyle/>
        <a:p>
          <a:endParaRPr lang="es-EC"/>
        </a:p>
      </dgm:t>
    </dgm:pt>
    <dgm:pt modelId="{EFD5F35D-5EAD-46EC-9061-F3509B556E07}">
      <dgm:prSet/>
      <dgm:spPr/>
      <dgm:t>
        <a:bodyPr/>
        <a:lstStyle/>
        <a:p>
          <a:r>
            <a:rPr lang="es-ES" b="1" dirty="0" smtClean="0"/>
            <a:t>Materiales Seleccionados</a:t>
          </a:r>
          <a:endParaRPr lang="es-EC" dirty="0"/>
        </a:p>
      </dgm:t>
    </dgm:pt>
    <dgm:pt modelId="{E46242EE-9D27-44E1-8BD8-3122E7FBB79E}" type="parTrans" cxnId="{DEC64ECD-A1FD-4405-8F8E-054C7A6CFB2F}">
      <dgm:prSet/>
      <dgm:spPr/>
      <dgm:t>
        <a:bodyPr/>
        <a:lstStyle/>
        <a:p>
          <a:endParaRPr lang="es-EC"/>
        </a:p>
      </dgm:t>
    </dgm:pt>
    <dgm:pt modelId="{D05CDC33-E140-45FE-B2B1-ED0A6834A33B}" type="sibTrans" cxnId="{DEC64ECD-A1FD-4405-8F8E-054C7A6CFB2F}">
      <dgm:prSet/>
      <dgm:spPr/>
      <dgm:t>
        <a:bodyPr/>
        <a:lstStyle/>
        <a:p>
          <a:endParaRPr lang="es-EC"/>
        </a:p>
      </dgm:t>
    </dgm:pt>
    <dgm:pt modelId="{73BADFC3-8699-40FE-BED5-D05F81EC7A7F}">
      <dgm:prSet/>
      <dgm:spPr/>
      <dgm:t>
        <a:bodyPr/>
        <a:lstStyle/>
        <a:p>
          <a:endParaRPr lang="es-ES" b="1" dirty="0" smtClean="0"/>
        </a:p>
      </dgm:t>
    </dgm:pt>
    <dgm:pt modelId="{E8E651BC-AABF-4BE6-82C4-646A3A9D3BDB}" type="parTrans" cxnId="{F87014A9-41C5-4BD1-97E1-E507DE84B37B}">
      <dgm:prSet/>
      <dgm:spPr/>
      <dgm:t>
        <a:bodyPr/>
        <a:lstStyle/>
        <a:p>
          <a:endParaRPr lang="es-EC"/>
        </a:p>
      </dgm:t>
    </dgm:pt>
    <dgm:pt modelId="{22CB8463-0D8C-4A79-996F-054F70C8EEF1}" type="sibTrans" cxnId="{F87014A9-41C5-4BD1-97E1-E507DE84B37B}">
      <dgm:prSet/>
      <dgm:spPr/>
      <dgm:t>
        <a:bodyPr/>
        <a:lstStyle/>
        <a:p>
          <a:endParaRPr lang="es-EC"/>
        </a:p>
      </dgm:t>
    </dgm:pt>
    <dgm:pt modelId="{87C4E592-0744-4E96-894B-2CFA14A4C1CC}">
      <dgm:prSet/>
      <dgm:spPr/>
      <dgm:t>
        <a:bodyPr/>
        <a:lstStyle/>
        <a:p>
          <a:r>
            <a:rPr lang="es-ES" smtClean="0"/>
            <a:t>Metales y aleaciones.</a:t>
          </a:r>
          <a:endParaRPr lang="es-ES" dirty="0" smtClean="0"/>
        </a:p>
      </dgm:t>
    </dgm:pt>
    <dgm:pt modelId="{BE8E64DD-88BE-4494-A434-0DFE05668FF4}" type="parTrans" cxnId="{BFF395F9-A713-4195-9E2C-C2C4DB53B38F}">
      <dgm:prSet/>
      <dgm:spPr/>
      <dgm:t>
        <a:bodyPr/>
        <a:lstStyle/>
        <a:p>
          <a:endParaRPr lang="es-EC"/>
        </a:p>
      </dgm:t>
    </dgm:pt>
    <dgm:pt modelId="{9A9E69E2-53FB-4F8A-845A-101D4CD9CB8C}" type="sibTrans" cxnId="{BFF395F9-A713-4195-9E2C-C2C4DB53B38F}">
      <dgm:prSet/>
      <dgm:spPr/>
      <dgm:t>
        <a:bodyPr/>
        <a:lstStyle/>
        <a:p>
          <a:endParaRPr lang="es-EC"/>
        </a:p>
      </dgm:t>
    </dgm:pt>
    <dgm:pt modelId="{5CCB4F99-9C79-4249-BEC3-7A334E0BA216}">
      <dgm:prSet/>
      <dgm:spPr/>
      <dgm:t>
        <a:bodyPr/>
        <a:lstStyle/>
        <a:p>
          <a:r>
            <a:rPr lang="es-ES" dirty="0" smtClean="0"/>
            <a:t>Material Compuestos (Al/Si)</a:t>
          </a:r>
        </a:p>
      </dgm:t>
    </dgm:pt>
    <dgm:pt modelId="{EA8077A1-7461-42BF-8DC1-8ED24423F81A}" type="parTrans" cxnId="{7FF9E726-5D1E-4773-83F5-A9A7CF82FB43}">
      <dgm:prSet/>
      <dgm:spPr/>
      <dgm:t>
        <a:bodyPr/>
        <a:lstStyle/>
        <a:p>
          <a:endParaRPr lang="es-EC"/>
        </a:p>
      </dgm:t>
    </dgm:pt>
    <dgm:pt modelId="{D7838957-7044-411E-B2C0-DFB279DFD9CF}" type="sibTrans" cxnId="{7FF9E726-5D1E-4773-83F5-A9A7CF82FB43}">
      <dgm:prSet/>
      <dgm:spPr/>
      <dgm:t>
        <a:bodyPr/>
        <a:lstStyle/>
        <a:p>
          <a:endParaRPr lang="es-EC"/>
        </a:p>
      </dgm:t>
    </dgm:pt>
    <dgm:pt modelId="{7F061BC4-48CA-4F71-A0E0-8F0BB00CF8D7}">
      <dgm:prSet/>
      <dgm:spPr/>
      <dgm:t>
        <a:bodyPr/>
        <a:lstStyle/>
        <a:p>
          <a:r>
            <a:rPr lang="es-ES" b="1" dirty="0" smtClean="0"/>
            <a:t>Materiales descartados.</a:t>
          </a:r>
          <a:endParaRPr lang="es-ES" b="1" dirty="0"/>
        </a:p>
      </dgm:t>
    </dgm:pt>
    <dgm:pt modelId="{FD36076C-603C-4E25-A1DE-84D1E1C37C9A}" type="parTrans" cxnId="{4679AEC7-86A6-43EA-AAF0-F199DB904F56}">
      <dgm:prSet/>
      <dgm:spPr/>
      <dgm:t>
        <a:bodyPr/>
        <a:lstStyle/>
        <a:p>
          <a:endParaRPr lang="es-EC"/>
        </a:p>
      </dgm:t>
    </dgm:pt>
    <dgm:pt modelId="{1D653BAE-1180-458E-A247-4A5E108472BE}" type="sibTrans" cxnId="{4679AEC7-86A6-43EA-AAF0-F199DB904F56}">
      <dgm:prSet/>
      <dgm:spPr/>
      <dgm:t>
        <a:bodyPr/>
        <a:lstStyle/>
        <a:p>
          <a:endParaRPr lang="es-EC"/>
        </a:p>
      </dgm:t>
    </dgm:pt>
    <dgm:pt modelId="{DC77FA89-A6C0-40C8-88E1-9EF6011FA22B}">
      <dgm:prSet/>
      <dgm:spPr/>
      <dgm:t>
        <a:bodyPr/>
        <a:lstStyle/>
        <a:p>
          <a:endParaRPr lang="es-ES" dirty="0"/>
        </a:p>
      </dgm:t>
    </dgm:pt>
    <dgm:pt modelId="{C6756005-4EFC-4246-A674-29E112B193DF}" type="parTrans" cxnId="{D3366116-C601-4346-8205-6061AAF0821D}">
      <dgm:prSet/>
      <dgm:spPr/>
      <dgm:t>
        <a:bodyPr/>
        <a:lstStyle/>
        <a:p>
          <a:endParaRPr lang="es-EC"/>
        </a:p>
      </dgm:t>
    </dgm:pt>
    <dgm:pt modelId="{0D3A6F80-ADEF-4F3C-BC7E-87467CC2F74A}" type="sibTrans" cxnId="{D3366116-C601-4346-8205-6061AAF0821D}">
      <dgm:prSet/>
      <dgm:spPr/>
      <dgm:t>
        <a:bodyPr/>
        <a:lstStyle/>
        <a:p>
          <a:endParaRPr lang="es-EC"/>
        </a:p>
      </dgm:t>
    </dgm:pt>
    <dgm:pt modelId="{C9439389-995D-4BEB-B499-6B703EF90DF9}">
      <dgm:prSet/>
      <dgm:spPr/>
      <dgm:t>
        <a:bodyPr/>
        <a:lstStyle/>
        <a:p>
          <a:r>
            <a:rPr lang="es-ES" dirty="0" smtClean="0"/>
            <a:t>Cerámicos y vidrios, Polímeros y elastómeros.</a:t>
          </a:r>
          <a:endParaRPr lang="es-ES" dirty="0"/>
        </a:p>
      </dgm:t>
    </dgm:pt>
    <dgm:pt modelId="{F093CEE0-E3C8-4046-80B5-894D5E92C56A}" type="parTrans" cxnId="{ABACDB73-A215-438F-B520-54345B59DFCC}">
      <dgm:prSet/>
      <dgm:spPr/>
      <dgm:t>
        <a:bodyPr/>
        <a:lstStyle/>
        <a:p>
          <a:endParaRPr lang="es-EC"/>
        </a:p>
      </dgm:t>
    </dgm:pt>
    <dgm:pt modelId="{EC13742A-5376-464B-A2F2-AC159D2007DC}" type="sibTrans" cxnId="{ABACDB73-A215-438F-B520-54345B59DFCC}">
      <dgm:prSet/>
      <dgm:spPr/>
      <dgm:t>
        <a:bodyPr/>
        <a:lstStyle/>
        <a:p>
          <a:endParaRPr lang="es-EC"/>
        </a:p>
      </dgm:t>
    </dgm:pt>
    <dgm:pt modelId="{50FBAF9F-9ED0-46E8-AAFC-C3A05DF081C1}">
      <dgm:prSet/>
      <dgm:spPr/>
      <dgm:t>
        <a:bodyPr/>
        <a:lstStyle/>
        <a:p>
          <a:endParaRPr lang="es-ES" dirty="0"/>
        </a:p>
      </dgm:t>
    </dgm:pt>
    <dgm:pt modelId="{39D06AF6-8D9A-4AC2-B448-555C41663E0D}" type="parTrans" cxnId="{973A298F-5740-4A72-A108-ED13041CC5B3}">
      <dgm:prSet/>
      <dgm:spPr/>
      <dgm:t>
        <a:bodyPr/>
        <a:lstStyle/>
        <a:p>
          <a:endParaRPr lang="es-EC"/>
        </a:p>
      </dgm:t>
    </dgm:pt>
    <dgm:pt modelId="{57A4B5D8-8929-4F30-8985-C65008A9AFC0}" type="sibTrans" cxnId="{973A298F-5740-4A72-A108-ED13041CC5B3}">
      <dgm:prSet/>
      <dgm:spPr/>
      <dgm:t>
        <a:bodyPr/>
        <a:lstStyle/>
        <a:p>
          <a:endParaRPr lang="es-EC"/>
        </a:p>
      </dgm:t>
    </dgm:pt>
    <dgm:pt modelId="{A0295279-2FDE-4788-90DE-F9D43E62DCBB}">
      <dgm:prSet/>
      <dgm:spPr/>
      <dgm:t>
        <a:bodyPr/>
        <a:lstStyle/>
        <a:p>
          <a:r>
            <a:rPr lang="es-ES" smtClean="0"/>
            <a:t>Mala resistencia mecánica.</a:t>
          </a:r>
          <a:endParaRPr lang="es-ES" dirty="0"/>
        </a:p>
      </dgm:t>
    </dgm:pt>
    <dgm:pt modelId="{BC1B0F96-4624-482B-963B-74A8AED2D176}" type="parTrans" cxnId="{8056A307-FB6A-48E6-96D7-A0361B30A0EF}">
      <dgm:prSet/>
      <dgm:spPr/>
      <dgm:t>
        <a:bodyPr/>
        <a:lstStyle/>
        <a:p>
          <a:endParaRPr lang="es-EC"/>
        </a:p>
      </dgm:t>
    </dgm:pt>
    <dgm:pt modelId="{3EEE1664-18BB-4C8C-A0A7-AB1501DFF6B5}" type="sibTrans" cxnId="{8056A307-FB6A-48E6-96D7-A0361B30A0EF}">
      <dgm:prSet/>
      <dgm:spPr/>
      <dgm:t>
        <a:bodyPr/>
        <a:lstStyle/>
        <a:p>
          <a:endParaRPr lang="es-EC"/>
        </a:p>
      </dgm:t>
    </dgm:pt>
    <dgm:pt modelId="{E7F0D351-D093-4213-8832-BB7769ABE3FD}">
      <dgm:prSet/>
      <dgm:spPr/>
      <dgm:t>
        <a:bodyPr/>
        <a:lstStyle/>
        <a:p>
          <a:r>
            <a:rPr lang="es-ES" smtClean="0"/>
            <a:t>Mala rigidez.</a:t>
          </a:r>
          <a:endParaRPr lang="es-ES" dirty="0"/>
        </a:p>
      </dgm:t>
    </dgm:pt>
    <dgm:pt modelId="{1015A3B8-A9B4-45BF-9110-CFF7D0DEF18C}" type="parTrans" cxnId="{183CE367-CCD3-4A59-B333-047A7C171A6C}">
      <dgm:prSet/>
      <dgm:spPr/>
      <dgm:t>
        <a:bodyPr/>
        <a:lstStyle/>
        <a:p>
          <a:endParaRPr lang="es-EC"/>
        </a:p>
      </dgm:t>
    </dgm:pt>
    <dgm:pt modelId="{3F693A75-6AD9-47AC-AF20-DBA78889B143}" type="sibTrans" cxnId="{183CE367-CCD3-4A59-B333-047A7C171A6C}">
      <dgm:prSet/>
      <dgm:spPr/>
      <dgm:t>
        <a:bodyPr/>
        <a:lstStyle/>
        <a:p>
          <a:endParaRPr lang="es-EC"/>
        </a:p>
      </dgm:t>
    </dgm:pt>
    <dgm:pt modelId="{7117EFF7-A631-4D02-A213-4CE292D1FE92}">
      <dgm:prSet/>
      <dgm:spPr/>
      <dgm:t>
        <a:bodyPr/>
        <a:lstStyle/>
        <a:p>
          <a:r>
            <a:rPr lang="es-ES" smtClean="0"/>
            <a:t>Fabricación costosa.</a:t>
          </a:r>
          <a:endParaRPr lang="es-ES" dirty="0"/>
        </a:p>
      </dgm:t>
    </dgm:pt>
    <dgm:pt modelId="{154B2188-17DD-4A2E-9B43-F7C455B28B76}" type="parTrans" cxnId="{C903CA05-E786-4C08-8E0E-D94E663A65A6}">
      <dgm:prSet/>
      <dgm:spPr/>
      <dgm:t>
        <a:bodyPr/>
        <a:lstStyle/>
        <a:p>
          <a:endParaRPr lang="es-EC"/>
        </a:p>
      </dgm:t>
    </dgm:pt>
    <dgm:pt modelId="{BACB0C17-B4CA-4CCB-870F-82AAF1142AA4}" type="sibTrans" cxnId="{C903CA05-E786-4C08-8E0E-D94E663A65A6}">
      <dgm:prSet/>
      <dgm:spPr/>
      <dgm:t>
        <a:bodyPr/>
        <a:lstStyle/>
        <a:p>
          <a:endParaRPr lang="es-EC"/>
        </a:p>
      </dgm:t>
    </dgm:pt>
    <dgm:pt modelId="{384597DE-B61B-475F-B8F0-F897A2587BFF}">
      <dgm:prSet/>
      <dgm:spPr/>
      <dgm:t>
        <a:bodyPr/>
        <a:lstStyle/>
        <a:p>
          <a:r>
            <a:rPr lang="es-ES" dirty="0" smtClean="0"/>
            <a:t>Comportamiento elástico inapropiado.</a:t>
          </a:r>
          <a:endParaRPr lang="es-ES" dirty="0"/>
        </a:p>
      </dgm:t>
    </dgm:pt>
    <dgm:pt modelId="{9ED86B88-6154-45CF-A373-804587801212}" type="parTrans" cxnId="{CD98F507-EAF4-4DF0-9695-C85A110D55F5}">
      <dgm:prSet/>
      <dgm:spPr/>
      <dgm:t>
        <a:bodyPr/>
        <a:lstStyle/>
        <a:p>
          <a:endParaRPr lang="es-EC"/>
        </a:p>
      </dgm:t>
    </dgm:pt>
    <dgm:pt modelId="{618167E8-BC0B-47B7-A782-AE8037B6C618}" type="sibTrans" cxnId="{CD98F507-EAF4-4DF0-9695-C85A110D55F5}">
      <dgm:prSet/>
      <dgm:spPr/>
      <dgm:t>
        <a:bodyPr/>
        <a:lstStyle/>
        <a:p>
          <a:endParaRPr lang="es-EC"/>
        </a:p>
      </dgm:t>
    </dgm:pt>
    <dgm:pt modelId="{F3AA514E-9408-4545-94E8-F189B786DE34}">
      <dgm:prSet/>
      <dgm:spPr/>
      <dgm:t>
        <a:bodyPr/>
        <a:lstStyle/>
        <a:p>
          <a:endParaRPr lang="es-ES" dirty="0" smtClean="0"/>
        </a:p>
      </dgm:t>
    </dgm:pt>
    <dgm:pt modelId="{DAFEE50B-E041-4E78-AFEA-84FE110EB876}" type="parTrans" cxnId="{1C99A281-724E-45F6-BC50-7C031089858A}">
      <dgm:prSet/>
      <dgm:spPr/>
      <dgm:t>
        <a:bodyPr/>
        <a:lstStyle/>
        <a:p>
          <a:endParaRPr lang="es-EC"/>
        </a:p>
      </dgm:t>
    </dgm:pt>
    <dgm:pt modelId="{75994F11-B0BE-4AE5-B971-619F3E4346AD}" type="sibTrans" cxnId="{1C99A281-724E-45F6-BC50-7C031089858A}">
      <dgm:prSet/>
      <dgm:spPr/>
      <dgm:t>
        <a:bodyPr/>
        <a:lstStyle/>
        <a:p>
          <a:endParaRPr lang="es-EC"/>
        </a:p>
      </dgm:t>
    </dgm:pt>
    <dgm:pt modelId="{0F1F8A50-E055-4C66-B5D5-048382DD5D4F}">
      <dgm:prSet/>
      <dgm:spPr/>
      <dgm:t>
        <a:bodyPr/>
        <a:lstStyle/>
        <a:p>
          <a:endParaRPr lang="es-ES" dirty="0" smtClean="0"/>
        </a:p>
      </dgm:t>
    </dgm:pt>
    <dgm:pt modelId="{1ABFF449-DC4A-4EC1-B010-78259235ED94}" type="parTrans" cxnId="{41608911-FE27-4CA7-8AC6-91CB27D3D564}">
      <dgm:prSet/>
      <dgm:spPr/>
      <dgm:t>
        <a:bodyPr/>
        <a:lstStyle/>
        <a:p>
          <a:endParaRPr lang="es-EC"/>
        </a:p>
      </dgm:t>
    </dgm:pt>
    <dgm:pt modelId="{7A368210-8150-4894-9F65-902755EFA108}" type="sibTrans" cxnId="{41608911-FE27-4CA7-8AC6-91CB27D3D564}">
      <dgm:prSet/>
      <dgm:spPr/>
      <dgm:t>
        <a:bodyPr/>
        <a:lstStyle/>
        <a:p>
          <a:endParaRPr lang="es-EC"/>
        </a:p>
      </dgm:t>
    </dgm:pt>
    <dgm:pt modelId="{7A8AB392-DFCB-43EF-86B7-A112C8145350}" type="pres">
      <dgm:prSet presAssocID="{48158337-9FCB-4921-B924-67E402F21FB5}" presName="linearFlow" presStyleCnt="0">
        <dgm:presLayoutVars>
          <dgm:dir/>
          <dgm:animLvl val="lvl"/>
          <dgm:resizeHandles val="exact"/>
        </dgm:presLayoutVars>
      </dgm:prSet>
      <dgm:spPr/>
    </dgm:pt>
    <dgm:pt modelId="{8772FA30-296C-48CA-9186-B8D8A75DE1E5}" type="pres">
      <dgm:prSet presAssocID="{E2B2521A-7B7E-43C1-BB6C-789271EE1920}" presName="composite" presStyleCnt="0"/>
      <dgm:spPr/>
    </dgm:pt>
    <dgm:pt modelId="{960964C5-A40D-41E0-A420-311B5509C3A6}" type="pres">
      <dgm:prSet presAssocID="{E2B2521A-7B7E-43C1-BB6C-789271EE1920}" presName="parTx" presStyleLbl="node1" presStyleIdx="0" presStyleCnt="1">
        <dgm:presLayoutVars>
          <dgm:chMax val="0"/>
          <dgm:chPref val="0"/>
          <dgm:bulletEnabled val="1"/>
        </dgm:presLayoutVars>
      </dgm:prSet>
      <dgm:spPr/>
      <dgm:t>
        <a:bodyPr/>
        <a:lstStyle/>
        <a:p>
          <a:endParaRPr lang="es-EC"/>
        </a:p>
      </dgm:t>
    </dgm:pt>
    <dgm:pt modelId="{4B6622CD-513D-44A3-8E30-6CF7F5A4CC55}" type="pres">
      <dgm:prSet presAssocID="{E2B2521A-7B7E-43C1-BB6C-789271EE1920}" presName="parSh" presStyleLbl="node1" presStyleIdx="0" presStyleCnt="1" custScaleX="101702" custScaleY="155289" custLinFactNeighborX="1477" custLinFactNeighborY="-16725"/>
      <dgm:spPr/>
      <dgm:t>
        <a:bodyPr/>
        <a:lstStyle/>
        <a:p>
          <a:endParaRPr lang="es-EC"/>
        </a:p>
      </dgm:t>
    </dgm:pt>
    <dgm:pt modelId="{EB1D66A7-8C13-4D7A-ADC2-D78CA8D4F787}" type="pres">
      <dgm:prSet presAssocID="{E2B2521A-7B7E-43C1-BB6C-789271EE1920}" presName="desTx" presStyleLbl="fgAcc1" presStyleIdx="0" presStyleCnt="1" custScaleY="95688" custLinFactNeighborX="948" custLinFactNeighborY="1788">
        <dgm:presLayoutVars>
          <dgm:bulletEnabled val="1"/>
        </dgm:presLayoutVars>
      </dgm:prSet>
      <dgm:spPr/>
      <dgm:t>
        <a:bodyPr/>
        <a:lstStyle/>
        <a:p>
          <a:endParaRPr lang="es-EC"/>
        </a:p>
      </dgm:t>
    </dgm:pt>
  </dgm:ptLst>
  <dgm:cxnLst>
    <dgm:cxn modelId="{15B86DD2-C3E4-4CE9-A2B3-7601ABA851AA}" type="presOf" srcId="{384597DE-B61B-475F-B8F0-F897A2587BFF}" destId="{EB1D66A7-8C13-4D7A-ADC2-D78CA8D4F787}" srcOrd="0" destOrd="13" presId="urn:microsoft.com/office/officeart/2005/8/layout/process3"/>
    <dgm:cxn modelId="{DDDE3B0B-8070-41F6-A1CC-451EA0348961}" type="presOf" srcId="{73BADFC3-8699-40FE-BED5-D05F81EC7A7F}" destId="{EB1D66A7-8C13-4D7A-ADC2-D78CA8D4F787}" srcOrd="0" destOrd="1" presId="urn:microsoft.com/office/officeart/2005/8/layout/process3"/>
    <dgm:cxn modelId="{76335306-99CB-4D68-B4E3-1BF357416E45}" type="presOf" srcId="{7F061BC4-48CA-4F71-A0E0-8F0BB00CF8D7}" destId="{EB1D66A7-8C13-4D7A-ADC2-D78CA8D4F787}" srcOrd="0" destOrd="6" presId="urn:microsoft.com/office/officeart/2005/8/layout/process3"/>
    <dgm:cxn modelId="{2FE4F327-FBA8-44F8-9AB6-107803D99A63}" type="presOf" srcId="{0F1F8A50-E055-4C66-B5D5-048382DD5D4F}" destId="{EB1D66A7-8C13-4D7A-ADC2-D78CA8D4F787}" srcOrd="0" destOrd="4" presId="urn:microsoft.com/office/officeart/2005/8/layout/process3"/>
    <dgm:cxn modelId="{DEC64ECD-A1FD-4405-8F8E-054C7A6CFB2F}" srcId="{E2B2521A-7B7E-43C1-BB6C-789271EE1920}" destId="{EFD5F35D-5EAD-46EC-9061-F3509B556E07}" srcOrd="0" destOrd="0" parTransId="{E46242EE-9D27-44E1-8BD8-3122E7FBB79E}" sibTransId="{D05CDC33-E140-45FE-B2B1-ED0A6834A33B}"/>
    <dgm:cxn modelId="{BA0271AA-CED5-4EC7-966F-6EEF935F7E2D}" type="presOf" srcId="{EFD5F35D-5EAD-46EC-9061-F3509B556E07}" destId="{EB1D66A7-8C13-4D7A-ADC2-D78CA8D4F787}" srcOrd="0" destOrd="0" presId="urn:microsoft.com/office/officeart/2005/8/layout/process3"/>
    <dgm:cxn modelId="{F87014A9-41C5-4BD1-97E1-E507DE84B37B}" srcId="{E2B2521A-7B7E-43C1-BB6C-789271EE1920}" destId="{73BADFC3-8699-40FE-BED5-D05F81EC7A7F}" srcOrd="1" destOrd="0" parTransId="{E8E651BC-AABF-4BE6-82C4-646A3A9D3BDB}" sibTransId="{22CB8463-0D8C-4A79-996F-054F70C8EEF1}"/>
    <dgm:cxn modelId="{31398E1F-D664-4315-A3A2-151817492A4D}" type="presOf" srcId="{5CCB4F99-9C79-4249-BEC3-7A334E0BA216}" destId="{EB1D66A7-8C13-4D7A-ADC2-D78CA8D4F787}" srcOrd="0" destOrd="3" presId="urn:microsoft.com/office/officeart/2005/8/layout/process3"/>
    <dgm:cxn modelId="{72E34C29-FD16-4B20-885F-93A49609DE06}" type="presOf" srcId="{50FBAF9F-9ED0-46E8-AAFC-C3A05DF081C1}" destId="{EB1D66A7-8C13-4D7A-ADC2-D78CA8D4F787}" srcOrd="0" destOrd="9" presId="urn:microsoft.com/office/officeart/2005/8/layout/process3"/>
    <dgm:cxn modelId="{410EF314-7F76-4076-888D-835B41EB0C70}" type="presOf" srcId="{DC77FA89-A6C0-40C8-88E1-9EF6011FA22B}" destId="{EB1D66A7-8C13-4D7A-ADC2-D78CA8D4F787}" srcOrd="0" destOrd="7" presId="urn:microsoft.com/office/officeart/2005/8/layout/process3"/>
    <dgm:cxn modelId="{784418C6-B628-4DE8-A1CB-3A48C659D885}" type="presOf" srcId="{E2B2521A-7B7E-43C1-BB6C-789271EE1920}" destId="{4B6622CD-513D-44A3-8E30-6CF7F5A4CC55}" srcOrd="1" destOrd="0" presId="urn:microsoft.com/office/officeart/2005/8/layout/process3"/>
    <dgm:cxn modelId="{1C99A281-724E-45F6-BC50-7C031089858A}" srcId="{E2B2521A-7B7E-43C1-BB6C-789271EE1920}" destId="{F3AA514E-9408-4545-94E8-F189B786DE34}" srcOrd="5" destOrd="0" parTransId="{DAFEE50B-E041-4E78-AFEA-84FE110EB876}" sibTransId="{75994F11-B0BE-4AE5-B971-619F3E4346AD}"/>
    <dgm:cxn modelId="{83BAC2F0-9ED1-4C26-82F0-8FDF3A33DEA7}" type="presOf" srcId="{F3AA514E-9408-4545-94E8-F189B786DE34}" destId="{EB1D66A7-8C13-4D7A-ADC2-D78CA8D4F787}" srcOrd="0" destOrd="5" presId="urn:microsoft.com/office/officeart/2005/8/layout/process3"/>
    <dgm:cxn modelId="{49AFC453-8312-426E-890B-CB4EA79B4606}" type="presOf" srcId="{7117EFF7-A631-4D02-A213-4CE292D1FE92}" destId="{EB1D66A7-8C13-4D7A-ADC2-D78CA8D4F787}" srcOrd="0" destOrd="12" presId="urn:microsoft.com/office/officeart/2005/8/layout/process3"/>
    <dgm:cxn modelId="{F54B4943-4A81-4446-821A-C7064FDDDB48}" srcId="{48158337-9FCB-4921-B924-67E402F21FB5}" destId="{E2B2521A-7B7E-43C1-BB6C-789271EE1920}" srcOrd="0" destOrd="0" parTransId="{064FD75C-5789-4908-A9D8-D141E19E4114}" sibTransId="{D7E398E0-1A42-438D-9D04-92E0A5AFDDA5}"/>
    <dgm:cxn modelId="{385F16DE-279E-4B0C-BF19-83A0C5129A97}" type="presOf" srcId="{E7F0D351-D093-4213-8832-BB7769ABE3FD}" destId="{EB1D66A7-8C13-4D7A-ADC2-D78CA8D4F787}" srcOrd="0" destOrd="11" presId="urn:microsoft.com/office/officeart/2005/8/layout/process3"/>
    <dgm:cxn modelId="{C903CA05-E786-4C08-8E0E-D94E663A65A6}" srcId="{E2B2521A-7B7E-43C1-BB6C-789271EE1920}" destId="{7117EFF7-A631-4D02-A213-4CE292D1FE92}" srcOrd="12" destOrd="0" parTransId="{154B2188-17DD-4A2E-9B43-F7C455B28B76}" sibTransId="{BACB0C17-B4CA-4CCB-870F-82AAF1142AA4}"/>
    <dgm:cxn modelId="{ABACDB73-A215-438F-B520-54345B59DFCC}" srcId="{E2B2521A-7B7E-43C1-BB6C-789271EE1920}" destId="{C9439389-995D-4BEB-B499-6B703EF90DF9}" srcOrd="8" destOrd="0" parTransId="{F093CEE0-E3C8-4046-80B5-894D5E92C56A}" sibTransId="{EC13742A-5376-464B-A2F2-AC159D2007DC}"/>
    <dgm:cxn modelId="{86CE89A4-6B27-4301-9F9C-92A047167B7A}" type="presOf" srcId="{E2B2521A-7B7E-43C1-BB6C-789271EE1920}" destId="{960964C5-A40D-41E0-A420-311B5509C3A6}" srcOrd="0" destOrd="0" presId="urn:microsoft.com/office/officeart/2005/8/layout/process3"/>
    <dgm:cxn modelId="{7FF9E726-5D1E-4773-83F5-A9A7CF82FB43}" srcId="{E2B2521A-7B7E-43C1-BB6C-789271EE1920}" destId="{5CCB4F99-9C79-4249-BEC3-7A334E0BA216}" srcOrd="3" destOrd="0" parTransId="{EA8077A1-7461-42BF-8DC1-8ED24423F81A}" sibTransId="{D7838957-7044-411E-B2C0-DFB279DFD9CF}"/>
    <dgm:cxn modelId="{788D2E2D-9125-4195-A9FF-7FCB4DF5AE3D}" type="presOf" srcId="{48158337-9FCB-4921-B924-67E402F21FB5}" destId="{7A8AB392-DFCB-43EF-86B7-A112C8145350}" srcOrd="0" destOrd="0" presId="urn:microsoft.com/office/officeart/2005/8/layout/process3"/>
    <dgm:cxn modelId="{973A298F-5740-4A72-A108-ED13041CC5B3}" srcId="{E2B2521A-7B7E-43C1-BB6C-789271EE1920}" destId="{50FBAF9F-9ED0-46E8-AAFC-C3A05DF081C1}" srcOrd="9" destOrd="0" parTransId="{39D06AF6-8D9A-4AC2-B448-555C41663E0D}" sibTransId="{57A4B5D8-8929-4F30-8985-C65008A9AFC0}"/>
    <dgm:cxn modelId="{CD98F507-EAF4-4DF0-9695-C85A110D55F5}" srcId="{E2B2521A-7B7E-43C1-BB6C-789271EE1920}" destId="{384597DE-B61B-475F-B8F0-F897A2587BFF}" srcOrd="13" destOrd="0" parTransId="{9ED86B88-6154-45CF-A373-804587801212}" sibTransId="{618167E8-BC0B-47B7-A782-AE8037B6C618}"/>
    <dgm:cxn modelId="{D3366116-C601-4346-8205-6061AAF0821D}" srcId="{E2B2521A-7B7E-43C1-BB6C-789271EE1920}" destId="{DC77FA89-A6C0-40C8-88E1-9EF6011FA22B}" srcOrd="7" destOrd="0" parTransId="{C6756005-4EFC-4246-A674-29E112B193DF}" sibTransId="{0D3A6F80-ADEF-4F3C-BC7E-87467CC2F74A}"/>
    <dgm:cxn modelId="{8056A307-FB6A-48E6-96D7-A0361B30A0EF}" srcId="{E2B2521A-7B7E-43C1-BB6C-789271EE1920}" destId="{A0295279-2FDE-4788-90DE-F9D43E62DCBB}" srcOrd="10" destOrd="0" parTransId="{BC1B0F96-4624-482B-963B-74A8AED2D176}" sibTransId="{3EEE1664-18BB-4C8C-A0A7-AB1501DFF6B5}"/>
    <dgm:cxn modelId="{4679AEC7-86A6-43EA-AAF0-F199DB904F56}" srcId="{E2B2521A-7B7E-43C1-BB6C-789271EE1920}" destId="{7F061BC4-48CA-4F71-A0E0-8F0BB00CF8D7}" srcOrd="6" destOrd="0" parTransId="{FD36076C-603C-4E25-A1DE-84D1E1C37C9A}" sibTransId="{1D653BAE-1180-458E-A247-4A5E108472BE}"/>
    <dgm:cxn modelId="{3B836232-065F-4644-A272-8B1C683817B6}" type="presOf" srcId="{A0295279-2FDE-4788-90DE-F9D43E62DCBB}" destId="{EB1D66A7-8C13-4D7A-ADC2-D78CA8D4F787}" srcOrd="0" destOrd="10" presId="urn:microsoft.com/office/officeart/2005/8/layout/process3"/>
    <dgm:cxn modelId="{41608911-FE27-4CA7-8AC6-91CB27D3D564}" srcId="{E2B2521A-7B7E-43C1-BB6C-789271EE1920}" destId="{0F1F8A50-E055-4C66-B5D5-048382DD5D4F}" srcOrd="4" destOrd="0" parTransId="{1ABFF449-DC4A-4EC1-B010-78259235ED94}" sibTransId="{7A368210-8150-4894-9F65-902755EFA108}"/>
    <dgm:cxn modelId="{ABB8A9BE-A5D4-4454-AA2E-8FB6AC13D03C}" type="presOf" srcId="{C9439389-995D-4BEB-B499-6B703EF90DF9}" destId="{EB1D66A7-8C13-4D7A-ADC2-D78CA8D4F787}" srcOrd="0" destOrd="8" presId="urn:microsoft.com/office/officeart/2005/8/layout/process3"/>
    <dgm:cxn modelId="{BFF395F9-A713-4195-9E2C-C2C4DB53B38F}" srcId="{E2B2521A-7B7E-43C1-BB6C-789271EE1920}" destId="{87C4E592-0744-4E96-894B-2CFA14A4C1CC}" srcOrd="2" destOrd="0" parTransId="{BE8E64DD-88BE-4494-A434-0DFE05668FF4}" sibTransId="{9A9E69E2-53FB-4F8A-845A-101D4CD9CB8C}"/>
    <dgm:cxn modelId="{094FFC2A-DFA9-4C68-8D8D-6E8171C9D4DC}" type="presOf" srcId="{87C4E592-0744-4E96-894B-2CFA14A4C1CC}" destId="{EB1D66A7-8C13-4D7A-ADC2-D78CA8D4F787}" srcOrd="0" destOrd="2" presId="urn:microsoft.com/office/officeart/2005/8/layout/process3"/>
    <dgm:cxn modelId="{183CE367-CCD3-4A59-B333-047A7C171A6C}" srcId="{E2B2521A-7B7E-43C1-BB6C-789271EE1920}" destId="{E7F0D351-D093-4213-8832-BB7769ABE3FD}" srcOrd="11" destOrd="0" parTransId="{1015A3B8-A9B4-45BF-9110-CFF7D0DEF18C}" sibTransId="{3F693A75-6AD9-47AC-AF20-DBA78889B143}"/>
    <dgm:cxn modelId="{D9EBDB1A-3EAB-4C22-9585-DAAA890716A5}" type="presParOf" srcId="{7A8AB392-DFCB-43EF-86B7-A112C8145350}" destId="{8772FA30-296C-48CA-9186-B8D8A75DE1E5}" srcOrd="0" destOrd="0" presId="urn:microsoft.com/office/officeart/2005/8/layout/process3"/>
    <dgm:cxn modelId="{3AD18D8D-111B-4F76-B6D9-5E7FFD53FDE7}" type="presParOf" srcId="{8772FA30-296C-48CA-9186-B8D8A75DE1E5}" destId="{960964C5-A40D-41E0-A420-311B5509C3A6}" srcOrd="0" destOrd="0" presId="urn:microsoft.com/office/officeart/2005/8/layout/process3"/>
    <dgm:cxn modelId="{834B285C-10C2-40E4-B9BB-50D765D43CA3}" type="presParOf" srcId="{8772FA30-296C-48CA-9186-B8D8A75DE1E5}" destId="{4B6622CD-513D-44A3-8E30-6CF7F5A4CC55}" srcOrd="1" destOrd="0" presId="urn:microsoft.com/office/officeart/2005/8/layout/process3"/>
    <dgm:cxn modelId="{CBD80547-7782-4A3C-ABA6-9352B676FA52}" type="presParOf" srcId="{8772FA30-296C-48CA-9186-B8D8A75DE1E5}" destId="{EB1D66A7-8C13-4D7A-ADC2-D78CA8D4F787}"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8158337-9FCB-4921-B924-67E402F21FB5}" type="doc">
      <dgm:prSet loTypeId="urn:microsoft.com/office/officeart/2005/8/layout/process3" loCatId="process" qsTypeId="urn:microsoft.com/office/officeart/2005/8/quickstyle/simple1" qsCatId="simple" csTypeId="urn:microsoft.com/office/officeart/2005/8/colors/accent1_2" csCatId="accent1" phldr="1"/>
      <dgm:spPr/>
    </dgm:pt>
    <dgm:pt modelId="{E2B2521A-7B7E-43C1-BB6C-789271EE1920}">
      <dgm:prSet phldrT="[Texto]"/>
      <dgm:spPr/>
      <dgm:t>
        <a:bodyPr/>
        <a:lstStyle/>
        <a:p>
          <a:r>
            <a:rPr lang="es-ES" dirty="0" smtClean="0"/>
            <a:t>4.- Funciones de los componentes del sistema.</a:t>
          </a:r>
          <a:endParaRPr lang="es-EC" dirty="0"/>
        </a:p>
      </dgm:t>
    </dgm:pt>
    <dgm:pt modelId="{064FD75C-5789-4908-A9D8-D141E19E4114}" type="parTrans" cxnId="{F54B4943-4A81-4446-821A-C7064FDDDB48}">
      <dgm:prSet/>
      <dgm:spPr/>
      <dgm:t>
        <a:bodyPr/>
        <a:lstStyle/>
        <a:p>
          <a:endParaRPr lang="es-EC"/>
        </a:p>
      </dgm:t>
    </dgm:pt>
    <dgm:pt modelId="{D7E398E0-1A42-438D-9D04-92E0A5AFDDA5}" type="sibTrans" cxnId="{F54B4943-4A81-4446-821A-C7064FDDDB48}">
      <dgm:prSet/>
      <dgm:spPr/>
      <dgm:t>
        <a:bodyPr/>
        <a:lstStyle/>
        <a:p>
          <a:endParaRPr lang="es-EC"/>
        </a:p>
      </dgm:t>
    </dgm:pt>
    <dgm:pt modelId="{EFD5F35D-5EAD-46EC-9061-F3509B556E07}">
      <dgm:prSet/>
      <dgm:spPr/>
      <dgm:t>
        <a:bodyPr/>
        <a:lstStyle/>
        <a:p>
          <a:endParaRPr lang="es-EC" dirty="0"/>
        </a:p>
      </dgm:t>
    </dgm:pt>
    <dgm:pt modelId="{E46242EE-9D27-44E1-8BD8-3122E7FBB79E}" type="parTrans" cxnId="{DEC64ECD-A1FD-4405-8F8E-054C7A6CFB2F}">
      <dgm:prSet/>
      <dgm:spPr/>
      <dgm:t>
        <a:bodyPr/>
        <a:lstStyle/>
        <a:p>
          <a:endParaRPr lang="es-EC"/>
        </a:p>
      </dgm:t>
    </dgm:pt>
    <dgm:pt modelId="{D05CDC33-E140-45FE-B2B1-ED0A6834A33B}" type="sibTrans" cxnId="{DEC64ECD-A1FD-4405-8F8E-054C7A6CFB2F}">
      <dgm:prSet/>
      <dgm:spPr/>
      <dgm:t>
        <a:bodyPr/>
        <a:lstStyle/>
        <a:p>
          <a:endParaRPr lang="es-EC"/>
        </a:p>
      </dgm:t>
    </dgm:pt>
    <dgm:pt modelId="{7A8AB392-DFCB-43EF-86B7-A112C8145350}" type="pres">
      <dgm:prSet presAssocID="{48158337-9FCB-4921-B924-67E402F21FB5}" presName="linearFlow" presStyleCnt="0">
        <dgm:presLayoutVars>
          <dgm:dir/>
          <dgm:animLvl val="lvl"/>
          <dgm:resizeHandles val="exact"/>
        </dgm:presLayoutVars>
      </dgm:prSet>
      <dgm:spPr/>
    </dgm:pt>
    <dgm:pt modelId="{8772FA30-296C-48CA-9186-B8D8A75DE1E5}" type="pres">
      <dgm:prSet presAssocID="{E2B2521A-7B7E-43C1-BB6C-789271EE1920}" presName="composite" presStyleCnt="0"/>
      <dgm:spPr/>
    </dgm:pt>
    <dgm:pt modelId="{960964C5-A40D-41E0-A420-311B5509C3A6}" type="pres">
      <dgm:prSet presAssocID="{E2B2521A-7B7E-43C1-BB6C-789271EE1920}" presName="parTx" presStyleLbl="node1" presStyleIdx="0" presStyleCnt="1">
        <dgm:presLayoutVars>
          <dgm:chMax val="0"/>
          <dgm:chPref val="0"/>
          <dgm:bulletEnabled val="1"/>
        </dgm:presLayoutVars>
      </dgm:prSet>
      <dgm:spPr/>
      <dgm:t>
        <a:bodyPr/>
        <a:lstStyle/>
        <a:p>
          <a:endParaRPr lang="es-EC"/>
        </a:p>
      </dgm:t>
    </dgm:pt>
    <dgm:pt modelId="{4B6622CD-513D-44A3-8E30-6CF7F5A4CC55}" type="pres">
      <dgm:prSet presAssocID="{E2B2521A-7B7E-43C1-BB6C-789271EE1920}" presName="parSh" presStyleLbl="node1" presStyleIdx="0" presStyleCnt="1" custLinFactNeighborX="-369" custLinFactNeighborY="2498"/>
      <dgm:spPr/>
      <dgm:t>
        <a:bodyPr/>
        <a:lstStyle/>
        <a:p>
          <a:endParaRPr lang="es-EC"/>
        </a:p>
      </dgm:t>
    </dgm:pt>
    <dgm:pt modelId="{EB1D66A7-8C13-4D7A-ADC2-D78CA8D4F787}" type="pres">
      <dgm:prSet presAssocID="{E2B2521A-7B7E-43C1-BB6C-789271EE1920}" presName="desTx" presStyleLbl="fgAcc1" presStyleIdx="0" presStyleCnt="1" custLinFactNeighborX="-768" custLinFactNeighborY="1024">
        <dgm:presLayoutVars>
          <dgm:bulletEnabled val="1"/>
        </dgm:presLayoutVars>
      </dgm:prSet>
      <dgm:spPr/>
      <dgm:t>
        <a:bodyPr/>
        <a:lstStyle/>
        <a:p>
          <a:endParaRPr lang="es-EC"/>
        </a:p>
      </dgm:t>
    </dgm:pt>
  </dgm:ptLst>
  <dgm:cxnLst>
    <dgm:cxn modelId="{DEC64ECD-A1FD-4405-8F8E-054C7A6CFB2F}" srcId="{E2B2521A-7B7E-43C1-BB6C-789271EE1920}" destId="{EFD5F35D-5EAD-46EC-9061-F3509B556E07}" srcOrd="0" destOrd="0" parTransId="{E46242EE-9D27-44E1-8BD8-3122E7FBB79E}" sibTransId="{D05CDC33-E140-45FE-B2B1-ED0A6834A33B}"/>
    <dgm:cxn modelId="{94BB6BF2-FBC0-4014-9E49-0DF2726049BA}" type="presOf" srcId="{E2B2521A-7B7E-43C1-BB6C-789271EE1920}" destId="{4B6622CD-513D-44A3-8E30-6CF7F5A4CC55}" srcOrd="1" destOrd="0" presId="urn:microsoft.com/office/officeart/2005/8/layout/process3"/>
    <dgm:cxn modelId="{62337FFE-F7DB-499F-86CB-2BB1482665FD}" type="presOf" srcId="{48158337-9FCB-4921-B924-67E402F21FB5}" destId="{7A8AB392-DFCB-43EF-86B7-A112C8145350}" srcOrd="0" destOrd="0" presId="urn:microsoft.com/office/officeart/2005/8/layout/process3"/>
    <dgm:cxn modelId="{F54B4943-4A81-4446-821A-C7064FDDDB48}" srcId="{48158337-9FCB-4921-B924-67E402F21FB5}" destId="{E2B2521A-7B7E-43C1-BB6C-789271EE1920}" srcOrd="0" destOrd="0" parTransId="{064FD75C-5789-4908-A9D8-D141E19E4114}" sibTransId="{D7E398E0-1A42-438D-9D04-92E0A5AFDDA5}"/>
    <dgm:cxn modelId="{9B84D1CE-81D7-46CB-89B1-A88AF754ECAE}" type="presOf" srcId="{EFD5F35D-5EAD-46EC-9061-F3509B556E07}" destId="{EB1D66A7-8C13-4D7A-ADC2-D78CA8D4F787}" srcOrd="0" destOrd="0" presId="urn:microsoft.com/office/officeart/2005/8/layout/process3"/>
    <dgm:cxn modelId="{B79A2ACF-CC11-4FE6-9B32-08E08F16A1ED}" type="presOf" srcId="{E2B2521A-7B7E-43C1-BB6C-789271EE1920}" destId="{960964C5-A40D-41E0-A420-311B5509C3A6}" srcOrd="0" destOrd="0" presId="urn:microsoft.com/office/officeart/2005/8/layout/process3"/>
    <dgm:cxn modelId="{17C61AEC-D9CF-4970-8269-176D67F1B5A4}" type="presParOf" srcId="{7A8AB392-DFCB-43EF-86B7-A112C8145350}" destId="{8772FA30-296C-48CA-9186-B8D8A75DE1E5}" srcOrd="0" destOrd="0" presId="urn:microsoft.com/office/officeart/2005/8/layout/process3"/>
    <dgm:cxn modelId="{1BAC1F94-8805-45BE-A0CC-597DF565661C}" type="presParOf" srcId="{8772FA30-296C-48CA-9186-B8D8A75DE1E5}" destId="{960964C5-A40D-41E0-A420-311B5509C3A6}" srcOrd="0" destOrd="0" presId="urn:microsoft.com/office/officeart/2005/8/layout/process3"/>
    <dgm:cxn modelId="{8C26B1E4-3DC9-457D-A619-746B51DECEAA}" type="presParOf" srcId="{8772FA30-296C-48CA-9186-B8D8A75DE1E5}" destId="{4B6622CD-513D-44A3-8E30-6CF7F5A4CC55}" srcOrd="1" destOrd="0" presId="urn:microsoft.com/office/officeart/2005/8/layout/process3"/>
    <dgm:cxn modelId="{8CEE50DB-C0AC-4B80-B1AF-49053E78FAF5}" type="presParOf" srcId="{8772FA30-296C-48CA-9186-B8D8A75DE1E5}" destId="{EB1D66A7-8C13-4D7A-ADC2-D78CA8D4F78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8158337-9FCB-4921-B924-67E402F21FB5}" type="doc">
      <dgm:prSet loTypeId="urn:microsoft.com/office/officeart/2008/layout/IncreasingCircleProcess" loCatId="process" qsTypeId="urn:microsoft.com/office/officeart/2005/8/quickstyle/simple1" qsCatId="simple" csTypeId="urn:microsoft.com/office/officeart/2005/8/colors/accent1_2" csCatId="accent1" phldr="1"/>
      <dgm:spPr/>
    </dgm:pt>
    <dgm:pt modelId="{E2B2521A-7B7E-43C1-BB6C-789271EE1920}">
      <dgm:prSet phldrT="[Texto]"/>
      <dgm:spPr/>
      <dgm:t>
        <a:bodyPr/>
        <a:lstStyle/>
        <a:p>
          <a:r>
            <a:rPr lang="es-ES" dirty="0" smtClean="0"/>
            <a:t>Soporte principal</a:t>
          </a:r>
          <a:endParaRPr lang="es-EC" dirty="0"/>
        </a:p>
      </dgm:t>
    </dgm:pt>
    <dgm:pt modelId="{064FD75C-5789-4908-A9D8-D141E19E4114}" type="parTrans" cxnId="{F54B4943-4A81-4446-821A-C7064FDDDB48}">
      <dgm:prSet/>
      <dgm:spPr/>
      <dgm:t>
        <a:bodyPr/>
        <a:lstStyle/>
        <a:p>
          <a:endParaRPr lang="es-EC"/>
        </a:p>
      </dgm:t>
    </dgm:pt>
    <dgm:pt modelId="{D7E398E0-1A42-438D-9D04-92E0A5AFDDA5}" type="sibTrans" cxnId="{F54B4943-4A81-4446-821A-C7064FDDDB48}">
      <dgm:prSet/>
      <dgm:spPr/>
      <dgm:t>
        <a:bodyPr/>
        <a:lstStyle/>
        <a:p>
          <a:endParaRPr lang="es-EC"/>
        </a:p>
      </dgm:t>
    </dgm:pt>
    <dgm:pt modelId="{A83EDDCB-1797-4431-8D25-6F65053DAA70}">
      <dgm:prSet/>
      <dgm:spPr/>
      <dgm:t>
        <a:bodyPr/>
        <a:lstStyle/>
        <a:p>
          <a:r>
            <a:rPr lang="es-EC" dirty="0" smtClean="0"/>
            <a:t>Rígido.</a:t>
          </a:r>
          <a:endParaRPr lang="es-EC" dirty="0"/>
        </a:p>
      </dgm:t>
    </dgm:pt>
    <dgm:pt modelId="{E59E3D2A-E29E-4B3E-984D-358232882F6D}" type="parTrans" cxnId="{67F53C50-CC50-45A3-BCB3-D5F9D666C615}">
      <dgm:prSet/>
      <dgm:spPr/>
      <dgm:t>
        <a:bodyPr/>
        <a:lstStyle/>
        <a:p>
          <a:endParaRPr lang="es-EC"/>
        </a:p>
      </dgm:t>
    </dgm:pt>
    <dgm:pt modelId="{B8F402FD-9266-4F73-8643-8BCF4E4B2CE7}" type="sibTrans" cxnId="{67F53C50-CC50-45A3-BCB3-D5F9D666C615}">
      <dgm:prSet/>
      <dgm:spPr/>
      <dgm:t>
        <a:bodyPr/>
        <a:lstStyle/>
        <a:p>
          <a:endParaRPr lang="es-EC"/>
        </a:p>
      </dgm:t>
    </dgm:pt>
    <dgm:pt modelId="{FBC22B69-A27D-4467-AEBB-197C5BA548D6}">
      <dgm:prSet/>
      <dgm:spPr/>
      <dgm:t>
        <a:bodyPr/>
        <a:lstStyle/>
        <a:p>
          <a:r>
            <a:rPr lang="es-EC" dirty="0" smtClean="0"/>
            <a:t>Se debe minimizar la masa</a:t>
          </a:r>
          <a:endParaRPr lang="es-EC" dirty="0"/>
        </a:p>
      </dgm:t>
    </dgm:pt>
    <dgm:pt modelId="{F6BCFF2C-70E7-43F1-9AA9-1A5DE35CA0AE}" type="parTrans" cxnId="{427A3E23-3968-44E5-8A15-687F7909CEC5}">
      <dgm:prSet/>
      <dgm:spPr/>
      <dgm:t>
        <a:bodyPr/>
        <a:lstStyle/>
        <a:p>
          <a:endParaRPr lang="es-EC"/>
        </a:p>
      </dgm:t>
    </dgm:pt>
    <dgm:pt modelId="{BBF95EB9-0525-4D61-BB69-A5CDBD8971FF}" type="sibTrans" cxnId="{427A3E23-3968-44E5-8A15-687F7909CEC5}">
      <dgm:prSet/>
      <dgm:spPr/>
      <dgm:t>
        <a:bodyPr/>
        <a:lstStyle/>
        <a:p>
          <a:endParaRPr lang="es-EC"/>
        </a:p>
      </dgm:t>
    </dgm:pt>
    <dgm:pt modelId="{05DF531B-E196-4361-B95E-E65E78F72E66}">
      <dgm:prSet/>
      <dgm:spPr/>
      <dgm:t>
        <a:bodyPr/>
        <a:lstStyle/>
        <a:p>
          <a:r>
            <a:rPr lang="es-EC" dirty="0" smtClean="0"/>
            <a:t>El costo menor de 2.5 Usd/kg</a:t>
          </a:r>
          <a:endParaRPr lang="es-EC" dirty="0"/>
        </a:p>
      </dgm:t>
    </dgm:pt>
    <dgm:pt modelId="{BD7E10E3-F6BC-4A0D-BDA2-89C2B6CC4D3E}" type="parTrans" cxnId="{ACB06E4B-4287-4F08-A30F-0E6CD081D9F4}">
      <dgm:prSet/>
      <dgm:spPr/>
      <dgm:t>
        <a:bodyPr/>
        <a:lstStyle/>
        <a:p>
          <a:endParaRPr lang="es-EC"/>
        </a:p>
      </dgm:t>
    </dgm:pt>
    <dgm:pt modelId="{8B317F09-DFCE-4DAE-8D71-197566ED03C2}" type="sibTrans" cxnId="{ACB06E4B-4287-4F08-A30F-0E6CD081D9F4}">
      <dgm:prSet/>
      <dgm:spPr/>
      <dgm:t>
        <a:bodyPr/>
        <a:lstStyle/>
        <a:p>
          <a:endParaRPr lang="es-EC"/>
        </a:p>
      </dgm:t>
    </dgm:pt>
    <mc:AlternateContent xmlns:mc="http://schemas.openxmlformats.org/markup-compatibility/2006" xmlns:a14="http://schemas.microsoft.com/office/drawing/2010/main">
      <mc:Choice Requires="a14">
        <dgm:pt modelId="{FA86D5B2-B5C0-499E-8844-1078D0FCAED1}">
          <dgm:prSet/>
          <dgm:spPr/>
          <dgm:t>
            <a:bodyPr/>
            <a:lstStyle/>
            <a:p>
              <a:r>
                <a:rPr lang="es-EC" dirty="0" smtClean="0"/>
                <a:t>Índice </a:t>
              </a:r>
              <a:r>
                <a:rPr lang="es-EC" dirty="0"/>
                <a:t>de material </a:t>
              </a:r>
              <a:r>
                <a:rPr lang="es-EC" dirty="0" smtClean="0"/>
                <a:t>es </a:t>
              </a:r>
              <a14:m>
                <m:oMath xmlns:m="http://schemas.openxmlformats.org/officeDocument/2006/math">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𝐸</m:t>
                          </m:r>
                        </m:e>
                        <m:sup>
                          <m:f>
                            <m:fPr>
                              <m:type m:val="skw"/>
                              <m:ctrlPr>
                                <a:rPr lang="es-EC" i="1">
                                  <a:latin typeface="Cambria Math" panose="02040503050406030204" pitchFamily="18" charset="0"/>
                                </a:rPr>
                              </m:ctrlPr>
                            </m:fPr>
                            <m:num>
                              <m:r>
                                <a:rPr lang="es-EC" i="1">
                                  <a:latin typeface="Cambria Math" panose="02040503050406030204" pitchFamily="18" charset="0"/>
                                </a:rPr>
                                <m:t>1</m:t>
                              </m:r>
                            </m:num>
                            <m:den>
                              <m:r>
                                <a:rPr lang="es-EC" i="1">
                                  <a:latin typeface="Cambria Math" panose="02040503050406030204" pitchFamily="18" charset="0"/>
                                </a:rPr>
                                <m:t>2</m:t>
                              </m:r>
                            </m:den>
                          </m:f>
                        </m:sup>
                      </m:sSup>
                    </m:num>
                    <m:den>
                      <m:r>
                        <a:rPr lang="es-EC" i="1">
                          <a:latin typeface="Cambria Math" panose="02040503050406030204" pitchFamily="18" charset="0"/>
                        </a:rPr>
                        <m:t>𝜌</m:t>
                      </m:r>
                    </m:den>
                  </m:f>
                </m:oMath>
              </a14:m>
              <a:r>
                <a:rPr lang="es-EC" dirty="0"/>
                <a:t>. </a:t>
              </a:r>
            </a:p>
          </dgm:t>
        </dgm:pt>
      </mc:Choice>
      <mc:Fallback xmlns="">
        <dgm:pt modelId="{FA86D5B2-B5C0-499E-8844-1078D0FCAED1}">
          <dgm:prSet/>
          <dgm:spPr/>
          <dgm:t>
            <a:bodyPr/>
            <a:lstStyle/>
            <a:p>
              <a:r>
                <a:rPr lang="es-EC" dirty="0" smtClean="0"/>
                <a:t>Índice </a:t>
              </a:r>
              <a:r>
                <a:rPr lang="es-EC" dirty="0"/>
                <a:t>de material </a:t>
              </a:r>
              <a:r>
                <a:rPr lang="es-EC" dirty="0" smtClean="0"/>
                <a:t>es </a:t>
              </a:r>
              <a:r>
                <a:rPr lang="es-EC" i="0">
                  <a:latin typeface="Cambria Math" panose="02040503050406030204" pitchFamily="18" charset="0"/>
                </a:rPr>
                <a:t>𝐸^(1⁄2)/𝜌</a:t>
              </a:r>
              <a:r>
                <a:rPr lang="es-EC" dirty="0"/>
                <a:t>. </a:t>
              </a:r>
            </a:p>
          </dgm:t>
        </dgm:pt>
      </mc:Fallback>
    </mc:AlternateContent>
    <dgm:pt modelId="{6028F547-0766-4A52-8CA9-2C8D61D1466C}" type="parTrans" cxnId="{C48BB441-D20E-427A-85CB-2D904A04DDC8}">
      <dgm:prSet/>
      <dgm:spPr/>
      <dgm:t>
        <a:bodyPr/>
        <a:lstStyle/>
        <a:p>
          <a:endParaRPr lang="es-EC"/>
        </a:p>
      </dgm:t>
    </dgm:pt>
    <dgm:pt modelId="{6F5F3EF0-9A77-40A6-A70B-432383AC24F3}" type="sibTrans" cxnId="{C48BB441-D20E-427A-85CB-2D904A04DDC8}">
      <dgm:prSet/>
      <dgm:spPr/>
      <dgm:t>
        <a:bodyPr/>
        <a:lstStyle/>
        <a:p>
          <a:endParaRPr lang="es-EC"/>
        </a:p>
      </dgm:t>
    </dgm:pt>
    <dgm:pt modelId="{F551C238-9755-4676-9E3F-596E8323FA09}">
      <dgm:prSet/>
      <dgm:spPr/>
      <dgm:t>
        <a:bodyPr/>
        <a:lstStyle/>
        <a:p>
          <a:r>
            <a:rPr lang="es-EC" dirty="0" smtClean="0"/>
            <a:t>Densidad mínima de 2000 kg/m3</a:t>
          </a:r>
          <a:endParaRPr lang="es-EC" dirty="0"/>
        </a:p>
      </dgm:t>
    </dgm:pt>
    <dgm:pt modelId="{1056BC23-0681-437E-A88B-F1200BAABD95}" type="parTrans" cxnId="{173308A2-B7E3-43AB-8A1D-9C67C9181096}">
      <dgm:prSet/>
      <dgm:spPr/>
      <dgm:t>
        <a:bodyPr/>
        <a:lstStyle/>
        <a:p>
          <a:endParaRPr lang="es-EC"/>
        </a:p>
      </dgm:t>
    </dgm:pt>
    <dgm:pt modelId="{DC57D23F-EA8D-4D48-9214-7EF15BD494BC}" type="sibTrans" cxnId="{173308A2-B7E3-43AB-8A1D-9C67C9181096}">
      <dgm:prSet/>
      <dgm:spPr/>
      <dgm:t>
        <a:bodyPr/>
        <a:lstStyle/>
        <a:p>
          <a:endParaRPr lang="es-EC"/>
        </a:p>
      </dgm:t>
    </dgm:pt>
    <dgm:pt modelId="{54A7DD88-9235-4EF2-BA48-AED71E1BC763}" type="pres">
      <dgm:prSet presAssocID="{48158337-9FCB-4921-B924-67E402F21FB5}" presName="Name0" presStyleCnt="0">
        <dgm:presLayoutVars>
          <dgm:chMax val="7"/>
          <dgm:chPref val="7"/>
          <dgm:dir/>
          <dgm:animOne val="branch"/>
          <dgm:animLvl val="lvl"/>
        </dgm:presLayoutVars>
      </dgm:prSet>
      <dgm:spPr/>
    </dgm:pt>
    <dgm:pt modelId="{B94E8649-2D59-42FC-B8AA-3D051CE6B201}" type="pres">
      <dgm:prSet presAssocID="{E2B2521A-7B7E-43C1-BB6C-789271EE1920}" presName="composite" presStyleCnt="0"/>
      <dgm:spPr/>
    </dgm:pt>
    <dgm:pt modelId="{10A1F101-E9C0-4B89-B99A-EF844B04F937}" type="pres">
      <dgm:prSet presAssocID="{E2B2521A-7B7E-43C1-BB6C-789271EE1920}" presName="BackAccent" presStyleLbl="bgShp" presStyleIdx="0" presStyleCnt="1"/>
      <dgm:spPr/>
    </dgm:pt>
    <dgm:pt modelId="{DE152458-868D-4D7F-8F81-AC53EDED2F28}" type="pres">
      <dgm:prSet presAssocID="{E2B2521A-7B7E-43C1-BB6C-789271EE1920}" presName="Accent" presStyleLbl="alignNode1" presStyleIdx="0" presStyleCnt="1"/>
      <dgm:spPr/>
    </dgm:pt>
    <dgm:pt modelId="{558FCF31-86FA-474A-B77D-99521A84C59F}" type="pres">
      <dgm:prSet presAssocID="{E2B2521A-7B7E-43C1-BB6C-789271EE1920}" presName="Child" presStyleLbl="revTx" presStyleIdx="0" presStyleCnt="2" custScaleX="159848" custLinFactNeighborX="29814" custLinFactNeighborY="1224">
        <dgm:presLayoutVars>
          <dgm:chMax val="0"/>
          <dgm:chPref val="0"/>
          <dgm:bulletEnabled val="1"/>
        </dgm:presLayoutVars>
      </dgm:prSet>
      <dgm:spPr/>
      <dgm:t>
        <a:bodyPr/>
        <a:lstStyle/>
        <a:p>
          <a:endParaRPr lang="es-EC"/>
        </a:p>
      </dgm:t>
    </dgm:pt>
    <dgm:pt modelId="{A7500967-E85C-4AC7-988E-C1866373B3A3}" type="pres">
      <dgm:prSet presAssocID="{E2B2521A-7B7E-43C1-BB6C-789271EE1920}" presName="Parent" presStyleLbl="revTx" presStyleIdx="1" presStyleCnt="2">
        <dgm:presLayoutVars>
          <dgm:chMax val="1"/>
          <dgm:chPref val="1"/>
          <dgm:bulletEnabled val="1"/>
        </dgm:presLayoutVars>
      </dgm:prSet>
      <dgm:spPr/>
      <dgm:t>
        <a:bodyPr/>
        <a:lstStyle/>
        <a:p>
          <a:endParaRPr lang="es-EC"/>
        </a:p>
      </dgm:t>
    </dgm:pt>
  </dgm:ptLst>
  <dgm:cxnLst>
    <dgm:cxn modelId="{427A3E23-3968-44E5-8A15-687F7909CEC5}" srcId="{E2B2521A-7B7E-43C1-BB6C-789271EE1920}" destId="{FBC22B69-A27D-4467-AEBB-197C5BA548D6}" srcOrd="1" destOrd="0" parTransId="{F6BCFF2C-70E7-43F1-9AA9-1A5DE35CA0AE}" sibTransId="{BBF95EB9-0525-4D61-BB69-A5CDBD8971FF}"/>
    <dgm:cxn modelId="{ACB06E4B-4287-4F08-A30F-0E6CD081D9F4}" srcId="{E2B2521A-7B7E-43C1-BB6C-789271EE1920}" destId="{05DF531B-E196-4361-B95E-E65E78F72E66}" srcOrd="2" destOrd="0" parTransId="{BD7E10E3-F6BC-4A0D-BDA2-89C2B6CC4D3E}" sibTransId="{8B317F09-DFCE-4DAE-8D71-197566ED03C2}"/>
    <dgm:cxn modelId="{4ACB0EC6-3C03-4DF4-A5ED-2041E9E9BDD5}" type="presOf" srcId="{F551C238-9755-4676-9E3F-596E8323FA09}" destId="{558FCF31-86FA-474A-B77D-99521A84C59F}" srcOrd="0" destOrd="4" presId="urn:microsoft.com/office/officeart/2008/layout/IncreasingCircleProcess"/>
    <dgm:cxn modelId="{11B50173-51DF-4531-A313-509E1DAB53C4}" type="presOf" srcId="{E2B2521A-7B7E-43C1-BB6C-789271EE1920}" destId="{A7500967-E85C-4AC7-988E-C1866373B3A3}" srcOrd="0" destOrd="0" presId="urn:microsoft.com/office/officeart/2008/layout/IncreasingCircleProcess"/>
    <dgm:cxn modelId="{AC99A275-2EC6-4323-9B15-86859A09E663}" type="presOf" srcId="{FA86D5B2-B5C0-499E-8844-1078D0FCAED1}" destId="{558FCF31-86FA-474A-B77D-99521A84C59F}" srcOrd="0" destOrd="3" presId="urn:microsoft.com/office/officeart/2008/layout/IncreasingCircleProcess"/>
    <dgm:cxn modelId="{F54B4943-4A81-4446-821A-C7064FDDDB48}" srcId="{48158337-9FCB-4921-B924-67E402F21FB5}" destId="{E2B2521A-7B7E-43C1-BB6C-789271EE1920}" srcOrd="0" destOrd="0" parTransId="{064FD75C-5789-4908-A9D8-D141E19E4114}" sibTransId="{D7E398E0-1A42-438D-9D04-92E0A5AFDDA5}"/>
    <dgm:cxn modelId="{45D51AA3-D3B8-4CA9-8E67-2CD627532848}" type="presOf" srcId="{48158337-9FCB-4921-B924-67E402F21FB5}" destId="{54A7DD88-9235-4EF2-BA48-AED71E1BC763}" srcOrd="0" destOrd="0" presId="urn:microsoft.com/office/officeart/2008/layout/IncreasingCircleProcess"/>
    <dgm:cxn modelId="{C48BB441-D20E-427A-85CB-2D904A04DDC8}" srcId="{E2B2521A-7B7E-43C1-BB6C-789271EE1920}" destId="{FA86D5B2-B5C0-499E-8844-1078D0FCAED1}" srcOrd="3" destOrd="0" parTransId="{6028F547-0766-4A52-8CA9-2C8D61D1466C}" sibTransId="{6F5F3EF0-9A77-40A6-A70B-432383AC24F3}"/>
    <dgm:cxn modelId="{B4FFF422-E202-4104-8FCF-4E2DD544A40F}" type="presOf" srcId="{FBC22B69-A27D-4467-AEBB-197C5BA548D6}" destId="{558FCF31-86FA-474A-B77D-99521A84C59F}" srcOrd="0" destOrd="1" presId="urn:microsoft.com/office/officeart/2008/layout/IncreasingCircleProcess"/>
    <dgm:cxn modelId="{67F53C50-CC50-45A3-BCB3-D5F9D666C615}" srcId="{E2B2521A-7B7E-43C1-BB6C-789271EE1920}" destId="{A83EDDCB-1797-4431-8D25-6F65053DAA70}" srcOrd="0" destOrd="0" parTransId="{E59E3D2A-E29E-4B3E-984D-358232882F6D}" sibTransId="{B8F402FD-9266-4F73-8643-8BCF4E4B2CE7}"/>
    <dgm:cxn modelId="{7494006F-AA40-462F-B3F9-C8CDA04C31FD}" type="presOf" srcId="{05DF531B-E196-4361-B95E-E65E78F72E66}" destId="{558FCF31-86FA-474A-B77D-99521A84C59F}" srcOrd="0" destOrd="2" presId="urn:microsoft.com/office/officeart/2008/layout/IncreasingCircleProcess"/>
    <dgm:cxn modelId="{173308A2-B7E3-43AB-8A1D-9C67C9181096}" srcId="{E2B2521A-7B7E-43C1-BB6C-789271EE1920}" destId="{F551C238-9755-4676-9E3F-596E8323FA09}" srcOrd="4" destOrd="0" parTransId="{1056BC23-0681-437E-A88B-F1200BAABD95}" sibTransId="{DC57D23F-EA8D-4D48-9214-7EF15BD494BC}"/>
    <dgm:cxn modelId="{2194F015-41D3-4F72-ACD2-5B0A98CEA40B}" type="presOf" srcId="{A83EDDCB-1797-4431-8D25-6F65053DAA70}" destId="{558FCF31-86FA-474A-B77D-99521A84C59F}" srcOrd="0" destOrd="0" presId="urn:microsoft.com/office/officeart/2008/layout/IncreasingCircleProcess"/>
    <dgm:cxn modelId="{EDD82059-8187-4CBD-AA81-CF9172CF46CF}" type="presParOf" srcId="{54A7DD88-9235-4EF2-BA48-AED71E1BC763}" destId="{B94E8649-2D59-42FC-B8AA-3D051CE6B201}" srcOrd="0" destOrd="0" presId="urn:microsoft.com/office/officeart/2008/layout/IncreasingCircleProcess"/>
    <dgm:cxn modelId="{5F4BDAF8-B8ED-4995-9EA2-E7D04E66FD89}" type="presParOf" srcId="{B94E8649-2D59-42FC-B8AA-3D051CE6B201}" destId="{10A1F101-E9C0-4B89-B99A-EF844B04F937}" srcOrd="0" destOrd="0" presId="urn:microsoft.com/office/officeart/2008/layout/IncreasingCircleProcess"/>
    <dgm:cxn modelId="{5CA6D7DB-879E-43FC-BE83-C005F06B12E1}" type="presParOf" srcId="{B94E8649-2D59-42FC-B8AA-3D051CE6B201}" destId="{DE152458-868D-4D7F-8F81-AC53EDED2F28}" srcOrd="1" destOrd="0" presId="urn:microsoft.com/office/officeart/2008/layout/IncreasingCircleProcess"/>
    <dgm:cxn modelId="{AFBA3629-E0B8-4EB3-8044-EAC1F5F8E7A8}" type="presParOf" srcId="{B94E8649-2D59-42FC-B8AA-3D051CE6B201}" destId="{558FCF31-86FA-474A-B77D-99521A84C59F}" srcOrd="2" destOrd="0" presId="urn:microsoft.com/office/officeart/2008/layout/IncreasingCircleProcess"/>
    <dgm:cxn modelId="{F9C09393-A54A-427C-B08D-959262719DF3}" type="presParOf" srcId="{B94E8649-2D59-42FC-B8AA-3D051CE6B201}" destId="{A7500967-E85C-4AC7-988E-C1866373B3A3}"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391DB3-F160-4490-AF98-AEB3F718D9A0}"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C"/>
        </a:p>
      </dgm:t>
    </dgm:pt>
    <dgm:pt modelId="{114D8844-AD6F-409E-95B9-9C959BD059D9}">
      <dgm:prSet phldrT="[Texto]"/>
      <dgm:spPr/>
      <dgm:t>
        <a:bodyPr/>
        <a:lstStyle/>
        <a:p>
          <a:r>
            <a:rPr lang="es-ES" dirty="0" smtClean="0"/>
            <a:t>Justificación, Objetivos y Alcance</a:t>
          </a:r>
          <a:endParaRPr lang="es-EC" dirty="0"/>
        </a:p>
      </dgm:t>
    </dgm:pt>
    <dgm:pt modelId="{13D81FB2-FDB7-43D4-8A9F-A974AA8C7F32}" type="parTrans" cxnId="{BCC142B9-36CE-4D84-B547-BD65AD61A3EC}">
      <dgm:prSet/>
      <dgm:spPr/>
      <dgm:t>
        <a:bodyPr/>
        <a:lstStyle/>
        <a:p>
          <a:endParaRPr lang="es-EC"/>
        </a:p>
      </dgm:t>
    </dgm:pt>
    <dgm:pt modelId="{895D648C-B4A1-4EE4-BDC8-E45CEDD525B0}" type="sibTrans" cxnId="{BCC142B9-36CE-4D84-B547-BD65AD61A3EC}">
      <dgm:prSet/>
      <dgm:spPr/>
      <dgm:t>
        <a:bodyPr/>
        <a:lstStyle/>
        <a:p>
          <a:endParaRPr lang="es-EC"/>
        </a:p>
      </dgm:t>
    </dgm:pt>
    <dgm:pt modelId="{E3FDF35E-1C6A-477C-91FA-76C712A89A23}">
      <dgm:prSet phldrT="[Texto]"/>
      <dgm:spPr/>
      <dgm:t>
        <a:bodyPr/>
        <a:lstStyle/>
        <a:p>
          <a:r>
            <a:rPr lang="es-ES" dirty="0" smtClean="0"/>
            <a:t>Fundamento Teórico</a:t>
          </a:r>
          <a:endParaRPr lang="es-EC" dirty="0"/>
        </a:p>
      </dgm:t>
    </dgm:pt>
    <dgm:pt modelId="{9FD7BA7E-F831-48F7-8404-8EB7E9825C57}" type="parTrans" cxnId="{9E03650C-B7B9-421B-9663-9B15375CD7A4}">
      <dgm:prSet/>
      <dgm:spPr/>
      <dgm:t>
        <a:bodyPr/>
        <a:lstStyle/>
        <a:p>
          <a:endParaRPr lang="es-EC"/>
        </a:p>
      </dgm:t>
    </dgm:pt>
    <dgm:pt modelId="{AC7E1108-C209-4FEA-99C6-8E8C6EE76957}" type="sibTrans" cxnId="{9E03650C-B7B9-421B-9663-9B15375CD7A4}">
      <dgm:prSet/>
      <dgm:spPr/>
      <dgm:t>
        <a:bodyPr/>
        <a:lstStyle/>
        <a:p>
          <a:endParaRPr lang="es-EC"/>
        </a:p>
      </dgm:t>
    </dgm:pt>
    <dgm:pt modelId="{314F3419-6D9A-4CAE-9A7E-FEB7AE924CAA}">
      <dgm:prSet phldrT="[Texto]"/>
      <dgm:spPr/>
      <dgm:t>
        <a:bodyPr/>
        <a:lstStyle/>
        <a:p>
          <a:r>
            <a:rPr lang="es-ES" dirty="0" smtClean="0"/>
            <a:t>Diseño Conceptual</a:t>
          </a:r>
          <a:endParaRPr lang="es-EC" dirty="0"/>
        </a:p>
      </dgm:t>
    </dgm:pt>
    <dgm:pt modelId="{8B297201-1F54-4B93-A966-CBCBF7C08908}" type="parTrans" cxnId="{43D16E92-F76F-4883-9BF7-73219D31224D}">
      <dgm:prSet/>
      <dgm:spPr/>
      <dgm:t>
        <a:bodyPr/>
        <a:lstStyle/>
        <a:p>
          <a:endParaRPr lang="es-EC"/>
        </a:p>
      </dgm:t>
    </dgm:pt>
    <dgm:pt modelId="{F04DDF89-DDD8-4B91-A3B8-AF130A25D76A}" type="sibTrans" cxnId="{43D16E92-F76F-4883-9BF7-73219D31224D}">
      <dgm:prSet/>
      <dgm:spPr/>
      <dgm:t>
        <a:bodyPr/>
        <a:lstStyle/>
        <a:p>
          <a:endParaRPr lang="es-EC"/>
        </a:p>
      </dgm:t>
    </dgm:pt>
    <dgm:pt modelId="{C7273EA5-AC25-42D3-A7B2-80DB72B5511F}">
      <dgm:prSet phldrT="[Texto]"/>
      <dgm:spPr/>
      <dgm:t>
        <a:bodyPr/>
        <a:lstStyle/>
        <a:p>
          <a:r>
            <a:rPr lang="es-ES" dirty="0" smtClean="0"/>
            <a:t>Diseño Mecánico</a:t>
          </a:r>
          <a:endParaRPr lang="es-EC" dirty="0"/>
        </a:p>
      </dgm:t>
    </dgm:pt>
    <dgm:pt modelId="{F50D75CF-1849-4F86-8FF2-681CB1E3D0E0}" type="parTrans" cxnId="{FBD063DD-FF47-4DC0-9922-5418DD37A5FD}">
      <dgm:prSet/>
      <dgm:spPr/>
      <dgm:t>
        <a:bodyPr/>
        <a:lstStyle/>
        <a:p>
          <a:endParaRPr lang="es-EC"/>
        </a:p>
      </dgm:t>
    </dgm:pt>
    <dgm:pt modelId="{D237DB0B-D1C8-49D4-B0E9-DA485BC830DA}" type="sibTrans" cxnId="{FBD063DD-FF47-4DC0-9922-5418DD37A5FD}">
      <dgm:prSet/>
      <dgm:spPr/>
      <dgm:t>
        <a:bodyPr/>
        <a:lstStyle/>
        <a:p>
          <a:endParaRPr lang="es-EC"/>
        </a:p>
      </dgm:t>
    </dgm:pt>
    <dgm:pt modelId="{22223823-4385-47DD-936E-B6FD24C39D9C}">
      <dgm:prSet phldrT="[Texto]"/>
      <dgm:spPr/>
      <dgm:t>
        <a:bodyPr/>
        <a:lstStyle/>
        <a:p>
          <a:r>
            <a:rPr lang="es-ES" dirty="0" smtClean="0"/>
            <a:t>Diseño Electrónico</a:t>
          </a:r>
          <a:endParaRPr lang="es-EC" dirty="0"/>
        </a:p>
      </dgm:t>
    </dgm:pt>
    <dgm:pt modelId="{B6D0B079-C855-44B9-9471-A9A15466D7F6}" type="parTrans" cxnId="{BF8E0741-D6E3-48C0-981B-67AE851E1E2C}">
      <dgm:prSet/>
      <dgm:spPr/>
      <dgm:t>
        <a:bodyPr/>
        <a:lstStyle/>
        <a:p>
          <a:endParaRPr lang="es-EC"/>
        </a:p>
      </dgm:t>
    </dgm:pt>
    <dgm:pt modelId="{B837A374-A14F-4212-B266-9406194AFD57}" type="sibTrans" cxnId="{BF8E0741-D6E3-48C0-981B-67AE851E1E2C}">
      <dgm:prSet/>
      <dgm:spPr/>
      <dgm:t>
        <a:bodyPr/>
        <a:lstStyle/>
        <a:p>
          <a:endParaRPr lang="es-EC"/>
        </a:p>
      </dgm:t>
    </dgm:pt>
    <dgm:pt modelId="{22995F80-F85C-4512-A8E0-6E2EA76A2536}">
      <dgm:prSet phldrT="[Texto]"/>
      <dgm:spPr/>
      <dgm:t>
        <a:bodyPr/>
        <a:lstStyle/>
        <a:p>
          <a:r>
            <a:rPr lang="es-ES" dirty="0" smtClean="0"/>
            <a:t>Diseño del Sistema de Control</a:t>
          </a:r>
          <a:endParaRPr lang="es-EC" dirty="0"/>
        </a:p>
      </dgm:t>
    </dgm:pt>
    <dgm:pt modelId="{6735C11F-4D2F-4A9F-AA7A-F638BD882F11}" type="parTrans" cxnId="{04386A9A-CC78-47A1-889A-730B5251EDCE}">
      <dgm:prSet/>
      <dgm:spPr/>
      <dgm:t>
        <a:bodyPr/>
        <a:lstStyle/>
        <a:p>
          <a:endParaRPr lang="es-EC"/>
        </a:p>
      </dgm:t>
    </dgm:pt>
    <dgm:pt modelId="{549164A9-0CD9-4A46-A21B-57C91923E4E8}" type="sibTrans" cxnId="{04386A9A-CC78-47A1-889A-730B5251EDCE}">
      <dgm:prSet/>
      <dgm:spPr/>
      <dgm:t>
        <a:bodyPr/>
        <a:lstStyle/>
        <a:p>
          <a:endParaRPr lang="es-EC"/>
        </a:p>
      </dgm:t>
    </dgm:pt>
    <dgm:pt modelId="{D8284350-A135-48C6-B2D4-4B9B2D42F2A3}">
      <dgm:prSet phldrT="[Texto]"/>
      <dgm:spPr/>
      <dgm:t>
        <a:bodyPr/>
        <a:lstStyle/>
        <a:p>
          <a:r>
            <a:rPr lang="es-ES" dirty="0" smtClean="0"/>
            <a:t>Pruebas de desempeño</a:t>
          </a:r>
          <a:endParaRPr lang="es-EC" dirty="0"/>
        </a:p>
      </dgm:t>
    </dgm:pt>
    <dgm:pt modelId="{F7977072-E2FB-42FB-A861-EB8EC5585F14}" type="parTrans" cxnId="{18698FE5-AEAF-4900-8B1F-727E6F5B087B}">
      <dgm:prSet/>
      <dgm:spPr/>
      <dgm:t>
        <a:bodyPr/>
        <a:lstStyle/>
        <a:p>
          <a:endParaRPr lang="es-EC"/>
        </a:p>
      </dgm:t>
    </dgm:pt>
    <dgm:pt modelId="{673C9F5C-CB2E-485A-A220-B87055E1009B}" type="sibTrans" cxnId="{18698FE5-AEAF-4900-8B1F-727E6F5B087B}">
      <dgm:prSet/>
      <dgm:spPr/>
      <dgm:t>
        <a:bodyPr/>
        <a:lstStyle/>
        <a:p>
          <a:endParaRPr lang="es-EC"/>
        </a:p>
      </dgm:t>
    </dgm:pt>
    <dgm:pt modelId="{5111C017-80CA-4D5F-B6A4-DB5BCCD64CD1}">
      <dgm:prSet phldrT="[Texto]"/>
      <dgm:spPr/>
      <dgm:t>
        <a:bodyPr/>
        <a:lstStyle/>
        <a:p>
          <a:endParaRPr lang="es-EC"/>
        </a:p>
      </dgm:t>
    </dgm:pt>
    <dgm:pt modelId="{8CE11A9C-16BD-4E5A-AD89-EF597AE3B410}" type="parTrans" cxnId="{BF1E95EE-1F98-4B5F-B11B-E4516A9E6359}">
      <dgm:prSet/>
      <dgm:spPr/>
      <dgm:t>
        <a:bodyPr/>
        <a:lstStyle/>
        <a:p>
          <a:endParaRPr lang="es-EC"/>
        </a:p>
      </dgm:t>
    </dgm:pt>
    <dgm:pt modelId="{BD249051-2BA6-4CAF-9DAE-A7C9B494C353}" type="sibTrans" cxnId="{BF1E95EE-1F98-4B5F-B11B-E4516A9E6359}">
      <dgm:prSet/>
      <dgm:spPr/>
      <dgm:t>
        <a:bodyPr/>
        <a:lstStyle/>
        <a:p>
          <a:endParaRPr lang="es-EC"/>
        </a:p>
      </dgm:t>
    </dgm:pt>
    <dgm:pt modelId="{5E130EB2-87CD-4F00-8E31-7BCF1849D02A}" type="pres">
      <dgm:prSet presAssocID="{66391DB3-F160-4490-AF98-AEB3F718D9A0}" presName="Name0" presStyleCnt="0">
        <dgm:presLayoutVars>
          <dgm:chMax val="7"/>
          <dgm:chPref val="7"/>
          <dgm:dir/>
        </dgm:presLayoutVars>
      </dgm:prSet>
      <dgm:spPr/>
      <dgm:t>
        <a:bodyPr/>
        <a:lstStyle/>
        <a:p>
          <a:endParaRPr lang="es-EC"/>
        </a:p>
      </dgm:t>
    </dgm:pt>
    <dgm:pt modelId="{4A2C496E-193B-4800-BFA0-03CFC8ECE9E3}" type="pres">
      <dgm:prSet presAssocID="{66391DB3-F160-4490-AF98-AEB3F718D9A0}" presName="Name1" presStyleCnt="0"/>
      <dgm:spPr/>
    </dgm:pt>
    <dgm:pt modelId="{8237E7BC-DD04-46F0-862C-08514C02A188}" type="pres">
      <dgm:prSet presAssocID="{66391DB3-F160-4490-AF98-AEB3F718D9A0}" presName="cycle" presStyleCnt="0"/>
      <dgm:spPr/>
    </dgm:pt>
    <dgm:pt modelId="{A94B6194-9F22-4A36-9FAB-F1A4F534C805}" type="pres">
      <dgm:prSet presAssocID="{66391DB3-F160-4490-AF98-AEB3F718D9A0}" presName="srcNode" presStyleLbl="node1" presStyleIdx="0" presStyleCnt="7"/>
      <dgm:spPr/>
    </dgm:pt>
    <dgm:pt modelId="{1E713C96-6A1F-4266-9736-3BD28605A102}" type="pres">
      <dgm:prSet presAssocID="{66391DB3-F160-4490-AF98-AEB3F718D9A0}" presName="conn" presStyleLbl="parChTrans1D2" presStyleIdx="0" presStyleCnt="1"/>
      <dgm:spPr/>
      <dgm:t>
        <a:bodyPr/>
        <a:lstStyle/>
        <a:p>
          <a:endParaRPr lang="es-EC"/>
        </a:p>
      </dgm:t>
    </dgm:pt>
    <dgm:pt modelId="{14594EA8-3C13-479A-9900-E1021D5A81AB}" type="pres">
      <dgm:prSet presAssocID="{66391DB3-F160-4490-AF98-AEB3F718D9A0}" presName="extraNode" presStyleLbl="node1" presStyleIdx="0" presStyleCnt="7"/>
      <dgm:spPr/>
    </dgm:pt>
    <dgm:pt modelId="{B5E54B70-CE95-4BF7-A9C4-3282F78B6D9D}" type="pres">
      <dgm:prSet presAssocID="{66391DB3-F160-4490-AF98-AEB3F718D9A0}" presName="dstNode" presStyleLbl="node1" presStyleIdx="0" presStyleCnt="7"/>
      <dgm:spPr/>
    </dgm:pt>
    <dgm:pt modelId="{A003F014-DFA0-4C25-BD5A-6D6478499439}" type="pres">
      <dgm:prSet presAssocID="{114D8844-AD6F-409E-95B9-9C959BD059D9}" presName="text_1" presStyleLbl="node1" presStyleIdx="0" presStyleCnt="7">
        <dgm:presLayoutVars>
          <dgm:bulletEnabled val="1"/>
        </dgm:presLayoutVars>
      </dgm:prSet>
      <dgm:spPr/>
      <dgm:t>
        <a:bodyPr/>
        <a:lstStyle/>
        <a:p>
          <a:endParaRPr lang="es-EC"/>
        </a:p>
      </dgm:t>
    </dgm:pt>
    <dgm:pt modelId="{78481860-E3C8-4369-B196-4CFA335D164E}" type="pres">
      <dgm:prSet presAssocID="{114D8844-AD6F-409E-95B9-9C959BD059D9}" presName="accent_1" presStyleCnt="0"/>
      <dgm:spPr/>
    </dgm:pt>
    <dgm:pt modelId="{45568758-9FCE-4000-988F-126B195425BC}" type="pres">
      <dgm:prSet presAssocID="{114D8844-AD6F-409E-95B9-9C959BD059D9}" presName="accentRepeatNode" presStyleLbl="solidFgAcc1" presStyleIdx="0" presStyleCnt="7"/>
      <dgm:spPr/>
    </dgm:pt>
    <dgm:pt modelId="{A6FF3BD1-11A9-4BC0-89AF-3C895F93909D}" type="pres">
      <dgm:prSet presAssocID="{E3FDF35E-1C6A-477C-91FA-76C712A89A23}" presName="text_2" presStyleLbl="node1" presStyleIdx="1" presStyleCnt="7">
        <dgm:presLayoutVars>
          <dgm:bulletEnabled val="1"/>
        </dgm:presLayoutVars>
      </dgm:prSet>
      <dgm:spPr/>
      <dgm:t>
        <a:bodyPr/>
        <a:lstStyle/>
        <a:p>
          <a:endParaRPr lang="es-EC"/>
        </a:p>
      </dgm:t>
    </dgm:pt>
    <dgm:pt modelId="{188058C5-B309-41B3-9215-0F57153BC7CB}" type="pres">
      <dgm:prSet presAssocID="{E3FDF35E-1C6A-477C-91FA-76C712A89A23}" presName="accent_2" presStyleCnt="0"/>
      <dgm:spPr/>
    </dgm:pt>
    <dgm:pt modelId="{57CC7D78-24F1-4683-8D73-097CD55B8D09}" type="pres">
      <dgm:prSet presAssocID="{E3FDF35E-1C6A-477C-91FA-76C712A89A23}" presName="accentRepeatNode" presStyleLbl="solidFgAcc1" presStyleIdx="1" presStyleCnt="7"/>
      <dgm:spPr/>
    </dgm:pt>
    <dgm:pt modelId="{6AE093A9-1329-4FB0-B463-ED936DF267A5}" type="pres">
      <dgm:prSet presAssocID="{314F3419-6D9A-4CAE-9A7E-FEB7AE924CAA}" presName="text_3" presStyleLbl="node1" presStyleIdx="2" presStyleCnt="7">
        <dgm:presLayoutVars>
          <dgm:bulletEnabled val="1"/>
        </dgm:presLayoutVars>
      </dgm:prSet>
      <dgm:spPr/>
      <dgm:t>
        <a:bodyPr/>
        <a:lstStyle/>
        <a:p>
          <a:endParaRPr lang="es-EC"/>
        </a:p>
      </dgm:t>
    </dgm:pt>
    <dgm:pt modelId="{745F7FC9-E316-4541-B038-F685E94980E0}" type="pres">
      <dgm:prSet presAssocID="{314F3419-6D9A-4CAE-9A7E-FEB7AE924CAA}" presName="accent_3" presStyleCnt="0"/>
      <dgm:spPr/>
    </dgm:pt>
    <dgm:pt modelId="{A2C653B8-80F9-429D-975A-D7DFFF069437}" type="pres">
      <dgm:prSet presAssocID="{314F3419-6D9A-4CAE-9A7E-FEB7AE924CAA}" presName="accentRepeatNode" presStyleLbl="solidFgAcc1" presStyleIdx="2" presStyleCnt="7"/>
      <dgm:spPr/>
    </dgm:pt>
    <dgm:pt modelId="{06EB76FA-C630-4CDE-8717-9515FA5E376D}" type="pres">
      <dgm:prSet presAssocID="{C7273EA5-AC25-42D3-A7B2-80DB72B5511F}" presName="text_4" presStyleLbl="node1" presStyleIdx="3" presStyleCnt="7">
        <dgm:presLayoutVars>
          <dgm:bulletEnabled val="1"/>
        </dgm:presLayoutVars>
      </dgm:prSet>
      <dgm:spPr/>
      <dgm:t>
        <a:bodyPr/>
        <a:lstStyle/>
        <a:p>
          <a:endParaRPr lang="es-EC"/>
        </a:p>
      </dgm:t>
    </dgm:pt>
    <dgm:pt modelId="{FCC77121-7159-43A5-812E-0978347469E5}" type="pres">
      <dgm:prSet presAssocID="{C7273EA5-AC25-42D3-A7B2-80DB72B5511F}" presName="accent_4" presStyleCnt="0"/>
      <dgm:spPr/>
    </dgm:pt>
    <dgm:pt modelId="{6B32574D-7F3E-424A-B0D2-8388F8C9986C}" type="pres">
      <dgm:prSet presAssocID="{C7273EA5-AC25-42D3-A7B2-80DB72B5511F}" presName="accentRepeatNode" presStyleLbl="solidFgAcc1" presStyleIdx="3" presStyleCnt="7"/>
      <dgm:spPr/>
    </dgm:pt>
    <dgm:pt modelId="{A94FAD63-0245-4CEB-89D0-F94DAC482F72}" type="pres">
      <dgm:prSet presAssocID="{22223823-4385-47DD-936E-B6FD24C39D9C}" presName="text_5" presStyleLbl="node1" presStyleIdx="4" presStyleCnt="7">
        <dgm:presLayoutVars>
          <dgm:bulletEnabled val="1"/>
        </dgm:presLayoutVars>
      </dgm:prSet>
      <dgm:spPr/>
      <dgm:t>
        <a:bodyPr/>
        <a:lstStyle/>
        <a:p>
          <a:endParaRPr lang="es-EC"/>
        </a:p>
      </dgm:t>
    </dgm:pt>
    <dgm:pt modelId="{7F357A29-49F7-4C7D-A2BE-748FFCCCB3D1}" type="pres">
      <dgm:prSet presAssocID="{22223823-4385-47DD-936E-B6FD24C39D9C}" presName="accent_5" presStyleCnt="0"/>
      <dgm:spPr/>
    </dgm:pt>
    <dgm:pt modelId="{4DA0433F-5232-435F-A52A-9987E2CC16BD}" type="pres">
      <dgm:prSet presAssocID="{22223823-4385-47DD-936E-B6FD24C39D9C}" presName="accentRepeatNode" presStyleLbl="solidFgAcc1" presStyleIdx="4" presStyleCnt="7"/>
      <dgm:spPr/>
    </dgm:pt>
    <dgm:pt modelId="{34492346-7251-40DF-A7A7-1CFC581319D7}" type="pres">
      <dgm:prSet presAssocID="{22995F80-F85C-4512-A8E0-6E2EA76A2536}" presName="text_6" presStyleLbl="node1" presStyleIdx="5" presStyleCnt="7">
        <dgm:presLayoutVars>
          <dgm:bulletEnabled val="1"/>
        </dgm:presLayoutVars>
      </dgm:prSet>
      <dgm:spPr/>
      <dgm:t>
        <a:bodyPr/>
        <a:lstStyle/>
        <a:p>
          <a:endParaRPr lang="es-EC"/>
        </a:p>
      </dgm:t>
    </dgm:pt>
    <dgm:pt modelId="{D98BA6A1-E01E-4A26-9AB8-C03D60A0B7C9}" type="pres">
      <dgm:prSet presAssocID="{22995F80-F85C-4512-A8E0-6E2EA76A2536}" presName="accent_6" presStyleCnt="0"/>
      <dgm:spPr/>
    </dgm:pt>
    <dgm:pt modelId="{8F14E7BA-B952-4383-9591-26C6E284C1A1}" type="pres">
      <dgm:prSet presAssocID="{22995F80-F85C-4512-A8E0-6E2EA76A2536}" presName="accentRepeatNode" presStyleLbl="solidFgAcc1" presStyleIdx="5" presStyleCnt="7"/>
      <dgm:spPr/>
    </dgm:pt>
    <dgm:pt modelId="{2343D1D5-3FD9-4307-91F0-576A32AD8FA9}" type="pres">
      <dgm:prSet presAssocID="{D8284350-A135-48C6-B2D4-4B9B2D42F2A3}" presName="text_7" presStyleLbl="node1" presStyleIdx="6" presStyleCnt="7">
        <dgm:presLayoutVars>
          <dgm:bulletEnabled val="1"/>
        </dgm:presLayoutVars>
      </dgm:prSet>
      <dgm:spPr/>
      <dgm:t>
        <a:bodyPr/>
        <a:lstStyle/>
        <a:p>
          <a:endParaRPr lang="es-EC"/>
        </a:p>
      </dgm:t>
    </dgm:pt>
    <dgm:pt modelId="{BAB09000-7B52-4F55-B4F3-A1309EF96B71}" type="pres">
      <dgm:prSet presAssocID="{D8284350-A135-48C6-B2D4-4B9B2D42F2A3}" presName="accent_7" presStyleCnt="0"/>
      <dgm:spPr/>
    </dgm:pt>
    <dgm:pt modelId="{9C954679-363B-4804-A3CB-23DEDE408486}" type="pres">
      <dgm:prSet presAssocID="{D8284350-A135-48C6-B2D4-4B9B2D42F2A3}" presName="accentRepeatNode" presStyleLbl="solidFgAcc1" presStyleIdx="6" presStyleCnt="7"/>
      <dgm:spPr/>
    </dgm:pt>
  </dgm:ptLst>
  <dgm:cxnLst>
    <dgm:cxn modelId="{BF1E95EE-1F98-4B5F-B11B-E4516A9E6359}" srcId="{66391DB3-F160-4490-AF98-AEB3F718D9A0}" destId="{5111C017-80CA-4D5F-B6A4-DB5BCCD64CD1}" srcOrd="7" destOrd="0" parTransId="{8CE11A9C-16BD-4E5A-AD89-EF597AE3B410}" sibTransId="{BD249051-2BA6-4CAF-9DAE-A7C9B494C353}"/>
    <dgm:cxn modelId="{9E03650C-B7B9-421B-9663-9B15375CD7A4}" srcId="{66391DB3-F160-4490-AF98-AEB3F718D9A0}" destId="{E3FDF35E-1C6A-477C-91FA-76C712A89A23}" srcOrd="1" destOrd="0" parTransId="{9FD7BA7E-F831-48F7-8404-8EB7E9825C57}" sibTransId="{AC7E1108-C209-4FEA-99C6-8E8C6EE76957}"/>
    <dgm:cxn modelId="{8142944A-3959-47EE-85E0-D7750EA84ADF}" type="presOf" srcId="{895D648C-B4A1-4EE4-BDC8-E45CEDD525B0}" destId="{1E713C96-6A1F-4266-9736-3BD28605A102}" srcOrd="0" destOrd="0" presId="urn:microsoft.com/office/officeart/2008/layout/VerticalCurvedList"/>
    <dgm:cxn modelId="{B6853643-577B-4F28-8A81-920582717036}" type="presOf" srcId="{22223823-4385-47DD-936E-B6FD24C39D9C}" destId="{A94FAD63-0245-4CEB-89D0-F94DAC482F72}" srcOrd="0" destOrd="0" presId="urn:microsoft.com/office/officeart/2008/layout/VerticalCurvedList"/>
    <dgm:cxn modelId="{675C435F-F1F6-40AE-AE50-2F8D5481F6D4}" type="presOf" srcId="{66391DB3-F160-4490-AF98-AEB3F718D9A0}" destId="{5E130EB2-87CD-4F00-8E31-7BCF1849D02A}" srcOrd="0" destOrd="0" presId="urn:microsoft.com/office/officeart/2008/layout/VerticalCurvedList"/>
    <dgm:cxn modelId="{43D16E92-F76F-4883-9BF7-73219D31224D}" srcId="{66391DB3-F160-4490-AF98-AEB3F718D9A0}" destId="{314F3419-6D9A-4CAE-9A7E-FEB7AE924CAA}" srcOrd="2" destOrd="0" parTransId="{8B297201-1F54-4B93-A966-CBCBF7C08908}" sibTransId="{F04DDF89-DDD8-4B91-A3B8-AF130A25D76A}"/>
    <dgm:cxn modelId="{BF8E0741-D6E3-48C0-981B-67AE851E1E2C}" srcId="{66391DB3-F160-4490-AF98-AEB3F718D9A0}" destId="{22223823-4385-47DD-936E-B6FD24C39D9C}" srcOrd="4" destOrd="0" parTransId="{B6D0B079-C855-44B9-9471-A9A15466D7F6}" sibTransId="{B837A374-A14F-4212-B266-9406194AFD57}"/>
    <dgm:cxn modelId="{FBD063DD-FF47-4DC0-9922-5418DD37A5FD}" srcId="{66391DB3-F160-4490-AF98-AEB3F718D9A0}" destId="{C7273EA5-AC25-42D3-A7B2-80DB72B5511F}" srcOrd="3" destOrd="0" parTransId="{F50D75CF-1849-4F86-8FF2-681CB1E3D0E0}" sibTransId="{D237DB0B-D1C8-49D4-B0E9-DA485BC830DA}"/>
    <dgm:cxn modelId="{04386A9A-CC78-47A1-889A-730B5251EDCE}" srcId="{66391DB3-F160-4490-AF98-AEB3F718D9A0}" destId="{22995F80-F85C-4512-A8E0-6E2EA76A2536}" srcOrd="5" destOrd="0" parTransId="{6735C11F-4D2F-4A9F-AA7A-F638BD882F11}" sibTransId="{549164A9-0CD9-4A46-A21B-57C91923E4E8}"/>
    <dgm:cxn modelId="{10F1D28A-46C3-4839-9E8D-07BAD6A9476C}" type="presOf" srcId="{D8284350-A135-48C6-B2D4-4B9B2D42F2A3}" destId="{2343D1D5-3FD9-4307-91F0-576A32AD8FA9}" srcOrd="0" destOrd="0" presId="urn:microsoft.com/office/officeart/2008/layout/VerticalCurvedList"/>
    <dgm:cxn modelId="{77197A16-8222-4B84-86C4-FE789351FFC8}" type="presOf" srcId="{114D8844-AD6F-409E-95B9-9C959BD059D9}" destId="{A003F014-DFA0-4C25-BD5A-6D6478499439}" srcOrd="0" destOrd="0" presId="urn:microsoft.com/office/officeart/2008/layout/VerticalCurvedList"/>
    <dgm:cxn modelId="{3A036B33-7F12-4C82-A2FA-AB1B0A520AB6}" type="presOf" srcId="{E3FDF35E-1C6A-477C-91FA-76C712A89A23}" destId="{A6FF3BD1-11A9-4BC0-89AF-3C895F93909D}" srcOrd="0" destOrd="0" presId="urn:microsoft.com/office/officeart/2008/layout/VerticalCurvedList"/>
    <dgm:cxn modelId="{BCC142B9-36CE-4D84-B547-BD65AD61A3EC}" srcId="{66391DB3-F160-4490-AF98-AEB3F718D9A0}" destId="{114D8844-AD6F-409E-95B9-9C959BD059D9}" srcOrd="0" destOrd="0" parTransId="{13D81FB2-FDB7-43D4-8A9F-A974AA8C7F32}" sibTransId="{895D648C-B4A1-4EE4-BDC8-E45CEDD525B0}"/>
    <dgm:cxn modelId="{A4B91B02-26B3-45A3-96F8-CBD6F4FCAE8C}" type="presOf" srcId="{314F3419-6D9A-4CAE-9A7E-FEB7AE924CAA}" destId="{6AE093A9-1329-4FB0-B463-ED936DF267A5}" srcOrd="0" destOrd="0" presId="urn:microsoft.com/office/officeart/2008/layout/VerticalCurvedList"/>
    <dgm:cxn modelId="{18698FE5-AEAF-4900-8B1F-727E6F5B087B}" srcId="{66391DB3-F160-4490-AF98-AEB3F718D9A0}" destId="{D8284350-A135-48C6-B2D4-4B9B2D42F2A3}" srcOrd="6" destOrd="0" parTransId="{F7977072-E2FB-42FB-A861-EB8EC5585F14}" sibTransId="{673C9F5C-CB2E-485A-A220-B87055E1009B}"/>
    <dgm:cxn modelId="{E8D652BB-0DBA-49C4-9E37-8DDD44CAAF93}" type="presOf" srcId="{C7273EA5-AC25-42D3-A7B2-80DB72B5511F}" destId="{06EB76FA-C630-4CDE-8717-9515FA5E376D}" srcOrd="0" destOrd="0" presId="urn:microsoft.com/office/officeart/2008/layout/VerticalCurvedList"/>
    <dgm:cxn modelId="{86F94B43-718A-4ACF-8EDF-DF1ACD191210}" type="presOf" srcId="{22995F80-F85C-4512-A8E0-6E2EA76A2536}" destId="{34492346-7251-40DF-A7A7-1CFC581319D7}" srcOrd="0" destOrd="0" presId="urn:microsoft.com/office/officeart/2008/layout/VerticalCurvedList"/>
    <dgm:cxn modelId="{AA6EDF5E-150B-4A51-8696-FE0FF0D8C76A}" type="presParOf" srcId="{5E130EB2-87CD-4F00-8E31-7BCF1849D02A}" destId="{4A2C496E-193B-4800-BFA0-03CFC8ECE9E3}" srcOrd="0" destOrd="0" presId="urn:microsoft.com/office/officeart/2008/layout/VerticalCurvedList"/>
    <dgm:cxn modelId="{CE69ABEB-8B83-42E3-ABBB-503C866296BF}" type="presParOf" srcId="{4A2C496E-193B-4800-BFA0-03CFC8ECE9E3}" destId="{8237E7BC-DD04-46F0-862C-08514C02A188}" srcOrd="0" destOrd="0" presId="urn:microsoft.com/office/officeart/2008/layout/VerticalCurvedList"/>
    <dgm:cxn modelId="{BC519A81-17C7-4327-BA26-673772E7372B}" type="presParOf" srcId="{8237E7BC-DD04-46F0-862C-08514C02A188}" destId="{A94B6194-9F22-4A36-9FAB-F1A4F534C805}" srcOrd="0" destOrd="0" presId="urn:microsoft.com/office/officeart/2008/layout/VerticalCurvedList"/>
    <dgm:cxn modelId="{A5689950-43B5-4C16-BAD1-24A62B722495}" type="presParOf" srcId="{8237E7BC-DD04-46F0-862C-08514C02A188}" destId="{1E713C96-6A1F-4266-9736-3BD28605A102}" srcOrd="1" destOrd="0" presId="urn:microsoft.com/office/officeart/2008/layout/VerticalCurvedList"/>
    <dgm:cxn modelId="{C6F42117-C78D-4A83-A080-8525E2BDDF83}" type="presParOf" srcId="{8237E7BC-DD04-46F0-862C-08514C02A188}" destId="{14594EA8-3C13-479A-9900-E1021D5A81AB}" srcOrd="2" destOrd="0" presId="urn:microsoft.com/office/officeart/2008/layout/VerticalCurvedList"/>
    <dgm:cxn modelId="{4781C4BA-84BD-4DA7-A14D-DABA732A4656}" type="presParOf" srcId="{8237E7BC-DD04-46F0-862C-08514C02A188}" destId="{B5E54B70-CE95-4BF7-A9C4-3282F78B6D9D}" srcOrd="3" destOrd="0" presId="urn:microsoft.com/office/officeart/2008/layout/VerticalCurvedList"/>
    <dgm:cxn modelId="{4516216E-5B59-4449-9049-486AD27A26CA}" type="presParOf" srcId="{4A2C496E-193B-4800-BFA0-03CFC8ECE9E3}" destId="{A003F014-DFA0-4C25-BD5A-6D6478499439}" srcOrd="1" destOrd="0" presId="urn:microsoft.com/office/officeart/2008/layout/VerticalCurvedList"/>
    <dgm:cxn modelId="{98ABD0EC-4E64-4D2A-AA41-632C282E6995}" type="presParOf" srcId="{4A2C496E-193B-4800-BFA0-03CFC8ECE9E3}" destId="{78481860-E3C8-4369-B196-4CFA335D164E}" srcOrd="2" destOrd="0" presId="urn:microsoft.com/office/officeart/2008/layout/VerticalCurvedList"/>
    <dgm:cxn modelId="{2DBA4BAE-A92E-4332-91A9-B63EEF4C3DB8}" type="presParOf" srcId="{78481860-E3C8-4369-B196-4CFA335D164E}" destId="{45568758-9FCE-4000-988F-126B195425BC}" srcOrd="0" destOrd="0" presId="urn:microsoft.com/office/officeart/2008/layout/VerticalCurvedList"/>
    <dgm:cxn modelId="{58A0C2C8-8442-4EFD-8D9E-D167C6285607}" type="presParOf" srcId="{4A2C496E-193B-4800-BFA0-03CFC8ECE9E3}" destId="{A6FF3BD1-11A9-4BC0-89AF-3C895F93909D}" srcOrd="3" destOrd="0" presId="urn:microsoft.com/office/officeart/2008/layout/VerticalCurvedList"/>
    <dgm:cxn modelId="{1F4B0BC2-FF14-4E09-949E-4D79FD09ACC8}" type="presParOf" srcId="{4A2C496E-193B-4800-BFA0-03CFC8ECE9E3}" destId="{188058C5-B309-41B3-9215-0F57153BC7CB}" srcOrd="4" destOrd="0" presId="urn:microsoft.com/office/officeart/2008/layout/VerticalCurvedList"/>
    <dgm:cxn modelId="{ED4A84CF-D717-4602-AEAE-22F26F4F6B33}" type="presParOf" srcId="{188058C5-B309-41B3-9215-0F57153BC7CB}" destId="{57CC7D78-24F1-4683-8D73-097CD55B8D09}" srcOrd="0" destOrd="0" presId="urn:microsoft.com/office/officeart/2008/layout/VerticalCurvedList"/>
    <dgm:cxn modelId="{9657597F-2679-4D51-9D1B-9BCA3F64C442}" type="presParOf" srcId="{4A2C496E-193B-4800-BFA0-03CFC8ECE9E3}" destId="{6AE093A9-1329-4FB0-B463-ED936DF267A5}" srcOrd="5" destOrd="0" presId="urn:microsoft.com/office/officeart/2008/layout/VerticalCurvedList"/>
    <dgm:cxn modelId="{CF122316-49AD-4C6C-BA43-DBA8F6B7D8F8}" type="presParOf" srcId="{4A2C496E-193B-4800-BFA0-03CFC8ECE9E3}" destId="{745F7FC9-E316-4541-B038-F685E94980E0}" srcOrd="6" destOrd="0" presId="urn:microsoft.com/office/officeart/2008/layout/VerticalCurvedList"/>
    <dgm:cxn modelId="{A7D635A9-8BF5-46C4-9FB9-BF5CD5EE9400}" type="presParOf" srcId="{745F7FC9-E316-4541-B038-F685E94980E0}" destId="{A2C653B8-80F9-429D-975A-D7DFFF069437}" srcOrd="0" destOrd="0" presId="urn:microsoft.com/office/officeart/2008/layout/VerticalCurvedList"/>
    <dgm:cxn modelId="{E3048B57-AE88-4CD2-95E4-27DD44C743E1}" type="presParOf" srcId="{4A2C496E-193B-4800-BFA0-03CFC8ECE9E3}" destId="{06EB76FA-C630-4CDE-8717-9515FA5E376D}" srcOrd="7" destOrd="0" presId="urn:microsoft.com/office/officeart/2008/layout/VerticalCurvedList"/>
    <dgm:cxn modelId="{86EE6921-C54E-49A4-8DDD-F7690D2DBF49}" type="presParOf" srcId="{4A2C496E-193B-4800-BFA0-03CFC8ECE9E3}" destId="{FCC77121-7159-43A5-812E-0978347469E5}" srcOrd="8" destOrd="0" presId="urn:microsoft.com/office/officeart/2008/layout/VerticalCurvedList"/>
    <dgm:cxn modelId="{5689BBC7-9895-45CE-B034-C244BA6FFEBB}" type="presParOf" srcId="{FCC77121-7159-43A5-812E-0978347469E5}" destId="{6B32574D-7F3E-424A-B0D2-8388F8C9986C}" srcOrd="0" destOrd="0" presId="urn:microsoft.com/office/officeart/2008/layout/VerticalCurvedList"/>
    <dgm:cxn modelId="{AE42622F-9CA7-4756-939D-C744F2C4E9D2}" type="presParOf" srcId="{4A2C496E-193B-4800-BFA0-03CFC8ECE9E3}" destId="{A94FAD63-0245-4CEB-89D0-F94DAC482F72}" srcOrd="9" destOrd="0" presId="urn:microsoft.com/office/officeart/2008/layout/VerticalCurvedList"/>
    <dgm:cxn modelId="{5063B337-174E-41D9-AFB8-3345BB5364EB}" type="presParOf" srcId="{4A2C496E-193B-4800-BFA0-03CFC8ECE9E3}" destId="{7F357A29-49F7-4C7D-A2BE-748FFCCCB3D1}" srcOrd="10" destOrd="0" presId="urn:microsoft.com/office/officeart/2008/layout/VerticalCurvedList"/>
    <dgm:cxn modelId="{D886F46F-674F-460C-921A-7D1ECAE4009F}" type="presParOf" srcId="{7F357A29-49F7-4C7D-A2BE-748FFCCCB3D1}" destId="{4DA0433F-5232-435F-A52A-9987E2CC16BD}" srcOrd="0" destOrd="0" presId="urn:microsoft.com/office/officeart/2008/layout/VerticalCurvedList"/>
    <dgm:cxn modelId="{05AE36CB-0BCA-43B5-B8A3-16ECB1837677}" type="presParOf" srcId="{4A2C496E-193B-4800-BFA0-03CFC8ECE9E3}" destId="{34492346-7251-40DF-A7A7-1CFC581319D7}" srcOrd="11" destOrd="0" presId="urn:microsoft.com/office/officeart/2008/layout/VerticalCurvedList"/>
    <dgm:cxn modelId="{F0A6AE99-32C1-4AEE-B174-4F3C9C7F63CC}" type="presParOf" srcId="{4A2C496E-193B-4800-BFA0-03CFC8ECE9E3}" destId="{D98BA6A1-E01E-4A26-9AB8-C03D60A0B7C9}" srcOrd="12" destOrd="0" presId="urn:microsoft.com/office/officeart/2008/layout/VerticalCurvedList"/>
    <dgm:cxn modelId="{CD1BEF0D-56C6-4D88-B9D3-7BE1D8C0AEB5}" type="presParOf" srcId="{D98BA6A1-E01E-4A26-9AB8-C03D60A0B7C9}" destId="{8F14E7BA-B952-4383-9591-26C6E284C1A1}" srcOrd="0" destOrd="0" presId="urn:microsoft.com/office/officeart/2008/layout/VerticalCurvedList"/>
    <dgm:cxn modelId="{A20E20B4-7198-4E02-A3C6-AFD023020A23}" type="presParOf" srcId="{4A2C496E-193B-4800-BFA0-03CFC8ECE9E3}" destId="{2343D1D5-3FD9-4307-91F0-576A32AD8FA9}" srcOrd="13" destOrd="0" presId="urn:microsoft.com/office/officeart/2008/layout/VerticalCurvedList"/>
    <dgm:cxn modelId="{53E2BD82-BFCE-4F28-8687-2901A82F7394}" type="presParOf" srcId="{4A2C496E-193B-4800-BFA0-03CFC8ECE9E3}" destId="{BAB09000-7B52-4F55-B4F3-A1309EF96B71}" srcOrd="14" destOrd="0" presId="urn:microsoft.com/office/officeart/2008/layout/VerticalCurvedList"/>
    <dgm:cxn modelId="{8B69863F-47E1-4846-AEB3-C59159B53BAD}" type="presParOf" srcId="{BAB09000-7B52-4F55-B4F3-A1309EF96B71}" destId="{9C954679-363B-4804-A3CB-23DEDE40848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8158337-9FCB-4921-B924-67E402F21FB5}" type="doc">
      <dgm:prSet loTypeId="urn:microsoft.com/office/officeart/2008/layout/IncreasingCircleProcess" loCatId="process" qsTypeId="urn:microsoft.com/office/officeart/2005/8/quickstyle/simple1" qsCatId="simple" csTypeId="urn:microsoft.com/office/officeart/2005/8/colors/accent1_2" csCatId="accent1" phldr="1"/>
      <dgm:spPr/>
    </dgm:pt>
    <dgm:pt modelId="{E2B2521A-7B7E-43C1-BB6C-789271EE1920}">
      <dgm:prSet phldrT="[Texto]"/>
      <dgm:spPr/>
      <dgm:t>
        <a:bodyPr/>
        <a:lstStyle/>
        <a:p>
          <a:r>
            <a:rPr lang="es-ES" dirty="0" smtClean="0"/>
            <a:t>Soporte principal</a:t>
          </a:r>
          <a:endParaRPr lang="es-EC" dirty="0"/>
        </a:p>
      </dgm:t>
    </dgm:pt>
    <dgm:pt modelId="{064FD75C-5789-4908-A9D8-D141E19E4114}" type="parTrans" cxnId="{F54B4943-4A81-4446-821A-C7064FDDDB48}">
      <dgm:prSet/>
      <dgm:spPr/>
      <dgm:t>
        <a:bodyPr/>
        <a:lstStyle/>
        <a:p>
          <a:endParaRPr lang="es-EC"/>
        </a:p>
      </dgm:t>
    </dgm:pt>
    <dgm:pt modelId="{D7E398E0-1A42-438D-9D04-92E0A5AFDDA5}" type="sibTrans" cxnId="{F54B4943-4A81-4446-821A-C7064FDDDB48}">
      <dgm:prSet/>
      <dgm:spPr/>
      <dgm:t>
        <a:bodyPr/>
        <a:lstStyle/>
        <a:p>
          <a:endParaRPr lang="es-EC"/>
        </a:p>
      </dgm:t>
    </dgm:pt>
    <dgm:pt modelId="{A83EDDCB-1797-4431-8D25-6F65053DAA70}">
      <dgm:prSet/>
      <dgm:spPr>
        <a:blipFill rotWithShape="0">
          <a:blip xmlns:r="http://schemas.openxmlformats.org/officeDocument/2006/relationships" r:embed="rId1"/>
          <a:stretch>
            <a:fillRect l="-3215" t="-2281" r="-2876"/>
          </a:stretch>
        </a:blipFill>
      </dgm:spPr>
      <dgm:t>
        <a:bodyPr/>
        <a:lstStyle/>
        <a:p>
          <a:r>
            <a:rPr lang="es-EC">
              <a:noFill/>
            </a:rPr>
            <a:t> </a:t>
          </a:r>
        </a:p>
      </dgm:t>
    </dgm:pt>
    <dgm:pt modelId="{E59E3D2A-E29E-4B3E-984D-358232882F6D}" type="parTrans" cxnId="{67F53C50-CC50-45A3-BCB3-D5F9D666C615}">
      <dgm:prSet/>
      <dgm:spPr/>
      <dgm:t>
        <a:bodyPr/>
        <a:lstStyle/>
        <a:p>
          <a:endParaRPr lang="es-EC"/>
        </a:p>
      </dgm:t>
    </dgm:pt>
    <dgm:pt modelId="{B8F402FD-9266-4F73-8643-8BCF4E4B2CE7}" type="sibTrans" cxnId="{67F53C50-CC50-45A3-BCB3-D5F9D666C615}">
      <dgm:prSet/>
      <dgm:spPr/>
      <dgm:t>
        <a:bodyPr/>
        <a:lstStyle/>
        <a:p>
          <a:endParaRPr lang="es-EC"/>
        </a:p>
      </dgm:t>
    </dgm:pt>
    <dgm:pt modelId="{FBC22B69-A27D-4467-AEBB-197C5BA548D6}">
      <dgm:prSet/>
      <dgm:spPr/>
      <dgm:t>
        <a:bodyPr/>
        <a:lstStyle/>
        <a:p>
          <a:r>
            <a:rPr lang="es-EC">
              <a:noFill/>
            </a:rPr>
            <a:t> </a:t>
          </a:r>
        </a:p>
      </dgm:t>
    </dgm:pt>
    <dgm:pt modelId="{F6BCFF2C-70E7-43F1-9AA9-1A5DE35CA0AE}" type="parTrans" cxnId="{427A3E23-3968-44E5-8A15-687F7909CEC5}">
      <dgm:prSet/>
      <dgm:spPr/>
      <dgm:t>
        <a:bodyPr/>
        <a:lstStyle/>
        <a:p>
          <a:endParaRPr lang="es-EC"/>
        </a:p>
      </dgm:t>
    </dgm:pt>
    <dgm:pt modelId="{BBF95EB9-0525-4D61-BB69-A5CDBD8971FF}" type="sibTrans" cxnId="{427A3E23-3968-44E5-8A15-687F7909CEC5}">
      <dgm:prSet/>
      <dgm:spPr/>
      <dgm:t>
        <a:bodyPr/>
        <a:lstStyle/>
        <a:p>
          <a:endParaRPr lang="es-EC"/>
        </a:p>
      </dgm:t>
    </dgm:pt>
    <dgm:pt modelId="{05DF531B-E196-4361-B95E-E65E78F72E66}">
      <dgm:prSet/>
      <dgm:spPr/>
      <dgm:t>
        <a:bodyPr/>
        <a:lstStyle/>
        <a:p>
          <a:r>
            <a:rPr lang="es-EC">
              <a:noFill/>
            </a:rPr>
            <a:t> </a:t>
          </a:r>
        </a:p>
      </dgm:t>
    </dgm:pt>
    <dgm:pt modelId="{BD7E10E3-F6BC-4A0D-BDA2-89C2B6CC4D3E}" type="parTrans" cxnId="{ACB06E4B-4287-4F08-A30F-0E6CD081D9F4}">
      <dgm:prSet/>
      <dgm:spPr/>
      <dgm:t>
        <a:bodyPr/>
        <a:lstStyle/>
        <a:p>
          <a:endParaRPr lang="es-EC"/>
        </a:p>
      </dgm:t>
    </dgm:pt>
    <dgm:pt modelId="{8B317F09-DFCE-4DAE-8D71-197566ED03C2}" type="sibTrans" cxnId="{ACB06E4B-4287-4F08-A30F-0E6CD081D9F4}">
      <dgm:prSet/>
      <dgm:spPr/>
      <dgm:t>
        <a:bodyPr/>
        <a:lstStyle/>
        <a:p>
          <a:endParaRPr lang="es-EC"/>
        </a:p>
      </dgm:t>
    </dgm:pt>
    <dgm:pt modelId="{FA86D5B2-B5C0-499E-8844-1078D0FCAED1}">
      <dgm:prSet/>
      <dgm:spPr/>
      <dgm:t>
        <a:bodyPr/>
        <a:lstStyle/>
        <a:p>
          <a:r>
            <a:rPr lang="es-EC">
              <a:noFill/>
            </a:rPr>
            <a:t> </a:t>
          </a:r>
        </a:p>
      </dgm:t>
    </dgm:pt>
    <dgm:pt modelId="{6028F547-0766-4A52-8CA9-2C8D61D1466C}" type="parTrans" cxnId="{C48BB441-D20E-427A-85CB-2D904A04DDC8}">
      <dgm:prSet/>
      <dgm:spPr/>
      <dgm:t>
        <a:bodyPr/>
        <a:lstStyle/>
        <a:p>
          <a:endParaRPr lang="es-EC"/>
        </a:p>
      </dgm:t>
    </dgm:pt>
    <dgm:pt modelId="{6F5F3EF0-9A77-40A6-A70B-432383AC24F3}" type="sibTrans" cxnId="{C48BB441-D20E-427A-85CB-2D904A04DDC8}">
      <dgm:prSet/>
      <dgm:spPr/>
      <dgm:t>
        <a:bodyPr/>
        <a:lstStyle/>
        <a:p>
          <a:endParaRPr lang="es-EC"/>
        </a:p>
      </dgm:t>
    </dgm:pt>
    <dgm:pt modelId="{F551C238-9755-4676-9E3F-596E8323FA09}">
      <dgm:prSet/>
      <dgm:spPr/>
      <dgm:t>
        <a:bodyPr/>
        <a:lstStyle/>
        <a:p>
          <a:r>
            <a:rPr lang="es-EC">
              <a:noFill/>
            </a:rPr>
            <a:t> </a:t>
          </a:r>
        </a:p>
      </dgm:t>
    </dgm:pt>
    <dgm:pt modelId="{1056BC23-0681-437E-A88B-F1200BAABD95}" type="parTrans" cxnId="{173308A2-B7E3-43AB-8A1D-9C67C9181096}">
      <dgm:prSet/>
      <dgm:spPr/>
      <dgm:t>
        <a:bodyPr/>
        <a:lstStyle/>
        <a:p>
          <a:endParaRPr lang="es-EC"/>
        </a:p>
      </dgm:t>
    </dgm:pt>
    <dgm:pt modelId="{DC57D23F-EA8D-4D48-9214-7EF15BD494BC}" type="sibTrans" cxnId="{173308A2-B7E3-43AB-8A1D-9C67C9181096}">
      <dgm:prSet/>
      <dgm:spPr/>
      <dgm:t>
        <a:bodyPr/>
        <a:lstStyle/>
        <a:p>
          <a:endParaRPr lang="es-EC"/>
        </a:p>
      </dgm:t>
    </dgm:pt>
    <dgm:pt modelId="{54A7DD88-9235-4EF2-BA48-AED71E1BC763}" type="pres">
      <dgm:prSet presAssocID="{48158337-9FCB-4921-B924-67E402F21FB5}" presName="Name0" presStyleCnt="0">
        <dgm:presLayoutVars>
          <dgm:chMax val="7"/>
          <dgm:chPref val="7"/>
          <dgm:dir/>
          <dgm:animOne val="branch"/>
          <dgm:animLvl val="lvl"/>
        </dgm:presLayoutVars>
      </dgm:prSet>
      <dgm:spPr/>
    </dgm:pt>
    <dgm:pt modelId="{B94E8649-2D59-42FC-B8AA-3D051CE6B201}" type="pres">
      <dgm:prSet presAssocID="{E2B2521A-7B7E-43C1-BB6C-789271EE1920}" presName="composite" presStyleCnt="0"/>
      <dgm:spPr/>
    </dgm:pt>
    <dgm:pt modelId="{10A1F101-E9C0-4B89-B99A-EF844B04F937}" type="pres">
      <dgm:prSet presAssocID="{E2B2521A-7B7E-43C1-BB6C-789271EE1920}" presName="BackAccent" presStyleLbl="bgShp" presStyleIdx="0" presStyleCnt="1"/>
      <dgm:spPr/>
    </dgm:pt>
    <dgm:pt modelId="{DE152458-868D-4D7F-8F81-AC53EDED2F28}" type="pres">
      <dgm:prSet presAssocID="{E2B2521A-7B7E-43C1-BB6C-789271EE1920}" presName="Accent" presStyleLbl="alignNode1" presStyleIdx="0" presStyleCnt="1"/>
      <dgm:spPr/>
    </dgm:pt>
    <dgm:pt modelId="{558FCF31-86FA-474A-B77D-99521A84C59F}" type="pres">
      <dgm:prSet presAssocID="{E2B2521A-7B7E-43C1-BB6C-789271EE1920}" presName="Child" presStyleLbl="revTx" presStyleIdx="0" presStyleCnt="2" custScaleX="159848" custLinFactNeighborX="29814" custLinFactNeighborY="1224">
        <dgm:presLayoutVars>
          <dgm:chMax val="0"/>
          <dgm:chPref val="0"/>
          <dgm:bulletEnabled val="1"/>
        </dgm:presLayoutVars>
      </dgm:prSet>
      <dgm:spPr/>
      <dgm:t>
        <a:bodyPr/>
        <a:lstStyle/>
        <a:p>
          <a:endParaRPr lang="es-EC"/>
        </a:p>
      </dgm:t>
    </dgm:pt>
    <dgm:pt modelId="{A7500967-E85C-4AC7-988E-C1866373B3A3}" type="pres">
      <dgm:prSet presAssocID="{E2B2521A-7B7E-43C1-BB6C-789271EE1920}" presName="Parent" presStyleLbl="revTx" presStyleIdx="1" presStyleCnt="2">
        <dgm:presLayoutVars>
          <dgm:chMax val="1"/>
          <dgm:chPref val="1"/>
          <dgm:bulletEnabled val="1"/>
        </dgm:presLayoutVars>
      </dgm:prSet>
      <dgm:spPr/>
      <dgm:t>
        <a:bodyPr/>
        <a:lstStyle/>
        <a:p>
          <a:endParaRPr lang="es-EC"/>
        </a:p>
      </dgm:t>
    </dgm:pt>
  </dgm:ptLst>
  <dgm:cxnLst>
    <dgm:cxn modelId="{427A3E23-3968-44E5-8A15-687F7909CEC5}" srcId="{E2B2521A-7B7E-43C1-BB6C-789271EE1920}" destId="{FBC22B69-A27D-4467-AEBB-197C5BA548D6}" srcOrd="1" destOrd="0" parTransId="{F6BCFF2C-70E7-43F1-9AA9-1A5DE35CA0AE}" sibTransId="{BBF95EB9-0525-4D61-BB69-A5CDBD8971FF}"/>
    <dgm:cxn modelId="{ACB06E4B-4287-4F08-A30F-0E6CD081D9F4}" srcId="{E2B2521A-7B7E-43C1-BB6C-789271EE1920}" destId="{05DF531B-E196-4361-B95E-E65E78F72E66}" srcOrd="2" destOrd="0" parTransId="{BD7E10E3-F6BC-4A0D-BDA2-89C2B6CC4D3E}" sibTransId="{8B317F09-DFCE-4DAE-8D71-197566ED03C2}"/>
    <dgm:cxn modelId="{4ACB0EC6-3C03-4DF4-A5ED-2041E9E9BDD5}" type="presOf" srcId="{F551C238-9755-4676-9E3F-596E8323FA09}" destId="{558FCF31-86FA-474A-B77D-99521A84C59F}" srcOrd="0" destOrd="4" presId="urn:microsoft.com/office/officeart/2008/layout/IncreasingCircleProcess"/>
    <dgm:cxn modelId="{11B50173-51DF-4531-A313-509E1DAB53C4}" type="presOf" srcId="{E2B2521A-7B7E-43C1-BB6C-789271EE1920}" destId="{A7500967-E85C-4AC7-988E-C1866373B3A3}" srcOrd="0" destOrd="0" presId="urn:microsoft.com/office/officeart/2008/layout/IncreasingCircleProcess"/>
    <dgm:cxn modelId="{AC99A275-2EC6-4323-9B15-86859A09E663}" type="presOf" srcId="{FA86D5B2-B5C0-499E-8844-1078D0FCAED1}" destId="{558FCF31-86FA-474A-B77D-99521A84C59F}" srcOrd="0" destOrd="3" presId="urn:microsoft.com/office/officeart/2008/layout/IncreasingCircleProcess"/>
    <dgm:cxn modelId="{F54B4943-4A81-4446-821A-C7064FDDDB48}" srcId="{48158337-9FCB-4921-B924-67E402F21FB5}" destId="{E2B2521A-7B7E-43C1-BB6C-789271EE1920}" srcOrd="0" destOrd="0" parTransId="{064FD75C-5789-4908-A9D8-D141E19E4114}" sibTransId="{D7E398E0-1A42-438D-9D04-92E0A5AFDDA5}"/>
    <dgm:cxn modelId="{45D51AA3-D3B8-4CA9-8E67-2CD627532848}" type="presOf" srcId="{48158337-9FCB-4921-B924-67E402F21FB5}" destId="{54A7DD88-9235-4EF2-BA48-AED71E1BC763}" srcOrd="0" destOrd="0" presId="urn:microsoft.com/office/officeart/2008/layout/IncreasingCircleProcess"/>
    <dgm:cxn modelId="{C48BB441-D20E-427A-85CB-2D904A04DDC8}" srcId="{E2B2521A-7B7E-43C1-BB6C-789271EE1920}" destId="{FA86D5B2-B5C0-499E-8844-1078D0FCAED1}" srcOrd="3" destOrd="0" parTransId="{6028F547-0766-4A52-8CA9-2C8D61D1466C}" sibTransId="{6F5F3EF0-9A77-40A6-A70B-432383AC24F3}"/>
    <dgm:cxn modelId="{B4FFF422-E202-4104-8FCF-4E2DD544A40F}" type="presOf" srcId="{FBC22B69-A27D-4467-AEBB-197C5BA548D6}" destId="{558FCF31-86FA-474A-B77D-99521A84C59F}" srcOrd="0" destOrd="1" presId="urn:microsoft.com/office/officeart/2008/layout/IncreasingCircleProcess"/>
    <dgm:cxn modelId="{67F53C50-CC50-45A3-BCB3-D5F9D666C615}" srcId="{E2B2521A-7B7E-43C1-BB6C-789271EE1920}" destId="{A83EDDCB-1797-4431-8D25-6F65053DAA70}" srcOrd="0" destOrd="0" parTransId="{E59E3D2A-E29E-4B3E-984D-358232882F6D}" sibTransId="{B8F402FD-9266-4F73-8643-8BCF4E4B2CE7}"/>
    <dgm:cxn modelId="{7494006F-AA40-462F-B3F9-C8CDA04C31FD}" type="presOf" srcId="{05DF531B-E196-4361-B95E-E65E78F72E66}" destId="{558FCF31-86FA-474A-B77D-99521A84C59F}" srcOrd="0" destOrd="2" presId="urn:microsoft.com/office/officeart/2008/layout/IncreasingCircleProcess"/>
    <dgm:cxn modelId="{173308A2-B7E3-43AB-8A1D-9C67C9181096}" srcId="{E2B2521A-7B7E-43C1-BB6C-789271EE1920}" destId="{F551C238-9755-4676-9E3F-596E8323FA09}" srcOrd="4" destOrd="0" parTransId="{1056BC23-0681-437E-A88B-F1200BAABD95}" sibTransId="{DC57D23F-EA8D-4D48-9214-7EF15BD494BC}"/>
    <dgm:cxn modelId="{2194F015-41D3-4F72-ACD2-5B0A98CEA40B}" type="presOf" srcId="{A83EDDCB-1797-4431-8D25-6F65053DAA70}" destId="{558FCF31-86FA-474A-B77D-99521A84C59F}" srcOrd="0" destOrd="0" presId="urn:microsoft.com/office/officeart/2008/layout/IncreasingCircleProcess"/>
    <dgm:cxn modelId="{EDD82059-8187-4CBD-AA81-CF9172CF46CF}" type="presParOf" srcId="{54A7DD88-9235-4EF2-BA48-AED71E1BC763}" destId="{B94E8649-2D59-42FC-B8AA-3D051CE6B201}" srcOrd="0" destOrd="0" presId="urn:microsoft.com/office/officeart/2008/layout/IncreasingCircleProcess"/>
    <dgm:cxn modelId="{5F4BDAF8-B8ED-4995-9EA2-E7D04E66FD89}" type="presParOf" srcId="{B94E8649-2D59-42FC-B8AA-3D051CE6B201}" destId="{10A1F101-E9C0-4B89-B99A-EF844B04F937}" srcOrd="0" destOrd="0" presId="urn:microsoft.com/office/officeart/2008/layout/IncreasingCircleProcess"/>
    <dgm:cxn modelId="{5CA6D7DB-879E-43FC-BE83-C005F06B12E1}" type="presParOf" srcId="{B94E8649-2D59-42FC-B8AA-3D051CE6B201}" destId="{DE152458-868D-4D7F-8F81-AC53EDED2F28}" srcOrd="1" destOrd="0" presId="urn:microsoft.com/office/officeart/2008/layout/IncreasingCircleProcess"/>
    <dgm:cxn modelId="{AFBA3629-E0B8-4EB3-8044-EAC1F5F8E7A8}" type="presParOf" srcId="{B94E8649-2D59-42FC-B8AA-3D051CE6B201}" destId="{558FCF31-86FA-474A-B77D-99521A84C59F}" srcOrd="2" destOrd="0" presId="urn:microsoft.com/office/officeart/2008/layout/IncreasingCircleProcess"/>
    <dgm:cxn modelId="{F9C09393-A54A-427C-B08D-959262719DF3}" type="presParOf" srcId="{B94E8649-2D59-42FC-B8AA-3D051CE6B201}" destId="{A7500967-E85C-4AC7-988E-C1866373B3A3}"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8158337-9FCB-4921-B924-67E402F21FB5}" type="doc">
      <dgm:prSet loTypeId="urn:microsoft.com/office/officeart/2008/layout/IncreasingCircleProcess" loCatId="process" qsTypeId="urn:microsoft.com/office/officeart/2005/8/quickstyle/simple1" qsCatId="simple" csTypeId="urn:microsoft.com/office/officeart/2005/8/colors/accent1_2" csCatId="accent1" phldr="1"/>
      <dgm:spPr/>
    </dgm:pt>
    <dgm:pt modelId="{E2B2521A-7B7E-43C1-BB6C-789271EE1920}">
      <dgm:prSet phldrT="[Texto]"/>
      <dgm:spPr/>
      <dgm:t>
        <a:bodyPr/>
        <a:lstStyle/>
        <a:p>
          <a:r>
            <a:rPr lang="es-ES" dirty="0" smtClean="0"/>
            <a:t>Perfil Guía EJES X,Y</a:t>
          </a:r>
          <a:endParaRPr lang="es-EC" dirty="0"/>
        </a:p>
      </dgm:t>
    </dgm:pt>
    <dgm:pt modelId="{064FD75C-5789-4908-A9D8-D141E19E4114}" type="parTrans" cxnId="{F54B4943-4A81-4446-821A-C7064FDDDB48}">
      <dgm:prSet/>
      <dgm:spPr/>
      <dgm:t>
        <a:bodyPr/>
        <a:lstStyle/>
        <a:p>
          <a:endParaRPr lang="es-EC"/>
        </a:p>
      </dgm:t>
    </dgm:pt>
    <dgm:pt modelId="{D7E398E0-1A42-438D-9D04-92E0A5AFDDA5}" type="sibTrans" cxnId="{F54B4943-4A81-4446-821A-C7064FDDDB48}">
      <dgm:prSet/>
      <dgm:spPr/>
      <dgm:t>
        <a:bodyPr/>
        <a:lstStyle/>
        <a:p>
          <a:endParaRPr lang="es-EC"/>
        </a:p>
      </dgm:t>
    </dgm:pt>
    <dgm:pt modelId="{A83EDDCB-1797-4431-8D25-6F65053DAA70}">
      <dgm:prSet/>
      <dgm:spPr/>
      <dgm:t>
        <a:bodyPr/>
        <a:lstStyle/>
        <a:p>
          <a:r>
            <a:rPr lang="es-EC" dirty="0" smtClean="0"/>
            <a:t>Rigidez limitada de diseño 100 Gpa</a:t>
          </a:r>
          <a:endParaRPr lang="es-EC" dirty="0"/>
        </a:p>
      </dgm:t>
    </dgm:pt>
    <dgm:pt modelId="{E59E3D2A-E29E-4B3E-984D-358232882F6D}" type="parTrans" cxnId="{67F53C50-CC50-45A3-BCB3-D5F9D666C615}">
      <dgm:prSet/>
      <dgm:spPr/>
      <dgm:t>
        <a:bodyPr/>
        <a:lstStyle/>
        <a:p>
          <a:endParaRPr lang="es-EC"/>
        </a:p>
      </dgm:t>
    </dgm:pt>
    <dgm:pt modelId="{B8F402FD-9266-4F73-8643-8BCF4E4B2CE7}" type="sibTrans" cxnId="{67F53C50-CC50-45A3-BCB3-D5F9D666C615}">
      <dgm:prSet/>
      <dgm:spPr/>
      <dgm:t>
        <a:bodyPr/>
        <a:lstStyle/>
        <a:p>
          <a:endParaRPr lang="es-EC"/>
        </a:p>
      </dgm:t>
    </dgm:pt>
    <dgm:pt modelId="{29FF17FB-C0C7-4135-B532-8A8980142712}">
      <dgm:prSet/>
      <dgm:spPr/>
      <dgm:t>
        <a:bodyPr/>
        <a:lstStyle/>
        <a:p>
          <a:r>
            <a:rPr lang="es-EC" dirty="0" smtClean="0"/>
            <a:t>La masa minimizada.</a:t>
          </a:r>
          <a:endParaRPr lang="es-EC" dirty="0"/>
        </a:p>
      </dgm:t>
    </dgm:pt>
    <dgm:pt modelId="{49A86E3D-98BD-4B14-BCB1-16D0BE4BA344}" type="parTrans" cxnId="{5CF3F71C-5B7E-46A9-843B-ED6A3DE11D70}">
      <dgm:prSet/>
      <dgm:spPr/>
      <dgm:t>
        <a:bodyPr/>
        <a:lstStyle/>
        <a:p>
          <a:endParaRPr lang="es-EC"/>
        </a:p>
      </dgm:t>
    </dgm:pt>
    <dgm:pt modelId="{B4AB0665-A4FD-4F6C-A7BA-1540609C0174}" type="sibTrans" cxnId="{5CF3F71C-5B7E-46A9-843B-ED6A3DE11D70}">
      <dgm:prSet/>
      <dgm:spPr/>
      <dgm:t>
        <a:bodyPr/>
        <a:lstStyle/>
        <a:p>
          <a:endParaRPr lang="es-EC"/>
        </a:p>
      </dgm:t>
    </dgm:pt>
    <mc:AlternateContent xmlns:mc="http://schemas.openxmlformats.org/markup-compatibility/2006" xmlns:a14="http://schemas.microsoft.com/office/drawing/2010/main">
      <mc:Choice Requires="a14">
        <dgm:pt modelId="{333AD554-304E-4191-AF9F-CF7DBC5FED3A}">
          <dgm:prSet/>
          <dgm:spPr/>
          <dgm:t>
            <a:bodyPr/>
            <a:lstStyle/>
            <a:p>
              <a:r>
                <a:rPr lang="es-EC" dirty="0" smtClean="0"/>
                <a:t>Índice </a:t>
              </a:r>
              <a:r>
                <a:rPr lang="es-EC" dirty="0"/>
                <a:t>de material </a:t>
              </a:r>
              <a:r>
                <a:rPr lang="es-EC" dirty="0" smtClean="0"/>
                <a:t>es  </a:t>
              </a:r>
              <a14:m>
                <m:oMath xmlns:m="http://schemas.openxmlformats.org/officeDocument/2006/math">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𝐸</m:t>
                          </m:r>
                        </m:e>
                        <m:sup>
                          <m:f>
                            <m:fPr>
                              <m:type m:val="skw"/>
                              <m:ctrlPr>
                                <a:rPr lang="es-EC" i="1">
                                  <a:latin typeface="Cambria Math" panose="02040503050406030204" pitchFamily="18" charset="0"/>
                                </a:rPr>
                              </m:ctrlPr>
                            </m:fPr>
                            <m:num>
                              <m:r>
                                <a:rPr lang="es-EC" i="1">
                                  <a:latin typeface="Cambria Math" panose="02040503050406030204" pitchFamily="18" charset="0"/>
                                </a:rPr>
                                <m:t>1</m:t>
                              </m:r>
                            </m:num>
                            <m:den>
                              <m:r>
                                <a:rPr lang="es-EC" i="1">
                                  <a:latin typeface="Cambria Math" panose="02040503050406030204" pitchFamily="18" charset="0"/>
                                </a:rPr>
                                <m:t>2</m:t>
                              </m:r>
                            </m:den>
                          </m:f>
                        </m:sup>
                      </m:sSup>
                    </m:num>
                    <m:den>
                      <m:r>
                        <a:rPr lang="es-EC" i="1">
                          <a:latin typeface="Cambria Math" panose="02040503050406030204" pitchFamily="18" charset="0"/>
                        </a:rPr>
                        <m:t>𝜌</m:t>
                      </m:r>
                    </m:den>
                  </m:f>
                </m:oMath>
              </a14:m>
              <a:r>
                <a:rPr lang="es-EC" dirty="0"/>
                <a:t>. </a:t>
              </a:r>
            </a:p>
          </dgm:t>
        </dgm:pt>
      </mc:Choice>
      <mc:Fallback xmlns="">
        <dgm:pt modelId="{333AD554-304E-4191-AF9F-CF7DBC5FED3A}">
          <dgm:prSet/>
          <dgm:spPr/>
          <dgm:t>
            <a:bodyPr/>
            <a:lstStyle/>
            <a:p>
              <a:r>
                <a:rPr lang="es-EC" dirty="0" smtClean="0"/>
                <a:t>Índice </a:t>
              </a:r>
              <a:r>
                <a:rPr lang="es-EC" dirty="0"/>
                <a:t>de material </a:t>
              </a:r>
              <a:r>
                <a:rPr lang="es-EC" dirty="0" smtClean="0"/>
                <a:t>es  </a:t>
              </a:r>
              <a:r>
                <a:rPr lang="es-EC" i="0">
                  <a:latin typeface="Cambria Math" panose="02040503050406030204" pitchFamily="18" charset="0"/>
                </a:rPr>
                <a:t>𝐸^(1⁄2)/𝜌</a:t>
              </a:r>
              <a:r>
                <a:rPr lang="es-EC" dirty="0"/>
                <a:t>. </a:t>
              </a:r>
            </a:p>
          </dgm:t>
        </dgm:pt>
      </mc:Fallback>
    </mc:AlternateContent>
    <dgm:pt modelId="{AB4DBBA0-0DB3-4D0B-BD8C-312D0AA2250B}" type="parTrans" cxnId="{73A6FAE7-F25C-454C-AB20-D56D0D204837}">
      <dgm:prSet/>
      <dgm:spPr/>
      <dgm:t>
        <a:bodyPr/>
        <a:lstStyle/>
        <a:p>
          <a:endParaRPr lang="es-EC"/>
        </a:p>
      </dgm:t>
    </dgm:pt>
    <dgm:pt modelId="{1F216215-EE0D-4E53-8ABC-96F15EEC257B}" type="sibTrans" cxnId="{73A6FAE7-F25C-454C-AB20-D56D0D204837}">
      <dgm:prSet/>
      <dgm:spPr/>
      <dgm:t>
        <a:bodyPr/>
        <a:lstStyle/>
        <a:p>
          <a:endParaRPr lang="es-EC"/>
        </a:p>
      </dgm:t>
    </dgm:pt>
    <dgm:pt modelId="{8323470F-19CC-428B-A397-36C69D4031AD}">
      <dgm:prSet/>
      <dgm:spPr/>
      <dgm:t>
        <a:bodyPr/>
        <a:lstStyle/>
        <a:p>
          <a:r>
            <a:rPr lang="es-EC" dirty="0" smtClean="0"/>
            <a:t>La densidad máxima no debe de sobrepasar los 9000 kg/m3</a:t>
          </a:r>
          <a:endParaRPr lang="es-EC" dirty="0"/>
        </a:p>
      </dgm:t>
    </dgm:pt>
    <dgm:pt modelId="{983CDDE9-75B9-47CC-BB41-55460D9E1035}" type="parTrans" cxnId="{E9FED813-D161-40DC-9346-74FAA8C2A177}">
      <dgm:prSet/>
      <dgm:spPr/>
      <dgm:t>
        <a:bodyPr/>
        <a:lstStyle/>
        <a:p>
          <a:endParaRPr lang="es-EC"/>
        </a:p>
      </dgm:t>
    </dgm:pt>
    <dgm:pt modelId="{EEB86606-0A46-4105-B0F7-5E60744F03CE}" type="sibTrans" cxnId="{E9FED813-D161-40DC-9346-74FAA8C2A177}">
      <dgm:prSet/>
      <dgm:spPr/>
      <dgm:t>
        <a:bodyPr/>
        <a:lstStyle/>
        <a:p>
          <a:endParaRPr lang="es-EC"/>
        </a:p>
      </dgm:t>
    </dgm:pt>
    <dgm:pt modelId="{54A7DD88-9235-4EF2-BA48-AED71E1BC763}" type="pres">
      <dgm:prSet presAssocID="{48158337-9FCB-4921-B924-67E402F21FB5}" presName="Name0" presStyleCnt="0">
        <dgm:presLayoutVars>
          <dgm:chMax val="7"/>
          <dgm:chPref val="7"/>
          <dgm:dir/>
          <dgm:animOne val="branch"/>
          <dgm:animLvl val="lvl"/>
        </dgm:presLayoutVars>
      </dgm:prSet>
      <dgm:spPr/>
    </dgm:pt>
    <dgm:pt modelId="{B94E8649-2D59-42FC-B8AA-3D051CE6B201}" type="pres">
      <dgm:prSet presAssocID="{E2B2521A-7B7E-43C1-BB6C-789271EE1920}" presName="composite" presStyleCnt="0"/>
      <dgm:spPr/>
    </dgm:pt>
    <dgm:pt modelId="{10A1F101-E9C0-4B89-B99A-EF844B04F937}" type="pres">
      <dgm:prSet presAssocID="{E2B2521A-7B7E-43C1-BB6C-789271EE1920}" presName="BackAccent" presStyleLbl="bgShp" presStyleIdx="0" presStyleCnt="1"/>
      <dgm:spPr/>
    </dgm:pt>
    <dgm:pt modelId="{DE152458-868D-4D7F-8F81-AC53EDED2F28}" type="pres">
      <dgm:prSet presAssocID="{E2B2521A-7B7E-43C1-BB6C-789271EE1920}" presName="Accent" presStyleLbl="alignNode1" presStyleIdx="0" presStyleCnt="1"/>
      <dgm:spPr/>
    </dgm:pt>
    <dgm:pt modelId="{558FCF31-86FA-474A-B77D-99521A84C59F}" type="pres">
      <dgm:prSet presAssocID="{E2B2521A-7B7E-43C1-BB6C-789271EE1920}" presName="Child" presStyleLbl="revTx" presStyleIdx="0" presStyleCnt="2" custScaleX="159848" custLinFactNeighborX="29814" custLinFactNeighborY="1224">
        <dgm:presLayoutVars>
          <dgm:chMax val="0"/>
          <dgm:chPref val="0"/>
          <dgm:bulletEnabled val="1"/>
        </dgm:presLayoutVars>
      </dgm:prSet>
      <dgm:spPr/>
      <dgm:t>
        <a:bodyPr/>
        <a:lstStyle/>
        <a:p>
          <a:endParaRPr lang="es-EC"/>
        </a:p>
      </dgm:t>
    </dgm:pt>
    <dgm:pt modelId="{A7500967-E85C-4AC7-988E-C1866373B3A3}" type="pres">
      <dgm:prSet presAssocID="{E2B2521A-7B7E-43C1-BB6C-789271EE1920}" presName="Parent" presStyleLbl="revTx" presStyleIdx="1" presStyleCnt="2">
        <dgm:presLayoutVars>
          <dgm:chMax val="1"/>
          <dgm:chPref val="1"/>
          <dgm:bulletEnabled val="1"/>
        </dgm:presLayoutVars>
      </dgm:prSet>
      <dgm:spPr/>
      <dgm:t>
        <a:bodyPr/>
        <a:lstStyle/>
        <a:p>
          <a:endParaRPr lang="es-EC"/>
        </a:p>
      </dgm:t>
    </dgm:pt>
  </dgm:ptLst>
  <dgm:cxnLst>
    <dgm:cxn modelId="{E9FED813-D161-40DC-9346-74FAA8C2A177}" srcId="{E2B2521A-7B7E-43C1-BB6C-789271EE1920}" destId="{8323470F-19CC-428B-A397-36C69D4031AD}" srcOrd="3" destOrd="0" parTransId="{983CDDE9-75B9-47CC-BB41-55460D9E1035}" sibTransId="{EEB86606-0A46-4105-B0F7-5E60744F03CE}"/>
    <dgm:cxn modelId="{012BD94F-2507-4255-B910-F083B26FB1B4}" type="presOf" srcId="{A83EDDCB-1797-4431-8D25-6F65053DAA70}" destId="{558FCF31-86FA-474A-B77D-99521A84C59F}" srcOrd="0" destOrd="0" presId="urn:microsoft.com/office/officeart/2008/layout/IncreasingCircleProcess"/>
    <dgm:cxn modelId="{44ED4412-1E55-4B91-834B-B62F3925D992}" type="presOf" srcId="{E2B2521A-7B7E-43C1-BB6C-789271EE1920}" destId="{A7500967-E85C-4AC7-988E-C1866373B3A3}" srcOrd="0" destOrd="0" presId="urn:microsoft.com/office/officeart/2008/layout/IncreasingCircleProcess"/>
    <dgm:cxn modelId="{24A1CA9E-56D3-49CD-B322-626DAF813794}" type="presOf" srcId="{8323470F-19CC-428B-A397-36C69D4031AD}" destId="{558FCF31-86FA-474A-B77D-99521A84C59F}" srcOrd="0" destOrd="3" presId="urn:microsoft.com/office/officeart/2008/layout/IncreasingCircleProcess"/>
    <dgm:cxn modelId="{73A6FAE7-F25C-454C-AB20-D56D0D204837}" srcId="{E2B2521A-7B7E-43C1-BB6C-789271EE1920}" destId="{333AD554-304E-4191-AF9F-CF7DBC5FED3A}" srcOrd="2" destOrd="0" parTransId="{AB4DBBA0-0DB3-4D0B-BD8C-312D0AA2250B}" sibTransId="{1F216215-EE0D-4E53-8ABC-96F15EEC257B}"/>
    <dgm:cxn modelId="{5CF3F71C-5B7E-46A9-843B-ED6A3DE11D70}" srcId="{E2B2521A-7B7E-43C1-BB6C-789271EE1920}" destId="{29FF17FB-C0C7-4135-B532-8A8980142712}" srcOrd="1" destOrd="0" parTransId="{49A86E3D-98BD-4B14-BCB1-16D0BE4BA344}" sibTransId="{B4AB0665-A4FD-4F6C-A7BA-1540609C0174}"/>
    <dgm:cxn modelId="{F54B4943-4A81-4446-821A-C7064FDDDB48}" srcId="{48158337-9FCB-4921-B924-67E402F21FB5}" destId="{E2B2521A-7B7E-43C1-BB6C-789271EE1920}" srcOrd="0" destOrd="0" parTransId="{064FD75C-5789-4908-A9D8-D141E19E4114}" sibTransId="{D7E398E0-1A42-438D-9D04-92E0A5AFDDA5}"/>
    <dgm:cxn modelId="{0FDE2745-1BD6-4EBF-AE33-221CB0C5DF40}" type="presOf" srcId="{333AD554-304E-4191-AF9F-CF7DBC5FED3A}" destId="{558FCF31-86FA-474A-B77D-99521A84C59F}" srcOrd="0" destOrd="2" presId="urn:microsoft.com/office/officeart/2008/layout/IncreasingCircleProcess"/>
    <dgm:cxn modelId="{6C9CB038-14BF-4569-A242-07FDF1C4268D}" type="presOf" srcId="{29FF17FB-C0C7-4135-B532-8A8980142712}" destId="{558FCF31-86FA-474A-B77D-99521A84C59F}" srcOrd="0" destOrd="1" presId="urn:microsoft.com/office/officeart/2008/layout/IncreasingCircleProcess"/>
    <dgm:cxn modelId="{67F53C50-CC50-45A3-BCB3-D5F9D666C615}" srcId="{E2B2521A-7B7E-43C1-BB6C-789271EE1920}" destId="{A83EDDCB-1797-4431-8D25-6F65053DAA70}" srcOrd="0" destOrd="0" parTransId="{E59E3D2A-E29E-4B3E-984D-358232882F6D}" sibTransId="{B8F402FD-9266-4F73-8643-8BCF4E4B2CE7}"/>
    <dgm:cxn modelId="{C60F8217-B6FA-4B13-A051-26661D6CE828}" type="presOf" srcId="{48158337-9FCB-4921-B924-67E402F21FB5}" destId="{54A7DD88-9235-4EF2-BA48-AED71E1BC763}" srcOrd="0" destOrd="0" presId="urn:microsoft.com/office/officeart/2008/layout/IncreasingCircleProcess"/>
    <dgm:cxn modelId="{C7F55503-279F-4746-A183-7C3623711CAA}" type="presParOf" srcId="{54A7DD88-9235-4EF2-BA48-AED71E1BC763}" destId="{B94E8649-2D59-42FC-B8AA-3D051CE6B201}" srcOrd="0" destOrd="0" presId="urn:microsoft.com/office/officeart/2008/layout/IncreasingCircleProcess"/>
    <dgm:cxn modelId="{B567F711-A33E-482A-85FD-191A2D3894A4}" type="presParOf" srcId="{B94E8649-2D59-42FC-B8AA-3D051CE6B201}" destId="{10A1F101-E9C0-4B89-B99A-EF844B04F937}" srcOrd="0" destOrd="0" presId="urn:microsoft.com/office/officeart/2008/layout/IncreasingCircleProcess"/>
    <dgm:cxn modelId="{BA651C3B-239B-4088-A09F-A8C4FD06D3AD}" type="presParOf" srcId="{B94E8649-2D59-42FC-B8AA-3D051CE6B201}" destId="{DE152458-868D-4D7F-8F81-AC53EDED2F28}" srcOrd="1" destOrd="0" presId="urn:microsoft.com/office/officeart/2008/layout/IncreasingCircleProcess"/>
    <dgm:cxn modelId="{1526653A-1428-4113-8DB0-0AE1F7A75DD1}" type="presParOf" srcId="{B94E8649-2D59-42FC-B8AA-3D051CE6B201}" destId="{558FCF31-86FA-474A-B77D-99521A84C59F}" srcOrd="2" destOrd="0" presId="urn:microsoft.com/office/officeart/2008/layout/IncreasingCircleProcess"/>
    <dgm:cxn modelId="{558D2B41-F948-4500-93FB-7231E8B722B9}" type="presParOf" srcId="{B94E8649-2D59-42FC-B8AA-3D051CE6B201}" destId="{A7500967-E85C-4AC7-988E-C1866373B3A3}"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8158337-9FCB-4921-B924-67E402F21FB5}" type="doc">
      <dgm:prSet loTypeId="urn:microsoft.com/office/officeart/2008/layout/IncreasingCircleProcess" loCatId="process" qsTypeId="urn:microsoft.com/office/officeart/2005/8/quickstyle/simple1" qsCatId="simple" csTypeId="urn:microsoft.com/office/officeart/2005/8/colors/accent1_2" csCatId="accent1" phldr="1"/>
      <dgm:spPr/>
    </dgm:pt>
    <dgm:pt modelId="{E2B2521A-7B7E-43C1-BB6C-789271EE1920}">
      <dgm:prSet phldrT="[Texto]"/>
      <dgm:spPr/>
      <dgm:t>
        <a:bodyPr/>
        <a:lstStyle/>
        <a:p>
          <a:r>
            <a:rPr lang="es-ES" dirty="0" smtClean="0"/>
            <a:t>Perfil Guía EJES X,Y</a:t>
          </a:r>
          <a:endParaRPr lang="es-EC" dirty="0"/>
        </a:p>
      </dgm:t>
    </dgm:pt>
    <dgm:pt modelId="{064FD75C-5789-4908-A9D8-D141E19E4114}" type="parTrans" cxnId="{F54B4943-4A81-4446-821A-C7064FDDDB48}">
      <dgm:prSet/>
      <dgm:spPr/>
      <dgm:t>
        <a:bodyPr/>
        <a:lstStyle/>
        <a:p>
          <a:endParaRPr lang="es-EC"/>
        </a:p>
      </dgm:t>
    </dgm:pt>
    <dgm:pt modelId="{D7E398E0-1A42-438D-9D04-92E0A5AFDDA5}" type="sibTrans" cxnId="{F54B4943-4A81-4446-821A-C7064FDDDB48}">
      <dgm:prSet/>
      <dgm:spPr/>
      <dgm:t>
        <a:bodyPr/>
        <a:lstStyle/>
        <a:p>
          <a:endParaRPr lang="es-EC"/>
        </a:p>
      </dgm:t>
    </dgm:pt>
    <dgm:pt modelId="{A83EDDCB-1797-4431-8D25-6F65053DAA70}">
      <dgm:prSet/>
      <dgm:spPr>
        <a:blipFill rotWithShape="0">
          <a:blip xmlns:r="http://schemas.openxmlformats.org/officeDocument/2006/relationships" r:embed="rId1"/>
          <a:stretch>
            <a:fillRect l="-3215" t="-2281" r="-2538"/>
          </a:stretch>
        </a:blipFill>
      </dgm:spPr>
      <dgm:t>
        <a:bodyPr/>
        <a:lstStyle/>
        <a:p>
          <a:r>
            <a:rPr lang="es-EC">
              <a:noFill/>
            </a:rPr>
            <a:t> </a:t>
          </a:r>
        </a:p>
      </dgm:t>
    </dgm:pt>
    <dgm:pt modelId="{E59E3D2A-E29E-4B3E-984D-358232882F6D}" type="parTrans" cxnId="{67F53C50-CC50-45A3-BCB3-D5F9D666C615}">
      <dgm:prSet/>
      <dgm:spPr/>
      <dgm:t>
        <a:bodyPr/>
        <a:lstStyle/>
        <a:p>
          <a:endParaRPr lang="es-EC"/>
        </a:p>
      </dgm:t>
    </dgm:pt>
    <dgm:pt modelId="{B8F402FD-9266-4F73-8643-8BCF4E4B2CE7}" type="sibTrans" cxnId="{67F53C50-CC50-45A3-BCB3-D5F9D666C615}">
      <dgm:prSet/>
      <dgm:spPr/>
      <dgm:t>
        <a:bodyPr/>
        <a:lstStyle/>
        <a:p>
          <a:endParaRPr lang="es-EC"/>
        </a:p>
      </dgm:t>
    </dgm:pt>
    <dgm:pt modelId="{29FF17FB-C0C7-4135-B532-8A8980142712}">
      <dgm:prSet/>
      <dgm:spPr/>
      <dgm:t>
        <a:bodyPr/>
        <a:lstStyle/>
        <a:p>
          <a:r>
            <a:rPr lang="es-EC">
              <a:noFill/>
            </a:rPr>
            <a:t> </a:t>
          </a:r>
        </a:p>
      </dgm:t>
    </dgm:pt>
    <dgm:pt modelId="{49A86E3D-98BD-4B14-BCB1-16D0BE4BA344}" type="parTrans" cxnId="{5CF3F71C-5B7E-46A9-843B-ED6A3DE11D70}">
      <dgm:prSet/>
      <dgm:spPr/>
      <dgm:t>
        <a:bodyPr/>
        <a:lstStyle/>
        <a:p>
          <a:endParaRPr lang="es-EC"/>
        </a:p>
      </dgm:t>
    </dgm:pt>
    <dgm:pt modelId="{B4AB0665-A4FD-4F6C-A7BA-1540609C0174}" type="sibTrans" cxnId="{5CF3F71C-5B7E-46A9-843B-ED6A3DE11D70}">
      <dgm:prSet/>
      <dgm:spPr/>
      <dgm:t>
        <a:bodyPr/>
        <a:lstStyle/>
        <a:p>
          <a:endParaRPr lang="es-EC"/>
        </a:p>
      </dgm:t>
    </dgm:pt>
    <dgm:pt modelId="{333AD554-304E-4191-AF9F-CF7DBC5FED3A}">
      <dgm:prSet/>
      <dgm:spPr/>
      <dgm:t>
        <a:bodyPr/>
        <a:lstStyle/>
        <a:p>
          <a:r>
            <a:rPr lang="es-EC">
              <a:noFill/>
            </a:rPr>
            <a:t> </a:t>
          </a:r>
        </a:p>
      </dgm:t>
    </dgm:pt>
    <dgm:pt modelId="{AB4DBBA0-0DB3-4D0B-BD8C-312D0AA2250B}" type="parTrans" cxnId="{73A6FAE7-F25C-454C-AB20-D56D0D204837}">
      <dgm:prSet/>
      <dgm:spPr/>
      <dgm:t>
        <a:bodyPr/>
        <a:lstStyle/>
        <a:p>
          <a:endParaRPr lang="es-EC"/>
        </a:p>
      </dgm:t>
    </dgm:pt>
    <dgm:pt modelId="{1F216215-EE0D-4E53-8ABC-96F15EEC257B}" type="sibTrans" cxnId="{73A6FAE7-F25C-454C-AB20-D56D0D204837}">
      <dgm:prSet/>
      <dgm:spPr/>
      <dgm:t>
        <a:bodyPr/>
        <a:lstStyle/>
        <a:p>
          <a:endParaRPr lang="es-EC"/>
        </a:p>
      </dgm:t>
    </dgm:pt>
    <dgm:pt modelId="{8323470F-19CC-428B-A397-36C69D4031AD}">
      <dgm:prSet/>
      <dgm:spPr/>
      <dgm:t>
        <a:bodyPr/>
        <a:lstStyle/>
        <a:p>
          <a:r>
            <a:rPr lang="es-EC">
              <a:noFill/>
            </a:rPr>
            <a:t> </a:t>
          </a:r>
        </a:p>
      </dgm:t>
    </dgm:pt>
    <dgm:pt modelId="{983CDDE9-75B9-47CC-BB41-55460D9E1035}" type="parTrans" cxnId="{E9FED813-D161-40DC-9346-74FAA8C2A177}">
      <dgm:prSet/>
      <dgm:spPr/>
      <dgm:t>
        <a:bodyPr/>
        <a:lstStyle/>
        <a:p>
          <a:endParaRPr lang="es-EC"/>
        </a:p>
      </dgm:t>
    </dgm:pt>
    <dgm:pt modelId="{EEB86606-0A46-4105-B0F7-5E60744F03CE}" type="sibTrans" cxnId="{E9FED813-D161-40DC-9346-74FAA8C2A177}">
      <dgm:prSet/>
      <dgm:spPr/>
      <dgm:t>
        <a:bodyPr/>
        <a:lstStyle/>
        <a:p>
          <a:endParaRPr lang="es-EC"/>
        </a:p>
      </dgm:t>
    </dgm:pt>
    <dgm:pt modelId="{54A7DD88-9235-4EF2-BA48-AED71E1BC763}" type="pres">
      <dgm:prSet presAssocID="{48158337-9FCB-4921-B924-67E402F21FB5}" presName="Name0" presStyleCnt="0">
        <dgm:presLayoutVars>
          <dgm:chMax val="7"/>
          <dgm:chPref val="7"/>
          <dgm:dir/>
          <dgm:animOne val="branch"/>
          <dgm:animLvl val="lvl"/>
        </dgm:presLayoutVars>
      </dgm:prSet>
      <dgm:spPr/>
    </dgm:pt>
    <dgm:pt modelId="{B94E8649-2D59-42FC-B8AA-3D051CE6B201}" type="pres">
      <dgm:prSet presAssocID="{E2B2521A-7B7E-43C1-BB6C-789271EE1920}" presName="composite" presStyleCnt="0"/>
      <dgm:spPr/>
    </dgm:pt>
    <dgm:pt modelId="{10A1F101-E9C0-4B89-B99A-EF844B04F937}" type="pres">
      <dgm:prSet presAssocID="{E2B2521A-7B7E-43C1-BB6C-789271EE1920}" presName="BackAccent" presStyleLbl="bgShp" presStyleIdx="0" presStyleCnt="1"/>
      <dgm:spPr/>
    </dgm:pt>
    <dgm:pt modelId="{DE152458-868D-4D7F-8F81-AC53EDED2F28}" type="pres">
      <dgm:prSet presAssocID="{E2B2521A-7B7E-43C1-BB6C-789271EE1920}" presName="Accent" presStyleLbl="alignNode1" presStyleIdx="0" presStyleCnt="1"/>
      <dgm:spPr/>
    </dgm:pt>
    <dgm:pt modelId="{558FCF31-86FA-474A-B77D-99521A84C59F}" type="pres">
      <dgm:prSet presAssocID="{E2B2521A-7B7E-43C1-BB6C-789271EE1920}" presName="Child" presStyleLbl="revTx" presStyleIdx="0" presStyleCnt="2" custScaleX="159848" custLinFactNeighborX="29814" custLinFactNeighborY="1224">
        <dgm:presLayoutVars>
          <dgm:chMax val="0"/>
          <dgm:chPref val="0"/>
          <dgm:bulletEnabled val="1"/>
        </dgm:presLayoutVars>
      </dgm:prSet>
      <dgm:spPr/>
      <dgm:t>
        <a:bodyPr/>
        <a:lstStyle/>
        <a:p>
          <a:endParaRPr lang="es-EC"/>
        </a:p>
      </dgm:t>
    </dgm:pt>
    <dgm:pt modelId="{A7500967-E85C-4AC7-988E-C1866373B3A3}" type="pres">
      <dgm:prSet presAssocID="{E2B2521A-7B7E-43C1-BB6C-789271EE1920}" presName="Parent" presStyleLbl="revTx" presStyleIdx="1" presStyleCnt="2">
        <dgm:presLayoutVars>
          <dgm:chMax val="1"/>
          <dgm:chPref val="1"/>
          <dgm:bulletEnabled val="1"/>
        </dgm:presLayoutVars>
      </dgm:prSet>
      <dgm:spPr/>
      <dgm:t>
        <a:bodyPr/>
        <a:lstStyle/>
        <a:p>
          <a:endParaRPr lang="es-EC"/>
        </a:p>
      </dgm:t>
    </dgm:pt>
  </dgm:ptLst>
  <dgm:cxnLst>
    <dgm:cxn modelId="{E9FED813-D161-40DC-9346-74FAA8C2A177}" srcId="{E2B2521A-7B7E-43C1-BB6C-789271EE1920}" destId="{8323470F-19CC-428B-A397-36C69D4031AD}" srcOrd="3" destOrd="0" parTransId="{983CDDE9-75B9-47CC-BB41-55460D9E1035}" sibTransId="{EEB86606-0A46-4105-B0F7-5E60744F03CE}"/>
    <dgm:cxn modelId="{67F53C50-CC50-45A3-BCB3-D5F9D666C615}" srcId="{E2B2521A-7B7E-43C1-BB6C-789271EE1920}" destId="{A83EDDCB-1797-4431-8D25-6F65053DAA70}" srcOrd="0" destOrd="0" parTransId="{E59E3D2A-E29E-4B3E-984D-358232882F6D}" sibTransId="{B8F402FD-9266-4F73-8643-8BCF4E4B2CE7}"/>
    <dgm:cxn modelId="{0FDE2745-1BD6-4EBF-AE33-221CB0C5DF40}" type="presOf" srcId="{333AD554-304E-4191-AF9F-CF7DBC5FED3A}" destId="{558FCF31-86FA-474A-B77D-99521A84C59F}" srcOrd="0" destOrd="2" presId="urn:microsoft.com/office/officeart/2008/layout/IncreasingCircleProcess"/>
    <dgm:cxn modelId="{F54B4943-4A81-4446-821A-C7064FDDDB48}" srcId="{48158337-9FCB-4921-B924-67E402F21FB5}" destId="{E2B2521A-7B7E-43C1-BB6C-789271EE1920}" srcOrd="0" destOrd="0" parTransId="{064FD75C-5789-4908-A9D8-D141E19E4114}" sibTransId="{D7E398E0-1A42-438D-9D04-92E0A5AFDDA5}"/>
    <dgm:cxn modelId="{6C9CB038-14BF-4569-A242-07FDF1C4268D}" type="presOf" srcId="{29FF17FB-C0C7-4135-B532-8A8980142712}" destId="{558FCF31-86FA-474A-B77D-99521A84C59F}" srcOrd="0" destOrd="1" presId="urn:microsoft.com/office/officeart/2008/layout/IncreasingCircleProcess"/>
    <dgm:cxn modelId="{5CF3F71C-5B7E-46A9-843B-ED6A3DE11D70}" srcId="{E2B2521A-7B7E-43C1-BB6C-789271EE1920}" destId="{29FF17FB-C0C7-4135-B532-8A8980142712}" srcOrd="1" destOrd="0" parTransId="{49A86E3D-98BD-4B14-BCB1-16D0BE4BA344}" sibTransId="{B4AB0665-A4FD-4F6C-A7BA-1540609C0174}"/>
    <dgm:cxn modelId="{44ED4412-1E55-4B91-834B-B62F3925D992}" type="presOf" srcId="{E2B2521A-7B7E-43C1-BB6C-789271EE1920}" destId="{A7500967-E85C-4AC7-988E-C1866373B3A3}" srcOrd="0" destOrd="0" presId="urn:microsoft.com/office/officeart/2008/layout/IncreasingCircleProcess"/>
    <dgm:cxn modelId="{012BD94F-2507-4255-B910-F083B26FB1B4}" type="presOf" srcId="{A83EDDCB-1797-4431-8D25-6F65053DAA70}" destId="{558FCF31-86FA-474A-B77D-99521A84C59F}" srcOrd="0" destOrd="0" presId="urn:microsoft.com/office/officeart/2008/layout/IncreasingCircleProcess"/>
    <dgm:cxn modelId="{24A1CA9E-56D3-49CD-B322-626DAF813794}" type="presOf" srcId="{8323470F-19CC-428B-A397-36C69D4031AD}" destId="{558FCF31-86FA-474A-B77D-99521A84C59F}" srcOrd="0" destOrd="3" presId="urn:microsoft.com/office/officeart/2008/layout/IncreasingCircleProcess"/>
    <dgm:cxn modelId="{73A6FAE7-F25C-454C-AB20-D56D0D204837}" srcId="{E2B2521A-7B7E-43C1-BB6C-789271EE1920}" destId="{333AD554-304E-4191-AF9F-CF7DBC5FED3A}" srcOrd="2" destOrd="0" parTransId="{AB4DBBA0-0DB3-4D0B-BD8C-312D0AA2250B}" sibTransId="{1F216215-EE0D-4E53-8ABC-96F15EEC257B}"/>
    <dgm:cxn modelId="{C60F8217-B6FA-4B13-A051-26661D6CE828}" type="presOf" srcId="{48158337-9FCB-4921-B924-67E402F21FB5}" destId="{54A7DD88-9235-4EF2-BA48-AED71E1BC763}" srcOrd="0" destOrd="0" presId="urn:microsoft.com/office/officeart/2008/layout/IncreasingCircleProcess"/>
    <dgm:cxn modelId="{C7F55503-279F-4746-A183-7C3623711CAA}" type="presParOf" srcId="{54A7DD88-9235-4EF2-BA48-AED71E1BC763}" destId="{B94E8649-2D59-42FC-B8AA-3D051CE6B201}" srcOrd="0" destOrd="0" presId="urn:microsoft.com/office/officeart/2008/layout/IncreasingCircleProcess"/>
    <dgm:cxn modelId="{B567F711-A33E-482A-85FD-191A2D3894A4}" type="presParOf" srcId="{B94E8649-2D59-42FC-B8AA-3D051CE6B201}" destId="{10A1F101-E9C0-4B89-B99A-EF844B04F937}" srcOrd="0" destOrd="0" presId="urn:microsoft.com/office/officeart/2008/layout/IncreasingCircleProcess"/>
    <dgm:cxn modelId="{BA651C3B-239B-4088-A09F-A8C4FD06D3AD}" type="presParOf" srcId="{B94E8649-2D59-42FC-B8AA-3D051CE6B201}" destId="{DE152458-868D-4D7F-8F81-AC53EDED2F28}" srcOrd="1" destOrd="0" presId="urn:microsoft.com/office/officeart/2008/layout/IncreasingCircleProcess"/>
    <dgm:cxn modelId="{1526653A-1428-4113-8DB0-0AE1F7A75DD1}" type="presParOf" srcId="{B94E8649-2D59-42FC-B8AA-3D051CE6B201}" destId="{558FCF31-86FA-474A-B77D-99521A84C59F}" srcOrd="2" destOrd="0" presId="urn:microsoft.com/office/officeart/2008/layout/IncreasingCircleProcess"/>
    <dgm:cxn modelId="{558D2B41-F948-4500-93FB-7231E8B722B9}" type="presParOf" srcId="{B94E8649-2D59-42FC-B8AA-3D051CE6B201}" destId="{A7500967-E85C-4AC7-988E-C1866373B3A3}"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8158337-9FCB-4921-B924-67E402F21FB5}" type="doc">
      <dgm:prSet loTypeId="urn:microsoft.com/office/officeart/2008/layout/IncreasingCircleProcess" loCatId="process" qsTypeId="urn:microsoft.com/office/officeart/2005/8/quickstyle/simple1" qsCatId="simple" csTypeId="urn:microsoft.com/office/officeart/2005/8/colors/accent1_2" csCatId="accent1" phldr="1"/>
      <dgm:spPr/>
    </dgm:pt>
    <dgm:pt modelId="{E2B2521A-7B7E-43C1-BB6C-789271EE1920}">
      <dgm:prSet phldrT="[Texto]"/>
      <dgm:spPr/>
      <dgm:t>
        <a:bodyPr/>
        <a:lstStyle/>
        <a:p>
          <a:r>
            <a:rPr lang="es-EC" b="1" dirty="0" smtClean="0"/>
            <a:t>Base Eje X</a:t>
          </a:r>
          <a:endParaRPr lang="es-EC" dirty="0"/>
        </a:p>
      </dgm:t>
    </dgm:pt>
    <dgm:pt modelId="{064FD75C-5789-4908-A9D8-D141E19E4114}" type="parTrans" cxnId="{F54B4943-4A81-4446-821A-C7064FDDDB48}">
      <dgm:prSet/>
      <dgm:spPr/>
      <dgm:t>
        <a:bodyPr/>
        <a:lstStyle/>
        <a:p>
          <a:endParaRPr lang="es-EC"/>
        </a:p>
      </dgm:t>
    </dgm:pt>
    <dgm:pt modelId="{D7E398E0-1A42-438D-9D04-92E0A5AFDDA5}" type="sibTrans" cxnId="{F54B4943-4A81-4446-821A-C7064FDDDB48}">
      <dgm:prSet/>
      <dgm:spPr/>
      <dgm:t>
        <a:bodyPr/>
        <a:lstStyle/>
        <a:p>
          <a:endParaRPr lang="es-EC"/>
        </a:p>
      </dgm:t>
    </dgm:pt>
    <dgm:pt modelId="{A83EDDCB-1797-4431-8D25-6F65053DAA70}">
      <dgm:prSet/>
      <dgm:spPr/>
      <dgm:t>
        <a:bodyPr/>
        <a:lstStyle/>
        <a:p>
          <a:r>
            <a:rPr lang="es-EC" dirty="0" smtClean="0"/>
            <a:t>Rigidez limitada de diseño</a:t>
          </a:r>
          <a:endParaRPr lang="es-EC" dirty="0"/>
        </a:p>
      </dgm:t>
    </dgm:pt>
    <dgm:pt modelId="{E59E3D2A-E29E-4B3E-984D-358232882F6D}" type="parTrans" cxnId="{67F53C50-CC50-45A3-BCB3-D5F9D666C615}">
      <dgm:prSet/>
      <dgm:spPr/>
      <dgm:t>
        <a:bodyPr/>
        <a:lstStyle/>
        <a:p>
          <a:endParaRPr lang="es-EC"/>
        </a:p>
      </dgm:t>
    </dgm:pt>
    <dgm:pt modelId="{B8F402FD-9266-4F73-8643-8BCF4E4B2CE7}" type="sibTrans" cxnId="{67F53C50-CC50-45A3-BCB3-D5F9D666C615}">
      <dgm:prSet/>
      <dgm:spPr/>
      <dgm:t>
        <a:bodyPr/>
        <a:lstStyle/>
        <a:p>
          <a:endParaRPr lang="es-EC"/>
        </a:p>
      </dgm:t>
    </dgm:pt>
    <dgm:pt modelId="{68BC95CF-81AA-442D-B4C4-A846E1F4A20D}">
      <dgm:prSet/>
      <dgm:spPr/>
      <dgm:t>
        <a:bodyPr/>
        <a:lstStyle/>
        <a:p>
          <a:r>
            <a:rPr lang="es-EC" smtClean="0"/>
            <a:t>Minimizar la masa</a:t>
          </a:r>
          <a:endParaRPr lang="es-EC"/>
        </a:p>
      </dgm:t>
    </dgm:pt>
    <dgm:pt modelId="{DB8A2467-620A-469F-B9F0-932B3CBC319B}" type="parTrans" cxnId="{DC757A34-26F0-4F75-8C4F-096099A7A7AA}">
      <dgm:prSet/>
      <dgm:spPr/>
      <dgm:t>
        <a:bodyPr/>
        <a:lstStyle/>
        <a:p>
          <a:endParaRPr lang="es-EC"/>
        </a:p>
      </dgm:t>
    </dgm:pt>
    <dgm:pt modelId="{C04205FF-442A-456E-B3B0-FFD95592254D}" type="sibTrans" cxnId="{DC757A34-26F0-4F75-8C4F-096099A7A7AA}">
      <dgm:prSet/>
      <dgm:spPr/>
      <dgm:t>
        <a:bodyPr/>
        <a:lstStyle/>
        <a:p>
          <a:endParaRPr lang="es-EC"/>
        </a:p>
      </dgm:t>
    </dgm:pt>
    <mc:AlternateContent xmlns:mc="http://schemas.openxmlformats.org/markup-compatibility/2006" xmlns:a14="http://schemas.microsoft.com/office/drawing/2010/main">
      <mc:Choice Requires="a14">
        <dgm:pt modelId="{CA102533-EE33-45DE-934F-C30DFC4000B0}">
          <dgm:prSet/>
          <dgm:spPr/>
          <dgm:t>
            <a:bodyPr/>
            <a:lstStyle/>
            <a:p>
              <a:r>
                <a:rPr lang="es-EC" dirty="0" smtClean="0"/>
                <a:t>Criterio de diseño </a:t>
              </a:r>
              <a14:m>
                <m:oMath xmlns:m="http://schemas.openxmlformats.org/officeDocument/2006/math">
                  <m:f>
                    <m:fPr>
                      <m:ctrlPr>
                        <a:rPr lang="es-EC" i="1">
                          <a:latin typeface="Cambria Math" panose="02040503050406030204" pitchFamily="18" charset="0"/>
                        </a:rPr>
                      </m:ctrlPr>
                    </m:fPr>
                    <m:num>
                      <m:r>
                        <a:rPr lang="es-EC" i="1">
                          <a:latin typeface="Cambria Math" panose="02040503050406030204" pitchFamily="18" charset="0"/>
                        </a:rPr>
                        <m:t>𝐸</m:t>
                      </m:r>
                    </m:num>
                    <m:den>
                      <m:r>
                        <a:rPr lang="es-EC" i="1">
                          <a:latin typeface="Cambria Math" panose="02040503050406030204" pitchFamily="18" charset="0"/>
                        </a:rPr>
                        <m:t>𝑝</m:t>
                      </m:r>
                    </m:den>
                  </m:f>
                </m:oMath>
              </a14:m>
              <a:endParaRPr lang="es-EC" dirty="0"/>
            </a:p>
          </dgm:t>
        </dgm:pt>
      </mc:Choice>
      <mc:Fallback xmlns="">
        <dgm:pt modelId="{CA102533-EE33-45DE-934F-C30DFC4000B0}">
          <dgm:prSet/>
          <dgm:spPr/>
          <dgm:t>
            <a:bodyPr/>
            <a:lstStyle/>
            <a:p>
              <a:r>
                <a:rPr lang="es-EC" dirty="0" smtClean="0"/>
                <a:t>Criterio de diseño </a:t>
              </a:r>
              <a:r>
                <a:rPr lang="es-EC" i="0">
                  <a:latin typeface="Cambria Math" panose="02040503050406030204" pitchFamily="18" charset="0"/>
                </a:rPr>
                <a:t>𝐸/𝑝</a:t>
              </a:r>
              <a:endParaRPr lang="es-EC" dirty="0"/>
            </a:p>
          </dgm:t>
        </dgm:pt>
      </mc:Fallback>
    </mc:AlternateContent>
    <dgm:pt modelId="{8723DEDF-DC2C-49D9-BD6F-02748EE5E67C}" type="parTrans" cxnId="{7C95F996-0231-4FAF-8497-967E4410BD17}">
      <dgm:prSet/>
      <dgm:spPr/>
      <dgm:t>
        <a:bodyPr/>
        <a:lstStyle/>
        <a:p>
          <a:endParaRPr lang="es-EC"/>
        </a:p>
      </dgm:t>
    </dgm:pt>
    <dgm:pt modelId="{6518196E-19BD-4D85-8CC7-008B3F22509E}" type="sibTrans" cxnId="{7C95F996-0231-4FAF-8497-967E4410BD17}">
      <dgm:prSet/>
      <dgm:spPr/>
      <dgm:t>
        <a:bodyPr/>
        <a:lstStyle/>
        <a:p>
          <a:endParaRPr lang="es-EC"/>
        </a:p>
      </dgm:t>
    </dgm:pt>
    <dgm:pt modelId="{4FDE975A-5395-4381-94B9-B3C164252D94}">
      <dgm:prSet/>
      <dgm:spPr/>
      <dgm:t>
        <a:bodyPr/>
        <a:lstStyle/>
        <a:p>
          <a:r>
            <a:rPr lang="es-EC" dirty="0" smtClean="0"/>
            <a:t>La densidad máxima no debe de sobrepasar los 4000 kg/m3</a:t>
          </a:r>
          <a:endParaRPr lang="es-EC" dirty="0"/>
        </a:p>
      </dgm:t>
    </dgm:pt>
    <dgm:pt modelId="{21EB51CC-8CFC-49DD-861F-411BDDB8F63C}" type="parTrans" cxnId="{41E9439C-CA3E-44E0-9016-F832E0B624F3}">
      <dgm:prSet/>
      <dgm:spPr/>
      <dgm:t>
        <a:bodyPr/>
        <a:lstStyle/>
        <a:p>
          <a:endParaRPr lang="es-EC"/>
        </a:p>
      </dgm:t>
    </dgm:pt>
    <dgm:pt modelId="{8C0694D7-D6C5-4AF5-8FDA-3F42469D19EB}" type="sibTrans" cxnId="{41E9439C-CA3E-44E0-9016-F832E0B624F3}">
      <dgm:prSet/>
      <dgm:spPr/>
      <dgm:t>
        <a:bodyPr/>
        <a:lstStyle/>
        <a:p>
          <a:endParaRPr lang="es-EC"/>
        </a:p>
      </dgm:t>
    </dgm:pt>
    <dgm:pt modelId="{54A7DD88-9235-4EF2-BA48-AED71E1BC763}" type="pres">
      <dgm:prSet presAssocID="{48158337-9FCB-4921-B924-67E402F21FB5}" presName="Name0" presStyleCnt="0">
        <dgm:presLayoutVars>
          <dgm:chMax val="7"/>
          <dgm:chPref val="7"/>
          <dgm:dir/>
          <dgm:animOne val="branch"/>
          <dgm:animLvl val="lvl"/>
        </dgm:presLayoutVars>
      </dgm:prSet>
      <dgm:spPr/>
    </dgm:pt>
    <dgm:pt modelId="{B94E8649-2D59-42FC-B8AA-3D051CE6B201}" type="pres">
      <dgm:prSet presAssocID="{E2B2521A-7B7E-43C1-BB6C-789271EE1920}" presName="composite" presStyleCnt="0"/>
      <dgm:spPr/>
    </dgm:pt>
    <dgm:pt modelId="{10A1F101-E9C0-4B89-B99A-EF844B04F937}" type="pres">
      <dgm:prSet presAssocID="{E2B2521A-7B7E-43C1-BB6C-789271EE1920}" presName="BackAccent" presStyleLbl="bgShp" presStyleIdx="0" presStyleCnt="1"/>
      <dgm:spPr/>
    </dgm:pt>
    <dgm:pt modelId="{DE152458-868D-4D7F-8F81-AC53EDED2F28}" type="pres">
      <dgm:prSet presAssocID="{E2B2521A-7B7E-43C1-BB6C-789271EE1920}" presName="Accent" presStyleLbl="alignNode1" presStyleIdx="0" presStyleCnt="1"/>
      <dgm:spPr/>
    </dgm:pt>
    <dgm:pt modelId="{558FCF31-86FA-474A-B77D-99521A84C59F}" type="pres">
      <dgm:prSet presAssocID="{E2B2521A-7B7E-43C1-BB6C-789271EE1920}" presName="Child" presStyleLbl="revTx" presStyleIdx="0" presStyleCnt="2" custScaleX="114028" custLinFactNeighborX="-7117" custLinFactNeighborY="500">
        <dgm:presLayoutVars>
          <dgm:chMax val="0"/>
          <dgm:chPref val="0"/>
          <dgm:bulletEnabled val="1"/>
        </dgm:presLayoutVars>
      </dgm:prSet>
      <dgm:spPr/>
      <dgm:t>
        <a:bodyPr/>
        <a:lstStyle/>
        <a:p>
          <a:endParaRPr lang="es-EC"/>
        </a:p>
      </dgm:t>
    </dgm:pt>
    <dgm:pt modelId="{A7500967-E85C-4AC7-988E-C1866373B3A3}" type="pres">
      <dgm:prSet presAssocID="{E2B2521A-7B7E-43C1-BB6C-789271EE1920}" presName="Parent" presStyleLbl="revTx" presStyleIdx="1" presStyleCnt="2">
        <dgm:presLayoutVars>
          <dgm:chMax val="1"/>
          <dgm:chPref val="1"/>
          <dgm:bulletEnabled val="1"/>
        </dgm:presLayoutVars>
      </dgm:prSet>
      <dgm:spPr/>
      <dgm:t>
        <a:bodyPr/>
        <a:lstStyle/>
        <a:p>
          <a:endParaRPr lang="es-EC"/>
        </a:p>
      </dgm:t>
    </dgm:pt>
  </dgm:ptLst>
  <dgm:cxnLst>
    <dgm:cxn modelId="{B728CA43-81D0-4C21-8F3E-7EEBD3F0F1A8}" type="presOf" srcId="{A83EDDCB-1797-4431-8D25-6F65053DAA70}" destId="{558FCF31-86FA-474A-B77D-99521A84C59F}" srcOrd="0" destOrd="0" presId="urn:microsoft.com/office/officeart/2008/layout/IncreasingCircleProcess"/>
    <dgm:cxn modelId="{7C95F996-0231-4FAF-8497-967E4410BD17}" srcId="{E2B2521A-7B7E-43C1-BB6C-789271EE1920}" destId="{CA102533-EE33-45DE-934F-C30DFC4000B0}" srcOrd="2" destOrd="0" parTransId="{8723DEDF-DC2C-49D9-BD6F-02748EE5E67C}" sibTransId="{6518196E-19BD-4D85-8CC7-008B3F22509E}"/>
    <dgm:cxn modelId="{2C90BE48-F98B-4A90-BF5E-EF792CAAB9B2}" type="presOf" srcId="{E2B2521A-7B7E-43C1-BB6C-789271EE1920}" destId="{A7500967-E85C-4AC7-988E-C1866373B3A3}" srcOrd="0" destOrd="0" presId="urn:microsoft.com/office/officeart/2008/layout/IncreasingCircleProcess"/>
    <dgm:cxn modelId="{38577C3A-93D9-4BA8-80D7-5839F9384D20}" type="presOf" srcId="{4FDE975A-5395-4381-94B9-B3C164252D94}" destId="{558FCF31-86FA-474A-B77D-99521A84C59F}" srcOrd="0" destOrd="3" presId="urn:microsoft.com/office/officeart/2008/layout/IncreasingCircleProcess"/>
    <dgm:cxn modelId="{DC757A34-26F0-4F75-8C4F-096099A7A7AA}" srcId="{E2B2521A-7B7E-43C1-BB6C-789271EE1920}" destId="{68BC95CF-81AA-442D-B4C4-A846E1F4A20D}" srcOrd="1" destOrd="0" parTransId="{DB8A2467-620A-469F-B9F0-932B3CBC319B}" sibTransId="{C04205FF-442A-456E-B3B0-FFD95592254D}"/>
    <dgm:cxn modelId="{F54B4943-4A81-4446-821A-C7064FDDDB48}" srcId="{48158337-9FCB-4921-B924-67E402F21FB5}" destId="{E2B2521A-7B7E-43C1-BB6C-789271EE1920}" srcOrd="0" destOrd="0" parTransId="{064FD75C-5789-4908-A9D8-D141E19E4114}" sibTransId="{D7E398E0-1A42-438D-9D04-92E0A5AFDDA5}"/>
    <dgm:cxn modelId="{FF65F807-5937-4362-88B4-AB16F5A203A9}" type="presOf" srcId="{68BC95CF-81AA-442D-B4C4-A846E1F4A20D}" destId="{558FCF31-86FA-474A-B77D-99521A84C59F}" srcOrd="0" destOrd="1" presId="urn:microsoft.com/office/officeart/2008/layout/IncreasingCircleProcess"/>
    <dgm:cxn modelId="{41E9439C-CA3E-44E0-9016-F832E0B624F3}" srcId="{E2B2521A-7B7E-43C1-BB6C-789271EE1920}" destId="{4FDE975A-5395-4381-94B9-B3C164252D94}" srcOrd="3" destOrd="0" parTransId="{21EB51CC-8CFC-49DD-861F-411BDDB8F63C}" sibTransId="{8C0694D7-D6C5-4AF5-8FDA-3F42469D19EB}"/>
    <dgm:cxn modelId="{67F53C50-CC50-45A3-BCB3-D5F9D666C615}" srcId="{E2B2521A-7B7E-43C1-BB6C-789271EE1920}" destId="{A83EDDCB-1797-4431-8D25-6F65053DAA70}" srcOrd="0" destOrd="0" parTransId="{E59E3D2A-E29E-4B3E-984D-358232882F6D}" sibTransId="{B8F402FD-9266-4F73-8643-8BCF4E4B2CE7}"/>
    <dgm:cxn modelId="{922AD47D-94AB-4271-B987-01F7560F3D0D}" type="presOf" srcId="{48158337-9FCB-4921-B924-67E402F21FB5}" destId="{54A7DD88-9235-4EF2-BA48-AED71E1BC763}" srcOrd="0" destOrd="0" presId="urn:microsoft.com/office/officeart/2008/layout/IncreasingCircleProcess"/>
    <dgm:cxn modelId="{D353F609-25DB-4408-A7EA-FEC3E16CF6DF}" type="presOf" srcId="{CA102533-EE33-45DE-934F-C30DFC4000B0}" destId="{558FCF31-86FA-474A-B77D-99521A84C59F}" srcOrd="0" destOrd="2" presId="urn:microsoft.com/office/officeart/2008/layout/IncreasingCircleProcess"/>
    <dgm:cxn modelId="{4A1AB99D-7E9C-4DC4-860D-8C663DB10A71}" type="presParOf" srcId="{54A7DD88-9235-4EF2-BA48-AED71E1BC763}" destId="{B94E8649-2D59-42FC-B8AA-3D051CE6B201}" srcOrd="0" destOrd="0" presId="urn:microsoft.com/office/officeart/2008/layout/IncreasingCircleProcess"/>
    <dgm:cxn modelId="{9A997783-5AFC-4914-98CE-291E5706FFEE}" type="presParOf" srcId="{B94E8649-2D59-42FC-B8AA-3D051CE6B201}" destId="{10A1F101-E9C0-4B89-B99A-EF844B04F937}" srcOrd="0" destOrd="0" presId="urn:microsoft.com/office/officeart/2008/layout/IncreasingCircleProcess"/>
    <dgm:cxn modelId="{6D9E28AA-8ACD-4F51-9FFC-BEDB44130EB1}" type="presParOf" srcId="{B94E8649-2D59-42FC-B8AA-3D051CE6B201}" destId="{DE152458-868D-4D7F-8F81-AC53EDED2F28}" srcOrd="1" destOrd="0" presId="urn:microsoft.com/office/officeart/2008/layout/IncreasingCircleProcess"/>
    <dgm:cxn modelId="{3F9B0335-77B7-4968-8838-D75F7C9E88A2}" type="presParOf" srcId="{B94E8649-2D59-42FC-B8AA-3D051CE6B201}" destId="{558FCF31-86FA-474A-B77D-99521A84C59F}" srcOrd="2" destOrd="0" presId="urn:microsoft.com/office/officeart/2008/layout/IncreasingCircleProcess"/>
    <dgm:cxn modelId="{8DC6AB57-5929-4231-8309-1D0D5CB559EB}" type="presParOf" srcId="{B94E8649-2D59-42FC-B8AA-3D051CE6B201}" destId="{A7500967-E85C-4AC7-988E-C1866373B3A3}"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8158337-9FCB-4921-B924-67E402F21FB5}" type="doc">
      <dgm:prSet loTypeId="urn:microsoft.com/office/officeart/2008/layout/IncreasingCircleProcess" loCatId="process" qsTypeId="urn:microsoft.com/office/officeart/2005/8/quickstyle/simple1" qsCatId="simple" csTypeId="urn:microsoft.com/office/officeart/2005/8/colors/accent1_2" csCatId="accent1" phldr="1"/>
      <dgm:spPr/>
    </dgm:pt>
    <dgm:pt modelId="{E2B2521A-7B7E-43C1-BB6C-789271EE1920}">
      <dgm:prSet phldrT="[Texto]"/>
      <dgm:spPr/>
      <dgm:t>
        <a:bodyPr/>
        <a:lstStyle/>
        <a:p>
          <a:r>
            <a:rPr lang="es-EC" b="1" dirty="0" smtClean="0"/>
            <a:t>Base Eje X</a:t>
          </a:r>
          <a:endParaRPr lang="es-EC" dirty="0"/>
        </a:p>
      </dgm:t>
    </dgm:pt>
    <dgm:pt modelId="{064FD75C-5789-4908-A9D8-D141E19E4114}" type="parTrans" cxnId="{F54B4943-4A81-4446-821A-C7064FDDDB48}">
      <dgm:prSet/>
      <dgm:spPr/>
      <dgm:t>
        <a:bodyPr/>
        <a:lstStyle/>
        <a:p>
          <a:endParaRPr lang="es-EC"/>
        </a:p>
      </dgm:t>
    </dgm:pt>
    <dgm:pt modelId="{D7E398E0-1A42-438D-9D04-92E0A5AFDDA5}" type="sibTrans" cxnId="{F54B4943-4A81-4446-821A-C7064FDDDB48}">
      <dgm:prSet/>
      <dgm:spPr/>
      <dgm:t>
        <a:bodyPr/>
        <a:lstStyle/>
        <a:p>
          <a:endParaRPr lang="es-EC"/>
        </a:p>
      </dgm:t>
    </dgm:pt>
    <dgm:pt modelId="{A83EDDCB-1797-4431-8D25-6F65053DAA70}">
      <dgm:prSet/>
      <dgm:spPr>
        <a:blipFill rotWithShape="0">
          <a:blip xmlns:r="http://schemas.openxmlformats.org/officeDocument/2006/relationships" r:embed="rId1"/>
          <a:stretch>
            <a:fillRect l="-4028" t="-1901" r="-2370"/>
          </a:stretch>
        </a:blipFill>
      </dgm:spPr>
      <dgm:t>
        <a:bodyPr/>
        <a:lstStyle/>
        <a:p>
          <a:r>
            <a:rPr lang="es-EC">
              <a:noFill/>
            </a:rPr>
            <a:t> </a:t>
          </a:r>
        </a:p>
      </dgm:t>
    </dgm:pt>
    <dgm:pt modelId="{E59E3D2A-E29E-4B3E-984D-358232882F6D}" type="parTrans" cxnId="{67F53C50-CC50-45A3-BCB3-D5F9D666C615}">
      <dgm:prSet/>
      <dgm:spPr/>
      <dgm:t>
        <a:bodyPr/>
        <a:lstStyle/>
        <a:p>
          <a:endParaRPr lang="es-EC"/>
        </a:p>
      </dgm:t>
    </dgm:pt>
    <dgm:pt modelId="{B8F402FD-9266-4F73-8643-8BCF4E4B2CE7}" type="sibTrans" cxnId="{67F53C50-CC50-45A3-BCB3-D5F9D666C615}">
      <dgm:prSet/>
      <dgm:spPr/>
      <dgm:t>
        <a:bodyPr/>
        <a:lstStyle/>
        <a:p>
          <a:endParaRPr lang="es-EC"/>
        </a:p>
      </dgm:t>
    </dgm:pt>
    <dgm:pt modelId="{68BC95CF-81AA-442D-B4C4-A846E1F4A20D}">
      <dgm:prSet/>
      <dgm:spPr/>
      <dgm:t>
        <a:bodyPr/>
        <a:lstStyle/>
        <a:p>
          <a:r>
            <a:rPr lang="es-EC">
              <a:noFill/>
            </a:rPr>
            <a:t> </a:t>
          </a:r>
        </a:p>
      </dgm:t>
    </dgm:pt>
    <dgm:pt modelId="{DB8A2467-620A-469F-B9F0-932B3CBC319B}" type="parTrans" cxnId="{DC757A34-26F0-4F75-8C4F-096099A7A7AA}">
      <dgm:prSet/>
      <dgm:spPr/>
      <dgm:t>
        <a:bodyPr/>
        <a:lstStyle/>
        <a:p>
          <a:endParaRPr lang="es-EC"/>
        </a:p>
      </dgm:t>
    </dgm:pt>
    <dgm:pt modelId="{C04205FF-442A-456E-B3B0-FFD95592254D}" type="sibTrans" cxnId="{DC757A34-26F0-4F75-8C4F-096099A7A7AA}">
      <dgm:prSet/>
      <dgm:spPr/>
      <dgm:t>
        <a:bodyPr/>
        <a:lstStyle/>
        <a:p>
          <a:endParaRPr lang="es-EC"/>
        </a:p>
      </dgm:t>
    </dgm:pt>
    <dgm:pt modelId="{CA102533-EE33-45DE-934F-C30DFC4000B0}">
      <dgm:prSet/>
      <dgm:spPr/>
      <dgm:t>
        <a:bodyPr/>
        <a:lstStyle/>
        <a:p>
          <a:r>
            <a:rPr lang="es-EC">
              <a:noFill/>
            </a:rPr>
            <a:t> </a:t>
          </a:r>
        </a:p>
      </dgm:t>
    </dgm:pt>
    <dgm:pt modelId="{8723DEDF-DC2C-49D9-BD6F-02748EE5E67C}" type="parTrans" cxnId="{7C95F996-0231-4FAF-8497-967E4410BD17}">
      <dgm:prSet/>
      <dgm:spPr/>
      <dgm:t>
        <a:bodyPr/>
        <a:lstStyle/>
        <a:p>
          <a:endParaRPr lang="es-EC"/>
        </a:p>
      </dgm:t>
    </dgm:pt>
    <dgm:pt modelId="{6518196E-19BD-4D85-8CC7-008B3F22509E}" type="sibTrans" cxnId="{7C95F996-0231-4FAF-8497-967E4410BD17}">
      <dgm:prSet/>
      <dgm:spPr/>
      <dgm:t>
        <a:bodyPr/>
        <a:lstStyle/>
        <a:p>
          <a:endParaRPr lang="es-EC"/>
        </a:p>
      </dgm:t>
    </dgm:pt>
    <dgm:pt modelId="{4FDE975A-5395-4381-94B9-B3C164252D94}">
      <dgm:prSet/>
      <dgm:spPr/>
      <dgm:t>
        <a:bodyPr/>
        <a:lstStyle/>
        <a:p>
          <a:r>
            <a:rPr lang="es-EC">
              <a:noFill/>
            </a:rPr>
            <a:t> </a:t>
          </a:r>
        </a:p>
      </dgm:t>
    </dgm:pt>
    <dgm:pt modelId="{21EB51CC-8CFC-49DD-861F-411BDDB8F63C}" type="parTrans" cxnId="{41E9439C-CA3E-44E0-9016-F832E0B624F3}">
      <dgm:prSet/>
      <dgm:spPr/>
      <dgm:t>
        <a:bodyPr/>
        <a:lstStyle/>
        <a:p>
          <a:endParaRPr lang="es-EC"/>
        </a:p>
      </dgm:t>
    </dgm:pt>
    <dgm:pt modelId="{8C0694D7-D6C5-4AF5-8FDA-3F42469D19EB}" type="sibTrans" cxnId="{41E9439C-CA3E-44E0-9016-F832E0B624F3}">
      <dgm:prSet/>
      <dgm:spPr/>
      <dgm:t>
        <a:bodyPr/>
        <a:lstStyle/>
        <a:p>
          <a:endParaRPr lang="es-EC"/>
        </a:p>
      </dgm:t>
    </dgm:pt>
    <dgm:pt modelId="{54A7DD88-9235-4EF2-BA48-AED71E1BC763}" type="pres">
      <dgm:prSet presAssocID="{48158337-9FCB-4921-B924-67E402F21FB5}" presName="Name0" presStyleCnt="0">
        <dgm:presLayoutVars>
          <dgm:chMax val="7"/>
          <dgm:chPref val="7"/>
          <dgm:dir/>
          <dgm:animOne val="branch"/>
          <dgm:animLvl val="lvl"/>
        </dgm:presLayoutVars>
      </dgm:prSet>
      <dgm:spPr/>
    </dgm:pt>
    <dgm:pt modelId="{B94E8649-2D59-42FC-B8AA-3D051CE6B201}" type="pres">
      <dgm:prSet presAssocID="{E2B2521A-7B7E-43C1-BB6C-789271EE1920}" presName="composite" presStyleCnt="0"/>
      <dgm:spPr/>
    </dgm:pt>
    <dgm:pt modelId="{10A1F101-E9C0-4B89-B99A-EF844B04F937}" type="pres">
      <dgm:prSet presAssocID="{E2B2521A-7B7E-43C1-BB6C-789271EE1920}" presName="BackAccent" presStyleLbl="bgShp" presStyleIdx="0" presStyleCnt="1"/>
      <dgm:spPr/>
    </dgm:pt>
    <dgm:pt modelId="{DE152458-868D-4D7F-8F81-AC53EDED2F28}" type="pres">
      <dgm:prSet presAssocID="{E2B2521A-7B7E-43C1-BB6C-789271EE1920}" presName="Accent" presStyleLbl="alignNode1" presStyleIdx="0" presStyleCnt="1"/>
      <dgm:spPr/>
    </dgm:pt>
    <dgm:pt modelId="{558FCF31-86FA-474A-B77D-99521A84C59F}" type="pres">
      <dgm:prSet presAssocID="{E2B2521A-7B7E-43C1-BB6C-789271EE1920}" presName="Child" presStyleLbl="revTx" presStyleIdx="0" presStyleCnt="2" custScaleX="114028" custLinFactNeighborX="-7117" custLinFactNeighborY="500">
        <dgm:presLayoutVars>
          <dgm:chMax val="0"/>
          <dgm:chPref val="0"/>
          <dgm:bulletEnabled val="1"/>
        </dgm:presLayoutVars>
      </dgm:prSet>
      <dgm:spPr/>
      <dgm:t>
        <a:bodyPr/>
        <a:lstStyle/>
        <a:p>
          <a:endParaRPr lang="es-EC"/>
        </a:p>
      </dgm:t>
    </dgm:pt>
    <dgm:pt modelId="{A7500967-E85C-4AC7-988E-C1866373B3A3}" type="pres">
      <dgm:prSet presAssocID="{E2B2521A-7B7E-43C1-BB6C-789271EE1920}" presName="Parent" presStyleLbl="revTx" presStyleIdx="1" presStyleCnt="2">
        <dgm:presLayoutVars>
          <dgm:chMax val="1"/>
          <dgm:chPref val="1"/>
          <dgm:bulletEnabled val="1"/>
        </dgm:presLayoutVars>
      </dgm:prSet>
      <dgm:spPr/>
      <dgm:t>
        <a:bodyPr/>
        <a:lstStyle/>
        <a:p>
          <a:endParaRPr lang="es-EC"/>
        </a:p>
      </dgm:t>
    </dgm:pt>
  </dgm:ptLst>
  <dgm:cxnLst>
    <dgm:cxn modelId="{B728CA43-81D0-4C21-8F3E-7EEBD3F0F1A8}" type="presOf" srcId="{A83EDDCB-1797-4431-8D25-6F65053DAA70}" destId="{558FCF31-86FA-474A-B77D-99521A84C59F}" srcOrd="0" destOrd="0" presId="urn:microsoft.com/office/officeart/2008/layout/IncreasingCircleProcess"/>
    <dgm:cxn modelId="{7C95F996-0231-4FAF-8497-967E4410BD17}" srcId="{E2B2521A-7B7E-43C1-BB6C-789271EE1920}" destId="{CA102533-EE33-45DE-934F-C30DFC4000B0}" srcOrd="2" destOrd="0" parTransId="{8723DEDF-DC2C-49D9-BD6F-02748EE5E67C}" sibTransId="{6518196E-19BD-4D85-8CC7-008B3F22509E}"/>
    <dgm:cxn modelId="{2C90BE48-F98B-4A90-BF5E-EF792CAAB9B2}" type="presOf" srcId="{E2B2521A-7B7E-43C1-BB6C-789271EE1920}" destId="{A7500967-E85C-4AC7-988E-C1866373B3A3}" srcOrd="0" destOrd="0" presId="urn:microsoft.com/office/officeart/2008/layout/IncreasingCircleProcess"/>
    <dgm:cxn modelId="{38577C3A-93D9-4BA8-80D7-5839F9384D20}" type="presOf" srcId="{4FDE975A-5395-4381-94B9-B3C164252D94}" destId="{558FCF31-86FA-474A-B77D-99521A84C59F}" srcOrd="0" destOrd="3" presId="urn:microsoft.com/office/officeart/2008/layout/IncreasingCircleProcess"/>
    <dgm:cxn modelId="{DC757A34-26F0-4F75-8C4F-096099A7A7AA}" srcId="{E2B2521A-7B7E-43C1-BB6C-789271EE1920}" destId="{68BC95CF-81AA-442D-B4C4-A846E1F4A20D}" srcOrd="1" destOrd="0" parTransId="{DB8A2467-620A-469F-B9F0-932B3CBC319B}" sibTransId="{C04205FF-442A-456E-B3B0-FFD95592254D}"/>
    <dgm:cxn modelId="{F54B4943-4A81-4446-821A-C7064FDDDB48}" srcId="{48158337-9FCB-4921-B924-67E402F21FB5}" destId="{E2B2521A-7B7E-43C1-BB6C-789271EE1920}" srcOrd="0" destOrd="0" parTransId="{064FD75C-5789-4908-A9D8-D141E19E4114}" sibTransId="{D7E398E0-1A42-438D-9D04-92E0A5AFDDA5}"/>
    <dgm:cxn modelId="{FF65F807-5937-4362-88B4-AB16F5A203A9}" type="presOf" srcId="{68BC95CF-81AA-442D-B4C4-A846E1F4A20D}" destId="{558FCF31-86FA-474A-B77D-99521A84C59F}" srcOrd="0" destOrd="1" presId="urn:microsoft.com/office/officeart/2008/layout/IncreasingCircleProcess"/>
    <dgm:cxn modelId="{41E9439C-CA3E-44E0-9016-F832E0B624F3}" srcId="{E2B2521A-7B7E-43C1-BB6C-789271EE1920}" destId="{4FDE975A-5395-4381-94B9-B3C164252D94}" srcOrd="3" destOrd="0" parTransId="{21EB51CC-8CFC-49DD-861F-411BDDB8F63C}" sibTransId="{8C0694D7-D6C5-4AF5-8FDA-3F42469D19EB}"/>
    <dgm:cxn modelId="{67F53C50-CC50-45A3-BCB3-D5F9D666C615}" srcId="{E2B2521A-7B7E-43C1-BB6C-789271EE1920}" destId="{A83EDDCB-1797-4431-8D25-6F65053DAA70}" srcOrd="0" destOrd="0" parTransId="{E59E3D2A-E29E-4B3E-984D-358232882F6D}" sibTransId="{B8F402FD-9266-4F73-8643-8BCF4E4B2CE7}"/>
    <dgm:cxn modelId="{922AD47D-94AB-4271-B987-01F7560F3D0D}" type="presOf" srcId="{48158337-9FCB-4921-B924-67E402F21FB5}" destId="{54A7DD88-9235-4EF2-BA48-AED71E1BC763}" srcOrd="0" destOrd="0" presId="urn:microsoft.com/office/officeart/2008/layout/IncreasingCircleProcess"/>
    <dgm:cxn modelId="{D353F609-25DB-4408-A7EA-FEC3E16CF6DF}" type="presOf" srcId="{CA102533-EE33-45DE-934F-C30DFC4000B0}" destId="{558FCF31-86FA-474A-B77D-99521A84C59F}" srcOrd="0" destOrd="2" presId="urn:microsoft.com/office/officeart/2008/layout/IncreasingCircleProcess"/>
    <dgm:cxn modelId="{4A1AB99D-7E9C-4DC4-860D-8C663DB10A71}" type="presParOf" srcId="{54A7DD88-9235-4EF2-BA48-AED71E1BC763}" destId="{B94E8649-2D59-42FC-B8AA-3D051CE6B201}" srcOrd="0" destOrd="0" presId="urn:microsoft.com/office/officeart/2008/layout/IncreasingCircleProcess"/>
    <dgm:cxn modelId="{9A997783-5AFC-4914-98CE-291E5706FFEE}" type="presParOf" srcId="{B94E8649-2D59-42FC-B8AA-3D051CE6B201}" destId="{10A1F101-E9C0-4B89-B99A-EF844B04F937}" srcOrd="0" destOrd="0" presId="urn:microsoft.com/office/officeart/2008/layout/IncreasingCircleProcess"/>
    <dgm:cxn modelId="{6D9E28AA-8ACD-4F51-9FFC-BEDB44130EB1}" type="presParOf" srcId="{B94E8649-2D59-42FC-B8AA-3D051CE6B201}" destId="{DE152458-868D-4D7F-8F81-AC53EDED2F28}" srcOrd="1" destOrd="0" presId="urn:microsoft.com/office/officeart/2008/layout/IncreasingCircleProcess"/>
    <dgm:cxn modelId="{3F9B0335-77B7-4968-8838-D75F7C9E88A2}" type="presParOf" srcId="{B94E8649-2D59-42FC-B8AA-3D051CE6B201}" destId="{558FCF31-86FA-474A-B77D-99521A84C59F}" srcOrd="2" destOrd="0" presId="urn:microsoft.com/office/officeart/2008/layout/IncreasingCircleProcess"/>
    <dgm:cxn modelId="{8DC6AB57-5929-4231-8309-1D0D5CB559EB}" type="presParOf" srcId="{B94E8649-2D59-42FC-B8AA-3D051CE6B201}" destId="{A7500967-E85C-4AC7-988E-C1866373B3A3}"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8158337-9FCB-4921-B924-67E402F21FB5}" type="doc">
      <dgm:prSet loTypeId="urn:microsoft.com/office/officeart/2008/layout/IncreasingCircleProcess" loCatId="process" qsTypeId="urn:microsoft.com/office/officeart/2005/8/quickstyle/simple1" qsCatId="simple" csTypeId="urn:microsoft.com/office/officeart/2005/8/colors/accent1_2" csCatId="accent1" phldr="1"/>
      <dgm:spPr/>
    </dgm:pt>
    <dgm:pt modelId="{E2B2521A-7B7E-43C1-BB6C-789271EE1920}">
      <dgm:prSet phldrT="[Texto]"/>
      <dgm:spPr/>
      <dgm:t>
        <a:bodyPr/>
        <a:lstStyle/>
        <a:p>
          <a:r>
            <a:rPr lang="es-EC" b="1" dirty="0" smtClean="0"/>
            <a:t>Base de Cámara</a:t>
          </a:r>
          <a:endParaRPr lang="es-EC" dirty="0"/>
        </a:p>
      </dgm:t>
    </dgm:pt>
    <dgm:pt modelId="{064FD75C-5789-4908-A9D8-D141E19E4114}" type="parTrans" cxnId="{F54B4943-4A81-4446-821A-C7064FDDDB48}">
      <dgm:prSet/>
      <dgm:spPr/>
      <dgm:t>
        <a:bodyPr/>
        <a:lstStyle/>
        <a:p>
          <a:endParaRPr lang="es-EC"/>
        </a:p>
      </dgm:t>
    </dgm:pt>
    <dgm:pt modelId="{D7E398E0-1A42-438D-9D04-92E0A5AFDDA5}" type="sibTrans" cxnId="{F54B4943-4A81-4446-821A-C7064FDDDB48}">
      <dgm:prSet/>
      <dgm:spPr/>
      <dgm:t>
        <a:bodyPr/>
        <a:lstStyle/>
        <a:p>
          <a:endParaRPr lang="es-EC"/>
        </a:p>
      </dgm:t>
    </dgm:pt>
    <dgm:pt modelId="{A83EDDCB-1797-4431-8D25-6F65053DAA70}">
      <dgm:prSet/>
      <dgm:spPr/>
      <dgm:t>
        <a:bodyPr/>
        <a:lstStyle/>
        <a:p>
          <a:r>
            <a:rPr lang="es-EC" dirty="0" smtClean="0"/>
            <a:t>Densidad máxima de 1200 kg/m3</a:t>
          </a:r>
          <a:endParaRPr lang="es-EC" dirty="0"/>
        </a:p>
      </dgm:t>
    </dgm:pt>
    <dgm:pt modelId="{E59E3D2A-E29E-4B3E-984D-358232882F6D}" type="parTrans" cxnId="{67F53C50-CC50-45A3-BCB3-D5F9D666C615}">
      <dgm:prSet/>
      <dgm:spPr/>
      <dgm:t>
        <a:bodyPr/>
        <a:lstStyle/>
        <a:p>
          <a:endParaRPr lang="es-EC"/>
        </a:p>
      </dgm:t>
    </dgm:pt>
    <dgm:pt modelId="{B8F402FD-9266-4F73-8643-8BCF4E4B2CE7}" type="sibTrans" cxnId="{67F53C50-CC50-45A3-BCB3-D5F9D666C615}">
      <dgm:prSet/>
      <dgm:spPr/>
      <dgm:t>
        <a:bodyPr/>
        <a:lstStyle/>
        <a:p>
          <a:endParaRPr lang="es-EC"/>
        </a:p>
      </dgm:t>
    </dgm:pt>
    <dgm:pt modelId="{54A7DD88-9235-4EF2-BA48-AED71E1BC763}" type="pres">
      <dgm:prSet presAssocID="{48158337-9FCB-4921-B924-67E402F21FB5}" presName="Name0" presStyleCnt="0">
        <dgm:presLayoutVars>
          <dgm:chMax val="7"/>
          <dgm:chPref val="7"/>
          <dgm:dir/>
          <dgm:animOne val="branch"/>
          <dgm:animLvl val="lvl"/>
        </dgm:presLayoutVars>
      </dgm:prSet>
      <dgm:spPr/>
    </dgm:pt>
    <dgm:pt modelId="{B94E8649-2D59-42FC-B8AA-3D051CE6B201}" type="pres">
      <dgm:prSet presAssocID="{E2B2521A-7B7E-43C1-BB6C-789271EE1920}" presName="composite" presStyleCnt="0"/>
      <dgm:spPr/>
    </dgm:pt>
    <dgm:pt modelId="{10A1F101-E9C0-4B89-B99A-EF844B04F937}" type="pres">
      <dgm:prSet presAssocID="{E2B2521A-7B7E-43C1-BB6C-789271EE1920}" presName="BackAccent" presStyleLbl="bgShp" presStyleIdx="0" presStyleCnt="1"/>
      <dgm:spPr/>
    </dgm:pt>
    <dgm:pt modelId="{DE152458-868D-4D7F-8F81-AC53EDED2F28}" type="pres">
      <dgm:prSet presAssocID="{E2B2521A-7B7E-43C1-BB6C-789271EE1920}" presName="Accent" presStyleLbl="alignNode1" presStyleIdx="0" presStyleCnt="1"/>
      <dgm:spPr/>
    </dgm:pt>
    <dgm:pt modelId="{558FCF31-86FA-474A-B77D-99521A84C59F}" type="pres">
      <dgm:prSet presAssocID="{E2B2521A-7B7E-43C1-BB6C-789271EE1920}" presName="Child" presStyleLbl="revTx" presStyleIdx="0" presStyleCnt="2" custScaleX="153885" custLinFactNeighborX="25891" custLinFactNeighborY="2033">
        <dgm:presLayoutVars>
          <dgm:chMax val="0"/>
          <dgm:chPref val="0"/>
          <dgm:bulletEnabled val="1"/>
        </dgm:presLayoutVars>
      </dgm:prSet>
      <dgm:spPr/>
      <dgm:t>
        <a:bodyPr/>
        <a:lstStyle/>
        <a:p>
          <a:endParaRPr lang="es-EC"/>
        </a:p>
      </dgm:t>
    </dgm:pt>
    <dgm:pt modelId="{A7500967-E85C-4AC7-988E-C1866373B3A3}" type="pres">
      <dgm:prSet presAssocID="{E2B2521A-7B7E-43C1-BB6C-789271EE1920}" presName="Parent" presStyleLbl="revTx" presStyleIdx="1" presStyleCnt="2">
        <dgm:presLayoutVars>
          <dgm:chMax val="1"/>
          <dgm:chPref val="1"/>
          <dgm:bulletEnabled val="1"/>
        </dgm:presLayoutVars>
      </dgm:prSet>
      <dgm:spPr/>
      <dgm:t>
        <a:bodyPr/>
        <a:lstStyle/>
        <a:p>
          <a:endParaRPr lang="es-EC"/>
        </a:p>
      </dgm:t>
    </dgm:pt>
  </dgm:ptLst>
  <dgm:cxnLst>
    <dgm:cxn modelId="{F8B50856-39CC-4D1F-8694-A6FEDB820EAC}" type="presOf" srcId="{48158337-9FCB-4921-B924-67E402F21FB5}" destId="{54A7DD88-9235-4EF2-BA48-AED71E1BC763}" srcOrd="0" destOrd="0" presId="urn:microsoft.com/office/officeart/2008/layout/IncreasingCircleProcess"/>
    <dgm:cxn modelId="{67F53C50-CC50-45A3-BCB3-D5F9D666C615}" srcId="{E2B2521A-7B7E-43C1-BB6C-789271EE1920}" destId="{A83EDDCB-1797-4431-8D25-6F65053DAA70}" srcOrd="0" destOrd="0" parTransId="{E59E3D2A-E29E-4B3E-984D-358232882F6D}" sibTransId="{B8F402FD-9266-4F73-8643-8BCF4E4B2CE7}"/>
    <dgm:cxn modelId="{CDCE6305-1771-4A84-91B6-1D5E95BE8275}" type="presOf" srcId="{A83EDDCB-1797-4431-8D25-6F65053DAA70}" destId="{558FCF31-86FA-474A-B77D-99521A84C59F}" srcOrd="0" destOrd="0" presId="urn:microsoft.com/office/officeart/2008/layout/IncreasingCircleProcess"/>
    <dgm:cxn modelId="{54956DD0-F7CC-4E16-9989-52AF21F413FE}" type="presOf" srcId="{E2B2521A-7B7E-43C1-BB6C-789271EE1920}" destId="{A7500967-E85C-4AC7-988E-C1866373B3A3}" srcOrd="0" destOrd="0" presId="urn:microsoft.com/office/officeart/2008/layout/IncreasingCircleProcess"/>
    <dgm:cxn modelId="{F54B4943-4A81-4446-821A-C7064FDDDB48}" srcId="{48158337-9FCB-4921-B924-67E402F21FB5}" destId="{E2B2521A-7B7E-43C1-BB6C-789271EE1920}" srcOrd="0" destOrd="0" parTransId="{064FD75C-5789-4908-A9D8-D141E19E4114}" sibTransId="{D7E398E0-1A42-438D-9D04-92E0A5AFDDA5}"/>
    <dgm:cxn modelId="{B93B2872-421E-40A7-A69C-72E24E65D803}" type="presParOf" srcId="{54A7DD88-9235-4EF2-BA48-AED71E1BC763}" destId="{B94E8649-2D59-42FC-B8AA-3D051CE6B201}" srcOrd="0" destOrd="0" presId="urn:microsoft.com/office/officeart/2008/layout/IncreasingCircleProcess"/>
    <dgm:cxn modelId="{C57D6C94-797B-4290-AFE1-87D067BB2475}" type="presParOf" srcId="{B94E8649-2D59-42FC-B8AA-3D051CE6B201}" destId="{10A1F101-E9C0-4B89-B99A-EF844B04F937}" srcOrd="0" destOrd="0" presId="urn:microsoft.com/office/officeart/2008/layout/IncreasingCircleProcess"/>
    <dgm:cxn modelId="{E0A49C40-D6F3-4CDB-9549-227EE43C76A6}" type="presParOf" srcId="{B94E8649-2D59-42FC-B8AA-3D051CE6B201}" destId="{DE152458-868D-4D7F-8F81-AC53EDED2F28}" srcOrd="1" destOrd="0" presId="urn:microsoft.com/office/officeart/2008/layout/IncreasingCircleProcess"/>
    <dgm:cxn modelId="{643436AC-AFE8-4A4E-9107-4C4F11AF45C8}" type="presParOf" srcId="{B94E8649-2D59-42FC-B8AA-3D051CE6B201}" destId="{558FCF31-86FA-474A-B77D-99521A84C59F}" srcOrd="2" destOrd="0" presId="urn:microsoft.com/office/officeart/2008/layout/IncreasingCircleProcess"/>
    <dgm:cxn modelId="{51DF3267-3AE5-4CF2-881B-52B1F67D558F}" type="presParOf" srcId="{B94E8649-2D59-42FC-B8AA-3D051CE6B201}" destId="{A7500967-E85C-4AC7-988E-C1866373B3A3}"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6D06D72-F0B6-4016-90DA-9E4FCD9E859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s-EC"/>
        </a:p>
      </dgm:t>
    </dgm:pt>
    <dgm:pt modelId="{68804311-FA1B-45F4-8E49-45E21E174580}">
      <dgm:prSet phldrT="[Texto]"/>
      <dgm:spPr/>
      <dgm:t>
        <a:bodyPr/>
        <a:lstStyle/>
        <a:p>
          <a:r>
            <a:rPr lang="es-ES" dirty="0" smtClean="0"/>
            <a:t>Conclusión</a:t>
          </a:r>
          <a:endParaRPr lang="es-EC" dirty="0"/>
        </a:p>
      </dgm:t>
    </dgm:pt>
    <dgm:pt modelId="{DBFEED92-E39C-44E8-86F5-61D539A8CA54}" type="parTrans" cxnId="{2FEBDD40-49B7-4F52-AE48-29D6B975DFF9}">
      <dgm:prSet/>
      <dgm:spPr/>
      <dgm:t>
        <a:bodyPr/>
        <a:lstStyle/>
        <a:p>
          <a:endParaRPr lang="es-EC"/>
        </a:p>
      </dgm:t>
    </dgm:pt>
    <dgm:pt modelId="{574FDED4-F9B5-4276-9743-E3B4F7960076}" type="sibTrans" cxnId="{2FEBDD40-49B7-4F52-AE48-29D6B975DFF9}">
      <dgm:prSet/>
      <dgm:spPr/>
      <dgm:t>
        <a:bodyPr/>
        <a:lstStyle/>
        <a:p>
          <a:endParaRPr lang="es-EC"/>
        </a:p>
      </dgm:t>
    </dgm:pt>
    <dgm:pt modelId="{B5904E25-06DF-4CD0-9F53-FE9832EE86C2}">
      <dgm:prSet phldrT="[Texto]"/>
      <dgm:spPr/>
      <dgm:t>
        <a:bodyPr/>
        <a:lstStyle/>
        <a:p>
          <a:r>
            <a:rPr lang="es-EC" dirty="0" smtClean="0"/>
            <a:t>El material escogido es el acero</a:t>
          </a:r>
          <a:endParaRPr lang="es-EC" dirty="0"/>
        </a:p>
      </dgm:t>
    </dgm:pt>
    <dgm:pt modelId="{1AA0CBDD-0A8F-4C60-8093-7C49A119A1E5}" type="parTrans" cxnId="{CD512965-C403-4BFD-8092-E4CE0C9A1001}">
      <dgm:prSet/>
      <dgm:spPr/>
      <dgm:t>
        <a:bodyPr/>
        <a:lstStyle/>
        <a:p>
          <a:endParaRPr lang="es-EC"/>
        </a:p>
      </dgm:t>
    </dgm:pt>
    <dgm:pt modelId="{26E8AB9E-AE6B-442D-BD6C-5A55DACB807B}" type="sibTrans" cxnId="{CD512965-C403-4BFD-8092-E4CE0C9A1001}">
      <dgm:prSet/>
      <dgm:spPr/>
      <dgm:t>
        <a:bodyPr/>
        <a:lstStyle/>
        <a:p>
          <a:endParaRPr lang="es-EC"/>
        </a:p>
      </dgm:t>
    </dgm:pt>
    <dgm:pt modelId="{126C9F86-B173-48EB-B034-0A807140015D}">
      <dgm:prSet phldrT="[Texto]"/>
      <dgm:spPr/>
      <dgm:t>
        <a:bodyPr/>
        <a:lstStyle/>
        <a:p>
          <a:r>
            <a:rPr lang="es-EC" dirty="0" smtClean="0"/>
            <a:t>En cuestión de costos se puede adquirir mediante planchas que de acuerdo al espesor no resultan muy caro. </a:t>
          </a:r>
          <a:endParaRPr lang="es-EC" dirty="0"/>
        </a:p>
      </dgm:t>
    </dgm:pt>
    <dgm:pt modelId="{3572A6B6-BD64-4A63-A237-D8DBB07EE82C}" type="parTrans" cxnId="{E127700C-6328-4A3C-A813-A0CAE8699FAD}">
      <dgm:prSet/>
      <dgm:spPr/>
      <dgm:t>
        <a:bodyPr/>
        <a:lstStyle/>
        <a:p>
          <a:endParaRPr lang="es-EC"/>
        </a:p>
      </dgm:t>
    </dgm:pt>
    <dgm:pt modelId="{F8FA510A-7817-4498-B50B-B0E1B68EE2D2}" type="sibTrans" cxnId="{E127700C-6328-4A3C-A813-A0CAE8699FAD}">
      <dgm:prSet/>
      <dgm:spPr/>
      <dgm:t>
        <a:bodyPr/>
        <a:lstStyle/>
        <a:p>
          <a:endParaRPr lang="es-EC"/>
        </a:p>
      </dgm:t>
    </dgm:pt>
    <dgm:pt modelId="{F610FB29-3CA4-4DEB-9C66-C3E5CE3D5709}">
      <dgm:prSet phldrT="[Texto]"/>
      <dgm:spPr/>
      <dgm:t>
        <a:bodyPr/>
        <a:lstStyle/>
        <a:p>
          <a:r>
            <a:rPr lang="es-EC" dirty="0" smtClean="0"/>
            <a:t>El peso cumple con la condición de cargas a soportar y da linealidad al movimiento que se desea generar</a:t>
          </a:r>
          <a:endParaRPr lang="es-EC" dirty="0"/>
        </a:p>
      </dgm:t>
    </dgm:pt>
    <dgm:pt modelId="{05701ABF-7140-4B8F-AD67-2EBCC7D2BBB2}" type="parTrans" cxnId="{CAD4DF49-22AF-4DA9-96C6-7CA3200B0C60}">
      <dgm:prSet/>
      <dgm:spPr/>
      <dgm:t>
        <a:bodyPr/>
        <a:lstStyle/>
        <a:p>
          <a:endParaRPr lang="es-EC"/>
        </a:p>
      </dgm:t>
    </dgm:pt>
    <dgm:pt modelId="{A1A6A157-8FC8-43B0-9F93-FB2775CF342B}" type="sibTrans" cxnId="{CAD4DF49-22AF-4DA9-96C6-7CA3200B0C60}">
      <dgm:prSet/>
      <dgm:spPr/>
      <dgm:t>
        <a:bodyPr/>
        <a:lstStyle/>
        <a:p>
          <a:endParaRPr lang="es-EC"/>
        </a:p>
      </dgm:t>
    </dgm:pt>
    <dgm:pt modelId="{FD490D4E-5F61-42C8-B568-62A40BE805C3}">
      <dgm:prSet phldrT="[Texto]"/>
      <dgm:spPr/>
      <dgm:t>
        <a:bodyPr/>
        <a:lstStyle/>
        <a:p>
          <a:r>
            <a:rPr lang="es-EC" dirty="0" smtClean="0"/>
            <a:t>Mecánicamente trabajable lo que permite usar herramientas ya conocidas en un taller mecánico</a:t>
          </a:r>
          <a:endParaRPr lang="es-EC" dirty="0"/>
        </a:p>
      </dgm:t>
    </dgm:pt>
    <dgm:pt modelId="{1C75D376-FFD3-4289-8F62-5BFBE4A617B2}" type="parTrans" cxnId="{7F383879-EE09-4CC7-AC9A-E519D59475A5}">
      <dgm:prSet/>
      <dgm:spPr/>
      <dgm:t>
        <a:bodyPr/>
        <a:lstStyle/>
        <a:p>
          <a:endParaRPr lang="es-EC"/>
        </a:p>
      </dgm:t>
    </dgm:pt>
    <dgm:pt modelId="{70DCE8A9-6722-44E3-920C-DC02146D821C}" type="sibTrans" cxnId="{7F383879-EE09-4CC7-AC9A-E519D59475A5}">
      <dgm:prSet/>
      <dgm:spPr/>
      <dgm:t>
        <a:bodyPr/>
        <a:lstStyle/>
        <a:p>
          <a:endParaRPr lang="es-EC"/>
        </a:p>
      </dgm:t>
    </dgm:pt>
    <dgm:pt modelId="{5421D0FA-5C7F-4A3F-BD83-5DF4D6A9809A}">
      <dgm:prSet phldrT="[Texto]"/>
      <dgm:spPr/>
      <dgm:t>
        <a:bodyPr/>
        <a:lstStyle/>
        <a:p>
          <a:endParaRPr lang="es-EC" dirty="0"/>
        </a:p>
      </dgm:t>
    </dgm:pt>
    <dgm:pt modelId="{6BB701F0-EEF5-44EE-A588-AD84AA3AED83}" type="parTrans" cxnId="{820FBD13-FE97-491D-ADAD-4F9B0AC45E62}">
      <dgm:prSet/>
      <dgm:spPr/>
      <dgm:t>
        <a:bodyPr/>
        <a:lstStyle/>
        <a:p>
          <a:endParaRPr lang="es-EC"/>
        </a:p>
      </dgm:t>
    </dgm:pt>
    <dgm:pt modelId="{EC469E63-EA5E-45C8-9FFE-9B5A3A31DDB1}" type="sibTrans" cxnId="{820FBD13-FE97-491D-ADAD-4F9B0AC45E62}">
      <dgm:prSet/>
      <dgm:spPr/>
      <dgm:t>
        <a:bodyPr/>
        <a:lstStyle/>
        <a:p>
          <a:endParaRPr lang="es-EC"/>
        </a:p>
      </dgm:t>
    </dgm:pt>
    <dgm:pt modelId="{4AF03A14-2EE0-435B-8D77-9C29F993B32B}">
      <dgm:prSet phldrT="[Texto]"/>
      <dgm:spPr/>
      <dgm:t>
        <a:bodyPr/>
        <a:lstStyle/>
        <a:p>
          <a:r>
            <a:rPr lang="es-EC" dirty="0" smtClean="0"/>
            <a:t>Cumple con los datos de diseño y proporciona una rigidez valida en longitudes específicas para cada eje.</a:t>
          </a:r>
          <a:endParaRPr lang="es-EC" dirty="0"/>
        </a:p>
      </dgm:t>
    </dgm:pt>
    <dgm:pt modelId="{7C22EE02-C7F1-43F9-ADC8-0BEE9E1FF386}" type="parTrans" cxnId="{BB78DE2B-C985-4D2D-96AF-C477692C1804}">
      <dgm:prSet/>
      <dgm:spPr/>
      <dgm:t>
        <a:bodyPr/>
        <a:lstStyle/>
        <a:p>
          <a:endParaRPr lang="es-EC"/>
        </a:p>
      </dgm:t>
    </dgm:pt>
    <dgm:pt modelId="{9E1BA178-BEF7-4591-90F8-B57ACBF3C426}" type="sibTrans" cxnId="{BB78DE2B-C985-4D2D-96AF-C477692C1804}">
      <dgm:prSet/>
      <dgm:spPr/>
      <dgm:t>
        <a:bodyPr/>
        <a:lstStyle/>
        <a:p>
          <a:endParaRPr lang="es-EC"/>
        </a:p>
      </dgm:t>
    </dgm:pt>
    <dgm:pt modelId="{4C35EC19-FB00-4738-8835-2D59353E2967}">
      <dgm:prSet phldrT="[Texto]"/>
      <dgm:spPr/>
      <dgm:t>
        <a:bodyPr/>
        <a:lstStyle/>
        <a:p>
          <a:endParaRPr lang="es-EC" dirty="0"/>
        </a:p>
      </dgm:t>
    </dgm:pt>
    <dgm:pt modelId="{0EE806DC-0931-4FE7-B7A6-8F5A732EE06F}" type="parTrans" cxnId="{D622CF95-D5B9-4377-91E0-C9B6D69B0DDD}">
      <dgm:prSet/>
      <dgm:spPr/>
      <dgm:t>
        <a:bodyPr/>
        <a:lstStyle/>
        <a:p>
          <a:endParaRPr lang="es-EC"/>
        </a:p>
      </dgm:t>
    </dgm:pt>
    <dgm:pt modelId="{A58EB5FC-2ECA-443B-B1F1-E75A5E1D9508}" type="sibTrans" cxnId="{D622CF95-D5B9-4377-91E0-C9B6D69B0DDD}">
      <dgm:prSet/>
      <dgm:spPr/>
      <dgm:t>
        <a:bodyPr/>
        <a:lstStyle/>
        <a:p>
          <a:endParaRPr lang="es-EC"/>
        </a:p>
      </dgm:t>
    </dgm:pt>
    <dgm:pt modelId="{974B6857-C910-4BB7-AF6F-6008992D54AC}" type="pres">
      <dgm:prSet presAssocID="{96D06D72-F0B6-4016-90DA-9E4FCD9E859E}" presName="linearFlow" presStyleCnt="0">
        <dgm:presLayoutVars>
          <dgm:dir/>
          <dgm:animLvl val="lvl"/>
          <dgm:resizeHandles val="exact"/>
        </dgm:presLayoutVars>
      </dgm:prSet>
      <dgm:spPr/>
      <dgm:t>
        <a:bodyPr/>
        <a:lstStyle/>
        <a:p>
          <a:endParaRPr lang="es-EC"/>
        </a:p>
      </dgm:t>
    </dgm:pt>
    <dgm:pt modelId="{26ABB768-072C-4F6D-A4B3-81B0730BC08D}" type="pres">
      <dgm:prSet presAssocID="{68804311-FA1B-45F4-8E49-45E21E174580}" presName="composite" presStyleCnt="0"/>
      <dgm:spPr/>
    </dgm:pt>
    <dgm:pt modelId="{2AD80877-7E5C-4133-AED4-5E29A08FB804}" type="pres">
      <dgm:prSet presAssocID="{68804311-FA1B-45F4-8E49-45E21E174580}" presName="parTx" presStyleLbl="node1" presStyleIdx="0" presStyleCnt="1">
        <dgm:presLayoutVars>
          <dgm:chMax val="0"/>
          <dgm:chPref val="0"/>
          <dgm:bulletEnabled val="1"/>
        </dgm:presLayoutVars>
      </dgm:prSet>
      <dgm:spPr/>
      <dgm:t>
        <a:bodyPr/>
        <a:lstStyle/>
        <a:p>
          <a:endParaRPr lang="es-EC"/>
        </a:p>
      </dgm:t>
    </dgm:pt>
    <dgm:pt modelId="{7533CB2F-C3CE-4740-A77C-EB5B12586C46}" type="pres">
      <dgm:prSet presAssocID="{68804311-FA1B-45F4-8E49-45E21E174580}" presName="parSh" presStyleLbl="node1" presStyleIdx="0" presStyleCnt="1"/>
      <dgm:spPr/>
      <dgm:t>
        <a:bodyPr/>
        <a:lstStyle/>
        <a:p>
          <a:endParaRPr lang="es-EC"/>
        </a:p>
      </dgm:t>
    </dgm:pt>
    <dgm:pt modelId="{0CA76DDB-4095-4602-8D76-11DAEDEC5E8A}" type="pres">
      <dgm:prSet presAssocID="{68804311-FA1B-45F4-8E49-45E21E174580}" presName="desTx" presStyleLbl="fgAcc1" presStyleIdx="0" presStyleCnt="1">
        <dgm:presLayoutVars>
          <dgm:bulletEnabled val="1"/>
        </dgm:presLayoutVars>
      </dgm:prSet>
      <dgm:spPr/>
      <dgm:t>
        <a:bodyPr/>
        <a:lstStyle/>
        <a:p>
          <a:endParaRPr lang="es-EC"/>
        </a:p>
      </dgm:t>
    </dgm:pt>
  </dgm:ptLst>
  <dgm:cxnLst>
    <dgm:cxn modelId="{BA2836EA-D49C-4349-837D-07A5AF559E14}" type="presOf" srcId="{5421D0FA-5C7F-4A3F-BD83-5DF4D6A9809A}" destId="{0CA76DDB-4095-4602-8D76-11DAEDEC5E8A}" srcOrd="0" destOrd="6" presId="urn:microsoft.com/office/officeart/2005/8/layout/process3"/>
    <dgm:cxn modelId="{BB78DE2B-C985-4D2D-96AF-C477692C1804}" srcId="{68804311-FA1B-45F4-8E49-45E21E174580}" destId="{4AF03A14-2EE0-435B-8D77-9C29F993B32B}" srcOrd="2" destOrd="0" parTransId="{7C22EE02-C7F1-43F9-ADC8-0BEE9E1FF386}" sibTransId="{9E1BA178-BEF7-4591-90F8-B57ACBF3C426}"/>
    <dgm:cxn modelId="{07CE69B3-E521-49F6-8BD0-E3ACC3680F5A}" type="presOf" srcId="{96D06D72-F0B6-4016-90DA-9E4FCD9E859E}" destId="{974B6857-C910-4BB7-AF6F-6008992D54AC}" srcOrd="0" destOrd="0" presId="urn:microsoft.com/office/officeart/2005/8/layout/process3"/>
    <dgm:cxn modelId="{D622CF95-D5B9-4377-91E0-C9B6D69B0DDD}" srcId="{68804311-FA1B-45F4-8E49-45E21E174580}" destId="{4C35EC19-FB00-4738-8835-2D59353E2967}" srcOrd="1" destOrd="0" parTransId="{0EE806DC-0931-4FE7-B7A6-8F5A732EE06F}" sibTransId="{A58EB5FC-2ECA-443B-B1F1-E75A5E1D9508}"/>
    <dgm:cxn modelId="{547B0676-DB52-42C4-8999-CBDE25D718CC}" type="presOf" srcId="{126C9F86-B173-48EB-B034-0A807140015D}" destId="{0CA76DDB-4095-4602-8D76-11DAEDEC5E8A}" srcOrd="0" destOrd="3" presId="urn:microsoft.com/office/officeart/2005/8/layout/process3"/>
    <dgm:cxn modelId="{3940CCBE-FEBD-4DB9-8A4D-5C4401D134E5}" type="presOf" srcId="{68804311-FA1B-45F4-8E49-45E21E174580}" destId="{7533CB2F-C3CE-4740-A77C-EB5B12586C46}" srcOrd="1" destOrd="0" presId="urn:microsoft.com/office/officeart/2005/8/layout/process3"/>
    <dgm:cxn modelId="{2FEBDD40-49B7-4F52-AE48-29D6B975DFF9}" srcId="{96D06D72-F0B6-4016-90DA-9E4FCD9E859E}" destId="{68804311-FA1B-45F4-8E49-45E21E174580}" srcOrd="0" destOrd="0" parTransId="{DBFEED92-E39C-44E8-86F5-61D539A8CA54}" sibTransId="{574FDED4-F9B5-4276-9743-E3B4F7960076}"/>
    <dgm:cxn modelId="{AD1C1AE0-79E3-4E93-B011-EBC2C523717D}" type="presOf" srcId="{B5904E25-06DF-4CD0-9F53-FE9832EE86C2}" destId="{0CA76DDB-4095-4602-8D76-11DAEDEC5E8A}" srcOrd="0" destOrd="0" presId="urn:microsoft.com/office/officeart/2005/8/layout/process3"/>
    <dgm:cxn modelId="{CAD4DF49-22AF-4DA9-96C6-7CA3200B0C60}" srcId="{68804311-FA1B-45F4-8E49-45E21E174580}" destId="{F610FB29-3CA4-4DEB-9C66-C3E5CE3D5709}" srcOrd="4" destOrd="0" parTransId="{05701ABF-7140-4B8F-AD67-2EBCC7D2BBB2}" sibTransId="{A1A6A157-8FC8-43B0-9F93-FB2775CF342B}"/>
    <dgm:cxn modelId="{29EFAACF-3104-4A03-89EB-114A1EE023CF}" type="presOf" srcId="{4C35EC19-FB00-4738-8835-2D59353E2967}" destId="{0CA76DDB-4095-4602-8D76-11DAEDEC5E8A}" srcOrd="0" destOrd="1" presId="urn:microsoft.com/office/officeart/2005/8/layout/process3"/>
    <dgm:cxn modelId="{7F383879-EE09-4CC7-AC9A-E519D59475A5}" srcId="{68804311-FA1B-45F4-8E49-45E21E174580}" destId="{FD490D4E-5F61-42C8-B568-62A40BE805C3}" srcOrd="5" destOrd="0" parTransId="{1C75D376-FFD3-4289-8F62-5BFBE4A617B2}" sibTransId="{70DCE8A9-6722-44E3-920C-DC02146D821C}"/>
    <dgm:cxn modelId="{CD512965-C403-4BFD-8092-E4CE0C9A1001}" srcId="{68804311-FA1B-45F4-8E49-45E21E174580}" destId="{B5904E25-06DF-4CD0-9F53-FE9832EE86C2}" srcOrd="0" destOrd="0" parTransId="{1AA0CBDD-0A8F-4C60-8093-7C49A119A1E5}" sibTransId="{26E8AB9E-AE6B-442D-BD6C-5A55DACB807B}"/>
    <dgm:cxn modelId="{E127700C-6328-4A3C-A813-A0CAE8699FAD}" srcId="{68804311-FA1B-45F4-8E49-45E21E174580}" destId="{126C9F86-B173-48EB-B034-0A807140015D}" srcOrd="3" destOrd="0" parTransId="{3572A6B6-BD64-4A63-A237-D8DBB07EE82C}" sibTransId="{F8FA510A-7817-4498-B50B-B0E1B68EE2D2}"/>
    <dgm:cxn modelId="{820FBD13-FE97-491D-ADAD-4F9B0AC45E62}" srcId="{68804311-FA1B-45F4-8E49-45E21E174580}" destId="{5421D0FA-5C7F-4A3F-BD83-5DF4D6A9809A}" srcOrd="6" destOrd="0" parTransId="{6BB701F0-EEF5-44EE-A588-AD84AA3AED83}" sibTransId="{EC469E63-EA5E-45C8-9FFE-9B5A3A31DDB1}"/>
    <dgm:cxn modelId="{F896863A-2DE9-45FC-BEE9-682E3CB514E0}" type="presOf" srcId="{68804311-FA1B-45F4-8E49-45E21E174580}" destId="{2AD80877-7E5C-4133-AED4-5E29A08FB804}" srcOrd="0" destOrd="0" presId="urn:microsoft.com/office/officeart/2005/8/layout/process3"/>
    <dgm:cxn modelId="{C7185A52-ADB0-4A79-A599-B3B1646219CD}" type="presOf" srcId="{F610FB29-3CA4-4DEB-9C66-C3E5CE3D5709}" destId="{0CA76DDB-4095-4602-8D76-11DAEDEC5E8A}" srcOrd="0" destOrd="4" presId="urn:microsoft.com/office/officeart/2005/8/layout/process3"/>
    <dgm:cxn modelId="{35B91CFE-EB1A-4E0D-9519-5DD6E1915531}" type="presOf" srcId="{FD490D4E-5F61-42C8-B568-62A40BE805C3}" destId="{0CA76DDB-4095-4602-8D76-11DAEDEC5E8A}" srcOrd="0" destOrd="5" presId="urn:microsoft.com/office/officeart/2005/8/layout/process3"/>
    <dgm:cxn modelId="{96ABB5E8-385D-47F4-8E92-5AF436DBF964}" type="presOf" srcId="{4AF03A14-2EE0-435B-8D77-9C29F993B32B}" destId="{0CA76DDB-4095-4602-8D76-11DAEDEC5E8A}" srcOrd="0" destOrd="2" presId="urn:microsoft.com/office/officeart/2005/8/layout/process3"/>
    <dgm:cxn modelId="{B12079FB-684B-4BB3-B69A-D30D673AF578}" type="presParOf" srcId="{974B6857-C910-4BB7-AF6F-6008992D54AC}" destId="{26ABB768-072C-4F6D-A4B3-81B0730BC08D}" srcOrd="0" destOrd="0" presId="urn:microsoft.com/office/officeart/2005/8/layout/process3"/>
    <dgm:cxn modelId="{65574AE5-DE50-4177-A277-326CD5D10142}" type="presParOf" srcId="{26ABB768-072C-4F6D-A4B3-81B0730BC08D}" destId="{2AD80877-7E5C-4133-AED4-5E29A08FB804}" srcOrd="0" destOrd="0" presId="urn:microsoft.com/office/officeart/2005/8/layout/process3"/>
    <dgm:cxn modelId="{27E1397A-2C5E-40C7-A871-1038BC37DA89}" type="presParOf" srcId="{26ABB768-072C-4F6D-A4B3-81B0730BC08D}" destId="{7533CB2F-C3CE-4740-A77C-EB5B12586C46}" srcOrd="1" destOrd="0" presId="urn:microsoft.com/office/officeart/2005/8/layout/process3"/>
    <dgm:cxn modelId="{F84CDBD7-482A-4746-94B6-C496067B06E8}" type="presParOf" srcId="{26ABB768-072C-4F6D-A4B3-81B0730BC08D}" destId="{0CA76DDB-4095-4602-8D76-11DAEDEC5E8A}"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2843FDA-7914-4201-91A4-4B4303D28334}"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C"/>
        </a:p>
      </dgm:t>
    </dgm:pt>
    <dgm:pt modelId="{3DE5487A-1417-42B4-A2EC-0624F9BD1D38}">
      <dgm:prSet phldrT="[Texto]" custT="1"/>
      <dgm:spPr/>
      <dgm:t>
        <a:bodyPr/>
        <a:lstStyle/>
        <a:p>
          <a:r>
            <a:rPr lang="es-ES" sz="2400" dirty="0" smtClean="0"/>
            <a:t>Estructura Armada</a:t>
          </a:r>
          <a:endParaRPr lang="es-EC" sz="2400" dirty="0"/>
        </a:p>
      </dgm:t>
    </dgm:pt>
    <dgm:pt modelId="{57B20307-7C6C-49C9-824B-693D7A15F657}" type="parTrans" cxnId="{80E427AB-3545-4FD7-A90D-81B5ACB7789F}">
      <dgm:prSet/>
      <dgm:spPr/>
      <dgm:t>
        <a:bodyPr/>
        <a:lstStyle/>
        <a:p>
          <a:endParaRPr lang="es-EC"/>
        </a:p>
      </dgm:t>
    </dgm:pt>
    <dgm:pt modelId="{62742232-0D10-40A3-AFE8-1A0380E9EA01}" type="sibTrans" cxnId="{80E427AB-3545-4FD7-A90D-81B5ACB7789F}">
      <dgm:prSet/>
      <dgm:spPr/>
      <dgm:t>
        <a:bodyPr/>
        <a:lstStyle/>
        <a:p>
          <a:endParaRPr lang="es-EC"/>
        </a:p>
      </dgm:t>
    </dgm:pt>
    <dgm:pt modelId="{9B37FBB1-15DC-4E36-9C45-5AFDFA495462}" type="pres">
      <dgm:prSet presAssocID="{C2843FDA-7914-4201-91A4-4B4303D28334}" presName="diagram" presStyleCnt="0">
        <dgm:presLayoutVars>
          <dgm:dir/>
        </dgm:presLayoutVars>
      </dgm:prSet>
      <dgm:spPr/>
      <dgm:t>
        <a:bodyPr/>
        <a:lstStyle/>
        <a:p>
          <a:endParaRPr lang="es-EC"/>
        </a:p>
      </dgm:t>
    </dgm:pt>
    <dgm:pt modelId="{5322D28D-29F3-4434-BF70-9BF658F41E87}" type="pres">
      <dgm:prSet presAssocID="{3DE5487A-1417-42B4-A2EC-0624F9BD1D38}" presName="composite" presStyleCnt="0"/>
      <dgm:spPr/>
    </dgm:pt>
    <dgm:pt modelId="{8E1476AF-FAB2-4FAB-84BD-0CDA3D6FA722}" type="pres">
      <dgm:prSet presAssocID="{3DE5487A-1417-42B4-A2EC-0624F9BD1D38}" presName="Image" presStyleLbl="bgShp" presStyleIdx="0" presStyleCnt="1"/>
      <dgm:spPr>
        <a:blipFill rotWithShape="1">
          <a:blip xmlns:r="http://schemas.openxmlformats.org/officeDocument/2006/relationships" r:embed="rId1"/>
          <a:stretch>
            <a:fillRect/>
          </a:stretch>
        </a:blipFill>
      </dgm:spPr>
    </dgm:pt>
    <dgm:pt modelId="{D515B55C-7D86-484E-BDC3-CD969076F445}" type="pres">
      <dgm:prSet presAssocID="{3DE5487A-1417-42B4-A2EC-0624F9BD1D38}" presName="Parent" presStyleLbl="node0" presStyleIdx="0" presStyleCnt="1" custScaleX="73677" custScaleY="37349" custLinFactNeighborX="-52080" custLinFactNeighborY="6379">
        <dgm:presLayoutVars>
          <dgm:bulletEnabled val="1"/>
        </dgm:presLayoutVars>
      </dgm:prSet>
      <dgm:spPr/>
      <dgm:t>
        <a:bodyPr/>
        <a:lstStyle/>
        <a:p>
          <a:endParaRPr lang="es-EC"/>
        </a:p>
      </dgm:t>
    </dgm:pt>
  </dgm:ptLst>
  <dgm:cxnLst>
    <dgm:cxn modelId="{80E427AB-3545-4FD7-A90D-81B5ACB7789F}" srcId="{C2843FDA-7914-4201-91A4-4B4303D28334}" destId="{3DE5487A-1417-42B4-A2EC-0624F9BD1D38}" srcOrd="0" destOrd="0" parTransId="{57B20307-7C6C-49C9-824B-693D7A15F657}" sibTransId="{62742232-0D10-40A3-AFE8-1A0380E9EA01}"/>
    <dgm:cxn modelId="{D5E5FA9E-E078-4C85-8764-05F2A71F438A}" type="presOf" srcId="{3DE5487A-1417-42B4-A2EC-0624F9BD1D38}" destId="{D515B55C-7D86-484E-BDC3-CD969076F445}" srcOrd="0" destOrd="0" presId="urn:microsoft.com/office/officeart/2008/layout/BendingPictureCaption"/>
    <dgm:cxn modelId="{CE577EA5-0841-4B38-92B1-D149AFB91583}" type="presOf" srcId="{C2843FDA-7914-4201-91A4-4B4303D28334}" destId="{9B37FBB1-15DC-4E36-9C45-5AFDFA495462}" srcOrd="0" destOrd="0" presId="urn:microsoft.com/office/officeart/2008/layout/BendingPictureCaption"/>
    <dgm:cxn modelId="{726A3114-3617-4545-9E78-4C063AD48CFB}" type="presParOf" srcId="{9B37FBB1-15DC-4E36-9C45-5AFDFA495462}" destId="{5322D28D-29F3-4434-BF70-9BF658F41E87}" srcOrd="0" destOrd="0" presId="urn:microsoft.com/office/officeart/2008/layout/BendingPictureCaption"/>
    <dgm:cxn modelId="{7809EF8F-AF2F-44E8-8B9E-171E952ACE5F}" type="presParOf" srcId="{5322D28D-29F3-4434-BF70-9BF658F41E87}" destId="{8E1476AF-FAB2-4FAB-84BD-0CDA3D6FA722}" srcOrd="0" destOrd="0" presId="urn:microsoft.com/office/officeart/2008/layout/BendingPictureCaption"/>
    <dgm:cxn modelId="{7C8B6FBE-9413-436F-BFBB-51CC14586C60}" type="presParOf" srcId="{5322D28D-29F3-4434-BF70-9BF658F41E87}" destId="{D515B55C-7D86-484E-BDC3-CD969076F445}"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D249320-4D9D-4014-8C63-F19209955954}" type="doc">
      <dgm:prSet loTypeId="urn:microsoft.com/office/officeart/2008/layout/IncreasingCircleProcess" loCatId="process" qsTypeId="urn:microsoft.com/office/officeart/2005/8/quickstyle/simple1" qsCatId="simple" csTypeId="urn:microsoft.com/office/officeart/2005/8/colors/accent0_3" csCatId="mainScheme" phldr="1"/>
      <dgm:spPr/>
      <dgm:t>
        <a:bodyPr/>
        <a:lstStyle/>
        <a:p>
          <a:endParaRPr lang="es-EC"/>
        </a:p>
      </dgm:t>
    </dgm:pt>
    <dgm:pt modelId="{00914018-DEA1-4C47-869E-A2CAFCA05771}">
      <dgm:prSet phldrT="[Texto]"/>
      <dgm:spPr/>
      <dgm:t>
        <a:bodyPr/>
        <a:lstStyle/>
        <a:p>
          <a:r>
            <a:rPr lang="es-ES" dirty="0" smtClean="0"/>
            <a:t>Sistema de adquisición de datos</a:t>
          </a:r>
          <a:endParaRPr lang="es-EC" dirty="0"/>
        </a:p>
      </dgm:t>
    </dgm:pt>
    <dgm:pt modelId="{D252478C-7BD3-44EE-BA29-D0671E4D1FEA}" type="parTrans" cxnId="{5BAA4CF8-E6B1-4A3F-8C10-18105D91CC02}">
      <dgm:prSet/>
      <dgm:spPr/>
      <dgm:t>
        <a:bodyPr/>
        <a:lstStyle/>
        <a:p>
          <a:endParaRPr lang="es-EC"/>
        </a:p>
      </dgm:t>
    </dgm:pt>
    <dgm:pt modelId="{6FA6BA19-3390-4183-9D80-CD1634849BDC}" type="sibTrans" cxnId="{5BAA4CF8-E6B1-4A3F-8C10-18105D91CC02}">
      <dgm:prSet/>
      <dgm:spPr/>
      <dgm:t>
        <a:bodyPr/>
        <a:lstStyle/>
        <a:p>
          <a:endParaRPr lang="es-EC"/>
        </a:p>
      </dgm:t>
    </dgm:pt>
    <dgm:pt modelId="{CD01D621-F255-409D-AF07-929B9B7028AD}">
      <dgm:prSet phldrT="[Texto]"/>
      <dgm:spPr/>
      <dgm:t>
        <a:bodyPr/>
        <a:lstStyle/>
        <a:p>
          <a:r>
            <a:rPr lang="es-ES" dirty="0" smtClean="0"/>
            <a:t>My Daq Usb 6009</a:t>
          </a:r>
          <a:endParaRPr lang="es-EC" dirty="0"/>
        </a:p>
      </dgm:t>
    </dgm:pt>
    <dgm:pt modelId="{ECFDB3EF-D0D9-4062-ACE6-97FA0B894AEA}" type="parTrans" cxnId="{37CAB989-02C9-4717-885B-6CC9B04D2867}">
      <dgm:prSet/>
      <dgm:spPr/>
      <dgm:t>
        <a:bodyPr/>
        <a:lstStyle/>
        <a:p>
          <a:endParaRPr lang="es-EC"/>
        </a:p>
      </dgm:t>
    </dgm:pt>
    <dgm:pt modelId="{A7596370-307B-4B84-A875-48F85304F47F}" type="sibTrans" cxnId="{37CAB989-02C9-4717-885B-6CC9B04D2867}">
      <dgm:prSet/>
      <dgm:spPr/>
      <dgm:t>
        <a:bodyPr/>
        <a:lstStyle/>
        <a:p>
          <a:endParaRPr lang="es-EC"/>
        </a:p>
      </dgm:t>
    </dgm:pt>
    <dgm:pt modelId="{F778C25F-BC13-4516-BE4F-C5B40EE6F3A6}" type="pres">
      <dgm:prSet presAssocID="{8D249320-4D9D-4014-8C63-F19209955954}" presName="Name0" presStyleCnt="0">
        <dgm:presLayoutVars>
          <dgm:chMax val="7"/>
          <dgm:chPref val="7"/>
          <dgm:dir/>
          <dgm:animOne val="branch"/>
          <dgm:animLvl val="lvl"/>
        </dgm:presLayoutVars>
      </dgm:prSet>
      <dgm:spPr/>
      <dgm:t>
        <a:bodyPr/>
        <a:lstStyle/>
        <a:p>
          <a:endParaRPr lang="es-EC"/>
        </a:p>
      </dgm:t>
    </dgm:pt>
    <dgm:pt modelId="{3D04C896-D7BC-4959-B029-33F7C8E102E7}" type="pres">
      <dgm:prSet presAssocID="{00914018-DEA1-4C47-869E-A2CAFCA05771}" presName="composite" presStyleCnt="0"/>
      <dgm:spPr/>
    </dgm:pt>
    <dgm:pt modelId="{5BC46C16-521C-4231-97BF-AA87901A2E5D}" type="pres">
      <dgm:prSet presAssocID="{00914018-DEA1-4C47-869E-A2CAFCA05771}" presName="BackAccent" presStyleLbl="bgShp" presStyleIdx="0" presStyleCnt="1"/>
      <dgm:spPr/>
    </dgm:pt>
    <dgm:pt modelId="{F88B27DC-B060-4A2E-81C3-E17BB65F867A}" type="pres">
      <dgm:prSet presAssocID="{00914018-DEA1-4C47-869E-A2CAFCA05771}" presName="Accent" presStyleLbl="alignNode1" presStyleIdx="0" presStyleCnt="1"/>
      <dgm:spPr/>
    </dgm:pt>
    <dgm:pt modelId="{6ED64A99-2C98-4A6B-9A1F-CE4B821BCAE8}" type="pres">
      <dgm:prSet presAssocID="{00914018-DEA1-4C47-869E-A2CAFCA05771}" presName="Child" presStyleLbl="revTx" presStyleIdx="0" presStyleCnt="2" custScaleY="40244" custLinFactNeighborX="56601" custLinFactNeighborY="-31952">
        <dgm:presLayoutVars>
          <dgm:chMax val="0"/>
          <dgm:chPref val="0"/>
          <dgm:bulletEnabled val="1"/>
        </dgm:presLayoutVars>
      </dgm:prSet>
      <dgm:spPr/>
      <dgm:t>
        <a:bodyPr/>
        <a:lstStyle/>
        <a:p>
          <a:endParaRPr lang="es-EC"/>
        </a:p>
      </dgm:t>
    </dgm:pt>
    <dgm:pt modelId="{6BA8CE80-FB8E-4CE4-9690-5EF384B8F728}" type="pres">
      <dgm:prSet presAssocID="{00914018-DEA1-4C47-869E-A2CAFCA05771}" presName="Parent" presStyleLbl="revTx" presStyleIdx="1" presStyleCnt="2" custScaleX="164821" custLinFactNeighborX="33175">
        <dgm:presLayoutVars>
          <dgm:chMax val="1"/>
          <dgm:chPref val="1"/>
          <dgm:bulletEnabled val="1"/>
        </dgm:presLayoutVars>
      </dgm:prSet>
      <dgm:spPr/>
      <dgm:t>
        <a:bodyPr/>
        <a:lstStyle/>
        <a:p>
          <a:endParaRPr lang="es-EC"/>
        </a:p>
      </dgm:t>
    </dgm:pt>
  </dgm:ptLst>
  <dgm:cxnLst>
    <dgm:cxn modelId="{36B3AE83-B4FA-4C61-866D-0AE96B5199B2}" type="presOf" srcId="{CD01D621-F255-409D-AF07-929B9B7028AD}" destId="{6ED64A99-2C98-4A6B-9A1F-CE4B821BCAE8}" srcOrd="0" destOrd="0" presId="urn:microsoft.com/office/officeart/2008/layout/IncreasingCircleProcess"/>
    <dgm:cxn modelId="{9724EEFF-25A3-4F00-9476-318D23190246}" type="presOf" srcId="{8D249320-4D9D-4014-8C63-F19209955954}" destId="{F778C25F-BC13-4516-BE4F-C5B40EE6F3A6}" srcOrd="0" destOrd="0" presId="urn:microsoft.com/office/officeart/2008/layout/IncreasingCircleProcess"/>
    <dgm:cxn modelId="{5BAA4CF8-E6B1-4A3F-8C10-18105D91CC02}" srcId="{8D249320-4D9D-4014-8C63-F19209955954}" destId="{00914018-DEA1-4C47-869E-A2CAFCA05771}" srcOrd="0" destOrd="0" parTransId="{D252478C-7BD3-44EE-BA29-D0671E4D1FEA}" sibTransId="{6FA6BA19-3390-4183-9D80-CD1634849BDC}"/>
    <dgm:cxn modelId="{37CAB989-02C9-4717-885B-6CC9B04D2867}" srcId="{00914018-DEA1-4C47-869E-A2CAFCA05771}" destId="{CD01D621-F255-409D-AF07-929B9B7028AD}" srcOrd="0" destOrd="0" parTransId="{ECFDB3EF-D0D9-4062-ACE6-97FA0B894AEA}" sibTransId="{A7596370-307B-4B84-A875-48F85304F47F}"/>
    <dgm:cxn modelId="{D9CB6D20-B0C9-4A8D-B706-9B04C5A830B0}" type="presOf" srcId="{00914018-DEA1-4C47-869E-A2CAFCA05771}" destId="{6BA8CE80-FB8E-4CE4-9690-5EF384B8F728}" srcOrd="0" destOrd="0" presId="urn:microsoft.com/office/officeart/2008/layout/IncreasingCircleProcess"/>
    <dgm:cxn modelId="{327D1808-72C3-4DF0-AC57-61C43D4581CC}" type="presParOf" srcId="{F778C25F-BC13-4516-BE4F-C5B40EE6F3A6}" destId="{3D04C896-D7BC-4959-B029-33F7C8E102E7}" srcOrd="0" destOrd="0" presId="urn:microsoft.com/office/officeart/2008/layout/IncreasingCircleProcess"/>
    <dgm:cxn modelId="{A0BA97BF-DD89-4832-91D5-F20E51D8A77F}" type="presParOf" srcId="{3D04C896-D7BC-4959-B029-33F7C8E102E7}" destId="{5BC46C16-521C-4231-97BF-AA87901A2E5D}" srcOrd="0" destOrd="0" presId="urn:microsoft.com/office/officeart/2008/layout/IncreasingCircleProcess"/>
    <dgm:cxn modelId="{A9D3E58C-05C7-456C-9435-35CEA1F3E481}" type="presParOf" srcId="{3D04C896-D7BC-4959-B029-33F7C8E102E7}" destId="{F88B27DC-B060-4A2E-81C3-E17BB65F867A}" srcOrd="1" destOrd="0" presId="urn:microsoft.com/office/officeart/2008/layout/IncreasingCircleProcess"/>
    <dgm:cxn modelId="{07DD1511-7836-4FF5-8D6F-D37EEA8EA9A2}" type="presParOf" srcId="{3D04C896-D7BC-4959-B029-33F7C8E102E7}" destId="{6ED64A99-2C98-4A6B-9A1F-CE4B821BCAE8}" srcOrd="2" destOrd="0" presId="urn:microsoft.com/office/officeart/2008/layout/IncreasingCircleProcess"/>
    <dgm:cxn modelId="{5919240D-257F-45B9-B2B7-130F558DF7C9}" type="presParOf" srcId="{3D04C896-D7BC-4959-B029-33F7C8E102E7}" destId="{6BA8CE80-FB8E-4CE4-9690-5EF384B8F728}"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B61EBCC-F4CA-4D97-B174-450A054BFC02}" type="doc">
      <dgm:prSet loTypeId="urn:microsoft.com/office/officeart/2008/layout/IncreasingCircleProcess" loCatId="list" qsTypeId="urn:microsoft.com/office/officeart/2005/8/quickstyle/simple1" qsCatId="simple" csTypeId="urn:microsoft.com/office/officeart/2005/8/colors/accent0_3" csCatId="mainScheme" phldr="1"/>
      <dgm:spPr/>
      <dgm:t>
        <a:bodyPr/>
        <a:lstStyle/>
        <a:p>
          <a:endParaRPr lang="es-EC"/>
        </a:p>
      </dgm:t>
    </dgm:pt>
    <dgm:pt modelId="{F7048589-7C24-4DE3-8251-65F5FF2358A1}">
      <dgm:prSet phldrT="[Texto]"/>
      <dgm:spPr/>
      <dgm:t>
        <a:bodyPr/>
        <a:lstStyle/>
        <a:p>
          <a:r>
            <a:rPr lang="es-ES" dirty="0" smtClean="0"/>
            <a:t>Configuración de puertos </a:t>
          </a:r>
          <a:endParaRPr lang="es-EC" dirty="0"/>
        </a:p>
      </dgm:t>
    </dgm:pt>
    <dgm:pt modelId="{D4509488-750B-4B6A-A81C-A26525B42DDF}" type="parTrans" cxnId="{6052B4A4-A835-4631-94E9-11629FD99F3E}">
      <dgm:prSet/>
      <dgm:spPr/>
      <dgm:t>
        <a:bodyPr/>
        <a:lstStyle/>
        <a:p>
          <a:endParaRPr lang="es-EC"/>
        </a:p>
      </dgm:t>
    </dgm:pt>
    <dgm:pt modelId="{F08E606C-3AB4-4A85-BDAB-ED518F9A17AE}" type="sibTrans" cxnId="{6052B4A4-A835-4631-94E9-11629FD99F3E}">
      <dgm:prSet/>
      <dgm:spPr/>
      <dgm:t>
        <a:bodyPr/>
        <a:lstStyle/>
        <a:p>
          <a:endParaRPr lang="es-EC"/>
        </a:p>
      </dgm:t>
    </dgm:pt>
    <dgm:pt modelId="{6EFBCD56-5867-4641-B867-DADFC3B5A190}">
      <dgm:prSet phldrT="[Texto]"/>
      <dgm:spPr/>
      <dgm:t>
        <a:bodyPr/>
        <a:lstStyle/>
        <a:p>
          <a:r>
            <a:rPr lang="es-ES" dirty="0" smtClean="0"/>
            <a:t>Canal Analógico de salida </a:t>
          </a:r>
          <a:endParaRPr lang="es-EC" dirty="0"/>
        </a:p>
      </dgm:t>
    </dgm:pt>
    <dgm:pt modelId="{47EF70EF-BE4C-4E5B-871D-EAEDC6E2AA3B}" type="parTrans" cxnId="{F66B1CB8-149D-40B3-9259-E553F2A39408}">
      <dgm:prSet/>
      <dgm:spPr/>
      <dgm:t>
        <a:bodyPr/>
        <a:lstStyle/>
        <a:p>
          <a:endParaRPr lang="es-EC"/>
        </a:p>
      </dgm:t>
    </dgm:pt>
    <dgm:pt modelId="{63DBD623-243B-404F-9159-55572C3F9357}" type="sibTrans" cxnId="{F66B1CB8-149D-40B3-9259-E553F2A39408}">
      <dgm:prSet/>
      <dgm:spPr/>
      <dgm:t>
        <a:bodyPr/>
        <a:lstStyle/>
        <a:p>
          <a:endParaRPr lang="es-EC"/>
        </a:p>
      </dgm:t>
    </dgm:pt>
    <dgm:pt modelId="{99C5589B-EA3E-4149-AC6E-896D0EB63CE3}">
      <dgm:prSet phldrT="[Texto]"/>
      <dgm:spPr/>
      <dgm:t>
        <a:bodyPr/>
        <a:lstStyle/>
        <a:p>
          <a:r>
            <a:rPr lang="es-ES" dirty="0" smtClean="0"/>
            <a:t>Cuatro canales digitales de entrada</a:t>
          </a:r>
          <a:endParaRPr lang="es-EC" dirty="0"/>
        </a:p>
      </dgm:t>
    </dgm:pt>
    <dgm:pt modelId="{13250556-268E-4D28-A944-CF13CCACB353}" type="parTrans" cxnId="{DB80ABC1-F781-4940-8373-F6972CE885DA}">
      <dgm:prSet/>
      <dgm:spPr/>
      <dgm:t>
        <a:bodyPr/>
        <a:lstStyle/>
        <a:p>
          <a:endParaRPr lang="es-EC"/>
        </a:p>
      </dgm:t>
    </dgm:pt>
    <dgm:pt modelId="{419AA77F-1F46-4541-A979-85CC0C0A7247}" type="sibTrans" cxnId="{DB80ABC1-F781-4940-8373-F6972CE885DA}">
      <dgm:prSet/>
      <dgm:spPr/>
      <dgm:t>
        <a:bodyPr/>
        <a:lstStyle/>
        <a:p>
          <a:endParaRPr lang="es-EC"/>
        </a:p>
      </dgm:t>
    </dgm:pt>
    <dgm:pt modelId="{8805E5AF-DDB6-47B1-A670-1250B9851BE1}">
      <dgm:prSet phldrT="[Texto]"/>
      <dgm:spPr/>
      <dgm:t>
        <a:bodyPr/>
        <a:lstStyle/>
        <a:p>
          <a:r>
            <a:rPr lang="es-ES" dirty="0" smtClean="0"/>
            <a:t>Tres canales digitales de salida.</a:t>
          </a:r>
          <a:endParaRPr lang="es-EC" dirty="0"/>
        </a:p>
      </dgm:t>
    </dgm:pt>
    <dgm:pt modelId="{96F713F0-3730-47CB-9198-379C2DF61128}" type="parTrans" cxnId="{0F096C53-CF62-409C-B4F1-F82A5B889E13}">
      <dgm:prSet/>
      <dgm:spPr/>
      <dgm:t>
        <a:bodyPr/>
        <a:lstStyle/>
        <a:p>
          <a:endParaRPr lang="es-EC"/>
        </a:p>
      </dgm:t>
    </dgm:pt>
    <dgm:pt modelId="{40693F86-8AF7-4624-BE5F-948B053D2AD9}" type="sibTrans" cxnId="{0F096C53-CF62-409C-B4F1-F82A5B889E13}">
      <dgm:prSet/>
      <dgm:spPr/>
      <dgm:t>
        <a:bodyPr/>
        <a:lstStyle/>
        <a:p>
          <a:endParaRPr lang="es-EC"/>
        </a:p>
      </dgm:t>
    </dgm:pt>
    <dgm:pt modelId="{4A29485F-B66A-41AA-8718-609811ADDA38}" type="pres">
      <dgm:prSet presAssocID="{1B61EBCC-F4CA-4D97-B174-450A054BFC02}" presName="Name0" presStyleCnt="0">
        <dgm:presLayoutVars>
          <dgm:chMax val="7"/>
          <dgm:chPref val="7"/>
          <dgm:dir/>
          <dgm:animOne val="branch"/>
          <dgm:animLvl val="lvl"/>
        </dgm:presLayoutVars>
      </dgm:prSet>
      <dgm:spPr/>
      <dgm:t>
        <a:bodyPr/>
        <a:lstStyle/>
        <a:p>
          <a:endParaRPr lang="es-EC"/>
        </a:p>
      </dgm:t>
    </dgm:pt>
    <dgm:pt modelId="{8CAF7215-9069-41FF-8B6B-77FC6D767144}" type="pres">
      <dgm:prSet presAssocID="{F7048589-7C24-4DE3-8251-65F5FF2358A1}" presName="composite" presStyleCnt="0"/>
      <dgm:spPr/>
    </dgm:pt>
    <dgm:pt modelId="{6B549F68-DDE5-424C-99EB-66C8C2E748F6}" type="pres">
      <dgm:prSet presAssocID="{F7048589-7C24-4DE3-8251-65F5FF2358A1}" presName="BackAccent" presStyleLbl="bgShp" presStyleIdx="0" presStyleCnt="1"/>
      <dgm:spPr/>
    </dgm:pt>
    <dgm:pt modelId="{97362EFD-2DBF-47F2-B42A-396E76295FDC}" type="pres">
      <dgm:prSet presAssocID="{F7048589-7C24-4DE3-8251-65F5FF2358A1}" presName="Accent" presStyleLbl="alignNode1" presStyleIdx="0" presStyleCnt="1"/>
      <dgm:spPr/>
    </dgm:pt>
    <dgm:pt modelId="{8D080D8D-94CC-4EFA-8FB2-21C1B49D425F}" type="pres">
      <dgm:prSet presAssocID="{F7048589-7C24-4DE3-8251-65F5FF2358A1}" presName="Child" presStyleLbl="revTx" presStyleIdx="0" presStyleCnt="2" custScaleX="130212" custScaleY="99173" custLinFactNeighborX="60490" custLinFactNeighborY="-2773">
        <dgm:presLayoutVars>
          <dgm:chMax val="0"/>
          <dgm:chPref val="0"/>
          <dgm:bulletEnabled val="1"/>
        </dgm:presLayoutVars>
      </dgm:prSet>
      <dgm:spPr/>
      <dgm:t>
        <a:bodyPr/>
        <a:lstStyle/>
        <a:p>
          <a:endParaRPr lang="es-EC"/>
        </a:p>
      </dgm:t>
    </dgm:pt>
    <dgm:pt modelId="{4EF7023C-ADA9-4D26-AA80-76EE185AF94D}" type="pres">
      <dgm:prSet presAssocID="{F7048589-7C24-4DE3-8251-65F5FF2358A1}" presName="Parent" presStyleLbl="revTx" presStyleIdx="1" presStyleCnt="2">
        <dgm:presLayoutVars>
          <dgm:chMax val="1"/>
          <dgm:chPref val="1"/>
          <dgm:bulletEnabled val="1"/>
        </dgm:presLayoutVars>
      </dgm:prSet>
      <dgm:spPr/>
      <dgm:t>
        <a:bodyPr/>
        <a:lstStyle/>
        <a:p>
          <a:endParaRPr lang="es-EC"/>
        </a:p>
      </dgm:t>
    </dgm:pt>
  </dgm:ptLst>
  <dgm:cxnLst>
    <dgm:cxn modelId="{9778450A-8AB8-4B02-A9FC-5D04E1AA71BE}" type="presOf" srcId="{8805E5AF-DDB6-47B1-A670-1250B9851BE1}" destId="{8D080D8D-94CC-4EFA-8FB2-21C1B49D425F}" srcOrd="0" destOrd="2" presId="urn:microsoft.com/office/officeart/2008/layout/IncreasingCircleProcess"/>
    <dgm:cxn modelId="{11BA51AE-4C58-460C-ACFF-3C0513440892}" type="presOf" srcId="{99C5589B-EA3E-4149-AC6E-896D0EB63CE3}" destId="{8D080D8D-94CC-4EFA-8FB2-21C1B49D425F}" srcOrd="0" destOrd="1" presId="urn:microsoft.com/office/officeart/2008/layout/IncreasingCircleProcess"/>
    <dgm:cxn modelId="{0F096C53-CF62-409C-B4F1-F82A5B889E13}" srcId="{F7048589-7C24-4DE3-8251-65F5FF2358A1}" destId="{8805E5AF-DDB6-47B1-A670-1250B9851BE1}" srcOrd="2" destOrd="0" parTransId="{96F713F0-3730-47CB-9198-379C2DF61128}" sibTransId="{40693F86-8AF7-4624-BE5F-948B053D2AD9}"/>
    <dgm:cxn modelId="{F66B1CB8-149D-40B3-9259-E553F2A39408}" srcId="{F7048589-7C24-4DE3-8251-65F5FF2358A1}" destId="{6EFBCD56-5867-4641-B867-DADFC3B5A190}" srcOrd="0" destOrd="0" parTransId="{47EF70EF-BE4C-4E5B-871D-EAEDC6E2AA3B}" sibTransId="{63DBD623-243B-404F-9159-55572C3F9357}"/>
    <dgm:cxn modelId="{F0B9D521-6202-41BF-912F-DA5692DB5672}" type="presOf" srcId="{F7048589-7C24-4DE3-8251-65F5FF2358A1}" destId="{4EF7023C-ADA9-4D26-AA80-76EE185AF94D}" srcOrd="0" destOrd="0" presId="urn:microsoft.com/office/officeart/2008/layout/IncreasingCircleProcess"/>
    <dgm:cxn modelId="{6052B4A4-A835-4631-94E9-11629FD99F3E}" srcId="{1B61EBCC-F4CA-4D97-B174-450A054BFC02}" destId="{F7048589-7C24-4DE3-8251-65F5FF2358A1}" srcOrd="0" destOrd="0" parTransId="{D4509488-750B-4B6A-A81C-A26525B42DDF}" sibTransId="{F08E606C-3AB4-4A85-BDAB-ED518F9A17AE}"/>
    <dgm:cxn modelId="{DB80ABC1-F781-4940-8373-F6972CE885DA}" srcId="{F7048589-7C24-4DE3-8251-65F5FF2358A1}" destId="{99C5589B-EA3E-4149-AC6E-896D0EB63CE3}" srcOrd="1" destOrd="0" parTransId="{13250556-268E-4D28-A944-CF13CCACB353}" sibTransId="{419AA77F-1F46-4541-A979-85CC0C0A7247}"/>
    <dgm:cxn modelId="{D2C4EE94-1EBB-48F2-B645-BD10E832E6FC}" type="presOf" srcId="{1B61EBCC-F4CA-4D97-B174-450A054BFC02}" destId="{4A29485F-B66A-41AA-8718-609811ADDA38}" srcOrd="0" destOrd="0" presId="urn:microsoft.com/office/officeart/2008/layout/IncreasingCircleProcess"/>
    <dgm:cxn modelId="{180D4EBE-10DD-4C70-BCFA-5E9462A67684}" type="presOf" srcId="{6EFBCD56-5867-4641-B867-DADFC3B5A190}" destId="{8D080D8D-94CC-4EFA-8FB2-21C1B49D425F}" srcOrd="0" destOrd="0" presId="urn:microsoft.com/office/officeart/2008/layout/IncreasingCircleProcess"/>
    <dgm:cxn modelId="{249C7682-D8EB-4065-A77B-A080AE0EEB10}" type="presParOf" srcId="{4A29485F-B66A-41AA-8718-609811ADDA38}" destId="{8CAF7215-9069-41FF-8B6B-77FC6D767144}" srcOrd="0" destOrd="0" presId="urn:microsoft.com/office/officeart/2008/layout/IncreasingCircleProcess"/>
    <dgm:cxn modelId="{98D66D2D-D469-4EFD-9CCE-DC37EB071363}" type="presParOf" srcId="{8CAF7215-9069-41FF-8B6B-77FC6D767144}" destId="{6B549F68-DDE5-424C-99EB-66C8C2E748F6}" srcOrd="0" destOrd="0" presId="urn:microsoft.com/office/officeart/2008/layout/IncreasingCircleProcess"/>
    <dgm:cxn modelId="{9E91503C-2BB0-43CB-BEE7-AB012D8E9176}" type="presParOf" srcId="{8CAF7215-9069-41FF-8B6B-77FC6D767144}" destId="{97362EFD-2DBF-47F2-B42A-396E76295FDC}" srcOrd="1" destOrd="0" presId="urn:microsoft.com/office/officeart/2008/layout/IncreasingCircleProcess"/>
    <dgm:cxn modelId="{EC7D0C39-E628-470E-8D66-1625C22D3058}" type="presParOf" srcId="{8CAF7215-9069-41FF-8B6B-77FC6D767144}" destId="{8D080D8D-94CC-4EFA-8FB2-21C1B49D425F}" srcOrd="2" destOrd="0" presId="urn:microsoft.com/office/officeart/2008/layout/IncreasingCircleProcess"/>
    <dgm:cxn modelId="{F7CF6A29-A568-4109-B687-6FA6B7A9382F}" type="presParOf" srcId="{8CAF7215-9069-41FF-8B6B-77FC6D767144}" destId="{4EF7023C-ADA9-4D26-AA80-76EE185AF94D}"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F05C3F-4BBA-4EDD-A75E-AA0273959F47}" type="doc">
      <dgm:prSet loTypeId="urn:microsoft.com/office/officeart/2009/3/layout/SnapshotPictureList" loCatId="picture" qsTypeId="urn:microsoft.com/office/officeart/2005/8/quickstyle/3d3" qsCatId="3D" csTypeId="urn:microsoft.com/office/officeart/2005/8/colors/accent1_2" csCatId="accent1" phldr="1"/>
      <dgm:spPr/>
      <dgm:t>
        <a:bodyPr/>
        <a:lstStyle/>
        <a:p>
          <a:endParaRPr lang="es-EC"/>
        </a:p>
      </dgm:t>
    </dgm:pt>
    <dgm:pt modelId="{B6AB7F34-1CC9-4B0B-A0F3-DDAFE24E4E01}">
      <dgm:prSet phldrT="[Texto]"/>
      <dgm:spPr/>
      <dgm:t>
        <a:bodyPr/>
        <a:lstStyle/>
        <a:p>
          <a:r>
            <a:rPr lang="es-EC" dirty="0" smtClean="0"/>
            <a:t>Módulo de Visión</a:t>
          </a:r>
          <a:endParaRPr lang="es-EC" dirty="0"/>
        </a:p>
      </dgm:t>
    </dgm:pt>
    <dgm:pt modelId="{79DD1B5E-5C27-455F-9C86-8FE3F80E23E3}" type="parTrans" cxnId="{9AD6F75E-AE95-47C7-94B1-A4AC973B3F2A}">
      <dgm:prSet/>
      <dgm:spPr/>
      <dgm:t>
        <a:bodyPr/>
        <a:lstStyle/>
        <a:p>
          <a:endParaRPr lang="es-EC"/>
        </a:p>
      </dgm:t>
    </dgm:pt>
    <dgm:pt modelId="{8FDCD66C-78BA-47C2-9E66-3DC6019842B7}" type="sibTrans" cxnId="{9AD6F75E-AE95-47C7-94B1-A4AC973B3F2A}">
      <dgm:prSet/>
      <dgm:spPr/>
      <dgm:t>
        <a:bodyPr/>
        <a:lstStyle/>
        <a:p>
          <a:endParaRPr lang="es-EC"/>
        </a:p>
      </dgm:t>
    </dgm:pt>
    <dgm:pt modelId="{A87FC824-B6F0-4329-85F5-7BCB289A8706}">
      <dgm:prSet phldrT="[Texto]"/>
      <dgm:spPr/>
      <dgm:t>
        <a:bodyPr/>
        <a:lstStyle/>
        <a:p>
          <a:r>
            <a:rPr lang="es-EC" dirty="0" smtClean="0"/>
            <a:t>Filmación del paciente desde 3 planos principales:</a:t>
          </a:r>
        </a:p>
        <a:p>
          <a:endParaRPr lang="es-EC" dirty="0" smtClean="0"/>
        </a:p>
        <a:p>
          <a:r>
            <a:rPr lang="es-EC" dirty="0" smtClean="0"/>
            <a:t>Lateral (Sagital)</a:t>
          </a:r>
        </a:p>
        <a:p>
          <a:r>
            <a:rPr lang="es-EC" dirty="0" smtClean="0"/>
            <a:t>Frontal</a:t>
          </a:r>
        </a:p>
        <a:p>
          <a:r>
            <a:rPr lang="es-EC" dirty="0" smtClean="0"/>
            <a:t>Posterior </a:t>
          </a:r>
        </a:p>
        <a:p>
          <a:endParaRPr lang="es-EC" dirty="0" smtClean="0"/>
        </a:p>
        <a:p>
          <a:r>
            <a:rPr lang="es-EC" dirty="0" smtClean="0"/>
            <a:t>Uso de 2 cámaras fijas y una cámara móvil.</a:t>
          </a:r>
          <a:endParaRPr lang="es-EC" dirty="0"/>
        </a:p>
      </dgm:t>
    </dgm:pt>
    <dgm:pt modelId="{8A65B86D-4727-4937-AC24-794E2A536EC2}" type="parTrans" cxnId="{D1316906-2A77-4C02-800F-44493A92C4A5}">
      <dgm:prSet/>
      <dgm:spPr/>
      <dgm:t>
        <a:bodyPr/>
        <a:lstStyle/>
        <a:p>
          <a:endParaRPr lang="es-EC"/>
        </a:p>
      </dgm:t>
    </dgm:pt>
    <dgm:pt modelId="{E9479E10-E029-48B4-9D6B-78818A4FE4A1}" type="sibTrans" cxnId="{D1316906-2A77-4C02-800F-44493A92C4A5}">
      <dgm:prSet/>
      <dgm:spPr/>
      <dgm:t>
        <a:bodyPr/>
        <a:lstStyle/>
        <a:p>
          <a:endParaRPr lang="es-EC"/>
        </a:p>
      </dgm:t>
    </dgm:pt>
    <dgm:pt modelId="{4B98E302-CAAB-4687-BE4A-3F5D4F1E4EED}" type="pres">
      <dgm:prSet presAssocID="{21F05C3F-4BBA-4EDD-A75E-AA0273959F47}" presName="Name0" presStyleCnt="0">
        <dgm:presLayoutVars>
          <dgm:chMax/>
          <dgm:chPref/>
          <dgm:dir/>
          <dgm:animLvl val="lvl"/>
        </dgm:presLayoutVars>
      </dgm:prSet>
      <dgm:spPr/>
      <dgm:t>
        <a:bodyPr/>
        <a:lstStyle/>
        <a:p>
          <a:endParaRPr lang="es-EC"/>
        </a:p>
      </dgm:t>
    </dgm:pt>
    <dgm:pt modelId="{DE1BDEF7-22AF-4CEB-912A-D05D82BE3789}" type="pres">
      <dgm:prSet presAssocID="{B6AB7F34-1CC9-4B0B-A0F3-DDAFE24E4E01}" presName="composite" presStyleCnt="0"/>
      <dgm:spPr/>
      <dgm:t>
        <a:bodyPr/>
        <a:lstStyle/>
        <a:p>
          <a:endParaRPr lang="es-EC"/>
        </a:p>
      </dgm:t>
    </dgm:pt>
    <dgm:pt modelId="{A6B8E899-AE43-4C37-BC0E-21081F681A21}" type="pres">
      <dgm:prSet presAssocID="{B6AB7F34-1CC9-4B0B-A0F3-DDAFE24E4E01}" presName="ParentAccentShape" presStyleLbl="trBgShp" presStyleIdx="0" presStyleCnt="2"/>
      <dgm:spPr/>
      <dgm:t>
        <a:bodyPr/>
        <a:lstStyle/>
        <a:p>
          <a:endParaRPr lang="es-EC"/>
        </a:p>
      </dgm:t>
    </dgm:pt>
    <dgm:pt modelId="{0B6694E5-5371-476E-BBC9-197469F16FB3}" type="pres">
      <dgm:prSet presAssocID="{B6AB7F34-1CC9-4B0B-A0F3-DDAFE24E4E01}" presName="ParentText" presStyleLbl="revTx" presStyleIdx="0" presStyleCnt="2">
        <dgm:presLayoutVars>
          <dgm:chMax val="1"/>
          <dgm:chPref val="1"/>
          <dgm:bulletEnabled val="1"/>
        </dgm:presLayoutVars>
      </dgm:prSet>
      <dgm:spPr/>
      <dgm:t>
        <a:bodyPr/>
        <a:lstStyle/>
        <a:p>
          <a:endParaRPr lang="es-EC"/>
        </a:p>
      </dgm:t>
    </dgm:pt>
    <dgm:pt modelId="{8A70BB33-C1B9-4D3E-98F4-10362254C2BF}" type="pres">
      <dgm:prSet presAssocID="{B6AB7F34-1CC9-4B0B-A0F3-DDAFE24E4E01}" presName="ChildText" presStyleLbl="revTx" presStyleIdx="1" presStyleCnt="2" custLinFactNeighborX="-612" custLinFactNeighborY="-7865">
        <dgm:presLayoutVars>
          <dgm:chMax val="0"/>
          <dgm:chPref val="0"/>
        </dgm:presLayoutVars>
      </dgm:prSet>
      <dgm:spPr/>
      <dgm:t>
        <a:bodyPr/>
        <a:lstStyle/>
        <a:p>
          <a:endParaRPr lang="es-EC"/>
        </a:p>
      </dgm:t>
    </dgm:pt>
    <dgm:pt modelId="{83D7020D-C39D-4E9A-A526-BF7F51A3FCCA}" type="pres">
      <dgm:prSet presAssocID="{B6AB7F34-1CC9-4B0B-A0F3-DDAFE24E4E01}" presName="ChildAccentShape" presStyleLbl="trBgShp" presStyleIdx="1" presStyleCnt="2"/>
      <dgm:spPr/>
      <dgm:t>
        <a:bodyPr/>
        <a:lstStyle/>
        <a:p>
          <a:endParaRPr lang="es-EC"/>
        </a:p>
      </dgm:t>
    </dgm:pt>
    <dgm:pt modelId="{70880B3D-13E3-47BB-8082-02661D27D25F}" type="pres">
      <dgm:prSet presAssocID="{B6AB7F34-1CC9-4B0B-A0F3-DDAFE24E4E01}" presName="Image" presStyleLbl="alignImgPlace1" presStyleIdx="0" presStyleCnt="1" custLinFactNeighborX="-93607" custLinFactNeighborY="-5719"/>
      <dgm:spPr>
        <a:blipFill rotWithShape="1">
          <a:blip xmlns:r="http://schemas.openxmlformats.org/officeDocument/2006/relationships" r:embed="rId1"/>
          <a:stretch>
            <a:fillRect/>
          </a:stretch>
        </a:blipFill>
      </dgm:spPr>
      <dgm:t>
        <a:bodyPr/>
        <a:lstStyle/>
        <a:p>
          <a:endParaRPr lang="es-EC"/>
        </a:p>
      </dgm:t>
    </dgm:pt>
  </dgm:ptLst>
  <dgm:cxnLst>
    <dgm:cxn modelId="{B899CA60-3ED2-4985-B20C-42B8B2FB8890}" type="presOf" srcId="{21F05C3F-4BBA-4EDD-A75E-AA0273959F47}" destId="{4B98E302-CAAB-4687-BE4A-3F5D4F1E4EED}" srcOrd="0" destOrd="0" presId="urn:microsoft.com/office/officeart/2009/3/layout/SnapshotPictureList"/>
    <dgm:cxn modelId="{9AD6F75E-AE95-47C7-94B1-A4AC973B3F2A}" srcId="{21F05C3F-4BBA-4EDD-A75E-AA0273959F47}" destId="{B6AB7F34-1CC9-4B0B-A0F3-DDAFE24E4E01}" srcOrd="0" destOrd="0" parTransId="{79DD1B5E-5C27-455F-9C86-8FE3F80E23E3}" sibTransId="{8FDCD66C-78BA-47C2-9E66-3DC6019842B7}"/>
    <dgm:cxn modelId="{D1316906-2A77-4C02-800F-44493A92C4A5}" srcId="{B6AB7F34-1CC9-4B0B-A0F3-DDAFE24E4E01}" destId="{A87FC824-B6F0-4329-85F5-7BCB289A8706}" srcOrd="0" destOrd="0" parTransId="{8A65B86D-4727-4937-AC24-794E2A536EC2}" sibTransId="{E9479E10-E029-48B4-9D6B-78818A4FE4A1}"/>
    <dgm:cxn modelId="{CAD3AD65-A793-40DA-ACFB-12ACFD2120DA}" type="presOf" srcId="{A87FC824-B6F0-4329-85F5-7BCB289A8706}" destId="{8A70BB33-C1B9-4D3E-98F4-10362254C2BF}" srcOrd="0" destOrd="0" presId="urn:microsoft.com/office/officeart/2009/3/layout/SnapshotPictureList"/>
    <dgm:cxn modelId="{A8D8EF57-649F-4528-8748-E3D78D266FA6}" type="presOf" srcId="{B6AB7F34-1CC9-4B0B-A0F3-DDAFE24E4E01}" destId="{0B6694E5-5371-476E-BBC9-197469F16FB3}" srcOrd="0" destOrd="0" presId="urn:microsoft.com/office/officeart/2009/3/layout/SnapshotPictureList"/>
    <dgm:cxn modelId="{30A6298C-5A70-4064-855F-445A10D1D7EF}" type="presParOf" srcId="{4B98E302-CAAB-4687-BE4A-3F5D4F1E4EED}" destId="{DE1BDEF7-22AF-4CEB-912A-D05D82BE3789}" srcOrd="0" destOrd="0" presId="urn:microsoft.com/office/officeart/2009/3/layout/SnapshotPictureList"/>
    <dgm:cxn modelId="{469F0FBD-3A76-4564-8F1B-AEA3847B041D}" type="presParOf" srcId="{DE1BDEF7-22AF-4CEB-912A-D05D82BE3789}" destId="{A6B8E899-AE43-4C37-BC0E-21081F681A21}" srcOrd="0" destOrd="0" presId="urn:microsoft.com/office/officeart/2009/3/layout/SnapshotPictureList"/>
    <dgm:cxn modelId="{6617C6F1-0928-4AB8-8320-08951E75C2E9}" type="presParOf" srcId="{DE1BDEF7-22AF-4CEB-912A-D05D82BE3789}" destId="{0B6694E5-5371-476E-BBC9-197469F16FB3}" srcOrd="1" destOrd="0" presId="urn:microsoft.com/office/officeart/2009/3/layout/SnapshotPictureList"/>
    <dgm:cxn modelId="{A3BE062A-64A6-44DE-A540-311108F18326}" type="presParOf" srcId="{DE1BDEF7-22AF-4CEB-912A-D05D82BE3789}" destId="{8A70BB33-C1B9-4D3E-98F4-10362254C2BF}" srcOrd="2" destOrd="0" presId="urn:microsoft.com/office/officeart/2009/3/layout/SnapshotPictureList"/>
    <dgm:cxn modelId="{F6A52729-3281-4E4A-9ADF-531EA0F590DC}" type="presParOf" srcId="{DE1BDEF7-22AF-4CEB-912A-D05D82BE3789}" destId="{83D7020D-C39D-4E9A-A526-BF7F51A3FCCA}" srcOrd="3" destOrd="0" presId="urn:microsoft.com/office/officeart/2009/3/layout/SnapshotPictureList"/>
    <dgm:cxn modelId="{F20041A4-A92C-415F-8CC1-0F74E0F86F40}" type="presParOf" srcId="{DE1BDEF7-22AF-4CEB-912A-D05D82BE3789}" destId="{70880B3D-13E3-47BB-8082-02661D27D25F}"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B0F4599-669A-41F8-8BCE-418F9AF30872}"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EC"/>
        </a:p>
      </dgm:t>
    </dgm:pt>
    <dgm:pt modelId="{FB64513A-0D28-4326-A87C-2C29CF80D17B}">
      <dgm:prSet/>
      <dgm:spPr/>
      <dgm:t>
        <a:bodyPr/>
        <a:lstStyle/>
        <a:p>
          <a:pPr rtl="0"/>
          <a:r>
            <a:rPr lang="es-ES" smtClean="0"/>
            <a:t>Reconocer el </a:t>
          </a:r>
          <a:r>
            <a:rPr lang="es-ES" dirty="0" smtClean="0"/>
            <a:t>dispositivo</a:t>
          </a:r>
          <a:endParaRPr lang="es-EC" dirty="0"/>
        </a:p>
      </dgm:t>
    </dgm:pt>
    <dgm:pt modelId="{C2540C60-BA76-4728-9217-A3190E078260}" type="parTrans" cxnId="{EEC0E744-AB7D-41D9-9605-5403621DE0A0}">
      <dgm:prSet/>
      <dgm:spPr/>
      <dgm:t>
        <a:bodyPr/>
        <a:lstStyle/>
        <a:p>
          <a:endParaRPr lang="es-EC"/>
        </a:p>
      </dgm:t>
    </dgm:pt>
    <dgm:pt modelId="{E12D0A1F-AF6A-4BF5-A1B9-C1718D5A104D}" type="sibTrans" cxnId="{EEC0E744-AB7D-41D9-9605-5403621DE0A0}">
      <dgm:prSet/>
      <dgm:spPr/>
      <dgm:t>
        <a:bodyPr/>
        <a:lstStyle/>
        <a:p>
          <a:endParaRPr lang="es-EC"/>
        </a:p>
      </dgm:t>
    </dgm:pt>
    <dgm:pt modelId="{DD0FEF14-8932-4FED-ADE7-90B606C2A157}">
      <dgm:prSet/>
      <dgm:spPr/>
      <dgm:t>
        <a:bodyPr/>
        <a:lstStyle/>
        <a:p>
          <a:pPr rtl="0"/>
          <a:r>
            <a:rPr lang="es-ES" dirty="0" smtClean="0"/>
            <a:t>Administra el hardware</a:t>
          </a:r>
          <a:endParaRPr lang="es-EC" dirty="0"/>
        </a:p>
      </dgm:t>
    </dgm:pt>
    <dgm:pt modelId="{9A29C086-F824-4594-8DFA-74DB7D18A5D1}" type="parTrans" cxnId="{27F12BAF-8E3D-4CD6-98C3-B40D6C045DAD}">
      <dgm:prSet/>
      <dgm:spPr/>
      <dgm:t>
        <a:bodyPr/>
        <a:lstStyle/>
        <a:p>
          <a:endParaRPr lang="es-EC"/>
        </a:p>
      </dgm:t>
    </dgm:pt>
    <dgm:pt modelId="{6E1155A9-0FC7-44D2-9D26-5587B564AE03}" type="sibTrans" cxnId="{27F12BAF-8E3D-4CD6-98C3-B40D6C045DAD}">
      <dgm:prSet/>
      <dgm:spPr/>
      <dgm:t>
        <a:bodyPr/>
        <a:lstStyle/>
        <a:p>
          <a:endParaRPr lang="es-EC"/>
        </a:p>
      </dgm:t>
    </dgm:pt>
    <dgm:pt modelId="{B4DB06C8-1789-4704-9BCB-BED62D92ABCC}">
      <dgm:prSet/>
      <dgm:spPr/>
      <dgm:t>
        <a:bodyPr/>
        <a:lstStyle/>
        <a:p>
          <a:pPr rtl="0"/>
          <a:r>
            <a:rPr lang="es-ES" dirty="0" smtClean="0"/>
            <a:t>Configura el software</a:t>
          </a:r>
          <a:endParaRPr lang="es-EC" dirty="0"/>
        </a:p>
      </dgm:t>
    </dgm:pt>
    <dgm:pt modelId="{918F396C-47E8-44F9-BCDB-3DAEB6B82710}" type="parTrans" cxnId="{A5969067-1FD8-4D50-AD62-AA47E8E99399}">
      <dgm:prSet/>
      <dgm:spPr/>
      <dgm:t>
        <a:bodyPr/>
        <a:lstStyle/>
        <a:p>
          <a:endParaRPr lang="es-EC"/>
        </a:p>
      </dgm:t>
    </dgm:pt>
    <dgm:pt modelId="{9A51AE11-1A45-4B11-90BF-1B3D079B2823}" type="sibTrans" cxnId="{A5969067-1FD8-4D50-AD62-AA47E8E99399}">
      <dgm:prSet/>
      <dgm:spPr/>
      <dgm:t>
        <a:bodyPr/>
        <a:lstStyle/>
        <a:p>
          <a:endParaRPr lang="es-EC"/>
        </a:p>
      </dgm:t>
    </dgm:pt>
    <dgm:pt modelId="{6814421D-CB20-4236-B451-558E5ED52344}">
      <dgm:prSet/>
      <dgm:spPr/>
      <dgm:t>
        <a:bodyPr/>
        <a:lstStyle/>
        <a:p>
          <a:pPr rtl="0"/>
          <a:r>
            <a:rPr lang="es-ES" dirty="0" smtClean="0"/>
            <a:t>Actualiza los drivers en Labview</a:t>
          </a:r>
          <a:endParaRPr lang="es-EC" dirty="0"/>
        </a:p>
      </dgm:t>
    </dgm:pt>
    <dgm:pt modelId="{B60B3313-B0F1-4EE4-ADD0-04444E90DB2E}" type="parTrans" cxnId="{014725A1-CBDD-448E-AAED-D4E51BEEE445}">
      <dgm:prSet/>
      <dgm:spPr/>
      <dgm:t>
        <a:bodyPr/>
        <a:lstStyle/>
        <a:p>
          <a:endParaRPr lang="es-EC"/>
        </a:p>
      </dgm:t>
    </dgm:pt>
    <dgm:pt modelId="{EA9ED42A-84A0-4BC0-AF87-726B9FA14A4D}" type="sibTrans" cxnId="{014725A1-CBDD-448E-AAED-D4E51BEEE445}">
      <dgm:prSet/>
      <dgm:spPr/>
      <dgm:t>
        <a:bodyPr/>
        <a:lstStyle/>
        <a:p>
          <a:endParaRPr lang="es-EC"/>
        </a:p>
      </dgm:t>
    </dgm:pt>
    <dgm:pt modelId="{017CF7CD-53A2-4524-9B09-AE67EF6F3134}" type="pres">
      <dgm:prSet presAssocID="{6B0F4599-669A-41F8-8BCE-418F9AF30872}" presName="Name0" presStyleCnt="0">
        <dgm:presLayoutVars>
          <dgm:dir/>
          <dgm:resizeHandles val="exact"/>
        </dgm:presLayoutVars>
      </dgm:prSet>
      <dgm:spPr/>
      <dgm:t>
        <a:bodyPr/>
        <a:lstStyle/>
        <a:p>
          <a:endParaRPr lang="es-EC"/>
        </a:p>
      </dgm:t>
    </dgm:pt>
    <dgm:pt modelId="{D4335020-619B-4AF0-B405-45101953E2E1}" type="pres">
      <dgm:prSet presAssocID="{FB64513A-0D28-4326-A87C-2C29CF80D17B}" presName="Name5" presStyleLbl="vennNode1" presStyleIdx="0" presStyleCnt="4">
        <dgm:presLayoutVars>
          <dgm:bulletEnabled val="1"/>
        </dgm:presLayoutVars>
      </dgm:prSet>
      <dgm:spPr/>
      <dgm:t>
        <a:bodyPr/>
        <a:lstStyle/>
        <a:p>
          <a:endParaRPr lang="es-EC"/>
        </a:p>
      </dgm:t>
    </dgm:pt>
    <dgm:pt modelId="{226C7470-E9A9-4CD2-A39E-C11ED385F3E5}" type="pres">
      <dgm:prSet presAssocID="{E12D0A1F-AF6A-4BF5-A1B9-C1718D5A104D}" presName="space" presStyleCnt="0"/>
      <dgm:spPr/>
    </dgm:pt>
    <dgm:pt modelId="{0D7A6B85-A52E-4A2C-BFED-7304C047D75E}" type="pres">
      <dgm:prSet presAssocID="{DD0FEF14-8932-4FED-ADE7-90B606C2A157}" presName="Name5" presStyleLbl="vennNode1" presStyleIdx="1" presStyleCnt="4">
        <dgm:presLayoutVars>
          <dgm:bulletEnabled val="1"/>
        </dgm:presLayoutVars>
      </dgm:prSet>
      <dgm:spPr/>
      <dgm:t>
        <a:bodyPr/>
        <a:lstStyle/>
        <a:p>
          <a:endParaRPr lang="es-EC"/>
        </a:p>
      </dgm:t>
    </dgm:pt>
    <dgm:pt modelId="{3D14EF1B-049B-45B8-BA7F-8C7DDE4AF636}" type="pres">
      <dgm:prSet presAssocID="{6E1155A9-0FC7-44D2-9D26-5587B564AE03}" presName="space" presStyleCnt="0"/>
      <dgm:spPr/>
    </dgm:pt>
    <dgm:pt modelId="{69BAE000-A01E-44D9-BEDF-5F83B4DB6104}" type="pres">
      <dgm:prSet presAssocID="{B4DB06C8-1789-4704-9BCB-BED62D92ABCC}" presName="Name5" presStyleLbl="vennNode1" presStyleIdx="2" presStyleCnt="4">
        <dgm:presLayoutVars>
          <dgm:bulletEnabled val="1"/>
        </dgm:presLayoutVars>
      </dgm:prSet>
      <dgm:spPr/>
      <dgm:t>
        <a:bodyPr/>
        <a:lstStyle/>
        <a:p>
          <a:endParaRPr lang="es-EC"/>
        </a:p>
      </dgm:t>
    </dgm:pt>
    <dgm:pt modelId="{27A33C15-CFE5-4D66-92B1-A7DD35395261}" type="pres">
      <dgm:prSet presAssocID="{9A51AE11-1A45-4B11-90BF-1B3D079B2823}" presName="space" presStyleCnt="0"/>
      <dgm:spPr/>
    </dgm:pt>
    <dgm:pt modelId="{A00BA9B7-E580-4282-8216-81D9668CC982}" type="pres">
      <dgm:prSet presAssocID="{6814421D-CB20-4236-B451-558E5ED52344}" presName="Name5" presStyleLbl="vennNode1" presStyleIdx="3" presStyleCnt="4">
        <dgm:presLayoutVars>
          <dgm:bulletEnabled val="1"/>
        </dgm:presLayoutVars>
      </dgm:prSet>
      <dgm:spPr/>
      <dgm:t>
        <a:bodyPr/>
        <a:lstStyle/>
        <a:p>
          <a:endParaRPr lang="es-EC"/>
        </a:p>
      </dgm:t>
    </dgm:pt>
  </dgm:ptLst>
  <dgm:cxnLst>
    <dgm:cxn modelId="{014725A1-CBDD-448E-AAED-D4E51BEEE445}" srcId="{6B0F4599-669A-41F8-8BCE-418F9AF30872}" destId="{6814421D-CB20-4236-B451-558E5ED52344}" srcOrd="3" destOrd="0" parTransId="{B60B3313-B0F1-4EE4-ADD0-04444E90DB2E}" sibTransId="{EA9ED42A-84A0-4BC0-AF87-726B9FA14A4D}"/>
    <dgm:cxn modelId="{0E528E43-39E8-4495-AD3C-448E5ECEB51E}" type="presOf" srcId="{FB64513A-0D28-4326-A87C-2C29CF80D17B}" destId="{D4335020-619B-4AF0-B405-45101953E2E1}" srcOrd="0" destOrd="0" presId="urn:microsoft.com/office/officeart/2005/8/layout/venn3"/>
    <dgm:cxn modelId="{EEC0E744-AB7D-41D9-9605-5403621DE0A0}" srcId="{6B0F4599-669A-41F8-8BCE-418F9AF30872}" destId="{FB64513A-0D28-4326-A87C-2C29CF80D17B}" srcOrd="0" destOrd="0" parTransId="{C2540C60-BA76-4728-9217-A3190E078260}" sibTransId="{E12D0A1F-AF6A-4BF5-A1B9-C1718D5A104D}"/>
    <dgm:cxn modelId="{27F12BAF-8E3D-4CD6-98C3-B40D6C045DAD}" srcId="{6B0F4599-669A-41F8-8BCE-418F9AF30872}" destId="{DD0FEF14-8932-4FED-ADE7-90B606C2A157}" srcOrd="1" destOrd="0" parTransId="{9A29C086-F824-4594-8DFA-74DB7D18A5D1}" sibTransId="{6E1155A9-0FC7-44D2-9D26-5587B564AE03}"/>
    <dgm:cxn modelId="{E557423B-4AED-454A-B4A0-E9F173758076}" type="presOf" srcId="{6814421D-CB20-4236-B451-558E5ED52344}" destId="{A00BA9B7-E580-4282-8216-81D9668CC982}" srcOrd="0" destOrd="0" presId="urn:microsoft.com/office/officeart/2005/8/layout/venn3"/>
    <dgm:cxn modelId="{51317BC3-CC03-4B90-8F9D-3E7706CF400C}" type="presOf" srcId="{DD0FEF14-8932-4FED-ADE7-90B606C2A157}" destId="{0D7A6B85-A52E-4A2C-BFED-7304C047D75E}" srcOrd="0" destOrd="0" presId="urn:microsoft.com/office/officeart/2005/8/layout/venn3"/>
    <dgm:cxn modelId="{7972A47E-E426-430B-A080-CED74915EEC4}" type="presOf" srcId="{6B0F4599-669A-41F8-8BCE-418F9AF30872}" destId="{017CF7CD-53A2-4524-9B09-AE67EF6F3134}" srcOrd="0" destOrd="0" presId="urn:microsoft.com/office/officeart/2005/8/layout/venn3"/>
    <dgm:cxn modelId="{A5969067-1FD8-4D50-AD62-AA47E8E99399}" srcId="{6B0F4599-669A-41F8-8BCE-418F9AF30872}" destId="{B4DB06C8-1789-4704-9BCB-BED62D92ABCC}" srcOrd="2" destOrd="0" parTransId="{918F396C-47E8-44F9-BCDB-3DAEB6B82710}" sibTransId="{9A51AE11-1A45-4B11-90BF-1B3D079B2823}"/>
    <dgm:cxn modelId="{34B9DF02-CF24-42FA-835F-1529B7F5B6BE}" type="presOf" srcId="{B4DB06C8-1789-4704-9BCB-BED62D92ABCC}" destId="{69BAE000-A01E-44D9-BEDF-5F83B4DB6104}" srcOrd="0" destOrd="0" presId="urn:microsoft.com/office/officeart/2005/8/layout/venn3"/>
    <dgm:cxn modelId="{E8617F46-5892-41C1-AAD6-F1C2499BAF92}" type="presParOf" srcId="{017CF7CD-53A2-4524-9B09-AE67EF6F3134}" destId="{D4335020-619B-4AF0-B405-45101953E2E1}" srcOrd="0" destOrd="0" presId="urn:microsoft.com/office/officeart/2005/8/layout/venn3"/>
    <dgm:cxn modelId="{D841E71F-84E2-441C-ACC0-691AD8B1E097}" type="presParOf" srcId="{017CF7CD-53A2-4524-9B09-AE67EF6F3134}" destId="{226C7470-E9A9-4CD2-A39E-C11ED385F3E5}" srcOrd="1" destOrd="0" presId="urn:microsoft.com/office/officeart/2005/8/layout/venn3"/>
    <dgm:cxn modelId="{7A15B179-F7B5-40C3-9085-D1C4BA856A2D}" type="presParOf" srcId="{017CF7CD-53A2-4524-9B09-AE67EF6F3134}" destId="{0D7A6B85-A52E-4A2C-BFED-7304C047D75E}" srcOrd="2" destOrd="0" presId="urn:microsoft.com/office/officeart/2005/8/layout/venn3"/>
    <dgm:cxn modelId="{5A37B74C-B0BA-4A99-B73A-2C80885D4345}" type="presParOf" srcId="{017CF7CD-53A2-4524-9B09-AE67EF6F3134}" destId="{3D14EF1B-049B-45B8-BA7F-8C7DDE4AF636}" srcOrd="3" destOrd="0" presId="urn:microsoft.com/office/officeart/2005/8/layout/venn3"/>
    <dgm:cxn modelId="{D33F74D5-95AB-41AF-A92F-089DEE20EA49}" type="presParOf" srcId="{017CF7CD-53A2-4524-9B09-AE67EF6F3134}" destId="{69BAE000-A01E-44D9-BEDF-5F83B4DB6104}" srcOrd="4" destOrd="0" presId="urn:microsoft.com/office/officeart/2005/8/layout/venn3"/>
    <dgm:cxn modelId="{B4BADDFB-FF2D-4BAB-B2D6-BD010E7F1F28}" type="presParOf" srcId="{017CF7CD-53A2-4524-9B09-AE67EF6F3134}" destId="{27A33C15-CFE5-4D66-92B1-A7DD35395261}" srcOrd="5" destOrd="0" presId="urn:microsoft.com/office/officeart/2005/8/layout/venn3"/>
    <dgm:cxn modelId="{84B57E0A-B45F-49B4-B80C-CC91A748BF88}" type="presParOf" srcId="{017CF7CD-53A2-4524-9B09-AE67EF6F3134}" destId="{A00BA9B7-E580-4282-8216-81D9668CC982}" srcOrd="6" destOrd="0" presId="urn:microsoft.com/office/officeart/2005/8/layout/ven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45128B0-00BA-4E06-96B0-250FC17230A5}"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s-EC"/>
        </a:p>
      </dgm:t>
    </dgm:pt>
    <dgm:pt modelId="{2D08627A-B72A-4365-9800-8D25A53E9773}">
      <dgm:prSet phldrT="[Texto]"/>
      <dgm:spPr/>
      <dgm:t>
        <a:bodyPr/>
        <a:lstStyle/>
        <a:p>
          <a:r>
            <a:rPr lang="es-ES" dirty="0" smtClean="0"/>
            <a:t>Vision and Motion</a:t>
          </a:r>
          <a:endParaRPr lang="es-EC" dirty="0"/>
        </a:p>
      </dgm:t>
    </dgm:pt>
    <dgm:pt modelId="{A9338AD4-F913-4524-88F9-2DF75EEDAA41}" type="parTrans" cxnId="{A7C1CA31-7CEB-4B5B-869A-867777504532}">
      <dgm:prSet/>
      <dgm:spPr/>
      <dgm:t>
        <a:bodyPr/>
        <a:lstStyle/>
        <a:p>
          <a:endParaRPr lang="es-EC"/>
        </a:p>
      </dgm:t>
    </dgm:pt>
    <dgm:pt modelId="{2B97523F-091A-4446-B088-49E8C1C909AB}" type="sibTrans" cxnId="{A7C1CA31-7CEB-4B5B-869A-867777504532}">
      <dgm:prSet/>
      <dgm:spPr/>
      <dgm:t>
        <a:bodyPr/>
        <a:lstStyle/>
        <a:p>
          <a:endParaRPr lang="es-EC"/>
        </a:p>
      </dgm:t>
    </dgm:pt>
    <dgm:pt modelId="{406C1D50-40B3-4D62-8E80-EFAA27CF3324}">
      <dgm:prSet phldrT="[Texto]"/>
      <dgm:spPr/>
      <dgm:t>
        <a:bodyPr/>
        <a:lstStyle/>
        <a:p>
          <a:r>
            <a:rPr lang="es-ES" dirty="0" smtClean="0"/>
            <a:t>Cargar una imagen</a:t>
          </a:r>
          <a:endParaRPr lang="es-EC" dirty="0"/>
        </a:p>
      </dgm:t>
    </dgm:pt>
    <dgm:pt modelId="{9EE035C3-FF60-42DE-A693-600B49599AC2}" type="parTrans" cxnId="{C74CDFED-8259-475E-84ED-7239BACD4259}">
      <dgm:prSet/>
      <dgm:spPr/>
      <dgm:t>
        <a:bodyPr/>
        <a:lstStyle/>
        <a:p>
          <a:endParaRPr lang="es-EC"/>
        </a:p>
      </dgm:t>
    </dgm:pt>
    <dgm:pt modelId="{9DFAFB9E-06CB-4730-8F72-FA5A7E070EC3}" type="sibTrans" cxnId="{C74CDFED-8259-475E-84ED-7239BACD4259}">
      <dgm:prSet/>
      <dgm:spPr/>
      <dgm:t>
        <a:bodyPr/>
        <a:lstStyle/>
        <a:p>
          <a:endParaRPr lang="es-EC"/>
        </a:p>
      </dgm:t>
    </dgm:pt>
    <dgm:pt modelId="{CCAF5608-94C1-43CA-ACF1-782C66B6DDE9}">
      <dgm:prSet phldrT="[Texto]"/>
      <dgm:spPr/>
      <dgm:t>
        <a:bodyPr/>
        <a:lstStyle/>
        <a:p>
          <a:r>
            <a:rPr lang="es-ES" dirty="0" smtClean="0"/>
            <a:t>Identificar el patrón</a:t>
          </a:r>
          <a:endParaRPr lang="es-EC" dirty="0"/>
        </a:p>
      </dgm:t>
    </dgm:pt>
    <dgm:pt modelId="{BEEFD769-E4E1-464C-B5D5-EE160C2213B0}" type="parTrans" cxnId="{A4F15F9F-4C3C-4A66-88E5-BB308103ADA0}">
      <dgm:prSet/>
      <dgm:spPr/>
      <dgm:t>
        <a:bodyPr/>
        <a:lstStyle/>
        <a:p>
          <a:endParaRPr lang="es-EC"/>
        </a:p>
      </dgm:t>
    </dgm:pt>
    <dgm:pt modelId="{30FDF60E-DEC7-46D1-BCD3-C431F01B5CDF}" type="sibTrans" cxnId="{A4F15F9F-4C3C-4A66-88E5-BB308103ADA0}">
      <dgm:prSet/>
      <dgm:spPr/>
      <dgm:t>
        <a:bodyPr/>
        <a:lstStyle/>
        <a:p>
          <a:endParaRPr lang="es-EC"/>
        </a:p>
      </dgm:t>
    </dgm:pt>
    <dgm:pt modelId="{D8DF141A-5768-48B3-81A4-891455BB09A9}">
      <dgm:prSet phldrT="[Texto]"/>
      <dgm:spPr/>
      <dgm:t>
        <a:bodyPr/>
        <a:lstStyle/>
        <a:p>
          <a:r>
            <a:rPr lang="es-ES" dirty="0" smtClean="0"/>
            <a:t>Transformarla a escala de grises</a:t>
          </a:r>
        </a:p>
      </dgm:t>
    </dgm:pt>
    <dgm:pt modelId="{B6F911E6-4E6F-4019-9A7E-B6871777C2CA}" type="parTrans" cxnId="{1C15E9AB-7394-4C00-B1FA-E9A8D7307C4D}">
      <dgm:prSet/>
      <dgm:spPr/>
      <dgm:t>
        <a:bodyPr/>
        <a:lstStyle/>
        <a:p>
          <a:endParaRPr lang="es-EC"/>
        </a:p>
      </dgm:t>
    </dgm:pt>
    <dgm:pt modelId="{1996F475-97B5-4D2B-AD25-48B8D286AF87}" type="sibTrans" cxnId="{1C15E9AB-7394-4C00-B1FA-E9A8D7307C4D}">
      <dgm:prSet/>
      <dgm:spPr/>
      <dgm:t>
        <a:bodyPr/>
        <a:lstStyle/>
        <a:p>
          <a:endParaRPr lang="es-EC"/>
        </a:p>
      </dgm:t>
    </dgm:pt>
    <dgm:pt modelId="{A5F12ADD-FFDD-4B27-A1A2-E438B82E1539}">
      <dgm:prSet phldrT="[Texto]"/>
      <dgm:spPr/>
      <dgm:t>
        <a:bodyPr/>
        <a:lstStyle/>
        <a:p>
          <a:r>
            <a:rPr lang="es-ES" dirty="0" smtClean="0"/>
            <a:t>Ubicar el patrón por geometría.</a:t>
          </a:r>
          <a:endParaRPr lang="es-EC" dirty="0"/>
        </a:p>
      </dgm:t>
    </dgm:pt>
    <dgm:pt modelId="{61746A32-ADDA-47D2-AB11-6F8AB1C53021}" type="parTrans" cxnId="{E87429D8-59EF-44B4-8A2E-34E206FA694B}">
      <dgm:prSet/>
      <dgm:spPr/>
      <dgm:t>
        <a:bodyPr/>
        <a:lstStyle/>
        <a:p>
          <a:endParaRPr lang="es-EC"/>
        </a:p>
      </dgm:t>
    </dgm:pt>
    <dgm:pt modelId="{3FF59283-DE15-40F4-9F6F-FFE3AE318884}" type="sibTrans" cxnId="{E87429D8-59EF-44B4-8A2E-34E206FA694B}">
      <dgm:prSet/>
      <dgm:spPr/>
      <dgm:t>
        <a:bodyPr/>
        <a:lstStyle/>
        <a:p>
          <a:endParaRPr lang="es-EC"/>
        </a:p>
      </dgm:t>
    </dgm:pt>
    <dgm:pt modelId="{2DADDE2F-2C32-4699-A299-09C49AD89D72}" type="pres">
      <dgm:prSet presAssocID="{845128B0-00BA-4E06-96B0-250FC17230A5}" presName="vert0" presStyleCnt="0">
        <dgm:presLayoutVars>
          <dgm:dir/>
          <dgm:animOne val="branch"/>
          <dgm:animLvl val="lvl"/>
        </dgm:presLayoutVars>
      </dgm:prSet>
      <dgm:spPr/>
      <dgm:t>
        <a:bodyPr/>
        <a:lstStyle/>
        <a:p>
          <a:endParaRPr lang="es-EC"/>
        </a:p>
      </dgm:t>
    </dgm:pt>
    <dgm:pt modelId="{840F11E4-7485-438A-8E98-9D8C08C2CEEF}" type="pres">
      <dgm:prSet presAssocID="{2D08627A-B72A-4365-9800-8D25A53E9773}" presName="thickLine" presStyleLbl="alignNode1" presStyleIdx="0" presStyleCnt="1"/>
      <dgm:spPr/>
    </dgm:pt>
    <dgm:pt modelId="{7A3FFCED-10A0-4DE8-B0B3-4EB583A5B029}" type="pres">
      <dgm:prSet presAssocID="{2D08627A-B72A-4365-9800-8D25A53E9773}" presName="horz1" presStyleCnt="0"/>
      <dgm:spPr/>
    </dgm:pt>
    <dgm:pt modelId="{E08E24D6-2F90-4638-A6D5-C687BB5D3682}" type="pres">
      <dgm:prSet presAssocID="{2D08627A-B72A-4365-9800-8D25A53E9773}" presName="tx1" presStyleLbl="revTx" presStyleIdx="0" presStyleCnt="5"/>
      <dgm:spPr/>
      <dgm:t>
        <a:bodyPr/>
        <a:lstStyle/>
        <a:p>
          <a:endParaRPr lang="es-EC"/>
        </a:p>
      </dgm:t>
    </dgm:pt>
    <dgm:pt modelId="{ACEDAF32-154B-470B-A3DD-F85CD7FB801C}" type="pres">
      <dgm:prSet presAssocID="{2D08627A-B72A-4365-9800-8D25A53E9773}" presName="vert1" presStyleCnt="0"/>
      <dgm:spPr/>
    </dgm:pt>
    <dgm:pt modelId="{56D097F7-B593-4EF6-A17A-369F1D0DCE12}" type="pres">
      <dgm:prSet presAssocID="{406C1D50-40B3-4D62-8E80-EFAA27CF3324}" presName="vertSpace2a" presStyleCnt="0"/>
      <dgm:spPr/>
    </dgm:pt>
    <dgm:pt modelId="{897992D1-D57E-432D-9C14-B9F481EF8024}" type="pres">
      <dgm:prSet presAssocID="{406C1D50-40B3-4D62-8E80-EFAA27CF3324}" presName="horz2" presStyleCnt="0"/>
      <dgm:spPr/>
    </dgm:pt>
    <dgm:pt modelId="{DE8B0A10-96AC-4090-8F55-B0A46BF528E3}" type="pres">
      <dgm:prSet presAssocID="{406C1D50-40B3-4D62-8E80-EFAA27CF3324}" presName="horzSpace2" presStyleCnt="0"/>
      <dgm:spPr/>
    </dgm:pt>
    <dgm:pt modelId="{BF18604D-9B89-43D7-AB81-A8B7F1E283D7}" type="pres">
      <dgm:prSet presAssocID="{406C1D50-40B3-4D62-8E80-EFAA27CF3324}" presName="tx2" presStyleLbl="revTx" presStyleIdx="1" presStyleCnt="5"/>
      <dgm:spPr/>
      <dgm:t>
        <a:bodyPr/>
        <a:lstStyle/>
        <a:p>
          <a:endParaRPr lang="es-EC"/>
        </a:p>
      </dgm:t>
    </dgm:pt>
    <dgm:pt modelId="{A052C059-B814-4B42-85A0-01D1B0163CA5}" type="pres">
      <dgm:prSet presAssocID="{406C1D50-40B3-4D62-8E80-EFAA27CF3324}" presName="vert2" presStyleCnt="0"/>
      <dgm:spPr/>
    </dgm:pt>
    <dgm:pt modelId="{53F988B4-76E1-4516-BCBD-25DC3F10998E}" type="pres">
      <dgm:prSet presAssocID="{406C1D50-40B3-4D62-8E80-EFAA27CF3324}" presName="thinLine2b" presStyleLbl="callout" presStyleIdx="0" presStyleCnt="4"/>
      <dgm:spPr/>
    </dgm:pt>
    <dgm:pt modelId="{DAFFF7BE-98EF-488B-A75C-5BFC7474C6C6}" type="pres">
      <dgm:prSet presAssocID="{406C1D50-40B3-4D62-8E80-EFAA27CF3324}" presName="vertSpace2b" presStyleCnt="0"/>
      <dgm:spPr/>
    </dgm:pt>
    <dgm:pt modelId="{BB5D94BE-B9FE-4D1F-A485-E384CF46839F}" type="pres">
      <dgm:prSet presAssocID="{CCAF5608-94C1-43CA-ACF1-782C66B6DDE9}" presName="horz2" presStyleCnt="0"/>
      <dgm:spPr/>
    </dgm:pt>
    <dgm:pt modelId="{C04767BB-9F08-4AA9-88E0-925FDC0C4B51}" type="pres">
      <dgm:prSet presAssocID="{CCAF5608-94C1-43CA-ACF1-782C66B6DDE9}" presName="horzSpace2" presStyleCnt="0"/>
      <dgm:spPr/>
    </dgm:pt>
    <dgm:pt modelId="{5F80054C-0093-4557-A618-6C554E12B788}" type="pres">
      <dgm:prSet presAssocID="{CCAF5608-94C1-43CA-ACF1-782C66B6DDE9}" presName="tx2" presStyleLbl="revTx" presStyleIdx="2" presStyleCnt="5"/>
      <dgm:spPr/>
      <dgm:t>
        <a:bodyPr/>
        <a:lstStyle/>
        <a:p>
          <a:endParaRPr lang="es-EC"/>
        </a:p>
      </dgm:t>
    </dgm:pt>
    <dgm:pt modelId="{52818E85-61EF-47BD-B67C-14A7C86A6161}" type="pres">
      <dgm:prSet presAssocID="{CCAF5608-94C1-43CA-ACF1-782C66B6DDE9}" presName="vert2" presStyleCnt="0"/>
      <dgm:spPr/>
    </dgm:pt>
    <dgm:pt modelId="{603C48F7-5C33-430C-A977-38C8AC42CC92}" type="pres">
      <dgm:prSet presAssocID="{CCAF5608-94C1-43CA-ACF1-782C66B6DDE9}" presName="thinLine2b" presStyleLbl="callout" presStyleIdx="1" presStyleCnt="4"/>
      <dgm:spPr/>
    </dgm:pt>
    <dgm:pt modelId="{5DA87CD9-B8C5-4DED-A917-D9715D5F689C}" type="pres">
      <dgm:prSet presAssocID="{CCAF5608-94C1-43CA-ACF1-782C66B6DDE9}" presName="vertSpace2b" presStyleCnt="0"/>
      <dgm:spPr/>
    </dgm:pt>
    <dgm:pt modelId="{73B1D86D-D381-4AE7-BC31-927461B28B1B}" type="pres">
      <dgm:prSet presAssocID="{D8DF141A-5768-48B3-81A4-891455BB09A9}" presName="horz2" presStyleCnt="0"/>
      <dgm:spPr/>
    </dgm:pt>
    <dgm:pt modelId="{5D80EA58-EC04-410D-9245-90D7B39AED23}" type="pres">
      <dgm:prSet presAssocID="{D8DF141A-5768-48B3-81A4-891455BB09A9}" presName="horzSpace2" presStyleCnt="0"/>
      <dgm:spPr/>
    </dgm:pt>
    <dgm:pt modelId="{5AA14909-5475-4277-9F92-45AB7B9351A4}" type="pres">
      <dgm:prSet presAssocID="{D8DF141A-5768-48B3-81A4-891455BB09A9}" presName="tx2" presStyleLbl="revTx" presStyleIdx="3" presStyleCnt="5"/>
      <dgm:spPr/>
      <dgm:t>
        <a:bodyPr/>
        <a:lstStyle/>
        <a:p>
          <a:endParaRPr lang="es-EC"/>
        </a:p>
      </dgm:t>
    </dgm:pt>
    <dgm:pt modelId="{61A78B9F-6B17-46EF-8E1F-6531B719ECBE}" type="pres">
      <dgm:prSet presAssocID="{D8DF141A-5768-48B3-81A4-891455BB09A9}" presName="vert2" presStyleCnt="0"/>
      <dgm:spPr/>
    </dgm:pt>
    <dgm:pt modelId="{2E097C05-B8C6-4BA1-8266-9EF339C74B0E}" type="pres">
      <dgm:prSet presAssocID="{D8DF141A-5768-48B3-81A4-891455BB09A9}" presName="thinLine2b" presStyleLbl="callout" presStyleIdx="2" presStyleCnt="4"/>
      <dgm:spPr/>
    </dgm:pt>
    <dgm:pt modelId="{F0FD88A4-DCC2-4B28-8604-34B535D864A9}" type="pres">
      <dgm:prSet presAssocID="{D8DF141A-5768-48B3-81A4-891455BB09A9}" presName="vertSpace2b" presStyleCnt="0"/>
      <dgm:spPr/>
    </dgm:pt>
    <dgm:pt modelId="{C210175D-CC2E-4252-AD53-EA7AEC201D91}" type="pres">
      <dgm:prSet presAssocID="{A5F12ADD-FFDD-4B27-A1A2-E438B82E1539}" presName="horz2" presStyleCnt="0"/>
      <dgm:spPr/>
    </dgm:pt>
    <dgm:pt modelId="{3A8B44EC-FE38-4767-B901-1B83F3587F6C}" type="pres">
      <dgm:prSet presAssocID="{A5F12ADD-FFDD-4B27-A1A2-E438B82E1539}" presName="horzSpace2" presStyleCnt="0"/>
      <dgm:spPr/>
    </dgm:pt>
    <dgm:pt modelId="{B5920A21-F664-408A-8935-81B75D3D8F57}" type="pres">
      <dgm:prSet presAssocID="{A5F12ADD-FFDD-4B27-A1A2-E438B82E1539}" presName="tx2" presStyleLbl="revTx" presStyleIdx="4" presStyleCnt="5"/>
      <dgm:spPr/>
      <dgm:t>
        <a:bodyPr/>
        <a:lstStyle/>
        <a:p>
          <a:endParaRPr lang="es-EC"/>
        </a:p>
      </dgm:t>
    </dgm:pt>
    <dgm:pt modelId="{3585CFF2-E605-4F90-9DE8-FDBE5B79667A}" type="pres">
      <dgm:prSet presAssocID="{A5F12ADD-FFDD-4B27-A1A2-E438B82E1539}" presName="vert2" presStyleCnt="0"/>
      <dgm:spPr/>
    </dgm:pt>
    <dgm:pt modelId="{2F0F6F43-31BA-415D-8ACB-18F4927C60CA}" type="pres">
      <dgm:prSet presAssocID="{A5F12ADD-FFDD-4B27-A1A2-E438B82E1539}" presName="thinLine2b" presStyleLbl="callout" presStyleIdx="3" presStyleCnt="4"/>
      <dgm:spPr/>
    </dgm:pt>
    <dgm:pt modelId="{E863694E-5F0B-427A-B399-014B44C59C51}" type="pres">
      <dgm:prSet presAssocID="{A5F12ADD-FFDD-4B27-A1A2-E438B82E1539}" presName="vertSpace2b" presStyleCnt="0"/>
      <dgm:spPr/>
    </dgm:pt>
  </dgm:ptLst>
  <dgm:cxnLst>
    <dgm:cxn modelId="{8BEE76D2-AB40-4754-AD34-32651676B110}" type="presOf" srcId="{406C1D50-40B3-4D62-8E80-EFAA27CF3324}" destId="{BF18604D-9B89-43D7-AB81-A8B7F1E283D7}" srcOrd="0" destOrd="0" presId="urn:microsoft.com/office/officeart/2008/layout/LinedList"/>
    <dgm:cxn modelId="{3F999589-6795-4F8C-9668-05D487D10F1A}" type="presOf" srcId="{CCAF5608-94C1-43CA-ACF1-782C66B6DDE9}" destId="{5F80054C-0093-4557-A618-6C554E12B788}" srcOrd="0" destOrd="0" presId="urn:microsoft.com/office/officeart/2008/layout/LinedList"/>
    <dgm:cxn modelId="{D7A04470-6613-474D-BFA6-895B385B2559}" type="presOf" srcId="{D8DF141A-5768-48B3-81A4-891455BB09A9}" destId="{5AA14909-5475-4277-9F92-45AB7B9351A4}" srcOrd="0" destOrd="0" presId="urn:microsoft.com/office/officeart/2008/layout/LinedList"/>
    <dgm:cxn modelId="{C74CDFED-8259-475E-84ED-7239BACD4259}" srcId="{2D08627A-B72A-4365-9800-8D25A53E9773}" destId="{406C1D50-40B3-4D62-8E80-EFAA27CF3324}" srcOrd="0" destOrd="0" parTransId="{9EE035C3-FF60-42DE-A693-600B49599AC2}" sibTransId="{9DFAFB9E-06CB-4730-8F72-FA5A7E070EC3}"/>
    <dgm:cxn modelId="{1C15E9AB-7394-4C00-B1FA-E9A8D7307C4D}" srcId="{2D08627A-B72A-4365-9800-8D25A53E9773}" destId="{D8DF141A-5768-48B3-81A4-891455BB09A9}" srcOrd="2" destOrd="0" parTransId="{B6F911E6-4E6F-4019-9A7E-B6871777C2CA}" sibTransId="{1996F475-97B5-4D2B-AD25-48B8D286AF87}"/>
    <dgm:cxn modelId="{E87429D8-59EF-44B4-8A2E-34E206FA694B}" srcId="{2D08627A-B72A-4365-9800-8D25A53E9773}" destId="{A5F12ADD-FFDD-4B27-A1A2-E438B82E1539}" srcOrd="3" destOrd="0" parTransId="{61746A32-ADDA-47D2-AB11-6F8AB1C53021}" sibTransId="{3FF59283-DE15-40F4-9F6F-FFE3AE318884}"/>
    <dgm:cxn modelId="{AE4115C6-41F9-4AD0-9FB2-6F9BF84415DE}" type="presOf" srcId="{845128B0-00BA-4E06-96B0-250FC17230A5}" destId="{2DADDE2F-2C32-4699-A299-09C49AD89D72}" srcOrd="0" destOrd="0" presId="urn:microsoft.com/office/officeart/2008/layout/LinedList"/>
    <dgm:cxn modelId="{0B8C95EB-3593-4368-9515-5B7B9FE8F039}" type="presOf" srcId="{A5F12ADD-FFDD-4B27-A1A2-E438B82E1539}" destId="{B5920A21-F664-408A-8935-81B75D3D8F57}" srcOrd="0" destOrd="0" presId="urn:microsoft.com/office/officeart/2008/layout/LinedList"/>
    <dgm:cxn modelId="{A7C1CA31-7CEB-4B5B-869A-867777504532}" srcId="{845128B0-00BA-4E06-96B0-250FC17230A5}" destId="{2D08627A-B72A-4365-9800-8D25A53E9773}" srcOrd="0" destOrd="0" parTransId="{A9338AD4-F913-4524-88F9-2DF75EEDAA41}" sibTransId="{2B97523F-091A-4446-B088-49E8C1C909AB}"/>
    <dgm:cxn modelId="{A5237F71-9012-4847-8202-96462B8A445A}" type="presOf" srcId="{2D08627A-B72A-4365-9800-8D25A53E9773}" destId="{E08E24D6-2F90-4638-A6D5-C687BB5D3682}" srcOrd="0" destOrd="0" presId="urn:microsoft.com/office/officeart/2008/layout/LinedList"/>
    <dgm:cxn modelId="{A4F15F9F-4C3C-4A66-88E5-BB308103ADA0}" srcId="{2D08627A-B72A-4365-9800-8D25A53E9773}" destId="{CCAF5608-94C1-43CA-ACF1-782C66B6DDE9}" srcOrd="1" destOrd="0" parTransId="{BEEFD769-E4E1-464C-B5D5-EE160C2213B0}" sibTransId="{30FDF60E-DEC7-46D1-BCD3-C431F01B5CDF}"/>
    <dgm:cxn modelId="{292FA694-5C00-4C68-AD89-6AE845BD07E7}" type="presParOf" srcId="{2DADDE2F-2C32-4699-A299-09C49AD89D72}" destId="{840F11E4-7485-438A-8E98-9D8C08C2CEEF}" srcOrd="0" destOrd="0" presId="urn:microsoft.com/office/officeart/2008/layout/LinedList"/>
    <dgm:cxn modelId="{CA18D01F-1DBC-4283-A2C1-911459C2EB3B}" type="presParOf" srcId="{2DADDE2F-2C32-4699-A299-09C49AD89D72}" destId="{7A3FFCED-10A0-4DE8-B0B3-4EB583A5B029}" srcOrd="1" destOrd="0" presId="urn:microsoft.com/office/officeart/2008/layout/LinedList"/>
    <dgm:cxn modelId="{9629DFF6-454A-4448-8B79-24C15DEE7C5E}" type="presParOf" srcId="{7A3FFCED-10A0-4DE8-B0B3-4EB583A5B029}" destId="{E08E24D6-2F90-4638-A6D5-C687BB5D3682}" srcOrd="0" destOrd="0" presId="urn:microsoft.com/office/officeart/2008/layout/LinedList"/>
    <dgm:cxn modelId="{DC6BAD9F-F738-4ECF-B97D-8DD50A503BB7}" type="presParOf" srcId="{7A3FFCED-10A0-4DE8-B0B3-4EB583A5B029}" destId="{ACEDAF32-154B-470B-A3DD-F85CD7FB801C}" srcOrd="1" destOrd="0" presId="urn:microsoft.com/office/officeart/2008/layout/LinedList"/>
    <dgm:cxn modelId="{4CF5F36A-64AF-4DF6-B951-E1E4B1F4C36D}" type="presParOf" srcId="{ACEDAF32-154B-470B-A3DD-F85CD7FB801C}" destId="{56D097F7-B593-4EF6-A17A-369F1D0DCE12}" srcOrd="0" destOrd="0" presId="urn:microsoft.com/office/officeart/2008/layout/LinedList"/>
    <dgm:cxn modelId="{B1FE5539-6029-4A5E-8794-753AC4C07BE1}" type="presParOf" srcId="{ACEDAF32-154B-470B-A3DD-F85CD7FB801C}" destId="{897992D1-D57E-432D-9C14-B9F481EF8024}" srcOrd="1" destOrd="0" presId="urn:microsoft.com/office/officeart/2008/layout/LinedList"/>
    <dgm:cxn modelId="{46125FFF-103C-4BEA-9556-BE0E4D918ED0}" type="presParOf" srcId="{897992D1-D57E-432D-9C14-B9F481EF8024}" destId="{DE8B0A10-96AC-4090-8F55-B0A46BF528E3}" srcOrd="0" destOrd="0" presId="urn:microsoft.com/office/officeart/2008/layout/LinedList"/>
    <dgm:cxn modelId="{2C301039-7C71-44F9-95C2-CB458815397F}" type="presParOf" srcId="{897992D1-D57E-432D-9C14-B9F481EF8024}" destId="{BF18604D-9B89-43D7-AB81-A8B7F1E283D7}" srcOrd="1" destOrd="0" presId="urn:microsoft.com/office/officeart/2008/layout/LinedList"/>
    <dgm:cxn modelId="{D85A22CA-4130-4636-9DEF-D5B7B2C9E392}" type="presParOf" srcId="{897992D1-D57E-432D-9C14-B9F481EF8024}" destId="{A052C059-B814-4B42-85A0-01D1B0163CA5}" srcOrd="2" destOrd="0" presId="urn:microsoft.com/office/officeart/2008/layout/LinedList"/>
    <dgm:cxn modelId="{EF14F444-B291-4175-8FF6-7C0A19DC1835}" type="presParOf" srcId="{ACEDAF32-154B-470B-A3DD-F85CD7FB801C}" destId="{53F988B4-76E1-4516-BCBD-25DC3F10998E}" srcOrd="2" destOrd="0" presId="urn:microsoft.com/office/officeart/2008/layout/LinedList"/>
    <dgm:cxn modelId="{B00B3F0D-05EB-41C9-828B-3FC0F1497A04}" type="presParOf" srcId="{ACEDAF32-154B-470B-A3DD-F85CD7FB801C}" destId="{DAFFF7BE-98EF-488B-A75C-5BFC7474C6C6}" srcOrd="3" destOrd="0" presId="urn:microsoft.com/office/officeart/2008/layout/LinedList"/>
    <dgm:cxn modelId="{0C412633-08E9-4494-AB94-0E215ADE0C8D}" type="presParOf" srcId="{ACEDAF32-154B-470B-A3DD-F85CD7FB801C}" destId="{BB5D94BE-B9FE-4D1F-A485-E384CF46839F}" srcOrd="4" destOrd="0" presId="urn:microsoft.com/office/officeart/2008/layout/LinedList"/>
    <dgm:cxn modelId="{4B201C6C-4370-4A67-A244-8BF00C2CD114}" type="presParOf" srcId="{BB5D94BE-B9FE-4D1F-A485-E384CF46839F}" destId="{C04767BB-9F08-4AA9-88E0-925FDC0C4B51}" srcOrd="0" destOrd="0" presId="urn:microsoft.com/office/officeart/2008/layout/LinedList"/>
    <dgm:cxn modelId="{B7833384-8453-4998-85A7-C8DD9CF68BCF}" type="presParOf" srcId="{BB5D94BE-B9FE-4D1F-A485-E384CF46839F}" destId="{5F80054C-0093-4557-A618-6C554E12B788}" srcOrd="1" destOrd="0" presId="urn:microsoft.com/office/officeart/2008/layout/LinedList"/>
    <dgm:cxn modelId="{30F63AE8-6EFE-4480-B22C-C380696A83EB}" type="presParOf" srcId="{BB5D94BE-B9FE-4D1F-A485-E384CF46839F}" destId="{52818E85-61EF-47BD-B67C-14A7C86A6161}" srcOrd="2" destOrd="0" presId="urn:microsoft.com/office/officeart/2008/layout/LinedList"/>
    <dgm:cxn modelId="{ABC3AB94-F063-4362-95B4-DB43701C898C}" type="presParOf" srcId="{ACEDAF32-154B-470B-A3DD-F85CD7FB801C}" destId="{603C48F7-5C33-430C-A977-38C8AC42CC92}" srcOrd="5" destOrd="0" presId="urn:microsoft.com/office/officeart/2008/layout/LinedList"/>
    <dgm:cxn modelId="{B485D16D-B71D-4437-AB50-039967B21554}" type="presParOf" srcId="{ACEDAF32-154B-470B-A3DD-F85CD7FB801C}" destId="{5DA87CD9-B8C5-4DED-A917-D9715D5F689C}" srcOrd="6" destOrd="0" presId="urn:microsoft.com/office/officeart/2008/layout/LinedList"/>
    <dgm:cxn modelId="{AAAE29E8-DA2B-4270-B11D-FFCF5C6AEC14}" type="presParOf" srcId="{ACEDAF32-154B-470B-A3DD-F85CD7FB801C}" destId="{73B1D86D-D381-4AE7-BC31-927461B28B1B}" srcOrd="7" destOrd="0" presId="urn:microsoft.com/office/officeart/2008/layout/LinedList"/>
    <dgm:cxn modelId="{5E9C45F8-9B97-4C7B-810B-026F1CACC37B}" type="presParOf" srcId="{73B1D86D-D381-4AE7-BC31-927461B28B1B}" destId="{5D80EA58-EC04-410D-9245-90D7B39AED23}" srcOrd="0" destOrd="0" presId="urn:microsoft.com/office/officeart/2008/layout/LinedList"/>
    <dgm:cxn modelId="{31294410-9BA9-40C3-BDFA-E0E82B659BE2}" type="presParOf" srcId="{73B1D86D-D381-4AE7-BC31-927461B28B1B}" destId="{5AA14909-5475-4277-9F92-45AB7B9351A4}" srcOrd="1" destOrd="0" presId="urn:microsoft.com/office/officeart/2008/layout/LinedList"/>
    <dgm:cxn modelId="{0027978C-1675-4316-A5FB-B7569E16DEEC}" type="presParOf" srcId="{73B1D86D-D381-4AE7-BC31-927461B28B1B}" destId="{61A78B9F-6B17-46EF-8E1F-6531B719ECBE}" srcOrd="2" destOrd="0" presId="urn:microsoft.com/office/officeart/2008/layout/LinedList"/>
    <dgm:cxn modelId="{5C7E3199-50C2-46B9-90D4-85DABBF49421}" type="presParOf" srcId="{ACEDAF32-154B-470B-A3DD-F85CD7FB801C}" destId="{2E097C05-B8C6-4BA1-8266-9EF339C74B0E}" srcOrd="8" destOrd="0" presId="urn:microsoft.com/office/officeart/2008/layout/LinedList"/>
    <dgm:cxn modelId="{206E4098-2F39-43FE-8FFA-841656F6770D}" type="presParOf" srcId="{ACEDAF32-154B-470B-A3DD-F85CD7FB801C}" destId="{F0FD88A4-DCC2-4B28-8604-34B535D864A9}" srcOrd="9" destOrd="0" presId="urn:microsoft.com/office/officeart/2008/layout/LinedList"/>
    <dgm:cxn modelId="{31C69B52-1B1C-44B9-8675-6EFCE3F5A0D8}" type="presParOf" srcId="{ACEDAF32-154B-470B-A3DD-F85CD7FB801C}" destId="{C210175D-CC2E-4252-AD53-EA7AEC201D91}" srcOrd="10" destOrd="0" presId="urn:microsoft.com/office/officeart/2008/layout/LinedList"/>
    <dgm:cxn modelId="{9BDACF3F-E19F-4573-8669-D9DCF50B1B7A}" type="presParOf" srcId="{C210175D-CC2E-4252-AD53-EA7AEC201D91}" destId="{3A8B44EC-FE38-4767-B901-1B83F3587F6C}" srcOrd="0" destOrd="0" presId="urn:microsoft.com/office/officeart/2008/layout/LinedList"/>
    <dgm:cxn modelId="{3A6F10B5-FF28-4847-9AFA-CB3F24D1DBA2}" type="presParOf" srcId="{C210175D-CC2E-4252-AD53-EA7AEC201D91}" destId="{B5920A21-F664-408A-8935-81B75D3D8F57}" srcOrd="1" destOrd="0" presId="urn:microsoft.com/office/officeart/2008/layout/LinedList"/>
    <dgm:cxn modelId="{57C3EE86-5AD6-4C1A-BBF2-204F1B5D097B}" type="presParOf" srcId="{C210175D-CC2E-4252-AD53-EA7AEC201D91}" destId="{3585CFF2-E605-4F90-9DE8-FDBE5B79667A}" srcOrd="2" destOrd="0" presId="urn:microsoft.com/office/officeart/2008/layout/LinedList"/>
    <dgm:cxn modelId="{75EFCFBB-DF49-4EE2-A3FD-CA860A2462CE}" type="presParOf" srcId="{ACEDAF32-154B-470B-A3DD-F85CD7FB801C}" destId="{2F0F6F43-31BA-415D-8ACB-18F4927C60CA}" srcOrd="11" destOrd="0" presId="urn:microsoft.com/office/officeart/2008/layout/LinedList"/>
    <dgm:cxn modelId="{050E6AEF-66B7-40D0-A75D-8F711C322402}" type="presParOf" srcId="{ACEDAF32-154B-470B-A3DD-F85CD7FB801C}" destId="{E863694E-5F0B-427A-B399-014B44C59C51}"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B61EBCC-F4CA-4D97-B174-450A054BFC02}" type="doc">
      <dgm:prSet loTypeId="urn:microsoft.com/office/officeart/2008/layout/IncreasingCircleProcess" loCatId="list" qsTypeId="urn:microsoft.com/office/officeart/2005/8/quickstyle/simple1" qsCatId="simple" csTypeId="urn:microsoft.com/office/officeart/2005/8/colors/accent0_3" csCatId="mainScheme" phldr="1"/>
      <dgm:spPr/>
      <dgm:t>
        <a:bodyPr/>
        <a:lstStyle/>
        <a:p>
          <a:endParaRPr lang="es-EC"/>
        </a:p>
      </dgm:t>
    </dgm:pt>
    <dgm:pt modelId="{F7048589-7C24-4DE3-8251-65F5FF2358A1}">
      <dgm:prSet phldrT="[Texto]" custT="1"/>
      <dgm:spPr/>
      <dgm:t>
        <a:bodyPr/>
        <a:lstStyle/>
        <a:p>
          <a:r>
            <a:rPr lang="es-ES" sz="2400" dirty="0" err="1" smtClean="0"/>
            <a:t>Geometric</a:t>
          </a:r>
          <a:r>
            <a:rPr lang="es-ES" sz="2400" dirty="0" smtClean="0"/>
            <a:t> Matching </a:t>
          </a:r>
          <a:r>
            <a:rPr lang="es-ES" sz="2400" dirty="0" err="1" smtClean="0"/>
            <a:t>Setup</a:t>
          </a:r>
          <a:endParaRPr lang="es-EC" sz="2400" dirty="0"/>
        </a:p>
      </dgm:t>
    </dgm:pt>
    <dgm:pt modelId="{D4509488-750B-4B6A-A81C-A26525B42DDF}" type="parTrans" cxnId="{6052B4A4-A835-4631-94E9-11629FD99F3E}">
      <dgm:prSet/>
      <dgm:spPr/>
      <dgm:t>
        <a:bodyPr/>
        <a:lstStyle/>
        <a:p>
          <a:endParaRPr lang="es-EC"/>
        </a:p>
      </dgm:t>
    </dgm:pt>
    <dgm:pt modelId="{F08E606C-3AB4-4A85-BDAB-ED518F9A17AE}" type="sibTrans" cxnId="{6052B4A4-A835-4631-94E9-11629FD99F3E}">
      <dgm:prSet/>
      <dgm:spPr/>
      <dgm:t>
        <a:bodyPr/>
        <a:lstStyle/>
        <a:p>
          <a:endParaRPr lang="es-EC"/>
        </a:p>
      </dgm:t>
    </dgm:pt>
    <dgm:pt modelId="{6EFBCD56-5867-4641-B867-DADFC3B5A190}">
      <dgm:prSet phldrT="[Texto]" custT="1"/>
      <dgm:spPr/>
      <dgm:t>
        <a:bodyPr/>
        <a:lstStyle/>
        <a:p>
          <a:r>
            <a:rPr lang="es-ES" sz="1800" dirty="0" smtClean="0"/>
            <a:t>Identifica el patrón</a:t>
          </a:r>
        </a:p>
        <a:p>
          <a:r>
            <a:rPr lang="es-ES" sz="1800" dirty="0" smtClean="0"/>
            <a:t>Limita las zonas para ignorarlas</a:t>
          </a:r>
        </a:p>
        <a:p>
          <a:r>
            <a:rPr lang="es-ES" sz="1800" dirty="0" smtClean="0"/>
            <a:t>Proporciona datos de coordenadas del tamaño del patrón.</a:t>
          </a:r>
          <a:endParaRPr lang="es-EC" sz="1800" dirty="0"/>
        </a:p>
      </dgm:t>
    </dgm:pt>
    <dgm:pt modelId="{47EF70EF-BE4C-4E5B-871D-EAEDC6E2AA3B}" type="parTrans" cxnId="{F66B1CB8-149D-40B3-9259-E553F2A39408}">
      <dgm:prSet/>
      <dgm:spPr/>
      <dgm:t>
        <a:bodyPr/>
        <a:lstStyle/>
        <a:p>
          <a:endParaRPr lang="es-EC"/>
        </a:p>
      </dgm:t>
    </dgm:pt>
    <dgm:pt modelId="{63DBD623-243B-404F-9159-55572C3F9357}" type="sibTrans" cxnId="{F66B1CB8-149D-40B3-9259-E553F2A39408}">
      <dgm:prSet/>
      <dgm:spPr/>
      <dgm:t>
        <a:bodyPr/>
        <a:lstStyle/>
        <a:p>
          <a:endParaRPr lang="es-EC"/>
        </a:p>
      </dgm:t>
    </dgm:pt>
    <dgm:pt modelId="{4A29485F-B66A-41AA-8718-609811ADDA38}" type="pres">
      <dgm:prSet presAssocID="{1B61EBCC-F4CA-4D97-B174-450A054BFC02}" presName="Name0" presStyleCnt="0">
        <dgm:presLayoutVars>
          <dgm:chMax val="7"/>
          <dgm:chPref val="7"/>
          <dgm:dir/>
          <dgm:animOne val="branch"/>
          <dgm:animLvl val="lvl"/>
        </dgm:presLayoutVars>
      </dgm:prSet>
      <dgm:spPr/>
      <dgm:t>
        <a:bodyPr/>
        <a:lstStyle/>
        <a:p>
          <a:endParaRPr lang="es-EC"/>
        </a:p>
      </dgm:t>
    </dgm:pt>
    <dgm:pt modelId="{8CAF7215-9069-41FF-8B6B-77FC6D767144}" type="pres">
      <dgm:prSet presAssocID="{F7048589-7C24-4DE3-8251-65F5FF2358A1}" presName="composite" presStyleCnt="0"/>
      <dgm:spPr/>
    </dgm:pt>
    <dgm:pt modelId="{6B549F68-DDE5-424C-99EB-66C8C2E748F6}" type="pres">
      <dgm:prSet presAssocID="{F7048589-7C24-4DE3-8251-65F5FF2358A1}" presName="BackAccent" presStyleLbl="bgShp" presStyleIdx="0" presStyleCnt="1" custLinFactX="-100000" custLinFactNeighborX="-158566" custLinFactNeighborY="8683"/>
      <dgm:spPr/>
    </dgm:pt>
    <dgm:pt modelId="{97362EFD-2DBF-47F2-B42A-396E76295FDC}" type="pres">
      <dgm:prSet presAssocID="{F7048589-7C24-4DE3-8251-65F5FF2358A1}" presName="Accent" presStyleLbl="alignNode1" presStyleIdx="0" presStyleCnt="1" custLinFactX="-129167" custLinFactNeighborX="-200000" custLinFactNeighborY="0"/>
      <dgm:spPr/>
    </dgm:pt>
    <dgm:pt modelId="{8D080D8D-94CC-4EFA-8FB2-21C1B49D425F}" type="pres">
      <dgm:prSet presAssocID="{F7048589-7C24-4DE3-8251-65F5FF2358A1}" presName="Child" presStyleLbl="revTx" presStyleIdx="0" presStyleCnt="2" custScaleX="486178" custScaleY="47610" custLinFactNeighborX="8420" custLinFactNeighborY="-16070">
        <dgm:presLayoutVars>
          <dgm:chMax val="0"/>
          <dgm:chPref val="0"/>
          <dgm:bulletEnabled val="1"/>
        </dgm:presLayoutVars>
      </dgm:prSet>
      <dgm:spPr/>
      <dgm:t>
        <a:bodyPr/>
        <a:lstStyle/>
        <a:p>
          <a:endParaRPr lang="es-EC"/>
        </a:p>
      </dgm:t>
    </dgm:pt>
    <dgm:pt modelId="{4EF7023C-ADA9-4D26-AA80-76EE185AF94D}" type="pres">
      <dgm:prSet presAssocID="{F7048589-7C24-4DE3-8251-65F5FF2358A1}" presName="Parent" presStyleLbl="revTx" presStyleIdx="1" presStyleCnt="2" custScaleX="344976" custLinFactNeighborX="44301" custLinFactNeighborY="2477">
        <dgm:presLayoutVars>
          <dgm:chMax val="1"/>
          <dgm:chPref val="1"/>
          <dgm:bulletEnabled val="1"/>
        </dgm:presLayoutVars>
      </dgm:prSet>
      <dgm:spPr/>
      <dgm:t>
        <a:bodyPr/>
        <a:lstStyle/>
        <a:p>
          <a:endParaRPr lang="es-EC"/>
        </a:p>
      </dgm:t>
    </dgm:pt>
  </dgm:ptLst>
  <dgm:cxnLst>
    <dgm:cxn modelId="{F66B1CB8-149D-40B3-9259-E553F2A39408}" srcId="{F7048589-7C24-4DE3-8251-65F5FF2358A1}" destId="{6EFBCD56-5867-4641-B867-DADFC3B5A190}" srcOrd="0" destOrd="0" parTransId="{47EF70EF-BE4C-4E5B-871D-EAEDC6E2AA3B}" sibTransId="{63DBD623-243B-404F-9159-55572C3F9357}"/>
    <dgm:cxn modelId="{7CF29AB8-4388-4CCA-96DC-1B671DF9D719}" type="presOf" srcId="{1B61EBCC-F4CA-4D97-B174-450A054BFC02}" destId="{4A29485F-B66A-41AA-8718-609811ADDA38}" srcOrd="0" destOrd="0" presId="urn:microsoft.com/office/officeart/2008/layout/IncreasingCircleProcess"/>
    <dgm:cxn modelId="{07CECE6E-8898-45AE-B189-814D823568B4}" type="presOf" srcId="{F7048589-7C24-4DE3-8251-65F5FF2358A1}" destId="{4EF7023C-ADA9-4D26-AA80-76EE185AF94D}" srcOrd="0" destOrd="0" presId="urn:microsoft.com/office/officeart/2008/layout/IncreasingCircleProcess"/>
    <dgm:cxn modelId="{6052B4A4-A835-4631-94E9-11629FD99F3E}" srcId="{1B61EBCC-F4CA-4D97-B174-450A054BFC02}" destId="{F7048589-7C24-4DE3-8251-65F5FF2358A1}" srcOrd="0" destOrd="0" parTransId="{D4509488-750B-4B6A-A81C-A26525B42DDF}" sibTransId="{F08E606C-3AB4-4A85-BDAB-ED518F9A17AE}"/>
    <dgm:cxn modelId="{314D3DE7-BF4A-4957-8B77-95F188C6EFAF}" type="presOf" srcId="{6EFBCD56-5867-4641-B867-DADFC3B5A190}" destId="{8D080D8D-94CC-4EFA-8FB2-21C1B49D425F}" srcOrd="0" destOrd="0" presId="urn:microsoft.com/office/officeart/2008/layout/IncreasingCircleProcess"/>
    <dgm:cxn modelId="{A48BD0FE-3665-4620-A54F-E4C1CD64AF3F}" type="presParOf" srcId="{4A29485F-B66A-41AA-8718-609811ADDA38}" destId="{8CAF7215-9069-41FF-8B6B-77FC6D767144}" srcOrd="0" destOrd="0" presId="urn:microsoft.com/office/officeart/2008/layout/IncreasingCircleProcess"/>
    <dgm:cxn modelId="{DD5CE437-F173-4E79-A763-F3F179C5E3C3}" type="presParOf" srcId="{8CAF7215-9069-41FF-8B6B-77FC6D767144}" destId="{6B549F68-DDE5-424C-99EB-66C8C2E748F6}" srcOrd="0" destOrd="0" presId="urn:microsoft.com/office/officeart/2008/layout/IncreasingCircleProcess"/>
    <dgm:cxn modelId="{E7E65C5C-C2A8-444B-AE98-46782009B58D}" type="presParOf" srcId="{8CAF7215-9069-41FF-8B6B-77FC6D767144}" destId="{97362EFD-2DBF-47F2-B42A-396E76295FDC}" srcOrd="1" destOrd="0" presId="urn:microsoft.com/office/officeart/2008/layout/IncreasingCircleProcess"/>
    <dgm:cxn modelId="{8450A950-BDDC-4AB5-A820-FF08BCDD4C4E}" type="presParOf" srcId="{8CAF7215-9069-41FF-8B6B-77FC6D767144}" destId="{8D080D8D-94CC-4EFA-8FB2-21C1B49D425F}" srcOrd="2" destOrd="0" presId="urn:microsoft.com/office/officeart/2008/layout/IncreasingCircleProcess"/>
    <dgm:cxn modelId="{971F8FA2-F69F-44FE-8DCE-C3D934B76443}" type="presParOf" srcId="{8CAF7215-9069-41FF-8B6B-77FC6D767144}" destId="{4EF7023C-ADA9-4D26-AA80-76EE185AF94D}" srcOrd="3" destOrd="0" presId="urn:microsoft.com/office/officeart/2008/layout/Increasing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B61EBCC-F4CA-4D97-B174-450A054BFC02}" type="doc">
      <dgm:prSet loTypeId="urn:microsoft.com/office/officeart/2008/layout/IncreasingCircleProcess" loCatId="list" qsTypeId="urn:microsoft.com/office/officeart/2005/8/quickstyle/simple1" qsCatId="simple" csTypeId="urn:microsoft.com/office/officeart/2005/8/colors/accent0_3" csCatId="mainScheme" phldr="1"/>
      <dgm:spPr/>
      <dgm:t>
        <a:bodyPr/>
        <a:lstStyle/>
        <a:p>
          <a:endParaRPr lang="es-EC"/>
        </a:p>
      </dgm:t>
    </dgm:pt>
    <dgm:pt modelId="{F7048589-7C24-4DE3-8251-65F5FF2358A1}">
      <dgm:prSet phldrT="[Texto]" custT="1"/>
      <dgm:spPr/>
      <dgm:t>
        <a:bodyPr/>
        <a:lstStyle/>
        <a:p>
          <a:r>
            <a:rPr lang="es-ES" sz="2400" dirty="0" smtClean="0"/>
            <a:t>Sistema de Adquisición y Procesamiento de imágenes</a:t>
          </a:r>
          <a:endParaRPr lang="es-EC" sz="2400" dirty="0"/>
        </a:p>
      </dgm:t>
    </dgm:pt>
    <dgm:pt modelId="{D4509488-750B-4B6A-A81C-A26525B42DDF}" type="parTrans" cxnId="{6052B4A4-A835-4631-94E9-11629FD99F3E}">
      <dgm:prSet/>
      <dgm:spPr/>
      <dgm:t>
        <a:bodyPr/>
        <a:lstStyle/>
        <a:p>
          <a:endParaRPr lang="es-EC"/>
        </a:p>
      </dgm:t>
    </dgm:pt>
    <dgm:pt modelId="{F08E606C-3AB4-4A85-BDAB-ED518F9A17AE}" type="sibTrans" cxnId="{6052B4A4-A835-4631-94E9-11629FD99F3E}">
      <dgm:prSet/>
      <dgm:spPr/>
      <dgm:t>
        <a:bodyPr/>
        <a:lstStyle/>
        <a:p>
          <a:endParaRPr lang="es-EC"/>
        </a:p>
      </dgm:t>
    </dgm:pt>
    <dgm:pt modelId="{4A29485F-B66A-41AA-8718-609811ADDA38}" type="pres">
      <dgm:prSet presAssocID="{1B61EBCC-F4CA-4D97-B174-450A054BFC02}" presName="Name0" presStyleCnt="0">
        <dgm:presLayoutVars>
          <dgm:chMax val="7"/>
          <dgm:chPref val="7"/>
          <dgm:dir/>
          <dgm:animOne val="branch"/>
          <dgm:animLvl val="lvl"/>
        </dgm:presLayoutVars>
      </dgm:prSet>
      <dgm:spPr/>
      <dgm:t>
        <a:bodyPr/>
        <a:lstStyle/>
        <a:p>
          <a:endParaRPr lang="es-EC"/>
        </a:p>
      </dgm:t>
    </dgm:pt>
    <dgm:pt modelId="{8CAF7215-9069-41FF-8B6B-77FC6D767144}" type="pres">
      <dgm:prSet presAssocID="{F7048589-7C24-4DE3-8251-65F5FF2358A1}" presName="composite" presStyleCnt="0"/>
      <dgm:spPr/>
    </dgm:pt>
    <dgm:pt modelId="{6B549F68-DDE5-424C-99EB-66C8C2E748F6}" type="pres">
      <dgm:prSet presAssocID="{F7048589-7C24-4DE3-8251-65F5FF2358A1}" presName="BackAccent" presStyleLbl="bgShp" presStyleIdx="0" presStyleCnt="1" custScaleX="287443" custScaleY="207495" custLinFactX="-800000" custLinFactNeighborX="-856621" custLinFactNeighborY="37140"/>
      <dgm:spPr/>
    </dgm:pt>
    <dgm:pt modelId="{97362EFD-2DBF-47F2-B42A-396E76295FDC}" type="pres">
      <dgm:prSet presAssocID="{F7048589-7C24-4DE3-8251-65F5FF2358A1}" presName="Accent" presStyleLbl="alignNode1" presStyleIdx="0" presStyleCnt="1" custScaleX="255051" custScaleY="181809" custLinFactX="-1003542" custLinFactNeighborX="-1100000" custLinFactNeighborY="28885"/>
      <dgm:spPr/>
      <dgm:t>
        <a:bodyPr/>
        <a:lstStyle/>
        <a:p>
          <a:endParaRPr lang="es-EC"/>
        </a:p>
      </dgm:t>
    </dgm:pt>
    <dgm:pt modelId="{8D080D8D-94CC-4EFA-8FB2-21C1B49D425F}" type="pres">
      <dgm:prSet presAssocID="{F7048589-7C24-4DE3-8251-65F5FF2358A1}" presName="Child" presStyleLbl="revTx" presStyleIdx="0" presStyleCnt="1" custScaleX="486178" custScaleY="47610" custLinFactNeighborX="8420" custLinFactNeighborY="-16070">
        <dgm:presLayoutVars>
          <dgm:chMax val="0"/>
          <dgm:chPref val="0"/>
          <dgm:bulletEnabled val="1"/>
        </dgm:presLayoutVars>
      </dgm:prSet>
      <dgm:spPr/>
      <dgm:t>
        <a:bodyPr/>
        <a:lstStyle/>
        <a:p>
          <a:endParaRPr lang="es-EC"/>
        </a:p>
      </dgm:t>
    </dgm:pt>
    <dgm:pt modelId="{4EF7023C-ADA9-4D26-AA80-76EE185AF94D}" type="pres">
      <dgm:prSet presAssocID="{F7048589-7C24-4DE3-8251-65F5FF2358A1}" presName="Parent" presStyleLbl="revTx" presStyleIdx="0" presStyleCnt="1" custScaleX="883183" custScaleY="495164" custLinFactX="-6683" custLinFactNeighborX="-100000" custLinFactNeighborY="-66255">
        <dgm:presLayoutVars>
          <dgm:chMax val="1"/>
          <dgm:chPref val="1"/>
          <dgm:bulletEnabled val="1"/>
        </dgm:presLayoutVars>
      </dgm:prSet>
      <dgm:spPr/>
      <dgm:t>
        <a:bodyPr/>
        <a:lstStyle/>
        <a:p>
          <a:endParaRPr lang="es-EC"/>
        </a:p>
      </dgm:t>
    </dgm:pt>
  </dgm:ptLst>
  <dgm:cxnLst>
    <dgm:cxn modelId="{1CFDF186-1E72-4DA1-903A-E0C172029952}" type="presOf" srcId="{1B61EBCC-F4CA-4D97-B174-450A054BFC02}" destId="{4A29485F-B66A-41AA-8718-609811ADDA38}" srcOrd="0" destOrd="0" presId="urn:microsoft.com/office/officeart/2008/layout/IncreasingCircleProcess"/>
    <dgm:cxn modelId="{6052B4A4-A835-4631-94E9-11629FD99F3E}" srcId="{1B61EBCC-F4CA-4D97-B174-450A054BFC02}" destId="{F7048589-7C24-4DE3-8251-65F5FF2358A1}" srcOrd="0" destOrd="0" parTransId="{D4509488-750B-4B6A-A81C-A26525B42DDF}" sibTransId="{F08E606C-3AB4-4A85-BDAB-ED518F9A17AE}"/>
    <dgm:cxn modelId="{54E815C5-DA83-4605-90B6-1257B666C412}" type="presOf" srcId="{F7048589-7C24-4DE3-8251-65F5FF2358A1}" destId="{4EF7023C-ADA9-4D26-AA80-76EE185AF94D}" srcOrd="0" destOrd="0" presId="urn:microsoft.com/office/officeart/2008/layout/IncreasingCircleProcess"/>
    <dgm:cxn modelId="{B911E9A5-77B5-408F-A5F4-1DC762701B5C}" type="presParOf" srcId="{4A29485F-B66A-41AA-8718-609811ADDA38}" destId="{8CAF7215-9069-41FF-8B6B-77FC6D767144}" srcOrd="0" destOrd="0" presId="urn:microsoft.com/office/officeart/2008/layout/IncreasingCircleProcess"/>
    <dgm:cxn modelId="{D9354A36-5588-461C-85D0-D8A5AB7F6036}" type="presParOf" srcId="{8CAF7215-9069-41FF-8B6B-77FC6D767144}" destId="{6B549F68-DDE5-424C-99EB-66C8C2E748F6}" srcOrd="0" destOrd="0" presId="urn:microsoft.com/office/officeart/2008/layout/IncreasingCircleProcess"/>
    <dgm:cxn modelId="{A0831BEA-9112-4C3D-AFDE-AEF3C20A24BD}" type="presParOf" srcId="{8CAF7215-9069-41FF-8B6B-77FC6D767144}" destId="{97362EFD-2DBF-47F2-B42A-396E76295FDC}" srcOrd="1" destOrd="0" presId="urn:microsoft.com/office/officeart/2008/layout/IncreasingCircleProcess"/>
    <dgm:cxn modelId="{DCFB8EFD-0716-4193-8D06-D58BA30128B4}" type="presParOf" srcId="{8CAF7215-9069-41FF-8B6B-77FC6D767144}" destId="{8D080D8D-94CC-4EFA-8FB2-21C1B49D425F}" srcOrd="2" destOrd="0" presId="urn:microsoft.com/office/officeart/2008/layout/IncreasingCircleProcess"/>
    <dgm:cxn modelId="{115FFD6D-B0CA-4152-A4C8-D3AB1AAB9A62}" type="presParOf" srcId="{8CAF7215-9069-41FF-8B6B-77FC6D767144}" destId="{4EF7023C-ADA9-4D26-AA80-76EE185AF94D}"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B61EBCC-F4CA-4D97-B174-450A054BFC02}" type="doc">
      <dgm:prSet loTypeId="urn:microsoft.com/office/officeart/2008/layout/IncreasingCircleProcess" loCatId="list" qsTypeId="urn:microsoft.com/office/officeart/2005/8/quickstyle/simple1" qsCatId="simple" csTypeId="urn:microsoft.com/office/officeart/2005/8/colors/accent0_3" csCatId="mainScheme" phldr="1"/>
      <dgm:spPr/>
      <dgm:t>
        <a:bodyPr/>
        <a:lstStyle/>
        <a:p>
          <a:endParaRPr lang="es-EC"/>
        </a:p>
      </dgm:t>
    </dgm:pt>
    <dgm:pt modelId="{F7048589-7C24-4DE3-8251-65F5FF2358A1}">
      <dgm:prSet phldrT="[Texto]" custT="1"/>
      <dgm:spPr/>
      <dgm:t>
        <a:bodyPr/>
        <a:lstStyle/>
        <a:p>
          <a:r>
            <a:rPr lang="es-ES" sz="2400" dirty="0" smtClean="0"/>
            <a:t>PWM(modulación por ancho de pulso)</a:t>
          </a:r>
          <a:endParaRPr lang="es-EC" sz="2400" dirty="0"/>
        </a:p>
      </dgm:t>
    </dgm:pt>
    <dgm:pt modelId="{D4509488-750B-4B6A-A81C-A26525B42DDF}" type="parTrans" cxnId="{6052B4A4-A835-4631-94E9-11629FD99F3E}">
      <dgm:prSet/>
      <dgm:spPr/>
      <dgm:t>
        <a:bodyPr/>
        <a:lstStyle/>
        <a:p>
          <a:endParaRPr lang="es-EC"/>
        </a:p>
      </dgm:t>
    </dgm:pt>
    <dgm:pt modelId="{F08E606C-3AB4-4A85-BDAB-ED518F9A17AE}" type="sibTrans" cxnId="{6052B4A4-A835-4631-94E9-11629FD99F3E}">
      <dgm:prSet/>
      <dgm:spPr/>
      <dgm:t>
        <a:bodyPr/>
        <a:lstStyle/>
        <a:p>
          <a:endParaRPr lang="es-EC"/>
        </a:p>
      </dgm:t>
    </dgm:pt>
    <dgm:pt modelId="{6EFBCD56-5867-4641-B867-DADFC3B5A190}">
      <dgm:prSet phldrT="[Texto]" custT="1"/>
      <dgm:spPr/>
      <dgm:t>
        <a:bodyPr/>
        <a:lstStyle/>
        <a:p>
          <a:r>
            <a:rPr lang="es-ES" sz="1800" dirty="0" smtClean="0"/>
            <a:t>Realizado en la programación de Labview</a:t>
          </a:r>
        </a:p>
        <a:p>
          <a:r>
            <a:rPr lang="es-ES" sz="1800" dirty="0" smtClean="0"/>
            <a:t>La señal del PWM va directamente a la My Daq</a:t>
          </a:r>
        </a:p>
        <a:p>
          <a:r>
            <a:rPr lang="es-ES" sz="1800" dirty="0" smtClean="0"/>
            <a:t>Duty </a:t>
          </a:r>
          <a:r>
            <a:rPr lang="es-ES" sz="1800" dirty="0" err="1" smtClean="0"/>
            <a:t>cycle</a:t>
          </a:r>
          <a:r>
            <a:rPr lang="es-ES" sz="1800" dirty="0" smtClean="0"/>
            <a:t> del 0 al 100%(Pruebas.)</a:t>
          </a:r>
        </a:p>
        <a:p>
          <a:endParaRPr lang="es-ES" sz="1800" dirty="0" smtClean="0"/>
        </a:p>
        <a:p>
          <a:endParaRPr lang="es-EC" sz="1800" dirty="0"/>
        </a:p>
      </dgm:t>
    </dgm:pt>
    <dgm:pt modelId="{47EF70EF-BE4C-4E5B-871D-EAEDC6E2AA3B}" type="parTrans" cxnId="{F66B1CB8-149D-40B3-9259-E553F2A39408}">
      <dgm:prSet/>
      <dgm:spPr/>
      <dgm:t>
        <a:bodyPr/>
        <a:lstStyle/>
        <a:p>
          <a:endParaRPr lang="es-EC"/>
        </a:p>
      </dgm:t>
    </dgm:pt>
    <dgm:pt modelId="{63DBD623-243B-404F-9159-55572C3F9357}" type="sibTrans" cxnId="{F66B1CB8-149D-40B3-9259-E553F2A39408}">
      <dgm:prSet/>
      <dgm:spPr/>
      <dgm:t>
        <a:bodyPr/>
        <a:lstStyle/>
        <a:p>
          <a:endParaRPr lang="es-EC"/>
        </a:p>
      </dgm:t>
    </dgm:pt>
    <dgm:pt modelId="{4A29485F-B66A-41AA-8718-609811ADDA38}" type="pres">
      <dgm:prSet presAssocID="{1B61EBCC-F4CA-4D97-B174-450A054BFC02}" presName="Name0" presStyleCnt="0">
        <dgm:presLayoutVars>
          <dgm:chMax val="7"/>
          <dgm:chPref val="7"/>
          <dgm:dir/>
          <dgm:animOne val="branch"/>
          <dgm:animLvl val="lvl"/>
        </dgm:presLayoutVars>
      </dgm:prSet>
      <dgm:spPr/>
      <dgm:t>
        <a:bodyPr/>
        <a:lstStyle/>
        <a:p>
          <a:endParaRPr lang="es-EC"/>
        </a:p>
      </dgm:t>
    </dgm:pt>
    <dgm:pt modelId="{8CAF7215-9069-41FF-8B6B-77FC6D767144}" type="pres">
      <dgm:prSet presAssocID="{F7048589-7C24-4DE3-8251-65F5FF2358A1}" presName="composite" presStyleCnt="0"/>
      <dgm:spPr/>
    </dgm:pt>
    <dgm:pt modelId="{6B549F68-DDE5-424C-99EB-66C8C2E748F6}" type="pres">
      <dgm:prSet presAssocID="{F7048589-7C24-4DE3-8251-65F5FF2358A1}" presName="BackAccent" presStyleLbl="bgShp" presStyleIdx="0" presStyleCnt="1" custLinFactX="-200000" custLinFactNeighborX="-288205" custLinFactNeighborY="8683"/>
      <dgm:spPr/>
    </dgm:pt>
    <dgm:pt modelId="{97362EFD-2DBF-47F2-B42A-396E76295FDC}" type="pres">
      <dgm:prSet presAssocID="{F7048589-7C24-4DE3-8251-65F5FF2358A1}" presName="Accent" presStyleLbl="alignNode1" presStyleIdx="0" presStyleCnt="1" custLinFactX="-300000" custLinFactNeighborX="-300699"/>
      <dgm:spPr/>
    </dgm:pt>
    <dgm:pt modelId="{8D080D8D-94CC-4EFA-8FB2-21C1B49D425F}" type="pres">
      <dgm:prSet presAssocID="{F7048589-7C24-4DE3-8251-65F5FF2358A1}" presName="Child" presStyleLbl="revTx" presStyleIdx="0" presStyleCnt="2" custScaleX="486178" custScaleY="47610" custLinFactNeighborX="37094" custLinFactNeighborY="-11324">
        <dgm:presLayoutVars>
          <dgm:chMax val="0"/>
          <dgm:chPref val="0"/>
          <dgm:bulletEnabled val="1"/>
        </dgm:presLayoutVars>
      </dgm:prSet>
      <dgm:spPr/>
      <dgm:t>
        <a:bodyPr/>
        <a:lstStyle/>
        <a:p>
          <a:endParaRPr lang="es-EC"/>
        </a:p>
      </dgm:t>
    </dgm:pt>
    <dgm:pt modelId="{4EF7023C-ADA9-4D26-AA80-76EE185AF94D}" type="pres">
      <dgm:prSet presAssocID="{F7048589-7C24-4DE3-8251-65F5FF2358A1}" presName="Parent" presStyleLbl="revTx" presStyleIdx="1" presStyleCnt="2" custScaleX="479510" custLinFactNeighborX="37551" custLinFactNeighborY="11139">
        <dgm:presLayoutVars>
          <dgm:chMax val="1"/>
          <dgm:chPref val="1"/>
          <dgm:bulletEnabled val="1"/>
        </dgm:presLayoutVars>
      </dgm:prSet>
      <dgm:spPr/>
      <dgm:t>
        <a:bodyPr/>
        <a:lstStyle/>
        <a:p>
          <a:endParaRPr lang="es-EC"/>
        </a:p>
      </dgm:t>
    </dgm:pt>
  </dgm:ptLst>
  <dgm:cxnLst>
    <dgm:cxn modelId="{F66B1CB8-149D-40B3-9259-E553F2A39408}" srcId="{F7048589-7C24-4DE3-8251-65F5FF2358A1}" destId="{6EFBCD56-5867-4641-B867-DADFC3B5A190}" srcOrd="0" destOrd="0" parTransId="{47EF70EF-BE4C-4E5B-871D-EAEDC6E2AA3B}" sibTransId="{63DBD623-243B-404F-9159-55572C3F9357}"/>
    <dgm:cxn modelId="{67B6EE9E-14C5-4007-A999-F01B3B78BE24}" type="presOf" srcId="{F7048589-7C24-4DE3-8251-65F5FF2358A1}" destId="{4EF7023C-ADA9-4D26-AA80-76EE185AF94D}" srcOrd="0" destOrd="0" presId="urn:microsoft.com/office/officeart/2008/layout/IncreasingCircleProcess"/>
    <dgm:cxn modelId="{6052B4A4-A835-4631-94E9-11629FD99F3E}" srcId="{1B61EBCC-F4CA-4D97-B174-450A054BFC02}" destId="{F7048589-7C24-4DE3-8251-65F5FF2358A1}" srcOrd="0" destOrd="0" parTransId="{D4509488-750B-4B6A-A81C-A26525B42DDF}" sibTransId="{F08E606C-3AB4-4A85-BDAB-ED518F9A17AE}"/>
    <dgm:cxn modelId="{228BA4E3-3778-4BCD-B41D-4E30A0B912C8}" type="presOf" srcId="{6EFBCD56-5867-4641-B867-DADFC3B5A190}" destId="{8D080D8D-94CC-4EFA-8FB2-21C1B49D425F}" srcOrd="0" destOrd="0" presId="urn:microsoft.com/office/officeart/2008/layout/IncreasingCircleProcess"/>
    <dgm:cxn modelId="{E892D76A-96E6-4647-8313-F9BBF1960FAA}" type="presOf" srcId="{1B61EBCC-F4CA-4D97-B174-450A054BFC02}" destId="{4A29485F-B66A-41AA-8718-609811ADDA38}" srcOrd="0" destOrd="0" presId="urn:microsoft.com/office/officeart/2008/layout/IncreasingCircleProcess"/>
    <dgm:cxn modelId="{2E121441-60A2-4A39-951C-91D64E4A49D3}" type="presParOf" srcId="{4A29485F-B66A-41AA-8718-609811ADDA38}" destId="{8CAF7215-9069-41FF-8B6B-77FC6D767144}" srcOrd="0" destOrd="0" presId="urn:microsoft.com/office/officeart/2008/layout/IncreasingCircleProcess"/>
    <dgm:cxn modelId="{BF128C26-4A9B-437A-A94E-7F5C457F9CBC}" type="presParOf" srcId="{8CAF7215-9069-41FF-8B6B-77FC6D767144}" destId="{6B549F68-DDE5-424C-99EB-66C8C2E748F6}" srcOrd="0" destOrd="0" presId="urn:microsoft.com/office/officeart/2008/layout/IncreasingCircleProcess"/>
    <dgm:cxn modelId="{04DEBFBA-0AB9-4CA8-AB26-15E03BADE07D}" type="presParOf" srcId="{8CAF7215-9069-41FF-8B6B-77FC6D767144}" destId="{97362EFD-2DBF-47F2-B42A-396E76295FDC}" srcOrd="1" destOrd="0" presId="urn:microsoft.com/office/officeart/2008/layout/IncreasingCircleProcess"/>
    <dgm:cxn modelId="{0B64A297-D685-4450-8975-9589487F2897}" type="presParOf" srcId="{8CAF7215-9069-41FF-8B6B-77FC6D767144}" destId="{8D080D8D-94CC-4EFA-8FB2-21C1B49D425F}" srcOrd="2" destOrd="0" presId="urn:microsoft.com/office/officeart/2008/layout/IncreasingCircleProcess"/>
    <dgm:cxn modelId="{15050E90-6518-4C1B-89EB-930018C32AD0}" type="presParOf" srcId="{8CAF7215-9069-41FF-8B6B-77FC6D767144}" destId="{4EF7023C-ADA9-4D26-AA80-76EE185AF94D}"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D6EB8D2-BD82-4097-8F26-0F6DB4B2F754}"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C"/>
        </a:p>
      </dgm:t>
    </dgm:pt>
    <dgm:pt modelId="{831440B0-6F5C-48F0-A966-22FF6FED25C0}">
      <dgm:prSet phldrT="[Texto]"/>
      <dgm:spPr/>
      <dgm:t>
        <a:bodyPr/>
        <a:lstStyle/>
        <a:p>
          <a:r>
            <a:rPr lang="es-EC" dirty="0" smtClean="0"/>
            <a:t>Mando Manual y Automático.</a:t>
          </a:r>
          <a:endParaRPr lang="es-EC" dirty="0"/>
        </a:p>
      </dgm:t>
    </dgm:pt>
    <dgm:pt modelId="{AAD74240-F5EB-4289-87C9-8B879435B69F}" type="parTrans" cxnId="{3DB544B1-92C3-482F-80F1-E07526E746BB}">
      <dgm:prSet/>
      <dgm:spPr/>
      <dgm:t>
        <a:bodyPr/>
        <a:lstStyle/>
        <a:p>
          <a:endParaRPr lang="es-EC"/>
        </a:p>
      </dgm:t>
    </dgm:pt>
    <dgm:pt modelId="{F67B6689-2BAB-47AC-B177-B89A9FF755F5}" type="sibTrans" cxnId="{3DB544B1-92C3-482F-80F1-E07526E746BB}">
      <dgm:prSet/>
      <dgm:spPr/>
      <dgm:t>
        <a:bodyPr/>
        <a:lstStyle/>
        <a:p>
          <a:endParaRPr lang="es-EC"/>
        </a:p>
      </dgm:t>
    </dgm:pt>
    <dgm:pt modelId="{B5A83E37-2513-4582-AFA7-61AB1891C6F9}">
      <dgm:prSet phldrT="[Texto]"/>
      <dgm:spPr/>
      <dgm:t>
        <a:bodyPr/>
        <a:lstStyle/>
        <a:p>
          <a:r>
            <a:rPr lang="es-ES" dirty="0" smtClean="0"/>
            <a:t>Fines de Carrera</a:t>
          </a:r>
          <a:endParaRPr lang="es-EC" dirty="0"/>
        </a:p>
      </dgm:t>
    </dgm:pt>
    <dgm:pt modelId="{6FBC2BA6-7CF8-4114-81D5-5EB4E5ACB04F}" type="parTrans" cxnId="{021FFE56-1727-4DEA-B42A-79AB42F4AB11}">
      <dgm:prSet/>
      <dgm:spPr/>
      <dgm:t>
        <a:bodyPr/>
        <a:lstStyle/>
        <a:p>
          <a:endParaRPr lang="es-EC"/>
        </a:p>
      </dgm:t>
    </dgm:pt>
    <dgm:pt modelId="{1C538DA8-01AB-414C-89FC-28C9BDC460A8}" type="sibTrans" cxnId="{021FFE56-1727-4DEA-B42A-79AB42F4AB11}">
      <dgm:prSet/>
      <dgm:spPr/>
      <dgm:t>
        <a:bodyPr/>
        <a:lstStyle/>
        <a:p>
          <a:endParaRPr lang="es-EC"/>
        </a:p>
      </dgm:t>
    </dgm:pt>
    <dgm:pt modelId="{5DF48A7F-6F14-4B19-AFBE-DA0455026B89}">
      <dgm:prSet phldrT="[Texto]"/>
      <dgm:spPr/>
      <dgm:t>
        <a:bodyPr/>
        <a:lstStyle/>
        <a:p>
          <a:r>
            <a:rPr lang="es-ES" dirty="0" smtClean="0"/>
            <a:t>Datos</a:t>
          </a:r>
          <a:endParaRPr lang="es-EC" dirty="0"/>
        </a:p>
      </dgm:t>
    </dgm:pt>
    <dgm:pt modelId="{99FAB1EA-061E-4623-9448-A1593E16011D}" type="parTrans" cxnId="{101F8946-F913-4F43-9C18-0A07F27331CC}">
      <dgm:prSet/>
      <dgm:spPr/>
      <dgm:t>
        <a:bodyPr/>
        <a:lstStyle/>
        <a:p>
          <a:endParaRPr lang="es-EC"/>
        </a:p>
      </dgm:t>
    </dgm:pt>
    <dgm:pt modelId="{EEABCF3A-1389-489E-BFB4-20E587E11ED4}" type="sibTrans" cxnId="{101F8946-F913-4F43-9C18-0A07F27331CC}">
      <dgm:prSet/>
      <dgm:spPr/>
      <dgm:t>
        <a:bodyPr/>
        <a:lstStyle/>
        <a:p>
          <a:endParaRPr lang="es-EC"/>
        </a:p>
      </dgm:t>
    </dgm:pt>
    <dgm:pt modelId="{1CD92EE2-AE40-48AC-9C55-91FF674EF1B8}">
      <dgm:prSet phldrT="[Texto]"/>
      <dgm:spPr/>
      <dgm:t>
        <a:bodyPr/>
        <a:lstStyle/>
        <a:p>
          <a:r>
            <a:rPr lang="es-ES" dirty="0" smtClean="0"/>
            <a:t>Parámetros de configuración</a:t>
          </a:r>
          <a:endParaRPr lang="es-EC" dirty="0"/>
        </a:p>
      </dgm:t>
    </dgm:pt>
    <dgm:pt modelId="{B485A24E-4DD0-42BF-B197-1D018978009F}" type="parTrans" cxnId="{0182FE57-C658-4051-B1DA-D6AE5DB64013}">
      <dgm:prSet/>
      <dgm:spPr/>
      <dgm:t>
        <a:bodyPr/>
        <a:lstStyle/>
        <a:p>
          <a:endParaRPr lang="es-EC"/>
        </a:p>
      </dgm:t>
    </dgm:pt>
    <dgm:pt modelId="{525BA4B9-1E1D-482A-9755-999B2C1EC097}" type="sibTrans" cxnId="{0182FE57-C658-4051-B1DA-D6AE5DB64013}">
      <dgm:prSet/>
      <dgm:spPr/>
      <dgm:t>
        <a:bodyPr/>
        <a:lstStyle/>
        <a:p>
          <a:endParaRPr lang="es-EC"/>
        </a:p>
      </dgm:t>
    </dgm:pt>
    <dgm:pt modelId="{337F0DCC-9E86-45E4-A5E6-63CCD77FCE27}">
      <dgm:prSet phldrT="[Texto]"/>
      <dgm:spPr/>
      <dgm:t>
        <a:bodyPr/>
        <a:lstStyle/>
        <a:p>
          <a:r>
            <a:rPr lang="es-ES" dirty="0" smtClean="0"/>
            <a:t>Salida del controlador</a:t>
          </a:r>
          <a:endParaRPr lang="es-EC" dirty="0"/>
        </a:p>
      </dgm:t>
    </dgm:pt>
    <dgm:pt modelId="{781CA09E-6146-429B-A6CD-5C429A2C84EA}" type="parTrans" cxnId="{9D235435-F634-4362-B9A1-5F4FFDB30F43}">
      <dgm:prSet/>
      <dgm:spPr/>
      <dgm:t>
        <a:bodyPr/>
        <a:lstStyle/>
        <a:p>
          <a:endParaRPr lang="es-EC"/>
        </a:p>
      </dgm:t>
    </dgm:pt>
    <dgm:pt modelId="{CD4EACF4-B9F0-41B6-A428-3A044F157CDF}" type="sibTrans" cxnId="{9D235435-F634-4362-B9A1-5F4FFDB30F43}">
      <dgm:prSet/>
      <dgm:spPr/>
      <dgm:t>
        <a:bodyPr/>
        <a:lstStyle/>
        <a:p>
          <a:endParaRPr lang="es-EC"/>
        </a:p>
      </dgm:t>
    </dgm:pt>
    <dgm:pt modelId="{59A6B513-4386-4ABE-AAA2-52AFA3BD7535}">
      <dgm:prSet phldrT="[Texto]"/>
      <dgm:spPr/>
      <dgm:t>
        <a:bodyPr/>
        <a:lstStyle/>
        <a:p>
          <a:r>
            <a:rPr lang="es-ES" dirty="0" smtClean="0"/>
            <a:t>Salida del Pwm</a:t>
          </a:r>
          <a:endParaRPr lang="es-EC" dirty="0"/>
        </a:p>
      </dgm:t>
    </dgm:pt>
    <dgm:pt modelId="{D9138F19-3686-4223-82FA-91EAC0D13224}" type="parTrans" cxnId="{9A8AC342-E5DF-4E8B-BC21-3FC9792D1027}">
      <dgm:prSet/>
      <dgm:spPr/>
      <dgm:t>
        <a:bodyPr/>
        <a:lstStyle/>
        <a:p>
          <a:endParaRPr lang="es-EC"/>
        </a:p>
      </dgm:t>
    </dgm:pt>
    <dgm:pt modelId="{B60C2C27-B92D-49E8-A264-D756A946748A}" type="sibTrans" cxnId="{9A8AC342-E5DF-4E8B-BC21-3FC9792D1027}">
      <dgm:prSet/>
      <dgm:spPr/>
      <dgm:t>
        <a:bodyPr/>
        <a:lstStyle/>
        <a:p>
          <a:endParaRPr lang="es-EC"/>
        </a:p>
      </dgm:t>
    </dgm:pt>
    <dgm:pt modelId="{46C9F5FD-23CF-4402-8AE5-967780729EDA}">
      <dgm:prSet phldrT="[Texto]"/>
      <dgm:spPr/>
      <dgm:t>
        <a:bodyPr/>
        <a:lstStyle/>
        <a:p>
          <a:r>
            <a:rPr lang="es-ES" dirty="0" smtClean="0"/>
            <a:t>Botón Stop</a:t>
          </a:r>
          <a:endParaRPr lang="es-EC" dirty="0"/>
        </a:p>
      </dgm:t>
    </dgm:pt>
    <dgm:pt modelId="{7314A1B2-7D87-4A50-822D-2B6708FA87FA}" type="parTrans" cxnId="{EBCE3E24-6D7A-4D26-819D-DE97D4D8C7F0}">
      <dgm:prSet/>
      <dgm:spPr/>
      <dgm:t>
        <a:bodyPr/>
        <a:lstStyle/>
        <a:p>
          <a:endParaRPr lang="es-EC"/>
        </a:p>
      </dgm:t>
    </dgm:pt>
    <dgm:pt modelId="{272CACBE-17CE-4D48-9BA1-D312F1BE9CD9}" type="sibTrans" cxnId="{EBCE3E24-6D7A-4D26-819D-DE97D4D8C7F0}">
      <dgm:prSet/>
      <dgm:spPr/>
      <dgm:t>
        <a:bodyPr/>
        <a:lstStyle/>
        <a:p>
          <a:endParaRPr lang="es-EC"/>
        </a:p>
      </dgm:t>
    </dgm:pt>
    <dgm:pt modelId="{B46EA111-7E7D-47C8-AFB4-FD7714D3C3B5}">
      <dgm:prSet phldrT="[Texto]"/>
      <dgm:spPr/>
      <dgm:t>
        <a:bodyPr/>
        <a:lstStyle/>
        <a:p>
          <a:r>
            <a:rPr lang="es-ES" dirty="0" smtClean="0"/>
            <a:t>Archivo</a:t>
          </a:r>
          <a:endParaRPr lang="es-EC" dirty="0"/>
        </a:p>
      </dgm:t>
    </dgm:pt>
    <dgm:pt modelId="{F0802B64-F75C-47E5-ACB5-C0D10DDF29BF}" type="parTrans" cxnId="{678FE03D-8797-4DD4-ABEB-683226CB3920}">
      <dgm:prSet/>
      <dgm:spPr/>
      <dgm:t>
        <a:bodyPr/>
        <a:lstStyle/>
        <a:p>
          <a:endParaRPr lang="es-EC"/>
        </a:p>
      </dgm:t>
    </dgm:pt>
    <dgm:pt modelId="{C01E34B2-38EB-4D1F-86EB-151C72E42F7C}" type="sibTrans" cxnId="{678FE03D-8797-4DD4-ABEB-683226CB3920}">
      <dgm:prSet/>
      <dgm:spPr/>
      <dgm:t>
        <a:bodyPr/>
        <a:lstStyle/>
        <a:p>
          <a:endParaRPr lang="es-EC"/>
        </a:p>
      </dgm:t>
    </dgm:pt>
    <dgm:pt modelId="{5D4B8954-4743-445E-B3AA-864917382A19}" type="pres">
      <dgm:prSet presAssocID="{AD6EB8D2-BD82-4097-8F26-0F6DB4B2F754}" presName="diagram" presStyleCnt="0">
        <dgm:presLayoutVars>
          <dgm:dir/>
        </dgm:presLayoutVars>
      </dgm:prSet>
      <dgm:spPr/>
      <dgm:t>
        <a:bodyPr/>
        <a:lstStyle/>
        <a:p>
          <a:endParaRPr lang="es-EC"/>
        </a:p>
      </dgm:t>
    </dgm:pt>
    <dgm:pt modelId="{83EB383C-677D-4C86-A0A1-4729EC43DBF9}" type="pres">
      <dgm:prSet presAssocID="{831440B0-6F5C-48F0-A966-22FF6FED25C0}" presName="composite" presStyleCnt="0"/>
      <dgm:spPr/>
    </dgm:pt>
    <dgm:pt modelId="{E477EFA3-CF34-4F1C-B286-13C84A0B3F3D}" type="pres">
      <dgm:prSet presAssocID="{831440B0-6F5C-48F0-A966-22FF6FED25C0}" presName="Image" presStyleLbl="bgShp" presStyleIdx="0" presStyleCnt="8" custScaleX="65504" custScaleY="85235"/>
      <dgm:spPr>
        <a:blipFill rotWithShape="1">
          <a:blip xmlns:r="http://schemas.openxmlformats.org/officeDocument/2006/relationships" r:embed="rId1"/>
          <a:stretch>
            <a:fillRect/>
          </a:stretch>
        </a:blipFill>
      </dgm:spPr>
    </dgm:pt>
    <dgm:pt modelId="{F61653D6-C7BD-40DA-A705-50D949B29D33}" type="pres">
      <dgm:prSet presAssocID="{831440B0-6F5C-48F0-A966-22FF6FED25C0}" presName="Parent" presStyleLbl="node0" presStyleIdx="0" presStyleCnt="8">
        <dgm:presLayoutVars>
          <dgm:bulletEnabled val="1"/>
        </dgm:presLayoutVars>
      </dgm:prSet>
      <dgm:spPr/>
      <dgm:t>
        <a:bodyPr/>
        <a:lstStyle/>
        <a:p>
          <a:endParaRPr lang="es-EC"/>
        </a:p>
      </dgm:t>
    </dgm:pt>
    <dgm:pt modelId="{453BDBFF-0CFE-48B2-89A4-E31AC7026552}" type="pres">
      <dgm:prSet presAssocID="{F67B6689-2BAB-47AC-B177-B89A9FF755F5}" presName="sibTrans" presStyleCnt="0"/>
      <dgm:spPr/>
    </dgm:pt>
    <dgm:pt modelId="{46FBBA66-74FD-4375-A9EB-A3AFD46F0185}" type="pres">
      <dgm:prSet presAssocID="{B5A83E37-2513-4582-AFA7-61AB1891C6F9}" presName="composite" presStyleCnt="0"/>
      <dgm:spPr/>
    </dgm:pt>
    <dgm:pt modelId="{72F71A3F-47E8-4062-9A1A-C36FB4A7167A}" type="pres">
      <dgm:prSet presAssocID="{B5A83E37-2513-4582-AFA7-61AB1891C6F9}" presName="Image" presStyleLbl="bgShp" presStyleIdx="1" presStyleCnt="8" custScaleX="79371" custScaleY="71962"/>
      <dgm:spPr>
        <a:blipFill rotWithShape="1">
          <a:blip xmlns:r="http://schemas.openxmlformats.org/officeDocument/2006/relationships" r:embed="rId2"/>
          <a:stretch>
            <a:fillRect/>
          </a:stretch>
        </a:blipFill>
      </dgm:spPr>
    </dgm:pt>
    <dgm:pt modelId="{C48CB026-AFC1-458F-A541-1F9481CC6BB7}" type="pres">
      <dgm:prSet presAssocID="{B5A83E37-2513-4582-AFA7-61AB1891C6F9}" presName="Parent" presStyleLbl="node0" presStyleIdx="1" presStyleCnt="8">
        <dgm:presLayoutVars>
          <dgm:bulletEnabled val="1"/>
        </dgm:presLayoutVars>
      </dgm:prSet>
      <dgm:spPr/>
      <dgm:t>
        <a:bodyPr/>
        <a:lstStyle/>
        <a:p>
          <a:endParaRPr lang="es-EC"/>
        </a:p>
      </dgm:t>
    </dgm:pt>
    <dgm:pt modelId="{8971C6E6-D647-4650-AE8A-F02F748C2F7F}" type="pres">
      <dgm:prSet presAssocID="{1C538DA8-01AB-414C-89FC-28C9BDC460A8}" presName="sibTrans" presStyleCnt="0"/>
      <dgm:spPr/>
    </dgm:pt>
    <dgm:pt modelId="{52DCF23E-E195-449F-97EA-55A66D7E68F3}" type="pres">
      <dgm:prSet presAssocID="{5DF48A7F-6F14-4B19-AFBE-DA0455026B89}" presName="composite" presStyleCnt="0"/>
      <dgm:spPr/>
    </dgm:pt>
    <dgm:pt modelId="{2E60B795-0E65-4F0F-AE35-F58360846C8F}" type="pres">
      <dgm:prSet presAssocID="{5DF48A7F-6F14-4B19-AFBE-DA0455026B89}" presName="Image" presStyleLbl="bgShp" presStyleIdx="2" presStyleCnt="8" custScaleX="68873" custScaleY="103607" custLinFactNeighborX="6874" custLinFactNeighborY="-692"/>
      <dgm:spPr>
        <a:blipFill rotWithShape="1">
          <a:blip xmlns:r="http://schemas.openxmlformats.org/officeDocument/2006/relationships" r:embed="rId3"/>
          <a:stretch>
            <a:fillRect/>
          </a:stretch>
        </a:blipFill>
      </dgm:spPr>
    </dgm:pt>
    <dgm:pt modelId="{4219B0B6-4F1B-4D35-B91D-7506728E505A}" type="pres">
      <dgm:prSet presAssocID="{5DF48A7F-6F14-4B19-AFBE-DA0455026B89}" presName="Parent" presStyleLbl="node0" presStyleIdx="2" presStyleCnt="8">
        <dgm:presLayoutVars>
          <dgm:bulletEnabled val="1"/>
        </dgm:presLayoutVars>
      </dgm:prSet>
      <dgm:spPr/>
      <dgm:t>
        <a:bodyPr/>
        <a:lstStyle/>
        <a:p>
          <a:endParaRPr lang="es-EC"/>
        </a:p>
      </dgm:t>
    </dgm:pt>
    <dgm:pt modelId="{F3E552DC-E21C-48BA-B70C-365FD4291A75}" type="pres">
      <dgm:prSet presAssocID="{EEABCF3A-1389-489E-BFB4-20E587E11ED4}" presName="sibTrans" presStyleCnt="0"/>
      <dgm:spPr/>
    </dgm:pt>
    <dgm:pt modelId="{D647CC23-2B50-4B7B-96F9-964FC87C0288}" type="pres">
      <dgm:prSet presAssocID="{1CD92EE2-AE40-48AC-9C55-91FF674EF1B8}" presName="composite" presStyleCnt="0"/>
      <dgm:spPr/>
    </dgm:pt>
    <dgm:pt modelId="{3FCD2D2F-D60F-401A-8DB1-252F90AB19C6}" type="pres">
      <dgm:prSet presAssocID="{1CD92EE2-AE40-48AC-9C55-91FF674EF1B8}" presName="Image" presStyleLbl="bgShp" presStyleIdx="3" presStyleCnt="8" custScaleX="76353" custScaleY="85011"/>
      <dgm:spPr>
        <a:blipFill rotWithShape="1">
          <a:blip xmlns:r="http://schemas.openxmlformats.org/officeDocument/2006/relationships" r:embed="rId4"/>
          <a:stretch>
            <a:fillRect/>
          </a:stretch>
        </a:blipFill>
      </dgm:spPr>
    </dgm:pt>
    <dgm:pt modelId="{145B2B9B-D757-4137-ABE8-6D970E0B6847}" type="pres">
      <dgm:prSet presAssocID="{1CD92EE2-AE40-48AC-9C55-91FF674EF1B8}" presName="Parent" presStyleLbl="node0" presStyleIdx="3" presStyleCnt="8">
        <dgm:presLayoutVars>
          <dgm:bulletEnabled val="1"/>
        </dgm:presLayoutVars>
      </dgm:prSet>
      <dgm:spPr/>
      <dgm:t>
        <a:bodyPr/>
        <a:lstStyle/>
        <a:p>
          <a:endParaRPr lang="es-EC"/>
        </a:p>
      </dgm:t>
    </dgm:pt>
    <dgm:pt modelId="{B96964DB-BE69-4016-85D8-F15F511DDEEB}" type="pres">
      <dgm:prSet presAssocID="{525BA4B9-1E1D-482A-9755-999B2C1EC097}" presName="sibTrans" presStyleCnt="0"/>
      <dgm:spPr/>
    </dgm:pt>
    <dgm:pt modelId="{27F5E668-8600-43BF-B6DF-854D1BD023E9}" type="pres">
      <dgm:prSet presAssocID="{59A6B513-4386-4ABE-AAA2-52AFA3BD7535}" presName="composite" presStyleCnt="0"/>
      <dgm:spPr/>
    </dgm:pt>
    <dgm:pt modelId="{D095DC6F-5142-488C-AAB6-421BF31F7D35}" type="pres">
      <dgm:prSet presAssocID="{59A6B513-4386-4ABE-AAA2-52AFA3BD7535}" presName="Image" presStyleLbl="bgShp" presStyleIdx="4" presStyleCnt="8"/>
      <dgm:spPr>
        <a:blipFill rotWithShape="1">
          <a:blip xmlns:r="http://schemas.openxmlformats.org/officeDocument/2006/relationships" r:embed="rId5"/>
          <a:stretch>
            <a:fillRect/>
          </a:stretch>
        </a:blipFill>
      </dgm:spPr>
    </dgm:pt>
    <dgm:pt modelId="{01131459-4C1D-4D40-8FDA-77DC71090280}" type="pres">
      <dgm:prSet presAssocID="{59A6B513-4386-4ABE-AAA2-52AFA3BD7535}" presName="Parent" presStyleLbl="node0" presStyleIdx="4" presStyleCnt="8">
        <dgm:presLayoutVars>
          <dgm:bulletEnabled val="1"/>
        </dgm:presLayoutVars>
      </dgm:prSet>
      <dgm:spPr/>
      <dgm:t>
        <a:bodyPr/>
        <a:lstStyle/>
        <a:p>
          <a:endParaRPr lang="es-EC"/>
        </a:p>
      </dgm:t>
    </dgm:pt>
    <dgm:pt modelId="{1CFE07B7-E87C-43F4-8CD8-06B4E88E9802}" type="pres">
      <dgm:prSet presAssocID="{B60C2C27-B92D-49E8-A264-D756A946748A}" presName="sibTrans" presStyleCnt="0"/>
      <dgm:spPr/>
    </dgm:pt>
    <dgm:pt modelId="{944C6BE5-DBC0-40C5-BC01-15FD7680B4F2}" type="pres">
      <dgm:prSet presAssocID="{337F0DCC-9E86-45E4-A5E6-63CCD77FCE27}" presName="composite" presStyleCnt="0"/>
      <dgm:spPr/>
    </dgm:pt>
    <dgm:pt modelId="{D9A79C60-C2EA-49D7-957F-D64F97146E60}" type="pres">
      <dgm:prSet presAssocID="{337F0DCC-9E86-45E4-A5E6-63CCD77FCE27}" presName="Image" presStyleLbl="bgShp" presStyleIdx="5" presStyleCnt="8"/>
      <dgm:spPr>
        <a:blipFill rotWithShape="1">
          <a:blip xmlns:r="http://schemas.openxmlformats.org/officeDocument/2006/relationships" r:embed="rId6"/>
          <a:stretch>
            <a:fillRect/>
          </a:stretch>
        </a:blipFill>
      </dgm:spPr>
    </dgm:pt>
    <dgm:pt modelId="{3E876527-166D-48FC-AC0A-8FC721597245}" type="pres">
      <dgm:prSet presAssocID="{337F0DCC-9E86-45E4-A5E6-63CCD77FCE27}" presName="Parent" presStyleLbl="node0" presStyleIdx="5" presStyleCnt="8">
        <dgm:presLayoutVars>
          <dgm:bulletEnabled val="1"/>
        </dgm:presLayoutVars>
      </dgm:prSet>
      <dgm:spPr/>
      <dgm:t>
        <a:bodyPr/>
        <a:lstStyle/>
        <a:p>
          <a:endParaRPr lang="es-EC"/>
        </a:p>
      </dgm:t>
    </dgm:pt>
    <dgm:pt modelId="{641B29EA-1092-413B-94A7-1F8896732934}" type="pres">
      <dgm:prSet presAssocID="{CD4EACF4-B9F0-41B6-A428-3A044F157CDF}" presName="sibTrans" presStyleCnt="0"/>
      <dgm:spPr/>
    </dgm:pt>
    <dgm:pt modelId="{89305AE3-440B-45A7-A95F-79C890CC7E2C}" type="pres">
      <dgm:prSet presAssocID="{46C9F5FD-23CF-4402-8AE5-967780729EDA}" presName="composite" presStyleCnt="0"/>
      <dgm:spPr/>
    </dgm:pt>
    <dgm:pt modelId="{E1F7700C-D3F5-4A28-B83B-95705FCDC29B}" type="pres">
      <dgm:prSet presAssocID="{46C9F5FD-23CF-4402-8AE5-967780729EDA}" presName="Image" presStyleLbl="bgShp" presStyleIdx="6" presStyleCnt="8" custScaleX="90495" custScaleY="31481"/>
      <dgm:spPr>
        <a:blipFill rotWithShape="1">
          <a:blip xmlns:r="http://schemas.openxmlformats.org/officeDocument/2006/relationships" r:embed="rId7"/>
          <a:stretch>
            <a:fillRect/>
          </a:stretch>
        </a:blipFill>
      </dgm:spPr>
    </dgm:pt>
    <dgm:pt modelId="{5160A9E4-3FC5-4C1D-B658-09F20A1D8AD9}" type="pres">
      <dgm:prSet presAssocID="{46C9F5FD-23CF-4402-8AE5-967780729EDA}" presName="Parent" presStyleLbl="node0" presStyleIdx="6" presStyleCnt="8">
        <dgm:presLayoutVars>
          <dgm:bulletEnabled val="1"/>
        </dgm:presLayoutVars>
      </dgm:prSet>
      <dgm:spPr/>
      <dgm:t>
        <a:bodyPr/>
        <a:lstStyle/>
        <a:p>
          <a:endParaRPr lang="es-EC"/>
        </a:p>
      </dgm:t>
    </dgm:pt>
    <dgm:pt modelId="{3A4135A2-B828-4081-B15A-54F93ED1B945}" type="pres">
      <dgm:prSet presAssocID="{272CACBE-17CE-4D48-9BA1-D312F1BE9CD9}" presName="sibTrans" presStyleCnt="0"/>
      <dgm:spPr/>
    </dgm:pt>
    <dgm:pt modelId="{7B1E61E9-68C9-4F22-9EB4-014E3F34E92E}" type="pres">
      <dgm:prSet presAssocID="{B46EA111-7E7D-47C8-AFB4-FD7714D3C3B5}" presName="composite" presStyleCnt="0"/>
      <dgm:spPr/>
    </dgm:pt>
    <dgm:pt modelId="{FEFE7462-ACF7-4DB3-ABA1-B15D755DAD2C}" type="pres">
      <dgm:prSet presAssocID="{B46EA111-7E7D-47C8-AFB4-FD7714D3C3B5}" presName="Image" presStyleLbl="bgShp" presStyleIdx="7" presStyleCnt="8" custScaleX="73030" custScaleY="38831"/>
      <dgm:spPr>
        <a:blipFill rotWithShape="1">
          <a:blip xmlns:r="http://schemas.openxmlformats.org/officeDocument/2006/relationships" r:embed="rId8"/>
          <a:stretch>
            <a:fillRect/>
          </a:stretch>
        </a:blipFill>
      </dgm:spPr>
    </dgm:pt>
    <dgm:pt modelId="{C96D710F-F90F-4D0B-9DBA-14E19237FDD7}" type="pres">
      <dgm:prSet presAssocID="{B46EA111-7E7D-47C8-AFB4-FD7714D3C3B5}" presName="Parent" presStyleLbl="node0" presStyleIdx="7" presStyleCnt="8">
        <dgm:presLayoutVars>
          <dgm:bulletEnabled val="1"/>
        </dgm:presLayoutVars>
      </dgm:prSet>
      <dgm:spPr/>
      <dgm:t>
        <a:bodyPr/>
        <a:lstStyle/>
        <a:p>
          <a:endParaRPr lang="es-EC"/>
        </a:p>
      </dgm:t>
    </dgm:pt>
  </dgm:ptLst>
  <dgm:cxnLst>
    <dgm:cxn modelId="{3DB544B1-92C3-482F-80F1-E07526E746BB}" srcId="{AD6EB8D2-BD82-4097-8F26-0F6DB4B2F754}" destId="{831440B0-6F5C-48F0-A966-22FF6FED25C0}" srcOrd="0" destOrd="0" parTransId="{AAD74240-F5EB-4289-87C9-8B879435B69F}" sibTransId="{F67B6689-2BAB-47AC-B177-B89A9FF755F5}"/>
    <dgm:cxn modelId="{280533F4-92DC-4C8F-8E57-2B65A969A0AF}" type="presOf" srcId="{5DF48A7F-6F14-4B19-AFBE-DA0455026B89}" destId="{4219B0B6-4F1B-4D35-B91D-7506728E505A}" srcOrd="0" destOrd="0" presId="urn:microsoft.com/office/officeart/2008/layout/BendingPictureCaption"/>
    <dgm:cxn modelId="{D4B14271-5F43-448E-8B67-427FB2A3A6EF}" type="presOf" srcId="{46C9F5FD-23CF-4402-8AE5-967780729EDA}" destId="{5160A9E4-3FC5-4C1D-B658-09F20A1D8AD9}" srcOrd="0" destOrd="0" presId="urn:microsoft.com/office/officeart/2008/layout/BendingPictureCaption"/>
    <dgm:cxn modelId="{101F8946-F913-4F43-9C18-0A07F27331CC}" srcId="{AD6EB8D2-BD82-4097-8F26-0F6DB4B2F754}" destId="{5DF48A7F-6F14-4B19-AFBE-DA0455026B89}" srcOrd="2" destOrd="0" parTransId="{99FAB1EA-061E-4623-9448-A1593E16011D}" sibTransId="{EEABCF3A-1389-489E-BFB4-20E587E11ED4}"/>
    <dgm:cxn modelId="{94E4FDB8-BA77-4B15-9B2C-0122104A2D95}" type="presOf" srcId="{337F0DCC-9E86-45E4-A5E6-63CCD77FCE27}" destId="{3E876527-166D-48FC-AC0A-8FC721597245}" srcOrd="0" destOrd="0" presId="urn:microsoft.com/office/officeart/2008/layout/BendingPictureCaption"/>
    <dgm:cxn modelId="{9D235435-F634-4362-B9A1-5F4FFDB30F43}" srcId="{AD6EB8D2-BD82-4097-8F26-0F6DB4B2F754}" destId="{337F0DCC-9E86-45E4-A5E6-63CCD77FCE27}" srcOrd="5" destOrd="0" parTransId="{781CA09E-6146-429B-A6CD-5C429A2C84EA}" sibTransId="{CD4EACF4-B9F0-41B6-A428-3A044F157CDF}"/>
    <dgm:cxn modelId="{0182FE57-C658-4051-B1DA-D6AE5DB64013}" srcId="{AD6EB8D2-BD82-4097-8F26-0F6DB4B2F754}" destId="{1CD92EE2-AE40-48AC-9C55-91FF674EF1B8}" srcOrd="3" destOrd="0" parTransId="{B485A24E-4DD0-42BF-B197-1D018978009F}" sibTransId="{525BA4B9-1E1D-482A-9755-999B2C1EC097}"/>
    <dgm:cxn modelId="{56B25F93-FE37-41D5-88AD-22EC7325ABCF}" type="presOf" srcId="{1CD92EE2-AE40-48AC-9C55-91FF674EF1B8}" destId="{145B2B9B-D757-4137-ABE8-6D970E0B6847}" srcOrd="0" destOrd="0" presId="urn:microsoft.com/office/officeart/2008/layout/BendingPictureCaption"/>
    <dgm:cxn modelId="{A7C0BD26-19EB-4146-9B94-C30C2821A97B}" type="presOf" srcId="{B5A83E37-2513-4582-AFA7-61AB1891C6F9}" destId="{C48CB026-AFC1-458F-A541-1F9481CC6BB7}" srcOrd="0" destOrd="0" presId="urn:microsoft.com/office/officeart/2008/layout/BendingPictureCaption"/>
    <dgm:cxn modelId="{ABC7A7A3-4AE0-4016-8575-3C79BDAF6FC6}" type="presOf" srcId="{59A6B513-4386-4ABE-AAA2-52AFA3BD7535}" destId="{01131459-4C1D-4D40-8FDA-77DC71090280}" srcOrd="0" destOrd="0" presId="urn:microsoft.com/office/officeart/2008/layout/BendingPictureCaption"/>
    <dgm:cxn modelId="{9BABE622-148E-438D-A39B-C0775A192895}" type="presOf" srcId="{B46EA111-7E7D-47C8-AFB4-FD7714D3C3B5}" destId="{C96D710F-F90F-4D0B-9DBA-14E19237FDD7}" srcOrd="0" destOrd="0" presId="urn:microsoft.com/office/officeart/2008/layout/BendingPictureCaption"/>
    <dgm:cxn modelId="{7A20970C-C744-42C8-912A-F7945BD3E88D}" type="presOf" srcId="{831440B0-6F5C-48F0-A966-22FF6FED25C0}" destId="{F61653D6-C7BD-40DA-A705-50D949B29D33}" srcOrd="0" destOrd="0" presId="urn:microsoft.com/office/officeart/2008/layout/BendingPictureCaption"/>
    <dgm:cxn modelId="{9A8AC342-E5DF-4E8B-BC21-3FC9792D1027}" srcId="{AD6EB8D2-BD82-4097-8F26-0F6DB4B2F754}" destId="{59A6B513-4386-4ABE-AAA2-52AFA3BD7535}" srcOrd="4" destOrd="0" parTransId="{D9138F19-3686-4223-82FA-91EAC0D13224}" sibTransId="{B60C2C27-B92D-49E8-A264-D756A946748A}"/>
    <dgm:cxn modelId="{678FE03D-8797-4DD4-ABEB-683226CB3920}" srcId="{AD6EB8D2-BD82-4097-8F26-0F6DB4B2F754}" destId="{B46EA111-7E7D-47C8-AFB4-FD7714D3C3B5}" srcOrd="7" destOrd="0" parTransId="{F0802B64-F75C-47E5-ACB5-C0D10DDF29BF}" sibTransId="{C01E34B2-38EB-4D1F-86EB-151C72E42F7C}"/>
    <dgm:cxn modelId="{EBCE3E24-6D7A-4D26-819D-DE97D4D8C7F0}" srcId="{AD6EB8D2-BD82-4097-8F26-0F6DB4B2F754}" destId="{46C9F5FD-23CF-4402-8AE5-967780729EDA}" srcOrd="6" destOrd="0" parTransId="{7314A1B2-7D87-4A50-822D-2B6708FA87FA}" sibTransId="{272CACBE-17CE-4D48-9BA1-D312F1BE9CD9}"/>
    <dgm:cxn modelId="{021FFE56-1727-4DEA-B42A-79AB42F4AB11}" srcId="{AD6EB8D2-BD82-4097-8F26-0F6DB4B2F754}" destId="{B5A83E37-2513-4582-AFA7-61AB1891C6F9}" srcOrd="1" destOrd="0" parTransId="{6FBC2BA6-7CF8-4114-81D5-5EB4E5ACB04F}" sibTransId="{1C538DA8-01AB-414C-89FC-28C9BDC460A8}"/>
    <dgm:cxn modelId="{D99C1448-67C5-45C5-A1EE-D44018030D88}" type="presOf" srcId="{AD6EB8D2-BD82-4097-8F26-0F6DB4B2F754}" destId="{5D4B8954-4743-445E-B3AA-864917382A19}" srcOrd="0" destOrd="0" presId="urn:microsoft.com/office/officeart/2008/layout/BendingPictureCaption"/>
    <dgm:cxn modelId="{421DBD1C-245E-44FA-88AF-A5E36FA5DD25}" type="presParOf" srcId="{5D4B8954-4743-445E-B3AA-864917382A19}" destId="{83EB383C-677D-4C86-A0A1-4729EC43DBF9}" srcOrd="0" destOrd="0" presId="urn:microsoft.com/office/officeart/2008/layout/BendingPictureCaption"/>
    <dgm:cxn modelId="{61E09C09-647A-4163-A959-15229F2E4682}" type="presParOf" srcId="{83EB383C-677D-4C86-A0A1-4729EC43DBF9}" destId="{E477EFA3-CF34-4F1C-B286-13C84A0B3F3D}" srcOrd="0" destOrd="0" presId="urn:microsoft.com/office/officeart/2008/layout/BendingPictureCaption"/>
    <dgm:cxn modelId="{0D3B80CC-5707-40DD-B11B-990E2D72E1CE}" type="presParOf" srcId="{83EB383C-677D-4C86-A0A1-4729EC43DBF9}" destId="{F61653D6-C7BD-40DA-A705-50D949B29D33}" srcOrd="1" destOrd="0" presId="urn:microsoft.com/office/officeart/2008/layout/BendingPictureCaption"/>
    <dgm:cxn modelId="{61E3AD21-9952-4742-A0A3-0BD03655A71B}" type="presParOf" srcId="{5D4B8954-4743-445E-B3AA-864917382A19}" destId="{453BDBFF-0CFE-48B2-89A4-E31AC7026552}" srcOrd="1" destOrd="0" presId="urn:microsoft.com/office/officeart/2008/layout/BendingPictureCaption"/>
    <dgm:cxn modelId="{BF5721AD-0BDC-4FC7-B245-65F8F4CBCA60}" type="presParOf" srcId="{5D4B8954-4743-445E-B3AA-864917382A19}" destId="{46FBBA66-74FD-4375-A9EB-A3AFD46F0185}" srcOrd="2" destOrd="0" presId="urn:microsoft.com/office/officeart/2008/layout/BendingPictureCaption"/>
    <dgm:cxn modelId="{227C8198-AD07-433F-8E41-FFF4A119D659}" type="presParOf" srcId="{46FBBA66-74FD-4375-A9EB-A3AFD46F0185}" destId="{72F71A3F-47E8-4062-9A1A-C36FB4A7167A}" srcOrd="0" destOrd="0" presId="urn:microsoft.com/office/officeart/2008/layout/BendingPictureCaption"/>
    <dgm:cxn modelId="{E82B96BB-6E8F-4674-A823-092C11B0ED6F}" type="presParOf" srcId="{46FBBA66-74FD-4375-A9EB-A3AFD46F0185}" destId="{C48CB026-AFC1-458F-A541-1F9481CC6BB7}" srcOrd="1" destOrd="0" presId="urn:microsoft.com/office/officeart/2008/layout/BendingPictureCaption"/>
    <dgm:cxn modelId="{CE96F85F-D92E-4238-8EDE-52B21A4A3FC9}" type="presParOf" srcId="{5D4B8954-4743-445E-B3AA-864917382A19}" destId="{8971C6E6-D647-4650-AE8A-F02F748C2F7F}" srcOrd="3" destOrd="0" presId="urn:microsoft.com/office/officeart/2008/layout/BendingPictureCaption"/>
    <dgm:cxn modelId="{0FA8FA35-D96F-470D-A7B8-D335ADA83D63}" type="presParOf" srcId="{5D4B8954-4743-445E-B3AA-864917382A19}" destId="{52DCF23E-E195-449F-97EA-55A66D7E68F3}" srcOrd="4" destOrd="0" presId="urn:microsoft.com/office/officeart/2008/layout/BendingPictureCaption"/>
    <dgm:cxn modelId="{B1819BA7-967D-43D3-A1FF-C21459F60849}" type="presParOf" srcId="{52DCF23E-E195-449F-97EA-55A66D7E68F3}" destId="{2E60B795-0E65-4F0F-AE35-F58360846C8F}" srcOrd="0" destOrd="0" presId="urn:microsoft.com/office/officeart/2008/layout/BendingPictureCaption"/>
    <dgm:cxn modelId="{EE24B933-6F85-419D-9CCD-81AFF08DFD92}" type="presParOf" srcId="{52DCF23E-E195-449F-97EA-55A66D7E68F3}" destId="{4219B0B6-4F1B-4D35-B91D-7506728E505A}" srcOrd="1" destOrd="0" presId="urn:microsoft.com/office/officeart/2008/layout/BendingPictureCaption"/>
    <dgm:cxn modelId="{96190CA4-A0A1-422B-BFEA-07A3BF7D7221}" type="presParOf" srcId="{5D4B8954-4743-445E-B3AA-864917382A19}" destId="{F3E552DC-E21C-48BA-B70C-365FD4291A75}" srcOrd="5" destOrd="0" presId="urn:microsoft.com/office/officeart/2008/layout/BendingPictureCaption"/>
    <dgm:cxn modelId="{04A8E10C-F7D8-416F-9DC2-D61510AFE820}" type="presParOf" srcId="{5D4B8954-4743-445E-B3AA-864917382A19}" destId="{D647CC23-2B50-4B7B-96F9-964FC87C0288}" srcOrd="6" destOrd="0" presId="urn:microsoft.com/office/officeart/2008/layout/BendingPictureCaption"/>
    <dgm:cxn modelId="{2416F5F2-10FD-421A-BD8D-257867BE2288}" type="presParOf" srcId="{D647CC23-2B50-4B7B-96F9-964FC87C0288}" destId="{3FCD2D2F-D60F-401A-8DB1-252F90AB19C6}" srcOrd="0" destOrd="0" presId="urn:microsoft.com/office/officeart/2008/layout/BendingPictureCaption"/>
    <dgm:cxn modelId="{D197A95B-4ED4-4FED-A79D-9F201FF2EC4A}" type="presParOf" srcId="{D647CC23-2B50-4B7B-96F9-964FC87C0288}" destId="{145B2B9B-D757-4137-ABE8-6D970E0B6847}" srcOrd="1" destOrd="0" presId="urn:microsoft.com/office/officeart/2008/layout/BendingPictureCaption"/>
    <dgm:cxn modelId="{EAB9620D-A9C2-4D3B-8AE1-BC0DEF5FE225}" type="presParOf" srcId="{5D4B8954-4743-445E-B3AA-864917382A19}" destId="{B96964DB-BE69-4016-85D8-F15F511DDEEB}" srcOrd="7" destOrd="0" presId="urn:microsoft.com/office/officeart/2008/layout/BendingPictureCaption"/>
    <dgm:cxn modelId="{1728FE49-886C-49E3-8963-215430FB9AAC}" type="presParOf" srcId="{5D4B8954-4743-445E-B3AA-864917382A19}" destId="{27F5E668-8600-43BF-B6DF-854D1BD023E9}" srcOrd="8" destOrd="0" presId="urn:microsoft.com/office/officeart/2008/layout/BendingPictureCaption"/>
    <dgm:cxn modelId="{00515B00-4E25-4C94-9733-85D83EF40807}" type="presParOf" srcId="{27F5E668-8600-43BF-B6DF-854D1BD023E9}" destId="{D095DC6F-5142-488C-AAB6-421BF31F7D35}" srcOrd="0" destOrd="0" presId="urn:microsoft.com/office/officeart/2008/layout/BendingPictureCaption"/>
    <dgm:cxn modelId="{ABFB27E7-4667-405D-BC93-8CBC4E0CB85B}" type="presParOf" srcId="{27F5E668-8600-43BF-B6DF-854D1BD023E9}" destId="{01131459-4C1D-4D40-8FDA-77DC71090280}" srcOrd="1" destOrd="0" presId="urn:microsoft.com/office/officeart/2008/layout/BendingPictureCaption"/>
    <dgm:cxn modelId="{0B9FFCCF-75DB-45D8-BE4C-1B6BE4EAD832}" type="presParOf" srcId="{5D4B8954-4743-445E-B3AA-864917382A19}" destId="{1CFE07B7-E87C-43F4-8CD8-06B4E88E9802}" srcOrd="9" destOrd="0" presId="urn:microsoft.com/office/officeart/2008/layout/BendingPictureCaption"/>
    <dgm:cxn modelId="{9CFCBCAF-9F0F-4BD9-A8D4-F770BB33A1F6}" type="presParOf" srcId="{5D4B8954-4743-445E-B3AA-864917382A19}" destId="{944C6BE5-DBC0-40C5-BC01-15FD7680B4F2}" srcOrd="10" destOrd="0" presId="urn:microsoft.com/office/officeart/2008/layout/BendingPictureCaption"/>
    <dgm:cxn modelId="{F21FAC36-C8B5-4FBC-AB3E-7118CBC69F68}" type="presParOf" srcId="{944C6BE5-DBC0-40C5-BC01-15FD7680B4F2}" destId="{D9A79C60-C2EA-49D7-957F-D64F97146E60}" srcOrd="0" destOrd="0" presId="urn:microsoft.com/office/officeart/2008/layout/BendingPictureCaption"/>
    <dgm:cxn modelId="{C41C7734-A2E1-4AD7-B879-3424E377C72B}" type="presParOf" srcId="{944C6BE5-DBC0-40C5-BC01-15FD7680B4F2}" destId="{3E876527-166D-48FC-AC0A-8FC721597245}" srcOrd="1" destOrd="0" presId="urn:microsoft.com/office/officeart/2008/layout/BendingPictureCaption"/>
    <dgm:cxn modelId="{FE462546-0370-44FE-9D9B-64686340486E}" type="presParOf" srcId="{5D4B8954-4743-445E-B3AA-864917382A19}" destId="{641B29EA-1092-413B-94A7-1F8896732934}" srcOrd="11" destOrd="0" presId="urn:microsoft.com/office/officeart/2008/layout/BendingPictureCaption"/>
    <dgm:cxn modelId="{8F577C86-B6D1-4BC1-8D6D-CF3521BD3E10}" type="presParOf" srcId="{5D4B8954-4743-445E-B3AA-864917382A19}" destId="{89305AE3-440B-45A7-A95F-79C890CC7E2C}" srcOrd="12" destOrd="0" presId="urn:microsoft.com/office/officeart/2008/layout/BendingPictureCaption"/>
    <dgm:cxn modelId="{158A62A1-5A10-4B24-B9FF-0DEC46E99EDF}" type="presParOf" srcId="{89305AE3-440B-45A7-A95F-79C890CC7E2C}" destId="{E1F7700C-D3F5-4A28-B83B-95705FCDC29B}" srcOrd="0" destOrd="0" presId="urn:microsoft.com/office/officeart/2008/layout/BendingPictureCaption"/>
    <dgm:cxn modelId="{1C6469A3-1680-4D12-A0D5-B0A57DB08C8D}" type="presParOf" srcId="{89305AE3-440B-45A7-A95F-79C890CC7E2C}" destId="{5160A9E4-3FC5-4C1D-B658-09F20A1D8AD9}" srcOrd="1" destOrd="0" presId="urn:microsoft.com/office/officeart/2008/layout/BendingPictureCaption"/>
    <dgm:cxn modelId="{9539E847-009F-4BAE-9B93-ABEF9739A1AD}" type="presParOf" srcId="{5D4B8954-4743-445E-B3AA-864917382A19}" destId="{3A4135A2-B828-4081-B15A-54F93ED1B945}" srcOrd="13" destOrd="0" presId="urn:microsoft.com/office/officeart/2008/layout/BendingPictureCaption"/>
    <dgm:cxn modelId="{382554D4-501C-4B8B-97FD-2AB3BA479FF7}" type="presParOf" srcId="{5D4B8954-4743-445E-B3AA-864917382A19}" destId="{7B1E61E9-68C9-4F22-9EB4-014E3F34E92E}" srcOrd="14" destOrd="0" presId="urn:microsoft.com/office/officeart/2008/layout/BendingPictureCaption"/>
    <dgm:cxn modelId="{5F7D4DCA-BA81-47FE-A2C1-005FB57AE529}" type="presParOf" srcId="{7B1E61E9-68C9-4F22-9EB4-014E3F34E92E}" destId="{FEFE7462-ACF7-4DB3-ABA1-B15D755DAD2C}" srcOrd="0" destOrd="0" presId="urn:microsoft.com/office/officeart/2008/layout/BendingPictureCaption"/>
    <dgm:cxn modelId="{5AEDD188-967C-48FE-AAA5-25A43F082930}" type="presParOf" srcId="{7B1E61E9-68C9-4F22-9EB4-014E3F34E92E}" destId="{C96D710F-F90F-4D0B-9DBA-14E19237FDD7}"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DDE074E-9398-4773-BC5E-950686718392}" type="doc">
      <dgm:prSet loTypeId="urn:microsoft.com/office/officeart/2008/layout/IncreasingCircleProcess" loCatId="process" qsTypeId="urn:microsoft.com/office/officeart/2005/8/quickstyle/simple1" qsCatId="simple" csTypeId="urn:microsoft.com/office/officeart/2005/8/colors/accent0_3" csCatId="mainScheme" phldr="1"/>
      <dgm:spPr/>
      <dgm:t>
        <a:bodyPr/>
        <a:lstStyle/>
        <a:p>
          <a:endParaRPr lang="es-EC"/>
        </a:p>
      </dgm:t>
    </dgm:pt>
    <dgm:pt modelId="{92F521D5-505A-4C0D-8600-4F4B3C5DF29C}">
      <dgm:prSet phldrT="[Texto]"/>
      <dgm:spPr/>
      <dgm:t>
        <a:bodyPr/>
        <a:lstStyle/>
        <a:p>
          <a:r>
            <a:rPr lang="es-ES" dirty="0" smtClean="0"/>
            <a:t>Pruebas del Sistema Mecánico</a:t>
          </a:r>
          <a:endParaRPr lang="es-EC" dirty="0"/>
        </a:p>
      </dgm:t>
    </dgm:pt>
    <dgm:pt modelId="{9E8437CA-DD36-4251-9346-9F52A2853FA0}" type="parTrans" cxnId="{22EDAC3D-F425-4E84-8946-1C45DE249FC9}">
      <dgm:prSet/>
      <dgm:spPr/>
      <dgm:t>
        <a:bodyPr/>
        <a:lstStyle/>
        <a:p>
          <a:endParaRPr lang="es-EC"/>
        </a:p>
      </dgm:t>
    </dgm:pt>
    <dgm:pt modelId="{1F828241-E45C-4F5C-833F-EA47999D1AB3}" type="sibTrans" cxnId="{22EDAC3D-F425-4E84-8946-1C45DE249FC9}">
      <dgm:prSet/>
      <dgm:spPr/>
      <dgm:t>
        <a:bodyPr/>
        <a:lstStyle/>
        <a:p>
          <a:endParaRPr lang="es-EC"/>
        </a:p>
      </dgm:t>
    </dgm:pt>
    <dgm:pt modelId="{10F918D1-B525-4E99-8839-0232B85541B2}">
      <dgm:prSet phldrT="[Texto]"/>
      <dgm:spPr/>
      <dgm:t>
        <a:bodyPr/>
        <a:lstStyle/>
        <a:p>
          <a:r>
            <a:rPr lang="es-ES" dirty="0" smtClean="0"/>
            <a:t>Las pruebas se limitaron para ver si existe vibración a velocidades de trabajo.</a:t>
          </a:r>
          <a:endParaRPr lang="es-EC" dirty="0"/>
        </a:p>
      </dgm:t>
    </dgm:pt>
    <dgm:pt modelId="{DF64A472-F784-4C0B-823C-F8729E1E37F7}" type="parTrans" cxnId="{C333594C-BCA0-47AE-806E-B7A5C7F4B59D}">
      <dgm:prSet/>
      <dgm:spPr/>
      <dgm:t>
        <a:bodyPr/>
        <a:lstStyle/>
        <a:p>
          <a:endParaRPr lang="es-EC"/>
        </a:p>
      </dgm:t>
    </dgm:pt>
    <dgm:pt modelId="{B75B38DF-3A22-4A7F-A179-81D3A8194F98}" type="sibTrans" cxnId="{C333594C-BCA0-47AE-806E-B7A5C7F4B59D}">
      <dgm:prSet/>
      <dgm:spPr/>
      <dgm:t>
        <a:bodyPr/>
        <a:lstStyle/>
        <a:p>
          <a:endParaRPr lang="es-EC"/>
        </a:p>
      </dgm:t>
    </dgm:pt>
    <dgm:pt modelId="{D34438D2-583C-4F4D-B407-F9B6E50C23CF}" type="pres">
      <dgm:prSet presAssocID="{4DDE074E-9398-4773-BC5E-950686718392}" presName="Name0" presStyleCnt="0">
        <dgm:presLayoutVars>
          <dgm:chMax val="7"/>
          <dgm:chPref val="7"/>
          <dgm:dir/>
          <dgm:animOne val="branch"/>
          <dgm:animLvl val="lvl"/>
        </dgm:presLayoutVars>
      </dgm:prSet>
      <dgm:spPr/>
      <dgm:t>
        <a:bodyPr/>
        <a:lstStyle/>
        <a:p>
          <a:endParaRPr lang="es-EC"/>
        </a:p>
      </dgm:t>
    </dgm:pt>
    <dgm:pt modelId="{F5364B68-4FA0-4FE0-8460-0B56E5886D39}" type="pres">
      <dgm:prSet presAssocID="{92F521D5-505A-4C0D-8600-4F4B3C5DF29C}" presName="composite" presStyleCnt="0"/>
      <dgm:spPr/>
    </dgm:pt>
    <dgm:pt modelId="{11AE3A73-332A-4567-A4C5-F1FF6C57C81F}" type="pres">
      <dgm:prSet presAssocID="{92F521D5-505A-4C0D-8600-4F4B3C5DF29C}" presName="BackAccent" presStyleLbl="bgShp" presStyleIdx="0" presStyleCnt="1"/>
      <dgm:spPr/>
    </dgm:pt>
    <dgm:pt modelId="{9756E977-C413-4EC9-8451-AF6575AC51DA}" type="pres">
      <dgm:prSet presAssocID="{92F521D5-505A-4C0D-8600-4F4B3C5DF29C}" presName="Accent" presStyleLbl="alignNode1" presStyleIdx="0" presStyleCnt="1"/>
      <dgm:spPr/>
    </dgm:pt>
    <dgm:pt modelId="{E3FA495E-2F80-4A88-955A-17B1F0BCE3AE}" type="pres">
      <dgm:prSet presAssocID="{92F521D5-505A-4C0D-8600-4F4B3C5DF29C}" presName="Child" presStyleLbl="revTx" presStyleIdx="0" presStyleCnt="2" custScaleY="86876">
        <dgm:presLayoutVars>
          <dgm:chMax val="0"/>
          <dgm:chPref val="0"/>
          <dgm:bulletEnabled val="1"/>
        </dgm:presLayoutVars>
      </dgm:prSet>
      <dgm:spPr/>
      <dgm:t>
        <a:bodyPr/>
        <a:lstStyle/>
        <a:p>
          <a:endParaRPr lang="es-EC"/>
        </a:p>
      </dgm:t>
    </dgm:pt>
    <dgm:pt modelId="{79C5437F-F37B-4321-9C48-75BC4D43B3DA}" type="pres">
      <dgm:prSet presAssocID="{92F521D5-505A-4C0D-8600-4F4B3C5DF29C}" presName="Parent" presStyleLbl="revTx" presStyleIdx="1" presStyleCnt="2">
        <dgm:presLayoutVars>
          <dgm:chMax val="1"/>
          <dgm:chPref val="1"/>
          <dgm:bulletEnabled val="1"/>
        </dgm:presLayoutVars>
      </dgm:prSet>
      <dgm:spPr/>
      <dgm:t>
        <a:bodyPr/>
        <a:lstStyle/>
        <a:p>
          <a:endParaRPr lang="es-EC"/>
        </a:p>
      </dgm:t>
    </dgm:pt>
  </dgm:ptLst>
  <dgm:cxnLst>
    <dgm:cxn modelId="{C333594C-BCA0-47AE-806E-B7A5C7F4B59D}" srcId="{92F521D5-505A-4C0D-8600-4F4B3C5DF29C}" destId="{10F918D1-B525-4E99-8839-0232B85541B2}" srcOrd="0" destOrd="0" parTransId="{DF64A472-F784-4C0B-823C-F8729E1E37F7}" sibTransId="{B75B38DF-3A22-4A7F-A179-81D3A8194F98}"/>
    <dgm:cxn modelId="{9AFAE362-962A-4ED7-8DA2-6FFCA4647D44}" type="presOf" srcId="{4DDE074E-9398-4773-BC5E-950686718392}" destId="{D34438D2-583C-4F4D-B407-F9B6E50C23CF}" srcOrd="0" destOrd="0" presId="urn:microsoft.com/office/officeart/2008/layout/IncreasingCircleProcess"/>
    <dgm:cxn modelId="{22EDAC3D-F425-4E84-8946-1C45DE249FC9}" srcId="{4DDE074E-9398-4773-BC5E-950686718392}" destId="{92F521D5-505A-4C0D-8600-4F4B3C5DF29C}" srcOrd="0" destOrd="0" parTransId="{9E8437CA-DD36-4251-9346-9F52A2853FA0}" sibTransId="{1F828241-E45C-4F5C-833F-EA47999D1AB3}"/>
    <dgm:cxn modelId="{94E63B0E-1643-4265-BBE5-971CDAF69AEA}" type="presOf" srcId="{92F521D5-505A-4C0D-8600-4F4B3C5DF29C}" destId="{79C5437F-F37B-4321-9C48-75BC4D43B3DA}" srcOrd="0" destOrd="0" presId="urn:microsoft.com/office/officeart/2008/layout/IncreasingCircleProcess"/>
    <dgm:cxn modelId="{D968AC52-E550-44D2-8ABA-E89363E35AC8}" type="presOf" srcId="{10F918D1-B525-4E99-8839-0232B85541B2}" destId="{E3FA495E-2F80-4A88-955A-17B1F0BCE3AE}" srcOrd="0" destOrd="0" presId="urn:microsoft.com/office/officeart/2008/layout/IncreasingCircleProcess"/>
    <dgm:cxn modelId="{E6668A69-6B24-4648-A4B6-1F48F93B672F}" type="presParOf" srcId="{D34438D2-583C-4F4D-B407-F9B6E50C23CF}" destId="{F5364B68-4FA0-4FE0-8460-0B56E5886D39}" srcOrd="0" destOrd="0" presId="urn:microsoft.com/office/officeart/2008/layout/IncreasingCircleProcess"/>
    <dgm:cxn modelId="{BA4C77D3-A887-4246-AA34-E337997670C2}" type="presParOf" srcId="{F5364B68-4FA0-4FE0-8460-0B56E5886D39}" destId="{11AE3A73-332A-4567-A4C5-F1FF6C57C81F}" srcOrd="0" destOrd="0" presId="urn:microsoft.com/office/officeart/2008/layout/IncreasingCircleProcess"/>
    <dgm:cxn modelId="{BA6F4007-2EDF-4D70-8DDF-DB67469355A5}" type="presParOf" srcId="{F5364B68-4FA0-4FE0-8460-0B56E5886D39}" destId="{9756E977-C413-4EC9-8451-AF6575AC51DA}" srcOrd="1" destOrd="0" presId="urn:microsoft.com/office/officeart/2008/layout/IncreasingCircleProcess"/>
    <dgm:cxn modelId="{5A7F1FB7-86B0-41AF-AF9A-09C07E2B45C8}" type="presParOf" srcId="{F5364B68-4FA0-4FE0-8460-0B56E5886D39}" destId="{E3FA495E-2F80-4A88-955A-17B1F0BCE3AE}" srcOrd="2" destOrd="0" presId="urn:microsoft.com/office/officeart/2008/layout/IncreasingCircleProcess"/>
    <dgm:cxn modelId="{28C0C249-1973-4DAB-9018-AED3C7D5DF31}" type="presParOf" srcId="{F5364B68-4FA0-4FE0-8460-0B56E5886D39}" destId="{79C5437F-F37B-4321-9C48-75BC4D43B3DA}"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FB58A8E0-9650-43AB-8F3A-14B907678DE6}"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s-EC"/>
        </a:p>
      </dgm:t>
    </dgm:pt>
    <dgm:pt modelId="{C2BC1E4A-59BA-4AB1-A7E7-962278D44F90}">
      <dgm:prSet phldrT="[Texto]"/>
      <dgm:spPr/>
      <dgm:t>
        <a:bodyPr/>
        <a:lstStyle/>
        <a:p>
          <a:r>
            <a:rPr lang="es-ES" dirty="0" smtClean="0"/>
            <a:t>Diseño satisfactorio</a:t>
          </a:r>
          <a:endParaRPr lang="es-EC" dirty="0"/>
        </a:p>
      </dgm:t>
    </dgm:pt>
    <dgm:pt modelId="{58C4B1BA-2EC8-4988-ABAE-8A513DA2077E}" type="parTrans" cxnId="{37558DD6-F3F3-46A1-B75F-4B103BE4F8AF}">
      <dgm:prSet/>
      <dgm:spPr/>
      <dgm:t>
        <a:bodyPr/>
        <a:lstStyle/>
        <a:p>
          <a:endParaRPr lang="es-EC"/>
        </a:p>
      </dgm:t>
    </dgm:pt>
    <dgm:pt modelId="{0C60FCC8-466A-4379-B36C-4A288CB69CAD}" type="sibTrans" cxnId="{37558DD6-F3F3-46A1-B75F-4B103BE4F8A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t>
        <a:bodyPr/>
        <a:lstStyle/>
        <a:p>
          <a:endParaRPr lang="es-EC"/>
        </a:p>
      </dgm:t>
    </dgm:pt>
    <dgm:pt modelId="{38000441-FDA5-4C54-985B-5CB119F17649}" type="pres">
      <dgm:prSet presAssocID="{FB58A8E0-9650-43AB-8F3A-14B907678DE6}" presName="Name0" presStyleCnt="0">
        <dgm:presLayoutVars>
          <dgm:chMax val="7"/>
          <dgm:chPref val="7"/>
          <dgm:dir/>
        </dgm:presLayoutVars>
      </dgm:prSet>
      <dgm:spPr/>
      <dgm:t>
        <a:bodyPr/>
        <a:lstStyle/>
        <a:p>
          <a:endParaRPr lang="es-EC"/>
        </a:p>
      </dgm:t>
    </dgm:pt>
    <dgm:pt modelId="{E1FBD463-4B54-42AB-BDF0-B996605E684C}" type="pres">
      <dgm:prSet presAssocID="{C2BC1E4A-59BA-4AB1-A7E7-962278D44F90}" presName="parTx1" presStyleLbl="node1" presStyleIdx="0" presStyleCnt="1"/>
      <dgm:spPr/>
      <dgm:t>
        <a:bodyPr/>
        <a:lstStyle/>
        <a:p>
          <a:endParaRPr lang="es-EC"/>
        </a:p>
      </dgm:t>
    </dgm:pt>
    <dgm:pt modelId="{D66FBB6F-6332-4FE5-99B7-1A6243C1FD5E}" type="pres">
      <dgm:prSet presAssocID="{0C60FCC8-466A-4379-B36C-4A288CB69CAD}" presName="picture1" presStyleCnt="0"/>
      <dgm:spPr/>
    </dgm:pt>
    <dgm:pt modelId="{8C5776AE-37A4-4818-9C2F-B0BB5FA0413A}" type="pres">
      <dgm:prSet presAssocID="{0C60FCC8-466A-4379-B36C-4A288CB69CAD}" presName="imageRepeatNode" presStyleLbl="fgImgPlace1" presStyleIdx="0" presStyleCnt="1"/>
      <dgm:spPr/>
      <dgm:t>
        <a:bodyPr/>
        <a:lstStyle/>
        <a:p>
          <a:endParaRPr lang="es-EC"/>
        </a:p>
      </dgm:t>
    </dgm:pt>
  </dgm:ptLst>
  <dgm:cxnLst>
    <dgm:cxn modelId="{D0256921-3A04-4C4C-BD5D-A932C9A3E7E9}" type="presOf" srcId="{0C60FCC8-466A-4379-B36C-4A288CB69CAD}" destId="{8C5776AE-37A4-4818-9C2F-B0BB5FA0413A}" srcOrd="0" destOrd="0" presId="urn:microsoft.com/office/officeart/2008/layout/AscendingPictureAccentProcess"/>
    <dgm:cxn modelId="{37558DD6-F3F3-46A1-B75F-4B103BE4F8AF}" srcId="{FB58A8E0-9650-43AB-8F3A-14B907678DE6}" destId="{C2BC1E4A-59BA-4AB1-A7E7-962278D44F90}" srcOrd="0" destOrd="0" parTransId="{58C4B1BA-2EC8-4988-ABAE-8A513DA2077E}" sibTransId="{0C60FCC8-466A-4379-B36C-4A288CB69CAD}"/>
    <dgm:cxn modelId="{21852789-8FC0-4C9F-85A4-B1DC2AEC5375}" type="presOf" srcId="{C2BC1E4A-59BA-4AB1-A7E7-962278D44F90}" destId="{E1FBD463-4B54-42AB-BDF0-B996605E684C}" srcOrd="0" destOrd="0" presId="urn:microsoft.com/office/officeart/2008/layout/AscendingPictureAccentProcess"/>
    <dgm:cxn modelId="{07C4D339-9CA3-4355-9FF5-2100CED87FB5}" type="presOf" srcId="{FB58A8E0-9650-43AB-8F3A-14B907678DE6}" destId="{38000441-FDA5-4C54-985B-5CB119F17649}" srcOrd="0" destOrd="0" presId="urn:microsoft.com/office/officeart/2008/layout/AscendingPictureAccentProcess"/>
    <dgm:cxn modelId="{1884FD32-EFAD-4F9D-B5F9-89EDE4EA05A1}" type="presParOf" srcId="{38000441-FDA5-4C54-985B-5CB119F17649}" destId="{E1FBD463-4B54-42AB-BDF0-B996605E684C}" srcOrd="0" destOrd="0" presId="urn:microsoft.com/office/officeart/2008/layout/AscendingPictureAccentProcess"/>
    <dgm:cxn modelId="{68613466-1B5D-4B49-B9C6-FD0693372CEC}" type="presParOf" srcId="{38000441-FDA5-4C54-985B-5CB119F17649}" destId="{D66FBB6F-6332-4FE5-99B7-1A6243C1FD5E}" srcOrd="1" destOrd="0" presId="urn:microsoft.com/office/officeart/2008/layout/AscendingPictureAccentProcess"/>
    <dgm:cxn modelId="{C79A9F55-2BDB-4DD2-826C-92A590A9AFDF}" type="presParOf" srcId="{D66FBB6F-6332-4FE5-99B7-1A6243C1FD5E}" destId="{8C5776AE-37A4-4818-9C2F-B0BB5FA0413A}" srcOrd="0" destOrd="0" presId="urn:microsoft.com/office/officeart/2008/layout/AscendingPictureAccent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DDE074E-9398-4773-BC5E-950686718392}" type="doc">
      <dgm:prSet loTypeId="urn:microsoft.com/office/officeart/2008/layout/IncreasingCircleProcess" loCatId="process" qsTypeId="urn:microsoft.com/office/officeart/2005/8/quickstyle/simple1" qsCatId="simple" csTypeId="urn:microsoft.com/office/officeart/2005/8/colors/accent0_3" csCatId="mainScheme" phldr="1"/>
      <dgm:spPr/>
      <dgm:t>
        <a:bodyPr/>
        <a:lstStyle/>
        <a:p>
          <a:endParaRPr lang="es-EC"/>
        </a:p>
      </dgm:t>
    </dgm:pt>
    <dgm:pt modelId="{92F521D5-505A-4C0D-8600-4F4B3C5DF29C}">
      <dgm:prSet phldrT="[Texto]"/>
      <dgm:spPr/>
      <dgm:t>
        <a:bodyPr/>
        <a:lstStyle/>
        <a:p>
          <a:r>
            <a:rPr lang="es-EC" b="1" dirty="0" smtClean="0"/>
            <a:t>Sistemas Correa dentada</a:t>
          </a:r>
          <a:endParaRPr lang="es-EC" dirty="0"/>
        </a:p>
      </dgm:t>
    </dgm:pt>
    <dgm:pt modelId="{9E8437CA-DD36-4251-9346-9F52A2853FA0}" type="parTrans" cxnId="{22EDAC3D-F425-4E84-8946-1C45DE249FC9}">
      <dgm:prSet/>
      <dgm:spPr/>
      <dgm:t>
        <a:bodyPr/>
        <a:lstStyle/>
        <a:p>
          <a:endParaRPr lang="es-EC"/>
        </a:p>
      </dgm:t>
    </dgm:pt>
    <dgm:pt modelId="{1F828241-E45C-4F5C-833F-EA47999D1AB3}" type="sibTrans" cxnId="{22EDAC3D-F425-4E84-8946-1C45DE249FC9}">
      <dgm:prSet/>
      <dgm:spPr/>
      <dgm:t>
        <a:bodyPr/>
        <a:lstStyle/>
        <a:p>
          <a:endParaRPr lang="es-EC"/>
        </a:p>
      </dgm:t>
    </dgm:pt>
    <dgm:pt modelId="{10F918D1-B525-4E99-8839-0232B85541B2}">
      <dgm:prSet phldrT="[Texto]"/>
      <dgm:spPr/>
      <dgm:t>
        <a:bodyPr/>
        <a:lstStyle/>
        <a:p>
          <a:r>
            <a:rPr lang="es-EC" dirty="0" smtClean="0"/>
            <a:t>El sistema no produce vibración.</a:t>
          </a:r>
        </a:p>
        <a:p>
          <a:r>
            <a:rPr lang="es-EC" dirty="0" smtClean="0"/>
            <a:t>fácil instalación al sistema</a:t>
          </a:r>
          <a:endParaRPr lang="es-EC" dirty="0"/>
        </a:p>
      </dgm:t>
    </dgm:pt>
    <dgm:pt modelId="{DF64A472-F784-4C0B-823C-F8729E1E37F7}" type="parTrans" cxnId="{C333594C-BCA0-47AE-806E-B7A5C7F4B59D}">
      <dgm:prSet/>
      <dgm:spPr/>
      <dgm:t>
        <a:bodyPr/>
        <a:lstStyle/>
        <a:p>
          <a:endParaRPr lang="es-EC"/>
        </a:p>
      </dgm:t>
    </dgm:pt>
    <dgm:pt modelId="{B75B38DF-3A22-4A7F-A179-81D3A8194F98}" type="sibTrans" cxnId="{C333594C-BCA0-47AE-806E-B7A5C7F4B59D}">
      <dgm:prSet/>
      <dgm:spPr/>
      <dgm:t>
        <a:bodyPr/>
        <a:lstStyle/>
        <a:p>
          <a:endParaRPr lang="es-EC"/>
        </a:p>
      </dgm:t>
    </dgm:pt>
    <dgm:pt modelId="{D34438D2-583C-4F4D-B407-F9B6E50C23CF}" type="pres">
      <dgm:prSet presAssocID="{4DDE074E-9398-4773-BC5E-950686718392}" presName="Name0" presStyleCnt="0">
        <dgm:presLayoutVars>
          <dgm:chMax val="7"/>
          <dgm:chPref val="7"/>
          <dgm:dir/>
          <dgm:animOne val="branch"/>
          <dgm:animLvl val="lvl"/>
        </dgm:presLayoutVars>
      </dgm:prSet>
      <dgm:spPr/>
      <dgm:t>
        <a:bodyPr/>
        <a:lstStyle/>
        <a:p>
          <a:endParaRPr lang="es-EC"/>
        </a:p>
      </dgm:t>
    </dgm:pt>
    <dgm:pt modelId="{F5364B68-4FA0-4FE0-8460-0B56E5886D39}" type="pres">
      <dgm:prSet presAssocID="{92F521D5-505A-4C0D-8600-4F4B3C5DF29C}" presName="composite" presStyleCnt="0"/>
      <dgm:spPr/>
    </dgm:pt>
    <dgm:pt modelId="{11AE3A73-332A-4567-A4C5-F1FF6C57C81F}" type="pres">
      <dgm:prSet presAssocID="{92F521D5-505A-4C0D-8600-4F4B3C5DF29C}" presName="BackAccent" presStyleLbl="bgShp" presStyleIdx="0" presStyleCnt="1"/>
      <dgm:spPr/>
    </dgm:pt>
    <dgm:pt modelId="{9756E977-C413-4EC9-8451-AF6575AC51DA}" type="pres">
      <dgm:prSet presAssocID="{92F521D5-505A-4C0D-8600-4F4B3C5DF29C}" presName="Accent" presStyleLbl="alignNode1" presStyleIdx="0" presStyleCnt="1"/>
      <dgm:spPr/>
    </dgm:pt>
    <dgm:pt modelId="{E3FA495E-2F80-4A88-955A-17B1F0BCE3AE}" type="pres">
      <dgm:prSet presAssocID="{92F521D5-505A-4C0D-8600-4F4B3C5DF29C}" presName="Child" presStyleLbl="revTx" presStyleIdx="0" presStyleCnt="2" custScaleY="86876">
        <dgm:presLayoutVars>
          <dgm:chMax val="0"/>
          <dgm:chPref val="0"/>
          <dgm:bulletEnabled val="1"/>
        </dgm:presLayoutVars>
      </dgm:prSet>
      <dgm:spPr/>
      <dgm:t>
        <a:bodyPr/>
        <a:lstStyle/>
        <a:p>
          <a:endParaRPr lang="es-EC"/>
        </a:p>
      </dgm:t>
    </dgm:pt>
    <dgm:pt modelId="{79C5437F-F37B-4321-9C48-75BC4D43B3DA}" type="pres">
      <dgm:prSet presAssocID="{92F521D5-505A-4C0D-8600-4F4B3C5DF29C}" presName="Parent" presStyleLbl="revTx" presStyleIdx="1" presStyleCnt="2">
        <dgm:presLayoutVars>
          <dgm:chMax val="1"/>
          <dgm:chPref val="1"/>
          <dgm:bulletEnabled val="1"/>
        </dgm:presLayoutVars>
      </dgm:prSet>
      <dgm:spPr/>
      <dgm:t>
        <a:bodyPr/>
        <a:lstStyle/>
        <a:p>
          <a:endParaRPr lang="es-EC"/>
        </a:p>
      </dgm:t>
    </dgm:pt>
  </dgm:ptLst>
  <dgm:cxnLst>
    <dgm:cxn modelId="{03BE95C9-497D-4DAF-9DB9-268422A119A1}" type="presOf" srcId="{92F521D5-505A-4C0D-8600-4F4B3C5DF29C}" destId="{79C5437F-F37B-4321-9C48-75BC4D43B3DA}" srcOrd="0" destOrd="0" presId="urn:microsoft.com/office/officeart/2008/layout/IncreasingCircleProcess"/>
    <dgm:cxn modelId="{97E82D52-3C40-4012-9D53-DFF837A174CE}" type="presOf" srcId="{4DDE074E-9398-4773-BC5E-950686718392}" destId="{D34438D2-583C-4F4D-B407-F9B6E50C23CF}" srcOrd="0" destOrd="0" presId="urn:microsoft.com/office/officeart/2008/layout/IncreasingCircleProcess"/>
    <dgm:cxn modelId="{22EDAC3D-F425-4E84-8946-1C45DE249FC9}" srcId="{4DDE074E-9398-4773-BC5E-950686718392}" destId="{92F521D5-505A-4C0D-8600-4F4B3C5DF29C}" srcOrd="0" destOrd="0" parTransId="{9E8437CA-DD36-4251-9346-9F52A2853FA0}" sibTransId="{1F828241-E45C-4F5C-833F-EA47999D1AB3}"/>
    <dgm:cxn modelId="{B16966D6-44A8-43BE-93EB-ABC0328B18C6}" type="presOf" srcId="{10F918D1-B525-4E99-8839-0232B85541B2}" destId="{E3FA495E-2F80-4A88-955A-17B1F0BCE3AE}" srcOrd="0" destOrd="0" presId="urn:microsoft.com/office/officeart/2008/layout/IncreasingCircleProcess"/>
    <dgm:cxn modelId="{C333594C-BCA0-47AE-806E-B7A5C7F4B59D}" srcId="{92F521D5-505A-4C0D-8600-4F4B3C5DF29C}" destId="{10F918D1-B525-4E99-8839-0232B85541B2}" srcOrd="0" destOrd="0" parTransId="{DF64A472-F784-4C0B-823C-F8729E1E37F7}" sibTransId="{B75B38DF-3A22-4A7F-A179-81D3A8194F98}"/>
    <dgm:cxn modelId="{A6F945F0-B588-4423-8522-59A3628823F2}" type="presParOf" srcId="{D34438D2-583C-4F4D-B407-F9B6E50C23CF}" destId="{F5364B68-4FA0-4FE0-8460-0B56E5886D39}" srcOrd="0" destOrd="0" presId="urn:microsoft.com/office/officeart/2008/layout/IncreasingCircleProcess"/>
    <dgm:cxn modelId="{4D82D10C-E2B7-4EF8-AF84-32787E946D19}" type="presParOf" srcId="{F5364B68-4FA0-4FE0-8460-0B56E5886D39}" destId="{11AE3A73-332A-4567-A4C5-F1FF6C57C81F}" srcOrd="0" destOrd="0" presId="urn:microsoft.com/office/officeart/2008/layout/IncreasingCircleProcess"/>
    <dgm:cxn modelId="{2D3AE6E9-6947-4C95-9CF0-424F53445359}" type="presParOf" srcId="{F5364B68-4FA0-4FE0-8460-0B56E5886D39}" destId="{9756E977-C413-4EC9-8451-AF6575AC51DA}" srcOrd="1" destOrd="0" presId="urn:microsoft.com/office/officeart/2008/layout/IncreasingCircleProcess"/>
    <dgm:cxn modelId="{94DF1D67-7A6B-451F-9814-4FF4954455ED}" type="presParOf" srcId="{F5364B68-4FA0-4FE0-8460-0B56E5886D39}" destId="{E3FA495E-2F80-4A88-955A-17B1F0BCE3AE}" srcOrd="2" destOrd="0" presId="urn:microsoft.com/office/officeart/2008/layout/IncreasingCircleProcess"/>
    <dgm:cxn modelId="{FE06C59F-C0E4-4BC9-9CCD-D4D9F0D3DABB}" type="presParOf" srcId="{F5364B68-4FA0-4FE0-8460-0B56E5886D39}" destId="{79C5437F-F37B-4321-9C48-75BC4D43B3DA}"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FB58A8E0-9650-43AB-8F3A-14B907678DE6}"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s-EC"/>
        </a:p>
      </dgm:t>
    </dgm:pt>
    <dgm:pt modelId="{C2BC1E4A-59BA-4AB1-A7E7-962278D44F90}">
      <dgm:prSet phldrT="[Texto]"/>
      <dgm:spPr/>
      <dgm:t>
        <a:bodyPr/>
        <a:lstStyle/>
        <a:p>
          <a:r>
            <a:rPr lang="es-ES" dirty="0" smtClean="0"/>
            <a:t>Diseño satisfactorio</a:t>
          </a:r>
          <a:endParaRPr lang="es-EC" dirty="0"/>
        </a:p>
      </dgm:t>
    </dgm:pt>
    <dgm:pt modelId="{58C4B1BA-2EC8-4988-ABAE-8A513DA2077E}" type="parTrans" cxnId="{37558DD6-F3F3-46A1-B75F-4B103BE4F8AF}">
      <dgm:prSet/>
      <dgm:spPr/>
      <dgm:t>
        <a:bodyPr/>
        <a:lstStyle/>
        <a:p>
          <a:endParaRPr lang="es-EC"/>
        </a:p>
      </dgm:t>
    </dgm:pt>
    <dgm:pt modelId="{0C60FCC8-466A-4379-B36C-4A288CB69CAD}" type="sibTrans" cxnId="{37558DD6-F3F3-46A1-B75F-4B103BE4F8A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t>
        <a:bodyPr/>
        <a:lstStyle/>
        <a:p>
          <a:endParaRPr lang="es-EC"/>
        </a:p>
      </dgm:t>
    </dgm:pt>
    <dgm:pt modelId="{38000441-FDA5-4C54-985B-5CB119F17649}" type="pres">
      <dgm:prSet presAssocID="{FB58A8E0-9650-43AB-8F3A-14B907678DE6}" presName="Name0" presStyleCnt="0">
        <dgm:presLayoutVars>
          <dgm:chMax val="7"/>
          <dgm:chPref val="7"/>
          <dgm:dir/>
        </dgm:presLayoutVars>
      </dgm:prSet>
      <dgm:spPr/>
      <dgm:t>
        <a:bodyPr/>
        <a:lstStyle/>
        <a:p>
          <a:endParaRPr lang="es-EC"/>
        </a:p>
      </dgm:t>
    </dgm:pt>
    <dgm:pt modelId="{E1FBD463-4B54-42AB-BDF0-B996605E684C}" type="pres">
      <dgm:prSet presAssocID="{C2BC1E4A-59BA-4AB1-A7E7-962278D44F90}" presName="parTx1" presStyleLbl="node1" presStyleIdx="0" presStyleCnt="1"/>
      <dgm:spPr/>
      <dgm:t>
        <a:bodyPr/>
        <a:lstStyle/>
        <a:p>
          <a:endParaRPr lang="es-EC"/>
        </a:p>
      </dgm:t>
    </dgm:pt>
    <dgm:pt modelId="{D66FBB6F-6332-4FE5-99B7-1A6243C1FD5E}" type="pres">
      <dgm:prSet presAssocID="{0C60FCC8-466A-4379-B36C-4A288CB69CAD}" presName="picture1" presStyleCnt="0"/>
      <dgm:spPr/>
    </dgm:pt>
    <dgm:pt modelId="{8C5776AE-37A4-4818-9C2F-B0BB5FA0413A}" type="pres">
      <dgm:prSet presAssocID="{0C60FCC8-466A-4379-B36C-4A288CB69CAD}" presName="imageRepeatNode" presStyleLbl="fgImgPlace1" presStyleIdx="0" presStyleCnt="1"/>
      <dgm:spPr/>
      <dgm:t>
        <a:bodyPr/>
        <a:lstStyle/>
        <a:p>
          <a:endParaRPr lang="es-EC"/>
        </a:p>
      </dgm:t>
    </dgm:pt>
  </dgm:ptLst>
  <dgm:cxnLst>
    <dgm:cxn modelId="{49899F21-FEAF-43DC-97BD-19003D448F54}" type="presOf" srcId="{C2BC1E4A-59BA-4AB1-A7E7-962278D44F90}" destId="{E1FBD463-4B54-42AB-BDF0-B996605E684C}" srcOrd="0" destOrd="0" presId="urn:microsoft.com/office/officeart/2008/layout/AscendingPictureAccentProcess"/>
    <dgm:cxn modelId="{37558DD6-F3F3-46A1-B75F-4B103BE4F8AF}" srcId="{FB58A8E0-9650-43AB-8F3A-14B907678DE6}" destId="{C2BC1E4A-59BA-4AB1-A7E7-962278D44F90}" srcOrd="0" destOrd="0" parTransId="{58C4B1BA-2EC8-4988-ABAE-8A513DA2077E}" sibTransId="{0C60FCC8-466A-4379-B36C-4A288CB69CAD}"/>
    <dgm:cxn modelId="{D88E6939-6B87-4C1D-AD95-5453321C2042}" type="presOf" srcId="{FB58A8E0-9650-43AB-8F3A-14B907678DE6}" destId="{38000441-FDA5-4C54-985B-5CB119F17649}" srcOrd="0" destOrd="0" presId="urn:microsoft.com/office/officeart/2008/layout/AscendingPictureAccentProcess"/>
    <dgm:cxn modelId="{0C0E70EF-BAF3-4587-B2A6-57D57242138C}" type="presOf" srcId="{0C60FCC8-466A-4379-B36C-4A288CB69CAD}" destId="{8C5776AE-37A4-4818-9C2F-B0BB5FA0413A}" srcOrd="0" destOrd="0" presId="urn:microsoft.com/office/officeart/2008/layout/AscendingPictureAccentProcess"/>
    <dgm:cxn modelId="{7C5AC3B9-6EDA-4FE4-88F3-05A773C0059C}" type="presParOf" srcId="{38000441-FDA5-4C54-985B-5CB119F17649}" destId="{E1FBD463-4B54-42AB-BDF0-B996605E684C}" srcOrd="0" destOrd="0" presId="urn:microsoft.com/office/officeart/2008/layout/AscendingPictureAccentProcess"/>
    <dgm:cxn modelId="{89111D59-85FA-43C7-88F9-9BC658DDA224}" type="presParOf" srcId="{38000441-FDA5-4C54-985B-5CB119F17649}" destId="{D66FBB6F-6332-4FE5-99B7-1A6243C1FD5E}" srcOrd="1" destOrd="0" presId="urn:microsoft.com/office/officeart/2008/layout/AscendingPictureAccentProcess"/>
    <dgm:cxn modelId="{B8955368-1C41-4DB2-A7AF-2E46C4529ABD}" type="presParOf" srcId="{D66FBB6F-6332-4FE5-99B7-1A6243C1FD5E}" destId="{8C5776AE-37A4-4818-9C2F-B0BB5FA0413A}" srcOrd="0" destOrd="0" presId="urn:microsoft.com/office/officeart/2008/layout/AscendingPictureAccent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F05C3F-4BBA-4EDD-A75E-AA0273959F47}" type="doc">
      <dgm:prSet loTypeId="urn:microsoft.com/office/officeart/2009/3/layout/SnapshotPictureList" loCatId="picture" qsTypeId="urn:microsoft.com/office/officeart/2005/8/quickstyle/3d3" qsCatId="3D" csTypeId="urn:microsoft.com/office/officeart/2005/8/colors/accent1_1" csCatId="accent1" phldr="1"/>
      <dgm:spPr/>
      <dgm:t>
        <a:bodyPr/>
        <a:lstStyle/>
        <a:p>
          <a:endParaRPr lang="es-EC"/>
        </a:p>
      </dgm:t>
    </dgm:pt>
    <dgm:pt modelId="{B6AB7F34-1CC9-4B0B-A0F3-DDAFE24E4E01}">
      <dgm:prSet phldrT="[Texto]"/>
      <dgm:spPr/>
      <dgm:t>
        <a:bodyPr/>
        <a:lstStyle/>
        <a:p>
          <a:r>
            <a:rPr lang="es-EC" dirty="0" smtClean="0"/>
            <a:t>Vista superior de la marcha del paciente.</a:t>
          </a:r>
          <a:endParaRPr lang="es-EC" dirty="0"/>
        </a:p>
      </dgm:t>
    </dgm:pt>
    <dgm:pt modelId="{79DD1B5E-5C27-455F-9C86-8FE3F80E23E3}" type="parTrans" cxnId="{9AD6F75E-AE95-47C7-94B1-A4AC973B3F2A}">
      <dgm:prSet/>
      <dgm:spPr/>
      <dgm:t>
        <a:bodyPr/>
        <a:lstStyle/>
        <a:p>
          <a:endParaRPr lang="es-EC"/>
        </a:p>
      </dgm:t>
    </dgm:pt>
    <dgm:pt modelId="{8FDCD66C-78BA-47C2-9E66-3DC6019842B7}" type="sibTrans" cxnId="{9AD6F75E-AE95-47C7-94B1-A4AC973B3F2A}">
      <dgm:prSet/>
      <dgm:spPr/>
      <dgm:t>
        <a:bodyPr/>
        <a:lstStyle/>
        <a:p>
          <a:endParaRPr lang="es-EC"/>
        </a:p>
      </dgm:t>
    </dgm:pt>
    <dgm:pt modelId="{A87FC824-B6F0-4329-85F5-7BCB289A8706}">
      <dgm:prSet phldrT="[Texto]"/>
      <dgm:spPr/>
      <dgm:t>
        <a:bodyPr/>
        <a:lstStyle/>
        <a:p>
          <a:r>
            <a:rPr lang="es-ES" dirty="0" smtClean="0"/>
            <a:t>Pérdida de información.</a:t>
          </a:r>
          <a:endParaRPr lang="es-EC" dirty="0" smtClean="0"/>
        </a:p>
        <a:p>
          <a:endParaRPr lang="es-EC" dirty="0" smtClean="0"/>
        </a:p>
        <a:p>
          <a:r>
            <a:rPr lang="es-EC" dirty="0" smtClean="0"/>
            <a:t>La cámara lateral tiene muy poco espacio.</a:t>
          </a:r>
        </a:p>
        <a:p>
          <a:endParaRPr lang="es-ES_tradnl" dirty="0" smtClean="0"/>
        </a:p>
        <a:p>
          <a:r>
            <a:rPr lang="es-ES_tradnl" dirty="0" smtClean="0"/>
            <a:t>Distancia al paciente es muy corta</a:t>
          </a:r>
        </a:p>
        <a:p>
          <a:endParaRPr lang="es-ES_tradnl" dirty="0" smtClean="0"/>
        </a:p>
        <a:p>
          <a:r>
            <a:rPr lang="es-ES_tradnl" dirty="0" smtClean="0"/>
            <a:t>Datos satisfactorios.</a:t>
          </a:r>
        </a:p>
        <a:p>
          <a:endParaRPr lang="es-ES_tradnl" dirty="0" smtClean="0"/>
        </a:p>
        <a:p>
          <a:r>
            <a:rPr lang="es-ES_tradnl" dirty="0" smtClean="0"/>
            <a:t>Fácil manipulación y  control.</a:t>
          </a:r>
          <a:endParaRPr lang="es-EC" dirty="0"/>
        </a:p>
      </dgm:t>
    </dgm:pt>
    <dgm:pt modelId="{8A65B86D-4727-4937-AC24-794E2A536EC2}" type="parTrans" cxnId="{D1316906-2A77-4C02-800F-44493A92C4A5}">
      <dgm:prSet/>
      <dgm:spPr/>
      <dgm:t>
        <a:bodyPr/>
        <a:lstStyle/>
        <a:p>
          <a:endParaRPr lang="es-EC"/>
        </a:p>
      </dgm:t>
    </dgm:pt>
    <dgm:pt modelId="{E9479E10-E029-48B4-9D6B-78818A4FE4A1}" type="sibTrans" cxnId="{D1316906-2A77-4C02-800F-44493A92C4A5}">
      <dgm:prSet/>
      <dgm:spPr/>
      <dgm:t>
        <a:bodyPr/>
        <a:lstStyle/>
        <a:p>
          <a:endParaRPr lang="es-EC"/>
        </a:p>
      </dgm:t>
    </dgm:pt>
    <dgm:pt modelId="{4B98E302-CAAB-4687-BE4A-3F5D4F1E4EED}" type="pres">
      <dgm:prSet presAssocID="{21F05C3F-4BBA-4EDD-A75E-AA0273959F47}" presName="Name0" presStyleCnt="0">
        <dgm:presLayoutVars>
          <dgm:chMax/>
          <dgm:chPref/>
          <dgm:dir/>
          <dgm:animLvl val="lvl"/>
        </dgm:presLayoutVars>
      </dgm:prSet>
      <dgm:spPr/>
      <dgm:t>
        <a:bodyPr/>
        <a:lstStyle/>
        <a:p>
          <a:endParaRPr lang="es-EC"/>
        </a:p>
      </dgm:t>
    </dgm:pt>
    <dgm:pt modelId="{DE1BDEF7-22AF-4CEB-912A-D05D82BE3789}" type="pres">
      <dgm:prSet presAssocID="{B6AB7F34-1CC9-4B0B-A0F3-DDAFE24E4E01}" presName="composite" presStyleCnt="0"/>
      <dgm:spPr/>
      <dgm:t>
        <a:bodyPr/>
        <a:lstStyle/>
        <a:p>
          <a:endParaRPr lang="es-EC"/>
        </a:p>
      </dgm:t>
    </dgm:pt>
    <dgm:pt modelId="{A6B8E899-AE43-4C37-BC0E-21081F681A21}" type="pres">
      <dgm:prSet presAssocID="{B6AB7F34-1CC9-4B0B-A0F3-DDAFE24E4E01}" presName="ParentAccentShape" presStyleLbl="trBgShp" presStyleIdx="0" presStyleCnt="2"/>
      <dgm:spPr/>
      <dgm:t>
        <a:bodyPr/>
        <a:lstStyle/>
        <a:p>
          <a:endParaRPr lang="es-EC"/>
        </a:p>
      </dgm:t>
    </dgm:pt>
    <dgm:pt modelId="{0B6694E5-5371-476E-BBC9-197469F16FB3}" type="pres">
      <dgm:prSet presAssocID="{B6AB7F34-1CC9-4B0B-A0F3-DDAFE24E4E01}" presName="ParentText" presStyleLbl="revTx" presStyleIdx="0" presStyleCnt="2">
        <dgm:presLayoutVars>
          <dgm:chMax val="1"/>
          <dgm:chPref val="1"/>
          <dgm:bulletEnabled val="1"/>
        </dgm:presLayoutVars>
      </dgm:prSet>
      <dgm:spPr/>
      <dgm:t>
        <a:bodyPr/>
        <a:lstStyle/>
        <a:p>
          <a:endParaRPr lang="es-EC"/>
        </a:p>
      </dgm:t>
    </dgm:pt>
    <dgm:pt modelId="{8A70BB33-C1B9-4D3E-98F4-10362254C2BF}" type="pres">
      <dgm:prSet presAssocID="{B6AB7F34-1CC9-4B0B-A0F3-DDAFE24E4E01}" presName="ChildText" presStyleLbl="revTx" presStyleIdx="1" presStyleCnt="2" custScaleX="125763" custScaleY="82254" custLinFactNeighborX="9562" custLinFactNeighborY="0">
        <dgm:presLayoutVars>
          <dgm:chMax val="0"/>
          <dgm:chPref val="0"/>
        </dgm:presLayoutVars>
      </dgm:prSet>
      <dgm:spPr/>
      <dgm:t>
        <a:bodyPr/>
        <a:lstStyle/>
        <a:p>
          <a:endParaRPr lang="es-EC"/>
        </a:p>
      </dgm:t>
    </dgm:pt>
    <dgm:pt modelId="{83D7020D-C39D-4E9A-A526-BF7F51A3FCCA}" type="pres">
      <dgm:prSet presAssocID="{B6AB7F34-1CC9-4B0B-A0F3-DDAFE24E4E01}" presName="ChildAccentShape" presStyleLbl="trBgShp" presStyleIdx="1" presStyleCnt="2" custLinFactX="48989" custLinFactNeighborX="100000" custLinFactNeighborY="383"/>
      <dgm:spPr/>
      <dgm:t>
        <a:bodyPr/>
        <a:lstStyle/>
        <a:p>
          <a:endParaRPr lang="es-EC"/>
        </a:p>
      </dgm:t>
    </dgm:pt>
    <dgm:pt modelId="{70880B3D-13E3-47BB-8082-02661D27D25F}" type="pres">
      <dgm:prSet presAssocID="{B6AB7F34-1CC9-4B0B-A0F3-DDAFE24E4E01}" presName="Image" presStyleLbl="alignImgPlace1" presStyleIdx="0" presStyleCnt="1"/>
      <dgm:spPr>
        <a:blipFill rotWithShape="1">
          <a:blip xmlns:r="http://schemas.openxmlformats.org/officeDocument/2006/relationships" r:embed="rId1"/>
          <a:stretch>
            <a:fillRect/>
          </a:stretch>
        </a:blipFill>
      </dgm:spPr>
      <dgm:t>
        <a:bodyPr/>
        <a:lstStyle/>
        <a:p>
          <a:endParaRPr lang="es-EC"/>
        </a:p>
      </dgm:t>
    </dgm:pt>
  </dgm:ptLst>
  <dgm:cxnLst>
    <dgm:cxn modelId="{9AD6F75E-AE95-47C7-94B1-A4AC973B3F2A}" srcId="{21F05C3F-4BBA-4EDD-A75E-AA0273959F47}" destId="{B6AB7F34-1CC9-4B0B-A0F3-DDAFE24E4E01}" srcOrd="0" destOrd="0" parTransId="{79DD1B5E-5C27-455F-9C86-8FE3F80E23E3}" sibTransId="{8FDCD66C-78BA-47C2-9E66-3DC6019842B7}"/>
    <dgm:cxn modelId="{2A1E0A7D-37E3-4A67-99F9-FED7C6D763D1}" type="presOf" srcId="{B6AB7F34-1CC9-4B0B-A0F3-DDAFE24E4E01}" destId="{0B6694E5-5371-476E-BBC9-197469F16FB3}" srcOrd="0" destOrd="0" presId="urn:microsoft.com/office/officeart/2009/3/layout/SnapshotPictureList"/>
    <dgm:cxn modelId="{D1316906-2A77-4C02-800F-44493A92C4A5}" srcId="{B6AB7F34-1CC9-4B0B-A0F3-DDAFE24E4E01}" destId="{A87FC824-B6F0-4329-85F5-7BCB289A8706}" srcOrd="0" destOrd="0" parTransId="{8A65B86D-4727-4937-AC24-794E2A536EC2}" sibTransId="{E9479E10-E029-48B4-9D6B-78818A4FE4A1}"/>
    <dgm:cxn modelId="{7C0A15B0-F55E-495B-92A6-699C17E035CC}" type="presOf" srcId="{A87FC824-B6F0-4329-85F5-7BCB289A8706}" destId="{8A70BB33-C1B9-4D3E-98F4-10362254C2BF}" srcOrd="0" destOrd="0" presId="urn:microsoft.com/office/officeart/2009/3/layout/SnapshotPictureList"/>
    <dgm:cxn modelId="{0192848E-DDA5-4F90-906B-F9241FB01127}" type="presOf" srcId="{21F05C3F-4BBA-4EDD-A75E-AA0273959F47}" destId="{4B98E302-CAAB-4687-BE4A-3F5D4F1E4EED}" srcOrd="0" destOrd="0" presId="urn:microsoft.com/office/officeart/2009/3/layout/SnapshotPictureList"/>
    <dgm:cxn modelId="{A16968D1-3064-4D23-9E66-CA4CAE3C18FE}" type="presParOf" srcId="{4B98E302-CAAB-4687-BE4A-3F5D4F1E4EED}" destId="{DE1BDEF7-22AF-4CEB-912A-D05D82BE3789}" srcOrd="0" destOrd="0" presId="urn:microsoft.com/office/officeart/2009/3/layout/SnapshotPictureList"/>
    <dgm:cxn modelId="{3DA4F9B6-CCD7-4D64-91B5-F54049DA5B0A}" type="presParOf" srcId="{DE1BDEF7-22AF-4CEB-912A-D05D82BE3789}" destId="{A6B8E899-AE43-4C37-BC0E-21081F681A21}" srcOrd="0" destOrd="0" presId="urn:microsoft.com/office/officeart/2009/3/layout/SnapshotPictureList"/>
    <dgm:cxn modelId="{4C90B8B7-D7D0-4A0F-8F0F-2761906BB521}" type="presParOf" srcId="{DE1BDEF7-22AF-4CEB-912A-D05D82BE3789}" destId="{0B6694E5-5371-476E-BBC9-197469F16FB3}" srcOrd="1" destOrd="0" presId="urn:microsoft.com/office/officeart/2009/3/layout/SnapshotPictureList"/>
    <dgm:cxn modelId="{D180AB49-D190-4D90-8B57-1DC80534EA96}" type="presParOf" srcId="{DE1BDEF7-22AF-4CEB-912A-D05D82BE3789}" destId="{8A70BB33-C1B9-4D3E-98F4-10362254C2BF}" srcOrd="2" destOrd="0" presId="urn:microsoft.com/office/officeart/2009/3/layout/SnapshotPictureList"/>
    <dgm:cxn modelId="{75003FF5-6035-4F65-B497-09B292FB3208}" type="presParOf" srcId="{DE1BDEF7-22AF-4CEB-912A-D05D82BE3789}" destId="{83D7020D-C39D-4E9A-A526-BF7F51A3FCCA}" srcOrd="3" destOrd="0" presId="urn:microsoft.com/office/officeart/2009/3/layout/SnapshotPictureList"/>
    <dgm:cxn modelId="{4B354982-F093-4051-89D9-52F0B5FDF731}" type="presParOf" srcId="{DE1BDEF7-22AF-4CEB-912A-D05D82BE3789}" destId="{70880B3D-13E3-47BB-8082-02661D27D25F}"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DDE074E-9398-4773-BC5E-950686718392}" type="doc">
      <dgm:prSet loTypeId="urn:microsoft.com/office/officeart/2008/layout/IncreasingCircleProcess" loCatId="process" qsTypeId="urn:microsoft.com/office/officeart/2005/8/quickstyle/simple1" qsCatId="simple" csTypeId="urn:microsoft.com/office/officeart/2005/8/colors/accent0_3" csCatId="mainScheme" phldr="1"/>
      <dgm:spPr/>
      <dgm:t>
        <a:bodyPr/>
        <a:lstStyle/>
        <a:p>
          <a:endParaRPr lang="es-EC"/>
        </a:p>
      </dgm:t>
    </dgm:pt>
    <dgm:pt modelId="{92F521D5-505A-4C0D-8600-4F4B3C5DF29C}">
      <dgm:prSet phldrT="[Texto]"/>
      <dgm:spPr/>
      <dgm:t>
        <a:bodyPr/>
        <a:lstStyle/>
        <a:p>
          <a:r>
            <a:rPr lang="es-EC" b="1" dirty="0" smtClean="0"/>
            <a:t>Prueba del sistema electrónico</a:t>
          </a:r>
          <a:endParaRPr lang="es-EC" dirty="0"/>
        </a:p>
      </dgm:t>
    </dgm:pt>
    <dgm:pt modelId="{9E8437CA-DD36-4251-9346-9F52A2853FA0}" type="parTrans" cxnId="{22EDAC3D-F425-4E84-8946-1C45DE249FC9}">
      <dgm:prSet/>
      <dgm:spPr/>
      <dgm:t>
        <a:bodyPr/>
        <a:lstStyle/>
        <a:p>
          <a:endParaRPr lang="es-EC"/>
        </a:p>
      </dgm:t>
    </dgm:pt>
    <dgm:pt modelId="{1F828241-E45C-4F5C-833F-EA47999D1AB3}" type="sibTrans" cxnId="{22EDAC3D-F425-4E84-8946-1C45DE249FC9}">
      <dgm:prSet/>
      <dgm:spPr/>
      <dgm:t>
        <a:bodyPr/>
        <a:lstStyle/>
        <a:p>
          <a:endParaRPr lang="es-EC"/>
        </a:p>
      </dgm:t>
    </dgm:pt>
    <dgm:pt modelId="{10F918D1-B525-4E99-8839-0232B85541B2}">
      <dgm:prSet phldrT="[Texto]"/>
      <dgm:spPr/>
      <dgm:t>
        <a:bodyPr/>
        <a:lstStyle/>
        <a:p>
          <a:r>
            <a:rPr lang="es-EC" dirty="0" smtClean="0"/>
            <a:t>El componente principal del sistema electrónico es el puente H.</a:t>
          </a:r>
        </a:p>
        <a:p>
          <a:endParaRPr lang="es-ES" dirty="0" smtClean="0"/>
        </a:p>
        <a:p>
          <a:r>
            <a:rPr lang="es-EC" dirty="0" smtClean="0"/>
            <a:t>Se verificará si existe calentamiento en la placa electrónica y si el disipador de calor usado es el correcto.</a:t>
          </a:r>
          <a:endParaRPr lang="es-EC" dirty="0"/>
        </a:p>
      </dgm:t>
    </dgm:pt>
    <dgm:pt modelId="{DF64A472-F784-4C0B-823C-F8729E1E37F7}" type="parTrans" cxnId="{C333594C-BCA0-47AE-806E-B7A5C7F4B59D}">
      <dgm:prSet/>
      <dgm:spPr/>
      <dgm:t>
        <a:bodyPr/>
        <a:lstStyle/>
        <a:p>
          <a:endParaRPr lang="es-EC"/>
        </a:p>
      </dgm:t>
    </dgm:pt>
    <dgm:pt modelId="{B75B38DF-3A22-4A7F-A179-81D3A8194F98}" type="sibTrans" cxnId="{C333594C-BCA0-47AE-806E-B7A5C7F4B59D}">
      <dgm:prSet/>
      <dgm:spPr/>
      <dgm:t>
        <a:bodyPr/>
        <a:lstStyle/>
        <a:p>
          <a:endParaRPr lang="es-EC"/>
        </a:p>
      </dgm:t>
    </dgm:pt>
    <dgm:pt modelId="{D34438D2-583C-4F4D-B407-F9B6E50C23CF}" type="pres">
      <dgm:prSet presAssocID="{4DDE074E-9398-4773-BC5E-950686718392}" presName="Name0" presStyleCnt="0">
        <dgm:presLayoutVars>
          <dgm:chMax val="7"/>
          <dgm:chPref val="7"/>
          <dgm:dir/>
          <dgm:animOne val="branch"/>
          <dgm:animLvl val="lvl"/>
        </dgm:presLayoutVars>
      </dgm:prSet>
      <dgm:spPr/>
      <dgm:t>
        <a:bodyPr/>
        <a:lstStyle/>
        <a:p>
          <a:endParaRPr lang="es-EC"/>
        </a:p>
      </dgm:t>
    </dgm:pt>
    <dgm:pt modelId="{F5364B68-4FA0-4FE0-8460-0B56E5886D39}" type="pres">
      <dgm:prSet presAssocID="{92F521D5-505A-4C0D-8600-4F4B3C5DF29C}" presName="composite" presStyleCnt="0"/>
      <dgm:spPr/>
    </dgm:pt>
    <dgm:pt modelId="{11AE3A73-332A-4567-A4C5-F1FF6C57C81F}" type="pres">
      <dgm:prSet presAssocID="{92F521D5-505A-4C0D-8600-4F4B3C5DF29C}" presName="BackAccent" presStyleLbl="bgShp" presStyleIdx="0" presStyleCnt="1"/>
      <dgm:spPr/>
    </dgm:pt>
    <dgm:pt modelId="{9756E977-C413-4EC9-8451-AF6575AC51DA}" type="pres">
      <dgm:prSet presAssocID="{92F521D5-505A-4C0D-8600-4F4B3C5DF29C}" presName="Accent" presStyleLbl="alignNode1" presStyleIdx="0" presStyleCnt="1"/>
      <dgm:spPr/>
    </dgm:pt>
    <dgm:pt modelId="{E3FA495E-2F80-4A88-955A-17B1F0BCE3AE}" type="pres">
      <dgm:prSet presAssocID="{92F521D5-505A-4C0D-8600-4F4B3C5DF29C}" presName="Child" presStyleLbl="revTx" presStyleIdx="0" presStyleCnt="2" custScaleY="86876">
        <dgm:presLayoutVars>
          <dgm:chMax val="0"/>
          <dgm:chPref val="0"/>
          <dgm:bulletEnabled val="1"/>
        </dgm:presLayoutVars>
      </dgm:prSet>
      <dgm:spPr/>
      <dgm:t>
        <a:bodyPr/>
        <a:lstStyle/>
        <a:p>
          <a:endParaRPr lang="es-EC"/>
        </a:p>
      </dgm:t>
    </dgm:pt>
    <dgm:pt modelId="{79C5437F-F37B-4321-9C48-75BC4D43B3DA}" type="pres">
      <dgm:prSet presAssocID="{92F521D5-505A-4C0D-8600-4F4B3C5DF29C}" presName="Parent" presStyleLbl="revTx" presStyleIdx="1" presStyleCnt="2">
        <dgm:presLayoutVars>
          <dgm:chMax val="1"/>
          <dgm:chPref val="1"/>
          <dgm:bulletEnabled val="1"/>
        </dgm:presLayoutVars>
      </dgm:prSet>
      <dgm:spPr/>
      <dgm:t>
        <a:bodyPr/>
        <a:lstStyle/>
        <a:p>
          <a:endParaRPr lang="es-EC"/>
        </a:p>
      </dgm:t>
    </dgm:pt>
  </dgm:ptLst>
  <dgm:cxnLst>
    <dgm:cxn modelId="{5CCE3A68-FB3A-4E33-8CF1-83C5AABBA7E3}" type="presOf" srcId="{10F918D1-B525-4E99-8839-0232B85541B2}" destId="{E3FA495E-2F80-4A88-955A-17B1F0BCE3AE}" srcOrd="0" destOrd="0" presId="urn:microsoft.com/office/officeart/2008/layout/IncreasingCircleProcess"/>
    <dgm:cxn modelId="{352994A2-BDA2-4535-AE23-6A357748FB96}" type="presOf" srcId="{92F521D5-505A-4C0D-8600-4F4B3C5DF29C}" destId="{79C5437F-F37B-4321-9C48-75BC4D43B3DA}" srcOrd="0" destOrd="0" presId="urn:microsoft.com/office/officeart/2008/layout/IncreasingCircleProcess"/>
    <dgm:cxn modelId="{C333594C-BCA0-47AE-806E-B7A5C7F4B59D}" srcId="{92F521D5-505A-4C0D-8600-4F4B3C5DF29C}" destId="{10F918D1-B525-4E99-8839-0232B85541B2}" srcOrd="0" destOrd="0" parTransId="{DF64A472-F784-4C0B-823C-F8729E1E37F7}" sibTransId="{B75B38DF-3A22-4A7F-A179-81D3A8194F98}"/>
    <dgm:cxn modelId="{22EDAC3D-F425-4E84-8946-1C45DE249FC9}" srcId="{4DDE074E-9398-4773-BC5E-950686718392}" destId="{92F521D5-505A-4C0D-8600-4F4B3C5DF29C}" srcOrd="0" destOrd="0" parTransId="{9E8437CA-DD36-4251-9346-9F52A2853FA0}" sibTransId="{1F828241-E45C-4F5C-833F-EA47999D1AB3}"/>
    <dgm:cxn modelId="{883E5F0F-0842-4AA5-9962-F6351C77A548}" type="presOf" srcId="{4DDE074E-9398-4773-BC5E-950686718392}" destId="{D34438D2-583C-4F4D-B407-F9B6E50C23CF}" srcOrd="0" destOrd="0" presId="urn:microsoft.com/office/officeart/2008/layout/IncreasingCircleProcess"/>
    <dgm:cxn modelId="{9BC0911C-72AA-4BBB-B4F0-44913938D988}" type="presParOf" srcId="{D34438D2-583C-4F4D-B407-F9B6E50C23CF}" destId="{F5364B68-4FA0-4FE0-8460-0B56E5886D39}" srcOrd="0" destOrd="0" presId="urn:microsoft.com/office/officeart/2008/layout/IncreasingCircleProcess"/>
    <dgm:cxn modelId="{67F1DAFE-BFAC-4654-ABDE-5C03BD72F4BC}" type="presParOf" srcId="{F5364B68-4FA0-4FE0-8460-0B56E5886D39}" destId="{11AE3A73-332A-4567-A4C5-F1FF6C57C81F}" srcOrd="0" destOrd="0" presId="urn:microsoft.com/office/officeart/2008/layout/IncreasingCircleProcess"/>
    <dgm:cxn modelId="{7A682A8E-D471-4D50-B0FB-38ECB01BF697}" type="presParOf" srcId="{F5364B68-4FA0-4FE0-8460-0B56E5886D39}" destId="{9756E977-C413-4EC9-8451-AF6575AC51DA}" srcOrd="1" destOrd="0" presId="urn:microsoft.com/office/officeart/2008/layout/IncreasingCircleProcess"/>
    <dgm:cxn modelId="{33206306-7CCF-4F67-B0B0-D3B61C7DE8BC}" type="presParOf" srcId="{F5364B68-4FA0-4FE0-8460-0B56E5886D39}" destId="{E3FA495E-2F80-4A88-955A-17B1F0BCE3AE}" srcOrd="2" destOrd="0" presId="urn:microsoft.com/office/officeart/2008/layout/IncreasingCircleProcess"/>
    <dgm:cxn modelId="{99E6BBDC-8A58-4DE9-A4BD-6D92C9985737}" type="presParOf" srcId="{F5364B68-4FA0-4FE0-8460-0B56E5886D39}" destId="{79C5437F-F37B-4321-9C48-75BC4D43B3DA}"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FB58A8E0-9650-43AB-8F3A-14B907678DE6}"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s-EC"/>
        </a:p>
      </dgm:t>
    </dgm:pt>
    <dgm:pt modelId="{C2BC1E4A-59BA-4AB1-A7E7-962278D44F90}">
      <dgm:prSet phldrT="[Texto]"/>
      <dgm:spPr/>
      <dgm:t>
        <a:bodyPr/>
        <a:lstStyle/>
        <a:p>
          <a:r>
            <a:rPr lang="es-ES" dirty="0" smtClean="0"/>
            <a:t>Diseño satisfactorio</a:t>
          </a:r>
          <a:endParaRPr lang="es-EC" dirty="0"/>
        </a:p>
      </dgm:t>
    </dgm:pt>
    <dgm:pt modelId="{58C4B1BA-2EC8-4988-ABAE-8A513DA2077E}" type="parTrans" cxnId="{37558DD6-F3F3-46A1-B75F-4B103BE4F8AF}">
      <dgm:prSet/>
      <dgm:spPr/>
      <dgm:t>
        <a:bodyPr/>
        <a:lstStyle/>
        <a:p>
          <a:endParaRPr lang="es-EC"/>
        </a:p>
      </dgm:t>
    </dgm:pt>
    <dgm:pt modelId="{0C60FCC8-466A-4379-B36C-4A288CB69CAD}" type="sibTrans" cxnId="{37558DD6-F3F3-46A1-B75F-4B103BE4F8A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t>
        <a:bodyPr/>
        <a:lstStyle/>
        <a:p>
          <a:endParaRPr lang="es-EC"/>
        </a:p>
      </dgm:t>
    </dgm:pt>
    <dgm:pt modelId="{38000441-FDA5-4C54-985B-5CB119F17649}" type="pres">
      <dgm:prSet presAssocID="{FB58A8E0-9650-43AB-8F3A-14B907678DE6}" presName="Name0" presStyleCnt="0">
        <dgm:presLayoutVars>
          <dgm:chMax val="7"/>
          <dgm:chPref val="7"/>
          <dgm:dir/>
        </dgm:presLayoutVars>
      </dgm:prSet>
      <dgm:spPr/>
      <dgm:t>
        <a:bodyPr/>
        <a:lstStyle/>
        <a:p>
          <a:endParaRPr lang="es-EC"/>
        </a:p>
      </dgm:t>
    </dgm:pt>
    <dgm:pt modelId="{E1FBD463-4B54-42AB-BDF0-B996605E684C}" type="pres">
      <dgm:prSet presAssocID="{C2BC1E4A-59BA-4AB1-A7E7-962278D44F90}" presName="parTx1" presStyleLbl="node1" presStyleIdx="0" presStyleCnt="1"/>
      <dgm:spPr/>
      <dgm:t>
        <a:bodyPr/>
        <a:lstStyle/>
        <a:p>
          <a:endParaRPr lang="es-EC"/>
        </a:p>
      </dgm:t>
    </dgm:pt>
    <dgm:pt modelId="{D66FBB6F-6332-4FE5-99B7-1A6243C1FD5E}" type="pres">
      <dgm:prSet presAssocID="{0C60FCC8-466A-4379-B36C-4A288CB69CAD}" presName="picture1" presStyleCnt="0"/>
      <dgm:spPr/>
    </dgm:pt>
    <dgm:pt modelId="{8C5776AE-37A4-4818-9C2F-B0BB5FA0413A}" type="pres">
      <dgm:prSet presAssocID="{0C60FCC8-466A-4379-B36C-4A288CB69CAD}" presName="imageRepeatNode" presStyleLbl="fgImgPlace1" presStyleIdx="0" presStyleCnt="1"/>
      <dgm:spPr/>
      <dgm:t>
        <a:bodyPr/>
        <a:lstStyle/>
        <a:p>
          <a:endParaRPr lang="es-EC"/>
        </a:p>
      </dgm:t>
    </dgm:pt>
  </dgm:ptLst>
  <dgm:cxnLst>
    <dgm:cxn modelId="{3C429B32-CD35-47DC-B3D3-1E9A41E04E8F}" type="presOf" srcId="{C2BC1E4A-59BA-4AB1-A7E7-962278D44F90}" destId="{E1FBD463-4B54-42AB-BDF0-B996605E684C}" srcOrd="0" destOrd="0" presId="urn:microsoft.com/office/officeart/2008/layout/AscendingPictureAccentProcess"/>
    <dgm:cxn modelId="{37558DD6-F3F3-46A1-B75F-4B103BE4F8AF}" srcId="{FB58A8E0-9650-43AB-8F3A-14B907678DE6}" destId="{C2BC1E4A-59BA-4AB1-A7E7-962278D44F90}" srcOrd="0" destOrd="0" parTransId="{58C4B1BA-2EC8-4988-ABAE-8A513DA2077E}" sibTransId="{0C60FCC8-466A-4379-B36C-4A288CB69CAD}"/>
    <dgm:cxn modelId="{E5AE2D80-E0B1-4A12-AACC-5D2F4EA0BB79}" type="presOf" srcId="{FB58A8E0-9650-43AB-8F3A-14B907678DE6}" destId="{38000441-FDA5-4C54-985B-5CB119F17649}" srcOrd="0" destOrd="0" presId="urn:microsoft.com/office/officeart/2008/layout/AscendingPictureAccentProcess"/>
    <dgm:cxn modelId="{4E4AA0CA-2C25-469E-99AE-46B0FB750D15}" type="presOf" srcId="{0C60FCC8-466A-4379-B36C-4A288CB69CAD}" destId="{8C5776AE-37A4-4818-9C2F-B0BB5FA0413A}" srcOrd="0" destOrd="0" presId="urn:microsoft.com/office/officeart/2008/layout/AscendingPictureAccentProcess"/>
    <dgm:cxn modelId="{0D76344A-D3BD-4FE5-8B02-79DEE453BB33}" type="presParOf" srcId="{38000441-FDA5-4C54-985B-5CB119F17649}" destId="{E1FBD463-4B54-42AB-BDF0-B996605E684C}" srcOrd="0" destOrd="0" presId="urn:microsoft.com/office/officeart/2008/layout/AscendingPictureAccentProcess"/>
    <dgm:cxn modelId="{1FDC3BBB-2CC3-483D-B070-6D9FE0EE588A}" type="presParOf" srcId="{38000441-FDA5-4C54-985B-5CB119F17649}" destId="{D66FBB6F-6332-4FE5-99B7-1A6243C1FD5E}" srcOrd="1" destOrd="0" presId="urn:microsoft.com/office/officeart/2008/layout/AscendingPictureAccentProcess"/>
    <dgm:cxn modelId="{6E5CF091-D75A-41CF-A52A-D308C933627C}" type="presParOf" srcId="{D66FBB6F-6332-4FE5-99B7-1A6243C1FD5E}" destId="{8C5776AE-37A4-4818-9C2F-B0BB5FA0413A}" srcOrd="0" destOrd="0" presId="urn:microsoft.com/office/officeart/2008/layout/AscendingPictureAccent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DDE074E-9398-4773-BC5E-950686718392}" type="doc">
      <dgm:prSet loTypeId="urn:microsoft.com/office/officeart/2008/layout/IncreasingCircleProcess" loCatId="process" qsTypeId="urn:microsoft.com/office/officeart/2005/8/quickstyle/simple1" qsCatId="simple" csTypeId="urn:microsoft.com/office/officeart/2005/8/colors/accent0_3" csCatId="mainScheme" phldr="1"/>
      <dgm:spPr/>
      <dgm:t>
        <a:bodyPr/>
        <a:lstStyle/>
        <a:p>
          <a:endParaRPr lang="es-EC"/>
        </a:p>
      </dgm:t>
    </dgm:pt>
    <dgm:pt modelId="{92F521D5-505A-4C0D-8600-4F4B3C5DF29C}">
      <dgm:prSet phldrT="[Texto]"/>
      <dgm:spPr/>
      <dgm:t>
        <a:bodyPr/>
        <a:lstStyle/>
        <a:p>
          <a:r>
            <a:rPr lang="es-EC" b="1" dirty="0" smtClean="0"/>
            <a:t>Prueba del sistema de control y adquisición de datos</a:t>
          </a:r>
          <a:endParaRPr lang="es-EC" dirty="0"/>
        </a:p>
      </dgm:t>
    </dgm:pt>
    <dgm:pt modelId="{9E8437CA-DD36-4251-9346-9F52A2853FA0}" type="parTrans" cxnId="{22EDAC3D-F425-4E84-8946-1C45DE249FC9}">
      <dgm:prSet/>
      <dgm:spPr/>
      <dgm:t>
        <a:bodyPr/>
        <a:lstStyle/>
        <a:p>
          <a:endParaRPr lang="es-EC"/>
        </a:p>
      </dgm:t>
    </dgm:pt>
    <dgm:pt modelId="{1F828241-E45C-4F5C-833F-EA47999D1AB3}" type="sibTrans" cxnId="{22EDAC3D-F425-4E84-8946-1C45DE249FC9}">
      <dgm:prSet/>
      <dgm:spPr/>
      <dgm:t>
        <a:bodyPr/>
        <a:lstStyle/>
        <a:p>
          <a:endParaRPr lang="es-EC"/>
        </a:p>
      </dgm:t>
    </dgm:pt>
    <dgm:pt modelId="{10F918D1-B525-4E99-8839-0232B85541B2}">
      <dgm:prSet phldrT="[Texto]"/>
      <dgm:spPr/>
      <dgm:t>
        <a:bodyPr/>
        <a:lstStyle/>
        <a:p>
          <a:r>
            <a:rPr lang="es-EC" dirty="0" smtClean="0"/>
            <a:t>Permite saber si las señales están ingresando y generándose.</a:t>
          </a:r>
          <a:endParaRPr lang="es-EC" dirty="0"/>
        </a:p>
      </dgm:t>
    </dgm:pt>
    <dgm:pt modelId="{DF64A472-F784-4C0B-823C-F8729E1E37F7}" type="parTrans" cxnId="{C333594C-BCA0-47AE-806E-B7A5C7F4B59D}">
      <dgm:prSet/>
      <dgm:spPr/>
      <dgm:t>
        <a:bodyPr/>
        <a:lstStyle/>
        <a:p>
          <a:endParaRPr lang="es-EC"/>
        </a:p>
      </dgm:t>
    </dgm:pt>
    <dgm:pt modelId="{B75B38DF-3A22-4A7F-A179-81D3A8194F98}" type="sibTrans" cxnId="{C333594C-BCA0-47AE-806E-B7A5C7F4B59D}">
      <dgm:prSet/>
      <dgm:spPr/>
      <dgm:t>
        <a:bodyPr/>
        <a:lstStyle/>
        <a:p>
          <a:endParaRPr lang="es-EC"/>
        </a:p>
      </dgm:t>
    </dgm:pt>
    <dgm:pt modelId="{D34438D2-583C-4F4D-B407-F9B6E50C23CF}" type="pres">
      <dgm:prSet presAssocID="{4DDE074E-9398-4773-BC5E-950686718392}" presName="Name0" presStyleCnt="0">
        <dgm:presLayoutVars>
          <dgm:chMax val="7"/>
          <dgm:chPref val="7"/>
          <dgm:dir/>
          <dgm:animOne val="branch"/>
          <dgm:animLvl val="lvl"/>
        </dgm:presLayoutVars>
      </dgm:prSet>
      <dgm:spPr/>
      <dgm:t>
        <a:bodyPr/>
        <a:lstStyle/>
        <a:p>
          <a:endParaRPr lang="es-EC"/>
        </a:p>
      </dgm:t>
    </dgm:pt>
    <dgm:pt modelId="{F5364B68-4FA0-4FE0-8460-0B56E5886D39}" type="pres">
      <dgm:prSet presAssocID="{92F521D5-505A-4C0D-8600-4F4B3C5DF29C}" presName="composite" presStyleCnt="0"/>
      <dgm:spPr/>
    </dgm:pt>
    <dgm:pt modelId="{11AE3A73-332A-4567-A4C5-F1FF6C57C81F}" type="pres">
      <dgm:prSet presAssocID="{92F521D5-505A-4C0D-8600-4F4B3C5DF29C}" presName="BackAccent" presStyleLbl="bgShp" presStyleIdx="0" presStyleCnt="1"/>
      <dgm:spPr/>
    </dgm:pt>
    <dgm:pt modelId="{9756E977-C413-4EC9-8451-AF6575AC51DA}" type="pres">
      <dgm:prSet presAssocID="{92F521D5-505A-4C0D-8600-4F4B3C5DF29C}" presName="Accent" presStyleLbl="alignNode1" presStyleIdx="0" presStyleCnt="1"/>
      <dgm:spPr/>
    </dgm:pt>
    <dgm:pt modelId="{E3FA495E-2F80-4A88-955A-17B1F0BCE3AE}" type="pres">
      <dgm:prSet presAssocID="{92F521D5-505A-4C0D-8600-4F4B3C5DF29C}" presName="Child" presStyleLbl="revTx" presStyleIdx="0" presStyleCnt="2" custScaleY="86876">
        <dgm:presLayoutVars>
          <dgm:chMax val="0"/>
          <dgm:chPref val="0"/>
          <dgm:bulletEnabled val="1"/>
        </dgm:presLayoutVars>
      </dgm:prSet>
      <dgm:spPr/>
      <dgm:t>
        <a:bodyPr/>
        <a:lstStyle/>
        <a:p>
          <a:endParaRPr lang="es-EC"/>
        </a:p>
      </dgm:t>
    </dgm:pt>
    <dgm:pt modelId="{79C5437F-F37B-4321-9C48-75BC4D43B3DA}" type="pres">
      <dgm:prSet presAssocID="{92F521D5-505A-4C0D-8600-4F4B3C5DF29C}" presName="Parent" presStyleLbl="revTx" presStyleIdx="1" presStyleCnt="2">
        <dgm:presLayoutVars>
          <dgm:chMax val="1"/>
          <dgm:chPref val="1"/>
          <dgm:bulletEnabled val="1"/>
        </dgm:presLayoutVars>
      </dgm:prSet>
      <dgm:spPr/>
      <dgm:t>
        <a:bodyPr/>
        <a:lstStyle/>
        <a:p>
          <a:endParaRPr lang="es-EC"/>
        </a:p>
      </dgm:t>
    </dgm:pt>
  </dgm:ptLst>
  <dgm:cxnLst>
    <dgm:cxn modelId="{C333594C-BCA0-47AE-806E-B7A5C7F4B59D}" srcId="{92F521D5-505A-4C0D-8600-4F4B3C5DF29C}" destId="{10F918D1-B525-4E99-8839-0232B85541B2}" srcOrd="0" destOrd="0" parTransId="{DF64A472-F784-4C0B-823C-F8729E1E37F7}" sibTransId="{B75B38DF-3A22-4A7F-A179-81D3A8194F98}"/>
    <dgm:cxn modelId="{9D9ABF04-FA44-4B64-B1B4-505A4526ECBA}" type="presOf" srcId="{92F521D5-505A-4C0D-8600-4F4B3C5DF29C}" destId="{79C5437F-F37B-4321-9C48-75BC4D43B3DA}" srcOrd="0" destOrd="0" presId="urn:microsoft.com/office/officeart/2008/layout/IncreasingCircleProcess"/>
    <dgm:cxn modelId="{4D1922CF-9588-4A3A-9913-FBC694CC53D6}" type="presOf" srcId="{10F918D1-B525-4E99-8839-0232B85541B2}" destId="{E3FA495E-2F80-4A88-955A-17B1F0BCE3AE}" srcOrd="0" destOrd="0" presId="urn:microsoft.com/office/officeart/2008/layout/IncreasingCircleProcess"/>
    <dgm:cxn modelId="{22EDAC3D-F425-4E84-8946-1C45DE249FC9}" srcId="{4DDE074E-9398-4773-BC5E-950686718392}" destId="{92F521D5-505A-4C0D-8600-4F4B3C5DF29C}" srcOrd="0" destOrd="0" parTransId="{9E8437CA-DD36-4251-9346-9F52A2853FA0}" sibTransId="{1F828241-E45C-4F5C-833F-EA47999D1AB3}"/>
    <dgm:cxn modelId="{C7DF2375-45B5-418B-86FA-8756A44A7064}" type="presOf" srcId="{4DDE074E-9398-4773-BC5E-950686718392}" destId="{D34438D2-583C-4F4D-B407-F9B6E50C23CF}" srcOrd="0" destOrd="0" presId="urn:microsoft.com/office/officeart/2008/layout/IncreasingCircleProcess"/>
    <dgm:cxn modelId="{21763DFD-7F14-4353-9296-A7622860CE49}" type="presParOf" srcId="{D34438D2-583C-4F4D-B407-F9B6E50C23CF}" destId="{F5364B68-4FA0-4FE0-8460-0B56E5886D39}" srcOrd="0" destOrd="0" presId="urn:microsoft.com/office/officeart/2008/layout/IncreasingCircleProcess"/>
    <dgm:cxn modelId="{2F76CE3B-B0D3-46AE-8888-ED2293C70FB3}" type="presParOf" srcId="{F5364B68-4FA0-4FE0-8460-0B56E5886D39}" destId="{11AE3A73-332A-4567-A4C5-F1FF6C57C81F}" srcOrd="0" destOrd="0" presId="urn:microsoft.com/office/officeart/2008/layout/IncreasingCircleProcess"/>
    <dgm:cxn modelId="{4A505254-AA75-4B73-8975-ED5D3BC7F9C8}" type="presParOf" srcId="{F5364B68-4FA0-4FE0-8460-0B56E5886D39}" destId="{9756E977-C413-4EC9-8451-AF6575AC51DA}" srcOrd="1" destOrd="0" presId="urn:microsoft.com/office/officeart/2008/layout/IncreasingCircleProcess"/>
    <dgm:cxn modelId="{A060C7DA-99A3-45EC-A29B-783412666398}" type="presParOf" srcId="{F5364B68-4FA0-4FE0-8460-0B56E5886D39}" destId="{E3FA495E-2F80-4A88-955A-17B1F0BCE3AE}" srcOrd="2" destOrd="0" presId="urn:microsoft.com/office/officeart/2008/layout/IncreasingCircleProcess"/>
    <dgm:cxn modelId="{421BA458-EE13-4646-BF61-28B30BA7F6D5}" type="presParOf" srcId="{F5364B68-4FA0-4FE0-8460-0B56E5886D39}" destId="{79C5437F-F37B-4321-9C48-75BC4D43B3DA}"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FB58A8E0-9650-43AB-8F3A-14B907678DE6}"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s-EC"/>
        </a:p>
      </dgm:t>
    </dgm:pt>
    <dgm:pt modelId="{C2BC1E4A-59BA-4AB1-A7E7-962278D44F90}">
      <dgm:prSet phldrT="[Texto]"/>
      <dgm:spPr/>
      <dgm:t>
        <a:bodyPr/>
        <a:lstStyle/>
        <a:p>
          <a:r>
            <a:rPr lang="es-ES" dirty="0" smtClean="0"/>
            <a:t>Diseño satisfactorio</a:t>
          </a:r>
          <a:endParaRPr lang="es-EC" dirty="0"/>
        </a:p>
      </dgm:t>
    </dgm:pt>
    <dgm:pt modelId="{58C4B1BA-2EC8-4988-ABAE-8A513DA2077E}" type="parTrans" cxnId="{37558DD6-F3F3-46A1-B75F-4B103BE4F8AF}">
      <dgm:prSet/>
      <dgm:spPr/>
      <dgm:t>
        <a:bodyPr/>
        <a:lstStyle/>
        <a:p>
          <a:endParaRPr lang="es-EC"/>
        </a:p>
      </dgm:t>
    </dgm:pt>
    <dgm:pt modelId="{0C60FCC8-466A-4379-B36C-4A288CB69CAD}" type="sibTrans" cxnId="{37558DD6-F3F3-46A1-B75F-4B103BE4F8A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t>
        <a:bodyPr/>
        <a:lstStyle/>
        <a:p>
          <a:endParaRPr lang="es-EC"/>
        </a:p>
      </dgm:t>
    </dgm:pt>
    <dgm:pt modelId="{38000441-FDA5-4C54-985B-5CB119F17649}" type="pres">
      <dgm:prSet presAssocID="{FB58A8E0-9650-43AB-8F3A-14B907678DE6}" presName="Name0" presStyleCnt="0">
        <dgm:presLayoutVars>
          <dgm:chMax val="7"/>
          <dgm:chPref val="7"/>
          <dgm:dir/>
        </dgm:presLayoutVars>
      </dgm:prSet>
      <dgm:spPr/>
      <dgm:t>
        <a:bodyPr/>
        <a:lstStyle/>
        <a:p>
          <a:endParaRPr lang="es-EC"/>
        </a:p>
      </dgm:t>
    </dgm:pt>
    <dgm:pt modelId="{E1FBD463-4B54-42AB-BDF0-B996605E684C}" type="pres">
      <dgm:prSet presAssocID="{C2BC1E4A-59BA-4AB1-A7E7-962278D44F90}" presName="parTx1" presStyleLbl="node1" presStyleIdx="0" presStyleCnt="1"/>
      <dgm:spPr/>
      <dgm:t>
        <a:bodyPr/>
        <a:lstStyle/>
        <a:p>
          <a:endParaRPr lang="es-EC"/>
        </a:p>
      </dgm:t>
    </dgm:pt>
    <dgm:pt modelId="{D66FBB6F-6332-4FE5-99B7-1A6243C1FD5E}" type="pres">
      <dgm:prSet presAssocID="{0C60FCC8-466A-4379-B36C-4A288CB69CAD}" presName="picture1" presStyleCnt="0"/>
      <dgm:spPr/>
    </dgm:pt>
    <dgm:pt modelId="{8C5776AE-37A4-4818-9C2F-B0BB5FA0413A}" type="pres">
      <dgm:prSet presAssocID="{0C60FCC8-466A-4379-B36C-4A288CB69CAD}" presName="imageRepeatNode" presStyleLbl="fgImgPlace1" presStyleIdx="0" presStyleCnt="1"/>
      <dgm:spPr/>
      <dgm:t>
        <a:bodyPr/>
        <a:lstStyle/>
        <a:p>
          <a:endParaRPr lang="es-EC"/>
        </a:p>
      </dgm:t>
    </dgm:pt>
  </dgm:ptLst>
  <dgm:cxnLst>
    <dgm:cxn modelId="{699D4A30-8229-4976-9AB3-D2E1E696BF3B}" type="presOf" srcId="{0C60FCC8-466A-4379-B36C-4A288CB69CAD}" destId="{8C5776AE-37A4-4818-9C2F-B0BB5FA0413A}" srcOrd="0" destOrd="0" presId="urn:microsoft.com/office/officeart/2008/layout/AscendingPictureAccentProcess"/>
    <dgm:cxn modelId="{37558DD6-F3F3-46A1-B75F-4B103BE4F8AF}" srcId="{FB58A8E0-9650-43AB-8F3A-14B907678DE6}" destId="{C2BC1E4A-59BA-4AB1-A7E7-962278D44F90}" srcOrd="0" destOrd="0" parTransId="{58C4B1BA-2EC8-4988-ABAE-8A513DA2077E}" sibTransId="{0C60FCC8-466A-4379-B36C-4A288CB69CAD}"/>
    <dgm:cxn modelId="{4C54911A-9DFD-4EF3-BD14-7218F6AFA743}" type="presOf" srcId="{C2BC1E4A-59BA-4AB1-A7E7-962278D44F90}" destId="{E1FBD463-4B54-42AB-BDF0-B996605E684C}" srcOrd="0" destOrd="0" presId="urn:microsoft.com/office/officeart/2008/layout/AscendingPictureAccentProcess"/>
    <dgm:cxn modelId="{0128C9C4-79B3-46DC-AFAC-EF27C8CAD46B}" type="presOf" srcId="{FB58A8E0-9650-43AB-8F3A-14B907678DE6}" destId="{38000441-FDA5-4C54-985B-5CB119F17649}" srcOrd="0" destOrd="0" presId="urn:microsoft.com/office/officeart/2008/layout/AscendingPictureAccentProcess"/>
    <dgm:cxn modelId="{D0133C8D-96C8-41C7-A7EC-1E333723ED17}" type="presParOf" srcId="{38000441-FDA5-4C54-985B-5CB119F17649}" destId="{E1FBD463-4B54-42AB-BDF0-B996605E684C}" srcOrd="0" destOrd="0" presId="urn:microsoft.com/office/officeart/2008/layout/AscendingPictureAccentProcess"/>
    <dgm:cxn modelId="{A533D9E7-53AC-494E-98E8-ED0008F17478}" type="presParOf" srcId="{38000441-FDA5-4C54-985B-5CB119F17649}" destId="{D66FBB6F-6332-4FE5-99B7-1A6243C1FD5E}" srcOrd="1" destOrd="0" presId="urn:microsoft.com/office/officeart/2008/layout/AscendingPictureAccentProcess"/>
    <dgm:cxn modelId="{225598D0-F49E-40AA-A5C9-AD6B8CD51165}" type="presParOf" srcId="{D66FBB6F-6332-4FE5-99B7-1A6243C1FD5E}" destId="{8C5776AE-37A4-4818-9C2F-B0BB5FA0413A}" srcOrd="0" destOrd="0" presId="urn:microsoft.com/office/officeart/2008/layout/AscendingPictureAccent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4DDE074E-9398-4773-BC5E-950686718392}" type="doc">
      <dgm:prSet loTypeId="urn:microsoft.com/office/officeart/2008/layout/IncreasingCircleProcess" loCatId="process" qsTypeId="urn:microsoft.com/office/officeart/2005/8/quickstyle/simple1" qsCatId="simple" csTypeId="urn:microsoft.com/office/officeart/2005/8/colors/accent0_3" csCatId="mainScheme" phldr="1"/>
      <dgm:spPr/>
      <dgm:t>
        <a:bodyPr/>
        <a:lstStyle/>
        <a:p>
          <a:endParaRPr lang="es-EC"/>
        </a:p>
      </dgm:t>
    </dgm:pt>
    <dgm:pt modelId="{92F521D5-505A-4C0D-8600-4F4B3C5DF29C}">
      <dgm:prSet phldrT="[Texto]" custT="1"/>
      <dgm:spPr/>
      <dgm:t>
        <a:bodyPr/>
        <a:lstStyle/>
        <a:p>
          <a:r>
            <a:rPr lang="es-EC" sz="2400" b="1" dirty="0" smtClean="0"/>
            <a:t>Ubicación del gabinete de control</a:t>
          </a:r>
          <a:endParaRPr lang="es-EC" sz="2400" dirty="0"/>
        </a:p>
      </dgm:t>
    </dgm:pt>
    <dgm:pt modelId="{9E8437CA-DD36-4251-9346-9F52A2853FA0}" type="parTrans" cxnId="{22EDAC3D-F425-4E84-8946-1C45DE249FC9}">
      <dgm:prSet/>
      <dgm:spPr/>
      <dgm:t>
        <a:bodyPr/>
        <a:lstStyle/>
        <a:p>
          <a:endParaRPr lang="es-EC" sz="2400"/>
        </a:p>
      </dgm:t>
    </dgm:pt>
    <dgm:pt modelId="{1F828241-E45C-4F5C-833F-EA47999D1AB3}" type="sibTrans" cxnId="{22EDAC3D-F425-4E84-8946-1C45DE249FC9}">
      <dgm:prSet/>
      <dgm:spPr/>
      <dgm:t>
        <a:bodyPr/>
        <a:lstStyle/>
        <a:p>
          <a:endParaRPr lang="es-EC" sz="2400"/>
        </a:p>
      </dgm:t>
    </dgm:pt>
    <dgm:pt modelId="{10F918D1-B525-4E99-8839-0232B85541B2}">
      <dgm:prSet phldrT="[Texto]" custT="1"/>
      <dgm:spPr/>
      <dgm:t>
        <a:bodyPr/>
        <a:lstStyle/>
        <a:p>
          <a:r>
            <a:rPr lang="es-EC" sz="1600" dirty="0" smtClean="0"/>
            <a:t>Las pruebas de funcionamiento han determinado la correcta ubicación del gabinete del control ya que el movimiento que genera el sistema no perjudica en nada a la ubicación de la tarjeta electrónica y la tarjeta de adquisición de datos y como beneficio principal en caso de cambio o daño el sistema de desmantela abriendo el gabinete hacia abajo quedándonos con todo el sistema electrónico y de control para futuras inspecciones.</a:t>
          </a:r>
          <a:endParaRPr lang="es-EC" sz="1600" dirty="0"/>
        </a:p>
      </dgm:t>
    </dgm:pt>
    <dgm:pt modelId="{DF64A472-F784-4C0B-823C-F8729E1E37F7}" type="parTrans" cxnId="{C333594C-BCA0-47AE-806E-B7A5C7F4B59D}">
      <dgm:prSet/>
      <dgm:spPr/>
      <dgm:t>
        <a:bodyPr/>
        <a:lstStyle/>
        <a:p>
          <a:endParaRPr lang="es-EC" sz="2400"/>
        </a:p>
      </dgm:t>
    </dgm:pt>
    <dgm:pt modelId="{B75B38DF-3A22-4A7F-A179-81D3A8194F98}" type="sibTrans" cxnId="{C333594C-BCA0-47AE-806E-B7A5C7F4B59D}">
      <dgm:prSet/>
      <dgm:spPr/>
      <dgm:t>
        <a:bodyPr/>
        <a:lstStyle/>
        <a:p>
          <a:endParaRPr lang="es-EC" sz="2400"/>
        </a:p>
      </dgm:t>
    </dgm:pt>
    <dgm:pt modelId="{D34438D2-583C-4F4D-B407-F9B6E50C23CF}" type="pres">
      <dgm:prSet presAssocID="{4DDE074E-9398-4773-BC5E-950686718392}" presName="Name0" presStyleCnt="0">
        <dgm:presLayoutVars>
          <dgm:chMax val="7"/>
          <dgm:chPref val="7"/>
          <dgm:dir/>
          <dgm:animOne val="branch"/>
          <dgm:animLvl val="lvl"/>
        </dgm:presLayoutVars>
      </dgm:prSet>
      <dgm:spPr/>
      <dgm:t>
        <a:bodyPr/>
        <a:lstStyle/>
        <a:p>
          <a:endParaRPr lang="es-EC"/>
        </a:p>
      </dgm:t>
    </dgm:pt>
    <dgm:pt modelId="{F5364B68-4FA0-4FE0-8460-0B56E5886D39}" type="pres">
      <dgm:prSet presAssocID="{92F521D5-505A-4C0D-8600-4F4B3C5DF29C}" presName="composite" presStyleCnt="0"/>
      <dgm:spPr/>
    </dgm:pt>
    <dgm:pt modelId="{11AE3A73-332A-4567-A4C5-F1FF6C57C81F}" type="pres">
      <dgm:prSet presAssocID="{92F521D5-505A-4C0D-8600-4F4B3C5DF29C}" presName="BackAccent" presStyleLbl="bgShp" presStyleIdx="0" presStyleCnt="1"/>
      <dgm:spPr/>
    </dgm:pt>
    <dgm:pt modelId="{9756E977-C413-4EC9-8451-AF6575AC51DA}" type="pres">
      <dgm:prSet presAssocID="{92F521D5-505A-4C0D-8600-4F4B3C5DF29C}" presName="Accent" presStyleLbl="alignNode1" presStyleIdx="0" presStyleCnt="1"/>
      <dgm:spPr/>
    </dgm:pt>
    <dgm:pt modelId="{E3FA495E-2F80-4A88-955A-17B1F0BCE3AE}" type="pres">
      <dgm:prSet presAssocID="{92F521D5-505A-4C0D-8600-4F4B3C5DF29C}" presName="Child" presStyleLbl="revTx" presStyleIdx="0" presStyleCnt="2" custScaleX="150141" custScaleY="86876">
        <dgm:presLayoutVars>
          <dgm:chMax val="0"/>
          <dgm:chPref val="0"/>
          <dgm:bulletEnabled val="1"/>
        </dgm:presLayoutVars>
      </dgm:prSet>
      <dgm:spPr/>
      <dgm:t>
        <a:bodyPr/>
        <a:lstStyle/>
        <a:p>
          <a:endParaRPr lang="es-EC"/>
        </a:p>
      </dgm:t>
    </dgm:pt>
    <dgm:pt modelId="{79C5437F-F37B-4321-9C48-75BC4D43B3DA}" type="pres">
      <dgm:prSet presAssocID="{92F521D5-505A-4C0D-8600-4F4B3C5DF29C}" presName="Parent" presStyleLbl="revTx" presStyleIdx="1" presStyleCnt="2">
        <dgm:presLayoutVars>
          <dgm:chMax val="1"/>
          <dgm:chPref val="1"/>
          <dgm:bulletEnabled val="1"/>
        </dgm:presLayoutVars>
      </dgm:prSet>
      <dgm:spPr/>
      <dgm:t>
        <a:bodyPr/>
        <a:lstStyle/>
        <a:p>
          <a:endParaRPr lang="es-EC"/>
        </a:p>
      </dgm:t>
    </dgm:pt>
  </dgm:ptLst>
  <dgm:cxnLst>
    <dgm:cxn modelId="{A87A5B55-A4F2-4E5D-8783-84A9904F82F8}" type="presOf" srcId="{92F521D5-505A-4C0D-8600-4F4B3C5DF29C}" destId="{79C5437F-F37B-4321-9C48-75BC4D43B3DA}" srcOrd="0" destOrd="0" presId="urn:microsoft.com/office/officeart/2008/layout/IncreasingCircleProcess"/>
    <dgm:cxn modelId="{C333594C-BCA0-47AE-806E-B7A5C7F4B59D}" srcId="{92F521D5-505A-4C0D-8600-4F4B3C5DF29C}" destId="{10F918D1-B525-4E99-8839-0232B85541B2}" srcOrd="0" destOrd="0" parTransId="{DF64A472-F784-4C0B-823C-F8729E1E37F7}" sibTransId="{B75B38DF-3A22-4A7F-A179-81D3A8194F98}"/>
    <dgm:cxn modelId="{56A84D76-CFB6-4D65-9783-065A281B2458}" type="presOf" srcId="{4DDE074E-9398-4773-BC5E-950686718392}" destId="{D34438D2-583C-4F4D-B407-F9B6E50C23CF}" srcOrd="0" destOrd="0" presId="urn:microsoft.com/office/officeart/2008/layout/IncreasingCircleProcess"/>
    <dgm:cxn modelId="{1E4B3F2D-83E9-43FB-8EA6-267D6D22933F}" type="presOf" srcId="{10F918D1-B525-4E99-8839-0232B85541B2}" destId="{E3FA495E-2F80-4A88-955A-17B1F0BCE3AE}" srcOrd="0" destOrd="0" presId="urn:microsoft.com/office/officeart/2008/layout/IncreasingCircleProcess"/>
    <dgm:cxn modelId="{22EDAC3D-F425-4E84-8946-1C45DE249FC9}" srcId="{4DDE074E-9398-4773-BC5E-950686718392}" destId="{92F521D5-505A-4C0D-8600-4F4B3C5DF29C}" srcOrd="0" destOrd="0" parTransId="{9E8437CA-DD36-4251-9346-9F52A2853FA0}" sibTransId="{1F828241-E45C-4F5C-833F-EA47999D1AB3}"/>
    <dgm:cxn modelId="{113DA310-C852-43E4-810D-44CF6C15CB4A}" type="presParOf" srcId="{D34438D2-583C-4F4D-B407-F9B6E50C23CF}" destId="{F5364B68-4FA0-4FE0-8460-0B56E5886D39}" srcOrd="0" destOrd="0" presId="urn:microsoft.com/office/officeart/2008/layout/IncreasingCircleProcess"/>
    <dgm:cxn modelId="{CAEB3087-EF76-4F99-B1F1-402E15EBC2C0}" type="presParOf" srcId="{F5364B68-4FA0-4FE0-8460-0B56E5886D39}" destId="{11AE3A73-332A-4567-A4C5-F1FF6C57C81F}" srcOrd="0" destOrd="0" presId="urn:microsoft.com/office/officeart/2008/layout/IncreasingCircleProcess"/>
    <dgm:cxn modelId="{A073828D-9649-41D9-BC06-AEE1C89B8161}" type="presParOf" srcId="{F5364B68-4FA0-4FE0-8460-0B56E5886D39}" destId="{9756E977-C413-4EC9-8451-AF6575AC51DA}" srcOrd="1" destOrd="0" presId="urn:microsoft.com/office/officeart/2008/layout/IncreasingCircleProcess"/>
    <dgm:cxn modelId="{72A874C0-CAE1-4ED1-901D-C24772BDA335}" type="presParOf" srcId="{F5364B68-4FA0-4FE0-8460-0B56E5886D39}" destId="{E3FA495E-2F80-4A88-955A-17B1F0BCE3AE}" srcOrd="2" destOrd="0" presId="urn:microsoft.com/office/officeart/2008/layout/IncreasingCircleProcess"/>
    <dgm:cxn modelId="{F98C537A-58DF-4041-894A-CAC3386A7B9F}" type="presParOf" srcId="{F5364B68-4FA0-4FE0-8460-0B56E5886D39}" destId="{79C5437F-F37B-4321-9C48-75BC4D43B3DA}"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FB58A8E0-9650-43AB-8F3A-14B907678DE6}"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s-EC"/>
        </a:p>
      </dgm:t>
    </dgm:pt>
    <dgm:pt modelId="{C2BC1E4A-59BA-4AB1-A7E7-962278D44F90}">
      <dgm:prSet phldrT="[Texto]"/>
      <dgm:spPr/>
      <dgm:t>
        <a:bodyPr/>
        <a:lstStyle/>
        <a:p>
          <a:r>
            <a:rPr lang="es-ES" dirty="0" smtClean="0"/>
            <a:t>Diseño satisfactorio</a:t>
          </a:r>
          <a:endParaRPr lang="es-EC" dirty="0"/>
        </a:p>
      </dgm:t>
    </dgm:pt>
    <dgm:pt modelId="{58C4B1BA-2EC8-4988-ABAE-8A513DA2077E}" type="parTrans" cxnId="{37558DD6-F3F3-46A1-B75F-4B103BE4F8AF}">
      <dgm:prSet/>
      <dgm:spPr/>
      <dgm:t>
        <a:bodyPr/>
        <a:lstStyle/>
        <a:p>
          <a:endParaRPr lang="es-EC"/>
        </a:p>
      </dgm:t>
    </dgm:pt>
    <dgm:pt modelId="{0C60FCC8-466A-4379-B36C-4A288CB69CAD}" type="sibTrans" cxnId="{37558DD6-F3F3-46A1-B75F-4B103BE4F8A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t>
        <a:bodyPr/>
        <a:lstStyle/>
        <a:p>
          <a:endParaRPr lang="es-EC"/>
        </a:p>
      </dgm:t>
    </dgm:pt>
    <dgm:pt modelId="{38000441-FDA5-4C54-985B-5CB119F17649}" type="pres">
      <dgm:prSet presAssocID="{FB58A8E0-9650-43AB-8F3A-14B907678DE6}" presName="Name0" presStyleCnt="0">
        <dgm:presLayoutVars>
          <dgm:chMax val="7"/>
          <dgm:chPref val="7"/>
          <dgm:dir/>
        </dgm:presLayoutVars>
      </dgm:prSet>
      <dgm:spPr/>
      <dgm:t>
        <a:bodyPr/>
        <a:lstStyle/>
        <a:p>
          <a:endParaRPr lang="es-EC"/>
        </a:p>
      </dgm:t>
    </dgm:pt>
    <dgm:pt modelId="{E1FBD463-4B54-42AB-BDF0-B996605E684C}" type="pres">
      <dgm:prSet presAssocID="{C2BC1E4A-59BA-4AB1-A7E7-962278D44F90}" presName="parTx1" presStyleLbl="node1" presStyleIdx="0" presStyleCnt="1"/>
      <dgm:spPr/>
      <dgm:t>
        <a:bodyPr/>
        <a:lstStyle/>
        <a:p>
          <a:endParaRPr lang="es-EC"/>
        </a:p>
      </dgm:t>
    </dgm:pt>
    <dgm:pt modelId="{D66FBB6F-6332-4FE5-99B7-1A6243C1FD5E}" type="pres">
      <dgm:prSet presAssocID="{0C60FCC8-466A-4379-B36C-4A288CB69CAD}" presName="picture1" presStyleCnt="0"/>
      <dgm:spPr/>
    </dgm:pt>
    <dgm:pt modelId="{8C5776AE-37A4-4818-9C2F-B0BB5FA0413A}" type="pres">
      <dgm:prSet presAssocID="{0C60FCC8-466A-4379-B36C-4A288CB69CAD}" presName="imageRepeatNode" presStyleLbl="fgImgPlace1" presStyleIdx="0" presStyleCnt="1"/>
      <dgm:spPr/>
      <dgm:t>
        <a:bodyPr/>
        <a:lstStyle/>
        <a:p>
          <a:endParaRPr lang="es-EC"/>
        </a:p>
      </dgm:t>
    </dgm:pt>
  </dgm:ptLst>
  <dgm:cxnLst>
    <dgm:cxn modelId="{AFD5C33D-90A0-4FE3-B3B5-EF86460F301D}" type="presOf" srcId="{FB58A8E0-9650-43AB-8F3A-14B907678DE6}" destId="{38000441-FDA5-4C54-985B-5CB119F17649}" srcOrd="0" destOrd="0" presId="urn:microsoft.com/office/officeart/2008/layout/AscendingPictureAccentProcess"/>
    <dgm:cxn modelId="{37558DD6-F3F3-46A1-B75F-4B103BE4F8AF}" srcId="{FB58A8E0-9650-43AB-8F3A-14B907678DE6}" destId="{C2BC1E4A-59BA-4AB1-A7E7-962278D44F90}" srcOrd="0" destOrd="0" parTransId="{58C4B1BA-2EC8-4988-ABAE-8A513DA2077E}" sibTransId="{0C60FCC8-466A-4379-B36C-4A288CB69CAD}"/>
    <dgm:cxn modelId="{F189CACE-1257-485E-B2B2-77CFE28C7AAB}" type="presOf" srcId="{0C60FCC8-466A-4379-B36C-4A288CB69CAD}" destId="{8C5776AE-37A4-4818-9C2F-B0BB5FA0413A}" srcOrd="0" destOrd="0" presId="urn:microsoft.com/office/officeart/2008/layout/AscendingPictureAccentProcess"/>
    <dgm:cxn modelId="{9EA58F33-BEE7-461B-A464-99F785D74E7C}" type="presOf" srcId="{C2BC1E4A-59BA-4AB1-A7E7-962278D44F90}" destId="{E1FBD463-4B54-42AB-BDF0-B996605E684C}" srcOrd="0" destOrd="0" presId="urn:microsoft.com/office/officeart/2008/layout/AscendingPictureAccentProcess"/>
    <dgm:cxn modelId="{0B6ED089-D87B-400C-8AEA-12CD6CFB9CDE}" type="presParOf" srcId="{38000441-FDA5-4C54-985B-5CB119F17649}" destId="{E1FBD463-4B54-42AB-BDF0-B996605E684C}" srcOrd="0" destOrd="0" presId="urn:microsoft.com/office/officeart/2008/layout/AscendingPictureAccentProcess"/>
    <dgm:cxn modelId="{1A87C6AC-6488-48F7-B203-E3945FBA8B19}" type="presParOf" srcId="{38000441-FDA5-4C54-985B-5CB119F17649}" destId="{D66FBB6F-6332-4FE5-99B7-1A6243C1FD5E}" srcOrd="1" destOrd="0" presId="urn:microsoft.com/office/officeart/2008/layout/AscendingPictureAccentProcess"/>
    <dgm:cxn modelId="{D1A0E206-CBDB-4FC2-A518-5349FC358946}" type="presParOf" srcId="{D66FBB6F-6332-4FE5-99B7-1A6243C1FD5E}" destId="{8C5776AE-37A4-4818-9C2F-B0BB5FA0413A}" srcOrd="0" destOrd="0" presId="urn:microsoft.com/office/officeart/2008/layout/AscendingPictureAccent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43EEE3-62B2-4C1A-9BF8-780C570B8DA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B09672BD-8F9C-41EF-9D62-C0986F95D21F}">
      <dgm:prSet phldrT="[Texto]" custT="1"/>
      <dgm:spPr/>
      <dgm:t>
        <a:bodyPr/>
        <a:lstStyle/>
        <a:p>
          <a:r>
            <a:rPr lang="es-ES_tradnl" sz="1800" b="1" dirty="0" smtClean="0"/>
            <a:t>General</a:t>
          </a:r>
          <a:endParaRPr lang="es-EC" sz="1800" dirty="0"/>
        </a:p>
      </dgm:t>
    </dgm:pt>
    <dgm:pt modelId="{D8E16147-6AE0-4CFB-BDAA-8796057482D9}" type="parTrans" cxnId="{A310120B-5F9D-4513-B9EE-F79DCDA83934}">
      <dgm:prSet/>
      <dgm:spPr/>
      <dgm:t>
        <a:bodyPr/>
        <a:lstStyle/>
        <a:p>
          <a:endParaRPr lang="es-EC"/>
        </a:p>
      </dgm:t>
    </dgm:pt>
    <dgm:pt modelId="{FC85E554-E8A4-41F9-81AC-1993D327D4EA}" type="sibTrans" cxnId="{A310120B-5F9D-4513-B9EE-F79DCDA83934}">
      <dgm:prSet/>
      <dgm:spPr/>
      <dgm:t>
        <a:bodyPr/>
        <a:lstStyle/>
        <a:p>
          <a:endParaRPr lang="es-EC"/>
        </a:p>
      </dgm:t>
    </dgm:pt>
    <dgm:pt modelId="{337C85E5-AA8B-486F-BC24-3A87AEB98EF9}">
      <dgm:prSet phldrT="[Texto]" custT="1"/>
      <dgm:spPr/>
      <dgm:t>
        <a:bodyPr/>
        <a:lstStyle/>
        <a:p>
          <a:pPr algn="just"/>
          <a:r>
            <a:rPr lang="es-ES_tradnl" sz="1800" dirty="0" smtClean="0"/>
            <a:t>Diseñar y construir un sistema de posicionamiento lineal motorizado controlado por visión artificial para cámara de análisis computarizado del  laboratorio de análisis de movimiento (LAM)</a:t>
          </a:r>
          <a:endParaRPr lang="es-EC" sz="1800" dirty="0"/>
        </a:p>
      </dgm:t>
    </dgm:pt>
    <dgm:pt modelId="{1E4E12A3-2B40-4102-82B1-1AC17021D60E}" type="parTrans" cxnId="{832BC3C3-A958-4FCC-A3DC-58EA7CEFA86F}">
      <dgm:prSet/>
      <dgm:spPr/>
      <dgm:t>
        <a:bodyPr/>
        <a:lstStyle/>
        <a:p>
          <a:endParaRPr lang="es-EC"/>
        </a:p>
      </dgm:t>
    </dgm:pt>
    <dgm:pt modelId="{EA9D6921-8F88-4E70-9962-EFE9F69DFA95}" type="sibTrans" cxnId="{832BC3C3-A958-4FCC-A3DC-58EA7CEFA86F}">
      <dgm:prSet/>
      <dgm:spPr/>
      <dgm:t>
        <a:bodyPr/>
        <a:lstStyle/>
        <a:p>
          <a:endParaRPr lang="es-EC"/>
        </a:p>
      </dgm:t>
    </dgm:pt>
    <dgm:pt modelId="{CE1FB098-E61C-4B16-B953-8993EAB5F3D8}">
      <dgm:prSet phldrT="[Texto]" custT="1"/>
      <dgm:spPr/>
      <dgm:t>
        <a:bodyPr/>
        <a:lstStyle/>
        <a:p>
          <a:r>
            <a:rPr lang="es-ES_tradnl" sz="1800" b="1" dirty="0" smtClean="0"/>
            <a:t>Específicos</a:t>
          </a:r>
          <a:endParaRPr lang="es-EC" sz="1800" dirty="0"/>
        </a:p>
      </dgm:t>
    </dgm:pt>
    <dgm:pt modelId="{06177066-193E-4B3F-B07C-B6BF8F07F233}" type="parTrans" cxnId="{C0F84253-DB72-48BA-9820-F3D6B0ABB602}">
      <dgm:prSet/>
      <dgm:spPr/>
      <dgm:t>
        <a:bodyPr/>
        <a:lstStyle/>
        <a:p>
          <a:endParaRPr lang="es-EC"/>
        </a:p>
      </dgm:t>
    </dgm:pt>
    <dgm:pt modelId="{FCBC3E2D-9792-4DEA-A033-2BE4A236EC66}" type="sibTrans" cxnId="{C0F84253-DB72-48BA-9820-F3D6B0ABB602}">
      <dgm:prSet/>
      <dgm:spPr/>
      <dgm:t>
        <a:bodyPr/>
        <a:lstStyle/>
        <a:p>
          <a:endParaRPr lang="es-EC"/>
        </a:p>
      </dgm:t>
    </dgm:pt>
    <dgm:pt modelId="{69DE36AC-8062-4190-9484-C7449414D216}">
      <dgm:prSet custT="1"/>
      <dgm:spPr/>
      <dgm:t>
        <a:bodyPr/>
        <a:lstStyle/>
        <a:p>
          <a:pPr algn="just"/>
          <a:r>
            <a:rPr lang="es-ES_tradnl" sz="1600" dirty="0" smtClean="0"/>
            <a:t>Diseñar y construir el sistema de posicionamiento mecánico lineal </a:t>
          </a:r>
          <a:r>
            <a:rPr lang="es-ES_tradnl" sz="1600" dirty="0" err="1" smtClean="0"/>
            <a:t>multieje</a:t>
          </a:r>
          <a:r>
            <a:rPr lang="es-ES_tradnl" sz="1600" dirty="0" smtClean="0"/>
            <a:t> que garantice una respuesta inmediata al seguimiento de una persona en movimiento. </a:t>
          </a:r>
          <a:endParaRPr lang="es-EC" sz="1600" dirty="0"/>
        </a:p>
      </dgm:t>
    </dgm:pt>
    <dgm:pt modelId="{1F0725A2-5EAA-4418-B8A7-FAF1090C8285}" type="parTrans" cxnId="{6E077781-5434-4772-966F-47D25DBE01EC}">
      <dgm:prSet/>
      <dgm:spPr/>
      <dgm:t>
        <a:bodyPr/>
        <a:lstStyle/>
        <a:p>
          <a:endParaRPr lang="es-EC"/>
        </a:p>
      </dgm:t>
    </dgm:pt>
    <dgm:pt modelId="{C97B9FFA-E466-4F3C-8233-2D9C0CD23D3B}" type="sibTrans" cxnId="{6E077781-5434-4772-966F-47D25DBE01EC}">
      <dgm:prSet/>
      <dgm:spPr/>
      <dgm:t>
        <a:bodyPr/>
        <a:lstStyle/>
        <a:p>
          <a:endParaRPr lang="es-EC"/>
        </a:p>
      </dgm:t>
    </dgm:pt>
    <dgm:pt modelId="{33C5B50A-F8F1-4EBE-BDA7-91F5C7F83B1A}">
      <dgm:prSet custT="1"/>
      <dgm:spPr/>
      <dgm:t>
        <a:bodyPr/>
        <a:lstStyle/>
        <a:p>
          <a:pPr algn="just"/>
          <a:r>
            <a:rPr lang="es-ES_tradnl" sz="1600" smtClean="0"/>
            <a:t>Sustentar el estudio mediante la elaboración de un marco teórico.</a:t>
          </a:r>
          <a:endParaRPr lang="es-EC" sz="1600" dirty="0"/>
        </a:p>
      </dgm:t>
    </dgm:pt>
    <dgm:pt modelId="{87EF9964-990F-4503-BA9C-1645B215FE62}" type="parTrans" cxnId="{0D1505C2-9180-4788-8AA1-5A26AD1EE212}">
      <dgm:prSet/>
      <dgm:spPr/>
      <dgm:t>
        <a:bodyPr/>
        <a:lstStyle/>
        <a:p>
          <a:endParaRPr lang="es-EC"/>
        </a:p>
      </dgm:t>
    </dgm:pt>
    <dgm:pt modelId="{8608B00D-A0C0-446B-B14D-ED5565E89708}" type="sibTrans" cxnId="{0D1505C2-9180-4788-8AA1-5A26AD1EE212}">
      <dgm:prSet/>
      <dgm:spPr/>
      <dgm:t>
        <a:bodyPr/>
        <a:lstStyle/>
        <a:p>
          <a:endParaRPr lang="es-EC"/>
        </a:p>
      </dgm:t>
    </dgm:pt>
    <dgm:pt modelId="{70379AD1-1878-4264-A704-0167547E02A9}">
      <dgm:prSet custT="1"/>
      <dgm:spPr/>
      <dgm:t>
        <a:bodyPr/>
        <a:lstStyle/>
        <a:p>
          <a:pPr algn="just"/>
          <a:r>
            <a:rPr lang="es-ES_tradnl" sz="1600" dirty="0" smtClean="0"/>
            <a:t>Diseñar mecanismos capaces de permitir a la cámara trasladarse en dos ejes para cumplir con el enfoque de filmación del sujeto.</a:t>
          </a:r>
          <a:endParaRPr lang="es-EC" sz="1600" dirty="0"/>
        </a:p>
      </dgm:t>
    </dgm:pt>
    <dgm:pt modelId="{7CC736E1-3679-4682-A7EE-202729D8B64F}" type="parTrans" cxnId="{B5C0BCB9-003B-45CD-BFA4-7335832A79F7}">
      <dgm:prSet/>
      <dgm:spPr/>
      <dgm:t>
        <a:bodyPr/>
        <a:lstStyle/>
        <a:p>
          <a:endParaRPr lang="es-EC"/>
        </a:p>
      </dgm:t>
    </dgm:pt>
    <dgm:pt modelId="{592B02CC-B3FD-46E9-A8FB-EE96C41C86DE}" type="sibTrans" cxnId="{B5C0BCB9-003B-45CD-BFA4-7335832A79F7}">
      <dgm:prSet/>
      <dgm:spPr/>
      <dgm:t>
        <a:bodyPr/>
        <a:lstStyle/>
        <a:p>
          <a:endParaRPr lang="es-EC"/>
        </a:p>
      </dgm:t>
    </dgm:pt>
    <dgm:pt modelId="{35F09DEC-C335-46C3-87C7-EBEBFBA72CB6}">
      <dgm:prSet custT="1"/>
      <dgm:spPr/>
      <dgm:t>
        <a:bodyPr/>
        <a:lstStyle/>
        <a:p>
          <a:pPr algn="just"/>
          <a:r>
            <a:rPr lang="es-ES_tradnl" sz="1600" dirty="0" smtClean="0"/>
            <a:t>Instalar un sistema de visión artificial para analizar la marcha del paciente en el entorno del laboratorio.</a:t>
          </a:r>
          <a:endParaRPr lang="es-EC" sz="1600" dirty="0"/>
        </a:p>
      </dgm:t>
    </dgm:pt>
    <dgm:pt modelId="{AAFFADBC-5CDC-4585-8F50-308F450B6AAD}" type="parTrans" cxnId="{95C18666-03C9-42FA-A4C1-C43F3B6FC7EE}">
      <dgm:prSet/>
      <dgm:spPr/>
      <dgm:t>
        <a:bodyPr/>
        <a:lstStyle/>
        <a:p>
          <a:endParaRPr lang="es-EC"/>
        </a:p>
      </dgm:t>
    </dgm:pt>
    <dgm:pt modelId="{F0675810-0D79-409C-9461-0EC499375BA1}" type="sibTrans" cxnId="{95C18666-03C9-42FA-A4C1-C43F3B6FC7EE}">
      <dgm:prSet/>
      <dgm:spPr/>
      <dgm:t>
        <a:bodyPr/>
        <a:lstStyle/>
        <a:p>
          <a:endParaRPr lang="es-EC"/>
        </a:p>
      </dgm:t>
    </dgm:pt>
    <dgm:pt modelId="{7A22AD3E-3CD5-4133-BEF4-F6568AE80D83}">
      <dgm:prSet custT="1"/>
      <dgm:spPr/>
      <dgm:t>
        <a:bodyPr/>
        <a:lstStyle/>
        <a:p>
          <a:pPr algn="just"/>
          <a:r>
            <a:rPr lang="es-ES_tradnl" sz="1600" dirty="0" smtClean="0"/>
            <a:t>Elaborar una interface en Labview que permita al usuario ver la imagen capturada controlando el movimiento de la cámara de forma manual y automática.</a:t>
          </a:r>
          <a:endParaRPr lang="es-EC" sz="1600" dirty="0"/>
        </a:p>
      </dgm:t>
    </dgm:pt>
    <dgm:pt modelId="{B2CAC2A2-F04A-4587-ABA2-DFB22184F10B}" type="parTrans" cxnId="{BC55753B-82ED-423D-8887-B03E1F0A2824}">
      <dgm:prSet/>
      <dgm:spPr/>
      <dgm:t>
        <a:bodyPr/>
        <a:lstStyle/>
        <a:p>
          <a:endParaRPr lang="es-EC"/>
        </a:p>
      </dgm:t>
    </dgm:pt>
    <dgm:pt modelId="{283D6728-1963-4782-B660-0643587EC40B}" type="sibTrans" cxnId="{BC55753B-82ED-423D-8887-B03E1F0A2824}">
      <dgm:prSet/>
      <dgm:spPr/>
      <dgm:t>
        <a:bodyPr/>
        <a:lstStyle/>
        <a:p>
          <a:endParaRPr lang="es-EC"/>
        </a:p>
      </dgm:t>
    </dgm:pt>
    <dgm:pt modelId="{1C8B3371-4E6E-4E80-A79D-4FFEEE314FEC}">
      <dgm:prSet custT="1"/>
      <dgm:spPr/>
      <dgm:t>
        <a:bodyPr/>
        <a:lstStyle/>
        <a:p>
          <a:pPr algn="just"/>
          <a:r>
            <a:rPr lang="es-ES_tradnl" sz="1600" dirty="0" smtClean="0"/>
            <a:t>Desarrollar el sistema de control para obtener  una respuesta rápida que permita seguir al paciente en función de los datos  obtenidos por la cámara.</a:t>
          </a:r>
          <a:endParaRPr lang="es-EC" sz="1600" dirty="0"/>
        </a:p>
      </dgm:t>
    </dgm:pt>
    <dgm:pt modelId="{30F83CD2-2679-4581-B94E-E2C94BDC69AA}" type="parTrans" cxnId="{60998438-D2F7-4ED4-BAD0-5F90EFBBC9DD}">
      <dgm:prSet/>
      <dgm:spPr/>
      <dgm:t>
        <a:bodyPr/>
        <a:lstStyle/>
        <a:p>
          <a:endParaRPr lang="es-EC"/>
        </a:p>
      </dgm:t>
    </dgm:pt>
    <dgm:pt modelId="{9D7F30DC-26CE-45A4-BF0C-DA1DBBAD84A8}" type="sibTrans" cxnId="{60998438-D2F7-4ED4-BAD0-5F90EFBBC9DD}">
      <dgm:prSet/>
      <dgm:spPr/>
      <dgm:t>
        <a:bodyPr/>
        <a:lstStyle/>
        <a:p>
          <a:endParaRPr lang="es-EC"/>
        </a:p>
      </dgm:t>
    </dgm:pt>
    <dgm:pt modelId="{AE0F0ACE-168F-4B89-B1F7-ED83AE9E75D3}" type="pres">
      <dgm:prSet presAssocID="{8443EEE3-62B2-4C1A-9BF8-780C570B8DA3}" presName="linear" presStyleCnt="0">
        <dgm:presLayoutVars>
          <dgm:dir/>
          <dgm:animLvl val="lvl"/>
          <dgm:resizeHandles val="exact"/>
        </dgm:presLayoutVars>
      </dgm:prSet>
      <dgm:spPr/>
      <dgm:t>
        <a:bodyPr/>
        <a:lstStyle/>
        <a:p>
          <a:endParaRPr lang="es-EC"/>
        </a:p>
      </dgm:t>
    </dgm:pt>
    <dgm:pt modelId="{F43E59F2-56CF-4115-8C87-920745994A1D}" type="pres">
      <dgm:prSet presAssocID="{B09672BD-8F9C-41EF-9D62-C0986F95D21F}" presName="parentLin" presStyleCnt="0"/>
      <dgm:spPr/>
    </dgm:pt>
    <dgm:pt modelId="{47DFAD8E-4BFD-49E4-AD07-A30ECB666952}" type="pres">
      <dgm:prSet presAssocID="{B09672BD-8F9C-41EF-9D62-C0986F95D21F}" presName="parentLeftMargin" presStyleLbl="node1" presStyleIdx="0" presStyleCnt="2"/>
      <dgm:spPr/>
      <dgm:t>
        <a:bodyPr/>
        <a:lstStyle/>
        <a:p>
          <a:endParaRPr lang="es-EC"/>
        </a:p>
      </dgm:t>
    </dgm:pt>
    <dgm:pt modelId="{FC9D5970-3063-4E17-8339-52FC33172536}" type="pres">
      <dgm:prSet presAssocID="{B09672BD-8F9C-41EF-9D62-C0986F95D21F}" presName="parentText" presStyleLbl="node1" presStyleIdx="0" presStyleCnt="2">
        <dgm:presLayoutVars>
          <dgm:chMax val="0"/>
          <dgm:bulletEnabled val="1"/>
        </dgm:presLayoutVars>
      </dgm:prSet>
      <dgm:spPr/>
      <dgm:t>
        <a:bodyPr/>
        <a:lstStyle/>
        <a:p>
          <a:endParaRPr lang="es-EC"/>
        </a:p>
      </dgm:t>
    </dgm:pt>
    <dgm:pt modelId="{1E315C51-E9C2-48D3-A09B-298E70AB46EC}" type="pres">
      <dgm:prSet presAssocID="{B09672BD-8F9C-41EF-9D62-C0986F95D21F}" presName="negativeSpace" presStyleCnt="0"/>
      <dgm:spPr/>
    </dgm:pt>
    <dgm:pt modelId="{2B5C84BF-0880-4755-9D8E-E931BBD40C01}" type="pres">
      <dgm:prSet presAssocID="{B09672BD-8F9C-41EF-9D62-C0986F95D21F}" presName="childText" presStyleLbl="conFgAcc1" presStyleIdx="0" presStyleCnt="2">
        <dgm:presLayoutVars>
          <dgm:bulletEnabled val="1"/>
        </dgm:presLayoutVars>
      </dgm:prSet>
      <dgm:spPr/>
      <dgm:t>
        <a:bodyPr/>
        <a:lstStyle/>
        <a:p>
          <a:endParaRPr lang="es-EC"/>
        </a:p>
      </dgm:t>
    </dgm:pt>
    <dgm:pt modelId="{F7DAC6A7-28EC-4802-8B75-8EC644E4E586}" type="pres">
      <dgm:prSet presAssocID="{FC85E554-E8A4-41F9-81AC-1993D327D4EA}" presName="spaceBetweenRectangles" presStyleCnt="0"/>
      <dgm:spPr/>
    </dgm:pt>
    <dgm:pt modelId="{F7FD8116-EF31-4F1D-985D-8EF59889B2C5}" type="pres">
      <dgm:prSet presAssocID="{CE1FB098-E61C-4B16-B953-8993EAB5F3D8}" presName="parentLin" presStyleCnt="0"/>
      <dgm:spPr/>
    </dgm:pt>
    <dgm:pt modelId="{9294F5DC-403A-4B03-9D25-E6C60D4649B6}" type="pres">
      <dgm:prSet presAssocID="{CE1FB098-E61C-4B16-B953-8993EAB5F3D8}" presName="parentLeftMargin" presStyleLbl="node1" presStyleIdx="0" presStyleCnt="2"/>
      <dgm:spPr/>
      <dgm:t>
        <a:bodyPr/>
        <a:lstStyle/>
        <a:p>
          <a:endParaRPr lang="es-EC"/>
        </a:p>
      </dgm:t>
    </dgm:pt>
    <dgm:pt modelId="{ECAAC817-05C3-483B-B95C-3521398212B3}" type="pres">
      <dgm:prSet presAssocID="{CE1FB098-E61C-4B16-B953-8993EAB5F3D8}" presName="parentText" presStyleLbl="node1" presStyleIdx="1" presStyleCnt="2">
        <dgm:presLayoutVars>
          <dgm:chMax val="0"/>
          <dgm:bulletEnabled val="1"/>
        </dgm:presLayoutVars>
      </dgm:prSet>
      <dgm:spPr/>
      <dgm:t>
        <a:bodyPr/>
        <a:lstStyle/>
        <a:p>
          <a:endParaRPr lang="es-EC"/>
        </a:p>
      </dgm:t>
    </dgm:pt>
    <dgm:pt modelId="{E6266842-DC14-41E4-BE02-3260D08CEE07}" type="pres">
      <dgm:prSet presAssocID="{CE1FB098-E61C-4B16-B953-8993EAB5F3D8}" presName="negativeSpace" presStyleCnt="0"/>
      <dgm:spPr/>
    </dgm:pt>
    <dgm:pt modelId="{569549F8-BE2A-4E8A-AF70-E35C1C8224E5}" type="pres">
      <dgm:prSet presAssocID="{CE1FB098-E61C-4B16-B953-8993EAB5F3D8}" presName="childText" presStyleLbl="conFgAcc1" presStyleIdx="1" presStyleCnt="2">
        <dgm:presLayoutVars>
          <dgm:bulletEnabled val="1"/>
        </dgm:presLayoutVars>
      </dgm:prSet>
      <dgm:spPr/>
      <dgm:t>
        <a:bodyPr/>
        <a:lstStyle/>
        <a:p>
          <a:endParaRPr lang="es-EC"/>
        </a:p>
      </dgm:t>
    </dgm:pt>
  </dgm:ptLst>
  <dgm:cxnLst>
    <dgm:cxn modelId="{832BC3C3-A958-4FCC-A3DC-58EA7CEFA86F}" srcId="{B09672BD-8F9C-41EF-9D62-C0986F95D21F}" destId="{337C85E5-AA8B-486F-BC24-3A87AEB98EF9}" srcOrd="0" destOrd="0" parTransId="{1E4E12A3-2B40-4102-82B1-1AC17021D60E}" sibTransId="{EA9D6921-8F88-4E70-9962-EFE9F69DFA95}"/>
    <dgm:cxn modelId="{43561EAC-2C6D-4315-8AE8-99DDF48426BB}" type="presOf" srcId="{7A22AD3E-3CD5-4133-BEF4-F6568AE80D83}" destId="{569549F8-BE2A-4E8A-AF70-E35C1C8224E5}" srcOrd="0" destOrd="4" presId="urn:microsoft.com/office/officeart/2005/8/layout/list1"/>
    <dgm:cxn modelId="{C0F84253-DB72-48BA-9820-F3D6B0ABB602}" srcId="{8443EEE3-62B2-4C1A-9BF8-780C570B8DA3}" destId="{CE1FB098-E61C-4B16-B953-8993EAB5F3D8}" srcOrd="1" destOrd="0" parTransId="{06177066-193E-4B3F-B07C-B6BF8F07F233}" sibTransId="{FCBC3E2D-9792-4DEA-A033-2BE4A236EC66}"/>
    <dgm:cxn modelId="{BCE13623-2BF9-4C0D-A657-47C731B97002}" type="presOf" srcId="{69DE36AC-8062-4190-9484-C7449414D216}" destId="{569549F8-BE2A-4E8A-AF70-E35C1C8224E5}" srcOrd="0" destOrd="0" presId="urn:microsoft.com/office/officeart/2005/8/layout/list1"/>
    <dgm:cxn modelId="{6B46DB7A-2023-4F95-BB70-DF8608B823B4}" type="presOf" srcId="{B09672BD-8F9C-41EF-9D62-C0986F95D21F}" destId="{47DFAD8E-4BFD-49E4-AD07-A30ECB666952}" srcOrd="0" destOrd="0" presId="urn:microsoft.com/office/officeart/2005/8/layout/list1"/>
    <dgm:cxn modelId="{95C18666-03C9-42FA-A4C1-C43F3B6FC7EE}" srcId="{CE1FB098-E61C-4B16-B953-8993EAB5F3D8}" destId="{35F09DEC-C335-46C3-87C7-EBEBFBA72CB6}" srcOrd="3" destOrd="0" parTransId="{AAFFADBC-5CDC-4585-8F50-308F450B6AAD}" sibTransId="{F0675810-0D79-409C-9461-0EC499375BA1}"/>
    <dgm:cxn modelId="{8E3FC738-29AD-45B7-95FB-81276933D43D}" type="presOf" srcId="{CE1FB098-E61C-4B16-B953-8993EAB5F3D8}" destId="{9294F5DC-403A-4B03-9D25-E6C60D4649B6}" srcOrd="0" destOrd="0" presId="urn:microsoft.com/office/officeart/2005/8/layout/list1"/>
    <dgm:cxn modelId="{60998438-D2F7-4ED4-BAD0-5F90EFBBC9DD}" srcId="{CE1FB098-E61C-4B16-B953-8993EAB5F3D8}" destId="{1C8B3371-4E6E-4E80-A79D-4FFEEE314FEC}" srcOrd="5" destOrd="0" parTransId="{30F83CD2-2679-4581-B94E-E2C94BDC69AA}" sibTransId="{9D7F30DC-26CE-45A4-BF0C-DA1DBBAD84A8}"/>
    <dgm:cxn modelId="{ED9F74B7-F7E1-42FC-862E-A221FD8DC5C7}" type="presOf" srcId="{8443EEE3-62B2-4C1A-9BF8-780C570B8DA3}" destId="{AE0F0ACE-168F-4B89-B1F7-ED83AE9E75D3}" srcOrd="0" destOrd="0" presId="urn:microsoft.com/office/officeart/2005/8/layout/list1"/>
    <dgm:cxn modelId="{A310120B-5F9D-4513-B9EE-F79DCDA83934}" srcId="{8443EEE3-62B2-4C1A-9BF8-780C570B8DA3}" destId="{B09672BD-8F9C-41EF-9D62-C0986F95D21F}" srcOrd="0" destOrd="0" parTransId="{D8E16147-6AE0-4CFB-BDAA-8796057482D9}" sibTransId="{FC85E554-E8A4-41F9-81AC-1993D327D4EA}"/>
    <dgm:cxn modelId="{20727695-E135-4C2C-90C6-4CD88F5FE5C2}" type="presOf" srcId="{1C8B3371-4E6E-4E80-A79D-4FFEEE314FEC}" destId="{569549F8-BE2A-4E8A-AF70-E35C1C8224E5}" srcOrd="0" destOrd="5" presId="urn:microsoft.com/office/officeart/2005/8/layout/list1"/>
    <dgm:cxn modelId="{634A1358-4D2F-4A2F-9F1E-3E8D7BADA44C}" type="presOf" srcId="{B09672BD-8F9C-41EF-9D62-C0986F95D21F}" destId="{FC9D5970-3063-4E17-8339-52FC33172536}" srcOrd="1" destOrd="0" presId="urn:microsoft.com/office/officeart/2005/8/layout/list1"/>
    <dgm:cxn modelId="{6E077781-5434-4772-966F-47D25DBE01EC}" srcId="{CE1FB098-E61C-4B16-B953-8993EAB5F3D8}" destId="{69DE36AC-8062-4190-9484-C7449414D216}" srcOrd="0" destOrd="0" parTransId="{1F0725A2-5EAA-4418-B8A7-FAF1090C8285}" sibTransId="{C97B9FFA-E466-4F3C-8233-2D9C0CD23D3B}"/>
    <dgm:cxn modelId="{73717A37-63ED-47EE-BF2F-71C0939C611D}" type="presOf" srcId="{CE1FB098-E61C-4B16-B953-8993EAB5F3D8}" destId="{ECAAC817-05C3-483B-B95C-3521398212B3}" srcOrd="1" destOrd="0" presId="urn:microsoft.com/office/officeart/2005/8/layout/list1"/>
    <dgm:cxn modelId="{02B0BAE8-1FF8-4AD4-B0EE-3AD051ECAF86}" type="presOf" srcId="{33C5B50A-F8F1-4EBE-BDA7-91F5C7F83B1A}" destId="{569549F8-BE2A-4E8A-AF70-E35C1C8224E5}" srcOrd="0" destOrd="1" presId="urn:microsoft.com/office/officeart/2005/8/layout/list1"/>
    <dgm:cxn modelId="{B5C0BCB9-003B-45CD-BFA4-7335832A79F7}" srcId="{CE1FB098-E61C-4B16-B953-8993EAB5F3D8}" destId="{70379AD1-1878-4264-A704-0167547E02A9}" srcOrd="2" destOrd="0" parTransId="{7CC736E1-3679-4682-A7EE-202729D8B64F}" sibTransId="{592B02CC-B3FD-46E9-A8FB-EE96C41C86DE}"/>
    <dgm:cxn modelId="{45DC7112-B6DB-4CAE-9090-E9FC86E4186A}" type="presOf" srcId="{337C85E5-AA8B-486F-BC24-3A87AEB98EF9}" destId="{2B5C84BF-0880-4755-9D8E-E931BBD40C01}" srcOrd="0" destOrd="0" presId="urn:microsoft.com/office/officeart/2005/8/layout/list1"/>
    <dgm:cxn modelId="{28A81341-4DCE-4C4E-A143-68948F46A379}" type="presOf" srcId="{70379AD1-1878-4264-A704-0167547E02A9}" destId="{569549F8-BE2A-4E8A-AF70-E35C1C8224E5}" srcOrd="0" destOrd="2" presId="urn:microsoft.com/office/officeart/2005/8/layout/list1"/>
    <dgm:cxn modelId="{0D1505C2-9180-4788-8AA1-5A26AD1EE212}" srcId="{CE1FB098-E61C-4B16-B953-8993EAB5F3D8}" destId="{33C5B50A-F8F1-4EBE-BDA7-91F5C7F83B1A}" srcOrd="1" destOrd="0" parTransId="{87EF9964-990F-4503-BA9C-1645B215FE62}" sibTransId="{8608B00D-A0C0-446B-B14D-ED5565E89708}"/>
    <dgm:cxn modelId="{BC55753B-82ED-423D-8887-B03E1F0A2824}" srcId="{CE1FB098-E61C-4B16-B953-8993EAB5F3D8}" destId="{7A22AD3E-3CD5-4133-BEF4-F6568AE80D83}" srcOrd="4" destOrd="0" parTransId="{B2CAC2A2-F04A-4587-ABA2-DFB22184F10B}" sibTransId="{283D6728-1963-4782-B660-0643587EC40B}"/>
    <dgm:cxn modelId="{887734C4-3DDE-4044-B37B-E0D1D139E443}" type="presOf" srcId="{35F09DEC-C335-46C3-87C7-EBEBFBA72CB6}" destId="{569549F8-BE2A-4E8A-AF70-E35C1C8224E5}" srcOrd="0" destOrd="3" presId="urn:microsoft.com/office/officeart/2005/8/layout/list1"/>
    <dgm:cxn modelId="{9A9AC3DA-ED25-42E1-801D-BCB8A6DC7B3C}" type="presParOf" srcId="{AE0F0ACE-168F-4B89-B1F7-ED83AE9E75D3}" destId="{F43E59F2-56CF-4115-8C87-920745994A1D}" srcOrd="0" destOrd="0" presId="urn:microsoft.com/office/officeart/2005/8/layout/list1"/>
    <dgm:cxn modelId="{8F24B650-F04D-4B72-A90F-6E98939ACC91}" type="presParOf" srcId="{F43E59F2-56CF-4115-8C87-920745994A1D}" destId="{47DFAD8E-4BFD-49E4-AD07-A30ECB666952}" srcOrd="0" destOrd="0" presId="urn:microsoft.com/office/officeart/2005/8/layout/list1"/>
    <dgm:cxn modelId="{B90E0728-D8B9-4C53-A21C-D080722A51DC}" type="presParOf" srcId="{F43E59F2-56CF-4115-8C87-920745994A1D}" destId="{FC9D5970-3063-4E17-8339-52FC33172536}" srcOrd="1" destOrd="0" presId="urn:microsoft.com/office/officeart/2005/8/layout/list1"/>
    <dgm:cxn modelId="{0C927932-7E1D-416E-841F-F47D2A3992B6}" type="presParOf" srcId="{AE0F0ACE-168F-4B89-B1F7-ED83AE9E75D3}" destId="{1E315C51-E9C2-48D3-A09B-298E70AB46EC}" srcOrd="1" destOrd="0" presId="urn:microsoft.com/office/officeart/2005/8/layout/list1"/>
    <dgm:cxn modelId="{95DC397C-8C04-481B-9ECF-9E46E7328626}" type="presParOf" srcId="{AE0F0ACE-168F-4B89-B1F7-ED83AE9E75D3}" destId="{2B5C84BF-0880-4755-9D8E-E931BBD40C01}" srcOrd="2" destOrd="0" presId="urn:microsoft.com/office/officeart/2005/8/layout/list1"/>
    <dgm:cxn modelId="{74519EB6-20FF-4927-8585-4927DA095D88}" type="presParOf" srcId="{AE0F0ACE-168F-4B89-B1F7-ED83AE9E75D3}" destId="{F7DAC6A7-28EC-4802-8B75-8EC644E4E586}" srcOrd="3" destOrd="0" presId="urn:microsoft.com/office/officeart/2005/8/layout/list1"/>
    <dgm:cxn modelId="{0F481482-7DBE-4064-9C3A-4AA915635CCB}" type="presParOf" srcId="{AE0F0ACE-168F-4B89-B1F7-ED83AE9E75D3}" destId="{F7FD8116-EF31-4F1D-985D-8EF59889B2C5}" srcOrd="4" destOrd="0" presId="urn:microsoft.com/office/officeart/2005/8/layout/list1"/>
    <dgm:cxn modelId="{10116157-FC85-4357-B097-8CA64D815627}" type="presParOf" srcId="{F7FD8116-EF31-4F1D-985D-8EF59889B2C5}" destId="{9294F5DC-403A-4B03-9D25-E6C60D4649B6}" srcOrd="0" destOrd="0" presId="urn:microsoft.com/office/officeart/2005/8/layout/list1"/>
    <dgm:cxn modelId="{FC49EDD0-2C6B-4F75-BC8E-082905029E5D}" type="presParOf" srcId="{F7FD8116-EF31-4F1D-985D-8EF59889B2C5}" destId="{ECAAC817-05C3-483B-B95C-3521398212B3}" srcOrd="1" destOrd="0" presId="urn:microsoft.com/office/officeart/2005/8/layout/list1"/>
    <dgm:cxn modelId="{8C0D7919-3200-48FA-9539-7C467EE750F6}" type="presParOf" srcId="{AE0F0ACE-168F-4B89-B1F7-ED83AE9E75D3}" destId="{E6266842-DC14-41E4-BE02-3260D08CEE07}" srcOrd="5" destOrd="0" presId="urn:microsoft.com/office/officeart/2005/8/layout/list1"/>
    <dgm:cxn modelId="{7163B5DF-74C8-42A9-8907-AEA92ECA4D35}" type="presParOf" srcId="{AE0F0ACE-168F-4B89-B1F7-ED83AE9E75D3}" destId="{569549F8-BE2A-4E8A-AF70-E35C1C8224E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10D2D7-3CF0-43D4-A046-0B5DF4607226}" type="doc">
      <dgm:prSet loTypeId="urn:microsoft.com/office/officeart/2005/8/layout/pList2" loCatId="picture" qsTypeId="urn:microsoft.com/office/officeart/2005/8/quickstyle/3d2" qsCatId="3D" csTypeId="urn:microsoft.com/office/officeart/2005/8/colors/accent1_1" csCatId="accent1" phldr="1"/>
      <dgm:spPr/>
      <dgm:t>
        <a:bodyPr/>
        <a:lstStyle/>
        <a:p>
          <a:endParaRPr lang="es-EC"/>
        </a:p>
      </dgm:t>
    </dgm:pt>
    <dgm:pt modelId="{F05D0EF2-1B53-4381-B2CC-5F05066CAD7F}">
      <dgm:prSet phldrT="[Texto]" custT="1"/>
      <dgm:spPr/>
      <dgm:t>
        <a:bodyPr/>
        <a:lstStyle/>
        <a:p>
          <a:r>
            <a:rPr lang="es-EC" sz="2000" b="1" dirty="0" smtClean="0"/>
            <a:t>Sistema Mecánico</a:t>
          </a:r>
          <a:endParaRPr lang="es-EC" sz="2000" b="1" dirty="0"/>
        </a:p>
      </dgm:t>
    </dgm:pt>
    <dgm:pt modelId="{36A23958-8C60-4379-9792-E6FB2FCD5547}" type="parTrans" cxnId="{8DC49700-6EE2-4619-B38F-DF5CFB450C4F}">
      <dgm:prSet/>
      <dgm:spPr/>
      <dgm:t>
        <a:bodyPr/>
        <a:lstStyle/>
        <a:p>
          <a:endParaRPr lang="es-EC"/>
        </a:p>
      </dgm:t>
    </dgm:pt>
    <dgm:pt modelId="{EE1D1048-71FA-4479-A1A5-36BB9E873CB3}" type="sibTrans" cxnId="{8DC49700-6EE2-4619-B38F-DF5CFB450C4F}">
      <dgm:prSet/>
      <dgm:spPr/>
      <dgm:t>
        <a:bodyPr/>
        <a:lstStyle/>
        <a:p>
          <a:endParaRPr lang="es-EC"/>
        </a:p>
      </dgm:t>
    </dgm:pt>
    <dgm:pt modelId="{6979DC77-0882-41BF-B769-13D98CF2872B}">
      <dgm:prSet phldrT="[Texto]" custT="1"/>
      <dgm:spPr/>
      <dgm:t>
        <a:bodyPr/>
        <a:lstStyle/>
        <a:p>
          <a:r>
            <a:rPr lang="es-EC" sz="1800" dirty="0" smtClean="0"/>
            <a:t>Alcance máximo eje x:	1.40 m.</a:t>
          </a:r>
          <a:endParaRPr lang="es-EC" sz="1800" dirty="0"/>
        </a:p>
      </dgm:t>
    </dgm:pt>
    <dgm:pt modelId="{3DC62319-DF87-4C03-852A-0DA283D7CC17}" type="parTrans" cxnId="{066F8964-8D88-4260-9653-2349D183C0F3}">
      <dgm:prSet/>
      <dgm:spPr/>
      <dgm:t>
        <a:bodyPr/>
        <a:lstStyle/>
        <a:p>
          <a:endParaRPr lang="es-EC"/>
        </a:p>
      </dgm:t>
    </dgm:pt>
    <dgm:pt modelId="{B2FEC5A9-7251-4524-A190-9D34D7492E84}" type="sibTrans" cxnId="{066F8964-8D88-4260-9653-2349D183C0F3}">
      <dgm:prSet/>
      <dgm:spPr/>
      <dgm:t>
        <a:bodyPr/>
        <a:lstStyle/>
        <a:p>
          <a:endParaRPr lang="es-EC"/>
        </a:p>
      </dgm:t>
    </dgm:pt>
    <dgm:pt modelId="{1582953F-DB42-4AA4-83DF-70AE5F8C52AE}">
      <dgm:prSet phldrT="[Texto]" custT="1"/>
      <dgm:spPr/>
      <dgm:t>
        <a:bodyPr/>
        <a:lstStyle/>
        <a:p>
          <a:r>
            <a:rPr lang="es-EC" sz="2000" b="1" dirty="0" smtClean="0"/>
            <a:t>Sistema Electrónico</a:t>
          </a:r>
          <a:endParaRPr lang="es-EC" sz="2000" b="1" dirty="0"/>
        </a:p>
      </dgm:t>
    </dgm:pt>
    <dgm:pt modelId="{827F90A8-5A83-46A1-9A2D-A2334A3E116D}" type="parTrans" cxnId="{A7E6251C-48B6-4DB9-B48F-BB907FEF9858}">
      <dgm:prSet/>
      <dgm:spPr/>
      <dgm:t>
        <a:bodyPr/>
        <a:lstStyle/>
        <a:p>
          <a:endParaRPr lang="es-EC"/>
        </a:p>
      </dgm:t>
    </dgm:pt>
    <dgm:pt modelId="{44B1DBFA-0766-4F3F-9002-230311CB6E39}" type="sibTrans" cxnId="{A7E6251C-48B6-4DB9-B48F-BB907FEF9858}">
      <dgm:prSet/>
      <dgm:spPr/>
      <dgm:t>
        <a:bodyPr/>
        <a:lstStyle/>
        <a:p>
          <a:endParaRPr lang="es-EC"/>
        </a:p>
      </dgm:t>
    </dgm:pt>
    <dgm:pt modelId="{5033A4F5-4E55-4D04-A4D2-5E5CB5E722A3}">
      <dgm:prSet phldrT="[Texto]" custT="1"/>
      <dgm:spPr/>
      <dgm:t>
        <a:bodyPr/>
        <a:lstStyle/>
        <a:p>
          <a:r>
            <a:rPr lang="es-EC" sz="2000" b="1" dirty="0" smtClean="0"/>
            <a:t>Sistema de Control</a:t>
          </a:r>
          <a:endParaRPr lang="es-EC" sz="2000" b="1" dirty="0"/>
        </a:p>
      </dgm:t>
    </dgm:pt>
    <dgm:pt modelId="{16FDC32D-C0B6-4FE9-8D58-E47BB591437C}" type="parTrans" cxnId="{134E5BA2-AFAE-4329-AD17-2CF3239E13C3}">
      <dgm:prSet/>
      <dgm:spPr/>
      <dgm:t>
        <a:bodyPr/>
        <a:lstStyle/>
        <a:p>
          <a:endParaRPr lang="es-EC"/>
        </a:p>
      </dgm:t>
    </dgm:pt>
    <dgm:pt modelId="{0B6E169C-5371-4D3D-AC9D-1284C8828ADE}" type="sibTrans" cxnId="{134E5BA2-AFAE-4329-AD17-2CF3239E13C3}">
      <dgm:prSet/>
      <dgm:spPr/>
      <dgm:t>
        <a:bodyPr/>
        <a:lstStyle/>
        <a:p>
          <a:endParaRPr lang="es-EC"/>
        </a:p>
      </dgm:t>
    </dgm:pt>
    <dgm:pt modelId="{F22D8252-8B56-4F37-B632-AA4434CBCCF6}">
      <dgm:prSet phldrT="[Texto]" custT="1"/>
      <dgm:spPr/>
      <dgm:t>
        <a:bodyPr/>
        <a:lstStyle/>
        <a:p>
          <a:r>
            <a:rPr lang="es-EC" sz="1800" dirty="0" smtClean="0"/>
            <a:t>Control Difuso</a:t>
          </a:r>
          <a:endParaRPr lang="es-EC" sz="1800" dirty="0"/>
        </a:p>
      </dgm:t>
    </dgm:pt>
    <dgm:pt modelId="{BE977C72-7B7E-4600-904A-21D4314B5A50}" type="parTrans" cxnId="{D0F2C8C4-F358-43A6-B634-9A0D1F4D0ADB}">
      <dgm:prSet/>
      <dgm:spPr/>
      <dgm:t>
        <a:bodyPr/>
        <a:lstStyle/>
        <a:p>
          <a:endParaRPr lang="es-EC"/>
        </a:p>
      </dgm:t>
    </dgm:pt>
    <dgm:pt modelId="{0C226001-0429-4C50-A83C-EC180B88F4C4}" type="sibTrans" cxnId="{D0F2C8C4-F358-43A6-B634-9A0D1F4D0ADB}">
      <dgm:prSet/>
      <dgm:spPr/>
      <dgm:t>
        <a:bodyPr/>
        <a:lstStyle/>
        <a:p>
          <a:endParaRPr lang="es-EC"/>
        </a:p>
      </dgm:t>
    </dgm:pt>
    <dgm:pt modelId="{67C318A5-5077-4586-845B-69DC04CEC103}">
      <dgm:prSet custT="1"/>
      <dgm:spPr/>
      <dgm:t>
        <a:bodyPr/>
        <a:lstStyle/>
        <a:p>
          <a:r>
            <a:rPr lang="es-EC" sz="1800" dirty="0" smtClean="0"/>
            <a:t>Alcance máximo eje y:	0.15 m.</a:t>
          </a:r>
          <a:endParaRPr lang="es-EC" sz="1800" dirty="0"/>
        </a:p>
      </dgm:t>
    </dgm:pt>
    <dgm:pt modelId="{6F8ECC82-5076-4EBB-9D9F-1700708E3411}" type="parTrans" cxnId="{93317C03-E253-4836-9227-BF01D21CD2D6}">
      <dgm:prSet/>
      <dgm:spPr/>
      <dgm:t>
        <a:bodyPr/>
        <a:lstStyle/>
        <a:p>
          <a:endParaRPr lang="es-EC"/>
        </a:p>
      </dgm:t>
    </dgm:pt>
    <dgm:pt modelId="{91521808-B5CA-493A-9103-BA300688FCF4}" type="sibTrans" cxnId="{93317C03-E253-4836-9227-BF01D21CD2D6}">
      <dgm:prSet/>
      <dgm:spPr/>
      <dgm:t>
        <a:bodyPr/>
        <a:lstStyle/>
        <a:p>
          <a:endParaRPr lang="es-EC"/>
        </a:p>
      </dgm:t>
    </dgm:pt>
    <dgm:pt modelId="{D5AD118D-9C77-403E-BBAC-D5903569A925}">
      <dgm:prSet custT="1"/>
      <dgm:spPr/>
      <dgm:t>
        <a:bodyPr/>
        <a:lstStyle/>
        <a:p>
          <a:r>
            <a:rPr lang="es-EC" sz="1800" dirty="0" smtClean="0"/>
            <a:t>Grados de Libertad: 	3 grados</a:t>
          </a:r>
          <a:endParaRPr lang="es-EC" sz="1800" dirty="0"/>
        </a:p>
      </dgm:t>
    </dgm:pt>
    <dgm:pt modelId="{EDBF34F9-8A1C-47C1-A7F5-42F44A7C8448}" type="parTrans" cxnId="{C35A267B-FCD0-4FF2-99CB-A75C4859B0C6}">
      <dgm:prSet/>
      <dgm:spPr/>
      <dgm:t>
        <a:bodyPr/>
        <a:lstStyle/>
        <a:p>
          <a:endParaRPr lang="es-EC"/>
        </a:p>
      </dgm:t>
    </dgm:pt>
    <dgm:pt modelId="{CAAA8A99-EB89-4CFD-BF0E-F9CF6ACA7234}" type="sibTrans" cxnId="{C35A267B-FCD0-4FF2-99CB-A75C4859B0C6}">
      <dgm:prSet/>
      <dgm:spPr/>
      <dgm:t>
        <a:bodyPr/>
        <a:lstStyle/>
        <a:p>
          <a:endParaRPr lang="es-EC"/>
        </a:p>
      </dgm:t>
    </dgm:pt>
    <dgm:pt modelId="{99E1F2D7-B6E4-42BC-BE53-F8F07720D302}">
      <dgm:prSet custT="1"/>
      <dgm:spPr/>
      <dgm:t>
        <a:bodyPr/>
        <a:lstStyle/>
        <a:p>
          <a:r>
            <a:rPr lang="es-EC" sz="1800" dirty="0" smtClean="0"/>
            <a:t>Posición de montaje:  	En el piso</a:t>
          </a:r>
          <a:endParaRPr lang="es-EC" sz="1800" dirty="0"/>
        </a:p>
      </dgm:t>
    </dgm:pt>
    <dgm:pt modelId="{E2A0A864-4DBE-4DE6-9CF5-0174DC57C175}" type="parTrans" cxnId="{CBF2E7DE-C18D-413F-8917-FC3C204402D6}">
      <dgm:prSet/>
      <dgm:spPr/>
      <dgm:t>
        <a:bodyPr/>
        <a:lstStyle/>
        <a:p>
          <a:endParaRPr lang="es-EC"/>
        </a:p>
      </dgm:t>
    </dgm:pt>
    <dgm:pt modelId="{F45D7B51-51F6-4B44-AC03-46DC0C4F4ABB}" type="sibTrans" cxnId="{CBF2E7DE-C18D-413F-8917-FC3C204402D6}">
      <dgm:prSet/>
      <dgm:spPr/>
      <dgm:t>
        <a:bodyPr/>
        <a:lstStyle/>
        <a:p>
          <a:endParaRPr lang="es-EC"/>
        </a:p>
      </dgm:t>
    </dgm:pt>
    <dgm:pt modelId="{01B1B92D-E65D-4831-B708-4B89671DB128}">
      <dgm:prSet phldrT="[Texto]" custT="1"/>
      <dgm:spPr/>
      <dgm:t>
        <a:bodyPr/>
        <a:lstStyle/>
        <a:p>
          <a:r>
            <a:rPr lang="es-EC" sz="1800" dirty="0" smtClean="0"/>
            <a:t>Servomotores o motores de corriente continua.</a:t>
          </a:r>
          <a:endParaRPr lang="es-EC" sz="1800" dirty="0"/>
        </a:p>
      </dgm:t>
    </dgm:pt>
    <dgm:pt modelId="{1316AB1F-CDB9-4EE0-808F-CA204F103597}" type="parTrans" cxnId="{E71D8729-DF97-425B-B55B-EA404269C302}">
      <dgm:prSet/>
      <dgm:spPr/>
      <dgm:t>
        <a:bodyPr/>
        <a:lstStyle/>
        <a:p>
          <a:endParaRPr lang="es-EC"/>
        </a:p>
      </dgm:t>
    </dgm:pt>
    <dgm:pt modelId="{D170181B-E5F0-4484-A1E2-309960451C43}" type="sibTrans" cxnId="{E71D8729-DF97-425B-B55B-EA404269C302}">
      <dgm:prSet/>
      <dgm:spPr/>
      <dgm:t>
        <a:bodyPr/>
        <a:lstStyle/>
        <a:p>
          <a:endParaRPr lang="es-EC"/>
        </a:p>
      </dgm:t>
    </dgm:pt>
    <dgm:pt modelId="{DD952BE0-C6B7-40EB-9DEA-5BB1F62E9F03}">
      <dgm:prSet phldrT="[Texto]"/>
      <dgm:spPr/>
      <dgm:t>
        <a:bodyPr/>
        <a:lstStyle/>
        <a:p>
          <a:endParaRPr lang="es-EC" sz="1400" dirty="0"/>
        </a:p>
      </dgm:t>
    </dgm:pt>
    <dgm:pt modelId="{F4B986B5-1464-49EB-9D93-126552770EFC}" type="parTrans" cxnId="{B442A6AC-0E2C-4FB6-8559-8B28D32AB004}">
      <dgm:prSet/>
      <dgm:spPr/>
      <dgm:t>
        <a:bodyPr/>
        <a:lstStyle/>
        <a:p>
          <a:endParaRPr lang="es-EC"/>
        </a:p>
      </dgm:t>
    </dgm:pt>
    <dgm:pt modelId="{7BB754CB-1A18-4BFF-B4BD-0828865392BF}" type="sibTrans" cxnId="{B442A6AC-0E2C-4FB6-8559-8B28D32AB004}">
      <dgm:prSet/>
      <dgm:spPr/>
      <dgm:t>
        <a:bodyPr/>
        <a:lstStyle/>
        <a:p>
          <a:endParaRPr lang="es-EC"/>
        </a:p>
      </dgm:t>
    </dgm:pt>
    <dgm:pt modelId="{A3CC916D-38F4-4BA6-A6D7-129AE4E6D570}">
      <dgm:prSet phldrT="[Texto]" custT="1"/>
      <dgm:spPr/>
      <dgm:t>
        <a:bodyPr/>
        <a:lstStyle/>
        <a:p>
          <a:r>
            <a:rPr lang="es-EC" sz="1800" dirty="0" smtClean="0"/>
            <a:t>Control cinemático </a:t>
          </a:r>
          <a:endParaRPr lang="es-EC" sz="1800" dirty="0"/>
        </a:p>
      </dgm:t>
    </dgm:pt>
    <dgm:pt modelId="{01503F2F-EB3F-494E-8C2F-41AD9816E18F}" type="parTrans" cxnId="{1C5B1079-DEFC-414F-9880-DAA8366D229C}">
      <dgm:prSet/>
      <dgm:spPr/>
      <dgm:t>
        <a:bodyPr/>
        <a:lstStyle/>
        <a:p>
          <a:endParaRPr lang="es-EC"/>
        </a:p>
      </dgm:t>
    </dgm:pt>
    <dgm:pt modelId="{84F57F99-5EF4-479F-B27D-5571BDC5F1FD}" type="sibTrans" cxnId="{1C5B1079-DEFC-414F-9880-DAA8366D229C}">
      <dgm:prSet/>
      <dgm:spPr/>
      <dgm:t>
        <a:bodyPr/>
        <a:lstStyle/>
        <a:p>
          <a:endParaRPr lang="es-EC"/>
        </a:p>
      </dgm:t>
    </dgm:pt>
    <dgm:pt modelId="{133D6EA6-B411-4C8B-9BD9-068EEC40FAE4}">
      <dgm:prSet phldrT="[Texto]" custT="1"/>
      <dgm:spPr/>
      <dgm:t>
        <a:bodyPr/>
        <a:lstStyle/>
        <a:p>
          <a:r>
            <a:rPr lang="es-EC" sz="1800" dirty="0" smtClean="0"/>
            <a:t>Diseño de placa electrónica</a:t>
          </a:r>
          <a:endParaRPr lang="es-EC" sz="1800" dirty="0"/>
        </a:p>
      </dgm:t>
    </dgm:pt>
    <dgm:pt modelId="{EC559FD9-38A2-49B1-9B10-B637187737BA}" type="parTrans" cxnId="{5FDD6544-C909-4FEB-BB23-B8D2AA203C64}">
      <dgm:prSet/>
      <dgm:spPr/>
      <dgm:t>
        <a:bodyPr/>
        <a:lstStyle/>
        <a:p>
          <a:endParaRPr lang="es-EC"/>
        </a:p>
      </dgm:t>
    </dgm:pt>
    <dgm:pt modelId="{864B1158-53F0-4620-BB35-5C98CC746444}" type="sibTrans" cxnId="{5FDD6544-C909-4FEB-BB23-B8D2AA203C64}">
      <dgm:prSet/>
      <dgm:spPr/>
      <dgm:t>
        <a:bodyPr/>
        <a:lstStyle/>
        <a:p>
          <a:endParaRPr lang="es-EC"/>
        </a:p>
      </dgm:t>
    </dgm:pt>
    <dgm:pt modelId="{B972A7EE-E881-4758-85EC-0817FDAF466B}">
      <dgm:prSet phldrT="[Texto]" custT="1"/>
      <dgm:spPr/>
      <dgm:t>
        <a:bodyPr/>
        <a:lstStyle/>
        <a:p>
          <a:r>
            <a:rPr lang="es-EC" sz="1800" dirty="0" smtClean="0"/>
            <a:t>Adquisición y procesamiento de imágenes.</a:t>
          </a:r>
          <a:endParaRPr lang="es-EC" sz="1800" dirty="0"/>
        </a:p>
      </dgm:t>
    </dgm:pt>
    <dgm:pt modelId="{1A80E6DB-5A73-40F6-887F-883EFDF5D6AD}" type="parTrans" cxnId="{C1A68B25-3635-4ED0-ADD9-4AE3FA50BAAF}">
      <dgm:prSet/>
      <dgm:spPr/>
      <dgm:t>
        <a:bodyPr/>
        <a:lstStyle/>
        <a:p>
          <a:endParaRPr lang="es-EC"/>
        </a:p>
      </dgm:t>
    </dgm:pt>
    <dgm:pt modelId="{9713EE6E-C4EF-463C-86F7-C2C5311BB2F5}" type="sibTrans" cxnId="{C1A68B25-3635-4ED0-ADD9-4AE3FA50BAAF}">
      <dgm:prSet/>
      <dgm:spPr/>
      <dgm:t>
        <a:bodyPr/>
        <a:lstStyle/>
        <a:p>
          <a:endParaRPr lang="es-EC"/>
        </a:p>
      </dgm:t>
    </dgm:pt>
    <dgm:pt modelId="{B0D2FB72-1AEC-4781-BA71-2A6D381E3A66}">
      <dgm:prSet phldrT="[Texto]" custT="1"/>
      <dgm:spPr/>
      <dgm:t>
        <a:bodyPr/>
        <a:lstStyle/>
        <a:p>
          <a:r>
            <a:rPr lang="es-EC" sz="1800" dirty="0" smtClean="0"/>
            <a:t>Adquisición y generación de señales por USB 6009 de NI</a:t>
          </a:r>
          <a:endParaRPr lang="es-EC" sz="1800" dirty="0"/>
        </a:p>
      </dgm:t>
    </dgm:pt>
    <dgm:pt modelId="{81B8F518-40E2-46AB-9DA7-0750EE15DEC4}" type="parTrans" cxnId="{CEA92376-78D9-4B90-AFA4-5649294CF1A2}">
      <dgm:prSet/>
      <dgm:spPr/>
      <dgm:t>
        <a:bodyPr/>
        <a:lstStyle/>
        <a:p>
          <a:endParaRPr lang="es-EC"/>
        </a:p>
      </dgm:t>
    </dgm:pt>
    <dgm:pt modelId="{71828E61-9EC4-4210-8214-43D03F672434}" type="sibTrans" cxnId="{CEA92376-78D9-4B90-AFA4-5649294CF1A2}">
      <dgm:prSet/>
      <dgm:spPr/>
      <dgm:t>
        <a:bodyPr/>
        <a:lstStyle/>
        <a:p>
          <a:endParaRPr lang="es-EC"/>
        </a:p>
      </dgm:t>
    </dgm:pt>
    <dgm:pt modelId="{6208AEFD-6D27-4101-8251-E03F4F4E0444}">
      <dgm:prSet phldrT="[Texto]" custT="1"/>
      <dgm:spPr/>
      <dgm:t>
        <a:bodyPr/>
        <a:lstStyle/>
        <a:p>
          <a:r>
            <a:rPr lang="es-ES" sz="1800" dirty="0" smtClean="0"/>
            <a:t>Elaboración de panel de control</a:t>
          </a:r>
          <a:endParaRPr lang="es-EC" sz="1800" dirty="0"/>
        </a:p>
      </dgm:t>
    </dgm:pt>
    <dgm:pt modelId="{6A51507D-D753-4728-8132-205EE95157FE}" type="parTrans" cxnId="{946A6624-4428-4C77-AB33-B6CAC0A00B0A}">
      <dgm:prSet/>
      <dgm:spPr/>
      <dgm:t>
        <a:bodyPr/>
        <a:lstStyle/>
        <a:p>
          <a:endParaRPr lang="es-EC"/>
        </a:p>
      </dgm:t>
    </dgm:pt>
    <dgm:pt modelId="{E3AA021A-FA71-4838-9685-B36931A52CD4}" type="sibTrans" cxnId="{946A6624-4428-4C77-AB33-B6CAC0A00B0A}">
      <dgm:prSet/>
      <dgm:spPr/>
      <dgm:t>
        <a:bodyPr/>
        <a:lstStyle/>
        <a:p>
          <a:endParaRPr lang="es-EC"/>
        </a:p>
      </dgm:t>
    </dgm:pt>
    <dgm:pt modelId="{13D7CE24-B07F-4E69-AB15-CDA8BB2D8503}" type="pres">
      <dgm:prSet presAssocID="{FC10D2D7-3CF0-43D4-A046-0B5DF4607226}" presName="Name0" presStyleCnt="0">
        <dgm:presLayoutVars>
          <dgm:dir/>
          <dgm:resizeHandles val="exact"/>
        </dgm:presLayoutVars>
      </dgm:prSet>
      <dgm:spPr/>
      <dgm:t>
        <a:bodyPr/>
        <a:lstStyle/>
        <a:p>
          <a:endParaRPr lang="es-EC"/>
        </a:p>
      </dgm:t>
    </dgm:pt>
    <dgm:pt modelId="{5B6C7384-1FB9-4F51-887D-99EBD1B4C247}" type="pres">
      <dgm:prSet presAssocID="{FC10D2D7-3CF0-43D4-A046-0B5DF4607226}" presName="bkgdShp" presStyleLbl="alignAccFollowNode1" presStyleIdx="0" presStyleCnt="1"/>
      <dgm:spPr/>
      <dgm:t>
        <a:bodyPr/>
        <a:lstStyle/>
        <a:p>
          <a:endParaRPr lang="es-EC"/>
        </a:p>
      </dgm:t>
    </dgm:pt>
    <dgm:pt modelId="{219B61A7-B141-4368-BD4C-6234E7E61698}" type="pres">
      <dgm:prSet presAssocID="{FC10D2D7-3CF0-43D4-A046-0B5DF4607226}" presName="linComp" presStyleCnt="0"/>
      <dgm:spPr/>
      <dgm:t>
        <a:bodyPr/>
        <a:lstStyle/>
        <a:p>
          <a:endParaRPr lang="es-EC"/>
        </a:p>
      </dgm:t>
    </dgm:pt>
    <dgm:pt modelId="{D2530B16-439C-4C02-8560-02D286D39C8A}" type="pres">
      <dgm:prSet presAssocID="{F05D0EF2-1B53-4381-B2CC-5F05066CAD7F}" presName="compNode" presStyleCnt="0"/>
      <dgm:spPr/>
      <dgm:t>
        <a:bodyPr/>
        <a:lstStyle/>
        <a:p>
          <a:endParaRPr lang="es-EC"/>
        </a:p>
      </dgm:t>
    </dgm:pt>
    <dgm:pt modelId="{3568F92A-12D0-4F8E-817D-F91329AE7922}" type="pres">
      <dgm:prSet presAssocID="{F05D0EF2-1B53-4381-B2CC-5F05066CAD7F}" presName="node" presStyleLbl="node1" presStyleIdx="0" presStyleCnt="3" custScaleX="122243">
        <dgm:presLayoutVars>
          <dgm:bulletEnabled val="1"/>
        </dgm:presLayoutVars>
      </dgm:prSet>
      <dgm:spPr/>
      <dgm:t>
        <a:bodyPr/>
        <a:lstStyle/>
        <a:p>
          <a:endParaRPr lang="es-EC"/>
        </a:p>
      </dgm:t>
    </dgm:pt>
    <dgm:pt modelId="{D85CEC12-4A45-424C-A4B2-42BFEFBB1248}" type="pres">
      <dgm:prSet presAssocID="{F05D0EF2-1B53-4381-B2CC-5F05066CAD7F}" presName="invisiNode" presStyleLbl="node1" presStyleIdx="0" presStyleCnt="3"/>
      <dgm:spPr/>
      <dgm:t>
        <a:bodyPr/>
        <a:lstStyle/>
        <a:p>
          <a:endParaRPr lang="es-EC"/>
        </a:p>
      </dgm:t>
    </dgm:pt>
    <dgm:pt modelId="{F59668FC-B43A-48A9-9F86-88C11438536D}" type="pres">
      <dgm:prSet presAssocID="{F05D0EF2-1B53-4381-B2CC-5F05066CAD7F}" presName="imagNode"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CB745BB0-C2A3-4A0A-836B-12F254924D6F}" type="pres">
      <dgm:prSet presAssocID="{EE1D1048-71FA-4479-A1A5-36BB9E873CB3}" presName="sibTrans" presStyleLbl="sibTrans2D1" presStyleIdx="0" presStyleCnt="0"/>
      <dgm:spPr/>
      <dgm:t>
        <a:bodyPr/>
        <a:lstStyle/>
        <a:p>
          <a:endParaRPr lang="es-EC"/>
        </a:p>
      </dgm:t>
    </dgm:pt>
    <dgm:pt modelId="{E569A950-CF7F-48D4-AC96-625C33A4ABF1}" type="pres">
      <dgm:prSet presAssocID="{1582953F-DB42-4AA4-83DF-70AE5F8C52AE}" presName="compNode" presStyleCnt="0"/>
      <dgm:spPr/>
      <dgm:t>
        <a:bodyPr/>
        <a:lstStyle/>
        <a:p>
          <a:endParaRPr lang="es-EC"/>
        </a:p>
      </dgm:t>
    </dgm:pt>
    <dgm:pt modelId="{8AAB69C8-60C2-4693-8E98-D1174C47651E}" type="pres">
      <dgm:prSet presAssocID="{1582953F-DB42-4AA4-83DF-70AE5F8C52AE}" presName="node" presStyleLbl="node1" presStyleIdx="1" presStyleCnt="3" custScaleX="136155">
        <dgm:presLayoutVars>
          <dgm:bulletEnabled val="1"/>
        </dgm:presLayoutVars>
      </dgm:prSet>
      <dgm:spPr/>
      <dgm:t>
        <a:bodyPr/>
        <a:lstStyle/>
        <a:p>
          <a:endParaRPr lang="es-EC"/>
        </a:p>
      </dgm:t>
    </dgm:pt>
    <dgm:pt modelId="{44B029D3-62D9-494A-B123-463F0E828953}" type="pres">
      <dgm:prSet presAssocID="{1582953F-DB42-4AA4-83DF-70AE5F8C52AE}" presName="invisiNode" presStyleLbl="node1" presStyleIdx="1" presStyleCnt="3"/>
      <dgm:spPr/>
      <dgm:t>
        <a:bodyPr/>
        <a:lstStyle/>
        <a:p>
          <a:endParaRPr lang="es-EC"/>
        </a:p>
      </dgm:t>
    </dgm:pt>
    <dgm:pt modelId="{713BE34B-556C-4B23-A09E-0CA55660E592}" type="pres">
      <dgm:prSet presAssocID="{1582953F-DB42-4AA4-83DF-70AE5F8C52AE}" presName="imagNode" presStyleLbl="fgImgPlace1" presStyleIdx="1" presStyleCnt="3"/>
      <dgm:spPr>
        <a:blipFill rotWithShape="1">
          <a:blip xmlns:r="http://schemas.openxmlformats.org/officeDocument/2006/relationships" r:embed="rId2"/>
          <a:stretch>
            <a:fillRect/>
          </a:stretch>
        </a:blipFill>
      </dgm:spPr>
      <dgm:t>
        <a:bodyPr/>
        <a:lstStyle/>
        <a:p>
          <a:endParaRPr lang="es-EC"/>
        </a:p>
      </dgm:t>
    </dgm:pt>
    <dgm:pt modelId="{7537CAF7-1215-430B-BA40-5449F5627A04}" type="pres">
      <dgm:prSet presAssocID="{44B1DBFA-0766-4F3F-9002-230311CB6E39}" presName="sibTrans" presStyleLbl="sibTrans2D1" presStyleIdx="0" presStyleCnt="0"/>
      <dgm:spPr/>
      <dgm:t>
        <a:bodyPr/>
        <a:lstStyle/>
        <a:p>
          <a:endParaRPr lang="es-EC"/>
        </a:p>
      </dgm:t>
    </dgm:pt>
    <dgm:pt modelId="{4D3A53FC-A4D5-4091-AA4E-A99D1D3A1241}" type="pres">
      <dgm:prSet presAssocID="{5033A4F5-4E55-4D04-A4D2-5E5CB5E722A3}" presName="compNode" presStyleCnt="0"/>
      <dgm:spPr/>
      <dgm:t>
        <a:bodyPr/>
        <a:lstStyle/>
        <a:p>
          <a:endParaRPr lang="es-EC"/>
        </a:p>
      </dgm:t>
    </dgm:pt>
    <dgm:pt modelId="{5F0C9F2D-C01F-4ED1-A8C2-AB95AAE5112D}" type="pres">
      <dgm:prSet presAssocID="{5033A4F5-4E55-4D04-A4D2-5E5CB5E722A3}" presName="node" presStyleLbl="node1" presStyleIdx="2" presStyleCnt="3" custScaleX="114554">
        <dgm:presLayoutVars>
          <dgm:bulletEnabled val="1"/>
        </dgm:presLayoutVars>
      </dgm:prSet>
      <dgm:spPr/>
      <dgm:t>
        <a:bodyPr/>
        <a:lstStyle/>
        <a:p>
          <a:endParaRPr lang="es-EC"/>
        </a:p>
      </dgm:t>
    </dgm:pt>
    <dgm:pt modelId="{FB7134B3-2D9A-458C-A8B5-52769B124E78}" type="pres">
      <dgm:prSet presAssocID="{5033A4F5-4E55-4D04-A4D2-5E5CB5E722A3}" presName="invisiNode" presStyleLbl="node1" presStyleIdx="2" presStyleCnt="3"/>
      <dgm:spPr/>
      <dgm:t>
        <a:bodyPr/>
        <a:lstStyle/>
        <a:p>
          <a:endParaRPr lang="es-EC"/>
        </a:p>
      </dgm:t>
    </dgm:pt>
    <dgm:pt modelId="{30BBABD6-D780-447C-A8BD-107BDD199AEA}" type="pres">
      <dgm:prSet presAssocID="{5033A4F5-4E55-4D04-A4D2-5E5CB5E722A3}" presName="imagNode" presStyleLbl="fgImgPlace1" presStyleIdx="2" presStyleCnt="3"/>
      <dgm:spPr>
        <a:blipFill rotWithShape="1">
          <a:blip xmlns:r="http://schemas.openxmlformats.org/officeDocument/2006/relationships" r:embed="rId3"/>
          <a:stretch>
            <a:fillRect/>
          </a:stretch>
        </a:blipFill>
      </dgm:spPr>
      <dgm:t>
        <a:bodyPr/>
        <a:lstStyle/>
        <a:p>
          <a:endParaRPr lang="es-EC"/>
        </a:p>
      </dgm:t>
    </dgm:pt>
  </dgm:ptLst>
  <dgm:cxnLst>
    <dgm:cxn modelId="{D0F2C8C4-F358-43A6-B634-9A0D1F4D0ADB}" srcId="{5033A4F5-4E55-4D04-A4D2-5E5CB5E722A3}" destId="{F22D8252-8B56-4F37-B632-AA4434CBCCF6}" srcOrd="1" destOrd="0" parTransId="{BE977C72-7B7E-4600-904A-21D4314B5A50}" sibTransId="{0C226001-0429-4C50-A83C-EC180B88F4C4}"/>
    <dgm:cxn modelId="{5FDD6544-C909-4FEB-BB23-B8D2AA203C64}" srcId="{1582953F-DB42-4AA4-83DF-70AE5F8C52AE}" destId="{133D6EA6-B411-4C8B-9BD9-068EEC40FAE4}" srcOrd="1" destOrd="0" parTransId="{EC559FD9-38A2-49B1-9B10-B637187737BA}" sibTransId="{864B1158-53F0-4620-BB35-5C98CC746444}"/>
    <dgm:cxn modelId="{CBF2E7DE-C18D-413F-8917-FC3C204402D6}" srcId="{F05D0EF2-1B53-4381-B2CC-5F05066CAD7F}" destId="{99E1F2D7-B6E4-42BC-BE53-F8F07720D302}" srcOrd="3" destOrd="0" parTransId="{E2A0A864-4DBE-4DE6-9CF5-0174DC57C175}" sibTransId="{F45D7B51-51F6-4B44-AC03-46DC0C4F4ABB}"/>
    <dgm:cxn modelId="{1C5B1079-DEFC-414F-9880-DAA8366D229C}" srcId="{5033A4F5-4E55-4D04-A4D2-5E5CB5E722A3}" destId="{A3CC916D-38F4-4BA6-A6D7-129AE4E6D570}" srcOrd="2" destOrd="0" parTransId="{01503F2F-EB3F-494E-8C2F-41AD9816E18F}" sibTransId="{84F57F99-5EF4-479F-B27D-5571BDC5F1FD}"/>
    <dgm:cxn modelId="{712EC37E-66A9-4226-8EB6-34CFA1662F62}" type="presOf" srcId="{A3CC916D-38F4-4BA6-A6D7-129AE4E6D570}" destId="{5F0C9F2D-C01F-4ED1-A8C2-AB95AAE5112D}" srcOrd="0" destOrd="3" presId="urn:microsoft.com/office/officeart/2005/8/layout/pList2"/>
    <dgm:cxn modelId="{0B4F1244-9040-4B93-B53B-4D2460C87BB8}" type="presOf" srcId="{44B1DBFA-0766-4F3F-9002-230311CB6E39}" destId="{7537CAF7-1215-430B-BA40-5449F5627A04}" srcOrd="0" destOrd="0" presId="urn:microsoft.com/office/officeart/2005/8/layout/pList2"/>
    <dgm:cxn modelId="{134E5BA2-AFAE-4329-AD17-2CF3239E13C3}" srcId="{FC10D2D7-3CF0-43D4-A046-0B5DF4607226}" destId="{5033A4F5-4E55-4D04-A4D2-5E5CB5E722A3}" srcOrd="2" destOrd="0" parTransId="{16FDC32D-C0B6-4FE9-8D58-E47BB591437C}" sibTransId="{0B6E169C-5371-4D3D-AC9D-1284C8828ADE}"/>
    <dgm:cxn modelId="{01258B30-A0B8-4A1C-9D45-CD68E59AA2A6}" type="presOf" srcId="{99E1F2D7-B6E4-42BC-BE53-F8F07720D302}" destId="{3568F92A-12D0-4F8E-817D-F91329AE7922}" srcOrd="0" destOrd="4" presId="urn:microsoft.com/office/officeart/2005/8/layout/pList2"/>
    <dgm:cxn modelId="{E71D8729-DF97-425B-B55B-EA404269C302}" srcId="{1582953F-DB42-4AA4-83DF-70AE5F8C52AE}" destId="{01B1B92D-E65D-4831-B708-4B89671DB128}" srcOrd="0" destOrd="0" parTransId="{1316AB1F-CDB9-4EE0-808F-CA204F103597}" sibTransId="{D170181B-E5F0-4484-A1E2-309960451C43}"/>
    <dgm:cxn modelId="{CEA92376-78D9-4B90-AFA4-5649294CF1A2}" srcId="{5033A4F5-4E55-4D04-A4D2-5E5CB5E722A3}" destId="{B0D2FB72-1AEC-4781-BA71-2A6D381E3A66}" srcOrd="0" destOrd="0" parTransId="{81B8F518-40E2-46AB-9DA7-0750EE15DEC4}" sibTransId="{71828E61-9EC4-4210-8214-43D03F672434}"/>
    <dgm:cxn modelId="{93317C03-E253-4836-9227-BF01D21CD2D6}" srcId="{F05D0EF2-1B53-4381-B2CC-5F05066CAD7F}" destId="{67C318A5-5077-4586-845B-69DC04CEC103}" srcOrd="1" destOrd="0" parTransId="{6F8ECC82-5076-4EBB-9D9F-1700708E3411}" sibTransId="{91521808-B5CA-493A-9103-BA300688FCF4}"/>
    <dgm:cxn modelId="{D9E0F1BA-06A1-4C7D-A94C-E3B847BB24CA}" type="presOf" srcId="{01B1B92D-E65D-4831-B708-4B89671DB128}" destId="{8AAB69C8-60C2-4693-8E98-D1174C47651E}" srcOrd="0" destOrd="1" presId="urn:microsoft.com/office/officeart/2005/8/layout/pList2"/>
    <dgm:cxn modelId="{C1A68B25-3635-4ED0-ADD9-4AE3FA50BAAF}" srcId="{5033A4F5-4E55-4D04-A4D2-5E5CB5E722A3}" destId="{B972A7EE-E881-4758-85EC-0817FDAF466B}" srcOrd="3" destOrd="0" parTransId="{1A80E6DB-5A73-40F6-887F-883EFDF5D6AD}" sibTransId="{9713EE6E-C4EF-463C-86F7-C2C5311BB2F5}"/>
    <dgm:cxn modelId="{ADD70E29-8D48-41A7-B537-40073686FAF6}" type="presOf" srcId="{B0D2FB72-1AEC-4781-BA71-2A6D381E3A66}" destId="{5F0C9F2D-C01F-4ED1-A8C2-AB95AAE5112D}" srcOrd="0" destOrd="1" presId="urn:microsoft.com/office/officeart/2005/8/layout/pList2"/>
    <dgm:cxn modelId="{19F67962-FE41-4397-A287-3077BE9CDC3C}" type="presOf" srcId="{133D6EA6-B411-4C8B-9BD9-068EEC40FAE4}" destId="{8AAB69C8-60C2-4693-8E98-D1174C47651E}" srcOrd="0" destOrd="2" presId="urn:microsoft.com/office/officeart/2005/8/layout/pList2"/>
    <dgm:cxn modelId="{2003137A-F911-4A27-BEAA-36146036FFAE}" type="presOf" srcId="{FC10D2D7-3CF0-43D4-A046-0B5DF4607226}" destId="{13D7CE24-B07F-4E69-AB15-CDA8BB2D8503}" srcOrd="0" destOrd="0" presId="urn:microsoft.com/office/officeart/2005/8/layout/pList2"/>
    <dgm:cxn modelId="{A721E662-CEBF-4E86-BA0E-2D8983A4B96C}" type="presOf" srcId="{F05D0EF2-1B53-4381-B2CC-5F05066CAD7F}" destId="{3568F92A-12D0-4F8E-817D-F91329AE7922}" srcOrd="0" destOrd="0" presId="urn:microsoft.com/office/officeart/2005/8/layout/pList2"/>
    <dgm:cxn modelId="{946A6624-4428-4C77-AB33-B6CAC0A00B0A}" srcId="{1582953F-DB42-4AA4-83DF-70AE5F8C52AE}" destId="{6208AEFD-6D27-4101-8251-E03F4F4E0444}" srcOrd="2" destOrd="0" parTransId="{6A51507D-D753-4728-8132-205EE95157FE}" sibTransId="{E3AA021A-FA71-4838-9685-B36931A52CD4}"/>
    <dgm:cxn modelId="{DB9C15F6-5F04-43C0-8AD3-FD55FE7E29D9}" type="presOf" srcId="{D5AD118D-9C77-403E-BBAC-D5903569A925}" destId="{3568F92A-12D0-4F8E-817D-F91329AE7922}" srcOrd="0" destOrd="3" presId="urn:microsoft.com/office/officeart/2005/8/layout/pList2"/>
    <dgm:cxn modelId="{B442A6AC-0E2C-4FB6-8559-8B28D32AB004}" srcId="{5033A4F5-4E55-4D04-A4D2-5E5CB5E722A3}" destId="{DD952BE0-C6B7-40EB-9DEA-5BB1F62E9F03}" srcOrd="4" destOrd="0" parTransId="{F4B986B5-1464-49EB-9D93-126552770EFC}" sibTransId="{7BB754CB-1A18-4BFF-B4BD-0828865392BF}"/>
    <dgm:cxn modelId="{F8E77E52-2D3C-493B-8664-B69ED32DDD62}" type="presOf" srcId="{1582953F-DB42-4AA4-83DF-70AE5F8C52AE}" destId="{8AAB69C8-60C2-4693-8E98-D1174C47651E}" srcOrd="0" destOrd="0" presId="urn:microsoft.com/office/officeart/2005/8/layout/pList2"/>
    <dgm:cxn modelId="{F85C08F8-C91B-43EB-B691-16D6A222D1EE}" type="presOf" srcId="{F22D8252-8B56-4F37-B632-AA4434CBCCF6}" destId="{5F0C9F2D-C01F-4ED1-A8C2-AB95AAE5112D}" srcOrd="0" destOrd="2" presId="urn:microsoft.com/office/officeart/2005/8/layout/pList2"/>
    <dgm:cxn modelId="{E4E9FB32-8AC4-415D-8D98-B778BA7CC58F}" type="presOf" srcId="{EE1D1048-71FA-4479-A1A5-36BB9E873CB3}" destId="{CB745BB0-C2A3-4A0A-836B-12F254924D6F}" srcOrd="0" destOrd="0" presId="urn:microsoft.com/office/officeart/2005/8/layout/pList2"/>
    <dgm:cxn modelId="{C35A267B-FCD0-4FF2-99CB-A75C4859B0C6}" srcId="{F05D0EF2-1B53-4381-B2CC-5F05066CAD7F}" destId="{D5AD118D-9C77-403E-BBAC-D5903569A925}" srcOrd="2" destOrd="0" parTransId="{EDBF34F9-8A1C-47C1-A7F5-42F44A7C8448}" sibTransId="{CAAA8A99-EB89-4CFD-BF0E-F9CF6ACA7234}"/>
    <dgm:cxn modelId="{DEF7C6E3-62C0-4CAD-B657-33E21286D236}" type="presOf" srcId="{67C318A5-5077-4586-845B-69DC04CEC103}" destId="{3568F92A-12D0-4F8E-817D-F91329AE7922}" srcOrd="0" destOrd="2" presId="urn:microsoft.com/office/officeart/2005/8/layout/pList2"/>
    <dgm:cxn modelId="{6365DD88-9E9B-434F-9C29-44BE11171AB4}" type="presOf" srcId="{DD952BE0-C6B7-40EB-9DEA-5BB1F62E9F03}" destId="{5F0C9F2D-C01F-4ED1-A8C2-AB95AAE5112D}" srcOrd="0" destOrd="5" presId="urn:microsoft.com/office/officeart/2005/8/layout/pList2"/>
    <dgm:cxn modelId="{8DC49700-6EE2-4619-B38F-DF5CFB450C4F}" srcId="{FC10D2D7-3CF0-43D4-A046-0B5DF4607226}" destId="{F05D0EF2-1B53-4381-B2CC-5F05066CAD7F}" srcOrd="0" destOrd="0" parTransId="{36A23958-8C60-4379-9792-E6FB2FCD5547}" sibTransId="{EE1D1048-71FA-4479-A1A5-36BB9E873CB3}"/>
    <dgm:cxn modelId="{C713BDDC-C0EB-4499-BF78-EAB4AECBC823}" type="presOf" srcId="{6208AEFD-6D27-4101-8251-E03F4F4E0444}" destId="{8AAB69C8-60C2-4693-8E98-D1174C47651E}" srcOrd="0" destOrd="3" presId="urn:microsoft.com/office/officeart/2005/8/layout/pList2"/>
    <dgm:cxn modelId="{A7E6251C-48B6-4DB9-B48F-BB907FEF9858}" srcId="{FC10D2D7-3CF0-43D4-A046-0B5DF4607226}" destId="{1582953F-DB42-4AA4-83DF-70AE5F8C52AE}" srcOrd="1" destOrd="0" parTransId="{827F90A8-5A83-46A1-9A2D-A2334A3E116D}" sibTransId="{44B1DBFA-0766-4F3F-9002-230311CB6E39}"/>
    <dgm:cxn modelId="{DD41E545-757B-4E96-B83C-259CD2035CE1}" type="presOf" srcId="{B972A7EE-E881-4758-85EC-0817FDAF466B}" destId="{5F0C9F2D-C01F-4ED1-A8C2-AB95AAE5112D}" srcOrd="0" destOrd="4" presId="urn:microsoft.com/office/officeart/2005/8/layout/pList2"/>
    <dgm:cxn modelId="{B5BCC5C9-CD5B-4283-BDD6-326072F37E60}" type="presOf" srcId="{5033A4F5-4E55-4D04-A4D2-5E5CB5E722A3}" destId="{5F0C9F2D-C01F-4ED1-A8C2-AB95AAE5112D}" srcOrd="0" destOrd="0" presId="urn:microsoft.com/office/officeart/2005/8/layout/pList2"/>
    <dgm:cxn modelId="{066F8964-8D88-4260-9653-2349D183C0F3}" srcId="{F05D0EF2-1B53-4381-B2CC-5F05066CAD7F}" destId="{6979DC77-0882-41BF-B769-13D98CF2872B}" srcOrd="0" destOrd="0" parTransId="{3DC62319-DF87-4C03-852A-0DA283D7CC17}" sibTransId="{B2FEC5A9-7251-4524-A190-9D34D7492E84}"/>
    <dgm:cxn modelId="{82662BAD-5E6F-4167-979F-6D96EC6F4A9E}" type="presOf" srcId="{6979DC77-0882-41BF-B769-13D98CF2872B}" destId="{3568F92A-12D0-4F8E-817D-F91329AE7922}" srcOrd="0" destOrd="1" presId="urn:microsoft.com/office/officeart/2005/8/layout/pList2"/>
    <dgm:cxn modelId="{EDF900F6-F434-424C-8F54-61C6CCE579A9}" type="presParOf" srcId="{13D7CE24-B07F-4E69-AB15-CDA8BB2D8503}" destId="{5B6C7384-1FB9-4F51-887D-99EBD1B4C247}" srcOrd="0" destOrd="0" presId="urn:microsoft.com/office/officeart/2005/8/layout/pList2"/>
    <dgm:cxn modelId="{8163EC2C-B916-4997-8F36-157F6B8F3A03}" type="presParOf" srcId="{13D7CE24-B07F-4E69-AB15-CDA8BB2D8503}" destId="{219B61A7-B141-4368-BD4C-6234E7E61698}" srcOrd="1" destOrd="0" presId="urn:microsoft.com/office/officeart/2005/8/layout/pList2"/>
    <dgm:cxn modelId="{46F69A7E-0472-45C2-AD3B-E9B6D18FD4EB}" type="presParOf" srcId="{219B61A7-B141-4368-BD4C-6234E7E61698}" destId="{D2530B16-439C-4C02-8560-02D286D39C8A}" srcOrd="0" destOrd="0" presId="urn:microsoft.com/office/officeart/2005/8/layout/pList2"/>
    <dgm:cxn modelId="{476AF7C1-5567-46A9-82C8-24BAC65E6F9F}" type="presParOf" srcId="{D2530B16-439C-4C02-8560-02D286D39C8A}" destId="{3568F92A-12D0-4F8E-817D-F91329AE7922}" srcOrd="0" destOrd="0" presId="urn:microsoft.com/office/officeart/2005/8/layout/pList2"/>
    <dgm:cxn modelId="{347A0478-3244-45B0-889C-2D275919A275}" type="presParOf" srcId="{D2530B16-439C-4C02-8560-02D286D39C8A}" destId="{D85CEC12-4A45-424C-A4B2-42BFEFBB1248}" srcOrd="1" destOrd="0" presId="urn:microsoft.com/office/officeart/2005/8/layout/pList2"/>
    <dgm:cxn modelId="{C8785F15-33A4-41C9-9AFF-0CA9CBCA342B}" type="presParOf" srcId="{D2530B16-439C-4C02-8560-02D286D39C8A}" destId="{F59668FC-B43A-48A9-9F86-88C11438536D}" srcOrd="2" destOrd="0" presId="urn:microsoft.com/office/officeart/2005/8/layout/pList2"/>
    <dgm:cxn modelId="{2947F22D-B846-4E13-BE0D-C335D2C129BE}" type="presParOf" srcId="{219B61A7-B141-4368-BD4C-6234E7E61698}" destId="{CB745BB0-C2A3-4A0A-836B-12F254924D6F}" srcOrd="1" destOrd="0" presId="urn:microsoft.com/office/officeart/2005/8/layout/pList2"/>
    <dgm:cxn modelId="{97D29DA6-8826-409E-BAF6-071650748B50}" type="presParOf" srcId="{219B61A7-B141-4368-BD4C-6234E7E61698}" destId="{E569A950-CF7F-48D4-AC96-625C33A4ABF1}" srcOrd="2" destOrd="0" presId="urn:microsoft.com/office/officeart/2005/8/layout/pList2"/>
    <dgm:cxn modelId="{D8EF3224-3D44-4412-A755-12968334A1B1}" type="presParOf" srcId="{E569A950-CF7F-48D4-AC96-625C33A4ABF1}" destId="{8AAB69C8-60C2-4693-8E98-D1174C47651E}" srcOrd="0" destOrd="0" presId="urn:microsoft.com/office/officeart/2005/8/layout/pList2"/>
    <dgm:cxn modelId="{4B708743-3A03-42ED-AD9E-F7D419F7C4E9}" type="presParOf" srcId="{E569A950-CF7F-48D4-AC96-625C33A4ABF1}" destId="{44B029D3-62D9-494A-B123-463F0E828953}" srcOrd="1" destOrd="0" presId="urn:microsoft.com/office/officeart/2005/8/layout/pList2"/>
    <dgm:cxn modelId="{43B1A5F9-3661-4D74-8416-91E55D82FA79}" type="presParOf" srcId="{E569A950-CF7F-48D4-AC96-625C33A4ABF1}" destId="{713BE34B-556C-4B23-A09E-0CA55660E592}" srcOrd="2" destOrd="0" presId="urn:microsoft.com/office/officeart/2005/8/layout/pList2"/>
    <dgm:cxn modelId="{C9A58955-0486-45FA-B902-B4ED60F9E13C}" type="presParOf" srcId="{219B61A7-B141-4368-BD4C-6234E7E61698}" destId="{7537CAF7-1215-430B-BA40-5449F5627A04}" srcOrd="3" destOrd="0" presId="urn:microsoft.com/office/officeart/2005/8/layout/pList2"/>
    <dgm:cxn modelId="{65F0BE1C-2E71-49C3-99B6-A77DC538EAE7}" type="presParOf" srcId="{219B61A7-B141-4368-BD4C-6234E7E61698}" destId="{4D3A53FC-A4D5-4091-AA4E-A99D1D3A1241}" srcOrd="4" destOrd="0" presId="urn:microsoft.com/office/officeart/2005/8/layout/pList2"/>
    <dgm:cxn modelId="{269757AA-0870-4986-A0B8-0F1258443232}" type="presParOf" srcId="{4D3A53FC-A4D5-4091-AA4E-A99D1D3A1241}" destId="{5F0C9F2D-C01F-4ED1-A8C2-AB95AAE5112D}" srcOrd="0" destOrd="0" presId="urn:microsoft.com/office/officeart/2005/8/layout/pList2"/>
    <dgm:cxn modelId="{6454F9B4-BF33-4F08-83DB-C1E3F46197E7}" type="presParOf" srcId="{4D3A53FC-A4D5-4091-AA4E-A99D1D3A1241}" destId="{FB7134B3-2D9A-458C-A8B5-52769B124E78}" srcOrd="1" destOrd="0" presId="urn:microsoft.com/office/officeart/2005/8/layout/pList2"/>
    <dgm:cxn modelId="{C61649A0-6698-49E4-B1DB-5A39A31FC780}" type="presParOf" srcId="{4D3A53FC-A4D5-4091-AA4E-A99D1D3A1241}" destId="{30BBABD6-D780-447C-A8BD-107BDD199AEA}"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1EF7A8-90D0-421F-A5AE-D8190D0C97F0}"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s-EC"/>
        </a:p>
      </dgm:t>
    </dgm:pt>
    <dgm:pt modelId="{5DE1AE84-CC61-449F-86DD-BE8EB85B4155}">
      <dgm:prSet phldrT="[Texto]" custT="1"/>
      <dgm:spPr/>
      <dgm:t>
        <a:bodyPr/>
        <a:lstStyle/>
        <a:p>
          <a:r>
            <a:rPr lang="es-EC" sz="1800" dirty="0" smtClean="0"/>
            <a:t>Procesamiento</a:t>
          </a:r>
          <a:endParaRPr lang="es-EC" sz="1800" dirty="0"/>
        </a:p>
      </dgm:t>
    </dgm:pt>
    <dgm:pt modelId="{0A2B43D1-0BBD-4217-9902-B5C84F953C01}" type="parTrans" cxnId="{41075346-00B3-435F-9AE7-9ADAB9E74F96}">
      <dgm:prSet/>
      <dgm:spPr/>
      <dgm:t>
        <a:bodyPr/>
        <a:lstStyle/>
        <a:p>
          <a:endParaRPr lang="es-EC"/>
        </a:p>
      </dgm:t>
    </dgm:pt>
    <dgm:pt modelId="{EF1D66BF-DC29-41F3-AFF9-43E213285E96}" type="sibTrans" cxnId="{41075346-00B3-435F-9AE7-9ADAB9E74F96}">
      <dgm:prSet/>
      <dgm:spPr/>
      <dgm:t>
        <a:bodyPr/>
        <a:lstStyle/>
        <a:p>
          <a:endParaRPr lang="es-EC"/>
        </a:p>
      </dgm:t>
    </dgm:pt>
    <dgm:pt modelId="{8278EF57-3A26-427E-A039-4154E853F0A8}">
      <dgm:prSet phldrT="[Texto]" custT="1"/>
      <dgm:spPr/>
      <dgm:t>
        <a:bodyPr/>
        <a:lstStyle/>
        <a:p>
          <a:r>
            <a:rPr lang="es-EC" sz="1800" dirty="0" smtClean="0"/>
            <a:t>Reacción</a:t>
          </a:r>
          <a:endParaRPr lang="es-EC" sz="1800" dirty="0"/>
        </a:p>
      </dgm:t>
    </dgm:pt>
    <dgm:pt modelId="{E4BC3538-2A3C-410E-9BDA-B9D50459F1B9}" type="parTrans" cxnId="{8436EEB0-78F6-41FE-8BEB-D49D542A037F}">
      <dgm:prSet/>
      <dgm:spPr/>
      <dgm:t>
        <a:bodyPr/>
        <a:lstStyle/>
        <a:p>
          <a:endParaRPr lang="es-EC"/>
        </a:p>
      </dgm:t>
    </dgm:pt>
    <dgm:pt modelId="{9AA97FFA-A4D1-4A72-8CA6-55B0FBCFC049}" type="sibTrans" cxnId="{8436EEB0-78F6-41FE-8BEB-D49D542A037F}">
      <dgm:prSet/>
      <dgm:spPr/>
      <dgm:t>
        <a:bodyPr/>
        <a:lstStyle/>
        <a:p>
          <a:endParaRPr lang="es-EC"/>
        </a:p>
      </dgm:t>
    </dgm:pt>
    <dgm:pt modelId="{61ED9F70-5024-42E6-8B4B-F14634031DCE}">
      <dgm:prSet phldrT="[Texto]" custT="1"/>
      <dgm:spPr/>
      <dgm:t>
        <a:bodyPr/>
        <a:lstStyle/>
        <a:p>
          <a:r>
            <a:rPr lang="es-EC" sz="1800" dirty="0" smtClean="0"/>
            <a:t>Captura</a:t>
          </a:r>
          <a:endParaRPr lang="es-EC" sz="1800" dirty="0"/>
        </a:p>
      </dgm:t>
    </dgm:pt>
    <dgm:pt modelId="{6D8DFA67-029E-40FA-8FEA-63F986FCDC77}" type="sibTrans" cxnId="{F12A0873-5E66-40F5-BBD3-D604549E15C8}">
      <dgm:prSet/>
      <dgm:spPr/>
      <dgm:t>
        <a:bodyPr/>
        <a:lstStyle/>
        <a:p>
          <a:endParaRPr lang="es-EC"/>
        </a:p>
      </dgm:t>
    </dgm:pt>
    <dgm:pt modelId="{18D53721-D75E-4FCA-84A4-AC8428B99F9E}" type="parTrans" cxnId="{F12A0873-5E66-40F5-BBD3-D604549E15C8}">
      <dgm:prSet/>
      <dgm:spPr/>
      <dgm:t>
        <a:bodyPr/>
        <a:lstStyle/>
        <a:p>
          <a:endParaRPr lang="es-EC"/>
        </a:p>
      </dgm:t>
    </dgm:pt>
    <dgm:pt modelId="{24428FBB-FF69-4AB9-B8FA-ECF16DA3FE97}" type="pres">
      <dgm:prSet presAssocID="{7D1EF7A8-90D0-421F-A5AE-D8190D0C97F0}" presName="Name0" presStyleCnt="0">
        <dgm:presLayoutVars>
          <dgm:dir/>
          <dgm:resizeHandles val="exact"/>
        </dgm:presLayoutVars>
      </dgm:prSet>
      <dgm:spPr/>
      <dgm:t>
        <a:bodyPr/>
        <a:lstStyle/>
        <a:p>
          <a:endParaRPr lang="es-EC"/>
        </a:p>
      </dgm:t>
    </dgm:pt>
    <dgm:pt modelId="{25D7A4B1-2B82-4FF6-A2E4-875C49498D05}" type="pres">
      <dgm:prSet presAssocID="{61ED9F70-5024-42E6-8B4B-F14634031DCE}" presName="composite" presStyleCnt="0"/>
      <dgm:spPr/>
    </dgm:pt>
    <dgm:pt modelId="{B333B466-3510-4584-82E0-071BDCB22E42}" type="pres">
      <dgm:prSet presAssocID="{61ED9F70-5024-42E6-8B4B-F14634031DCE}" presName="rect1" presStyleLbl="trAlignAcc1" presStyleIdx="0" presStyleCnt="3">
        <dgm:presLayoutVars>
          <dgm:bulletEnabled val="1"/>
        </dgm:presLayoutVars>
      </dgm:prSet>
      <dgm:spPr/>
      <dgm:t>
        <a:bodyPr/>
        <a:lstStyle/>
        <a:p>
          <a:endParaRPr lang="es-EC"/>
        </a:p>
      </dgm:t>
    </dgm:pt>
    <dgm:pt modelId="{4924AA99-5401-409C-A3D2-829743AD835B}" type="pres">
      <dgm:prSet presAssocID="{61ED9F70-5024-42E6-8B4B-F14634031DCE}" presName="rect2"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24135B9C-D437-4D07-8668-237D0D0AC0F8}" type="pres">
      <dgm:prSet presAssocID="{6D8DFA67-029E-40FA-8FEA-63F986FCDC77}" presName="sibTrans" presStyleCnt="0"/>
      <dgm:spPr/>
    </dgm:pt>
    <dgm:pt modelId="{6E9269BC-62B8-461E-B2E1-CEF08EB4F82E}" type="pres">
      <dgm:prSet presAssocID="{5DE1AE84-CC61-449F-86DD-BE8EB85B4155}" presName="composite" presStyleCnt="0"/>
      <dgm:spPr/>
    </dgm:pt>
    <dgm:pt modelId="{79C2BA0C-16EB-448A-8F81-18EB54A491A8}" type="pres">
      <dgm:prSet presAssocID="{5DE1AE84-CC61-449F-86DD-BE8EB85B4155}" presName="rect1" presStyleLbl="trAlignAcc1" presStyleIdx="1" presStyleCnt="3">
        <dgm:presLayoutVars>
          <dgm:bulletEnabled val="1"/>
        </dgm:presLayoutVars>
      </dgm:prSet>
      <dgm:spPr/>
      <dgm:t>
        <a:bodyPr/>
        <a:lstStyle/>
        <a:p>
          <a:endParaRPr lang="es-EC"/>
        </a:p>
      </dgm:t>
    </dgm:pt>
    <dgm:pt modelId="{227B4504-C67B-4301-9134-4F0E14419BE8}" type="pres">
      <dgm:prSet presAssocID="{5DE1AE84-CC61-449F-86DD-BE8EB85B4155}" presName="rect2" presStyleLbl="fgImgPlace1" presStyleIdx="1" presStyleCnt="3"/>
      <dgm:spPr>
        <a:blipFill rotWithShape="1">
          <a:blip xmlns:r="http://schemas.openxmlformats.org/officeDocument/2006/relationships" r:embed="rId2"/>
          <a:stretch>
            <a:fillRect/>
          </a:stretch>
        </a:blipFill>
      </dgm:spPr>
      <dgm:t>
        <a:bodyPr/>
        <a:lstStyle/>
        <a:p>
          <a:endParaRPr lang="es-EC"/>
        </a:p>
      </dgm:t>
    </dgm:pt>
    <dgm:pt modelId="{AEB92FFD-8A49-46BA-AD82-BE43582D075A}" type="pres">
      <dgm:prSet presAssocID="{EF1D66BF-DC29-41F3-AFF9-43E213285E96}" presName="sibTrans" presStyleCnt="0"/>
      <dgm:spPr/>
    </dgm:pt>
    <dgm:pt modelId="{3431B734-B428-4DF2-A151-C84E154D8080}" type="pres">
      <dgm:prSet presAssocID="{8278EF57-3A26-427E-A039-4154E853F0A8}" presName="composite" presStyleCnt="0"/>
      <dgm:spPr/>
    </dgm:pt>
    <dgm:pt modelId="{D7DD89A6-0297-4903-8709-EE63BB5A9E61}" type="pres">
      <dgm:prSet presAssocID="{8278EF57-3A26-427E-A039-4154E853F0A8}" presName="rect1" presStyleLbl="trAlignAcc1" presStyleIdx="2" presStyleCnt="3">
        <dgm:presLayoutVars>
          <dgm:bulletEnabled val="1"/>
        </dgm:presLayoutVars>
      </dgm:prSet>
      <dgm:spPr/>
      <dgm:t>
        <a:bodyPr/>
        <a:lstStyle/>
        <a:p>
          <a:endParaRPr lang="es-EC"/>
        </a:p>
      </dgm:t>
    </dgm:pt>
    <dgm:pt modelId="{04CE91AB-DCE5-4313-B55B-A66EB0BFF46D}" type="pres">
      <dgm:prSet presAssocID="{8278EF57-3A26-427E-A039-4154E853F0A8}" presName="rect2" presStyleLbl="fgImgPlace1" presStyleIdx="2" presStyleCnt="3"/>
      <dgm:spPr>
        <a:blipFill rotWithShape="1">
          <a:blip xmlns:r="http://schemas.openxmlformats.org/officeDocument/2006/relationships" r:embed="rId3"/>
          <a:stretch>
            <a:fillRect/>
          </a:stretch>
        </a:blipFill>
      </dgm:spPr>
      <dgm:t>
        <a:bodyPr/>
        <a:lstStyle/>
        <a:p>
          <a:endParaRPr lang="es-EC"/>
        </a:p>
      </dgm:t>
    </dgm:pt>
  </dgm:ptLst>
  <dgm:cxnLst>
    <dgm:cxn modelId="{D9BA49F7-5AE5-411B-9F4A-3C044D780805}" type="presOf" srcId="{61ED9F70-5024-42E6-8B4B-F14634031DCE}" destId="{B333B466-3510-4584-82E0-071BDCB22E42}" srcOrd="0" destOrd="0" presId="urn:microsoft.com/office/officeart/2008/layout/PictureStrips"/>
    <dgm:cxn modelId="{F453639A-B83C-48D0-8CB0-1DF8FDB90C2E}" type="presOf" srcId="{5DE1AE84-CC61-449F-86DD-BE8EB85B4155}" destId="{79C2BA0C-16EB-448A-8F81-18EB54A491A8}" srcOrd="0" destOrd="0" presId="urn:microsoft.com/office/officeart/2008/layout/PictureStrips"/>
    <dgm:cxn modelId="{41075346-00B3-435F-9AE7-9ADAB9E74F96}" srcId="{7D1EF7A8-90D0-421F-A5AE-D8190D0C97F0}" destId="{5DE1AE84-CC61-449F-86DD-BE8EB85B4155}" srcOrd="1" destOrd="0" parTransId="{0A2B43D1-0BBD-4217-9902-B5C84F953C01}" sibTransId="{EF1D66BF-DC29-41F3-AFF9-43E213285E96}"/>
    <dgm:cxn modelId="{F12A0873-5E66-40F5-BBD3-D604549E15C8}" srcId="{7D1EF7A8-90D0-421F-A5AE-D8190D0C97F0}" destId="{61ED9F70-5024-42E6-8B4B-F14634031DCE}" srcOrd="0" destOrd="0" parTransId="{18D53721-D75E-4FCA-84A4-AC8428B99F9E}" sibTransId="{6D8DFA67-029E-40FA-8FEA-63F986FCDC77}"/>
    <dgm:cxn modelId="{15B1B15C-8A20-46AD-BD3E-6D194F691100}" type="presOf" srcId="{8278EF57-3A26-427E-A039-4154E853F0A8}" destId="{D7DD89A6-0297-4903-8709-EE63BB5A9E61}" srcOrd="0" destOrd="0" presId="urn:microsoft.com/office/officeart/2008/layout/PictureStrips"/>
    <dgm:cxn modelId="{8436EEB0-78F6-41FE-8BEB-D49D542A037F}" srcId="{7D1EF7A8-90D0-421F-A5AE-D8190D0C97F0}" destId="{8278EF57-3A26-427E-A039-4154E853F0A8}" srcOrd="2" destOrd="0" parTransId="{E4BC3538-2A3C-410E-9BDA-B9D50459F1B9}" sibTransId="{9AA97FFA-A4D1-4A72-8CA6-55B0FBCFC049}"/>
    <dgm:cxn modelId="{76D51E34-9FBA-4111-A915-4D17F0DC4D17}" type="presOf" srcId="{7D1EF7A8-90D0-421F-A5AE-D8190D0C97F0}" destId="{24428FBB-FF69-4AB9-B8FA-ECF16DA3FE97}" srcOrd="0" destOrd="0" presId="urn:microsoft.com/office/officeart/2008/layout/PictureStrips"/>
    <dgm:cxn modelId="{B78B0879-3E11-4661-822A-A591A330A857}" type="presParOf" srcId="{24428FBB-FF69-4AB9-B8FA-ECF16DA3FE97}" destId="{25D7A4B1-2B82-4FF6-A2E4-875C49498D05}" srcOrd="0" destOrd="0" presId="urn:microsoft.com/office/officeart/2008/layout/PictureStrips"/>
    <dgm:cxn modelId="{0F4BB671-D35B-4EF3-85CB-76B63A23EC52}" type="presParOf" srcId="{25D7A4B1-2B82-4FF6-A2E4-875C49498D05}" destId="{B333B466-3510-4584-82E0-071BDCB22E42}" srcOrd="0" destOrd="0" presId="urn:microsoft.com/office/officeart/2008/layout/PictureStrips"/>
    <dgm:cxn modelId="{AE063894-758F-4E96-883C-086F54DC755E}" type="presParOf" srcId="{25D7A4B1-2B82-4FF6-A2E4-875C49498D05}" destId="{4924AA99-5401-409C-A3D2-829743AD835B}" srcOrd="1" destOrd="0" presId="urn:microsoft.com/office/officeart/2008/layout/PictureStrips"/>
    <dgm:cxn modelId="{E9CDEC3D-5528-4254-B29F-DB34286DAD9F}" type="presParOf" srcId="{24428FBB-FF69-4AB9-B8FA-ECF16DA3FE97}" destId="{24135B9C-D437-4D07-8668-237D0D0AC0F8}" srcOrd="1" destOrd="0" presId="urn:microsoft.com/office/officeart/2008/layout/PictureStrips"/>
    <dgm:cxn modelId="{E102CDD6-8C69-41A5-8A48-649BBC570BDA}" type="presParOf" srcId="{24428FBB-FF69-4AB9-B8FA-ECF16DA3FE97}" destId="{6E9269BC-62B8-461E-B2E1-CEF08EB4F82E}" srcOrd="2" destOrd="0" presId="urn:microsoft.com/office/officeart/2008/layout/PictureStrips"/>
    <dgm:cxn modelId="{DC2465BE-DF67-4872-B191-563B49ED4992}" type="presParOf" srcId="{6E9269BC-62B8-461E-B2E1-CEF08EB4F82E}" destId="{79C2BA0C-16EB-448A-8F81-18EB54A491A8}" srcOrd="0" destOrd="0" presId="urn:microsoft.com/office/officeart/2008/layout/PictureStrips"/>
    <dgm:cxn modelId="{6CEB3F79-0B5B-4BDD-BAF0-327AE6BA4018}" type="presParOf" srcId="{6E9269BC-62B8-461E-B2E1-CEF08EB4F82E}" destId="{227B4504-C67B-4301-9134-4F0E14419BE8}" srcOrd="1" destOrd="0" presId="urn:microsoft.com/office/officeart/2008/layout/PictureStrips"/>
    <dgm:cxn modelId="{62F48261-922A-450C-AF84-CAC338A2290C}" type="presParOf" srcId="{24428FBB-FF69-4AB9-B8FA-ECF16DA3FE97}" destId="{AEB92FFD-8A49-46BA-AD82-BE43582D075A}" srcOrd="3" destOrd="0" presId="urn:microsoft.com/office/officeart/2008/layout/PictureStrips"/>
    <dgm:cxn modelId="{E7954930-7CBF-4B7A-A52F-EED738DB9F78}" type="presParOf" srcId="{24428FBB-FF69-4AB9-B8FA-ECF16DA3FE97}" destId="{3431B734-B428-4DF2-A151-C84E154D8080}" srcOrd="4" destOrd="0" presId="urn:microsoft.com/office/officeart/2008/layout/PictureStrips"/>
    <dgm:cxn modelId="{B756E8DF-100E-49DC-964C-CC9D5062185A}" type="presParOf" srcId="{3431B734-B428-4DF2-A151-C84E154D8080}" destId="{D7DD89A6-0297-4903-8709-EE63BB5A9E61}" srcOrd="0" destOrd="0" presId="urn:microsoft.com/office/officeart/2008/layout/PictureStrips"/>
    <dgm:cxn modelId="{24136F7C-41F0-4C3B-9F3D-E99C6E6B000F}" type="presParOf" srcId="{3431B734-B428-4DF2-A151-C84E154D8080}" destId="{04CE91AB-DCE5-4313-B55B-A66EB0BFF46D}"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D1EF7A8-90D0-421F-A5AE-D8190D0C97F0}" type="doc">
      <dgm:prSet loTypeId="urn:microsoft.com/office/officeart/2005/8/layout/hProcess10" loCatId="picture" qsTypeId="urn:microsoft.com/office/officeart/2005/8/quickstyle/3d3" qsCatId="3D" csTypeId="urn:microsoft.com/office/officeart/2005/8/colors/accent1_2" csCatId="accent1" phldr="1"/>
      <dgm:spPr/>
      <dgm:t>
        <a:bodyPr/>
        <a:lstStyle/>
        <a:p>
          <a:endParaRPr lang="es-EC"/>
        </a:p>
      </dgm:t>
    </dgm:pt>
    <dgm:pt modelId="{5DE1AE84-CC61-449F-86DD-BE8EB85B4155}">
      <dgm:prSet phldrT="[Texto]" custT="1"/>
      <dgm:spPr/>
      <dgm:t>
        <a:bodyPr/>
        <a:lstStyle/>
        <a:p>
          <a:r>
            <a:rPr lang="es-EC" sz="1800" dirty="0" smtClean="0"/>
            <a:t>Procesamiento</a:t>
          </a:r>
          <a:endParaRPr lang="es-EC" sz="1800" dirty="0"/>
        </a:p>
      </dgm:t>
    </dgm:pt>
    <dgm:pt modelId="{0A2B43D1-0BBD-4217-9902-B5C84F953C01}" type="parTrans" cxnId="{41075346-00B3-435F-9AE7-9ADAB9E74F96}">
      <dgm:prSet/>
      <dgm:spPr/>
      <dgm:t>
        <a:bodyPr/>
        <a:lstStyle/>
        <a:p>
          <a:endParaRPr lang="es-EC"/>
        </a:p>
      </dgm:t>
    </dgm:pt>
    <dgm:pt modelId="{EF1D66BF-DC29-41F3-AFF9-43E213285E96}" type="sibTrans" cxnId="{41075346-00B3-435F-9AE7-9ADAB9E74F96}">
      <dgm:prSet/>
      <dgm:spPr/>
      <dgm:t>
        <a:bodyPr/>
        <a:lstStyle/>
        <a:p>
          <a:endParaRPr lang="es-EC"/>
        </a:p>
      </dgm:t>
    </dgm:pt>
    <dgm:pt modelId="{8278EF57-3A26-427E-A039-4154E853F0A8}">
      <dgm:prSet phldrT="[Texto]" custT="1"/>
      <dgm:spPr/>
      <dgm:t>
        <a:bodyPr/>
        <a:lstStyle/>
        <a:p>
          <a:r>
            <a:rPr lang="es-EC" sz="1800" dirty="0" smtClean="0"/>
            <a:t>Reacción</a:t>
          </a:r>
          <a:endParaRPr lang="es-EC" sz="1800" dirty="0"/>
        </a:p>
      </dgm:t>
    </dgm:pt>
    <dgm:pt modelId="{E4BC3538-2A3C-410E-9BDA-B9D50459F1B9}" type="parTrans" cxnId="{8436EEB0-78F6-41FE-8BEB-D49D542A037F}">
      <dgm:prSet/>
      <dgm:spPr/>
      <dgm:t>
        <a:bodyPr/>
        <a:lstStyle/>
        <a:p>
          <a:endParaRPr lang="es-EC"/>
        </a:p>
      </dgm:t>
    </dgm:pt>
    <dgm:pt modelId="{9AA97FFA-A4D1-4A72-8CA6-55B0FBCFC049}" type="sibTrans" cxnId="{8436EEB0-78F6-41FE-8BEB-D49D542A037F}">
      <dgm:prSet/>
      <dgm:spPr/>
      <dgm:t>
        <a:bodyPr/>
        <a:lstStyle/>
        <a:p>
          <a:endParaRPr lang="es-EC"/>
        </a:p>
      </dgm:t>
    </dgm:pt>
    <dgm:pt modelId="{61ED9F70-5024-42E6-8B4B-F14634031DCE}">
      <dgm:prSet phldrT="[Texto]" custT="1"/>
      <dgm:spPr/>
      <dgm:t>
        <a:bodyPr/>
        <a:lstStyle/>
        <a:p>
          <a:r>
            <a:rPr lang="es-EC" sz="1800" dirty="0" smtClean="0"/>
            <a:t>Captura</a:t>
          </a:r>
          <a:endParaRPr lang="es-EC" sz="1800" dirty="0"/>
        </a:p>
      </dgm:t>
    </dgm:pt>
    <dgm:pt modelId="{6D8DFA67-029E-40FA-8FEA-63F986FCDC77}" type="sibTrans" cxnId="{F12A0873-5E66-40F5-BBD3-D604549E15C8}">
      <dgm:prSet/>
      <dgm:spPr/>
      <dgm:t>
        <a:bodyPr/>
        <a:lstStyle/>
        <a:p>
          <a:endParaRPr lang="es-EC"/>
        </a:p>
      </dgm:t>
    </dgm:pt>
    <dgm:pt modelId="{18D53721-D75E-4FCA-84A4-AC8428B99F9E}" type="parTrans" cxnId="{F12A0873-5E66-40F5-BBD3-D604549E15C8}">
      <dgm:prSet/>
      <dgm:spPr/>
      <dgm:t>
        <a:bodyPr/>
        <a:lstStyle/>
        <a:p>
          <a:endParaRPr lang="es-EC"/>
        </a:p>
      </dgm:t>
    </dgm:pt>
    <dgm:pt modelId="{AF4D3FC6-51EC-4484-A2AF-F857ABE0200F}" type="pres">
      <dgm:prSet presAssocID="{7D1EF7A8-90D0-421F-A5AE-D8190D0C97F0}" presName="Name0" presStyleCnt="0">
        <dgm:presLayoutVars>
          <dgm:dir/>
          <dgm:resizeHandles val="exact"/>
        </dgm:presLayoutVars>
      </dgm:prSet>
      <dgm:spPr/>
      <dgm:t>
        <a:bodyPr/>
        <a:lstStyle/>
        <a:p>
          <a:endParaRPr lang="es-EC"/>
        </a:p>
      </dgm:t>
    </dgm:pt>
    <dgm:pt modelId="{CE461B79-548C-4D43-AB8B-C149F7020367}" type="pres">
      <dgm:prSet presAssocID="{61ED9F70-5024-42E6-8B4B-F14634031DCE}" presName="composite" presStyleCnt="0"/>
      <dgm:spPr/>
      <dgm:t>
        <a:bodyPr/>
        <a:lstStyle/>
        <a:p>
          <a:endParaRPr lang="es-EC"/>
        </a:p>
      </dgm:t>
    </dgm:pt>
    <dgm:pt modelId="{5B8CE4D8-5D34-4FD3-8F9D-EE1AA4926033}" type="pres">
      <dgm:prSet presAssocID="{61ED9F70-5024-42E6-8B4B-F14634031DCE}" presName="imagSh" presStyleLbl="bgImgPlace1" presStyleIdx="0" presStyleCnt="3"/>
      <dgm:spPr>
        <a:blipFill rotWithShape="1">
          <a:blip xmlns:r="http://schemas.openxmlformats.org/officeDocument/2006/relationships" r:embed="rId1"/>
          <a:stretch>
            <a:fillRect/>
          </a:stretch>
        </a:blipFill>
      </dgm:spPr>
      <dgm:t>
        <a:bodyPr/>
        <a:lstStyle/>
        <a:p>
          <a:endParaRPr lang="es-EC"/>
        </a:p>
      </dgm:t>
    </dgm:pt>
    <dgm:pt modelId="{C1CD874C-C8E6-4212-A0F4-A84A74E8ECBE}" type="pres">
      <dgm:prSet presAssocID="{61ED9F70-5024-42E6-8B4B-F14634031DCE}" presName="txNode" presStyleLbl="node1" presStyleIdx="0" presStyleCnt="3" custScaleX="98811" custScaleY="17085" custLinFactNeighborX="-3032" custLinFactNeighborY="-597">
        <dgm:presLayoutVars>
          <dgm:bulletEnabled val="1"/>
        </dgm:presLayoutVars>
      </dgm:prSet>
      <dgm:spPr/>
      <dgm:t>
        <a:bodyPr/>
        <a:lstStyle/>
        <a:p>
          <a:endParaRPr lang="es-EC"/>
        </a:p>
      </dgm:t>
    </dgm:pt>
    <dgm:pt modelId="{9ADED63B-F60D-4E6A-90E1-C9965056EB45}" type="pres">
      <dgm:prSet presAssocID="{6D8DFA67-029E-40FA-8FEA-63F986FCDC77}" presName="sibTrans" presStyleLbl="sibTrans2D1" presStyleIdx="0" presStyleCnt="2"/>
      <dgm:spPr/>
      <dgm:t>
        <a:bodyPr/>
        <a:lstStyle/>
        <a:p>
          <a:endParaRPr lang="es-EC"/>
        </a:p>
      </dgm:t>
    </dgm:pt>
    <dgm:pt modelId="{34C2F08E-B197-487F-B49A-A4AD3AEB1335}" type="pres">
      <dgm:prSet presAssocID="{6D8DFA67-029E-40FA-8FEA-63F986FCDC77}" presName="connTx" presStyleLbl="sibTrans2D1" presStyleIdx="0" presStyleCnt="2"/>
      <dgm:spPr/>
      <dgm:t>
        <a:bodyPr/>
        <a:lstStyle/>
        <a:p>
          <a:endParaRPr lang="es-EC"/>
        </a:p>
      </dgm:t>
    </dgm:pt>
    <dgm:pt modelId="{9ECC3662-30D3-4AF3-99E5-99FBD48F3AAA}" type="pres">
      <dgm:prSet presAssocID="{5DE1AE84-CC61-449F-86DD-BE8EB85B4155}" presName="composite" presStyleCnt="0"/>
      <dgm:spPr/>
      <dgm:t>
        <a:bodyPr/>
        <a:lstStyle/>
        <a:p>
          <a:endParaRPr lang="es-EC"/>
        </a:p>
      </dgm:t>
    </dgm:pt>
    <dgm:pt modelId="{25A90B58-00BA-41FE-BCF3-E9569DF2F9D6}" type="pres">
      <dgm:prSet presAssocID="{5DE1AE84-CC61-449F-86DD-BE8EB85B4155}" presName="imagSh" presStyleLbl="bgImgPlace1" presStyleIdx="1" presStyleCnt="3"/>
      <dgm:spPr>
        <a:blipFill rotWithShape="1">
          <a:blip xmlns:r="http://schemas.openxmlformats.org/officeDocument/2006/relationships" r:embed="rId2"/>
          <a:stretch>
            <a:fillRect/>
          </a:stretch>
        </a:blipFill>
      </dgm:spPr>
      <dgm:t>
        <a:bodyPr/>
        <a:lstStyle/>
        <a:p>
          <a:endParaRPr lang="es-EC"/>
        </a:p>
      </dgm:t>
    </dgm:pt>
    <dgm:pt modelId="{B4EEA14B-894A-42CC-92F5-66CA2D2A0BAA}" type="pres">
      <dgm:prSet presAssocID="{5DE1AE84-CC61-449F-86DD-BE8EB85B4155}" presName="txNode" presStyleLbl="node1" presStyleIdx="1" presStyleCnt="3" custScaleX="101685" custScaleY="16738">
        <dgm:presLayoutVars>
          <dgm:bulletEnabled val="1"/>
        </dgm:presLayoutVars>
      </dgm:prSet>
      <dgm:spPr/>
      <dgm:t>
        <a:bodyPr/>
        <a:lstStyle/>
        <a:p>
          <a:endParaRPr lang="es-EC"/>
        </a:p>
      </dgm:t>
    </dgm:pt>
    <dgm:pt modelId="{6B33A31A-785F-48F5-A3A0-C7DFF3C6E3D2}" type="pres">
      <dgm:prSet presAssocID="{EF1D66BF-DC29-41F3-AFF9-43E213285E96}" presName="sibTrans" presStyleLbl="sibTrans2D1" presStyleIdx="1" presStyleCnt="2"/>
      <dgm:spPr/>
      <dgm:t>
        <a:bodyPr/>
        <a:lstStyle/>
        <a:p>
          <a:endParaRPr lang="es-EC"/>
        </a:p>
      </dgm:t>
    </dgm:pt>
    <dgm:pt modelId="{221F1573-819F-4B81-BA2E-861402E85C8D}" type="pres">
      <dgm:prSet presAssocID="{EF1D66BF-DC29-41F3-AFF9-43E213285E96}" presName="connTx" presStyleLbl="sibTrans2D1" presStyleIdx="1" presStyleCnt="2"/>
      <dgm:spPr/>
      <dgm:t>
        <a:bodyPr/>
        <a:lstStyle/>
        <a:p>
          <a:endParaRPr lang="es-EC"/>
        </a:p>
      </dgm:t>
    </dgm:pt>
    <dgm:pt modelId="{B2DFAF0F-6B3F-49D4-91E3-B8B85CFD8518}" type="pres">
      <dgm:prSet presAssocID="{8278EF57-3A26-427E-A039-4154E853F0A8}" presName="composite" presStyleCnt="0"/>
      <dgm:spPr/>
      <dgm:t>
        <a:bodyPr/>
        <a:lstStyle/>
        <a:p>
          <a:endParaRPr lang="es-EC"/>
        </a:p>
      </dgm:t>
    </dgm:pt>
    <dgm:pt modelId="{B22D1352-C99E-4C40-8964-9903465B68BD}" type="pres">
      <dgm:prSet presAssocID="{8278EF57-3A26-427E-A039-4154E853F0A8}" presName="imagSh" presStyleLbl="bgImgPlace1" presStyleIdx="2" presStyleCnt="3"/>
      <dgm:spPr>
        <a:blipFill rotWithShape="1">
          <a:blip xmlns:r="http://schemas.openxmlformats.org/officeDocument/2006/relationships" r:embed="rId3"/>
          <a:stretch>
            <a:fillRect/>
          </a:stretch>
        </a:blipFill>
      </dgm:spPr>
      <dgm:t>
        <a:bodyPr/>
        <a:lstStyle/>
        <a:p>
          <a:endParaRPr lang="es-EC"/>
        </a:p>
      </dgm:t>
    </dgm:pt>
    <dgm:pt modelId="{E4948909-1525-44B9-B41C-F1C92713E2AA}" type="pres">
      <dgm:prSet presAssocID="{8278EF57-3A26-427E-A039-4154E853F0A8}" presName="txNode" presStyleLbl="node1" presStyleIdx="2" presStyleCnt="3" custScaleX="98031" custScaleY="16601">
        <dgm:presLayoutVars>
          <dgm:bulletEnabled val="1"/>
        </dgm:presLayoutVars>
      </dgm:prSet>
      <dgm:spPr/>
      <dgm:t>
        <a:bodyPr/>
        <a:lstStyle/>
        <a:p>
          <a:endParaRPr lang="es-EC"/>
        </a:p>
      </dgm:t>
    </dgm:pt>
  </dgm:ptLst>
  <dgm:cxnLst>
    <dgm:cxn modelId="{41075346-00B3-435F-9AE7-9ADAB9E74F96}" srcId="{7D1EF7A8-90D0-421F-A5AE-D8190D0C97F0}" destId="{5DE1AE84-CC61-449F-86DD-BE8EB85B4155}" srcOrd="1" destOrd="0" parTransId="{0A2B43D1-0BBD-4217-9902-B5C84F953C01}" sibTransId="{EF1D66BF-DC29-41F3-AFF9-43E213285E96}"/>
    <dgm:cxn modelId="{AB6A1812-A27A-462C-A04D-21552163BDA3}" type="presOf" srcId="{EF1D66BF-DC29-41F3-AFF9-43E213285E96}" destId="{221F1573-819F-4B81-BA2E-861402E85C8D}" srcOrd="1" destOrd="0" presId="urn:microsoft.com/office/officeart/2005/8/layout/hProcess10"/>
    <dgm:cxn modelId="{F12A0873-5E66-40F5-BBD3-D604549E15C8}" srcId="{7D1EF7A8-90D0-421F-A5AE-D8190D0C97F0}" destId="{61ED9F70-5024-42E6-8B4B-F14634031DCE}" srcOrd="0" destOrd="0" parTransId="{18D53721-D75E-4FCA-84A4-AC8428B99F9E}" sibTransId="{6D8DFA67-029E-40FA-8FEA-63F986FCDC77}"/>
    <dgm:cxn modelId="{60DFAE19-8244-46D2-B131-D8661DA9DE2D}" type="presOf" srcId="{6D8DFA67-029E-40FA-8FEA-63F986FCDC77}" destId="{34C2F08E-B197-487F-B49A-A4AD3AEB1335}" srcOrd="1" destOrd="0" presId="urn:microsoft.com/office/officeart/2005/8/layout/hProcess10"/>
    <dgm:cxn modelId="{586D3484-184F-45FE-86E4-31C74CE34C60}" type="presOf" srcId="{6D8DFA67-029E-40FA-8FEA-63F986FCDC77}" destId="{9ADED63B-F60D-4E6A-90E1-C9965056EB45}" srcOrd="0" destOrd="0" presId="urn:microsoft.com/office/officeart/2005/8/layout/hProcess10"/>
    <dgm:cxn modelId="{EAD705E1-7BAA-4A77-BE0D-794EEAD70EA4}" type="presOf" srcId="{61ED9F70-5024-42E6-8B4B-F14634031DCE}" destId="{C1CD874C-C8E6-4212-A0F4-A84A74E8ECBE}" srcOrd="0" destOrd="0" presId="urn:microsoft.com/office/officeart/2005/8/layout/hProcess10"/>
    <dgm:cxn modelId="{8436EEB0-78F6-41FE-8BEB-D49D542A037F}" srcId="{7D1EF7A8-90D0-421F-A5AE-D8190D0C97F0}" destId="{8278EF57-3A26-427E-A039-4154E853F0A8}" srcOrd="2" destOrd="0" parTransId="{E4BC3538-2A3C-410E-9BDA-B9D50459F1B9}" sibTransId="{9AA97FFA-A4D1-4A72-8CA6-55B0FBCFC049}"/>
    <dgm:cxn modelId="{983611C9-A1F7-4835-8FD0-75D9A6743DFA}" type="presOf" srcId="{5DE1AE84-CC61-449F-86DD-BE8EB85B4155}" destId="{B4EEA14B-894A-42CC-92F5-66CA2D2A0BAA}" srcOrd="0" destOrd="0" presId="urn:microsoft.com/office/officeart/2005/8/layout/hProcess10"/>
    <dgm:cxn modelId="{04D2F4E6-F795-47B1-92EE-088F8007B89B}" type="presOf" srcId="{EF1D66BF-DC29-41F3-AFF9-43E213285E96}" destId="{6B33A31A-785F-48F5-A3A0-C7DFF3C6E3D2}" srcOrd="0" destOrd="0" presId="urn:microsoft.com/office/officeart/2005/8/layout/hProcess10"/>
    <dgm:cxn modelId="{B601D3C1-67CA-47F1-A9B6-600C3790CA68}" type="presOf" srcId="{7D1EF7A8-90D0-421F-A5AE-D8190D0C97F0}" destId="{AF4D3FC6-51EC-4484-A2AF-F857ABE0200F}" srcOrd="0" destOrd="0" presId="urn:microsoft.com/office/officeart/2005/8/layout/hProcess10"/>
    <dgm:cxn modelId="{77DB587A-40F0-43C9-8874-78E9A546A7AC}" type="presOf" srcId="{8278EF57-3A26-427E-A039-4154E853F0A8}" destId="{E4948909-1525-44B9-B41C-F1C92713E2AA}" srcOrd="0" destOrd="0" presId="urn:microsoft.com/office/officeart/2005/8/layout/hProcess10"/>
    <dgm:cxn modelId="{435C3A42-4238-42B5-AA24-1662D8D6E3C5}" type="presParOf" srcId="{AF4D3FC6-51EC-4484-A2AF-F857ABE0200F}" destId="{CE461B79-548C-4D43-AB8B-C149F7020367}" srcOrd="0" destOrd="0" presId="urn:microsoft.com/office/officeart/2005/8/layout/hProcess10"/>
    <dgm:cxn modelId="{D84715C5-1DD2-4493-8064-73020F0E8128}" type="presParOf" srcId="{CE461B79-548C-4D43-AB8B-C149F7020367}" destId="{5B8CE4D8-5D34-4FD3-8F9D-EE1AA4926033}" srcOrd="0" destOrd="0" presId="urn:microsoft.com/office/officeart/2005/8/layout/hProcess10"/>
    <dgm:cxn modelId="{4F750025-BA23-414A-95BC-B08541CFB794}" type="presParOf" srcId="{CE461B79-548C-4D43-AB8B-C149F7020367}" destId="{C1CD874C-C8E6-4212-A0F4-A84A74E8ECBE}" srcOrd="1" destOrd="0" presId="urn:microsoft.com/office/officeart/2005/8/layout/hProcess10"/>
    <dgm:cxn modelId="{660D4A31-D0C0-4E6F-A04B-FA48FFFDBF74}" type="presParOf" srcId="{AF4D3FC6-51EC-4484-A2AF-F857ABE0200F}" destId="{9ADED63B-F60D-4E6A-90E1-C9965056EB45}" srcOrd="1" destOrd="0" presId="urn:microsoft.com/office/officeart/2005/8/layout/hProcess10"/>
    <dgm:cxn modelId="{CAA7E4A1-B473-430C-A9C7-3667BBFA074D}" type="presParOf" srcId="{9ADED63B-F60D-4E6A-90E1-C9965056EB45}" destId="{34C2F08E-B197-487F-B49A-A4AD3AEB1335}" srcOrd="0" destOrd="0" presId="urn:microsoft.com/office/officeart/2005/8/layout/hProcess10"/>
    <dgm:cxn modelId="{D5099A68-E32C-4C7F-BEAF-AE40D75659F5}" type="presParOf" srcId="{AF4D3FC6-51EC-4484-A2AF-F857ABE0200F}" destId="{9ECC3662-30D3-4AF3-99E5-99FBD48F3AAA}" srcOrd="2" destOrd="0" presId="urn:microsoft.com/office/officeart/2005/8/layout/hProcess10"/>
    <dgm:cxn modelId="{034F5DF5-9CFE-45FA-8726-6904CAD770CE}" type="presParOf" srcId="{9ECC3662-30D3-4AF3-99E5-99FBD48F3AAA}" destId="{25A90B58-00BA-41FE-BCF3-E9569DF2F9D6}" srcOrd="0" destOrd="0" presId="urn:microsoft.com/office/officeart/2005/8/layout/hProcess10"/>
    <dgm:cxn modelId="{748A4C3F-AAB4-4C4F-9408-5E035D4183FA}" type="presParOf" srcId="{9ECC3662-30D3-4AF3-99E5-99FBD48F3AAA}" destId="{B4EEA14B-894A-42CC-92F5-66CA2D2A0BAA}" srcOrd="1" destOrd="0" presId="urn:microsoft.com/office/officeart/2005/8/layout/hProcess10"/>
    <dgm:cxn modelId="{74ADB2FF-A233-4DA2-B752-FE367C8E171F}" type="presParOf" srcId="{AF4D3FC6-51EC-4484-A2AF-F857ABE0200F}" destId="{6B33A31A-785F-48F5-A3A0-C7DFF3C6E3D2}" srcOrd="3" destOrd="0" presId="urn:microsoft.com/office/officeart/2005/8/layout/hProcess10"/>
    <dgm:cxn modelId="{22013518-1394-4D6E-9DF2-11F5470A54BD}" type="presParOf" srcId="{6B33A31A-785F-48F5-A3A0-C7DFF3C6E3D2}" destId="{221F1573-819F-4B81-BA2E-861402E85C8D}" srcOrd="0" destOrd="0" presId="urn:microsoft.com/office/officeart/2005/8/layout/hProcess10"/>
    <dgm:cxn modelId="{138B40AB-845F-4F45-A2E3-DA52CCAD1F14}" type="presParOf" srcId="{AF4D3FC6-51EC-4484-A2AF-F857ABE0200F}" destId="{B2DFAF0F-6B3F-49D4-91E3-B8B85CFD8518}" srcOrd="4" destOrd="0" presId="urn:microsoft.com/office/officeart/2005/8/layout/hProcess10"/>
    <dgm:cxn modelId="{6B3CB738-7F07-4C49-9B39-18228CA291C8}" type="presParOf" srcId="{B2DFAF0F-6B3F-49D4-91E3-B8B85CFD8518}" destId="{B22D1352-C99E-4C40-8964-9903465B68BD}" srcOrd="0" destOrd="0" presId="urn:microsoft.com/office/officeart/2005/8/layout/hProcess10"/>
    <dgm:cxn modelId="{F82E4F22-369B-4E86-A061-5F26440653CB}" type="presParOf" srcId="{B2DFAF0F-6B3F-49D4-91E3-B8B85CFD8518}" destId="{E4948909-1525-44B9-B41C-F1C92713E2AA}"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18197EF-D933-4784-8078-5D45F8EBE24F}" type="doc">
      <dgm:prSet loTypeId="urn:microsoft.com/office/officeart/2005/8/layout/pList2" loCatId="list" qsTypeId="urn:microsoft.com/office/officeart/2005/8/quickstyle/3d3" qsCatId="3D" csTypeId="urn:microsoft.com/office/officeart/2005/8/colors/accent1_1" csCatId="accent1" phldr="1"/>
      <dgm:spPr/>
      <dgm:t>
        <a:bodyPr/>
        <a:lstStyle/>
        <a:p>
          <a:endParaRPr lang="es-EC"/>
        </a:p>
      </dgm:t>
    </dgm:pt>
    <dgm:pt modelId="{61159EB9-86EF-4B5D-935B-93EF1A9F4F2F}">
      <dgm:prSet phldrT="[Texto]"/>
      <dgm:spPr/>
      <dgm:t>
        <a:bodyPr/>
        <a:lstStyle/>
        <a:p>
          <a:r>
            <a:rPr lang="es-ES" dirty="0" smtClean="0"/>
            <a:t>Estructura Guía del Eje X:</a:t>
          </a:r>
        </a:p>
        <a:p>
          <a:r>
            <a:rPr lang="es-ES_tradnl" dirty="0" smtClean="0"/>
            <a:t>Desplazamiento de 1.40 m</a:t>
          </a:r>
          <a:endParaRPr lang="es-ES" dirty="0" smtClean="0"/>
        </a:p>
        <a:p>
          <a:r>
            <a:rPr lang="es-EC" dirty="0" smtClean="0"/>
            <a:t>Peso: Estructura de la cámara.</a:t>
          </a:r>
          <a:endParaRPr lang="es-EC" dirty="0"/>
        </a:p>
      </dgm:t>
    </dgm:pt>
    <dgm:pt modelId="{5CA79A3F-4862-4EF0-8C4E-01F03F929678}" type="parTrans" cxnId="{19FF1026-5167-446E-A38A-B0EF41FB13CF}">
      <dgm:prSet/>
      <dgm:spPr/>
      <dgm:t>
        <a:bodyPr/>
        <a:lstStyle/>
        <a:p>
          <a:endParaRPr lang="es-EC"/>
        </a:p>
      </dgm:t>
    </dgm:pt>
    <dgm:pt modelId="{2FCC1EDA-796A-4D0F-806D-C43BD712B45C}" type="sibTrans" cxnId="{19FF1026-5167-446E-A38A-B0EF41FB13CF}">
      <dgm:prSet/>
      <dgm:spPr/>
      <dgm:t>
        <a:bodyPr/>
        <a:lstStyle/>
        <a:p>
          <a:endParaRPr lang="es-EC"/>
        </a:p>
      </dgm:t>
    </dgm:pt>
    <dgm:pt modelId="{04535562-F70A-4523-B1CA-784FC92ABFF3}">
      <dgm:prSet phldrT="[Texto]"/>
      <dgm:spPr/>
      <dgm:t>
        <a:bodyPr/>
        <a:lstStyle/>
        <a:p>
          <a:r>
            <a:rPr lang="es-ES" dirty="0" smtClean="0"/>
            <a:t>Estructura Guía del Eje Y:</a:t>
          </a:r>
        </a:p>
        <a:p>
          <a:r>
            <a:rPr lang="es-ES_tradnl" dirty="0" smtClean="0"/>
            <a:t>Desplazamiento de 15 cm</a:t>
          </a:r>
          <a:endParaRPr lang="es-ES" dirty="0" smtClean="0"/>
        </a:p>
        <a:p>
          <a:r>
            <a:rPr lang="es-EC" dirty="0" smtClean="0"/>
            <a:t>Peso: Estructura Guía del Eje X</a:t>
          </a:r>
          <a:endParaRPr lang="es-EC" dirty="0"/>
        </a:p>
      </dgm:t>
    </dgm:pt>
    <dgm:pt modelId="{5529D56C-B954-4016-9B60-DC5340569C17}" type="parTrans" cxnId="{6CDD93D4-B419-4E58-953C-B1DC1C8F8E2E}">
      <dgm:prSet/>
      <dgm:spPr/>
      <dgm:t>
        <a:bodyPr/>
        <a:lstStyle/>
        <a:p>
          <a:endParaRPr lang="es-EC"/>
        </a:p>
      </dgm:t>
    </dgm:pt>
    <dgm:pt modelId="{AE303A85-BA14-4EB0-A3D0-8239A8243858}" type="sibTrans" cxnId="{6CDD93D4-B419-4E58-953C-B1DC1C8F8E2E}">
      <dgm:prSet/>
      <dgm:spPr/>
      <dgm:t>
        <a:bodyPr/>
        <a:lstStyle/>
        <a:p>
          <a:endParaRPr lang="es-EC"/>
        </a:p>
      </dgm:t>
    </dgm:pt>
    <dgm:pt modelId="{73411D74-7B1A-4C4C-AAB2-85F6610F6B16}">
      <dgm:prSet phldrT="[Texto]"/>
      <dgm:spPr/>
      <dgm:t>
        <a:bodyPr/>
        <a:lstStyle/>
        <a:p>
          <a:r>
            <a:rPr lang="es-ES_tradnl" b="0" dirty="0" smtClean="0"/>
            <a:t>Sistema de elevación manual (Eje Z):</a:t>
          </a:r>
        </a:p>
        <a:p>
          <a:r>
            <a:rPr lang="es-ES_tradnl" dirty="0" smtClean="0"/>
            <a:t>Elevar la cámara una altura de 80 cm desde el piso</a:t>
          </a:r>
          <a:endParaRPr lang="es-EC" b="0" dirty="0"/>
        </a:p>
      </dgm:t>
    </dgm:pt>
    <dgm:pt modelId="{3F2B7A56-D676-4B61-B50B-1166C1363123}" type="parTrans" cxnId="{E6956EC6-D24C-4C58-B0B6-2D9C74AE43FB}">
      <dgm:prSet/>
      <dgm:spPr/>
      <dgm:t>
        <a:bodyPr/>
        <a:lstStyle/>
        <a:p>
          <a:endParaRPr lang="es-EC"/>
        </a:p>
      </dgm:t>
    </dgm:pt>
    <dgm:pt modelId="{D51027BF-E131-4E76-AF72-BEB52283B678}" type="sibTrans" cxnId="{E6956EC6-D24C-4C58-B0B6-2D9C74AE43FB}">
      <dgm:prSet/>
      <dgm:spPr/>
      <dgm:t>
        <a:bodyPr/>
        <a:lstStyle/>
        <a:p>
          <a:endParaRPr lang="es-EC"/>
        </a:p>
      </dgm:t>
    </dgm:pt>
    <dgm:pt modelId="{E2294EA1-F1D8-49F0-A8F8-816927C4013C}">
      <dgm:prSet phldrT="[Texto]"/>
      <dgm:spPr/>
      <dgm:t>
        <a:bodyPr/>
        <a:lstStyle/>
        <a:p>
          <a:r>
            <a:rPr lang="es-ES_tradnl" b="0" dirty="0" smtClean="0"/>
            <a:t>Sistema de tracción Eje X y Eje Y</a:t>
          </a:r>
          <a:r>
            <a:rPr lang="es-ES" b="0" dirty="0" smtClean="0"/>
            <a:t>:</a:t>
          </a:r>
        </a:p>
        <a:p>
          <a:r>
            <a:rPr lang="es-ES_tradnl" dirty="0" smtClean="0"/>
            <a:t>Desplazamiento de la cámara en una distancia de 1.40 m y a una velocidad máxima de 2.5 m/s.</a:t>
          </a:r>
          <a:endParaRPr lang="es-ES" b="0" dirty="0" smtClean="0"/>
        </a:p>
      </dgm:t>
    </dgm:pt>
    <dgm:pt modelId="{307B27AD-9501-462B-9990-474541B936BD}" type="parTrans" cxnId="{2C79D17C-6497-4D1B-9127-42D29006E5C3}">
      <dgm:prSet/>
      <dgm:spPr/>
      <dgm:t>
        <a:bodyPr/>
        <a:lstStyle/>
        <a:p>
          <a:endParaRPr lang="es-EC"/>
        </a:p>
      </dgm:t>
    </dgm:pt>
    <dgm:pt modelId="{D9E5E0A7-A594-42C8-9A32-085DD8E5A212}" type="sibTrans" cxnId="{2C79D17C-6497-4D1B-9127-42D29006E5C3}">
      <dgm:prSet/>
      <dgm:spPr/>
      <dgm:t>
        <a:bodyPr/>
        <a:lstStyle/>
        <a:p>
          <a:endParaRPr lang="es-EC"/>
        </a:p>
      </dgm:t>
    </dgm:pt>
    <dgm:pt modelId="{4B3003CC-3D62-486B-B886-C72E48356957}">
      <dgm:prSet phldrT="[Texto]"/>
      <dgm:spPr/>
      <dgm:t>
        <a:bodyPr/>
        <a:lstStyle/>
        <a:p>
          <a:r>
            <a:rPr lang="es-ES" b="0" dirty="0" smtClean="0"/>
            <a:t>Motor del Eje X y Eje Y:</a:t>
          </a:r>
        </a:p>
        <a:p>
          <a:r>
            <a:rPr lang="es-ES_tradnl" dirty="0" smtClean="0"/>
            <a:t>Genera el movimiento de la cámara sobre el eje X y otro sobre el eje Y</a:t>
          </a:r>
        </a:p>
      </dgm:t>
    </dgm:pt>
    <dgm:pt modelId="{9456EFA2-B358-4B0C-8C70-FBFADAE3D0A6}" type="parTrans" cxnId="{EA37C027-090F-4996-8048-3890338B6A1A}">
      <dgm:prSet/>
      <dgm:spPr/>
      <dgm:t>
        <a:bodyPr/>
        <a:lstStyle/>
        <a:p>
          <a:endParaRPr lang="es-EC"/>
        </a:p>
      </dgm:t>
    </dgm:pt>
    <dgm:pt modelId="{F59C2580-5E11-44BC-8FE5-78332029D125}" type="sibTrans" cxnId="{EA37C027-090F-4996-8048-3890338B6A1A}">
      <dgm:prSet/>
      <dgm:spPr/>
      <dgm:t>
        <a:bodyPr/>
        <a:lstStyle/>
        <a:p>
          <a:endParaRPr lang="es-EC"/>
        </a:p>
      </dgm:t>
    </dgm:pt>
    <dgm:pt modelId="{516CEA67-1DCA-40D9-8A6E-6656A7C9AA9F}" type="pres">
      <dgm:prSet presAssocID="{618197EF-D933-4784-8078-5D45F8EBE24F}" presName="Name0" presStyleCnt="0">
        <dgm:presLayoutVars>
          <dgm:dir/>
          <dgm:resizeHandles val="exact"/>
        </dgm:presLayoutVars>
      </dgm:prSet>
      <dgm:spPr/>
      <dgm:t>
        <a:bodyPr/>
        <a:lstStyle/>
        <a:p>
          <a:endParaRPr lang="es-EC"/>
        </a:p>
      </dgm:t>
    </dgm:pt>
    <dgm:pt modelId="{54803BB3-97E8-4996-A85D-FB5D633D2B7F}" type="pres">
      <dgm:prSet presAssocID="{618197EF-D933-4784-8078-5D45F8EBE24F}" presName="bkgdShp" presStyleLbl="alignAccFollowNode1" presStyleIdx="0" presStyleCnt="1"/>
      <dgm:spPr/>
      <dgm:t>
        <a:bodyPr/>
        <a:lstStyle/>
        <a:p>
          <a:endParaRPr lang="es-EC"/>
        </a:p>
      </dgm:t>
    </dgm:pt>
    <dgm:pt modelId="{F06BB4EB-4F19-4205-A3A8-72C63D7BE410}" type="pres">
      <dgm:prSet presAssocID="{618197EF-D933-4784-8078-5D45F8EBE24F}" presName="linComp" presStyleCnt="0"/>
      <dgm:spPr/>
      <dgm:t>
        <a:bodyPr/>
        <a:lstStyle/>
        <a:p>
          <a:endParaRPr lang="es-EC"/>
        </a:p>
      </dgm:t>
    </dgm:pt>
    <dgm:pt modelId="{61E7ABA1-FB32-45F0-913A-332879110186}" type="pres">
      <dgm:prSet presAssocID="{61159EB9-86EF-4B5D-935B-93EF1A9F4F2F}" presName="compNode" presStyleCnt="0"/>
      <dgm:spPr/>
      <dgm:t>
        <a:bodyPr/>
        <a:lstStyle/>
        <a:p>
          <a:endParaRPr lang="es-EC"/>
        </a:p>
      </dgm:t>
    </dgm:pt>
    <dgm:pt modelId="{3E076AD3-A5DD-41AC-A0C8-DD65DE29A6B5}" type="pres">
      <dgm:prSet presAssocID="{61159EB9-86EF-4B5D-935B-93EF1A9F4F2F}" presName="node" presStyleLbl="node1" presStyleIdx="0" presStyleCnt="5">
        <dgm:presLayoutVars>
          <dgm:bulletEnabled val="1"/>
        </dgm:presLayoutVars>
      </dgm:prSet>
      <dgm:spPr/>
      <dgm:t>
        <a:bodyPr/>
        <a:lstStyle/>
        <a:p>
          <a:endParaRPr lang="es-EC"/>
        </a:p>
      </dgm:t>
    </dgm:pt>
    <dgm:pt modelId="{C5A165BD-ED84-4F2A-A414-BF6BA9725443}" type="pres">
      <dgm:prSet presAssocID="{61159EB9-86EF-4B5D-935B-93EF1A9F4F2F}" presName="invisiNode" presStyleLbl="node1" presStyleIdx="0" presStyleCnt="5"/>
      <dgm:spPr/>
      <dgm:t>
        <a:bodyPr/>
        <a:lstStyle/>
        <a:p>
          <a:endParaRPr lang="es-EC"/>
        </a:p>
      </dgm:t>
    </dgm:pt>
    <dgm:pt modelId="{59A40573-1270-4089-8069-CAD09FEC8CD6}" type="pres">
      <dgm:prSet presAssocID="{61159EB9-86EF-4B5D-935B-93EF1A9F4F2F}" presName="imagNode" presStyleLbl="fgImgPlace1" presStyleIdx="0" presStyleCnt="5"/>
      <dgm:spPr>
        <a:blipFill rotWithShape="1">
          <a:blip xmlns:r="http://schemas.openxmlformats.org/officeDocument/2006/relationships" r:embed="rId1"/>
          <a:stretch>
            <a:fillRect/>
          </a:stretch>
        </a:blipFill>
      </dgm:spPr>
      <dgm:t>
        <a:bodyPr/>
        <a:lstStyle/>
        <a:p>
          <a:endParaRPr lang="es-EC"/>
        </a:p>
      </dgm:t>
    </dgm:pt>
    <dgm:pt modelId="{B22C6216-DAB0-4894-9B6D-3A20921ACBE5}" type="pres">
      <dgm:prSet presAssocID="{2FCC1EDA-796A-4D0F-806D-C43BD712B45C}" presName="sibTrans" presStyleLbl="sibTrans2D1" presStyleIdx="0" presStyleCnt="0"/>
      <dgm:spPr/>
      <dgm:t>
        <a:bodyPr/>
        <a:lstStyle/>
        <a:p>
          <a:endParaRPr lang="es-EC"/>
        </a:p>
      </dgm:t>
    </dgm:pt>
    <dgm:pt modelId="{512073DF-7EA3-48EC-A198-0A604D078A33}" type="pres">
      <dgm:prSet presAssocID="{04535562-F70A-4523-B1CA-784FC92ABFF3}" presName="compNode" presStyleCnt="0"/>
      <dgm:spPr/>
      <dgm:t>
        <a:bodyPr/>
        <a:lstStyle/>
        <a:p>
          <a:endParaRPr lang="es-EC"/>
        </a:p>
      </dgm:t>
    </dgm:pt>
    <dgm:pt modelId="{9577C195-203C-41CF-9694-966CD139825A}" type="pres">
      <dgm:prSet presAssocID="{04535562-F70A-4523-B1CA-784FC92ABFF3}" presName="node" presStyleLbl="node1" presStyleIdx="1" presStyleCnt="5" custLinFactNeighborX="2492" custLinFactNeighborY="-2452">
        <dgm:presLayoutVars>
          <dgm:bulletEnabled val="1"/>
        </dgm:presLayoutVars>
      </dgm:prSet>
      <dgm:spPr/>
      <dgm:t>
        <a:bodyPr/>
        <a:lstStyle/>
        <a:p>
          <a:endParaRPr lang="es-EC"/>
        </a:p>
      </dgm:t>
    </dgm:pt>
    <dgm:pt modelId="{D4800854-44C9-4677-915F-43AEB77F5DC3}" type="pres">
      <dgm:prSet presAssocID="{04535562-F70A-4523-B1CA-784FC92ABFF3}" presName="invisiNode" presStyleLbl="node1" presStyleIdx="1" presStyleCnt="5"/>
      <dgm:spPr/>
      <dgm:t>
        <a:bodyPr/>
        <a:lstStyle/>
        <a:p>
          <a:endParaRPr lang="es-EC"/>
        </a:p>
      </dgm:t>
    </dgm:pt>
    <dgm:pt modelId="{19C6A409-B91E-486F-8861-19A99612E573}" type="pres">
      <dgm:prSet presAssocID="{04535562-F70A-4523-B1CA-784FC92ABFF3}" presName="imagNode" presStyleLbl="fgImgPlace1" presStyleIdx="1" presStyleCnt="5"/>
      <dgm:spPr>
        <a:blipFill rotWithShape="1">
          <a:blip xmlns:r="http://schemas.openxmlformats.org/officeDocument/2006/relationships" r:embed="rId2"/>
          <a:stretch>
            <a:fillRect/>
          </a:stretch>
        </a:blipFill>
      </dgm:spPr>
      <dgm:t>
        <a:bodyPr/>
        <a:lstStyle/>
        <a:p>
          <a:endParaRPr lang="es-EC"/>
        </a:p>
      </dgm:t>
    </dgm:pt>
    <dgm:pt modelId="{BF65B4CA-6A5C-4200-8B68-5451A94F47ED}" type="pres">
      <dgm:prSet presAssocID="{AE303A85-BA14-4EB0-A3D0-8239A8243858}" presName="sibTrans" presStyleLbl="sibTrans2D1" presStyleIdx="0" presStyleCnt="0"/>
      <dgm:spPr/>
      <dgm:t>
        <a:bodyPr/>
        <a:lstStyle/>
        <a:p>
          <a:endParaRPr lang="es-EC"/>
        </a:p>
      </dgm:t>
    </dgm:pt>
    <dgm:pt modelId="{14C4BBB5-CFFD-4E25-9F53-F34C0136CC8C}" type="pres">
      <dgm:prSet presAssocID="{73411D74-7B1A-4C4C-AAB2-85F6610F6B16}" presName="compNode" presStyleCnt="0"/>
      <dgm:spPr/>
      <dgm:t>
        <a:bodyPr/>
        <a:lstStyle/>
        <a:p>
          <a:endParaRPr lang="es-EC"/>
        </a:p>
      </dgm:t>
    </dgm:pt>
    <dgm:pt modelId="{566D1135-129A-401B-84A5-04D388C53DB8}" type="pres">
      <dgm:prSet presAssocID="{73411D74-7B1A-4C4C-AAB2-85F6610F6B16}" presName="node" presStyleLbl="node1" presStyleIdx="2" presStyleCnt="5">
        <dgm:presLayoutVars>
          <dgm:bulletEnabled val="1"/>
        </dgm:presLayoutVars>
      </dgm:prSet>
      <dgm:spPr/>
      <dgm:t>
        <a:bodyPr/>
        <a:lstStyle/>
        <a:p>
          <a:endParaRPr lang="es-EC"/>
        </a:p>
      </dgm:t>
    </dgm:pt>
    <dgm:pt modelId="{51734601-2BBB-464D-AF9A-6FB5907340FE}" type="pres">
      <dgm:prSet presAssocID="{73411D74-7B1A-4C4C-AAB2-85F6610F6B16}" presName="invisiNode" presStyleLbl="node1" presStyleIdx="2" presStyleCnt="5"/>
      <dgm:spPr/>
      <dgm:t>
        <a:bodyPr/>
        <a:lstStyle/>
        <a:p>
          <a:endParaRPr lang="es-EC"/>
        </a:p>
      </dgm:t>
    </dgm:pt>
    <dgm:pt modelId="{E11036BA-14F0-47BC-B6BB-69ED50434E64}" type="pres">
      <dgm:prSet presAssocID="{73411D74-7B1A-4C4C-AAB2-85F6610F6B16}" presName="imagNode" presStyleLbl="fgImgPlace1" presStyleIdx="2" presStyleCnt="5"/>
      <dgm:spPr>
        <a:blipFill rotWithShape="1">
          <a:blip xmlns:r="http://schemas.openxmlformats.org/officeDocument/2006/relationships" r:embed="rId3"/>
          <a:stretch>
            <a:fillRect/>
          </a:stretch>
        </a:blipFill>
      </dgm:spPr>
      <dgm:t>
        <a:bodyPr/>
        <a:lstStyle/>
        <a:p>
          <a:endParaRPr lang="es-EC"/>
        </a:p>
      </dgm:t>
    </dgm:pt>
    <dgm:pt modelId="{9D5CED7C-AB98-4BBC-AD5C-2B692373D196}" type="pres">
      <dgm:prSet presAssocID="{D51027BF-E131-4E76-AF72-BEB52283B678}" presName="sibTrans" presStyleLbl="sibTrans2D1" presStyleIdx="0" presStyleCnt="0"/>
      <dgm:spPr/>
      <dgm:t>
        <a:bodyPr/>
        <a:lstStyle/>
        <a:p>
          <a:endParaRPr lang="es-EC"/>
        </a:p>
      </dgm:t>
    </dgm:pt>
    <dgm:pt modelId="{4898A76F-4CAA-4B29-AA13-338D4AF9B0B4}" type="pres">
      <dgm:prSet presAssocID="{E2294EA1-F1D8-49F0-A8F8-816927C4013C}" presName="compNode" presStyleCnt="0"/>
      <dgm:spPr/>
      <dgm:t>
        <a:bodyPr/>
        <a:lstStyle/>
        <a:p>
          <a:endParaRPr lang="es-EC"/>
        </a:p>
      </dgm:t>
    </dgm:pt>
    <dgm:pt modelId="{D3075FE4-584A-4545-AA81-16981292CA4D}" type="pres">
      <dgm:prSet presAssocID="{E2294EA1-F1D8-49F0-A8F8-816927C4013C}" presName="node" presStyleLbl="node1" presStyleIdx="3" presStyleCnt="5">
        <dgm:presLayoutVars>
          <dgm:bulletEnabled val="1"/>
        </dgm:presLayoutVars>
      </dgm:prSet>
      <dgm:spPr/>
      <dgm:t>
        <a:bodyPr/>
        <a:lstStyle/>
        <a:p>
          <a:endParaRPr lang="es-EC"/>
        </a:p>
      </dgm:t>
    </dgm:pt>
    <dgm:pt modelId="{C338BA77-AF08-4445-8FCC-B4A0EB77839D}" type="pres">
      <dgm:prSet presAssocID="{E2294EA1-F1D8-49F0-A8F8-816927C4013C}" presName="invisiNode" presStyleLbl="node1" presStyleIdx="3" presStyleCnt="5"/>
      <dgm:spPr/>
      <dgm:t>
        <a:bodyPr/>
        <a:lstStyle/>
        <a:p>
          <a:endParaRPr lang="es-EC"/>
        </a:p>
      </dgm:t>
    </dgm:pt>
    <dgm:pt modelId="{361BE22F-E684-4060-AEFA-A16265AC9B5B}" type="pres">
      <dgm:prSet presAssocID="{E2294EA1-F1D8-49F0-A8F8-816927C4013C}" presName="imagNode" presStyleLbl="fgImgPlace1" presStyleIdx="3" presStyleCnt="5"/>
      <dgm:spPr>
        <a:blipFill rotWithShape="1">
          <a:blip xmlns:r="http://schemas.openxmlformats.org/officeDocument/2006/relationships" r:embed="rId4"/>
          <a:stretch>
            <a:fillRect/>
          </a:stretch>
        </a:blipFill>
      </dgm:spPr>
      <dgm:t>
        <a:bodyPr/>
        <a:lstStyle/>
        <a:p>
          <a:endParaRPr lang="es-EC"/>
        </a:p>
      </dgm:t>
    </dgm:pt>
    <dgm:pt modelId="{C34467EF-87F9-4DEE-8321-70590E223CD9}" type="pres">
      <dgm:prSet presAssocID="{D9E5E0A7-A594-42C8-9A32-085DD8E5A212}" presName="sibTrans" presStyleLbl="sibTrans2D1" presStyleIdx="0" presStyleCnt="0"/>
      <dgm:spPr/>
      <dgm:t>
        <a:bodyPr/>
        <a:lstStyle/>
        <a:p>
          <a:endParaRPr lang="es-EC"/>
        </a:p>
      </dgm:t>
    </dgm:pt>
    <dgm:pt modelId="{39BD4469-18B5-47B7-9E67-5D725AAB0209}" type="pres">
      <dgm:prSet presAssocID="{4B3003CC-3D62-486B-B886-C72E48356957}" presName="compNode" presStyleCnt="0"/>
      <dgm:spPr/>
      <dgm:t>
        <a:bodyPr/>
        <a:lstStyle/>
        <a:p>
          <a:endParaRPr lang="es-EC"/>
        </a:p>
      </dgm:t>
    </dgm:pt>
    <dgm:pt modelId="{CF5F1A84-E372-49BF-BD0F-3C4189B76055}" type="pres">
      <dgm:prSet presAssocID="{4B3003CC-3D62-486B-B886-C72E48356957}" presName="node" presStyleLbl="node1" presStyleIdx="4" presStyleCnt="5">
        <dgm:presLayoutVars>
          <dgm:bulletEnabled val="1"/>
        </dgm:presLayoutVars>
      </dgm:prSet>
      <dgm:spPr/>
      <dgm:t>
        <a:bodyPr/>
        <a:lstStyle/>
        <a:p>
          <a:endParaRPr lang="es-EC"/>
        </a:p>
      </dgm:t>
    </dgm:pt>
    <dgm:pt modelId="{663D0F2A-32DB-48BD-9EFE-DF35043B4F13}" type="pres">
      <dgm:prSet presAssocID="{4B3003CC-3D62-486B-B886-C72E48356957}" presName="invisiNode" presStyleLbl="node1" presStyleIdx="4" presStyleCnt="5"/>
      <dgm:spPr/>
      <dgm:t>
        <a:bodyPr/>
        <a:lstStyle/>
        <a:p>
          <a:endParaRPr lang="es-EC"/>
        </a:p>
      </dgm:t>
    </dgm:pt>
    <dgm:pt modelId="{4BBD39FE-97C5-4950-9F5F-734B87463DC6}" type="pres">
      <dgm:prSet presAssocID="{4B3003CC-3D62-486B-B886-C72E48356957}" presName="imagNode" presStyleLbl="fgImgPlace1" presStyleIdx="4" presStyleCnt="5"/>
      <dgm:spPr>
        <a:blipFill rotWithShape="1">
          <a:blip xmlns:r="http://schemas.openxmlformats.org/officeDocument/2006/relationships" r:embed="rId5"/>
          <a:stretch>
            <a:fillRect/>
          </a:stretch>
        </a:blipFill>
      </dgm:spPr>
      <dgm:t>
        <a:bodyPr/>
        <a:lstStyle/>
        <a:p>
          <a:endParaRPr lang="es-EC"/>
        </a:p>
      </dgm:t>
    </dgm:pt>
  </dgm:ptLst>
  <dgm:cxnLst>
    <dgm:cxn modelId="{19FF1026-5167-446E-A38A-B0EF41FB13CF}" srcId="{618197EF-D933-4784-8078-5D45F8EBE24F}" destId="{61159EB9-86EF-4B5D-935B-93EF1A9F4F2F}" srcOrd="0" destOrd="0" parTransId="{5CA79A3F-4862-4EF0-8C4E-01F03F929678}" sibTransId="{2FCC1EDA-796A-4D0F-806D-C43BD712B45C}"/>
    <dgm:cxn modelId="{60A9C266-F086-434A-8017-CA847678894B}" type="presOf" srcId="{4B3003CC-3D62-486B-B886-C72E48356957}" destId="{CF5F1A84-E372-49BF-BD0F-3C4189B76055}" srcOrd="0" destOrd="0" presId="urn:microsoft.com/office/officeart/2005/8/layout/pList2"/>
    <dgm:cxn modelId="{2C79D17C-6497-4D1B-9127-42D29006E5C3}" srcId="{618197EF-D933-4784-8078-5D45F8EBE24F}" destId="{E2294EA1-F1D8-49F0-A8F8-816927C4013C}" srcOrd="3" destOrd="0" parTransId="{307B27AD-9501-462B-9990-474541B936BD}" sibTransId="{D9E5E0A7-A594-42C8-9A32-085DD8E5A212}"/>
    <dgm:cxn modelId="{0703E1FB-0AD9-420B-B5A8-DB53F94B0A67}" type="presOf" srcId="{D51027BF-E131-4E76-AF72-BEB52283B678}" destId="{9D5CED7C-AB98-4BBC-AD5C-2B692373D196}" srcOrd="0" destOrd="0" presId="urn:microsoft.com/office/officeart/2005/8/layout/pList2"/>
    <dgm:cxn modelId="{D1EB179A-E437-4681-9BF6-BC5DE194FEB3}" type="presOf" srcId="{04535562-F70A-4523-B1CA-784FC92ABFF3}" destId="{9577C195-203C-41CF-9694-966CD139825A}" srcOrd="0" destOrd="0" presId="urn:microsoft.com/office/officeart/2005/8/layout/pList2"/>
    <dgm:cxn modelId="{EA37C027-090F-4996-8048-3890338B6A1A}" srcId="{618197EF-D933-4784-8078-5D45F8EBE24F}" destId="{4B3003CC-3D62-486B-B886-C72E48356957}" srcOrd="4" destOrd="0" parTransId="{9456EFA2-B358-4B0C-8C70-FBFADAE3D0A6}" sibTransId="{F59C2580-5E11-44BC-8FE5-78332029D125}"/>
    <dgm:cxn modelId="{6CDD93D4-B419-4E58-953C-B1DC1C8F8E2E}" srcId="{618197EF-D933-4784-8078-5D45F8EBE24F}" destId="{04535562-F70A-4523-B1CA-784FC92ABFF3}" srcOrd="1" destOrd="0" parTransId="{5529D56C-B954-4016-9B60-DC5340569C17}" sibTransId="{AE303A85-BA14-4EB0-A3D0-8239A8243858}"/>
    <dgm:cxn modelId="{E6956EC6-D24C-4C58-B0B6-2D9C74AE43FB}" srcId="{618197EF-D933-4784-8078-5D45F8EBE24F}" destId="{73411D74-7B1A-4C4C-AAB2-85F6610F6B16}" srcOrd="2" destOrd="0" parTransId="{3F2B7A56-D676-4B61-B50B-1166C1363123}" sibTransId="{D51027BF-E131-4E76-AF72-BEB52283B678}"/>
    <dgm:cxn modelId="{C1C44B20-0FE4-4BF9-BF66-A68055C692A3}" type="presOf" srcId="{618197EF-D933-4784-8078-5D45F8EBE24F}" destId="{516CEA67-1DCA-40D9-8A6E-6656A7C9AA9F}" srcOrd="0" destOrd="0" presId="urn:microsoft.com/office/officeart/2005/8/layout/pList2"/>
    <dgm:cxn modelId="{5AADE781-5A79-4CFB-8326-F09700EE21D5}" type="presOf" srcId="{AE303A85-BA14-4EB0-A3D0-8239A8243858}" destId="{BF65B4CA-6A5C-4200-8B68-5451A94F47ED}" srcOrd="0" destOrd="0" presId="urn:microsoft.com/office/officeart/2005/8/layout/pList2"/>
    <dgm:cxn modelId="{4D559805-0E20-4BBB-A8AD-A23D6342A523}" type="presOf" srcId="{E2294EA1-F1D8-49F0-A8F8-816927C4013C}" destId="{D3075FE4-584A-4545-AA81-16981292CA4D}" srcOrd="0" destOrd="0" presId="urn:microsoft.com/office/officeart/2005/8/layout/pList2"/>
    <dgm:cxn modelId="{45C8D650-7E4C-4AB9-93D5-E46D3367F5CA}" type="presOf" srcId="{61159EB9-86EF-4B5D-935B-93EF1A9F4F2F}" destId="{3E076AD3-A5DD-41AC-A0C8-DD65DE29A6B5}" srcOrd="0" destOrd="0" presId="urn:microsoft.com/office/officeart/2005/8/layout/pList2"/>
    <dgm:cxn modelId="{0E19F3BB-38DD-4767-BA8A-ACED9AD8EFD3}" type="presOf" srcId="{73411D74-7B1A-4C4C-AAB2-85F6610F6B16}" destId="{566D1135-129A-401B-84A5-04D388C53DB8}" srcOrd="0" destOrd="0" presId="urn:microsoft.com/office/officeart/2005/8/layout/pList2"/>
    <dgm:cxn modelId="{8ADAC060-C304-488C-A04C-83BECFC12C6E}" type="presOf" srcId="{2FCC1EDA-796A-4D0F-806D-C43BD712B45C}" destId="{B22C6216-DAB0-4894-9B6D-3A20921ACBE5}" srcOrd="0" destOrd="0" presId="urn:microsoft.com/office/officeart/2005/8/layout/pList2"/>
    <dgm:cxn modelId="{243D5FBB-D9F4-4C7A-8F34-154ABCF73B2A}" type="presOf" srcId="{D9E5E0A7-A594-42C8-9A32-085DD8E5A212}" destId="{C34467EF-87F9-4DEE-8321-70590E223CD9}" srcOrd="0" destOrd="0" presId="urn:microsoft.com/office/officeart/2005/8/layout/pList2"/>
    <dgm:cxn modelId="{1E903553-9692-463D-AC12-DE9DD19656A8}" type="presParOf" srcId="{516CEA67-1DCA-40D9-8A6E-6656A7C9AA9F}" destId="{54803BB3-97E8-4996-A85D-FB5D633D2B7F}" srcOrd="0" destOrd="0" presId="urn:microsoft.com/office/officeart/2005/8/layout/pList2"/>
    <dgm:cxn modelId="{196953B6-8F84-44D3-B678-1A1E397FCCAA}" type="presParOf" srcId="{516CEA67-1DCA-40D9-8A6E-6656A7C9AA9F}" destId="{F06BB4EB-4F19-4205-A3A8-72C63D7BE410}" srcOrd="1" destOrd="0" presId="urn:microsoft.com/office/officeart/2005/8/layout/pList2"/>
    <dgm:cxn modelId="{22742003-F872-45EC-8D7B-310E01F91EBB}" type="presParOf" srcId="{F06BB4EB-4F19-4205-A3A8-72C63D7BE410}" destId="{61E7ABA1-FB32-45F0-913A-332879110186}" srcOrd="0" destOrd="0" presId="urn:microsoft.com/office/officeart/2005/8/layout/pList2"/>
    <dgm:cxn modelId="{014D864F-C7EB-47DF-8591-749F93481642}" type="presParOf" srcId="{61E7ABA1-FB32-45F0-913A-332879110186}" destId="{3E076AD3-A5DD-41AC-A0C8-DD65DE29A6B5}" srcOrd="0" destOrd="0" presId="urn:microsoft.com/office/officeart/2005/8/layout/pList2"/>
    <dgm:cxn modelId="{4CFA9221-BACB-4CBF-8C1A-52785F7741D0}" type="presParOf" srcId="{61E7ABA1-FB32-45F0-913A-332879110186}" destId="{C5A165BD-ED84-4F2A-A414-BF6BA9725443}" srcOrd="1" destOrd="0" presId="urn:microsoft.com/office/officeart/2005/8/layout/pList2"/>
    <dgm:cxn modelId="{5AC4A73A-2670-4E1E-98A3-2AD64283C2A3}" type="presParOf" srcId="{61E7ABA1-FB32-45F0-913A-332879110186}" destId="{59A40573-1270-4089-8069-CAD09FEC8CD6}" srcOrd="2" destOrd="0" presId="urn:microsoft.com/office/officeart/2005/8/layout/pList2"/>
    <dgm:cxn modelId="{23828E50-2484-4ECC-AE1B-8EE50DC95BFD}" type="presParOf" srcId="{F06BB4EB-4F19-4205-A3A8-72C63D7BE410}" destId="{B22C6216-DAB0-4894-9B6D-3A20921ACBE5}" srcOrd="1" destOrd="0" presId="urn:microsoft.com/office/officeart/2005/8/layout/pList2"/>
    <dgm:cxn modelId="{E5D86DF6-F0D7-48CD-8C2E-8C3A70B722E7}" type="presParOf" srcId="{F06BB4EB-4F19-4205-A3A8-72C63D7BE410}" destId="{512073DF-7EA3-48EC-A198-0A604D078A33}" srcOrd="2" destOrd="0" presId="urn:microsoft.com/office/officeart/2005/8/layout/pList2"/>
    <dgm:cxn modelId="{794C90FC-82CC-478B-8DC1-63D3E92C4CDC}" type="presParOf" srcId="{512073DF-7EA3-48EC-A198-0A604D078A33}" destId="{9577C195-203C-41CF-9694-966CD139825A}" srcOrd="0" destOrd="0" presId="urn:microsoft.com/office/officeart/2005/8/layout/pList2"/>
    <dgm:cxn modelId="{3FD43727-D35F-4D5C-8A62-214BA713610F}" type="presParOf" srcId="{512073DF-7EA3-48EC-A198-0A604D078A33}" destId="{D4800854-44C9-4677-915F-43AEB77F5DC3}" srcOrd="1" destOrd="0" presId="urn:microsoft.com/office/officeart/2005/8/layout/pList2"/>
    <dgm:cxn modelId="{70F41B85-CE0B-4BB8-99E5-B5D74D506E69}" type="presParOf" srcId="{512073DF-7EA3-48EC-A198-0A604D078A33}" destId="{19C6A409-B91E-486F-8861-19A99612E573}" srcOrd="2" destOrd="0" presId="urn:microsoft.com/office/officeart/2005/8/layout/pList2"/>
    <dgm:cxn modelId="{AA470D0C-E888-4E37-A187-BFD212155AEE}" type="presParOf" srcId="{F06BB4EB-4F19-4205-A3A8-72C63D7BE410}" destId="{BF65B4CA-6A5C-4200-8B68-5451A94F47ED}" srcOrd="3" destOrd="0" presId="urn:microsoft.com/office/officeart/2005/8/layout/pList2"/>
    <dgm:cxn modelId="{348C4F7C-7EBA-453E-807A-704B2AD8FA00}" type="presParOf" srcId="{F06BB4EB-4F19-4205-A3A8-72C63D7BE410}" destId="{14C4BBB5-CFFD-4E25-9F53-F34C0136CC8C}" srcOrd="4" destOrd="0" presId="urn:microsoft.com/office/officeart/2005/8/layout/pList2"/>
    <dgm:cxn modelId="{F7A7F533-9D9C-41D5-9620-C340A5E82BE5}" type="presParOf" srcId="{14C4BBB5-CFFD-4E25-9F53-F34C0136CC8C}" destId="{566D1135-129A-401B-84A5-04D388C53DB8}" srcOrd="0" destOrd="0" presId="urn:microsoft.com/office/officeart/2005/8/layout/pList2"/>
    <dgm:cxn modelId="{74434F71-6FF2-43EB-8901-00509970D077}" type="presParOf" srcId="{14C4BBB5-CFFD-4E25-9F53-F34C0136CC8C}" destId="{51734601-2BBB-464D-AF9A-6FB5907340FE}" srcOrd="1" destOrd="0" presId="urn:microsoft.com/office/officeart/2005/8/layout/pList2"/>
    <dgm:cxn modelId="{D54D305B-B7DE-467A-B14A-7754181BB1C1}" type="presParOf" srcId="{14C4BBB5-CFFD-4E25-9F53-F34C0136CC8C}" destId="{E11036BA-14F0-47BC-B6BB-69ED50434E64}" srcOrd="2" destOrd="0" presId="urn:microsoft.com/office/officeart/2005/8/layout/pList2"/>
    <dgm:cxn modelId="{CA3215C8-304D-4D72-963A-1916D0EFB614}" type="presParOf" srcId="{F06BB4EB-4F19-4205-A3A8-72C63D7BE410}" destId="{9D5CED7C-AB98-4BBC-AD5C-2B692373D196}" srcOrd="5" destOrd="0" presId="urn:microsoft.com/office/officeart/2005/8/layout/pList2"/>
    <dgm:cxn modelId="{B80E31AD-5CAF-4F08-A68C-61BE05A806F2}" type="presParOf" srcId="{F06BB4EB-4F19-4205-A3A8-72C63D7BE410}" destId="{4898A76F-4CAA-4B29-AA13-338D4AF9B0B4}" srcOrd="6" destOrd="0" presId="urn:microsoft.com/office/officeart/2005/8/layout/pList2"/>
    <dgm:cxn modelId="{4CB67829-8C62-4FDE-A402-DECBC37628B2}" type="presParOf" srcId="{4898A76F-4CAA-4B29-AA13-338D4AF9B0B4}" destId="{D3075FE4-584A-4545-AA81-16981292CA4D}" srcOrd="0" destOrd="0" presId="urn:microsoft.com/office/officeart/2005/8/layout/pList2"/>
    <dgm:cxn modelId="{4AAA7FF9-50E4-4477-86FC-3BF568598529}" type="presParOf" srcId="{4898A76F-4CAA-4B29-AA13-338D4AF9B0B4}" destId="{C338BA77-AF08-4445-8FCC-B4A0EB77839D}" srcOrd="1" destOrd="0" presId="urn:microsoft.com/office/officeart/2005/8/layout/pList2"/>
    <dgm:cxn modelId="{593F364E-08E3-4C2D-9C54-92ABAF110318}" type="presParOf" srcId="{4898A76F-4CAA-4B29-AA13-338D4AF9B0B4}" destId="{361BE22F-E684-4060-AEFA-A16265AC9B5B}" srcOrd="2" destOrd="0" presId="urn:microsoft.com/office/officeart/2005/8/layout/pList2"/>
    <dgm:cxn modelId="{CF70B390-6B61-4E41-9352-6D07AB3ACB54}" type="presParOf" srcId="{F06BB4EB-4F19-4205-A3A8-72C63D7BE410}" destId="{C34467EF-87F9-4DEE-8321-70590E223CD9}" srcOrd="7" destOrd="0" presId="urn:microsoft.com/office/officeart/2005/8/layout/pList2"/>
    <dgm:cxn modelId="{1B1CEEB6-9A89-4D55-9410-416CA85F432F}" type="presParOf" srcId="{F06BB4EB-4F19-4205-A3A8-72C63D7BE410}" destId="{39BD4469-18B5-47B7-9E67-5D725AAB0209}" srcOrd="8" destOrd="0" presId="urn:microsoft.com/office/officeart/2005/8/layout/pList2"/>
    <dgm:cxn modelId="{FBE11E2B-FC08-4A7D-82C7-88D71DFDEA4A}" type="presParOf" srcId="{39BD4469-18B5-47B7-9E67-5D725AAB0209}" destId="{CF5F1A84-E372-49BF-BD0F-3C4189B76055}" srcOrd="0" destOrd="0" presId="urn:microsoft.com/office/officeart/2005/8/layout/pList2"/>
    <dgm:cxn modelId="{E939BC7D-25E8-4559-BB2B-BA66C19C6A06}" type="presParOf" srcId="{39BD4469-18B5-47B7-9E67-5D725AAB0209}" destId="{663D0F2A-32DB-48BD-9EFE-DF35043B4F13}" srcOrd="1" destOrd="0" presId="urn:microsoft.com/office/officeart/2005/8/layout/pList2"/>
    <dgm:cxn modelId="{29367449-0BF7-4BE3-B94F-D601CAFC5AB8}" type="presParOf" srcId="{39BD4469-18B5-47B7-9E67-5D725AAB0209}" destId="{4BBD39FE-97C5-4950-9F5F-734B87463DC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39A1D-43F1-47A0-A2E5-13E077B24C45}">
      <dsp:nvSpPr>
        <dsp:cNvPr id="0" name=""/>
        <dsp:cNvSpPr/>
      </dsp:nvSpPr>
      <dsp:spPr>
        <a:xfrm>
          <a:off x="-5955491" y="-949426"/>
          <a:ext cx="7387377" cy="7387377"/>
        </a:xfrm>
        <a:prstGeom prst="blockArc">
          <a:avLst>
            <a:gd name="adj1" fmla="val 18900000"/>
            <a:gd name="adj2" fmla="val 2700000"/>
            <a:gd name="adj3" fmla="val 292"/>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4F8838-8373-44C4-9867-4BE3A141DB61}">
      <dsp:nvSpPr>
        <dsp:cNvPr id="0" name=""/>
        <dsp:cNvSpPr/>
      </dsp:nvSpPr>
      <dsp:spPr>
        <a:xfrm>
          <a:off x="1243648" y="138179"/>
          <a:ext cx="8834105" cy="1389167"/>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1303" tIns="50800" rIns="50800" bIns="50800" numCol="1" spcCol="1270" anchor="t" anchorCtr="0">
          <a:noAutofit/>
        </a:bodyPr>
        <a:lstStyle/>
        <a:p>
          <a:pPr lvl="0" algn="l" defTabSz="889000">
            <a:lnSpc>
              <a:spcPct val="90000"/>
            </a:lnSpc>
            <a:spcBef>
              <a:spcPct val="0"/>
            </a:spcBef>
            <a:spcAft>
              <a:spcPct val="35000"/>
            </a:spcAft>
          </a:pPr>
          <a:r>
            <a:rPr lang="es-EC" sz="2000" b="1" kern="1200" dirty="0" smtClean="0"/>
            <a:t>Biomecánica</a:t>
          </a:r>
          <a:endParaRPr lang="es-EC" sz="2000" b="1" kern="1200" dirty="0"/>
        </a:p>
        <a:p>
          <a:pPr marL="171450" lvl="1" indent="-171450" algn="just" defTabSz="844550">
            <a:lnSpc>
              <a:spcPct val="90000"/>
            </a:lnSpc>
            <a:spcBef>
              <a:spcPct val="0"/>
            </a:spcBef>
            <a:spcAft>
              <a:spcPct val="15000"/>
            </a:spcAft>
            <a:buChar char="••"/>
          </a:pPr>
          <a:r>
            <a:rPr lang="es-EC" sz="1900" kern="1200" dirty="0" smtClean="0"/>
            <a:t>Disciplina científica / Tecnología / Adquisición de datos / Capacidad física del individuo. </a:t>
          </a:r>
          <a:endParaRPr lang="es-EC" sz="1900" kern="1200" dirty="0"/>
        </a:p>
        <a:p>
          <a:pPr marL="171450" lvl="1" indent="-171450" algn="just" defTabSz="844550">
            <a:lnSpc>
              <a:spcPct val="90000"/>
            </a:lnSpc>
            <a:spcBef>
              <a:spcPct val="0"/>
            </a:spcBef>
            <a:spcAft>
              <a:spcPct val="15000"/>
            </a:spcAft>
            <a:buChar char="••"/>
          </a:pPr>
          <a:r>
            <a:rPr lang="es-EC" sz="1900" kern="1200" dirty="0" smtClean="0"/>
            <a:t>Técnicas / Mejora el rendimiento / Provee lesiones</a:t>
          </a:r>
          <a:endParaRPr lang="es-EC" sz="1900" kern="1200" dirty="0"/>
        </a:p>
      </dsp:txBody>
      <dsp:txXfrm>
        <a:off x="1243648" y="138179"/>
        <a:ext cx="8834105" cy="1389167"/>
      </dsp:txXfrm>
    </dsp:sp>
    <dsp:sp modelId="{CC2864BE-CEC2-4C45-A61F-5D1821BC8A7A}">
      <dsp:nvSpPr>
        <dsp:cNvPr id="0" name=""/>
        <dsp:cNvSpPr/>
      </dsp:nvSpPr>
      <dsp:spPr>
        <a:xfrm>
          <a:off x="0" y="130469"/>
          <a:ext cx="1948302" cy="1561883"/>
        </a:xfrm>
        <a:prstGeom prst="ellipse">
          <a:avLst/>
        </a:prstGeom>
        <a:blipFill rotWithShape="0">
          <a:blip xmlns:r="http://schemas.openxmlformats.org/officeDocument/2006/relationships" r:embed="rId1"/>
          <a:stretch>
            <a:fillRect/>
          </a:stretch>
        </a:blip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8AD0DC-5DA5-4C77-A484-52BB1DD58710}">
      <dsp:nvSpPr>
        <dsp:cNvPr id="0" name=""/>
        <dsp:cNvSpPr/>
      </dsp:nvSpPr>
      <dsp:spPr>
        <a:xfrm>
          <a:off x="2748963" y="1705372"/>
          <a:ext cx="7306886" cy="1769127"/>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1303" tIns="50800" rIns="50800" bIns="50800" numCol="1" spcCol="1270" anchor="t" anchorCtr="0">
          <a:noAutofit/>
        </a:bodyPr>
        <a:lstStyle/>
        <a:p>
          <a:pPr lvl="0" algn="l" defTabSz="889000">
            <a:lnSpc>
              <a:spcPct val="90000"/>
            </a:lnSpc>
            <a:spcBef>
              <a:spcPct val="0"/>
            </a:spcBef>
            <a:spcAft>
              <a:spcPct val="35000"/>
            </a:spcAft>
          </a:pPr>
          <a:r>
            <a:rPr lang="es-EC" sz="2000" b="1" kern="1200" dirty="0" smtClean="0"/>
            <a:t>Sistemas de Visión/Grabación</a:t>
          </a:r>
          <a:endParaRPr lang="es-EC" sz="2000" b="1" kern="1200" dirty="0"/>
        </a:p>
        <a:p>
          <a:pPr marL="171450" lvl="1" indent="-171450" algn="just" defTabSz="800100">
            <a:lnSpc>
              <a:spcPct val="90000"/>
            </a:lnSpc>
            <a:spcBef>
              <a:spcPct val="0"/>
            </a:spcBef>
            <a:spcAft>
              <a:spcPct val="15000"/>
            </a:spcAft>
            <a:buChar char="••"/>
          </a:pPr>
          <a:r>
            <a:rPr lang="es-ES_tradnl" sz="1800" kern="1200" dirty="0" smtClean="0"/>
            <a:t>Métodos de seguimiento visual / Reconocimiento de patrones y aprendizaje.</a:t>
          </a:r>
          <a:endParaRPr lang="es-EC" sz="1800" kern="1200" dirty="0"/>
        </a:p>
        <a:p>
          <a:pPr marL="171450" lvl="1" indent="-171450" algn="just" defTabSz="800100">
            <a:lnSpc>
              <a:spcPct val="90000"/>
            </a:lnSpc>
            <a:spcBef>
              <a:spcPct val="0"/>
            </a:spcBef>
            <a:spcAft>
              <a:spcPct val="15000"/>
            </a:spcAft>
            <a:buChar char="••"/>
          </a:pPr>
          <a:r>
            <a:rPr lang="es-ES_tradnl" sz="1800" kern="1200" dirty="0" smtClean="0"/>
            <a:t>Sistemas automáticos de visión  en entornos diferentes </a:t>
          </a:r>
          <a:r>
            <a:rPr lang="es-EC" sz="1800" kern="1200" dirty="0" smtClean="0"/>
            <a:t>controlados por la información visual de sus alrededores</a:t>
          </a:r>
          <a:r>
            <a:rPr lang="es-EC" sz="1700" kern="1200" dirty="0" smtClean="0"/>
            <a:t>.</a:t>
          </a:r>
          <a:endParaRPr lang="es-EC" sz="1700" kern="1200" dirty="0"/>
        </a:p>
      </dsp:txBody>
      <dsp:txXfrm>
        <a:off x="2748963" y="1705372"/>
        <a:ext cx="7306886" cy="1769127"/>
      </dsp:txXfrm>
    </dsp:sp>
    <dsp:sp modelId="{7568BDAF-9BFF-426D-AB2D-CE87921FCB66}">
      <dsp:nvSpPr>
        <dsp:cNvPr id="0" name=""/>
        <dsp:cNvSpPr/>
      </dsp:nvSpPr>
      <dsp:spPr>
        <a:xfrm>
          <a:off x="1308484" y="1943219"/>
          <a:ext cx="1867415" cy="1450191"/>
        </a:xfrm>
        <a:prstGeom prst="ellipse">
          <a:avLst/>
        </a:prstGeom>
        <a:blipFill rotWithShape="0">
          <a:blip xmlns:r="http://schemas.openxmlformats.org/officeDocument/2006/relationships" r:embed="rId2"/>
          <a:stretch>
            <a:fillRect/>
          </a:stretch>
        </a:blip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028187-3E7E-42A4-B58C-5A3681BE03A6}">
      <dsp:nvSpPr>
        <dsp:cNvPr id="0" name=""/>
        <dsp:cNvSpPr/>
      </dsp:nvSpPr>
      <dsp:spPr>
        <a:xfrm>
          <a:off x="1219467" y="3814030"/>
          <a:ext cx="8882468" cy="1153578"/>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1303" tIns="50800" rIns="50800" bIns="50800" numCol="1" spcCol="1270" anchor="t" anchorCtr="0">
          <a:noAutofit/>
        </a:bodyPr>
        <a:lstStyle/>
        <a:p>
          <a:pPr lvl="0" algn="l" defTabSz="889000">
            <a:lnSpc>
              <a:spcPct val="90000"/>
            </a:lnSpc>
            <a:spcBef>
              <a:spcPct val="0"/>
            </a:spcBef>
            <a:spcAft>
              <a:spcPct val="35000"/>
            </a:spcAft>
          </a:pPr>
          <a:r>
            <a:rPr lang="es-EC" sz="2000" b="1" kern="1200" dirty="0" smtClean="0"/>
            <a:t>Laboratorio de Análisis de Movimiento</a:t>
          </a:r>
          <a:endParaRPr lang="es-EC" sz="2000" b="1" kern="1200" dirty="0"/>
        </a:p>
        <a:p>
          <a:pPr marL="171450" lvl="1" indent="-171450" algn="just" defTabSz="844550">
            <a:lnSpc>
              <a:spcPct val="90000"/>
            </a:lnSpc>
            <a:spcBef>
              <a:spcPct val="0"/>
            </a:spcBef>
            <a:spcAft>
              <a:spcPct val="15000"/>
            </a:spcAft>
            <a:buChar char="••"/>
          </a:pPr>
          <a:r>
            <a:rPr lang="es-EC" sz="1900" kern="1200" dirty="0" smtClean="0"/>
            <a:t>Sistema de medición de alta tecnología/ Recolección de datos / Videos Analógicos / Cinco módulos de prueba y análisis.</a:t>
          </a:r>
          <a:endParaRPr lang="es-EC" sz="1900" kern="1200" dirty="0"/>
        </a:p>
      </dsp:txBody>
      <dsp:txXfrm>
        <a:off x="1219467" y="3814030"/>
        <a:ext cx="8882468" cy="1153578"/>
      </dsp:txXfrm>
    </dsp:sp>
    <dsp:sp modelId="{11E6206D-39EC-4D16-9A52-D1F37246C07F}">
      <dsp:nvSpPr>
        <dsp:cNvPr id="0" name=""/>
        <dsp:cNvSpPr/>
      </dsp:nvSpPr>
      <dsp:spPr>
        <a:xfrm>
          <a:off x="121426" y="3691808"/>
          <a:ext cx="1460853" cy="1398023"/>
        </a:xfrm>
        <a:prstGeom prst="ellipse">
          <a:avLst/>
        </a:prstGeom>
        <a:blipFill rotWithShape="0">
          <a:blip xmlns:r="http://schemas.openxmlformats.org/officeDocument/2006/relationships" r:embed="rId3"/>
          <a:stretch>
            <a:fillRect/>
          </a:stretch>
        </a:blip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1F101-E9C0-4B89-B99A-EF844B04F937}">
      <dsp:nvSpPr>
        <dsp:cNvPr id="0" name=""/>
        <dsp:cNvSpPr/>
      </dsp:nvSpPr>
      <dsp:spPr>
        <a:xfrm>
          <a:off x="89517" y="0"/>
          <a:ext cx="761894" cy="7618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152458-868D-4D7F-8F81-AC53EDED2F28}">
      <dsp:nvSpPr>
        <dsp:cNvPr id="0" name=""/>
        <dsp:cNvSpPr/>
      </dsp:nvSpPr>
      <dsp:spPr>
        <a:xfrm>
          <a:off x="165707" y="76189"/>
          <a:ext cx="609515" cy="609515"/>
        </a:xfrm>
        <a:prstGeom prst="chord">
          <a:avLst>
            <a:gd name="adj1" fmla="val 16200000"/>
            <a:gd name="adj2" fmla="val 1620000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8FCF31-86FA-474A-B77D-99521A84C59F}">
      <dsp:nvSpPr>
        <dsp:cNvPr id="0" name=""/>
        <dsp:cNvSpPr/>
      </dsp:nvSpPr>
      <dsp:spPr>
        <a:xfrm>
          <a:off x="425189" y="761894"/>
          <a:ext cx="3602875" cy="3206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933450">
            <a:lnSpc>
              <a:spcPct val="90000"/>
            </a:lnSpc>
            <a:spcBef>
              <a:spcPct val="0"/>
            </a:spcBef>
            <a:spcAft>
              <a:spcPct val="35000"/>
            </a:spcAft>
          </a:pPr>
          <a:r>
            <a:rPr lang="es-EC" sz="2100" kern="1200" dirty="0" smtClean="0"/>
            <a:t>Rígido.</a:t>
          </a:r>
          <a:endParaRPr lang="es-EC" sz="2100" kern="1200" dirty="0"/>
        </a:p>
        <a:p>
          <a:pPr lvl="0" algn="l" defTabSz="933450">
            <a:lnSpc>
              <a:spcPct val="90000"/>
            </a:lnSpc>
            <a:spcBef>
              <a:spcPct val="0"/>
            </a:spcBef>
            <a:spcAft>
              <a:spcPct val="35000"/>
            </a:spcAft>
          </a:pPr>
          <a:r>
            <a:rPr lang="es-EC" sz="2100" kern="1200" dirty="0" smtClean="0"/>
            <a:t>Se debe minimizar la masa</a:t>
          </a:r>
          <a:endParaRPr lang="es-EC" sz="2100" kern="1200" dirty="0"/>
        </a:p>
        <a:p>
          <a:pPr lvl="0" algn="l" defTabSz="933450">
            <a:lnSpc>
              <a:spcPct val="90000"/>
            </a:lnSpc>
            <a:spcBef>
              <a:spcPct val="0"/>
            </a:spcBef>
            <a:spcAft>
              <a:spcPct val="35000"/>
            </a:spcAft>
          </a:pPr>
          <a:r>
            <a:rPr lang="es-EC" sz="2100" kern="1200" dirty="0" smtClean="0"/>
            <a:t>El costo menor de 2.5 Usd/kg</a:t>
          </a:r>
          <a:endParaRPr lang="es-EC" sz="2100" kern="1200" dirty="0"/>
        </a:p>
        <a:p>
          <a:pPr lvl="0" algn="l" defTabSz="933450">
            <a:lnSpc>
              <a:spcPct val="90000"/>
            </a:lnSpc>
            <a:spcBef>
              <a:spcPct val="0"/>
            </a:spcBef>
            <a:spcAft>
              <a:spcPct val="35000"/>
            </a:spcAft>
          </a:pPr>
          <a:r>
            <a:rPr lang="es-EC" sz="2100" kern="1200" dirty="0" smtClean="0"/>
            <a:t>Índice </a:t>
          </a:r>
          <a:r>
            <a:rPr lang="es-EC" sz="2100" kern="1200" dirty="0"/>
            <a:t>de material </a:t>
          </a:r>
          <a:r>
            <a:rPr lang="es-EC" sz="2100" kern="1200" dirty="0" smtClean="0"/>
            <a:t>es </a:t>
          </a:r>
          <a14:m xmlns:a14="http://schemas.microsoft.com/office/drawing/2010/main">
            <m:oMath xmlns:m="http://schemas.openxmlformats.org/officeDocument/2006/math">
              <m:f>
                <m:fPr>
                  <m:ctrlPr>
                    <a:rPr lang="es-EC" sz="2100" i="1" kern="1200">
                      <a:latin typeface="Cambria Math" panose="02040503050406030204" pitchFamily="18" charset="0"/>
                    </a:rPr>
                  </m:ctrlPr>
                </m:fPr>
                <m:num>
                  <m:sSup>
                    <m:sSupPr>
                      <m:ctrlPr>
                        <a:rPr lang="es-EC" sz="2100" i="1" kern="1200">
                          <a:latin typeface="Cambria Math" panose="02040503050406030204" pitchFamily="18" charset="0"/>
                        </a:rPr>
                      </m:ctrlPr>
                    </m:sSupPr>
                    <m:e>
                      <m:r>
                        <a:rPr lang="es-EC" sz="2100" i="1" kern="1200">
                          <a:latin typeface="Cambria Math" panose="02040503050406030204" pitchFamily="18" charset="0"/>
                        </a:rPr>
                        <m:t>𝐸</m:t>
                      </m:r>
                    </m:e>
                    <m:sup>
                      <m:f>
                        <m:fPr>
                          <m:type m:val="skw"/>
                          <m:ctrlPr>
                            <a:rPr lang="es-EC" sz="2100" i="1" kern="1200">
                              <a:latin typeface="Cambria Math" panose="02040503050406030204" pitchFamily="18" charset="0"/>
                            </a:rPr>
                          </m:ctrlPr>
                        </m:fPr>
                        <m:num>
                          <m:r>
                            <a:rPr lang="es-EC" sz="2100" i="1" kern="1200">
                              <a:latin typeface="Cambria Math" panose="02040503050406030204" pitchFamily="18" charset="0"/>
                            </a:rPr>
                            <m:t>1</m:t>
                          </m:r>
                        </m:num>
                        <m:den>
                          <m:r>
                            <a:rPr lang="es-EC" sz="2100" i="1" kern="1200">
                              <a:latin typeface="Cambria Math" panose="02040503050406030204" pitchFamily="18" charset="0"/>
                            </a:rPr>
                            <m:t>2</m:t>
                          </m:r>
                        </m:den>
                      </m:f>
                    </m:sup>
                  </m:sSup>
                </m:num>
                <m:den>
                  <m:r>
                    <a:rPr lang="es-EC" sz="2100" i="1" kern="1200">
                      <a:latin typeface="Cambria Math" panose="02040503050406030204" pitchFamily="18" charset="0"/>
                    </a:rPr>
                    <m:t>𝜌</m:t>
                  </m:r>
                </m:den>
              </m:f>
            </m:oMath>
          </a14:m>
          <a:r>
            <a:rPr lang="es-EC" sz="2100" kern="1200" dirty="0"/>
            <a:t>. </a:t>
          </a:r>
        </a:p>
        <a:p>
          <a:pPr lvl="0" algn="l" defTabSz="933450">
            <a:lnSpc>
              <a:spcPct val="90000"/>
            </a:lnSpc>
            <a:spcBef>
              <a:spcPct val="0"/>
            </a:spcBef>
            <a:spcAft>
              <a:spcPct val="35000"/>
            </a:spcAft>
          </a:pPr>
          <a:r>
            <a:rPr lang="es-EC" sz="2100" kern="1200" dirty="0" smtClean="0"/>
            <a:t>Densidad mínima de 2000 kg/m3</a:t>
          </a:r>
          <a:endParaRPr lang="es-EC" sz="2100" kern="1200" dirty="0"/>
        </a:p>
      </dsp:txBody>
      <dsp:txXfrm>
        <a:off x="425189" y="761894"/>
        <a:ext cx="3602875" cy="3206306"/>
      </dsp:txXfrm>
    </dsp:sp>
    <dsp:sp modelId="{A7500967-E85C-4AC7-988E-C1866373B3A3}">
      <dsp:nvSpPr>
        <dsp:cNvPr id="0" name=""/>
        <dsp:cNvSpPr/>
      </dsp:nvSpPr>
      <dsp:spPr>
        <a:xfrm>
          <a:off x="1010140" y="0"/>
          <a:ext cx="2253938" cy="76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b" anchorCtr="0">
          <a:noAutofit/>
        </a:bodyPr>
        <a:lstStyle/>
        <a:p>
          <a:pPr lvl="0" algn="l" defTabSz="1022350">
            <a:lnSpc>
              <a:spcPct val="90000"/>
            </a:lnSpc>
            <a:spcBef>
              <a:spcPct val="0"/>
            </a:spcBef>
            <a:spcAft>
              <a:spcPct val="35000"/>
            </a:spcAft>
          </a:pPr>
          <a:r>
            <a:rPr lang="es-ES" sz="2300" kern="1200" dirty="0" smtClean="0"/>
            <a:t>Soporte principal</a:t>
          </a:r>
          <a:endParaRPr lang="es-EC" sz="2300" kern="1200" dirty="0"/>
        </a:p>
      </dsp:txBody>
      <dsp:txXfrm>
        <a:off x="1010140" y="0"/>
        <a:ext cx="2253938" cy="761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13C96-6A1F-4266-9736-3BD28605A102}">
      <dsp:nvSpPr>
        <dsp:cNvPr id="0" name=""/>
        <dsp:cNvSpPr/>
      </dsp:nvSpPr>
      <dsp:spPr>
        <a:xfrm>
          <a:off x="-6122738" y="-937410"/>
          <a:ext cx="7293488" cy="7293488"/>
        </a:xfrm>
        <a:prstGeom prst="blockArc">
          <a:avLst>
            <a:gd name="adj1" fmla="val 18900000"/>
            <a:gd name="adj2" fmla="val 2700000"/>
            <a:gd name="adj3" fmla="val 29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03F014-DFA0-4C25-BD5A-6D6478499439}">
      <dsp:nvSpPr>
        <dsp:cNvPr id="0" name=""/>
        <dsp:cNvSpPr/>
      </dsp:nvSpPr>
      <dsp:spPr>
        <a:xfrm>
          <a:off x="380119" y="246332"/>
          <a:ext cx="7675541" cy="492448"/>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s-ES" sz="2500" kern="1200" dirty="0" smtClean="0"/>
            <a:t>Justificación, Objetivos y Alcance</a:t>
          </a:r>
          <a:endParaRPr lang="es-EC" sz="2500" kern="1200" dirty="0"/>
        </a:p>
      </dsp:txBody>
      <dsp:txXfrm>
        <a:off x="380119" y="246332"/>
        <a:ext cx="7675541" cy="492448"/>
      </dsp:txXfrm>
    </dsp:sp>
    <dsp:sp modelId="{45568758-9FCE-4000-988F-126B195425BC}">
      <dsp:nvSpPr>
        <dsp:cNvPr id="0" name=""/>
        <dsp:cNvSpPr/>
      </dsp:nvSpPr>
      <dsp:spPr>
        <a:xfrm>
          <a:off x="72339" y="184776"/>
          <a:ext cx="615560" cy="615560"/>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FF3BD1-11A9-4BC0-89AF-3C895F93909D}">
      <dsp:nvSpPr>
        <dsp:cNvPr id="0" name=""/>
        <dsp:cNvSpPr/>
      </dsp:nvSpPr>
      <dsp:spPr>
        <a:xfrm>
          <a:off x="826075" y="985438"/>
          <a:ext cx="7229585" cy="492448"/>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s-ES" sz="2500" kern="1200" dirty="0" smtClean="0"/>
            <a:t>Fundamento Teórico</a:t>
          </a:r>
          <a:endParaRPr lang="es-EC" sz="2500" kern="1200" dirty="0"/>
        </a:p>
      </dsp:txBody>
      <dsp:txXfrm>
        <a:off x="826075" y="985438"/>
        <a:ext cx="7229585" cy="492448"/>
      </dsp:txXfrm>
    </dsp:sp>
    <dsp:sp modelId="{57CC7D78-24F1-4683-8D73-097CD55B8D09}">
      <dsp:nvSpPr>
        <dsp:cNvPr id="0" name=""/>
        <dsp:cNvSpPr/>
      </dsp:nvSpPr>
      <dsp:spPr>
        <a:xfrm>
          <a:off x="518295" y="923882"/>
          <a:ext cx="615560" cy="615560"/>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E093A9-1329-4FB0-B463-ED936DF267A5}">
      <dsp:nvSpPr>
        <dsp:cNvPr id="0" name=""/>
        <dsp:cNvSpPr/>
      </dsp:nvSpPr>
      <dsp:spPr>
        <a:xfrm>
          <a:off x="1070457" y="1724003"/>
          <a:ext cx="6985203" cy="492448"/>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s-ES" sz="2500" kern="1200" dirty="0" smtClean="0"/>
            <a:t>Diseño Conceptual</a:t>
          </a:r>
          <a:endParaRPr lang="es-EC" sz="2500" kern="1200" dirty="0"/>
        </a:p>
      </dsp:txBody>
      <dsp:txXfrm>
        <a:off x="1070457" y="1724003"/>
        <a:ext cx="6985203" cy="492448"/>
      </dsp:txXfrm>
    </dsp:sp>
    <dsp:sp modelId="{A2C653B8-80F9-429D-975A-D7DFFF069437}">
      <dsp:nvSpPr>
        <dsp:cNvPr id="0" name=""/>
        <dsp:cNvSpPr/>
      </dsp:nvSpPr>
      <dsp:spPr>
        <a:xfrm>
          <a:off x="762677" y="1662447"/>
          <a:ext cx="615560" cy="615560"/>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EB76FA-C630-4CDE-8717-9515FA5E376D}">
      <dsp:nvSpPr>
        <dsp:cNvPr id="0" name=""/>
        <dsp:cNvSpPr/>
      </dsp:nvSpPr>
      <dsp:spPr>
        <a:xfrm>
          <a:off x="1148486" y="2463109"/>
          <a:ext cx="6907174" cy="492448"/>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s-ES" sz="2500" kern="1200" dirty="0" smtClean="0"/>
            <a:t>Diseño Mecánico</a:t>
          </a:r>
          <a:endParaRPr lang="es-EC" sz="2500" kern="1200" dirty="0"/>
        </a:p>
      </dsp:txBody>
      <dsp:txXfrm>
        <a:off x="1148486" y="2463109"/>
        <a:ext cx="6907174" cy="492448"/>
      </dsp:txXfrm>
    </dsp:sp>
    <dsp:sp modelId="{6B32574D-7F3E-424A-B0D2-8388F8C9986C}">
      <dsp:nvSpPr>
        <dsp:cNvPr id="0" name=""/>
        <dsp:cNvSpPr/>
      </dsp:nvSpPr>
      <dsp:spPr>
        <a:xfrm>
          <a:off x="840706" y="2401553"/>
          <a:ext cx="615560" cy="615560"/>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4FAD63-0245-4CEB-89D0-F94DAC482F72}">
      <dsp:nvSpPr>
        <dsp:cNvPr id="0" name=""/>
        <dsp:cNvSpPr/>
      </dsp:nvSpPr>
      <dsp:spPr>
        <a:xfrm>
          <a:off x="1070457" y="3202215"/>
          <a:ext cx="6985203" cy="492448"/>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s-ES" sz="2500" kern="1200" dirty="0" smtClean="0"/>
            <a:t>Diseño Electrónico</a:t>
          </a:r>
          <a:endParaRPr lang="es-EC" sz="2500" kern="1200" dirty="0"/>
        </a:p>
      </dsp:txBody>
      <dsp:txXfrm>
        <a:off x="1070457" y="3202215"/>
        <a:ext cx="6985203" cy="492448"/>
      </dsp:txXfrm>
    </dsp:sp>
    <dsp:sp modelId="{4DA0433F-5232-435F-A52A-9987E2CC16BD}">
      <dsp:nvSpPr>
        <dsp:cNvPr id="0" name=""/>
        <dsp:cNvSpPr/>
      </dsp:nvSpPr>
      <dsp:spPr>
        <a:xfrm>
          <a:off x="762677" y="3140659"/>
          <a:ext cx="615560" cy="615560"/>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492346-7251-40DF-A7A7-1CFC581319D7}">
      <dsp:nvSpPr>
        <dsp:cNvPr id="0" name=""/>
        <dsp:cNvSpPr/>
      </dsp:nvSpPr>
      <dsp:spPr>
        <a:xfrm>
          <a:off x="826075" y="3940779"/>
          <a:ext cx="7229585" cy="492448"/>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s-ES" sz="2500" kern="1200" dirty="0" smtClean="0"/>
            <a:t>Diseño del Sistema de Control</a:t>
          </a:r>
          <a:endParaRPr lang="es-EC" sz="2500" kern="1200" dirty="0"/>
        </a:p>
      </dsp:txBody>
      <dsp:txXfrm>
        <a:off x="826075" y="3940779"/>
        <a:ext cx="7229585" cy="492448"/>
      </dsp:txXfrm>
    </dsp:sp>
    <dsp:sp modelId="{8F14E7BA-B952-4383-9591-26C6E284C1A1}">
      <dsp:nvSpPr>
        <dsp:cNvPr id="0" name=""/>
        <dsp:cNvSpPr/>
      </dsp:nvSpPr>
      <dsp:spPr>
        <a:xfrm>
          <a:off x="518295" y="3879223"/>
          <a:ext cx="615560" cy="615560"/>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43D1D5-3FD9-4307-91F0-576A32AD8FA9}">
      <dsp:nvSpPr>
        <dsp:cNvPr id="0" name=""/>
        <dsp:cNvSpPr/>
      </dsp:nvSpPr>
      <dsp:spPr>
        <a:xfrm>
          <a:off x="380119" y="4679885"/>
          <a:ext cx="7675541" cy="492448"/>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s-ES" sz="2500" kern="1200" dirty="0" smtClean="0"/>
            <a:t>Pruebas de desempeño</a:t>
          </a:r>
          <a:endParaRPr lang="es-EC" sz="2500" kern="1200" dirty="0"/>
        </a:p>
      </dsp:txBody>
      <dsp:txXfrm>
        <a:off x="380119" y="4679885"/>
        <a:ext cx="7675541" cy="492448"/>
      </dsp:txXfrm>
    </dsp:sp>
    <dsp:sp modelId="{9C954679-363B-4804-A3CB-23DEDE408486}">
      <dsp:nvSpPr>
        <dsp:cNvPr id="0" name=""/>
        <dsp:cNvSpPr/>
      </dsp:nvSpPr>
      <dsp:spPr>
        <a:xfrm>
          <a:off x="72339" y="4618329"/>
          <a:ext cx="615560" cy="615560"/>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1F101-E9C0-4B89-B99A-EF844B04F937}">
      <dsp:nvSpPr>
        <dsp:cNvPr id="0" name=""/>
        <dsp:cNvSpPr/>
      </dsp:nvSpPr>
      <dsp:spPr>
        <a:xfrm>
          <a:off x="89517" y="0"/>
          <a:ext cx="761894" cy="7618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152458-868D-4D7F-8F81-AC53EDED2F28}">
      <dsp:nvSpPr>
        <dsp:cNvPr id="0" name=""/>
        <dsp:cNvSpPr/>
      </dsp:nvSpPr>
      <dsp:spPr>
        <a:xfrm>
          <a:off x="165707" y="76189"/>
          <a:ext cx="609515" cy="609515"/>
        </a:xfrm>
        <a:prstGeom prst="chord">
          <a:avLst>
            <a:gd name="adj1" fmla="val 16200000"/>
            <a:gd name="adj2" fmla="val 1620000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8FCF31-86FA-474A-B77D-99521A84C59F}">
      <dsp:nvSpPr>
        <dsp:cNvPr id="0" name=""/>
        <dsp:cNvSpPr/>
      </dsp:nvSpPr>
      <dsp:spPr>
        <a:xfrm>
          <a:off x="425189" y="761894"/>
          <a:ext cx="3602875" cy="3206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933450">
            <a:lnSpc>
              <a:spcPct val="90000"/>
            </a:lnSpc>
            <a:spcBef>
              <a:spcPct val="0"/>
            </a:spcBef>
            <a:spcAft>
              <a:spcPct val="35000"/>
            </a:spcAft>
          </a:pPr>
          <a:r>
            <a:rPr lang="es-EC" sz="2100" kern="1200" dirty="0" smtClean="0"/>
            <a:t>Rigidez limitada de diseño 100 Gpa</a:t>
          </a:r>
          <a:endParaRPr lang="es-EC" sz="2100" kern="1200" dirty="0"/>
        </a:p>
        <a:p>
          <a:pPr lvl="0" algn="l" defTabSz="933450">
            <a:lnSpc>
              <a:spcPct val="90000"/>
            </a:lnSpc>
            <a:spcBef>
              <a:spcPct val="0"/>
            </a:spcBef>
            <a:spcAft>
              <a:spcPct val="35000"/>
            </a:spcAft>
          </a:pPr>
          <a:r>
            <a:rPr lang="es-EC" sz="2100" kern="1200" dirty="0" smtClean="0"/>
            <a:t>La masa minimizada.</a:t>
          </a:r>
          <a:endParaRPr lang="es-EC" sz="2100" kern="1200" dirty="0"/>
        </a:p>
        <a:p>
          <a:pPr lvl="0" algn="l" defTabSz="933450">
            <a:lnSpc>
              <a:spcPct val="90000"/>
            </a:lnSpc>
            <a:spcBef>
              <a:spcPct val="0"/>
            </a:spcBef>
            <a:spcAft>
              <a:spcPct val="35000"/>
            </a:spcAft>
          </a:pPr>
          <a:r>
            <a:rPr lang="es-EC" sz="2100" kern="1200" dirty="0" smtClean="0"/>
            <a:t>Índice </a:t>
          </a:r>
          <a:r>
            <a:rPr lang="es-EC" sz="2100" kern="1200" dirty="0"/>
            <a:t>de material </a:t>
          </a:r>
          <a:r>
            <a:rPr lang="es-EC" sz="2100" kern="1200" dirty="0" smtClean="0"/>
            <a:t>es  </a:t>
          </a:r>
          <a14:m xmlns:a14="http://schemas.microsoft.com/office/drawing/2010/main">
            <m:oMath xmlns:m="http://schemas.openxmlformats.org/officeDocument/2006/math">
              <m:f>
                <m:fPr>
                  <m:ctrlPr>
                    <a:rPr lang="es-EC" sz="2100" i="1" kern="1200">
                      <a:latin typeface="Cambria Math" panose="02040503050406030204" pitchFamily="18" charset="0"/>
                    </a:rPr>
                  </m:ctrlPr>
                </m:fPr>
                <m:num>
                  <m:sSup>
                    <m:sSupPr>
                      <m:ctrlPr>
                        <a:rPr lang="es-EC" sz="2100" i="1" kern="1200">
                          <a:latin typeface="Cambria Math" panose="02040503050406030204" pitchFamily="18" charset="0"/>
                        </a:rPr>
                      </m:ctrlPr>
                    </m:sSupPr>
                    <m:e>
                      <m:r>
                        <a:rPr lang="es-EC" sz="2100" i="1" kern="1200">
                          <a:latin typeface="Cambria Math" panose="02040503050406030204" pitchFamily="18" charset="0"/>
                        </a:rPr>
                        <m:t>𝐸</m:t>
                      </m:r>
                    </m:e>
                    <m:sup>
                      <m:f>
                        <m:fPr>
                          <m:type m:val="skw"/>
                          <m:ctrlPr>
                            <a:rPr lang="es-EC" sz="2100" i="1" kern="1200">
                              <a:latin typeface="Cambria Math" panose="02040503050406030204" pitchFamily="18" charset="0"/>
                            </a:rPr>
                          </m:ctrlPr>
                        </m:fPr>
                        <m:num>
                          <m:r>
                            <a:rPr lang="es-EC" sz="2100" i="1" kern="1200">
                              <a:latin typeface="Cambria Math" panose="02040503050406030204" pitchFamily="18" charset="0"/>
                            </a:rPr>
                            <m:t>1</m:t>
                          </m:r>
                        </m:num>
                        <m:den>
                          <m:r>
                            <a:rPr lang="es-EC" sz="2100" i="1" kern="1200">
                              <a:latin typeface="Cambria Math" panose="02040503050406030204" pitchFamily="18" charset="0"/>
                            </a:rPr>
                            <m:t>2</m:t>
                          </m:r>
                        </m:den>
                      </m:f>
                    </m:sup>
                  </m:sSup>
                </m:num>
                <m:den>
                  <m:r>
                    <a:rPr lang="es-EC" sz="2100" i="1" kern="1200">
                      <a:latin typeface="Cambria Math" panose="02040503050406030204" pitchFamily="18" charset="0"/>
                    </a:rPr>
                    <m:t>𝜌</m:t>
                  </m:r>
                </m:den>
              </m:f>
            </m:oMath>
          </a14:m>
          <a:r>
            <a:rPr lang="es-EC" sz="2100" kern="1200" dirty="0"/>
            <a:t>. </a:t>
          </a:r>
        </a:p>
        <a:p>
          <a:pPr lvl="0" algn="l" defTabSz="933450">
            <a:lnSpc>
              <a:spcPct val="90000"/>
            </a:lnSpc>
            <a:spcBef>
              <a:spcPct val="0"/>
            </a:spcBef>
            <a:spcAft>
              <a:spcPct val="35000"/>
            </a:spcAft>
          </a:pPr>
          <a:r>
            <a:rPr lang="es-EC" sz="2100" kern="1200" dirty="0" smtClean="0"/>
            <a:t>La densidad máxima no debe de sobrepasar los 9000 kg/m3</a:t>
          </a:r>
          <a:endParaRPr lang="es-EC" sz="2100" kern="1200" dirty="0"/>
        </a:p>
      </dsp:txBody>
      <dsp:txXfrm>
        <a:off x="425189" y="761894"/>
        <a:ext cx="3602875" cy="3206306"/>
      </dsp:txXfrm>
    </dsp:sp>
    <dsp:sp modelId="{A7500967-E85C-4AC7-988E-C1866373B3A3}">
      <dsp:nvSpPr>
        <dsp:cNvPr id="0" name=""/>
        <dsp:cNvSpPr/>
      </dsp:nvSpPr>
      <dsp:spPr>
        <a:xfrm>
          <a:off x="1010140" y="0"/>
          <a:ext cx="2253938" cy="76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b" anchorCtr="0">
          <a:noAutofit/>
        </a:bodyPr>
        <a:lstStyle/>
        <a:p>
          <a:pPr lvl="0" algn="l" defTabSz="1022350">
            <a:lnSpc>
              <a:spcPct val="90000"/>
            </a:lnSpc>
            <a:spcBef>
              <a:spcPct val="0"/>
            </a:spcBef>
            <a:spcAft>
              <a:spcPct val="35000"/>
            </a:spcAft>
          </a:pPr>
          <a:r>
            <a:rPr lang="es-ES" sz="2300" kern="1200" dirty="0" smtClean="0"/>
            <a:t>Perfil Guía EJES X,Y</a:t>
          </a:r>
          <a:endParaRPr lang="es-EC" sz="2300" kern="1200" dirty="0"/>
        </a:p>
      </dsp:txBody>
      <dsp:txXfrm>
        <a:off x="1010140" y="0"/>
        <a:ext cx="2253938" cy="76189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1F101-E9C0-4B89-B99A-EF844B04F937}">
      <dsp:nvSpPr>
        <dsp:cNvPr id="0" name=""/>
        <dsp:cNvSpPr/>
      </dsp:nvSpPr>
      <dsp:spPr>
        <a:xfrm>
          <a:off x="135107" y="0"/>
          <a:ext cx="761894" cy="7618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152458-868D-4D7F-8F81-AC53EDED2F28}">
      <dsp:nvSpPr>
        <dsp:cNvPr id="0" name=""/>
        <dsp:cNvSpPr/>
      </dsp:nvSpPr>
      <dsp:spPr>
        <a:xfrm>
          <a:off x="211296" y="76189"/>
          <a:ext cx="609515" cy="609515"/>
        </a:xfrm>
        <a:prstGeom prst="chord">
          <a:avLst>
            <a:gd name="adj1" fmla="val 16200000"/>
            <a:gd name="adj2" fmla="val 1620000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8FCF31-86FA-474A-B77D-99521A84C59F}">
      <dsp:nvSpPr>
        <dsp:cNvPr id="0" name=""/>
        <dsp:cNvSpPr/>
      </dsp:nvSpPr>
      <dsp:spPr>
        <a:xfrm>
          <a:off x="737226" y="761894"/>
          <a:ext cx="2570120" cy="3206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l" defTabSz="889000">
            <a:lnSpc>
              <a:spcPct val="90000"/>
            </a:lnSpc>
            <a:spcBef>
              <a:spcPct val="0"/>
            </a:spcBef>
            <a:spcAft>
              <a:spcPct val="35000"/>
            </a:spcAft>
          </a:pPr>
          <a:r>
            <a:rPr lang="es-EC" sz="2000" kern="1200" dirty="0" smtClean="0"/>
            <a:t>Rigidez limitada de diseño</a:t>
          </a:r>
          <a:endParaRPr lang="es-EC" sz="2000" kern="1200" dirty="0"/>
        </a:p>
        <a:p>
          <a:pPr lvl="0" algn="l" defTabSz="889000">
            <a:lnSpc>
              <a:spcPct val="90000"/>
            </a:lnSpc>
            <a:spcBef>
              <a:spcPct val="0"/>
            </a:spcBef>
            <a:spcAft>
              <a:spcPct val="35000"/>
            </a:spcAft>
          </a:pPr>
          <a:r>
            <a:rPr lang="es-EC" sz="2000" kern="1200" smtClean="0"/>
            <a:t>Minimizar la masa</a:t>
          </a:r>
          <a:endParaRPr lang="es-EC" sz="2000" kern="1200"/>
        </a:p>
        <a:p>
          <a:pPr lvl="0" algn="l" defTabSz="889000">
            <a:lnSpc>
              <a:spcPct val="90000"/>
            </a:lnSpc>
            <a:spcBef>
              <a:spcPct val="0"/>
            </a:spcBef>
            <a:spcAft>
              <a:spcPct val="35000"/>
            </a:spcAft>
          </a:pPr>
          <a:r>
            <a:rPr lang="es-EC" sz="2000" kern="1200" dirty="0" smtClean="0"/>
            <a:t>Criterio de diseño </a:t>
          </a:r>
          <a14:m xmlns:a14="http://schemas.microsoft.com/office/drawing/2010/main">
            <m:oMath xmlns:m="http://schemas.openxmlformats.org/officeDocument/2006/math">
              <m:f>
                <m:fPr>
                  <m:ctrlPr>
                    <a:rPr lang="es-EC" sz="2000" i="1" kern="1200">
                      <a:latin typeface="Cambria Math" panose="02040503050406030204" pitchFamily="18" charset="0"/>
                    </a:rPr>
                  </m:ctrlPr>
                </m:fPr>
                <m:num>
                  <m:r>
                    <a:rPr lang="es-EC" sz="2000" i="1" kern="1200">
                      <a:latin typeface="Cambria Math" panose="02040503050406030204" pitchFamily="18" charset="0"/>
                    </a:rPr>
                    <m:t>𝐸</m:t>
                  </m:r>
                </m:num>
                <m:den>
                  <m:r>
                    <a:rPr lang="es-EC" sz="2000" i="1" kern="1200">
                      <a:latin typeface="Cambria Math" panose="02040503050406030204" pitchFamily="18" charset="0"/>
                    </a:rPr>
                    <m:t>𝑝</m:t>
                  </m:r>
                </m:den>
              </m:f>
            </m:oMath>
          </a14:m>
          <a:endParaRPr lang="es-EC" sz="2000" kern="1200" dirty="0"/>
        </a:p>
        <a:p>
          <a:pPr lvl="0" algn="l" defTabSz="889000">
            <a:lnSpc>
              <a:spcPct val="90000"/>
            </a:lnSpc>
            <a:spcBef>
              <a:spcPct val="0"/>
            </a:spcBef>
            <a:spcAft>
              <a:spcPct val="35000"/>
            </a:spcAft>
          </a:pPr>
          <a:r>
            <a:rPr lang="es-EC" sz="2000" kern="1200" dirty="0" smtClean="0"/>
            <a:t>La densidad máxima no debe de sobrepasar los 4000 kg/m3</a:t>
          </a:r>
          <a:endParaRPr lang="es-EC" sz="2000" kern="1200" dirty="0"/>
        </a:p>
      </dsp:txBody>
      <dsp:txXfrm>
        <a:off x="737226" y="761894"/>
        <a:ext cx="2570120" cy="3206306"/>
      </dsp:txXfrm>
    </dsp:sp>
    <dsp:sp modelId="{A7500967-E85C-4AC7-988E-C1866373B3A3}">
      <dsp:nvSpPr>
        <dsp:cNvPr id="0" name=""/>
        <dsp:cNvSpPr/>
      </dsp:nvSpPr>
      <dsp:spPr>
        <a:xfrm>
          <a:off x="1055730" y="0"/>
          <a:ext cx="2253938" cy="76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81280" rIns="81280" bIns="81280" numCol="1" spcCol="1270" anchor="b" anchorCtr="0">
          <a:noAutofit/>
        </a:bodyPr>
        <a:lstStyle/>
        <a:p>
          <a:pPr lvl="0" algn="l" defTabSz="1422400">
            <a:lnSpc>
              <a:spcPct val="90000"/>
            </a:lnSpc>
            <a:spcBef>
              <a:spcPct val="0"/>
            </a:spcBef>
            <a:spcAft>
              <a:spcPct val="35000"/>
            </a:spcAft>
          </a:pPr>
          <a:r>
            <a:rPr lang="es-EC" sz="3200" b="1" kern="1200" dirty="0" smtClean="0"/>
            <a:t>Base Eje X</a:t>
          </a:r>
          <a:endParaRPr lang="es-EC" sz="3200" kern="1200" dirty="0"/>
        </a:p>
      </dsp:txBody>
      <dsp:txXfrm>
        <a:off x="1055730" y="0"/>
        <a:ext cx="2253938" cy="76189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5.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7.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9.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image" Target="../media/image1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6AAD6-78AE-4372-91F3-2FD45BD48858}" type="datetimeFigureOut">
              <a:rPr lang="es-EC" smtClean="0"/>
              <a:t>12/02/2014</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3E0BE3-1D31-4AF0-BF2D-AAC9789F407A}" type="slidenum">
              <a:rPr lang="es-EC" smtClean="0"/>
              <a:t>‹Nº›</a:t>
            </a:fld>
            <a:endParaRPr lang="es-EC"/>
          </a:p>
        </p:txBody>
      </p:sp>
    </p:spTree>
    <p:extLst>
      <p:ext uri="{BB962C8B-B14F-4D97-AF65-F5344CB8AC3E}">
        <p14:creationId xmlns:p14="http://schemas.microsoft.com/office/powerpoint/2010/main" val="1758325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7A3E0BE3-1D31-4AF0-BF2D-AAC9789F407A}" type="slidenum">
              <a:rPr lang="es-EC" smtClean="0"/>
              <a:t>1</a:t>
            </a:fld>
            <a:endParaRPr lang="es-EC"/>
          </a:p>
        </p:txBody>
      </p:sp>
    </p:spTree>
    <p:extLst>
      <p:ext uri="{BB962C8B-B14F-4D97-AF65-F5344CB8AC3E}">
        <p14:creationId xmlns:p14="http://schemas.microsoft.com/office/powerpoint/2010/main" val="713943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3E0BE3-1D31-4AF0-BF2D-AAC9789F407A}" type="slidenum">
              <a:rPr lang="es-EC" smtClean="0"/>
              <a:t>51</a:t>
            </a:fld>
            <a:endParaRPr lang="es-EC"/>
          </a:p>
        </p:txBody>
      </p:sp>
    </p:spTree>
    <p:extLst>
      <p:ext uri="{BB962C8B-B14F-4D97-AF65-F5344CB8AC3E}">
        <p14:creationId xmlns:p14="http://schemas.microsoft.com/office/powerpoint/2010/main" val="1492261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1" kern="1200" dirty="0" smtClean="0">
                <a:solidFill>
                  <a:schemeClr val="tx1"/>
                </a:solidFill>
                <a:effectLst/>
                <a:latin typeface="+mn-lt"/>
                <a:ea typeface="+mn-ea"/>
                <a:cs typeface="+mn-cs"/>
              </a:rPr>
              <a:t>Módulo de Video:</a:t>
            </a:r>
            <a:r>
              <a:rPr lang="es-EC" sz="1200" kern="1200" dirty="0" smtClean="0">
                <a:solidFill>
                  <a:schemeClr val="tx1"/>
                </a:solidFill>
                <a:effectLst/>
                <a:latin typeface="+mn-lt"/>
                <a:ea typeface="+mn-ea"/>
                <a:cs typeface="+mn-cs"/>
              </a:rPr>
              <a:t> Consiste en un módulo de visualización de las imágenes del movimiento del paciente para brindar al evaluador físico una herramienta para su tradicional análisis visual, con la gran ventaja que este sistema está sincronizado con otros módulos (cinética, electromiografía y presiones plantares) durante la misma prueba que se practica al paciente o deportista, sin que haya la necesidad de repetirla durante la evaluación con un módulo distinto.</a:t>
            </a:r>
          </a:p>
          <a:p>
            <a:r>
              <a:rPr lang="es-EC" sz="1200" kern="1200" dirty="0" smtClean="0">
                <a:solidFill>
                  <a:schemeClr val="tx1"/>
                </a:solidFill>
                <a:effectLst/>
                <a:latin typeface="+mn-lt"/>
                <a:ea typeface="+mn-ea"/>
                <a:cs typeface="+mn-cs"/>
              </a:rPr>
              <a:t>(Laboratorio de Análisis de Movimiento, 2013)</a:t>
            </a:r>
          </a:p>
          <a:p>
            <a:endParaRPr lang="es-EC" dirty="0"/>
          </a:p>
        </p:txBody>
      </p:sp>
      <p:sp>
        <p:nvSpPr>
          <p:cNvPr id="4" name="Marcador de número de diapositiva 3"/>
          <p:cNvSpPr>
            <a:spLocks noGrp="1"/>
          </p:cNvSpPr>
          <p:nvPr>
            <p:ph type="sldNum" sz="quarter" idx="10"/>
          </p:nvPr>
        </p:nvSpPr>
        <p:spPr/>
        <p:txBody>
          <a:bodyPr/>
          <a:lstStyle/>
          <a:p>
            <a:fld id="{7A3E0BE3-1D31-4AF0-BF2D-AAC9789F407A}" type="slidenum">
              <a:rPr lang="es-EC" smtClean="0"/>
              <a:t>2</a:t>
            </a:fld>
            <a:endParaRPr lang="es-EC"/>
          </a:p>
        </p:txBody>
      </p:sp>
    </p:spTree>
    <p:extLst>
      <p:ext uri="{BB962C8B-B14F-4D97-AF65-F5344CB8AC3E}">
        <p14:creationId xmlns:p14="http://schemas.microsoft.com/office/powerpoint/2010/main" val="4284348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3E0BE3-1D31-4AF0-BF2D-AAC9789F407A}" type="slidenum">
              <a:rPr lang="es-EC" smtClean="0"/>
              <a:t>4</a:t>
            </a:fld>
            <a:endParaRPr lang="es-EC"/>
          </a:p>
        </p:txBody>
      </p:sp>
    </p:spTree>
    <p:extLst>
      <p:ext uri="{BB962C8B-B14F-4D97-AF65-F5344CB8AC3E}">
        <p14:creationId xmlns:p14="http://schemas.microsoft.com/office/powerpoint/2010/main" val="3494804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3E0BE3-1D31-4AF0-BF2D-AAC9789F407A}" type="slidenum">
              <a:rPr lang="es-EC" smtClean="0"/>
              <a:t>6</a:t>
            </a:fld>
            <a:endParaRPr lang="es-EC"/>
          </a:p>
        </p:txBody>
      </p:sp>
    </p:spTree>
    <p:extLst>
      <p:ext uri="{BB962C8B-B14F-4D97-AF65-F5344CB8AC3E}">
        <p14:creationId xmlns:p14="http://schemas.microsoft.com/office/powerpoint/2010/main" val="3771979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3E0BE3-1D31-4AF0-BF2D-AAC9789F407A}" type="slidenum">
              <a:rPr lang="es-EC" smtClean="0"/>
              <a:t>7</a:t>
            </a:fld>
            <a:endParaRPr lang="es-EC"/>
          </a:p>
        </p:txBody>
      </p:sp>
    </p:spTree>
    <p:extLst>
      <p:ext uri="{BB962C8B-B14F-4D97-AF65-F5344CB8AC3E}">
        <p14:creationId xmlns:p14="http://schemas.microsoft.com/office/powerpoint/2010/main" val="102020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3E0BE3-1D31-4AF0-BF2D-AAC9789F407A}" type="slidenum">
              <a:rPr lang="es-EC" smtClean="0"/>
              <a:t>9</a:t>
            </a:fld>
            <a:endParaRPr lang="es-EC"/>
          </a:p>
        </p:txBody>
      </p:sp>
    </p:spTree>
    <p:extLst>
      <p:ext uri="{BB962C8B-B14F-4D97-AF65-F5344CB8AC3E}">
        <p14:creationId xmlns:p14="http://schemas.microsoft.com/office/powerpoint/2010/main" val="3751974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3E0BE3-1D31-4AF0-BF2D-AAC9789F407A}" type="slidenum">
              <a:rPr lang="es-EC" smtClean="0"/>
              <a:t>10</a:t>
            </a:fld>
            <a:endParaRPr lang="es-EC"/>
          </a:p>
        </p:txBody>
      </p:sp>
    </p:spTree>
    <p:extLst>
      <p:ext uri="{BB962C8B-B14F-4D97-AF65-F5344CB8AC3E}">
        <p14:creationId xmlns:p14="http://schemas.microsoft.com/office/powerpoint/2010/main" val="4048080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3E0BE3-1D31-4AF0-BF2D-AAC9789F407A}" type="slidenum">
              <a:rPr lang="es-EC" smtClean="0"/>
              <a:t>11</a:t>
            </a:fld>
            <a:endParaRPr lang="es-EC"/>
          </a:p>
        </p:txBody>
      </p:sp>
    </p:spTree>
    <p:extLst>
      <p:ext uri="{BB962C8B-B14F-4D97-AF65-F5344CB8AC3E}">
        <p14:creationId xmlns:p14="http://schemas.microsoft.com/office/powerpoint/2010/main" val="2905444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3E0BE3-1D31-4AF0-BF2D-AAC9789F407A}" type="slidenum">
              <a:rPr lang="es-EC" smtClean="0"/>
              <a:t>13</a:t>
            </a:fld>
            <a:endParaRPr lang="es-EC"/>
          </a:p>
        </p:txBody>
      </p:sp>
    </p:spTree>
    <p:extLst>
      <p:ext uri="{BB962C8B-B14F-4D97-AF65-F5344CB8AC3E}">
        <p14:creationId xmlns:p14="http://schemas.microsoft.com/office/powerpoint/2010/main" val="3578031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dirty="0" smtClean="0"/>
              <a:t>Haga clic para modificar el estilo de título del patrón</a:t>
            </a:r>
            <a:endParaRPr lang="es-EC" dirty="0"/>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clic para modificar el estilo de subtítulo del patrón</a:t>
            </a:r>
            <a:endParaRPr lang="es-EC" dirty="0"/>
          </a:p>
        </p:txBody>
      </p:sp>
      <p:sp>
        <p:nvSpPr>
          <p:cNvPr id="4" name="Marcador de fecha 3"/>
          <p:cNvSpPr>
            <a:spLocks noGrp="1"/>
          </p:cNvSpPr>
          <p:nvPr>
            <p:ph type="dt" sz="half" idx="10"/>
          </p:nvPr>
        </p:nvSpPr>
        <p:spPr/>
        <p:txBody>
          <a:bodyPr/>
          <a:lstStyle/>
          <a:p>
            <a:r>
              <a:rPr lang="es-EC" smtClean="0"/>
              <a:t>26/01/2014</a:t>
            </a:r>
            <a:endParaRPr lang="es-EC" dirty="0"/>
          </a:p>
        </p:txBody>
      </p:sp>
      <p:sp>
        <p:nvSpPr>
          <p:cNvPr id="5" name="Marcador de pie de página 4"/>
          <p:cNvSpPr>
            <a:spLocks noGrp="1"/>
          </p:cNvSpPr>
          <p:nvPr>
            <p:ph type="ftr" sz="quarter" idx="11"/>
          </p:nvPr>
        </p:nvSpPr>
        <p:spPr/>
        <p:txBody>
          <a:bodyPr/>
          <a:lstStyle/>
          <a:p>
            <a:r>
              <a:rPr lang="es-EC" smtClean="0"/>
              <a:t>Proyecto de Grado</a:t>
            </a:r>
            <a:endParaRPr lang="es-EC" dirty="0"/>
          </a:p>
        </p:txBody>
      </p:sp>
      <p:sp>
        <p:nvSpPr>
          <p:cNvPr id="6" name="Marcador de número de diapositiva 5"/>
          <p:cNvSpPr>
            <a:spLocks noGrp="1"/>
          </p:cNvSpPr>
          <p:nvPr>
            <p:ph type="sldNum" sz="quarter" idx="12"/>
          </p:nvPr>
        </p:nvSpPr>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19722592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3958546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700568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0FF97215-249A-46A8-B72F-9C5FEC7F763B}" type="slidenum">
              <a:rPr lang="es-EC" smtClean="0"/>
              <a:t>‹Nº›</a:t>
            </a:fld>
            <a:endParaRPr lang="es-EC"/>
          </a:p>
        </p:txBody>
      </p:sp>
    </p:spTree>
    <p:extLst>
      <p:ext uri="{BB962C8B-B14F-4D97-AF65-F5344CB8AC3E}">
        <p14:creationId xmlns:p14="http://schemas.microsoft.com/office/powerpoint/2010/main" val="6716878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0FF97215-249A-46A8-B72F-9C5FEC7F763B}" type="slidenum">
              <a:rPr lang="es-EC" smtClean="0"/>
              <a:t>‹Nº›</a:t>
            </a:fld>
            <a:endParaRPr lang="es-EC"/>
          </a:p>
        </p:txBody>
      </p:sp>
    </p:spTree>
    <p:extLst>
      <p:ext uri="{BB962C8B-B14F-4D97-AF65-F5344CB8AC3E}">
        <p14:creationId xmlns:p14="http://schemas.microsoft.com/office/powerpoint/2010/main" val="10969189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0FF97215-249A-46A8-B72F-9C5FEC7F763B}" type="slidenum">
              <a:rPr lang="es-EC" smtClean="0"/>
              <a:t>‹Nº›</a:t>
            </a:fld>
            <a:endParaRPr lang="es-EC"/>
          </a:p>
        </p:txBody>
      </p:sp>
    </p:spTree>
    <p:extLst>
      <p:ext uri="{BB962C8B-B14F-4D97-AF65-F5344CB8AC3E}">
        <p14:creationId xmlns:p14="http://schemas.microsoft.com/office/powerpoint/2010/main" val="238933619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0FF97215-249A-46A8-B72F-9C5FEC7F763B}" type="slidenum">
              <a:rPr lang="es-EC" smtClean="0"/>
              <a:t>‹Nº›</a:t>
            </a:fld>
            <a:endParaRPr lang="es-EC"/>
          </a:p>
        </p:txBody>
      </p:sp>
    </p:spTree>
    <p:extLst>
      <p:ext uri="{BB962C8B-B14F-4D97-AF65-F5344CB8AC3E}">
        <p14:creationId xmlns:p14="http://schemas.microsoft.com/office/powerpoint/2010/main" val="672249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r>
              <a:rPr lang="es-EC" smtClean="0"/>
              <a:t>26/01/2014</a:t>
            </a:r>
            <a:endParaRPr lang="es-EC"/>
          </a:p>
        </p:txBody>
      </p:sp>
      <p:sp>
        <p:nvSpPr>
          <p:cNvPr id="8" name="Marcador de pie de página 7"/>
          <p:cNvSpPr>
            <a:spLocks noGrp="1"/>
          </p:cNvSpPr>
          <p:nvPr>
            <p:ph type="ftr" sz="quarter" idx="11"/>
          </p:nvPr>
        </p:nvSpPr>
        <p:spPr/>
        <p:txBody>
          <a:bodyPr/>
          <a:lstStyle/>
          <a:p>
            <a:r>
              <a:rPr lang="es-EC" smtClean="0"/>
              <a:t>Proyecto de Grado</a:t>
            </a:r>
            <a:endParaRPr lang="es-EC"/>
          </a:p>
        </p:txBody>
      </p:sp>
      <p:sp>
        <p:nvSpPr>
          <p:cNvPr id="9" name="Marcador de número de diapositiva 8"/>
          <p:cNvSpPr>
            <a:spLocks noGrp="1"/>
          </p:cNvSpPr>
          <p:nvPr>
            <p:ph type="sldNum" sz="quarter" idx="12"/>
          </p:nvPr>
        </p:nvSpPr>
        <p:spPr/>
        <p:txBody>
          <a:bodyPr/>
          <a:lstStyle/>
          <a:p>
            <a:fld id="{0FF97215-249A-46A8-B72F-9C5FEC7F763B}" type="slidenum">
              <a:rPr lang="es-EC" smtClean="0"/>
              <a:t>‹Nº›</a:t>
            </a:fld>
            <a:endParaRPr lang="es-EC"/>
          </a:p>
        </p:txBody>
      </p:sp>
    </p:spTree>
    <p:extLst>
      <p:ext uri="{BB962C8B-B14F-4D97-AF65-F5344CB8AC3E}">
        <p14:creationId xmlns:p14="http://schemas.microsoft.com/office/powerpoint/2010/main" val="207018548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r>
              <a:rPr lang="es-EC" smtClean="0"/>
              <a:t>26/01/2014</a:t>
            </a:r>
            <a:endParaRPr lang="es-EC"/>
          </a:p>
        </p:txBody>
      </p:sp>
      <p:sp>
        <p:nvSpPr>
          <p:cNvPr id="4" name="Marcador de pie de página 3"/>
          <p:cNvSpPr>
            <a:spLocks noGrp="1"/>
          </p:cNvSpPr>
          <p:nvPr>
            <p:ph type="ftr" sz="quarter" idx="11"/>
          </p:nvPr>
        </p:nvSpPr>
        <p:spPr/>
        <p:txBody>
          <a:bodyPr/>
          <a:lstStyle/>
          <a:p>
            <a:r>
              <a:rPr lang="es-EC" smtClean="0"/>
              <a:t>Proyecto de Grado</a:t>
            </a:r>
            <a:endParaRPr lang="es-EC"/>
          </a:p>
        </p:txBody>
      </p:sp>
      <p:sp>
        <p:nvSpPr>
          <p:cNvPr id="5" name="Marcador de número de diapositiva 4"/>
          <p:cNvSpPr>
            <a:spLocks noGrp="1"/>
          </p:cNvSpPr>
          <p:nvPr>
            <p:ph type="sldNum" sz="quarter" idx="12"/>
          </p:nvPr>
        </p:nvSpPr>
        <p:spPr/>
        <p:txBody>
          <a:bodyPr/>
          <a:lstStyle/>
          <a:p>
            <a:fld id="{0FF97215-249A-46A8-B72F-9C5FEC7F763B}" type="slidenum">
              <a:rPr lang="es-EC" smtClean="0"/>
              <a:t>‹Nº›</a:t>
            </a:fld>
            <a:endParaRPr lang="es-EC"/>
          </a:p>
        </p:txBody>
      </p:sp>
    </p:spTree>
    <p:extLst>
      <p:ext uri="{BB962C8B-B14F-4D97-AF65-F5344CB8AC3E}">
        <p14:creationId xmlns:p14="http://schemas.microsoft.com/office/powerpoint/2010/main" val="4023588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0FF97215-249A-46A8-B72F-9C5FEC7F763B}" type="slidenum">
              <a:rPr lang="es-EC" smtClean="0"/>
              <a:t>‹Nº›</a:t>
            </a:fld>
            <a:endParaRPr lang="es-EC"/>
          </a:p>
        </p:txBody>
      </p:sp>
    </p:spTree>
    <p:extLst>
      <p:ext uri="{BB962C8B-B14F-4D97-AF65-F5344CB8AC3E}">
        <p14:creationId xmlns:p14="http://schemas.microsoft.com/office/powerpoint/2010/main" val="3055850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0FF97215-249A-46A8-B72F-9C5FEC7F763B}" type="slidenum">
              <a:rPr lang="es-EC" smtClean="0"/>
              <a:t>‹Nº›</a:t>
            </a:fld>
            <a:endParaRPr lang="es-EC"/>
          </a:p>
        </p:txBody>
      </p:sp>
    </p:spTree>
    <p:extLst>
      <p:ext uri="{BB962C8B-B14F-4D97-AF65-F5344CB8AC3E}">
        <p14:creationId xmlns:p14="http://schemas.microsoft.com/office/powerpoint/2010/main" val="8517665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Título 6"/>
          <p:cNvSpPr>
            <a:spLocks noGrp="1"/>
          </p:cNvSpPr>
          <p:nvPr>
            <p:ph type="title"/>
          </p:nvPr>
        </p:nvSpPr>
        <p:spPr/>
        <p:txBody>
          <a:bodyPr/>
          <a:lstStyle/>
          <a:p>
            <a:r>
              <a:rPr lang="es-ES" smtClean="0"/>
              <a:t>Haga clic para modificar el estilo de título del patrón</a:t>
            </a:r>
            <a:endParaRPr lang="es-EC"/>
          </a:p>
        </p:txBody>
      </p:sp>
      <p:sp>
        <p:nvSpPr>
          <p:cNvPr id="8" name="Marcador de fecha 7"/>
          <p:cNvSpPr>
            <a:spLocks noGrp="1"/>
          </p:cNvSpPr>
          <p:nvPr>
            <p:ph type="dt" sz="half" idx="10"/>
          </p:nvPr>
        </p:nvSpPr>
        <p:spPr/>
        <p:txBody>
          <a:bodyPr/>
          <a:lstStyle/>
          <a:p>
            <a:r>
              <a:rPr lang="es-EC" smtClean="0"/>
              <a:t>26/01/2014</a:t>
            </a:r>
            <a:endParaRPr lang="es-EC"/>
          </a:p>
        </p:txBody>
      </p:sp>
      <p:sp>
        <p:nvSpPr>
          <p:cNvPr id="9" name="Marcador de pie de página 8"/>
          <p:cNvSpPr>
            <a:spLocks noGrp="1"/>
          </p:cNvSpPr>
          <p:nvPr>
            <p:ph type="ftr" sz="quarter" idx="11"/>
          </p:nvPr>
        </p:nvSpPr>
        <p:spPr/>
        <p:txBody>
          <a:bodyPr/>
          <a:lstStyle/>
          <a:p>
            <a:r>
              <a:rPr lang="es-EC" smtClean="0"/>
              <a:t>Proyecto de Grado</a:t>
            </a:r>
            <a:endParaRPr lang="es-EC" dirty="0"/>
          </a:p>
        </p:txBody>
      </p:sp>
      <p:sp>
        <p:nvSpPr>
          <p:cNvPr id="10" name="Marcador de número de diapositiva 9"/>
          <p:cNvSpPr>
            <a:spLocks noGrp="1"/>
          </p:cNvSpPr>
          <p:nvPr>
            <p:ph type="sldNum" sz="quarter" idx="12"/>
          </p:nvPr>
        </p:nvSpPr>
        <p:spPr/>
        <p:txBody>
          <a:bodyPr/>
          <a:lstStyle/>
          <a:p>
            <a:fld id="{98C4C68B-9406-4B77-89B9-C5DA16782ACF}" type="slidenum">
              <a:rPr lang="es-EC" smtClean="0"/>
              <a:t>‹Nº›</a:t>
            </a:fld>
            <a:endParaRPr lang="es-EC" dirty="0"/>
          </a:p>
        </p:txBody>
      </p:sp>
    </p:spTree>
    <p:extLst>
      <p:ext uri="{BB962C8B-B14F-4D97-AF65-F5344CB8AC3E}">
        <p14:creationId xmlns:p14="http://schemas.microsoft.com/office/powerpoint/2010/main" val="23660921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0FF97215-249A-46A8-B72F-9C5FEC7F763B}" type="slidenum">
              <a:rPr lang="es-EC" smtClean="0"/>
              <a:t>‹Nº›</a:t>
            </a:fld>
            <a:endParaRPr lang="es-EC"/>
          </a:p>
        </p:txBody>
      </p:sp>
    </p:spTree>
    <p:extLst>
      <p:ext uri="{BB962C8B-B14F-4D97-AF65-F5344CB8AC3E}">
        <p14:creationId xmlns:p14="http://schemas.microsoft.com/office/powerpoint/2010/main" val="234573260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0FF97215-249A-46A8-B72F-9C5FEC7F763B}" type="slidenum">
              <a:rPr lang="es-EC" smtClean="0"/>
              <a:t>‹Nº›</a:t>
            </a:fld>
            <a:endParaRPr lang="es-EC"/>
          </a:p>
        </p:txBody>
      </p:sp>
    </p:spTree>
    <p:extLst>
      <p:ext uri="{BB962C8B-B14F-4D97-AF65-F5344CB8AC3E}">
        <p14:creationId xmlns:p14="http://schemas.microsoft.com/office/powerpoint/2010/main" val="412242295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0FF97215-249A-46A8-B72F-9C5FEC7F763B}" type="slidenum">
              <a:rPr lang="es-EC" smtClean="0"/>
              <a:t>‹Nº›</a:t>
            </a:fld>
            <a:endParaRPr lang="es-EC"/>
          </a:p>
        </p:txBody>
      </p:sp>
    </p:spTree>
    <p:extLst>
      <p:ext uri="{BB962C8B-B14F-4D97-AF65-F5344CB8AC3E}">
        <p14:creationId xmlns:p14="http://schemas.microsoft.com/office/powerpoint/2010/main" val="126589547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519AA779-6AED-4D7B-A4C3-BA3038AB93CB}" type="slidenum">
              <a:rPr lang="es-EC" smtClean="0"/>
              <a:t>‹Nº›</a:t>
            </a:fld>
            <a:endParaRPr lang="es-EC"/>
          </a:p>
        </p:txBody>
      </p:sp>
    </p:spTree>
    <p:extLst>
      <p:ext uri="{BB962C8B-B14F-4D97-AF65-F5344CB8AC3E}">
        <p14:creationId xmlns:p14="http://schemas.microsoft.com/office/powerpoint/2010/main" val="2252173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519AA779-6AED-4D7B-A4C3-BA3038AB93CB}" type="slidenum">
              <a:rPr lang="es-EC" smtClean="0"/>
              <a:t>‹Nº›</a:t>
            </a:fld>
            <a:endParaRPr lang="es-EC"/>
          </a:p>
        </p:txBody>
      </p:sp>
    </p:spTree>
    <p:extLst>
      <p:ext uri="{BB962C8B-B14F-4D97-AF65-F5344CB8AC3E}">
        <p14:creationId xmlns:p14="http://schemas.microsoft.com/office/powerpoint/2010/main" val="183112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519AA779-6AED-4D7B-A4C3-BA3038AB93CB}" type="slidenum">
              <a:rPr lang="es-EC" smtClean="0"/>
              <a:t>‹Nº›</a:t>
            </a:fld>
            <a:endParaRPr lang="es-EC"/>
          </a:p>
        </p:txBody>
      </p:sp>
    </p:spTree>
    <p:extLst>
      <p:ext uri="{BB962C8B-B14F-4D97-AF65-F5344CB8AC3E}">
        <p14:creationId xmlns:p14="http://schemas.microsoft.com/office/powerpoint/2010/main" val="37058744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‹Nº›</a:t>
            </a:fld>
            <a:endParaRPr lang="es-EC"/>
          </a:p>
        </p:txBody>
      </p:sp>
    </p:spTree>
    <p:extLst>
      <p:ext uri="{BB962C8B-B14F-4D97-AF65-F5344CB8AC3E}">
        <p14:creationId xmlns:p14="http://schemas.microsoft.com/office/powerpoint/2010/main" val="1158580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r>
              <a:rPr lang="es-EC" smtClean="0"/>
              <a:t>26/01/2014</a:t>
            </a:r>
            <a:endParaRPr lang="es-EC"/>
          </a:p>
        </p:txBody>
      </p:sp>
      <p:sp>
        <p:nvSpPr>
          <p:cNvPr id="8" name="Marcador de pie de página 7"/>
          <p:cNvSpPr>
            <a:spLocks noGrp="1"/>
          </p:cNvSpPr>
          <p:nvPr>
            <p:ph type="ftr" sz="quarter" idx="11"/>
          </p:nvPr>
        </p:nvSpPr>
        <p:spPr/>
        <p:txBody>
          <a:bodyPr/>
          <a:lstStyle/>
          <a:p>
            <a:r>
              <a:rPr lang="es-EC" smtClean="0"/>
              <a:t>Proyecto de Grado</a:t>
            </a:r>
            <a:endParaRPr lang="es-EC"/>
          </a:p>
        </p:txBody>
      </p:sp>
      <p:sp>
        <p:nvSpPr>
          <p:cNvPr id="9" name="Marcador de número de diapositiva 8"/>
          <p:cNvSpPr>
            <a:spLocks noGrp="1"/>
          </p:cNvSpPr>
          <p:nvPr>
            <p:ph type="sldNum" sz="quarter" idx="12"/>
          </p:nvPr>
        </p:nvSpPr>
        <p:spPr/>
        <p:txBody>
          <a:bodyPr/>
          <a:lstStyle/>
          <a:p>
            <a:fld id="{519AA779-6AED-4D7B-A4C3-BA3038AB93CB}" type="slidenum">
              <a:rPr lang="es-EC" smtClean="0"/>
              <a:t>‹Nº›</a:t>
            </a:fld>
            <a:endParaRPr lang="es-EC"/>
          </a:p>
        </p:txBody>
      </p:sp>
    </p:spTree>
    <p:extLst>
      <p:ext uri="{BB962C8B-B14F-4D97-AF65-F5344CB8AC3E}">
        <p14:creationId xmlns:p14="http://schemas.microsoft.com/office/powerpoint/2010/main" val="771102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r>
              <a:rPr lang="es-EC" smtClean="0"/>
              <a:t>26/01/2014</a:t>
            </a:r>
            <a:endParaRPr lang="es-EC"/>
          </a:p>
        </p:txBody>
      </p:sp>
      <p:sp>
        <p:nvSpPr>
          <p:cNvPr id="4" name="Marcador de pie de página 3"/>
          <p:cNvSpPr>
            <a:spLocks noGrp="1"/>
          </p:cNvSpPr>
          <p:nvPr>
            <p:ph type="ftr" sz="quarter" idx="11"/>
          </p:nvPr>
        </p:nvSpPr>
        <p:spPr/>
        <p:txBody>
          <a:bodyPr/>
          <a:lstStyle/>
          <a:p>
            <a:r>
              <a:rPr lang="es-EC" smtClean="0"/>
              <a:t>Proyecto de Grado</a:t>
            </a:r>
            <a:endParaRPr lang="es-EC"/>
          </a:p>
        </p:txBody>
      </p:sp>
      <p:sp>
        <p:nvSpPr>
          <p:cNvPr id="5" name="Marcador de número de diapositiva 4"/>
          <p:cNvSpPr>
            <a:spLocks noGrp="1"/>
          </p:cNvSpPr>
          <p:nvPr>
            <p:ph type="sldNum" sz="quarter" idx="12"/>
          </p:nvPr>
        </p:nvSpPr>
        <p:spPr/>
        <p:txBody>
          <a:bodyPr/>
          <a:lstStyle/>
          <a:p>
            <a:fld id="{519AA779-6AED-4D7B-A4C3-BA3038AB93CB}" type="slidenum">
              <a:rPr lang="es-EC" smtClean="0"/>
              <a:t>‹Nº›</a:t>
            </a:fld>
            <a:endParaRPr lang="es-EC"/>
          </a:p>
        </p:txBody>
      </p:sp>
    </p:spTree>
    <p:extLst>
      <p:ext uri="{BB962C8B-B14F-4D97-AF65-F5344CB8AC3E}">
        <p14:creationId xmlns:p14="http://schemas.microsoft.com/office/powerpoint/2010/main" val="2010111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‹Nº›</a:t>
            </a:fld>
            <a:endParaRPr lang="es-EC"/>
          </a:p>
        </p:txBody>
      </p:sp>
    </p:spTree>
    <p:extLst>
      <p:ext uri="{BB962C8B-B14F-4D97-AF65-F5344CB8AC3E}">
        <p14:creationId xmlns:p14="http://schemas.microsoft.com/office/powerpoint/2010/main" val="285805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75690896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‹Nº›</a:t>
            </a:fld>
            <a:endParaRPr lang="es-EC"/>
          </a:p>
        </p:txBody>
      </p:sp>
    </p:spTree>
    <p:extLst>
      <p:ext uri="{BB962C8B-B14F-4D97-AF65-F5344CB8AC3E}">
        <p14:creationId xmlns:p14="http://schemas.microsoft.com/office/powerpoint/2010/main" val="3108895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‹Nº›</a:t>
            </a:fld>
            <a:endParaRPr lang="es-EC"/>
          </a:p>
        </p:txBody>
      </p:sp>
    </p:spTree>
    <p:extLst>
      <p:ext uri="{BB962C8B-B14F-4D97-AF65-F5344CB8AC3E}">
        <p14:creationId xmlns:p14="http://schemas.microsoft.com/office/powerpoint/2010/main" val="974424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519AA779-6AED-4D7B-A4C3-BA3038AB93CB}" type="slidenum">
              <a:rPr lang="es-EC" smtClean="0"/>
              <a:t>‹Nº›</a:t>
            </a:fld>
            <a:endParaRPr lang="es-EC"/>
          </a:p>
        </p:txBody>
      </p:sp>
    </p:spTree>
    <p:extLst>
      <p:ext uri="{BB962C8B-B14F-4D97-AF65-F5344CB8AC3E}">
        <p14:creationId xmlns:p14="http://schemas.microsoft.com/office/powerpoint/2010/main" val="3300660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519AA779-6AED-4D7B-A4C3-BA3038AB93CB}" type="slidenum">
              <a:rPr lang="es-EC" smtClean="0"/>
              <a:t>‹Nº›</a:t>
            </a:fld>
            <a:endParaRPr lang="es-EC"/>
          </a:p>
        </p:txBody>
      </p:sp>
    </p:spTree>
    <p:extLst>
      <p:ext uri="{BB962C8B-B14F-4D97-AF65-F5344CB8AC3E}">
        <p14:creationId xmlns:p14="http://schemas.microsoft.com/office/powerpoint/2010/main" val="3637166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r>
              <a:rPr lang="es-EC" smtClean="0"/>
              <a:t>26/01/2014</a:t>
            </a:r>
            <a:endParaRPr lang="es-EC" dirty="0"/>
          </a:p>
        </p:txBody>
      </p:sp>
      <p:sp>
        <p:nvSpPr>
          <p:cNvPr id="5" name="Footer Placeholder 4"/>
          <p:cNvSpPr>
            <a:spLocks noGrp="1"/>
          </p:cNvSpPr>
          <p:nvPr>
            <p:ph type="ftr" sz="quarter" idx="11"/>
          </p:nvPr>
        </p:nvSpPr>
        <p:spPr/>
        <p:txBody>
          <a:bodyPr/>
          <a:lstStyle/>
          <a:p>
            <a:r>
              <a:rPr lang="es-EC" smtClean="0"/>
              <a:t>Proyecto de Grado</a:t>
            </a:r>
            <a:endParaRPr lang="es-EC"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2025589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C" smtClean="0"/>
              <a:t>26/01/2014</a:t>
            </a:r>
            <a:endParaRPr lang="es-EC"/>
          </a:p>
        </p:txBody>
      </p:sp>
      <p:sp>
        <p:nvSpPr>
          <p:cNvPr id="5" name="Footer Placeholder 4"/>
          <p:cNvSpPr>
            <a:spLocks noGrp="1"/>
          </p:cNvSpPr>
          <p:nvPr>
            <p:ph type="ftr" sz="quarter" idx="11"/>
          </p:nvPr>
        </p:nvSpPr>
        <p:spPr/>
        <p:txBody>
          <a:bodyPr/>
          <a:lstStyle/>
          <a:p>
            <a:r>
              <a:rPr lang="es-EC" smtClean="0"/>
              <a:t>Proyecto de Grado</a:t>
            </a:r>
            <a:endParaRPr lang="es-EC"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8C4C68B-9406-4B77-89B9-C5DA16782ACF}" type="slidenum">
              <a:rPr lang="es-EC" smtClean="0"/>
              <a:t>‹Nº›</a:t>
            </a:fld>
            <a:endParaRPr lang="es-EC" dirty="0"/>
          </a:p>
        </p:txBody>
      </p:sp>
    </p:spTree>
    <p:extLst>
      <p:ext uri="{BB962C8B-B14F-4D97-AF65-F5344CB8AC3E}">
        <p14:creationId xmlns:p14="http://schemas.microsoft.com/office/powerpoint/2010/main" val="975214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C" smtClean="0"/>
              <a:t>26/01/2014</a:t>
            </a:r>
            <a:endParaRPr lang="es-EC"/>
          </a:p>
        </p:txBody>
      </p:sp>
      <p:sp>
        <p:nvSpPr>
          <p:cNvPr id="5" name="Footer Placeholder 4"/>
          <p:cNvSpPr>
            <a:spLocks noGrp="1"/>
          </p:cNvSpPr>
          <p:nvPr>
            <p:ph type="ftr" sz="quarter" idx="11"/>
          </p:nvPr>
        </p:nvSpPr>
        <p:spPr/>
        <p:txBody>
          <a:bodyPr/>
          <a:lstStyle/>
          <a:p>
            <a:r>
              <a:rPr lang="es-EC" smtClean="0"/>
              <a:t>Proyecto de Grado</a:t>
            </a:r>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2973658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r>
              <a:rPr lang="es-EC" smtClean="0"/>
              <a:t>26/01/2014</a:t>
            </a:r>
            <a:endParaRPr lang="es-EC"/>
          </a:p>
        </p:txBody>
      </p:sp>
      <p:sp>
        <p:nvSpPr>
          <p:cNvPr id="6" name="Footer Placeholder 5"/>
          <p:cNvSpPr>
            <a:spLocks noGrp="1"/>
          </p:cNvSpPr>
          <p:nvPr>
            <p:ph type="ftr" sz="quarter" idx="11"/>
          </p:nvPr>
        </p:nvSpPr>
        <p:spPr/>
        <p:txBody>
          <a:bodyPr/>
          <a:lstStyle/>
          <a:p>
            <a:r>
              <a:rPr lang="es-EC" smtClean="0"/>
              <a:t>Proyecto de Grado</a:t>
            </a:r>
            <a:endParaRPr lang="es-EC"/>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1218857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r>
              <a:rPr lang="es-EC" smtClean="0"/>
              <a:t>26/01/2014</a:t>
            </a:r>
            <a:endParaRPr lang="es-EC"/>
          </a:p>
        </p:txBody>
      </p:sp>
      <p:sp>
        <p:nvSpPr>
          <p:cNvPr id="8" name="Footer Placeholder 7"/>
          <p:cNvSpPr>
            <a:spLocks noGrp="1"/>
          </p:cNvSpPr>
          <p:nvPr>
            <p:ph type="ftr" sz="quarter" idx="11"/>
          </p:nvPr>
        </p:nvSpPr>
        <p:spPr/>
        <p:txBody>
          <a:bodyPr/>
          <a:lstStyle/>
          <a:p>
            <a:r>
              <a:rPr lang="es-EC" smtClean="0"/>
              <a:t>Proyecto de Grado</a:t>
            </a:r>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2221390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r>
              <a:rPr lang="es-EC" smtClean="0"/>
              <a:t>26/01/2014</a:t>
            </a:r>
            <a:endParaRPr lang="es-EC"/>
          </a:p>
        </p:txBody>
      </p:sp>
      <p:sp>
        <p:nvSpPr>
          <p:cNvPr id="4" name="Footer Placeholder 3"/>
          <p:cNvSpPr>
            <a:spLocks noGrp="1"/>
          </p:cNvSpPr>
          <p:nvPr>
            <p:ph type="ftr" sz="quarter" idx="11"/>
          </p:nvPr>
        </p:nvSpPr>
        <p:spPr/>
        <p:txBody>
          <a:bodyPr/>
          <a:lstStyle/>
          <a:p>
            <a:r>
              <a:rPr lang="es-EC" smtClean="0"/>
              <a:t>Proyecto de Grado</a:t>
            </a:r>
            <a:endParaRPr lang="es-EC"/>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342892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61596774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EC" smtClean="0"/>
              <a:t>26/01/2014</a:t>
            </a:r>
            <a:endParaRPr lang="es-EC"/>
          </a:p>
        </p:txBody>
      </p:sp>
      <p:sp>
        <p:nvSpPr>
          <p:cNvPr id="3" name="Footer Placeholder 2"/>
          <p:cNvSpPr>
            <a:spLocks noGrp="1"/>
          </p:cNvSpPr>
          <p:nvPr>
            <p:ph type="ftr" sz="quarter" idx="11"/>
          </p:nvPr>
        </p:nvSpPr>
        <p:spPr/>
        <p:txBody>
          <a:bodyPr/>
          <a:lstStyle/>
          <a:p>
            <a:r>
              <a:rPr lang="es-EC" smtClean="0"/>
              <a:t>Proyecto de Grado</a:t>
            </a:r>
            <a:endParaRPr lang="es-EC"/>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14246171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C" smtClean="0"/>
              <a:t>26/01/2014</a:t>
            </a:r>
            <a:endParaRPr lang="es-EC"/>
          </a:p>
        </p:txBody>
      </p:sp>
      <p:sp>
        <p:nvSpPr>
          <p:cNvPr id="6" name="Footer Placeholder 5"/>
          <p:cNvSpPr>
            <a:spLocks noGrp="1"/>
          </p:cNvSpPr>
          <p:nvPr>
            <p:ph type="ftr" sz="quarter" idx="11"/>
          </p:nvPr>
        </p:nvSpPr>
        <p:spPr/>
        <p:txBody>
          <a:bodyPr/>
          <a:lstStyle/>
          <a:p>
            <a:r>
              <a:rPr lang="es-EC" smtClean="0"/>
              <a:t>Proyecto de Grado</a:t>
            </a:r>
            <a:endParaRPr lang="es-EC"/>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4252954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C" smtClean="0"/>
              <a:t>26/01/2014</a:t>
            </a:r>
            <a:endParaRPr lang="es-EC"/>
          </a:p>
        </p:txBody>
      </p:sp>
      <p:sp>
        <p:nvSpPr>
          <p:cNvPr id="6" name="Footer Placeholder 5"/>
          <p:cNvSpPr>
            <a:spLocks noGrp="1"/>
          </p:cNvSpPr>
          <p:nvPr>
            <p:ph type="ftr" sz="quarter" idx="11"/>
          </p:nvPr>
        </p:nvSpPr>
        <p:spPr/>
        <p:txBody>
          <a:bodyPr/>
          <a:lstStyle/>
          <a:p>
            <a:r>
              <a:rPr lang="es-EC" smtClean="0"/>
              <a:t>Proyecto de Grado</a:t>
            </a:r>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28017089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C" smtClean="0"/>
              <a:t>26/01/2014</a:t>
            </a:r>
            <a:endParaRPr lang="es-EC"/>
          </a:p>
        </p:txBody>
      </p:sp>
      <p:sp>
        <p:nvSpPr>
          <p:cNvPr id="5" name="Footer Placeholder 4"/>
          <p:cNvSpPr>
            <a:spLocks noGrp="1"/>
          </p:cNvSpPr>
          <p:nvPr>
            <p:ph type="ftr" sz="quarter" idx="11"/>
          </p:nvPr>
        </p:nvSpPr>
        <p:spPr/>
        <p:txBody>
          <a:bodyPr/>
          <a:lstStyle/>
          <a:p>
            <a:r>
              <a:rPr lang="es-EC" smtClean="0"/>
              <a:t>Proyecto de Grado</a:t>
            </a:r>
            <a:endParaRPr lang="es-EC"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8C4C68B-9406-4B77-89B9-C5DA16782ACF}" type="slidenum">
              <a:rPr lang="es-EC" smtClean="0"/>
              <a:t>‹Nº›</a:t>
            </a:fld>
            <a:endParaRPr lang="es-EC" dirty="0"/>
          </a:p>
        </p:txBody>
      </p:sp>
    </p:spTree>
    <p:extLst>
      <p:ext uri="{BB962C8B-B14F-4D97-AF65-F5344CB8AC3E}">
        <p14:creationId xmlns:p14="http://schemas.microsoft.com/office/powerpoint/2010/main" val="996907514"/>
      </p:ext>
    </p:extLst>
  </p:cSld>
  <p:clrMapOvr>
    <a:masterClrMapping/>
  </p:clrMapOvr>
  <p:hf hd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C" smtClean="0"/>
              <a:t>26/01/2014</a:t>
            </a:r>
            <a:endParaRPr lang="es-EC"/>
          </a:p>
        </p:txBody>
      </p:sp>
      <p:sp>
        <p:nvSpPr>
          <p:cNvPr id="5" name="Footer Placeholder 4"/>
          <p:cNvSpPr>
            <a:spLocks noGrp="1"/>
          </p:cNvSpPr>
          <p:nvPr>
            <p:ph type="ftr" sz="quarter" idx="11"/>
          </p:nvPr>
        </p:nvSpPr>
        <p:spPr/>
        <p:txBody>
          <a:bodyPr/>
          <a:lstStyle/>
          <a:p>
            <a:r>
              <a:rPr lang="es-EC" smtClean="0"/>
              <a:t>Proyecto de Grado</a:t>
            </a:r>
            <a:endParaRPr lang="es-EC"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8C4C68B-9406-4B77-89B9-C5DA16782ACF}" type="slidenum">
              <a:rPr lang="es-EC" smtClean="0"/>
              <a:t>‹Nº›</a:t>
            </a:fld>
            <a:endParaRPr lang="es-EC"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02214082"/>
      </p:ext>
    </p:extLst>
  </p:cSld>
  <p:clrMapOvr>
    <a:masterClrMapping/>
  </p:clrMapOvr>
  <p:hf hd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C" smtClean="0"/>
              <a:t>26/01/2014</a:t>
            </a:r>
            <a:endParaRPr lang="es-EC"/>
          </a:p>
        </p:txBody>
      </p:sp>
      <p:sp>
        <p:nvSpPr>
          <p:cNvPr id="6" name="Footer Placeholder 5"/>
          <p:cNvSpPr>
            <a:spLocks noGrp="1"/>
          </p:cNvSpPr>
          <p:nvPr>
            <p:ph type="ftr" sz="quarter" idx="11"/>
          </p:nvPr>
        </p:nvSpPr>
        <p:spPr/>
        <p:txBody>
          <a:bodyPr/>
          <a:lstStyle/>
          <a:p>
            <a:r>
              <a:rPr lang="es-EC" smtClean="0"/>
              <a:t>Proyecto de Grado</a:t>
            </a:r>
            <a:endParaRPr lang="es-EC"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8C4C68B-9406-4B77-89B9-C5DA16782ACF}" type="slidenum">
              <a:rPr lang="es-EC" smtClean="0"/>
              <a:t>‹Nº›</a:t>
            </a:fld>
            <a:endParaRPr lang="es-EC" dirty="0"/>
          </a:p>
        </p:txBody>
      </p:sp>
    </p:spTree>
    <p:extLst>
      <p:ext uri="{BB962C8B-B14F-4D97-AF65-F5344CB8AC3E}">
        <p14:creationId xmlns:p14="http://schemas.microsoft.com/office/powerpoint/2010/main" val="1190424704"/>
      </p:ext>
    </p:extLst>
  </p:cSld>
  <p:clrMapOvr>
    <a:masterClrMapping/>
  </p:clrMapOvr>
  <p:hf hd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C" smtClean="0"/>
              <a:t>26/01/2014</a:t>
            </a:r>
            <a:endParaRPr lang="es-EC"/>
          </a:p>
        </p:txBody>
      </p:sp>
      <p:sp>
        <p:nvSpPr>
          <p:cNvPr id="6" name="Footer Placeholder 5"/>
          <p:cNvSpPr>
            <a:spLocks noGrp="1"/>
          </p:cNvSpPr>
          <p:nvPr>
            <p:ph type="ftr" sz="quarter" idx="11"/>
          </p:nvPr>
        </p:nvSpPr>
        <p:spPr/>
        <p:txBody>
          <a:bodyPr/>
          <a:lstStyle/>
          <a:p>
            <a:r>
              <a:rPr lang="es-EC" smtClean="0"/>
              <a:t>Proyecto de Grado</a:t>
            </a:r>
            <a:endParaRPr lang="es-EC"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8C4C68B-9406-4B77-89B9-C5DA16782ACF}" type="slidenum">
              <a:rPr lang="es-EC" smtClean="0"/>
              <a:t>‹Nº›</a:t>
            </a:fld>
            <a:endParaRPr lang="es-EC"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5573865"/>
      </p:ext>
    </p:extLst>
  </p:cSld>
  <p:clrMapOvr>
    <a:masterClrMapping/>
  </p:clrMapOvr>
  <p:hf hdr="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C" smtClean="0"/>
              <a:t>26/01/2014</a:t>
            </a:r>
            <a:endParaRPr lang="es-EC"/>
          </a:p>
        </p:txBody>
      </p:sp>
      <p:sp>
        <p:nvSpPr>
          <p:cNvPr id="6" name="Footer Placeholder 5"/>
          <p:cNvSpPr>
            <a:spLocks noGrp="1"/>
          </p:cNvSpPr>
          <p:nvPr>
            <p:ph type="ftr" sz="quarter" idx="11"/>
          </p:nvPr>
        </p:nvSpPr>
        <p:spPr/>
        <p:txBody>
          <a:bodyPr/>
          <a:lstStyle/>
          <a:p>
            <a:r>
              <a:rPr lang="es-EC" smtClean="0"/>
              <a:t>Proyecto de Grado</a:t>
            </a:r>
            <a:endParaRPr lang="es-EC"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8C4C68B-9406-4B77-89B9-C5DA16782ACF}" type="slidenum">
              <a:rPr lang="es-EC" smtClean="0"/>
              <a:t>‹Nº›</a:t>
            </a:fld>
            <a:endParaRPr lang="es-EC" dirty="0"/>
          </a:p>
        </p:txBody>
      </p:sp>
    </p:spTree>
    <p:extLst>
      <p:ext uri="{BB962C8B-B14F-4D97-AF65-F5344CB8AC3E}">
        <p14:creationId xmlns:p14="http://schemas.microsoft.com/office/powerpoint/2010/main" val="3543131215"/>
      </p:ext>
    </p:extLst>
  </p:cSld>
  <p:clrMapOvr>
    <a:masterClrMapping/>
  </p:clrMapOvr>
  <p:hf hdr="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C" smtClean="0"/>
              <a:t>26/01/2014</a:t>
            </a:r>
            <a:endParaRPr lang="es-EC"/>
          </a:p>
        </p:txBody>
      </p:sp>
      <p:sp>
        <p:nvSpPr>
          <p:cNvPr id="5" name="Footer Placeholder 4"/>
          <p:cNvSpPr>
            <a:spLocks noGrp="1"/>
          </p:cNvSpPr>
          <p:nvPr>
            <p:ph type="ftr" sz="quarter" idx="11"/>
          </p:nvPr>
        </p:nvSpPr>
        <p:spPr/>
        <p:txBody>
          <a:bodyPr/>
          <a:lstStyle/>
          <a:p>
            <a:r>
              <a:rPr lang="es-EC" smtClean="0"/>
              <a:t>Proyecto de Grado</a:t>
            </a:r>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10828049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C" smtClean="0"/>
              <a:t>26/01/2014</a:t>
            </a:r>
            <a:endParaRPr lang="es-EC"/>
          </a:p>
        </p:txBody>
      </p:sp>
      <p:sp>
        <p:nvSpPr>
          <p:cNvPr id="5" name="Footer Placeholder 4"/>
          <p:cNvSpPr>
            <a:spLocks noGrp="1"/>
          </p:cNvSpPr>
          <p:nvPr>
            <p:ph type="ftr" sz="quarter" idx="11"/>
          </p:nvPr>
        </p:nvSpPr>
        <p:spPr/>
        <p:txBody>
          <a:bodyPr/>
          <a:lstStyle/>
          <a:p>
            <a:r>
              <a:rPr lang="es-EC" smtClean="0"/>
              <a:t>Proyecto de Grado</a:t>
            </a:r>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32047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r>
              <a:rPr lang="es-EC" smtClean="0"/>
              <a:t>26/01/2014</a:t>
            </a:r>
            <a:endParaRPr lang="es-EC"/>
          </a:p>
        </p:txBody>
      </p:sp>
      <p:sp>
        <p:nvSpPr>
          <p:cNvPr id="8" name="Marcador de pie de página 7"/>
          <p:cNvSpPr>
            <a:spLocks noGrp="1"/>
          </p:cNvSpPr>
          <p:nvPr>
            <p:ph type="ftr" sz="quarter" idx="11"/>
          </p:nvPr>
        </p:nvSpPr>
        <p:spPr/>
        <p:txBody>
          <a:bodyPr/>
          <a:lstStyle/>
          <a:p>
            <a:r>
              <a:rPr lang="es-EC" smtClean="0"/>
              <a:t>Proyecto de Grado</a:t>
            </a:r>
            <a:endParaRPr lang="es-EC"/>
          </a:p>
        </p:txBody>
      </p:sp>
      <p:sp>
        <p:nvSpPr>
          <p:cNvPr id="9" name="Marcador de número de diapositiva 8"/>
          <p:cNvSpPr>
            <a:spLocks noGrp="1"/>
          </p:cNvSpPr>
          <p:nvPr>
            <p:ph type="sldNum" sz="quarter" idx="12"/>
          </p:nvPr>
        </p:nvSpPr>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271958438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r>
              <a:rPr lang="es-EC" smtClean="0"/>
              <a:t>26/01/2014</a:t>
            </a:r>
            <a:endParaRPr lang="es-EC"/>
          </a:p>
        </p:txBody>
      </p:sp>
      <p:sp>
        <p:nvSpPr>
          <p:cNvPr id="4" name="Marcador de pie de página 3"/>
          <p:cNvSpPr>
            <a:spLocks noGrp="1"/>
          </p:cNvSpPr>
          <p:nvPr>
            <p:ph type="ftr" sz="quarter" idx="11"/>
          </p:nvPr>
        </p:nvSpPr>
        <p:spPr/>
        <p:txBody>
          <a:bodyPr/>
          <a:lstStyle/>
          <a:p>
            <a:r>
              <a:rPr lang="es-EC" smtClean="0"/>
              <a:t>Proyecto de Grado</a:t>
            </a:r>
            <a:endParaRPr lang="es-EC"/>
          </a:p>
        </p:txBody>
      </p:sp>
      <p:sp>
        <p:nvSpPr>
          <p:cNvPr id="5" name="Marcador de número de diapositiva 4"/>
          <p:cNvSpPr>
            <a:spLocks noGrp="1"/>
          </p:cNvSpPr>
          <p:nvPr>
            <p:ph type="sldNum" sz="quarter" idx="12"/>
          </p:nvPr>
        </p:nvSpPr>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33505470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2082405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1371691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98C4C68B-9406-4B77-89B9-C5DA16782ACF}" type="slidenum">
              <a:rPr lang="es-EC" smtClean="0"/>
              <a:t>‹Nº›</a:t>
            </a:fld>
            <a:endParaRPr lang="es-EC"/>
          </a:p>
        </p:txBody>
      </p:sp>
    </p:spTree>
    <p:extLst>
      <p:ext uri="{BB962C8B-B14F-4D97-AF65-F5344CB8AC3E}">
        <p14:creationId xmlns:p14="http://schemas.microsoft.com/office/powerpoint/2010/main" val="21210937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C" smtClean="0"/>
              <a:t>26/01/2014</a:t>
            </a:r>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C" smtClean="0"/>
              <a:t>Proyecto de Grado</a:t>
            </a:r>
            <a:endParaRPr lang="es-EC"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C4C68B-9406-4B77-89B9-C5DA16782ACF}" type="slidenum">
              <a:rPr lang="es-EC" smtClean="0"/>
              <a:t>‹Nº›</a:t>
            </a:fld>
            <a:endParaRPr lang="es-EC" dirty="0"/>
          </a:p>
        </p:txBody>
      </p:sp>
    </p:spTree>
    <p:extLst>
      <p:ext uri="{BB962C8B-B14F-4D97-AF65-F5344CB8AC3E}">
        <p14:creationId xmlns:p14="http://schemas.microsoft.com/office/powerpoint/2010/main" val="1805381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C" smtClean="0"/>
              <a:t>26/01/2014</a:t>
            </a:r>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C" smtClean="0"/>
              <a:t>Proyecto de Grado</a:t>
            </a:r>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97215-249A-46A8-B72F-9C5FEC7F763B}" type="slidenum">
              <a:rPr lang="es-EC" smtClean="0"/>
              <a:t>‹Nº›</a:t>
            </a:fld>
            <a:endParaRPr lang="es-EC"/>
          </a:p>
        </p:txBody>
      </p:sp>
    </p:spTree>
    <p:extLst>
      <p:ext uri="{BB962C8B-B14F-4D97-AF65-F5344CB8AC3E}">
        <p14:creationId xmlns:p14="http://schemas.microsoft.com/office/powerpoint/2010/main" val="41987864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C" smtClean="0"/>
              <a:t>26/01/2014</a:t>
            </a:r>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C" smtClean="0"/>
              <a:t>Proyecto de Grado</a:t>
            </a:r>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9AA779-6AED-4D7B-A4C3-BA3038AB93CB}" type="slidenum">
              <a:rPr lang="es-EC" smtClean="0"/>
              <a:t>‹Nº›</a:t>
            </a:fld>
            <a:endParaRPr lang="es-EC"/>
          </a:p>
        </p:txBody>
      </p:sp>
    </p:spTree>
    <p:extLst>
      <p:ext uri="{BB962C8B-B14F-4D97-AF65-F5344CB8AC3E}">
        <p14:creationId xmlns:p14="http://schemas.microsoft.com/office/powerpoint/2010/main" val="1127876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s-EC" smtClean="0"/>
              <a:t>26/01/2014</a:t>
            </a:r>
            <a:endParaRPr lang="es-EC"/>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s-EC" smtClean="0"/>
              <a:t>Proyecto de Grado</a:t>
            </a:r>
            <a:endParaRPr lang="es-EC"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8C4C68B-9406-4B77-89B9-C5DA16782ACF}" type="slidenum">
              <a:rPr lang="es-EC" smtClean="0"/>
              <a:t>‹Nº›</a:t>
            </a:fld>
            <a:endParaRPr lang="es-EC" dirty="0"/>
          </a:p>
        </p:txBody>
      </p:sp>
    </p:spTree>
    <p:extLst>
      <p:ext uri="{BB962C8B-B14F-4D97-AF65-F5344CB8AC3E}">
        <p14:creationId xmlns:p14="http://schemas.microsoft.com/office/powerpoint/2010/main" val="39611393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3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4.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10.xml"/><Relationship Id="rId7" Type="http://schemas.openxmlformats.org/officeDocument/2006/relationships/image" Target="../media/image22.png"/><Relationship Id="rId2" Type="http://schemas.openxmlformats.org/officeDocument/2006/relationships/diagramData" Target="../diagrams/data10.xml"/><Relationship Id="rId1" Type="http://schemas.openxmlformats.org/officeDocument/2006/relationships/slideLayout" Target="../slideLayouts/slideLayout39.xml"/><Relationship Id="rId6" Type="http://schemas.microsoft.com/office/2007/relationships/diagramDrawing" Target="../diagrams/drawing10.xml"/><Relationship Id="rId11" Type="http://schemas.openxmlformats.org/officeDocument/2006/relationships/image" Target="../media/image27.jpeg"/><Relationship Id="rId5" Type="http://schemas.openxmlformats.org/officeDocument/2006/relationships/diagramColors" Target="../diagrams/colors10.xml"/><Relationship Id="rId10" Type="http://schemas.openxmlformats.org/officeDocument/2006/relationships/image" Target="../media/image26.png"/><Relationship Id="rId4" Type="http://schemas.openxmlformats.org/officeDocument/2006/relationships/diagramQuickStyle" Target="../diagrams/quickStyle10.xm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9.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11.xml"/><Relationship Id="rId7" Type="http://schemas.openxmlformats.org/officeDocument/2006/relationships/image" Target="../media/image25.png"/><Relationship Id="rId2" Type="http://schemas.openxmlformats.org/officeDocument/2006/relationships/diagramData" Target="../diagrams/data11.xml"/><Relationship Id="rId1" Type="http://schemas.openxmlformats.org/officeDocument/2006/relationships/slideLayout" Target="../slideLayouts/slideLayout3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Layout" Target="../diagrams/layout12.xml"/><Relationship Id="rId7" Type="http://schemas.openxmlformats.org/officeDocument/2006/relationships/image" Target="../media/image36.png"/><Relationship Id="rId2" Type="http://schemas.openxmlformats.org/officeDocument/2006/relationships/diagramData" Target="../diagrams/data12.xml"/><Relationship Id="rId1" Type="http://schemas.openxmlformats.org/officeDocument/2006/relationships/slideLayout" Target="../slideLayouts/slideLayout39.xml"/><Relationship Id="rId6" Type="http://schemas.microsoft.com/office/2007/relationships/diagramDrawing" Target="../diagrams/drawing12.xml"/><Relationship Id="rId5" Type="http://schemas.openxmlformats.org/officeDocument/2006/relationships/diagramColors" Target="../diagrams/colors12.xml"/><Relationship Id="rId10" Type="http://schemas.openxmlformats.org/officeDocument/2006/relationships/image" Target="../media/image39.png"/><Relationship Id="rId4" Type="http://schemas.openxmlformats.org/officeDocument/2006/relationships/diagramQuickStyle" Target="../diagrams/quickStyle12.xml"/><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9.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Layout" Target="../diagrams/layout13.xml"/><Relationship Id="rId7" Type="http://schemas.openxmlformats.org/officeDocument/2006/relationships/image" Target="../media/image45.png"/><Relationship Id="rId2" Type="http://schemas.openxmlformats.org/officeDocument/2006/relationships/diagramData" Target="../diagrams/data13.xml"/><Relationship Id="rId1" Type="http://schemas.openxmlformats.org/officeDocument/2006/relationships/slideLayout" Target="../slideLayouts/slideLayout3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image" Target="../media/image4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15.xml"/><Relationship Id="rId13" Type="http://schemas.openxmlformats.org/officeDocument/2006/relationships/diagramLayout" Target="../diagrams/layout16.xml"/><Relationship Id="rId3" Type="http://schemas.openxmlformats.org/officeDocument/2006/relationships/diagramLayout" Target="../diagrams/layout14.xml"/><Relationship Id="rId7" Type="http://schemas.openxmlformats.org/officeDocument/2006/relationships/diagramData" Target="../diagrams/data15.xml"/><Relationship Id="rId12" Type="http://schemas.openxmlformats.org/officeDocument/2006/relationships/diagramData" Target="../diagrams/data16.xml"/><Relationship Id="rId2" Type="http://schemas.openxmlformats.org/officeDocument/2006/relationships/diagramData" Target="../diagrams/data14.xml"/><Relationship Id="rId16" Type="http://schemas.microsoft.com/office/2007/relationships/diagramDrawing" Target="../diagrams/drawing16.xml"/><Relationship Id="rId1" Type="http://schemas.openxmlformats.org/officeDocument/2006/relationships/slideLayout" Target="../slideLayouts/slideLayout35.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5" Type="http://schemas.openxmlformats.org/officeDocument/2006/relationships/diagramColors" Target="../diagrams/colors16.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 Id="rId14" Type="http://schemas.openxmlformats.org/officeDocument/2006/relationships/diagramQuickStyle" Target="../diagrams/quickStyle1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50.png"/><Relationship Id="rId1" Type="http://schemas.openxmlformats.org/officeDocument/2006/relationships/slideLayout" Target="../slideLayouts/slideLayout3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35.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37.xml"/><Relationship Id="rId6" Type="http://schemas.microsoft.com/office/2007/relationships/diagramDrawing" Target="../diagrams/drawing19.xml"/><Relationship Id="rId11" Type="http://schemas.openxmlformats.org/officeDocument/2006/relationships/image" Target="../media/image51.png"/><Relationship Id="rId5" Type="http://schemas.openxmlformats.org/officeDocument/2006/relationships/diagramColors" Target="../diagrams/colors19.xml"/><Relationship Id="rId10" Type="http://schemas.openxmlformats.org/officeDocument/2006/relationships/diagramColors" Target="../diagrams/colors19.xml"/><Relationship Id="rId4" Type="http://schemas.openxmlformats.org/officeDocument/2006/relationships/diagramQuickStyle" Target="../diagrams/quickStyle19.xml"/><Relationship Id="rId9" Type="http://schemas.openxmlformats.org/officeDocument/2006/relationships/diagramQuickStyle" Target="../diagrams/quickStyle19.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20.xml"/><Relationship Id="rId7" Type="http://schemas.openxmlformats.org/officeDocument/2006/relationships/diagramData" Target="../diagrams/data22.xml"/><Relationship Id="rId2" Type="http://schemas.openxmlformats.org/officeDocument/2006/relationships/diagramData" Target="../diagrams/data21.xml"/><Relationship Id="rId1" Type="http://schemas.openxmlformats.org/officeDocument/2006/relationships/slideLayout" Target="../slideLayouts/slideLayout37.xml"/><Relationship Id="rId6" Type="http://schemas.microsoft.com/office/2007/relationships/diagramDrawing" Target="../diagrams/drawing20.xml"/><Relationship Id="rId11" Type="http://schemas.openxmlformats.org/officeDocument/2006/relationships/image" Target="../media/image52.png"/><Relationship Id="rId5" Type="http://schemas.openxmlformats.org/officeDocument/2006/relationships/diagramColors" Target="../diagrams/colors20.xml"/><Relationship Id="rId10" Type="http://schemas.openxmlformats.org/officeDocument/2006/relationships/diagramColors" Target="../diagrams/colors20.xml"/><Relationship Id="rId4" Type="http://schemas.openxmlformats.org/officeDocument/2006/relationships/diagramQuickStyle" Target="../diagrams/quickStyle20.xml"/><Relationship Id="rId9" Type="http://schemas.openxmlformats.org/officeDocument/2006/relationships/diagramQuickStyle" Target="../diagrams/quickStyle20.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24.xml"/><Relationship Id="rId3" Type="http://schemas.openxmlformats.org/officeDocument/2006/relationships/diagramData" Target="../diagrams/data23.xml"/><Relationship Id="rId7" Type="http://schemas.microsoft.com/office/2007/relationships/diagramDrawing" Target="../diagrams/drawing21.xml"/><Relationship Id="rId2" Type="http://schemas.openxmlformats.org/officeDocument/2006/relationships/image" Target="../media/image52.png"/><Relationship Id="rId1" Type="http://schemas.openxmlformats.org/officeDocument/2006/relationships/slideLayout" Target="../slideLayouts/slideLayout37.xml"/><Relationship Id="rId6" Type="http://schemas.openxmlformats.org/officeDocument/2006/relationships/diagramColors" Target="../diagrams/colors21.xml"/><Relationship Id="rId11" Type="http://schemas.openxmlformats.org/officeDocument/2006/relationships/diagramColors" Target="../diagrams/colors21.xml"/><Relationship Id="rId5" Type="http://schemas.openxmlformats.org/officeDocument/2006/relationships/diagramQuickStyle" Target="../diagrams/quickStyle21.xml"/><Relationship Id="rId10" Type="http://schemas.openxmlformats.org/officeDocument/2006/relationships/diagramQuickStyle" Target="../diagrams/quickStyle21.xml"/><Relationship Id="rId4" Type="http://schemas.openxmlformats.org/officeDocument/2006/relationships/diagramLayout" Target="../diagrams/layout21.xml"/><Relationship Id="rId9" Type="http://schemas.openxmlformats.org/officeDocument/2006/relationships/diagramLayout" Target="../diagrams/layout2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53.png"/><Relationship Id="rId2" Type="http://schemas.openxmlformats.org/officeDocument/2006/relationships/diagramData" Target="../diagrams/data25.xml"/><Relationship Id="rId1" Type="http://schemas.openxmlformats.org/officeDocument/2006/relationships/slideLayout" Target="../slideLayouts/slideLayout3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6.xml"/><Relationship Id="rId1" Type="http://schemas.openxmlformats.org/officeDocument/2006/relationships/slideLayout" Target="../slideLayouts/slideLayout35.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7.xml"/><Relationship Id="rId1" Type="http://schemas.openxmlformats.org/officeDocument/2006/relationships/slideLayout" Target="../slideLayouts/slideLayout3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9.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1.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9.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8.pn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9.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5.pn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9.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2.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40.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8.png"/><Relationship Id="rId1" Type="http://schemas.openxmlformats.org/officeDocument/2006/relationships/slideLayout" Target="../slideLayouts/slideLayout37.xml"/><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91.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94.pn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11.png"/><Relationship Id="rId1" Type="http://schemas.openxmlformats.org/officeDocument/2006/relationships/slideLayout" Target="../slideLayouts/slideLayout35.xml"/><Relationship Id="rId5" Type="http://schemas.openxmlformats.org/officeDocument/2006/relationships/image" Target="../media/image97.jpe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1" Type="http://schemas.openxmlformats.org/officeDocument/2006/relationships/slideLayout" Target="../slideLayouts/slideLayout37.xml"/><Relationship Id="rId5" Type="http://schemas.openxmlformats.org/officeDocument/2006/relationships/image" Target="../media/image115.png"/><Relationship Id="rId4" Type="http://schemas.openxmlformats.org/officeDocument/2006/relationships/image" Target="../media/image114.png"/></Relationships>
</file>

<file path=ppt/slides/_rels/slide5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40.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99.png"/><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96.png"/><Relationship Id="rId1" Type="http://schemas.openxmlformats.org/officeDocument/2006/relationships/slideLayout" Target="../slideLayouts/slideLayout35.xml"/><Relationship Id="rId5" Type="http://schemas.openxmlformats.org/officeDocument/2006/relationships/image" Target="../media/image101.jpeg"/><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0.xml"/><Relationship Id="rId4" Type="http://schemas.openxmlformats.org/officeDocument/2006/relationships/image" Target="../media/image127.png"/></Relationships>
</file>

<file path=ppt/slides/_rels/slide6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5.png"/><Relationship Id="rId7" Type="http://schemas.openxmlformats.org/officeDocument/2006/relationships/oleObject" Target="../embeddings/oleObject1.bin"/><Relationship Id="rId2" Type="http://schemas.openxmlformats.org/officeDocument/2006/relationships/slideLayout" Target="../slideLayouts/slideLayout40.xml"/><Relationship Id="rId1" Type="http://schemas.openxmlformats.org/officeDocument/2006/relationships/vmlDrawing" Target="../drawings/vmlDrawing1.v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23.png"/><Relationship Id="rId4" Type="http://schemas.openxmlformats.org/officeDocument/2006/relationships/image" Target="../media/image126.png"/><Relationship Id="rId9" Type="http://schemas.openxmlformats.org/officeDocument/2006/relationships/oleObject" Target="../embeddings/oleObject2.bin"/></Relationships>
</file>

<file path=ppt/slides/_rels/slide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40.xml"/><Relationship Id="rId4" Type="http://schemas.openxmlformats.org/officeDocument/2006/relationships/image" Target="../media/image133.png"/></Relationships>
</file>

<file path=ppt/slides/_rels/slide6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6.png"/><Relationship Id="rId1" Type="http://schemas.openxmlformats.org/officeDocument/2006/relationships/slideLayout" Target="../slideLayouts/slideLayout40.xml"/><Relationship Id="rId5" Type="http://schemas.openxmlformats.org/officeDocument/2006/relationships/image" Target="../media/image138.png"/><Relationship Id="rId4" Type="http://schemas.openxmlformats.org/officeDocument/2006/relationships/image" Target="../media/image13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0.xml.rels><?xml version="1.0" encoding="UTF-8" standalone="yes"?>
<Relationships xmlns="http://schemas.openxmlformats.org/package/2006/relationships"><Relationship Id="rId8" Type="http://schemas.openxmlformats.org/officeDocument/2006/relationships/image" Target="../media/image140.gif"/><Relationship Id="rId3" Type="http://schemas.openxmlformats.org/officeDocument/2006/relationships/diagramLayout" Target="../diagrams/layout25.xml"/><Relationship Id="rId7" Type="http://schemas.openxmlformats.org/officeDocument/2006/relationships/image" Target="../media/image139.png"/><Relationship Id="rId2" Type="http://schemas.openxmlformats.org/officeDocument/2006/relationships/diagramData" Target="../diagrams/data28.xml"/><Relationship Id="rId1" Type="http://schemas.openxmlformats.org/officeDocument/2006/relationships/slideLayout" Target="../slideLayouts/slideLayout3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6.xml"/><Relationship Id="rId2" Type="http://schemas.openxmlformats.org/officeDocument/2006/relationships/image" Target="../media/image141.png"/><Relationship Id="rId1" Type="http://schemas.openxmlformats.org/officeDocument/2006/relationships/slideLayout" Target="../slideLayouts/slideLayout40.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72.xml.rels><?xml version="1.0" encoding="UTF-8" standalone="yes"?>
<Relationships xmlns="http://schemas.openxmlformats.org/package/2006/relationships"><Relationship Id="rId8" Type="http://schemas.openxmlformats.org/officeDocument/2006/relationships/diagramQuickStyle" Target="../diagrams/quickStyle27.xml"/><Relationship Id="rId3" Type="http://schemas.openxmlformats.org/officeDocument/2006/relationships/image" Target="../media/image143.png"/><Relationship Id="rId7" Type="http://schemas.openxmlformats.org/officeDocument/2006/relationships/diagramLayout" Target="../diagrams/layout27.xml"/><Relationship Id="rId2" Type="http://schemas.openxmlformats.org/officeDocument/2006/relationships/image" Target="../media/image142.png"/><Relationship Id="rId1" Type="http://schemas.openxmlformats.org/officeDocument/2006/relationships/slideLayout" Target="../slideLayouts/slideLayout35.xml"/><Relationship Id="rId6" Type="http://schemas.openxmlformats.org/officeDocument/2006/relationships/diagramData" Target="../diagrams/data30.xml"/><Relationship Id="rId5" Type="http://schemas.openxmlformats.org/officeDocument/2006/relationships/image" Target="../media/image145.png"/><Relationship Id="rId10" Type="http://schemas.microsoft.com/office/2007/relationships/diagramDrawing" Target="../diagrams/drawing27.xml"/><Relationship Id="rId4" Type="http://schemas.openxmlformats.org/officeDocument/2006/relationships/image" Target="../media/image144.png"/><Relationship Id="rId9" Type="http://schemas.openxmlformats.org/officeDocument/2006/relationships/diagramColors" Target="../diagrams/colors27.xml"/></Relationships>
</file>

<file path=ppt/slides/_rels/slide7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9.xml"/><Relationship Id="rId4" Type="http://schemas.openxmlformats.org/officeDocument/2006/relationships/image" Target="../media/image148.png"/></Relationships>
</file>

<file path=ppt/slides/_rels/slide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9.xml"/><Relationship Id="rId5" Type="http://schemas.openxmlformats.org/officeDocument/2006/relationships/image" Target="../media/image151.png"/><Relationship Id="rId4" Type="http://schemas.openxmlformats.org/officeDocument/2006/relationships/image" Target="../media/image150.png"/></Relationships>
</file>

<file path=ppt/slides/_rels/slide75.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35.xml"/><Relationship Id="rId6" Type="http://schemas.openxmlformats.org/officeDocument/2006/relationships/image" Target="../media/image156.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76.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diagramData" Target="../diagrams/data31.xml"/><Relationship Id="rId7" Type="http://schemas.microsoft.com/office/2007/relationships/diagramDrawing" Target="../diagrams/drawing28.xml"/><Relationship Id="rId2" Type="http://schemas.openxmlformats.org/officeDocument/2006/relationships/image" Target="../media/image157.png"/><Relationship Id="rId1" Type="http://schemas.openxmlformats.org/officeDocument/2006/relationships/slideLayout" Target="../slideLayouts/slideLayout35.xml"/><Relationship Id="rId6" Type="http://schemas.openxmlformats.org/officeDocument/2006/relationships/diagramColors" Target="../diagrams/colors28.xml"/><Relationship Id="rId5" Type="http://schemas.openxmlformats.org/officeDocument/2006/relationships/diagramQuickStyle" Target="../diagrams/quickStyle28.xml"/><Relationship Id="rId10" Type="http://schemas.openxmlformats.org/officeDocument/2006/relationships/image" Target="../media/image163.jpeg"/><Relationship Id="rId4" Type="http://schemas.openxmlformats.org/officeDocument/2006/relationships/diagramLayout" Target="../diagrams/layout28.xml"/><Relationship Id="rId9" Type="http://schemas.openxmlformats.org/officeDocument/2006/relationships/image" Target="../media/image162.png"/></Relationships>
</file>

<file path=ppt/slides/_rels/slide7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0.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78.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170.png"/><Relationship Id="rId7" Type="http://schemas.openxmlformats.org/officeDocument/2006/relationships/diagramColors" Target="../diagrams/colors29.xml"/><Relationship Id="rId2" Type="http://schemas.openxmlformats.org/officeDocument/2006/relationships/image" Target="../media/image169.png"/><Relationship Id="rId1" Type="http://schemas.openxmlformats.org/officeDocument/2006/relationships/slideLayout" Target="../slideLayouts/slideLayout40.xml"/><Relationship Id="rId6" Type="http://schemas.openxmlformats.org/officeDocument/2006/relationships/diagramQuickStyle" Target="../diagrams/quickStyle29.xml"/><Relationship Id="rId5" Type="http://schemas.openxmlformats.org/officeDocument/2006/relationships/diagramLayout" Target="../diagrams/layout29.xml"/><Relationship Id="rId10" Type="http://schemas.openxmlformats.org/officeDocument/2006/relationships/image" Target="../media/image172.png"/><Relationship Id="rId4" Type="http://schemas.openxmlformats.org/officeDocument/2006/relationships/diagramData" Target="../diagrams/data32.xml"/><Relationship Id="rId9" Type="http://schemas.openxmlformats.org/officeDocument/2006/relationships/image" Target="../media/image171.png"/></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0.xml"/><Relationship Id="rId2" Type="http://schemas.openxmlformats.org/officeDocument/2006/relationships/image" Target="../media/image173.png"/><Relationship Id="rId1" Type="http://schemas.openxmlformats.org/officeDocument/2006/relationships/slideLayout" Target="../slideLayouts/slideLayout40.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5.xml"/><Relationship Id="rId4" Type="http://schemas.openxmlformats.org/officeDocument/2006/relationships/image" Target="../media/image176.png"/></Relationships>
</file>

<file path=ppt/slides/_rels/slide8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1.xml"/><Relationship Id="rId2" Type="http://schemas.openxmlformats.org/officeDocument/2006/relationships/image" Target="../media/image185.png"/><Relationship Id="rId1" Type="http://schemas.openxmlformats.org/officeDocument/2006/relationships/slideLayout" Target="../slideLayouts/slideLayout40.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8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5.xml"/><Relationship Id="rId1" Type="http://schemas.openxmlformats.org/officeDocument/2006/relationships/slideLayout" Target="../slideLayouts/slideLayout40.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88.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8" Type="http://schemas.openxmlformats.org/officeDocument/2006/relationships/diagramLayout" Target="../diagrams/layout34.xml"/><Relationship Id="rId3" Type="http://schemas.openxmlformats.org/officeDocument/2006/relationships/diagramLayout" Target="../diagrams/layout33.xml"/><Relationship Id="rId7" Type="http://schemas.openxmlformats.org/officeDocument/2006/relationships/diagramData" Target="../diagrams/data37.xml"/><Relationship Id="rId2" Type="http://schemas.openxmlformats.org/officeDocument/2006/relationships/diagramData" Target="../diagrams/data36.xml"/><Relationship Id="rId1" Type="http://schemas.openxmlformats.org/officeDocument/2006/relationships/slideLayout" Target="../slideLayouts/slideLayout37.xml"/><Relationship Id="rId6" Type="http://schemas.microsoft.com/office/2007/relationships/diagramDrawing" Target="../diagrams/drawing33.xml"/><Relationship Id="rId11" Type="http://schemas.microsoft.com/office/2007/relationships/diagramDrawing" Target="../diagrams/drawing34.xml"/><Relationship Id="rId5" Type="http://schemas.openxmlformats.org/officeDocument/2006/relationships/diagramColors" Target="../diagrams/colors33.xml"/><Relationship Id="rId10" Type="http://schemas.openxmlformats.org/officeDocument/2006/relationships/diagramColors" Target="../diagrams/colors34.xml"/><Relationship Id="rId4" Type="http://schemas.openxmlformats.org/officeDocument/2006/relationships/diagramQuickStyle" Target="../diagrams/quickStyle33.xml"/><Relationship Id="rId9" Type="http://schemas.openxmlformats.org/officeDocument/2006/relationships/diagramQuickStyle" Target="../diagrams/quickStyle34.xml"/></Relationships>
</file>

<file path=ppt/slides/_rels/slide94.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8" Type="http://schemas.openxmlformats.org/officeDocument/2006/relationships/diagramLayout" Target="../diagrams/layout36.xml"/><Relationship Id="rId3" Type="http://schemas.openxmlformats.org/officeDocument/2006/relationships/diagramLayout" Target="../diagrams/layout35.xml"/><Relationship Id="rId7" Type="http://schemas.openxmlformats.org/officeDocument/2006/relationships/diagramData" Target="../diagrams/data39.xml"/><Relationship Id="rId12" Type="http://schemas.openxmlformats.org/officeDocument/2006/relationships/image" Target="../media/image202.png"/><Relationship Id="rId2" Type="http://schemas.openxmlformats.org/officeDocument/2006/relationships/diagramData" Target="../diagrams/data38.xml"/><Relationship Id="rId1" Type="http://schemas.openxmlformats.org/officeDocument/2006/relationships/slideLayout" Target="../slideLayouts/slideLayout37.xml"/><Relationship Id="rId6" Type="http://schemas.microsoft.com/office/2007/relationships/diagramDrawing" Target="../diagrams/drawing35.xml"/><Relationship Id="rId11" Type="http://schemas.microsoft.com/office/2007/relationships/diagramDrawing" Target="../diagrams/drawing36.xml"/><Relationship Id="rId5" Type="http://schemas.openxmlformats.org/officeDocument/2006/relationships/diagramColors" Target="../diagrams/colors35.xml"/><Relationship Id="rId10" Type="http://schemas.openxmlformats.org/officeDocument/2006/relationships/diagramColors" Target="../diagrams/colors36.xml"/><Relationship Id="rId4" Type="http://schemas.openxmlformats.org/officeDocument/2006/relationships/diagramQuickStyle" Target="../diagrams/quickStyle35.xml"/><Relationship Id="rId9" Type="http://schemas.openxmlformats.org/officeDocument/2006/relationships/diagramQuickStyle" Target="../diagrams/quickStyle36.xml"/></Relationships>
</file>

<file path=ppt/slides/_rels/slide96.xml.rels><?xml version="1.0" encoding="UTF-8" standalone="yes"?>
<Relationships xmlns="http://schemas.openxmlformats.org/package/2006/relationships"><Relationship Id="rId8" Type="http://schemas.openxmlformats.org/officeDocument/2006/relationships/diagramLayout" Target="../diagrams/layout38.xml"/><Relationship Id="rId3" Type="http://schemas.openxmlformats.org/officeDocument/2006/relationships/diagramLayout" Target="../diagrams/layout37.xml"/><Relationship Id="rId7" Type="http://schemas.openxmlformats.org/officeDocument/2006/relationships/diagramData" Target="../diagrams/data41.xml"/><Relationship Id="rId2" Type="http://schemas.openxmlformats.org/officeDocument/2006/relationships/diagramData" Target="../diagrams/data40.xml"/><Relationship Id="rId1" Type="http://schemas.openxmlformats.org/officeDocument/2006/relationships/slideLayout" Target="../slideLayouts/slideLayout37.xml"/><Relationship Id="rId6" Type="http://schemas.microsoft.com/office/2007/relationships/diagramDrawing" Target="../diagrams/drawing37.xml"/><Relationship Id="rId11" Type="http://schemas.microsoft.com/office/2007/relationships/diagramDrawing" Target="../diagrams/drawing38.xml"/><Relationship Id="rId5" Type="http://schemas.openxmlformats.org/officeDocument/2006/relationships/diagramColors" Target="../diagrams/colors37.xml"/><Relationship Id="rId10" Type="http://schemas.openxmlformats.org/officeDocument/2006/relationships/diagramColors" Target="../diagrams/colors38.xml"/><Relationship Id="rId4" Type="http://schemas.openxmlformats.org/officeDocument/2006/relationships/diagramQuickStyle" Target="../diagrams/quickStyle37.xml"/><Relationship Id="rId9" Type="http://schemas.openxmlformats.org/officeDocument/2006/relationships/diagramQuickStyle" Target="../diagrams/quickStyle38.xml"/></Relationships>
</file>

<file path=ppt/slides/_rels/slide97.xml.rels><?xml version="1.0" encoding="UTF-8" standalone="yes"?>
<Relationships xmlns="http://schemas.openxmlformats.org/package/2006/relationships"><Relationship Id="rId8" Type="http://schemas.openxmlformats.org/officeDocument/2006/relationships/diagramLayout" Target="../diagrams/layout40.xml"/><Relationship Id="rId13" Type="http://schemas.openxmlformats.org/officeDocument/2006/relationships/image" Target="../media/image204.png"/><Relationship Id="rId3" Type="http://schemas.openxmlformats.org/officeDocument/2006/relationships/diagramLayout" Target="../diagrams/layout39.xml"/><Relationship Id="rId7" Type="http://schemas.openxmlformats.org/officeDocument/2006/relationships/diagramData" Target="../diagrams/data43.xml"/><Relationship Id="rId12" Type="http://schemas.openxmlformats.org/officeDocument/2006/relationships/image" Target="../media/image203.png"/><Relationship Id="rId2" Type="http://schemas.openxmlformats.org/officeDocument/2006/relationships/diagramData" Target="../diagrams/data42.xml"/><Relationship Id="rId1" Type="http://schemas.openxmlformats.org/officeDocument/2006/relationships/slideLayout" Target="../slideLayouts/slideLayout37.xml"/><Relationship Id="rId6" Type="http://schemas.microsoft.com/office/2007/relationships/diagramDrawing" Target="../diagrams/drawing39.xml"/><Relationship Id="rId11" Type="http://schemas.microsoft.com/office/2007/relationships/diagramDrawing" Target="../diagrams/drawing40.xml"/><Relationship Id="rId5" Type="http://schemas.openxmlformats.org/officeDocument/2006/relationships/diagramColors" Target="../diagrams/colors39.xml"/><Relationship Id="rId15" Type="http://schemas.openxmlformats.org/officeDocument/2006/relationships/image" Target="../media/image206.png"/><Relationship Id="rId10" Type="http://schemas.openxmlformats.org/officeDocument/2006/relationships/diagramColors" Target="../diagrams/colors40.xml"/><Relationship Id="rId4" Type="http://schemas.openxmlformats.org/officeDocument/2006/relationships/diagramQuickStyle" Target="../diagrams/quickStyle39.xml"/><Relationship Id="rId9" Type="http://schemas.openxmlformats.org/officeDocument/2006/relationships/diagramQuickStyle" Target="../diagrams/quickStyle40.xml"/><Relationship Id="rId14" Type="http://schemas.openxmlformats.org/officeDocument/2006/relationships/image" Target="../media/image205.png"/></Relationships>
</file>

<file path=ppt/slides/_rels/slide98.xml.rels><?xml version="1.0" encoding="UTF-8" standalone="yes"?>
<Relationships xmlns="http://schemas.openxmlformats.org/package/2006/relationships"><Relationship Id="rId8" Type="http://schemas.openxmlformats.org/officeDocument/2006/relationships/diagramLayout" Target="../diagrams/layout42.xml"/><Relationship Id="rId13" Type="http://schemas.openxmlformats.org/officeDocument/2006/relationships/image" Target="../media/image208.png"/><Relationship Id="rId3" Type="http://schemas.openxmlformats.org/officeDocument/2006/relationships/diagramLayout" Target="../diagrams/layout41.xml"/><Relationship Id="rId7" Type="http://schemas.openxmlformats.org/officeDocument/2006/relationships/diagramData" Target="../diagrams/data45.xml"/><Relationship Id="rId12" Type="http://schemas.openxmlformats.org/officeDocument/2006/relationships/image" Target="../media/image207.png"/><Relationship Id="rId2" Type="http://schemas.openxmlformats.org/officeDocument/2006/relationships/diagramData" Target="../diagrams/data44.xml"/><Relationship Id="rId1" Type="http://schemas.openxmlformats.org/officeDocument/2006/relationships/slideLayout" Target="../slideLayouts/slideLayout37.xml"/><Relationship Id="rId6" Type="http://schemas.microsoft.com/office/2007/relationships/diagramDrawing" Target="../diagrams/drawing41.xml"/><Relationship Id="rId11" Type="http://schemas.microsoft.com/office/2007/relationships/diagramDrawing" Target="../diagrams/drawing42.xml"/><Relationship Id="rId5" Type="http://schemas.openxmlformats.org/officeDocument/2006/relationships/diagramColors" Target="../diagrams/colors41.xml"/><Relationship Id="rId10" Type="http://schemas.openxmlformats.org/officeDocument/2006/relationships/diagramColors" Target="../diagrams/colors42.xml"/><Relationship Id="rId4" Type="http://schemas.openxmlformats.org/officeDocument/2006/relationships/diagramQuickStyle" Target="../diagrams/quickStyle41.xml"/><Relationship Id="rId9" Type="http://schemas.openxmlformats.org/officeDocument/2006/relationships/diagramQuickStyle" Target="../diagrams/quickStyle42.xml"/></Relationships>
</file>

<file path=ppt/slides/_rels/slide9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40.xml"/><Relationship Id="rId5" Type="http://schemas.openxmlformats.org/officeDocument/2006/relationships/image" Target="../media/image212.png"/><Relationship Id="rId4" Type="http://schemas.openxmlformats.org/officeDocument/2006/relationships/image" Target="../media/image2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657453" y="1450078"/>
            <a:ext cx="8915399" cy="2262781"/>
          </a:xfrm>
        </p:spPr>
        <p:txBody>
          <a:bodyPr>
            <a:noAutofit/>
          </a:bodyPr>
          <a:lstStyle/>
          <a:p>
            <a:r>
              <a:rPr lang="es-ES" sz="3200" b="1" dirty="0"/>
              <a:t>“DISEÑO Y CONSTRUCCIÓN DE UN SISTEMA DE POSICIONAMIENTO LINEAL MULTIEJE CONTROLADO POR VISIÓN ARTIFICIAL PARA CÁMARA DE ANÁLISIS COMPUTARIZADO DEL LABORATORIO DE ANÁLISIS DE </a:t>
            </a:r>
            <a:r>
              <a:rPr lang="es-ES" sz="3200" b="1" dirty="0" smtClean="0"/>
              <a:t>MOVIMIENTO”</a:t>
            </a:r>
            <a:endParaRPr lang="es-EC" sz="3200" dirty="0"/>
          </a:p>
        </p:txBody>
      </p:sp>
      <p:sp>
        <p:nvSpPr>
          <p:cNvPr id="3" name="Subtítulo 2"/>
          <p:cNvSpPr>
            <a:spLocks noGrp="1"/>
          </p:cNvSpPr>
          <p:nvPr>
            <p:ph type="subTitle" idx="1"/>
          </p:nvPr>
        </p:nvSpPr>
        <p:spPr>
          <a:xfrm>
            <a:off x="2752298" y="4148914"/>
            <a:ext cx="9144000" cy="1555844"/>
          </a:xfrm>
        </p:spPr>
        <p:txBody>
          <a:bodyPr>
            <a:normAutofit fontScale="85000" lnSpcReduction="20000"/>
          </a:bodyPr>
          <a:lstStyle/>
          <a:p>
            <a:r>
              <a:rPr lang="es-ES" b="1" dirty="0"/>
              <a:t>PROYECTO PREVIO A LA OBTENCIÓN DEL TÍTULO DE INGENIERO EN MECATRÓNICA</a:t>
            </a:r>
            <a:endParaRPr lang="es-EC" dirty="0"/>
          </a:p>
          <a:p>
            <a:r>
              <a:rPr lang="es-ES" b="1" dirty="0"/>
              <a:t> </a:t>
            </a:r>
            <a:endParaRPr lang="es-EC" dirty="0"/>
          </a:p>
          <a:p>
            <a:r>
              <a:rPr lang="es-ES" b="1" dirty="0"/>
              <a:t>  </a:t>
            </a:r>
            <a:endParaRPr lang="es-EC" dirty="0"/>
          </a:p>
          <a:p>
            <a:r>
              <a:rPr lang="es-ES" b="1" dirty="0"/>
              <a:t>JONATHAN ANDRÉS ENRÍQUEZ LÓPEZ</a:t>
            </a:r>
            <a:endParaRPr lang="es-EC" dirty="0"/>
          </a:p>
          <a:p>
            <a:r>
              <a:rPr lang="es-ES" b="1" dirty="0"/>
              <a:t>RONALD DAVID CUMBAL GUERRÓN</a:t>
            </a:r>
            <a:endParaRPr lang="es-EC" dirty="0"/>
          </a:p>
          <a:p>
            <a:endParaRPr lang="es-EC" dirty="0"/>
          </a:p>
        </p:txBody>
      </p:sp>
      <p:sp>
        <p:nvSpPr>
          <p:cNvPr id="4" name="Marcador de fecha 3"/>
          <p:cNvSpPr>
            <a:spLocks noGrp="1"/>
          </p:cNvSpPr>
          <p:nvPr>
            <p:ph type="dt" sz="half" idx="10"/>
          </p:nvPr>
        </p:nvSpPr>
        <p:spPr/>
        <p:txBody>
          <a:bodyPr/>
          <a:lstStyle/>
          <a:p>
            <a:r>
              <a:rPr lang="es-EC" dirty="0" smtClean="0"/>
              <a:t>26/01/2014</a:t>
            </a:r>
            <a:endParaRPr lang="es-EC" dirty="0"/>
          </a:p>
        </p:txBody>
      </p:sp>
      <p:sp>
        <p:nvSpPr>
          <p:cNvPr id="5" name="Marcador de pie de página 4"/>
          <p:cNvSpPr>
            <a:spLocks noGrp="1"/>
          </p:cNvSpPr>
          <p:nvPr>
            <p:ph type="ftr" sz="quarter" idx="11"/>
          </p:nvPr>
        </p:nvSpPr>
        <p:spPr/>
        <p:txBody>
          <a:bodyPr/>
          <a:lstStyle/>
          <a:p>
            <a:r>
              <a:rPr lang="es-EC" dirty="0" smtClean="0"/>
              <a:t>Proyecto de Grado</a:t>
            </a:r>
            <a:endParaRPr lang="es-EC" dirty="0"/>
          </a:p>
        </p:txBody>
      </p:sp>
      <p:sp>
        <p:nvSpPr>
          <p:cNvPr id="6" name="Marcador de número de diapositiva 5"/>
          <p:cNvSpPr>
            <a:spLocks noGrp="1"/>
          </p:cNvSpPr>
          <p:nvPr>
            <p:ph type="sldNum" sz="quarter" idx="12"/>
          </p:nvPr>
        </p:nvSpPr>
        <p:spPr/>
        <p:txBody>
          <a:bodyPr/>
          <a:lstStyle/>
          <a:p>
            <a:fld id="{98C4C68B-9406-4B77-89B9-C5DA16782ACF}" type="slidenum">
              <a:rPr lang="es-EC" smtClean="0"/>
              <a:t>1</a:t>
            </a:fld>
            <a:endParaRPr lang="es-EC"/>
          </a:p>
        </p:txBody>
      </p:sp>
    </p:spTree>
    <p:extLst>
      <p:ext uri="{BB962C8B-B14F-4D97-AF65-F5344CB8AC3E}">
        <p14:creationId xmlns:p14="http://schemas.microsoft.com/office/powerpoint/2010/main" val="34363375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18"/>
          <p:cNvSpPr>
            <a:spLocks noGrp="1"/>
          </p:cNvSpPr>
          <p:nvPr>
            <p:ph type="title"/>
          </p:nvPr>
        </p:nvSpPr>
        <p:spPr>
          <a:xfrm>
            <a:off x="2023066" y="801955"/>
            <a:ext cx="8911687" cy="1280890"/>
          </a:xfrm>
        </p:spPr>
        <p:txBody>
          <a:bodyPr/>
          <a:lstStyle/>
          <a:p>
            <a:r>
              <a:rPr lang="es-EC" dirty="0" smtClean="0"/>
              <a:t>Concepto</a:t>
            </a:r>
            <a:endParaRPr lang="es-EC" dirty="0"/>
          </a:p>
        </p:txBody>
      </p:sp>
      <p:graphicFrame>
        <p:nvGraphicFramePr>
          <p:cNvPr id="11" name="Marcador de contenido 10"/>
          <p:cNvGraphicFramePr>
            <a:graphicFrameLocks noGrp="1"/>
          </p:cNvGraphicFramePr>
          <p:nvPr>
            <p:ph idx="1"/>
            <p:extLst>
              <p:ext uri="{D42A27DB-BD31-4B8C-83A1-F6EECF244321}">
                <p14:modId xmlns:p14="http://schemas.microsoft.com/office/powerpoint/2010/main" val="1035114763"/>
              </p:ext>
            </p:extLst>
          </p:nvPr>
        </p:nvGraphicFramePr>
        <p:xfrm>
          <a:off x="2004977" y="3996945"/>
          <a:ext cx="8979125" cy="2321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Marcador de fecha 7"/>
          <p:cNvSpPr>
            <a:spLocks noGrp="1"/>
          </p:cNvSpPr>
          <p:nvPr>
            <p:ph type="dt" sz="half" idx="10"/>
          </p:nvPr>
        </p:nvSpPr>
        <p:spPr/>
        <p:txBody>
          <a:bodyPr/>
          <a:lstStyle/>
          <a:p>
            <a:r>
              <a:rPr lang="es-EC" dirty="0" smtClean="0"/>
              <a:t>26/01/2014</a:t>
            </a:r>
            <a:endParaRPr lang="es-EC" dirty="0"/>
          </a:p>
        </p:txBody>
      </p:sp>
      <p:sp>
        <p:nvSpPr>
          <p:cNvPr id="9" name="Marcador de pie de página 8"/>
          <p:cNvSpPr>
            <a:spLocks noGrp="1"/>
          </p:cNvSpPr>
          <p:nvPr>
            <p:ph type="ftr" sz="quarter" idx="11"/>
          </p:nvPr>
        </p:nvSpPr>
        <p:spPr/>
        <p:txBody>
          <a:bodyPr/>
          <a:lstStyle/>
          <a:p>
            <a:r>
              <a:rPr lang="es-EC" smtClean="0"/>
              <a:t>Proyecto de Grado</a:t>
            </a:r>
            <a:endParaRPr lang="es-EC" dirty="0"/>
          </a:p>
        </p:txBody>
      </p:sp>
      <p:sp>
        <p:nvSpPr>
          <p:cNvPr id="10" name="Marcador de número de diapositiva 9"/>
          <p:cNvSpPr>
            <a:spLocks noGrp="1"/>
          </p:cNvSpPr>
          <p:nvPr>
            <p:ph type="sldNum" sz="quarter" idx="12"/>
          </p:nvPr>
        </p:nvSpPr>
        <p:spPr/>
        <p:txBody>
          <a:bodyPr/>
          <a:lstStyle/>
          <a:p>
            <a:fld id="{98C4C68B-9406-4B77-89B9-C5DA16782ACF}" type="slidenum">
              <a:rPr lang="es-EC" smtClean="0"/>
              <a:pPr/>
              <a:t>10</a:t>
            </a:fld>
            <a:endParaRPr lang="es-EC" dirty="0"/>
          </a:p>
        </p:txBody>
      </p:sp>
      <p:sp>
        <p:nvSpPr>
          <p:cNvPr id="12" name="Rectángulo 11"/>
          <p:cNvSpPr/>
          <p:nvPr/>
        </p:nvSpPr>
        <p:spPr>
          <a:xfrm>
            <a:off x="2371450" y="1852813"/>
            <a:ext cx="3729789" cy="163121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S_tradnl" sz="2000" dirty="0" smtClean="0">
                <a:latin typeface="Arial" panose="020B0604020202020204" pitchFamily="34" charset="0"/>
                <a:ea typeface="Times New Roman" panose="02020603050405020304" pitchFamily="18" charset="0"/>
              </a:rPr>
              <a:t>Técnicas </a:t>
            </a:r>
            <a:r>
              <a:rPr lang="es-ES_tradnl" sz="2000" dirty="0">
                <a:latin typeface="Arial" panose="020B0604020202020204" pitchFamily="34" charset="0"/>
                <a:ea typeface="Times New Roman" panose="02020603050405020304" pitchFamily="18" charset="0"/>
              </a:rPr>
              <a:t>por computador para la obtención, procesamiento y análisis de información espacial del mundo real en imágenes digitales. </a:t>
            </a:r>
            <a:endParaRPr lang="es-EC" sz="2000" dirty="0"/>
          </a:p>
        </p:txBody>
      </p:sp>
      <p:pic>
        <p:nvPicPr>
          <p:cNvPr id="13" name="Picture 2" descr="http://3.bp.blogspot.com/-Oukc1_aP5uA/TmHgL5MXWcI/AAAAAAAAAXw/BJyedUubnGk/s640/vision%2Baritificia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4855" y="970344"/>
            <a:ext cx="4477770" cy="28563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2877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sz="half" idx="1"/>
          </p:nvPr>
        </p:nvSpPr>
        <p:spPr>
          <a:xfrm>
            <a:off x="1992086" y="1551214"/>
            <a:ext cx="9144000" cy="4360008"/>
          </a:xfrm>
        </p:spPr>
        <p:txBody>
          <a:bodyPr/>
          <a:lstStyle/>
          <a:p>
            <a:pPr algn="just"/>
            <a:r>
              <a:rPr lang="es-EC" sz="1600" dirty="0"/>
              <a:t>El diseño y construcción del sistema se centró en encontrar en el mercado componentes que permitan dar características propias como linealidad, rigidez y resistencia, y en su fabricación se pudo mejorar el diseño en base a pruebas técnicas que ayudaron a ser el proyecto más rentable y eficiente.</a:t>
            </a:r>
          </a:p>
          <a:p>
            <a:pPr algn="just"/>
            <a:r>
              <a:rPr lang="es-EC" sz="1600" dirty="0"/>
              <a:t>El costo es un factor importante en el diseño del sistema. Tomando en cuenta que en el mercado no se pueden encontrar sistemas que cumplan con dar movilidad lineal automática el costo del proyecto de 1800 dólares aproximadamente es menor a los precios que se encuentran en el mercado de sistemas que realizan la misma función y deben de ser importados (3500 dólares). </a:t>
            </a:r>
          </a:p>
          <a:p>
            <a:pPr marL="0" indent="0" algn="just">
              <a:buNone/>
            </a:pPr>
            <a:endParaRPr lang="es-EC"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98C4C68B-9406-4B77-89B9-C5DA16782ACF}" type="slidenum">
              <a:rPr lang="es-EC" smtClean="0"/>
              <a:t>100</a:t>
            </a:fld>
            <a:endParaRPr lang="es-EC"/>
          </a:p>
        </p:txBody>
      </p:sp>
      <p:pic>
        <p:nvPicPr>
          <p:cNvPr id="8" name="Imagen 7" descr="C:\Users\Jonathan\Documents\Mis docs\Tesis Mct\Documentos varios\fotos sistemas linelaes\EquipmentImage_271.jpg"/>
          <p:cNvPicPr/>
          <p:nvPr/>
        </p:nvPicPr>
        <p:blipFill>
          <a:blip r:embed="rId2">
            <a:extLst>
              <a:ext uri="{28A0092B-C50C-407E-A947-70E740481C1C}">
                <a14:useLocalDpi xmlns:a14="http://schemas.microsoft.com/office/drawing/2010/main" val="0"/>
              </a:ext>
            </a:extLst>
          </a:blip>
          <a:srcRect/>
          <a:stretch>
            <a:fillRect/>
          </a:stretch>
        </p:blipFill>
        <p:spPr bwMode="auto">
          <a:xfrm>
            <a:off x="4913563" y="4051447"/>
            <a:ext cx="3572711" cy="2078990"/>
          </a:xfrm>
          <a:prstGeom prst="rect">
            <a:avLst/>
          </a:prstGeom>
          <a:noFill/>
          <a:ln>
            <a:noFill/>
          </a:ln>
        </p:spPr>
      </p:pic>
    </p:spTree>
    <p:extLst>
      <p:ext uri="{BB962C8B-B14F-4D97-AF65-F5344CB8AC3E}">
        <p14:creationId xmlns:p14="http://schemas.microsoft.com/office/powerpoint/2010/main" val="267395287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sz="half" idx="1"/>
          </p:nvPr>
        </p:nvSpPr>
        <p:spPr>
          <a:xfrm>
            <a:off x="2589211" y="1534886"/>
            <a:ext cx="8915399" cy="4376336"/>
          </a:xfrm>
        </p:spPr>
        <p:txBody>
          <a:bodyPr>
            <a:normAutofit lnSpcReduction="10000"/>
          </a:bodyPr>
          <a:lstStyle/>
          <a:p>
            <a:pPr algn="just"/>
            <a:r>
              <a:rPr lang="es-EC" dirty="0"/>
              <a:t>El sistema abarca un control lógico difuso que cumple con las condiciones de funcionamiento para detectar un patrón en movimiento. La respuesta de comunicar el computador a la planta y generar el movimiento automático necesario es casi inmediato. El control se desarrolló con un computador cuyo procesador es el inter </a:t>
            </a:r>
            <a:r>
              <a:rPr lang="es-EC" dirty="0" err="1"/>
              <a:t>core</a:t>
            </a:r>
            <a:r>
              <a:rPr lang="es-EC" dirty="0"/>
              <a:t> i-5 a 2.5 </a:t>
            </a:r>
            <a:r>
              <a:rPr lang="es-EC" dirty="0" err="1"/>
              <a:t>ghz</a:t>
            </a:r>
            <a:r>
              <a:rPr lang="es-EC" dirty="0"/>
              <a:t> lo que se recomienda tener en cuenta estos datos para no perder información en tiempo real en el procesamiento de la máquina. </a:t>
            </a:r>
          </a:p>
          <a:p>
            <a:pPr algn="just"/>
            <a:r>
              <a:rPr lang="es-EC" dirty="0"/>
              <a:t>La rapidez máxima de 2.5 m/s resultó satisfactoria realizando pruebas de funcionamiento al final. No se pierde enfoque alguno y se concluye que es una velocidad moderada que permite dar a los actuadores un correcto funcionamiento mediante el control del sistema. </a:t>
            </a:r>
          </a:p>
          <a:p>
            <a:pPr algn="just"/>
            <a:r>
              <a:rPr lang="es-EC" dirty="0"/>
              <a:t>Las especificaciones de torque de 25kg.cm que proporciona el motor fue un parámetro positivo pese a que se necesitaba 12 v para hacer funcionar al motor y no 6v como indicaba el proveedor. En este caso se consideró regular el voltaje para no dañar los demás componentes de la tarjeta electrónica y a una corriente de 3A es resultado fue satisfactorio 100%.</a:t>
            </a:r>
          </a:p>
          <a:p>
            <a:pPr algn="just"/>
            <a:endParaRPr lang="es-EC"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98C4C68B-9406-4B77-89B9-C5DA16782ACF}" type="slidenum">
              <a:rPr lang="es-EC" smtClean="0"/>
              <a:t>101</a:t>
            </a:fld>
            <a:endParaRPr lang="es-EC"/>
          </a:p>
        </p:txBody>
      </p:sp>
    </p:spTree>
    <p:extLst>
      <p:ext uri="{BB962C8B-B14F-4D97-AF65-F5344CB8AC3E}">
        <p14:creationId xmlns:p14="http://schemas.microsoft.com/office/powerpoint/2010/main" val="230302458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sz="half" idx="1"/>
          </p:nvPr>
        </p:nvSpPr>
        <p:spPr>
          <a:xfrm>
            <a:off x="2589211" y="1534886"/>
            <a:ext cx="8915399" cy="4376336"/>
          </a:xfrm>
        </p:spPr>
        <p:txBody>
          <a:bodyPr>
            <a:normAutofit fontScale="85000" lnSpcReduction="20000"/>
          </a:bodyPr>
          <a:lstStyle/>
          <a:p>
            <a:r>
              <a:rPr lang="es-EC" dirty="0"/>
              <a:t>El peso final de la estructura es de 41.5 kg lo que determina que el sistema no es pesado cumpliendo con los requerimientos planteados de realizar un sistema ligero. Los desechos que se generaron al realizar el proyecto fueron casi nulos, la mayoría del material se reutilizo para realizar pruebas de linealidad y poder fabricar los componentes de acuerdo a los planos realizados.</a:t>
            </a:r>
          </a:p>
          <a:p>
            <a:r>
              <a:rPr lang="es-EC" dirty="0"/>
              <a:t>El principal problema para que el sistema no detecte el patrón es el cambio de iluminación en el ambiente, el sistema puede detectar sin problemas el movimiento del patrón a varias velocidades  siempre que la iluminación del entorno se controle. </a:t>
            </a:r>
          </a:p>
          <a:p>
            <a:r>
              <a:rPr lang="es-EC" dirty="0"/>
              <a:t>En el proyecto se usó como patrón a ser detectado una fuente de luz para que lo detecte el sistema de visión artificial.  En base a pruebas para identificar ciertas características de patrones como forma, borde y volumen, se concluye que la fuente de luz produce menos distorsión y siempre refleja a la cámara un patrón en forma circular lo que permite reconocerlo y procesar la imagen para que el sistema siempre lo pueda reconocer. </a:t>
            </a:r>
          </a:p>
          <a:p>
            <a:r>
              <a:rPr lang="es-EC" dirty="0"/>
              <a:t>En base a lo expuesto, se evidenció que la construcción de las guías sobre las cuales se desplaza la cámara cumple eficientemente con el objetivo planteado. Con estas guías se evita la vibración de la cámara cuando hay variaciones de velocidad, pues las llantas están apegadas  a la superficie interna de las guías. Tal resultado era difícil de obtener con guías prefabricadas</a:t>
            </a:r>
            <a:r>
              <a:rPr lang="es-EC" dirty="0" smtClean="0"/>
              <a:t>.</a:t>
            </a:r>
            <a:endParaRPr lang="es-EC"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dirty="0" smtClean="0"/>
              <a:t>Proyecto de Grado</a:t>
            </a:r>
            <a:endParaRPr lang="es-EC" dirty="0"/>
          </a:p>
        </p:txBody>
      </p:sp>
      <p:sp>
        <p:nvSpPr>
          <p:cNvPr id="7" name="Marcador de número de diapositiva 6"/>
          <p:cNvSpPr>
            <a:spLocks noGrp="1"/>
          </p:cNvSpPr>
          <p:nvPr>
            <p:ph type="sldNum" sz="quarter" idx="12"/>
          </p:nvPr>
        </p:nvSpPr>
        <p:spPr/>
        <p:txBody>
          <a:bodyPr/>
          <a:lstStyle/>
          <a:p>
            <a:fld id="{98C4C68B-9406-4B77-89B9-C5DA16782ACF}" type="slidenum">
              <a:rPr lang="es-EC" smtClean="0"/>
              <a:t>102</a:t>
            </a:fld>
            <a:endParaRPr lang="es-EC"/>
          </a:p>
        </p:txBody>
      </p:sp>
    </p:spTree>
    <p:extLst>
      <p:ext uri="{BB962C8B-B14F-4D97-AF65-F5344CB8AC3E}">
        <p14:creationId xmlns:p14="http://schemas.microsoft.com/office/powerpoint/2010/main" val="160067871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sz="half" idx="1"/>
          </p:nvPr>
        </p:nvSpPr>
        <p:spPr>
          <a:xfrm>
            <a:off x="2589211" y="1534886"/>
            <a:ext cx="8915399" cy="4376336"/>
          </a:xfrm>
        </p:spPr>
        <p:txBody>
          <a:bodyPr>
            <a:normAutofit fontScale="85000" lnSpcReduction="10000"/>
          </a:bodyPr>
          <a:lstStyle/>
          <a:p>
            <a:r>
              <a:rPr lang="es-EC" dirty="0"/>
              <a:t>El ajuste de la altura de la cámara se puede considerar el elemento más fácil del proyecto entero. Esta solución refleja la utilización de recursos según la inversión con el cual se llevó el proyecto. </a:t>
            </a:r>
          </a:p>
          <a:p>
            <a:r>
              <a:rPr lang="es-EC" dirty="0"/>
              <a:t>El uso de un mecanismo correa – engrane satisface totalmente a la movilidad del proyecto y se recomienda su uso totalmente para futuros proyecto de automatización. El problema consiste en encontrar correas dentadas con la distancia que se calculó (400 cm) en el diseño lo que se recomienda tomar en cuenta que tipos de correas venden en el país y cuanto es el valor del diámetro de paso para poder realizar estos mecanismos en espacios reducidos.</a:t>
            </a:r>
          </a:p>
          <a:p>
            <a:r>
              <a:rPr lang="es-EC" dirty="0"/>
              <a:t>Se recomienda también poder utilizar software libre para realizar el procesamiento de imágenes. Existen algunas opciones recientes de libre descarga en el internet que cumplen con los requisitos de visión artificial.  De todas maneras National Instruments presenta una forma de trabajo descomplicada que permiten utilizar asistentes para el procesamiento y adquisición de imágenes.</a:t>
            </a:r>
          </a:p>
          <a:p>
            <a:r>
              <a:rPr lang="es-EC" dirty="0"/>
              <a:t>Utilizar la tarjeta de adquisición de datos Daq usb 6009 en el sistema de adquisición dio excelente resultados. La simplicidad con la que la computadora se comunica con la planta a través de la tarjeta fue útil para realizar pruebas de funcionamiento y poder instalar y reemplazar componentes para que el funcionamiento sea eficiente. </a:t>
            </a:r>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dirty="0" smtClean="0"/>
              <a:t>Proyecto de Grado</a:t>
            </a:r>
            <a:endParaRPr lang="es-EC" dirty="0"/>
          </a:p>
        </p:txBody>
      </p:sp>
      <p:sp>
        <p:nvSpPr>
          <p:cNvPr id="7" name="Marcador de número de diapositiva 6"/>
          <p:cNvSpPr>
            <a:spLocks noGrp="1"/>
          </p:cNvSpPr>
          <p:nvPr>
            <p:ph type="sldNum" sz="quarter" idx="12"/>
          </p:nvPr>
        </p:nvSpPr>
        <p:spPr/>
        <p:txBody>
          <a:bodyPr/>
          <a:lstStyle/>
          <a:p>
            <a:fld id="{98C4C68B-9406-4B77-89B9-C5DA16782ACF}" type="slidenum">
              <a:rPr lang="es-EC" smtClean="0"/>
              <a:t>103</a:t>
            </a:fld>
            <a:endParaRPr lang="es-EC"/>
          </a:p>
        </p:txBody>
      </p:sp>
    </p:spTree>
    <p:extLst>
      <p:ext uri="{BB962C8B-B14F-4D97-AF65-F5344CB8AC3E}">
        <p14:creationId xmlns:p14="http://schemas.microsoft.com/office/powerpoint/2010/main" val="5002312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168" y="2017960"/>
            <a:ext cx="8911687" cy="1280890"/>
          </a:xfrm>
        </p:spPr>
        <p:txBody>
          <a:bodyPr>
            <a:normAutofit/>
          </a:bodyPr>
          <a:lstStyle/>
          <a:p>
            <a:pPr algn="ctr"/>
            <a:r>
              <a:rPr lang="es-EC" sz="4500" b="1" dirty="0" smtClean="0"/>
              <a:t>GRACIAS</a:t>
            </a:r>
            <a:endParaRPr lang="es-EC" sz="4500" b="1"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98C4C68B-9406-4B77-89B9-C5DA16782ACF}" type="slidenum">
              <a:rPr lang="es-EC" smtClean="0"/>
              <a:t>104</a:t>
            </a:fld>
            <a:endParaRPr lang="es-EC"/>
          </a:p>
        </p:txBody>
      </p:sp>
      <p:sp>
        <p:nvSpPr>
          <p:cNvPr id="8" name="Título 1"/>
          <p:cNvSpPr txBox="1">
            <a:spLocks/>
          </p:cNvSpPr>
          <p:nvPr/>
        </p:nvSpPr>
        <p:spPr>
          <a:xfrm>
            <a:off x="4471250" y="4824505"/>
            <a:ext cx="5737961" cy="56725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500" i="1" u="sng" dirty="0" smtClean="0"/>
              <a:t>Ver video </a:t>
            </a:r>
            <a:endParaRPr lang="es-EC" sz="2500" i="1" u="sng" dirty="0"/>
          </a:p>
        </p:txBody>
      </p:sp>
      <p:pic>
        <p:nvPicPr>
          <p:cNvPr id="3" name="Imagen 2"/>
          <p:cNvPicPr>
            <a:picLocks noChangeAspect="1"/>
          </p:cNvPicPr>
          <p:nvPr/>
        </p:nvPicPr>
        <p:blipFill>
          <a:blip r:embed="rId2"/>
          <a:stretch>
            <a:fillRect/>
          </a:stretch>
        </p:blipFill>
        <p:spPr>
          <a:xfrm>
            <a:off x="5681935" y="938104"/>
            <a:ext cx="5720273" cy="3492027"/>
          </a:xfrm>
          <a:prstGeom prst="rect">
            <a:avLst/>
          </a:prstGeom>
        </p:spPr>
      </p:pic>
      <p:pic>
        <p:nvPicPr>
          <p:cNvPr id="6146" name="Picture 2" descr="http://4.bp.blogspot.com/-9B9kyq9lJ10/Uhs1WTHzM-I/AAAAAAAAgFY/8lskkTTLHbQ/s1600/Brazo-robot-Easton-LaChappel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12" y="3402455"/>
            <a:ext cx="2746375" cy="2055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155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528797"/>
          </a:xfrm>
        </p:spPr>
        <p:txBody>
          <a:bodyPr>
            <a:noAutofit/>
          </a:bodyPr>
          <a:lstStyle/>
          <a:p>
            <a:r>
              <a:rPr lang="es-EC" dirty="0" smtClean="0"/>
              <a:t>Procesamiento</a:t>
            </a:r>
            <a:endParaRPr lang="es-EC" dirty="0"/>
          </a:p>
        </p:txBody>
      </p:sp>
      <p:sp>
        <p:nvSpPr>
          <p:cNvPr id="6" name="Marcador de fecha 5"/>
          <p:cNvSpPr>
            <a:spLocks noGrp="1"/>
          </p:cNvSpPr>
          <p:nvPr>
            <p:ph type="dt" sz="half" idx="10"/>
          </p:nvPr>
        </p:nvSpPr>
        <p:spPr/>
        <p:txBody>
          <a:bodyPr/>
          <a:lstStyle/>
          <a:p>
            <a:r>
              <a:rPr lang="es-EC" smtClean="0"/>
              <a:t>26/01/2014</a:t>
            </a:r>
            <a:endParaRPr lang="es-EC"/>
          </a:p>
        </p:txBody>
      </p:sp>
      <p:sp>
        <p:nvSpPr>
          <p:cNvPr id="7" name="Marcador de pie de página 6"/>
          <p:cNvSpPr>
            <a:spLocks noGrp="1"/>
          </p:cNvSpPr>
          <p:nvPr>
            <p:ph type="ftr" sz="quarter" idx="11"/>
          </p:nvPr>
        </p:nvSpPr>
        <p:spPr/>
        <p:txBody>
          <a:bodyPr/>
          <a:lstStyle/>
          <a:p>
            <a:r>
              <a:rPr lang="es-EC" smtClean="0"/>
              <a:t>Proyecto de Grado</a:t>
            </a:r>
            <a:endParaRPr lang="es-EC" dirty="0"/>
          </a:p>
        </p:txBody>
      </p:sp>
      <p:sp>
        <p:nvSpPr>
          <p:cNvPr id="8" name="Marcador de número de diapositiva 7"/>
          <p:cNvSpPr>
            <a:spLocks noGrp="1"/>
          </p:cNvSpPr>
          <p:nvPr>
            <p:ph type="sldNum" sz="quarter" idx="12"/>
          </p:nvPr>
        </p:nvSpPr>
        <p:spPr/>
        <p:txBody>
          <a:bodyPr/>
          <a:lstStyle/>
          <a:p>
            <a:fld id="{98C4C68B-9406-4B77-89B9-C5DA16782ACF}" type="slidenum">
              <a:rPr lang="es-EC" smtClean="0"/>
              <a:t>11</a:t>
            </a:fld>
            <a:endParaRPr lang="es-EC" dirty="0"/>
          </a:p>
        </p:txBody>
      </p:sp>
      <p:graphicFrame>
        <p:nvGraphicFramePr>
          <p:cNvPr id="5" name="Tabla 4"/>
          <p:cNvGraphicFramePr>
            <a:graphicFrameLocks noGrp="1"/>
          </p:cNvGraphicFramePr>
          <p:nvPr>
            <p:extLst>
              <p:ext uri="{D42A27DB-BD31-4B8C-83A1-F6EECF244321}">
                <p14:modId xmlns:p14="http://schemas.microsoft.com/office/powerpoint/2010/main" val="683404793"/>
              </p:ext>
            </p:extLst>
          </p:nvPr>
        </p:nvGraphicFramePr>
        <p:xfrm>
          <a:off x="830061" y="1706611"/>
          <a:ext cx="6457672" cy="4171188"/>
        </p:xfrm>
        <a:graphic>
          <a:graphicData uri="http://schemas.openxmlformats.org/drawingml/2006/table">
            <a:tbl>
              <a:tblPr firstRow="1" firstCol="1" bandRow="1">
                <a:tableStyleId>{B301B821-A1FF-4177-AEE7-76D212191A09}</a:tableStyleId>
              </a:tblPr>
              <a:tblGrid>
                <a:gridCol w="1987206"/>
                <a:gridCol w="4470466"/>
              </a:tblGrid>
              <a:tr h="136071">
                <a:tc>
                  <a:txBody>
                    <a:bodyPr/>
                    <a:lstStyle/>
                    <a:p>
                      <a:pPr algn="just">
                        <a:lnSpc>
                          <a:spcPct val="115000"/>
                        </a:lnSpc>
                        <a:spcAft>
                          <a:spcPts val="0"/>
                        </a:spcAft>
                      </a:pPr>
                      <a:r>
                        <a:rPr lang="es-ES_tradnl" sz="1700" u="sng" dirty="0">
                          <a:effectLst/>
                        </a:rPr>
                        <a:t>Etapa</a:t>
                      </a:r>
                      <a:endParaRPr lang="es-EC"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just">
                        <a:lnSpc>
                          <a:spcPct val="115000"/>
                        </a:lnSpc>
                        <a:spcAft>
                          <a:spcPts val="0"/>
                        </a:spcAft>
                      </a:pPr>
                      <a:r>
                        <a:rPr lang="es-ES_tradnl" sz="1700" u="sng">
                          <a:effectLst/>
                        </a:rPr>
                        <a:t>Descripción</a:t>
                      </a:r>
                      <a:endParaRPr lang="es-EC"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0">
                <a:tc>
                  <a:txBody>
                    <a:bodyPr/>
                    <a:lstStyle/>
                    <a:p>
                      <a:pPr algn="just">
                        <a:lnSpc>
                          <a:spcPct val="115000"/>
                        </a:lnSpc>
                        <a:spcAft>
                          <a:spcPts val="0"/>
                        </a:spcAft>
                      </a:pPr>
                      <a:r>
                        <a:rPr lang="es-ES_tradnl" sz="1700">
                          <a:effectLst/>
                        </a:rPr>
                        <a:t>Captura</a:t>
                      </a:r>
                      <a:endParaRPr lang="es-EC"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S_tradnl" sz="1700">
                          <a:effectLst/>
                        </a:rPr>
                        <a:t>Etapa donde se tiene las propiedades de la imagen según el tipo de cámara que realizo la captura.</a:t>
                      </a:r>
                      <a:endParaRPr lang="es-EC"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just">
                        <a:lnSpc>
                          <a:spcPct val="115000"/>
                        </a:lnSpc>
                        <a:spcAft>
                          <a:spcPts val="0"/>
                        </a:spcAft>
                      </a:pPr>
                      <a:r>
                        <a:rPr lang="es-ES_tradnl" sz="1700">
                          <a:effectLst/>
                        </a:rPr>
                        <a:t>Pre-procesamiento</a:t>
                      </a:r>
                      <a:endParaRPr lang="es-EC"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S_tradnl" sz="1700">
                          <a:effectLst/>
                        </a:rPr>
                        <a:t>Etapa donde se reduce el entorno para que el sistema solo se centre en el objeto de estudio.</a:t>
                      </a:r>
                      <a:endParaRPr lang="es-EC"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just">
                        <a:lnSpc>
                          <a:spcPct val="115000"/>
                        </a:lnSpc>
                        <a:spcAft>
                          <a:spcPts val="0"/>
                        </a:spcAft>
                      </a:pPr>
                      <a:r>
                        <a:rPr lang="es-ES_tradnl" sz="1700">
                          <a:effectLst/>
                        </a:rPr>
                        <a:t>Segmentación</a:t>
                      </a:r>
                      <a:endParaRPr lang="es-EC"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S_tradnl" sz="1700">
                          <a:effectLst/>
                        </a:rPr>
                        <a:t>Etapa donde se reconoce y extrae los objetos de la imagen</a:t>
                      </a:r>
                      <a:endParaRPr lang="es-EC"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15000"/>
                        </a:lnSpc>
                        <a:spcAft>
                          <a:spcPts val="0"/>
                        </a:spcAft>
                      </a:pPr>
                      <a:r>
                        <a:rPr lang="es-ES_tradnl" sz="1700">
                          <a:effectLst/>
                        </a:rPr>
                        <a:t>Extracción de características</a:t>
                      </a:r>
                      <a:endParaRPr lang="es-EC"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S_tradnl" sz="1700">
                          <a:effectLst/>
                        </a:rPr>
                        <a:t>Etapa donde se obtiene las características más relevantes del objeto a ser analizado.</a:t>
                      </a:r>
                      <a:endParaRPr lang="es-EC"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15000"/>
                        </a:lnSpc>
                        <a:spcAft>
                          <a:spcPts val="0"/>
                        </a:spcAft>
                      </a:pPr>
                      <a:r>
                        <a:rPr lang="es-ES_tradnl" sz="1700">
                          <a:effectLst/>
                        </a:rPr>
                        <a:t>Identificación de objetos</a:t>
                      </a:r>
                      <a:endParaRPr lang="es-EC"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S_tradnl" sz="1700" dirty="0">
                          <a:effectLst/>
                        </a:rPr>
                        <a:t>Etapa donde al objeto se los identifica según sus características.</a:t>
                      </a:r>
                      <a:endParaRPr lang="es-EC"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10" name="Imagen 9"/>
          <p:cNvPicPr>
            <a:picLocks noChangeAspect="1"/>
          </p:cNvPicPr>
          <p:nvPr/>
        </p:nvPicPr>
        <p:blipFill>
          <a:blip r:embed="rId3"/>
          <a:stretch>
            <a:fillRect/>
          </a:stretch>
        </p:blipFill>
        <p:spPr>
          <a:xfrm>
            <a:off x="7618412" y="1334254"/>
            <a:ext cx="3886200" cy="46094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9911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Diseño Conceptual</a:t>
            </a:r>
            <a:endParaRPr lang="es-EC" dirty="0"/>
          </a:p>
        </p:txBody>
      </p:sp>
      <p:sp>
        <p:nvSpPr>
          <p:cNvPr id="3" name="Marcador de texto 2"/>
          <p:cNvSpPr>
            <a:spLocks noGrp="1"/>
          </p:cNvSpPr>
          <p:nvPr>
            <p:ph type="body" idx="1"/>
          </p:nvPr>
        </p:nvSpPr>
        <p:spPr/>
        <p:txBody>
          <a:bodyPr/>
          <a:lstStyle/>
          <a:p>
            <a:r>
              <a:rPr lang="es-ES" dirty="0"/>
              <a:t>S</a:t>
            </a:r>
            <a:r>
              <a:rPr lang="es-ES" dirty="0" smtClean="0"/>
              <a:t>elección </a:t>
            </a:r>
            <a:r>
              <a:rPr lang="es-ES" dirty="0"/>
              <a:t>de alternativas</a:t>
            </a:r>
          </a:p>
          <a:p>
            <a:endParaRPr lang="es-EC" dirty="0"/>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98C4C68B-9406-4B77-89B9-C5DA16782ACF}" type="slidenum">
              <a:rPr lang="es-EC" smtClean="0"/>
              <a:t>12</a:t>
            </a:fld>
            <a:endParaRPr lang="es-EC"/>
          </a:p>
        </p:txBody>
      </p:sp>
    </p:spTree>
    <p:extLst>
      <p:ext uri="{BB962C8B-B14F-4D97-AF65-F5344CB8AC3E}">
        <p14:creationId xmlns:p14="http://schemas.microsoft.com/office/powerpoint/2010/main" val="41217451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lstStyle/>
          <a:p>
            <a:r>
              <a:rPr lang="es-EC" dirty="0" smtClean="0"/>
              <a:t>Elementos de Diseño</a:t>
            </a:r>
            <a:endParaRPr lang="es-EC" dirty="0"/>
          </a:p>
        </p:txBody>
      </p:sp>
      <p:sp>
        <p:nvSpPr>
          <p:cNvPr id="3" name="Marcador de fecha 2"/>
          <p:cNvSpPr>
            <a:spLocks noGrp="1"/>
          </p:cNvSpPr>
          <p:nvPr>
            <p:ph type="dt" sz="half" idx="10"/>
          </p:nvPr>
        </p:nvSpPr>
        <p:spPr/>
        <p:txBody>
          <a:bodyPr/>
          <a:lstStyle/>
          <a:p>
            <a:r>
              <a:rPr lang="es-EC" smtClean="0"/>
              <a:t>26/01/2014</a:t>
            </a:r>
            <a:endParaRPr lang="es-EC"/>
          </a:p>
        </p:txBody>
      </p:sp>
      <p:sp>
        <p:nvSpPr>
          <p:cNvPr id="4" name="Marcador de pie de página 3"/>
          <p:cNvSpPr>
            <a:spLocks noGrp="1"/>
          </p:cNvSpPr>
          <p:nvPr>
            <p:ph type="ftr" sz="quarter" idx="11"/>
          </p:nvPr>
        </p:nvSpPr>
        <p:spPr/>
        <p:txBody>
          <a:bodyPr/>
          <a:lstStyle/>
          <a:p>
            <a:r>
              <a:rPr lang="es-EC" smtClean="0"/>
              <a:t>Proyecto de Grado</a:t>
            </a:r>
            <a:endParaRPr lang="es-EC"/>
          </a:p>
        </p:txBody>
      </p:sp>
      <p:sp>
        <p:nvSpPr>
          <p:cNvPr id="5" name="Marcador de número de diapositiva 4"/>
          <p:cNvSpPr>
            <a:spLocks noGrp="1"/>
          </p:cNvSpPr>
          <p:nvPr>
            <p:ph type="sldNum" sz="quarter" idx="12"/>
          </p:nvPr>
        </p:nvSpPr>
        <p:spPr/>
        <p:txBody>
          <a:bodyPr/>
          <a:lstStyle/>
          <a:p>
            <a:fld id="{98C4C68B-9406-4B77-89B9-C5DA16782ACF}" type="slidenum">
              <a:rPr lang="es-EC" smtClean="0"/>
              <a:pPr/>
              <a:t>13</a:t>
            </a:fld>
            <a:endParaRPr lang="es-EC"/>
          </a:p>
        </p:txBody>
      </p:sp>
      <p:graphicFrame>
        <p:nvGraphicFramePr>
          <p:cNvPr id="6" name="Diagrama 7"/>
          <p:cNvGraphicFramePr/>
          <p:nvPr>
            <p:extLst>
              <p:ext uri="{D42A27DB-BD31-4B8C-83A1-F6EECF244321}">
                <p14:modId xmlns:p14="http://schemas.microsoft.com/office/powerpoint/2010/main" val="402236956"/>
              </p:ext>
            </p:extLst>
          </p:nvPr>
        </p:nvGraphicFramePr>
        <p:xfrm>
          <a:off x="531811" y="1502229"/>
          <a:ext cx="11486017" cy="4686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26170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Estructura Guía del Eje X</a:t>
            </a:r>
            <a:endParaRPr lang="es-EC" dirty="0"/>
          </a:p>
        </p:txBody>
      </p:sp>
      <p:sp>
        <p:nvSpPr>
          <p:cNvPr id="3" name="Marcador de fecha 2"/>
          <p:cNvSpPr>
            <a:spLocks noGrp="1"/>
          </p:cNvSpPr>
          <p:nvPr>
            <p:ph type="dt" sz="half" idx="10"/>
          </p:nvPr>
        </p:nvSpPr>
        <p:spPr/>
        <p:txBody>
          <a:bodyPr/>
          <a:lstStyle/>
          <a:p>
            <a:r>
              <a:rPr lang="es-EC" smtClean="0"/>
              <a:t>26/01/2014</a:t>
            </a:r>
            <a:endParaRPr lang="es-EC"/>
          </a:p>
        </p:txBody>
      </p:sp>
      <p:sp>
        <p:nvSpPr>
          <p:cNvPr id="4" name="Marcador de pie de página 3"/>
          <p:cNvSpPr>
            <a:spLocks noGrp="1"/>
          </p:cNvSpPr>
          <p:nvPr>
            <p:ph type="ftr" sz="quarter" idx="11"/>
          </p:nvPr>
        </p:nvSpPr>
        <p:spPr>
          <a:xfrm>
            <a:off x="2589212" y="6124652"/>
            <a:ext cx="7619999" cy="365125"/>
          </a:xfrm>
        </p:spPr>
        <p:txBody>
          <a:bodyPr/>
          <a:lstStyle/>
          <a:p>
            <a:r>
              <a:rPr lang="es-EC" smtClean="0"/>
              <a:t>Proyecto de Grado</a:t>
            </a:r>
            <a:endParaRPr lang="es-EC"/>
          </a:p>
        </p:txBody>
      </p:sp>
      <p:sp>
        <p:nvSpPr>
          <p:cNvPr id="5" name="Marcador de número de diapositiva 4"/>
          <p:cNvSpPr>
            <a:spLocks noGrp="1"/>
          </p:cNvSpPr>
          <p:nvPr>
            <p:ph type="sldNum" sz="quarter" idx="12"/>
          </p:nvPr>
        </p:nvSpPr>
        <p:spPr/>
        <p:txBody>
          <a:bodyPr/>
          <a:lstStyle/>
          <a:p>
            <a:fld id="{98C4C68B-9406-4B77-89B9-C5DA16782ACF}" type="slidenum">
              <a:rPr lang="es-EC" smtClean="0"/>
              <a:t>14</a:t>
            </a:fld>
            <a:endParaRPr lang="es-EC"/>
          </a:p>
        </p:txBody>
      </p:sp>
      <p:graphicFrame>
        <p:nvGraphicFramePr>
          <p:cNvPr id="6" name="Tabla 8"/>
          <p:cNvGraphicFramePr>
            <a:graphicFrameLocks noGrp="1"/>
          </p:cNvGraphicFramePr>
          <p:nvPr>
            <p:extLst>
              <p:ext uri="{D42A27DB-BD31-4B8C-83A1-F6EECF244321}">
                <p14:modId xmlns:p14="http://schemas.microsoft.com/office/powerpoint/2010/main" val="3976261748"/>
              </p:ext>
            </p:extLst>
          </p:nvPr>
        </p:nvGraphicFramePr>
        <p:xfrm>
          <a:off x="2403875" y="1618099"/>
          <a:ext cx="8915400" cy="4089053"/>
        </p:xfrm>
        <a:graphic>
          <a:graphicData uri="http://schemas.openxmlformats.org/drawingml/2006/table">
            <a:tbl>
              <a:tblPr firstRow="1" firstCol="1" bandRow="1">
                <a:tableStyleId>{69012ECD-51FC-41F1-AA8D-1B2483CD663E}</a:tableStyleId>
              </a:tblPr>
              <a:tblGrid>
                <a:gridCol w="3024104"/>
                <a:gridCol w="3054416"/>
                <a:gridCol w="2836880"/>
              </a:tblGrid>
              <a:tr h="426175">
                <a:tc>
                  <a:txBody>
                    <a:bodyPr/>
                    <a:lstStyle/>
                    <a:p>
                      <a:pPr>
                        <a:spcAft>
                          <a:spcPts val="0"/>
                        </a:spcAft>
                      </a:pPr>
                      <a:r>
                        <a:rPr lang="es-EC" sz="1800" dirty="0">
                          <a:effectLst/>
                        </a:rPr>
                        <a:t>Solución de Diseño</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dirty="0">
                          <a:effectLst/>
                        </a:rPr>
                        <a:t>Ventajas</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dirty="0">
                          <a:effectLst/>
                        </a:rPr>
                        <a:t>Desventajas</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752192">
                <a:tc>
                  <a:txBody>
                    <a:bodyPr/>
                    <a:lstStyle/>
                    <a:p>
                      <a:pPr>
                        <a:spcAft>
                          <a:spcPts val="0"/>
                        </a:spcAft>
                      </a:pPr>
                      <a:r>
                        <a:rPr lang="es-EC" sz="1200" dirty="0">
                          <a:effectLst/>
                        </a:rPr>
                        <a:t> </a:t>
                      </a:r>
                      <a:endParaRPr lang="es-EC" sz="1100" dirty="0">
                        <a:effectLst/>
                      </a:endParaRPr>
                    </a:p>
                    <a:p>
                      <a:pPr>
                        <a:spcAft>
                          <a:spcPts val="0"/>
                        </a:spcAft>
                      </a:pPr>
                      <a:r>
                        <a:rPr lang="es-EC" sz="1200" dirty="0">
                          <a:effectLst/>
                        </a:rPr>
                        <a:t>Rieles de tubos circulares paralelos</a:t>
                      </a:r>
                      <a:endParaRPr lang="es-EC" sz="1100" dirty="0">
                        <a:effectLst/>
                      </a:endParaRPr>
                    </a:p>
                    <a:p>
                      <a:pPr>
                        <a:spcAft>
                          <a:spcPts val="0"/>
                        </a:spcAft>
                      </a:pPr>
                      <a:r>
                        <a:rPr lang="es-EC" sz="1200" dirty="0">
                          <a:effectLst/>
                        </a:rPr>
                        <a:t> </a:t>
                      </a:r>
                      <a:endParaRPr lang="es-EC" sz="1100" dirty="0">
                        <a:effectLst/>
                      </a:endParaRPr>
                    </a:p>
                    <a:p>
                      <a:pPr>
                        <a:spcAft>
                          <a:spcPts val="0"/>
                        </a:spcAft>
                      </a:pPr>
                      <a:r>
                        <a:rPr lang="es-EC" sz="12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400" dirty="0">
                          <a:effectLst/>
                        </a:rPr>
                        <a:t>Estructura Liviana</a:t>
                      </a:r>
                    </a:p>
                    <a:p>
                      <a:pPr>
                        <a:spcAft>
                          <a:spcPts val="0"/>
                        </a:spcAft>
                      </a:pPr>
                      <a:r>
                        <a:rPr lang="es-EC" sz="1400" dirty="0">
                          <a:effectLst/>
                        </a:rPr>
                        <a:t>Fácil construcción.</a:t>
                      </a:r>
                    </a:p>
                    <a:p>
                      <a:pPr>
                        <a:spcAft>
                          <a:spcPts val="0"/>
                        </a:spcAft>
                      </a:pPr>
                      <a:r>
                        <a:rPr lang="es-EC" sz="1400" dirty="0">
                          <a:effectLst/>
                        </a:rPr>
                        <a:t>Bajo Costo</a:t>
                      </a:r>
                    </a:p>
                    <a:p>
                      <a:pPr>
                        <a:spcAft>
                          <a:spcPts val="0"/>
                        </a:spcAft>
                      </a:pPr>
                      <a:r>
                        <a:rPr lang="es-EC" sz="1400" dirty="0">
                          <a:effectLst/>
                        </a:rPr>
                        <a:t>Gran longitud de desplazamientos.</a:t>
                      </a:r>
                    </a:p>
                    <a:p>
                      <a:pPr>
                        <a:spcAft>
                          <a:spcPts val="0"/>
                        </a:spcAft>
                      </a:pPr>
                      <a:r>
                        <a:rPr lang="es-EC" sz="1400" dirty="0">
                          <a:effectLst/>
                        </a:rPr>
                        <a:t>Mayor disponibilidad de mercado.</a:t>
                      </a:r>
                    </a:p>
                    <a:p>
                      <a:pPr>
                        <a:spcAft>
                          <a:spcPts val="0"/>
                        </a:spcAft>
                      </a:pPr>
                      <a:r>
                        <a:rPr lang="es-EC" sz="1400" dirty="0">
                          <a:effectLst/>
                        </a:rPr>
                        <a:t>Fácil Montaje.</a:t>
                      </a:r>
                    </a:p>
                    <a:p>
                      <a:pPr>
                        <a:spcAft>
                          <a:spcPts val="0"/>
                        </a:spcAft>
                      </a:pPr>
                      <a:r>
                        <a:rPr lang="es-EC" sz="1400" dirty="0">
                          <a:effectLst/>
                        </a:rPr>
                        <a:t> </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400" dirty="0">
                          <a:effectLst/>
                        </a:rPr>
                        <a:t>Posible vibración de la estructura.</a:t>
                      </a:r>
                    </a:p>
                    <a:p>
                      <a:pPr>
                        <a:spcAft>
                          <a:spcPts val="0"/>
                        </a:spcAft>
                      </a:pPr>
                      <a:r>
                        <a:rPr lang="es-EC" sz="1400" dirty="0">
                          <a:effectLst/>
                        </a:rPr>
                        <a:t> </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1742638">
                <a:tc>
                  <a:txBody>
                    <a:bodyPr/>
                    <a:lstStyle/>
                    <a:p>
                      <a:pPr>
                        <a:spcAft>
                          <a:spcPts val="0"/>
                        </a:spcAft>
                      </a:pPr>
                      <a:r>
                        <a:rPr lang="es-EC" sz="1200" dirty="0">
                          <a:effectLst/>
                        </a:rPr>
                        <a:t> </a:t>
                      </a:r>
                      <a:endParaRPr lang="es-EC" sz="1100" dirty="0">
                        <a:effectLst/>
                      </a:endParaRPr>
                    </a:p>
                    <a:p>
                      <a:pPr>
                        <a:spcAft>
                          <a:spcPts val="0"/>
                        </a:spcAft>
                      </a:pPr>
                      <a:r>
                        <a:rPr lang="es-EC" sz="1200" dirty="0">
                          <a:effectLst/>
                        </a:rPr>
                        <a:t>Rieles unidas por una estructura simétrica</a:t>
                      </a:r>
                      <a:endParaRPr lang="es-EC" sz="1100" dirty="0">
                        <a:effectLst/>
                      </a:endParaRPr>
                    </a:p>
                    <a:p>
                      <a:pPr>
                        <a:spcAft>
                          <a:spcPts val="0"/>
                        </a:spcAft>
                      </a:pPr>
                      <a:r>
                        <a:rPr lang="es-EC" sz="1200" dirty="0">
                          <a:effectLst/>
                        </a:rPr>
                        <a:t> </a:t>
                      </a:r>
                      <a:endParaRPr lang="es-EC" sz="1100" dirty="0">
                        <a:effectLst/>
                      </a:endParaRPr>
                    </a:p>
                    <a:p>
                      <a:pPr>
                        <a:spcAft>
                          <a:spcPts val="0"/>
                        </a:spcAft>
                      </a:pPr>
                      <a:r>
                        <a:rPr lang="es-EC" sz="12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dirty="0">
                          <a:effectLst/>
                        </a:rPr>
                        <a:t>Rigidez.</a:t>
                      </a:r>
                    </a:p>
                    <a:p>
                      <a:pPr>
                        <a:spcAft>
                          <a:spcPts val="0"/>
                        </a:spcAft>
                      </a:pPr>
                      <a:r>
                        <a:rPr lang="es-EC" sz="1800" dirty="0">
                          <a:effectLst/>
                        </a:rPr>
                        <a:t>Estabilidad.</a:t>
                      </a:r>
                    </a:p>
                    <a:p>
                      <a:pPr>
                        <a:spcAft>
                          <a:spcPts val="0"/>
                        </a:spcAft>
                      </a:pPr>
                      <a:r>
                        <a:rPr lang="es-EC" sz="1800" dirty="0">
                          <a:effectLst/>
                        </a:rPr>
                        <a:t> </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800" dirty="0">
                          <a:effectLst/>
                        </a:rPr>
                        <a:t>Estructura pesada.</a:t>
                      </a:r>
                    </a:p>
                    <a:p>
                      <a:pPr>
                        <a:spcAft>
                          <a:spcPts val="0"/>
                        </a:spcAft>
                      </a:pPr>
                      <a:r>
                        <a:rPr lang="es-EC" sz="1800" dirty="0">
                          <a:effectLst/>
                        </a:rPr>
                        <a:t>Costos elevados.</a:t>
                      </a:r>
                    </a:p>
                    <a:p>
                      <a:pPr>
                        <a:spcAft>
                          <a:spcPts val="0"/>
                        </a:spcAft>
                      </a:pPr>
                      <a:r>
                        <a:rPr lang="es-EC" sz="1800" dirty="0">
                          <a:effectLst/>
                        </a:rPr>
                        <a:t>Limitante en la selección de rodamientos.</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1026" name="Imagen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6033" y="2554159"/>
            <a:ext cx="1718477" cy="1066641"/>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n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3505" y="4308999"/>
            <a:ext cx="1103531" cy="1172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7490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Método de selección de alternativas</a:t>
            </a:r>
            <a:endParaRPr lang="es-EC" dirty="0"/>
          </a:p>
        </p:txBody>
      </p:sp>
      <p:sp>
        <p:nvSpPr>
          <p:cNvPr id="3" name="Marcador de fecha 2"/>
          <p:cNvSpPr>
            <a:spLocks noGrp="1"/>
          </p:cNvSpPr>
          <p:nvPr>
            <p:ph type="dt" sz="half" idx="10"/>
          </p:nvPr>
        </p:nvSpPr>
        <p:spPr/>
        <p:txBody>
          <a:bodyPr/>
          <a:lstStyle/>
          <a:p>
            <a:r>
              <a:rPr lang="es-EC" smtClean="0"/>
              <a:t>26/01/2014</a:t>
            </a:r>
            <a:endParaRPr lang="es-EC"/>
          </a:p>
        </p:txBody>
      </p:sp>
      <p:sp>
        <p:nvSpPr>
          <p:cNvPr id="4" name="Marcador de pie de página 3"/>
          <p:cNvSpPr>
            <a:spLocks noGrp="1"/>
          </p:cNvSpPr>
          <p:nvPr>
            <p:ph type="ftr" sz="quarter" idx="11"/>
          </p:nvPr>
        </p:nvSpPr>
        <p:spPr/>
        <p:txBody>
          <a:bodyPr/>
          <a:lstStyle/>
          <a:p>
            <a:r>
              <a:rPr lang="es-EC" smtClean="0"/>
              <a:t>Proyecto de Grado</a:t>
            </a:r>
            <a:endParaRPr lang="es-EC"/>
          </a:p>
        </p:txBody>
      </p:sp>
      <p:sp>
        <p:nvSpPr>
          <p:cNvPr id="5" name="Marcador de número de diapositiva 4"/>
          <p:cNvSpPr>
            <a:spLocks noGrp="1"/>
          </p:cNvSpPr>
          <p:nvPr>
            <p:ph type="sldNum" sz="quarter" idx="12"/>
          </p:nvPr>
        </p:nvSpPr>
        <p:spPr/>
        <p:txBody>
          <a:bodyPr/>
          <a:lstStyle/>
          <a:p>
            <a:fld id="{98C4C68B-9406-4B77-89B9-C5DA16782ACF}" type="slidenum">
              <a:rPr lang="es-EC" smtClean="0"/>
              <a:t>15</a:t>
            </a:fld>
            <a:endParaRPr lang="es-EC"/>
          </a:p>
        </p:txBody>
      </p:sp>
      <p:graphicFrame>
        <p:nvGraphicFramePr>
          <p:cNvPr id="7" name="Diagrama 5"/>
          <p:cNvGraphicFramePr/>
          <p:nvPr>
            <p:extLst>
              <p:ext uri="{D42A27DB-BD31-4B8C-83A1-F6EECF244321}">
                <p14:modId xmlns:p14="http://schemas.microsoft.com/office/powerpoint/2010/main" val="3760059574"/>
              </p:ext>
            </p:extLst>
          </p:nvPr>
        </p:nvGraphicFramePr>
        <p:xfrm>
          <a:off x="1311579" y="924506"/>
          <a:ext cx="4521451" cy="3513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ángulo 10"/>
          <p:cNvSpPr/>
          <p:nvPr/>
        </p:nvSpPr>
        <p:spPr>
          <a:xfrm>
            <a:off x="5478601" y="1531891"/>
            <a:ext cx="5161991" cy="369332"/>
          </a:xfrm>
          <a:prstGeom prst="rect">
            <a:avLst/>
          </a:prstGeom>
        </p:spPr>
        <p:txBody>
          <a:bodyPr wrap="none">
            <a:spAutoFit/>
          </a:bodyPr>
          <a:lstStyle/>
          <a:p>
            <a:pPr>
              <a:spcAft>
                <a:spcPts val="0"/>
              </a:spcAft>
            </a:pPr>
            <a:r>
              <a:rPr lang="es-EC" b="1" dirty="0" smtClean="0"/>
              <a:t>Solución: </a:t>
            </a:r>
            <a:r>
              <a:rPr lang="es-EC" dirty="0" smtClean="0"/>
              <a:t>Rieles </a:t>
            </a:r>
            <a:r>
              <a:rPr lang="es-EC" dirty="0"/>
              <a:t>de tubos circulares paralelos</a:t>
            </a:r>
            <a:endParaRPr lang="es-EC" sz="1600" dirty="0"/>
          </a:p>
        </p:txBody>
      </p:sp>
      <p:pic>
        <p:nvPicPr>
          <p:cNvPr id="9" name="Imagen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04072" y="1977703"/>
            <a:ext cx="2397192" cy="148791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p:nvPr/>
        </p:nvPicPr>
        <p:blipFill>
          <a:blip r:embed="rId8">
            <a:extLst>
              <a:ext uri="{28A0092B-C50C-407E-A947-70E740481C1C}">
                <a14:useLocalDpi xmlns:a14="http://schemas.microsoft.com/office/drawing/2010/main" val="0"/>
              </a:ext>
            </a:extLst>
          </a:blip>
          <a:srcRect/>
          <a:stretch>
            <a:fillRect/>
          </a:stretch>
        </p:blipFill>
        <p:spPr bwMode="auto">
          <a:xfrm>
            <a:off x="8299095" y="1974525"/>
            <a:ext cx="2193937" cy="1349902"/>
          </a:xfrm>
          <a:prstGeom prst="rect">
            <a:avLst/>
          </a:prstGeom>
          <a:noFill/>
          <a:ln>
            <a:noFill/>
          </a:ln>
        </p:spPr>
      </p:pic>
      <p:pic>
        <p:nvPicPr>
          <p:cNvPr id="11" name="Imagen 10"/>
          <p:cNvPicPr/>
          <p:nvPr/>
        </p:nvPicPr>
        <p:blipFill>
          <a:blip r:embed="rId9">
            <a:extLst>
              <a:ext uri="{28A0092B-C50C-407E-A947-70E740481C1C}">
                <a14:useLocalDpi xmlns:a14="http://schemas.microsoft.com/office/drawing/2010/main" val="0"/>
              </a:ext>
            </a:extLst>
          </a:blip>
          <a:srcRect/>
          <a:stretch>
            <a:fillRect/>
          </a:stretch>
        </p:blipFill>
        <p:spPr bwMode="auto">
          <a:xfrm>
            <a:off x="2866173" y="4054717"/>
            <a:ext cx="3223696" cy="1939903"/>
          </a:xfrm>
          <a:prstGeom prst="rect">
            <a:avLst/>
          </a:prstGeom>
          <a:noFill/>
          <a:ln>
            <a:noFill/>
          </a:ln>
        </p:spPr>
      </p:pic>
      <p:pic>
        <p:nvPicPr>
          <p:cNvPr id="12" name="Imagen 11"/>
          <p:cNvPicPr/>
          <p:nvPr/>
        </p:nvPicPr>
        <p:blipFill>
          <a:blip r:embed="rId10"/>
          <a:srcRect/>
          <a:stretch>
            <a:fillRect/>
          </a:stretch>
        </p:blipFill>
        <p:spPr bwMode="auto">
          <a:xfrm>
            <a:off x="6399211" y="3896464"/>
            <a:ext cx="1998047" cy="1349903"/>
          </a:xfrm>
          <a:prstGeom prst="rect">
            <a:avLst/>
          </a:prstGeom>
          <a:noFill/>
          <a:ln w="9525">
            <a:noFill/>
            <a:miter lim="800000"/>
            <a:headEnd/>
            <a:tailEnd/>
          </a:ln>
        </p:spPr>
      </p:pic>
      <p:pic>
        <p:nvPicPr>
          <p:cNvPr id="6" name="Imagen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06600" y="3740704"/>
            <a:ext cx="3005221" cy="2253916"/>
          </a:xfrm>
          <a:prstGeom prst="rect">
            <a:avLst/>
          </a:prstGeom>
        </p:spPr>
      </p:pic>
    </p:spTree>
    <p:extLst>
      <p:ext uri="{BB962C8B-B14F-4D97-AF65-F5344CB8AC3E}">
        <p14:creationId xmlns:p14="http://schemas.microsoft.com/office/powerpoint/2010/main" val="31480705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0536" y="329899"/>
            <a:ext cx="9430754" cy="1280890"/>
          </a:xfrm>
        </p:spPr>
        <p:txBody>
          <a:bodyPr/>
          <a:lstStyle/>
          <a:p>
            <a:r>
              <a:rPr lang="es-ES" dirty="0" smtClean="0"/>
              <a:t>Alternativas </a:t>
            </a:r>
            <a:r>
              <a:rPr lang="es-ES" dirty="0"/>
              <a:t>de sistema de deslizamiento</a:t>
            </a:r>
            <a:endParaRPr lang="es-EC" dirty="0"/>
          </a:p>
        </p:txBody>
      </p:sp>
      <p:sp>
        <p:nvSpPr>
          <p:cNvPr id="3" name="Marcador de fecha 2"/>
          <p:cNvSpPr>
            <a:spLocks noGrp="1"/>
          </p:cNvSpPr>
          <p:nvPr>
            <p:ph type="dt" sz="half" idx="10"/>
          </p:nvPr>
        </p:nvSpPr>
        <p:spPr/>
        <p:txBody>
          <a:bodyPr/>
          <a:lstStyle/>
          <a:p>
            <a:r>
              <a:rPr lang="es-EC" smtClean="0"/>
              <a:t>26/01/2014</a:t>
            </a:r>
            <a:endParaRPr lang="es-EC"/>
          </a:p>
        </p:txBody>
      </p:sp>
      <p:sp>
        <p:nvSpPr>
          <p:cNvPr id="4" name="Marcador de pie de página 3"/>
          <p:cNvSpPr>
            <a:spLocks noGrp="1"/>
          </p:cNvSpPr>
          <p:nvPr>
            <p:ph type="ftr" sz="quarter" idx="11"/>
          </p:nvPr>
        </p:nvSpPr>
        <p:spPr/>
        <p:txBody>
          <a:bodyPr/>
          <a:lstStyle/>
          <a:p>
            <a:r>
              <a:rPr lang="es-EC" smtClean="0"/>
              <a:t>Proyecto de Grado</a:t>
            </a:r>
            <a:endParaRPr lang="es-EC"/>
          </a:p>
        </p:txBody>
      </p:sp>
      <p:sp>
        <p:nvSpPr>
          <p:cNvPr id="5" name="Marcador de número de diapositiva 4"/>
          <p:cNvSpPr>
            <a:spLocks noGrp="1"/>
          </p:cNvSpPr>
          <p:nvPr>
            <p:ph type="sldNum" sz="quarter" idx="12"/>
          </p:nvPr>
        </p:nvSpPr>
        <p:spPr/>
        <p:txBody>
          <a:bodyPr/>
          <a:lstStyle/>
          <a:p>
            <a:fld id="{98C4C68B-9406-4B77-89B9-C5DA16782ACF}" type="slidenum">
              <a:rPr lang="es-EC" smtClean="0"/>
              <a:t>16</a:t>
            </a:fld>
            <a:endParaRPr lang="es-EC"/>
          </a:p>
        </p:txBody>
      </p:sp>
      <p:graphicFrame>
        <p:nvGraphicFramePr>
          <p:cNvPr id="7" name="Tabla 5"/>
          <p:cNvGraphicFramePr>
            <a:graphicFrameLocks noGrp="1"/>
          </p:cNvGraphicFramePr>
          <p:nvPr>
            <p:extLst>
              <p:ext uri="{D42A27DB-BD31-4B8C-83A1-F6EECF244321}">
                <p14:modId xmlns:p14="http://schemas.microsoft.com/office/powerpoint/2010/main" val="352210753"/>
              </p:ext>
            </p:extLst>
          </p:nvPr>
        </p:nvGraphicFramePr>
        <p:xfrm>
          <a:off x="1729404" y="1566519"/>
          <a:ext cx="9611886" cy="4031437"/>
        </p:xfrm>
        <a:graphic>
          <a:graphicData uri="http://schemas.openxmlformats.org/drawingml/2006/table">
            <a:tbl>
              <a:tblPr firstRow="1" firstCol="1" bandRow="1">
                <a:tableStyleId>{69012ECD-51FC-41F1-AA8D-1B2483CD663E}</a:tableStyleId>
              </a:tblPr>
              <a:tblGrid>
                <a:gridCol w="3456434"/>
                <a:gridCol w="3206525"/>
                <a:gridCol w="2948927"/>
              </a:tblGrid>
              <a:tr h="295629">
                <a:tc>
                  <a:txBody>
                    <a:bodyPr/>
                    <a:lstStyle/>
                    <a:p>
                      <a:pPr>
                        <a:spcAft>
                          <a:spcPts val="0"/>
                        </a:spcAft>
                      </a:pPr>
                      <a:r>
                        <a:rPr lang="es-EC" sz="1400" dirty="0">
                          <a:effectLst/>
                        </a:rPr>
                        <a:t>Solución de Diseño</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400">
                          <a:effectLst/>
                        </a:rPr>
                        <a:t>Ventajas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400">
                          <a:effectLst/>
                        </a:rPr>
                        <a:t>Desventajas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033551">
                <a:tc>
                  <a:txBody>
                    <a:bodyPr/>
                    <a:lstStyle/>
                    <a:p>
                      <a:pPr>
                        <a:spcAft>
                          <a:spcPts val="0"/>
                        </a:spcAft>
                      </a:pPr>
                      <a:r>
                        <a:rPr lang="es-EC" sz="1400">
                          <a:effectLst/>
                        </a:rPr>
                        <a:t>Estructura de rodamientos lineales</a:t>
                      </a:r>
                    </a:p>
                    <a:p>
                      <a:pPr>
                        <a:spcAft>
                          <a:spcPts val="0"/>
                        </a:spcAft>
                      </a:pPr>
                      <a:r>
                        <a:rPr lang="es-EC" sz="1400">
                          <a:effectLst/>
                        </a:rPr>
                        <a:t> </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400" dirty="0">
                          <a:effectLst/>
                        </a:rPr>
                        <a:t>Poca vibración en el desplazamiento.</a:t>
                      </a:r>
                    </a:p>
                    <a:p>
                      <a:pPr>
                        <a:spcAft>
                          <a:spcPts val="0"/>
                        </a:spcAft>
                      </a:pPr>
                      <a:r>
                        <a:rPr lang="es-EC" sz="1400" dirty="0">
                          <a:effectLst/>
                        </a:rPr>
                        <a:t>Robusto.</a:t>
                      </a:r>
                    </a:p>
                    <a:p>
                      <a:pPr>
                        <a:spcAft>
                          <a:spcPts val="0"/>
                        </a:spcAft>
                      </a:pPr>
                      <a:r>
                        <a:rPr lang="es-EC" sz="1400" dirty="0">
                          <a:effectLst/>
                        </a:rPr>
                        <a:t>Poca Fricción.</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400">
                          <a:effectLst/>
                        </a:rPr>
                        <a:t>Sistemas importados solo a pedido.</a:t>
                      </a:r>
                    </a:p>
                    <a:p>
                      <a:pPr>
                        <a:spcAft>
                          <a:spcPts val="0"/>
                        </a:spcAft>
                      </a:pPr>
                      <a:r>
                        <a:rPr lang="es-EC" sz="1400">
                          <a:effectLst/>
                        </a:rPr>
                        <a:t>Pesado.</a:t>
                      </a:r>
                    </a:p>
                    <a:p>
                      <a:pPr>
                        <a:spcAft>
                          <a:spcPts val="0"/>
                        </a:spcAft>
                      </a:pPr>
                      <a:r>
                        <a:rPr lang="es-EC" sz="1400">
                          <a:effectLst/>
                        </a:rPr>
                        <a:t>Costoso.</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1473958">
                <a:tc>
                  <a:txBody>
                    <a:bodyPr/>
                    <a:lstStyle/>
                    <a:p>
                      <a:pPr>
                        <a:spcAft>
                          <a:spcPts val="0"/>
                        </a:spcAft>
                      </a:pPr>
                      <a:r>
                        <a:rPr lang="es-EC" sz="1400">
                          <a:effectLst/>
                        </a:rPr>
                        <a:t>Rodamientos lineales independientes.</a:t>
                      </a:r>
                    </a:p>
                    <a:p>
                      <a:pPr>
                        <a:spcAft>
                          <a:spcPts val="0"/>
                        </a:spcAft>
                      </a:pPr>
                      <a:r>
                        <a:rPr lang="es-EC" sz="1400">
                          <a:effectLst/>
                        </a:rPr>
                        <a:t> </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400">
                          <a:effectLst/>
                        </a:rPr>
                        <a:t>No mucha vibración en el deslizamiento.</a:t>
                      </a:r>
                    </a:p>
                    <a:p>
                      <a:pPr>
                        <a:spcAft>
                          <a:spcPts val="0"/>
                        </a:spcAft>
                      </a:pPr>
                      <a:r>
                        <a:rPr lang="es-EC" sz="1400">
                          <a:effectLst/>
                        </a:rPr>
                        <a:t>Poca Fricción.</a:t>
                      </a:r>
                    </a:p>
                    <a:p>
                      <a:pPr>
                        <a:spcAft>
                          <a:spcPts val="0"/>
                        </a:spcAft>
                      </a:pPr>
                      <a:r>
                        <a:rPr lang="es-EC" sz="1400">
                          <a:effectLst/>
                        </a:rPr>
                        <a:t>Fácil montaje sobre una estructura diseñada.</a:t>
                      </a:r>
                    </a:p>
                    <a:p>
                      <a:pPr>
                        <a:spcAft>
                          <a:spcPts val="0"/>
                        </a:spcAft>
                      </a:pPr>
                      <a:r>
                        <a:rPr lang="es-EC" sz="1400">
                          <a:effectLst/>
                        </a:rPr>
                        <a:t>Versatilidad en el diseño.</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400">
                          <a:effectLst/>
                        </a:rPr>
                        <a:t>Sistemas importados solo a pedido.</a:t>
                      </a:r>
                    </a:p>
                    <a:p>
                      <a:pPr>
                        <a:spcAft>
                          <a:spcPts val="0"/>
                        </a:spcAft>
                      </a:pPr>
                      <a:r>
                        <a:rPr lang="es-EC" sz="1400">
                          <a:effectLst/>
                        </a:rPr>
                        <a:t>Disponibilidad limitada en el mercado nacional.</a:t>
                      </a:r>
                    </a:p>
                    <a:p>
                      <a:pPr>
                        <a:spcAft>
                          <a:spcPts val="0"/>
                        </a:spcAft>
                      </a:pPr>
                      <a:r>
                        <a:rPr lang="es-EC" sz="1400">
                          <a:effectLst/>
                        </a:rPr>
                        <a:t>Costoso.</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1228299">
                <a:tc>
                  <a:txBody>
                    <a:bodyPr/>
                    <a:lstStyle/>
                    <a:p>
                      <a:pPr>
                        <a:spcAft>
                          <a:spcPts val="0"/>
                        </a:spcAft>
                      </a:pPr>
                      <a:r>
                        <a:rPr lang="es-EC" sz="1400" dirty="0">
                          <a:effectLst/>
                        </a:rPr>
                        <a:t>Ruedas acaneladas</a:t>
                      </a:r>
                    </a:p>
                    <a:p>
                      <a:pPr>
                        <a:spcAft>
                          <a:spcPts val="0"/>
                        </a:spcAft>
                      </a:pPr>
                      <a:r>
                        <a:rPr lang="es-EC" sz="1400" dirty="0">
                          <a:effectLst/>
                        </a:rPr>
                        <a:t> </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400" dirty="0">
                          <a:effectLst/>
                        </a:rPr>
                        <a:t>Bajo Costo</a:t>
                      </a:r>
                    </a:p>
                    <a:p>
                      <a:pPr>
                        <a:spcAft>
                          <a:spcPts val="0"/>
                        </a:spcAft>
                      </a:pPr>
                      <a:r>
                        <a:rPr lang="es-EC" sz="1400" dirty="0">
                          <a:effectLst/>
                        </a:rPr>
                        <a:t>Disponibilidad en el mercado nacional.</a:t>
                      </a:r>
                    </a:p>
                    <a:p>
                      <a:pPr>
                        <a:spcAft>
                          <a:spcPts val="0"/>
                        </a:spcAft>
                      </a:pPr>
                      <a:r>
                        <a:rPr lang="es-EC" sz="1400" dirty="0">
                          <a:effectLst/>
                        </a:rPr>
                        <a:t>Fácil Montaje</a:t>
                      </a:r>
                    </a:p>
                    <a:p>
                      <a:pPr>
                        <a:spcAft>
                          <a:spcPts val="0"/>
                        </a:spcAft>
                      </a:pPr>
                      <a:r>
                        <a:rPr lang="es-EC" sz="1400" dirty="0">
                          <a:effectLst/>
                        </a:rPr>
                        <a:t>Versatilidad en el diseño.</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400" dirty="0">
                          <a:effectLst/>
                        </a:rPr>
                        <a:t>Posible vibración en el desplazamiento.</a:t>
                      </a:r>
                    </a:p>
                    <a:p>
                      <a:pPr>
                        <a:spcAft>
                          <a:spcPts val="0"/>
                        </a:spcAft>
                      </a:pPr>
                      <a:r>
                        <a:rPr lang="es-EC" sz="1400" dirty="0">
                          <a:effectLst/>
                        </a:rPr>
                        <a:t>Mayor dimensión. </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4099" name="Imagen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5272" y="2099409"/>
            <a:ext cx="1261532" cy="6687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Imagen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0484" y="3256794"/>
            <a:ext cx="1150937" cy="1004173"/>
          </a:xfrm>
          <a:prstGeom prst="rect">
            <a:avLst/>
          </a:prstGeom>
          <a:noFill/>
          <a:extLst>
            <a:ext uri="{909E8E84-426E-40DD-AFC4-6F175D3DCCD1}">
              <a14:hiddenFill xmlns:a14="http://schemas.microsoft.com/office/drawing/2010/main">
                <a:solidFill>
                  <a:srgbClr val="FFFFFF"/>
                </a:solidFill>
              </a14:hiddenFill>
            </a:ext>
          </a:extLst>
        </p:spPr>
      </p:pic>
      <p:pic>
        <p:nvPicPr>
          <p:cNvPr id="4097" name="Imagen 9"/>
          <p:cNvPicPr>
            <a:picLocks noChangeAspect="1" noChangeArrowheads="1"/>
          </p:cNvPicPr>
          <p:nvPr/>
        </p:nvPicPr>
        <p:blipFill>
          <a:blip r:embed="rId4" cstate="print">
            <a:extLst>
              <a:ext uri="{28A0092B-C50C-407E-A947-70E740481C1C}">
                <a14:useLocalDpi xmlns:a14="http://schemas.microsoft.com/office/drawing/2010/main" val="0"/>
              </a:ext>
            </a:extLst>
          </a:blip>
          <a:srcRect b="6667"/>
          <a:stretch>
            <a:fillRect/>
          </a:stretch>
        </p:blipFill>
        <p:spPr bwMode="auto">
          <a:xfrm>
            <a:off x="3037721" y="4556218"/>
            <a:ext cx="896465" cy="1014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2613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Método de selección de alternativas</a:t>
            </a:r>
            <a:endParaRPr lang="es-EC" dirty="0"/>
          </a:p>
        </p:txBody>
      </p:sp>
      <p:sp>
        <p:nvSpPr>
          <p:cNvPr id="3" name="Marcador de fecha 2"/>
          <p:cNvSpPr>
            <a:spLocks noGrp="1"/>
          </p:cNvSpPr>
          <p:nvPr>
            <p:ph type="dt" sz="half" idx="10"/>
          </p:nvPr>
        </p:nvSpPr>
        <p:spPr/>
        <p:txBody>
          <a:bodyPr/>
          <a:lstStyle/>
          <a:p>
            <a:r>
              <a:rPr lang="es-EC" smtClean="0"/>
              <a:t>26/01/2014</a:t>
            </a:r>
            <a:endParaRPr lang="es-EC"/>
          </a:p>
        </p:txBody>
      </p:sp>
      <p:sp>
        <p:nvSpPr>
          <p:cNvPr id="4" name="Marcador de pie de página 3"/>
          <p:cNvSpPr>
            <a:spLocks noGrp="1"/>
          </p:cNvSpPr>
          <p:nvPr>
            <p:ph type="ftr" sz="quarter" idx="11"/>
          </p:nvPr>
        </p:nvSpPr>
        <p:spPr/>
        <p:txBody>
          <a:bodyPr/>
          <a:lstStyle/>
          <a:p>
            <a:r>
              <a:rPr lang="es-EC" smtClean="0"/>
              <a:t>Proyecto de Grado</a:t>
            </a:r>
            <a:endParaRPr lang="es-EC"/>
          </a:p>
        </p:txBody>
      </p:sp>
      <p:sp>
        <p:nvSpPr>
          <p:cNvPr id="5" name="Marcador de número de diapositiva 4"/>
          <p:cNvSpPr>
            <a:spLocks noGrp="1"/>
          </p:cNvSpPr>
          <p:nvPr>
            <p:ph type="sldNum" sz="quarter" idx="12"/>
          </p:nvPr>
        </p:nvSpPr>
        <p:spPr/>
        <p:txBody>
          <a:bodyPr/>
          <a:lstStyle/>
          <a:p>
            <a:fld id="{98C4C68B-9406-4B77-89B9-C5DA16782ACF}" type="slidenum">
              <a:rPr lang="es-EC" smtClean="0"/>
              <a:t>17</a:t>
            </a:fld>
            <a:endParaRPr lang="es-EC"/>
          </a:p>
        </p:txBody>
      </p:sp>
      <p:graphicFrame>
        <p:nvGraphicFramePr>
          <p:cNvPr id="7" name="Diagrama 5"/>
          <p:cNvGraphicFramePr/>
          <p:nvPr>
            <p:extLst>
              <p:ext uri="{D42A27DB-BD31-4B8C-83A1-F6EECF244321}">
                <p14:modId xmlns:p14="http://schemas.microsoft.com/office/powerpoint/2010/main" val="93193934"/>
              </p:ext>
            </p:extLst>
          </p:nvPr>
        </p:nvGraphicFramePr>
        <p:xfrm>
          <a:off x="1311579" y="924506"/>
          <a:ext cx="4521451" cy="3513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ángulo 10"/>
          <p:cNvSpPr/>
          <p:nvPr/>
        </p:nvSpPr>
        <p:spPr>
          <a:xfrm>
            <a:off x="5559564" y="2060295"/>
            <a:ext cx="3528530" cy="369332"/>
          </a:xfrm>
          <a:prstGeom prst="rect">
            <a:avLst/>
          </a:prstGeom>
        </p:spPr>
        <p:txBody>
          <a:bodyPr wrap="none">
            <a:spAutoFit/>
          </a:bodyPr>
          <a:lstStyle/>
          <a:p>
            <a:pPr>
              <a:spcAft>
                <a:spcPts val="0"/>
              </a:spcAft>
            </a:pPr>
            <a:r>
              <a:rPr lang="es-EC" b="1" dirty="0" smtClean="0"/>
              <a:t>Solución: </a:t>
            </a:r>
            <a:r>
              <a:rPr lang="es-EC" dirty="0"/>
              <a:t>Ruedas acaneladas</a:t>
            </a:r>
            <a:endParaRPr lang="es-EC" sz="1600" dirty="0"/>
          </a:p>
        </p:txBody>
      </p:sp>
      <p:pic>
        <p:nvPicPr>
          <p:cNvPr id="11" name="Imagen 10"/>
          <p:cNvPicPr/>
          <p:nvPr/>
        </p:nvPicPr>
        <p:blipFill>
          <a:blip r:embed="rId7">
            <a:extLst>
              <a:ext uri="{28A0092B-C50C-407E-A947-70E740481C1C}">
                <a14:useLocalDpi xmlns:a14="http://schemas.microsoft.com/office/drawing/2010/main" val="0"/>
              </a:ext>
            </a:extLst>
          </a:blip>
          <a:srcRect/>
          <a:stretch>
            <a:fillRect/>
          </a:stretch>
        </p:blipFill>
        <p:spPr bwMode="auto">
          <a:xfrm>
            <a:off x="1989988" y="4122603"/>
            <a:ext cx="3223696" cy="1939903"/>
          </a:xfrm>
          <a:prstGeom prst="rect">
            <a:avLst/>
          </a:prstGeom>
          <a:noFill/>
          <a:ln>
            <a:noFill/>
          </a:ln>
        </p:spPr>
      </p:pic>
      <p:pic>
        <p:nvPicPr>
          <p:cNvPr id="13" name="Imagen 12"/>
          <p:cNvPicPr/>
          <p:nvPr/>
        </p:nvPicPr>
        <p:blipFill rotWithShape="1">
          <a:blip r:embed="rId8"/>
          <a:srcRect b="6666"/>
          <a:stretch/>
        </p:blipFill>
        <p:spPr bwMode="auto">
          <a:xfrm>
            <a:off x="6383261" y="2584922"/>
            <a:ext cx="1846339" cy="1537681"/>
          </a:xfrm>
          <a:prstGeom prst="rect">
            <a:avLst/>
          </a:prstGeom>
          <a:ln>
            <a:noFill/>
          </a:ln>
          <a:extLst>
            <a:ext uri="{53640926-AAD7-44D8-BBD7-CCE9431645EC}">
              <a14:shadowObscured xmlns:a14="http://schemas.microsoft.com/office/drawing/2010/main"/>
            </a:ext>
          </a:extLst>
        </p:spPr>
      </p:pic>
      <p:pic>
        <p:nvPicPr>
          <p:cNvPr id="6" name="Imagen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36822" y="3329911"/>
            <a:ext cx="2967789" cy="2225842"/>
          </a:xfrm>
          <a:prstGeom prst="rect">
            <a:avLst/>
          </a:prstGeom>
        </p:spPr>
      </p:pic>
    </p:spTree>
    <p:extLst>
      <p:ext uri="{BB962C8B-B14F-4D97-AF65-F5344CB8AC3E}">
        <p14:creationId xmlns:p14="http://schemas.microsoft.com/office/powerpoint/2010/main" val="3690287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1"/>
          <p:cNvSpPr>
            <a:spLocks noGrp="1"/>
          </p:cNvSpPr>
          <p:nvPr>
            <p:ph type="title"/>
          </p:nvPr>
        </p:nvSpPr>
        <p:spPr>
          <a:xfrm>
            <a:off x="1943101" y="624110"/>
            <a:ext cx="9561511" cy="1280890"/>
          </a:xfrm>
        </p:spPr>
        <p:txBody>
          <a:bodyPr>
            <a:normAutofit/>
          </a:bodyPr>
          <a:lstStyle/>
          <a:p>
            <a:r>
              <a:rPr lang="es-EC" sz="3200" dirty="0" smtClean="0"/>
              <a:t>Alternativas seleccionadas con refuerzo estructural.</a:t>
            </a:r>
            <a:endParaRPr lang="es-EC" sz="3200" dirty="0"/>
          </a:p>
        </p:txBody>
      </p:sp>
      <p:sp>
        <p:nvSpPr>
          <p:cNvPr id="18" name="Marcador de contenido 17"/>
          <p:cNvSpPr>
            <a:spLocks noGrp="1"/>
          </p:cNvSpPr>
          <p:nvPr>
            <p:ph idx="1"/>
          </p:nvPr>
        </p:nvSpPr>
        <p:spPr>
          <a:xfrm>
            <a:off x="2499126" y="4571528"/>
            <a:ext cx="7800169" cy="4379405"/>
          </a:xfrm>
        </p:spPr>
        <p:txBody>
          <a:bodyPr/>
          <a:lstStyle/>
          <a:p>
            <a:r>
              <a:rPr lang="es-EC" dirty="0"/>
              <a:t>Debido a que se necesita un recorrido de 1.40 metros, el perfil en uso se flexionaría con tal distancia. Para reforzar a este perfil se plantea la idea de montarlo sobre </a:t>
            </a:r>
            <a:r>
              <a:rPr lang="es-EC" dirty="0" smtClean="0"/>
              <a:t>perfil en C.</a:t>
            </a:r>
          </a:p>
          <a:p>
            <a:r>
              <a:rPr lang="es-EC" dirty="0" smtClean="0"/>
              <a:t>Adicionalmente se asegura la </a:t>
            </a:r>
            <a:r>
              <a:rPr lang="es-EC" dirty="0"/>
              <a:t>estabilidad de la cámara al desplazarse,</a:t>
            </a:r>
          </a:p>
        </p:txBody>
      </p:sp>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98C4C68B-9406-4B77-89B9-C5DA16782ACF}" type="slidenum">
              <a:rPr lang="es-EC" smtClean="0"/>
              <a:pPr/>
              <a:t>18</a:t>
            </a:fld>
            <a:endParaRPr lang="es-EC"/>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2167260" y="1986287"/>
            <a:ext cx="3174330" cy="1971308"/>
          </a:xfrm>
          <a:prstGeom prst="rect">
            <a:avLst/>
          </a:prstGeom>
          <a:noFill/>
          <a:ln>
            <a:noFill/>
          </a:ln>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9915" y="1500541"/>
            <a:ext cx="4896994" cy="2754559"/>
          </a:xfrm>
          <a:prstGeom prst="rect">
            <a:avLst/>
          </a:prstGeom>
        </p:spPr>
      </p:pic>
    </p:spTree>
    <p:extLst>
      <p:ext uri="{BB962C8B-B14F-4D97-AF65-F5344CB8AC3E}">
        <p14:creationId xmlns:p14="http://schemas.microsoft.com/office/powerpoint/2010/main" val="4226133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4" y="624110"/>
            <a:ext cx="9430754" cy="1280890"/>
          </a:xfrm>
        </p:spPr>
        <p:txBody>
          <a:bodyPr/>
          <a:lstStyle/>
          <a:p>
            <a:r>
              <a:rPr lang="es-ES" dirty="0" smtClean="0"/>
              <a:t>Alternativas </a:t>
            </a:r>
            <a:r>
              <a:rPr lang="es-ES" dirty="0"/>
              <a:t>de sistemas de tracción</a:t>
            </a:r>
            <a:endParaRPr lang="es-EC" dirty="0"/>
          </a:p>
        </p:txBody>
      </p:sp>
      <p:sp>
        <p:nvSpPr>
          <p:cNvPr id="3" name="Marcador de fecha 2"/>
          <p:cNvSpPr>
            <a:spLocks noGrp="1"/>
          </p:cNvSpPr>
          <p:nvPr>
            <p:ph type="dt" sz="half" idx="10"/>
          </p:nvPr>
        </p:nvSpPr>
        <p:spPr/>
        <p:txBody>
          <a:bodyPr/>
          <a:lstStyle/>
          <a:p>
            <a:r>
              <a:rPr lang="es-EC" smtClean="0"/>
              <a:t>26/01/2014</a:t>
            </a:r>
            <a:endParaRPr lang="es-EC"/>
          </a:p>
        </p:txBody>
      </p:sp>
      <p:sp>
        <p:nvSpPr>
          <p:cNvPr id="4" name="Marcador de pie de página 3"/>
          <p:cNvSpPr>
            <a:spLocks noGrp="1"/>
          </p:cNvSpPr>
          <p:nvPr>
            <p:ph type="ftr" sz="quarter" idx="11"/>
          </p:nvPr>
        </p:nvSpPr>
        <p:spPr/>
        <p:txBody>
          <a:bodyPr/>
          <a:lstStyle/>
          <a:p>
            <a:r>
              <a:rPr lang="es-EC" smtClean="0"/>
              <a:t>Proyecto de Grado</a:t>
            </a:r>
            <a:endParaRPr lang="es-EC"/>
          </a:p>
        </p:txBody>
      </p:sp>
      <p:sp>
        <p:nvSpPr>
          <p:cNvPr id="5" name="Marcador de número de diapositiva 4"/>
          <p:cNvSpPr>
            <a:spLocks noGrp="1"/>
          </p:cNvSpPr>
          <p:nvPr>
            <p:ph type="sldNum" sz="quarter" idx="12"/>
          </p:nvPr>
        </p:nvSpPr>
        <p:spPr/>
        <p:txBody>
          <a:bodyPr/>
          <a:lstStyle/>
          <a:p>
            <a:fld id="{98C4C68B-9406-4B77-89B9-C5DA16782ACF}" type="slidenum">
              <a:rPr lang="es-EC" smtClean="0"/>
              <a:t>19</a:t>
            </a:fld>
            <a:endParaRPr lang="es-EC"/>
          </a:p>
        </p:txBody>
      </p:sp>
      <p:graphicFrame>
        <p:nvGraphicFramePr>
          <p:cNvPr id="8" name="Tabla 7"/>
          <p:cNvGraphicFramePr>
            <a:graphicFrameLocks noGrp="1"/>
          </p:cNvGraphicFramePr>
          <p:nvPr>
            <p:extLst>
              <p:ext uri="{D42A27DB-BD31-4B8C-83A1-F6EECF244321}">
                <p14:modId xmlns:p14="http://schemas.microsoft.com/office/powerpoint/2010/main" val="1550498986"/>
              </p:ext>
            </p:extLst>
          </p:nvPr>
        </p:nvGraphicFramePr>
        <p:xfrm>
          <a:off x="1478869" y="1355275"/>
          <a:ext cx="10074775" cy="5322648"/>
        </p:xfrm>
        <a:graphic>
          <a:graphicData uri="http://schemas.openxmlformats.org/drawingml/2006/table">
            <a:tbl>
              <a:tblPr firstRow="1" firstCol="1" bandRow="1">
                <a:tableStyleId>{69012ECD-51FC-41F1-AA8D-1B2483CD663E}</a:tableStyleId>
              </a:tblPr>
              <a:tblGrid>
                <a:gridCol w="3871993"/>
                <a:gridCol w="6202782"/>
              </a:tblGrid>
              <a:tr h="506184">
                <a:tc gridSpan="2">
                  <a:txBody>
                    <a:bodyPr/>
                    <a:lstStyle/>
                    <a:p>
                      <a:pPr>
                        <a:spcAft>
                          <a:spcPts val="0"/>
                        </a:spcAft>
                      </a:pPr>
                      <a:r>
                        <a:rPr lang="es-EC" sz="1400" dirty="0">
                          <a:effectLst/>
                        </a:rPr>
                        <a:t>Solución A. Sistema con Correa – Polea </a:t>
                      </a:r>
                      <a:r>
                        <a:rPr lang="es-EC" sz="1400" dirty="0" smtClean="0">
                          <a:effectLst/>
                        </a:rPr>
                        <a:t>Dentada</a:t>
                      </a:r>
                    </a:p>
                    <a:p>
                      <a:pPr>
                        <a:spcAft>
                          <a:spcPts val="0"/>
                        </a:spcAft>
                      </a:pP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r>
              <a:tr h="255970">
                <a:tc>
                  <a:txBody>
                    <a:bodyPr/>
                    <a:lstStyle/>
                    <a:p>
                      <a:pPr>
                        <a:spcAft>
                          <a:spcPts val="0"/>
                        </a:spcAft>
                      </a:pPr>
                      <a:r>
                        <a:rPr lang="es-EC" sz="1400">
                          <a:effectLst/>
                        </a:rPr>
                        <a:t>Ventajas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400">
                          <a:effectLst/>
                        </a:rPr>
                        <a:t>Desventajas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1791793">
                <a:tc>
                  <a:txBody>
                    <a:bodyPr/>
                    <a:lstStyle/>
                    <a:p>
                      <a:pPr>
                        <a:spcAft>
                          <a:spcPts val="0"/>
                        </a:spcAft>
                      </a:pPr>
                      <a:r>
                        <a:rPr lang="es-EC" sz="1400" b="0" dirty="0">
                          <a:effectLst/>
                        </a:rPr>
                        <a:t>Marcha silenciosa</a:t>
                      </a:r>
                    </a:p>
                    <a:p>
                      <a:pPr>
                        <a:spcAft>
                          <a:spcPts val="0"/>
                        </a:spcAft>
                      </a:pPr>
                      <a:r>
                        <a:rPr lang="es-EC" sz="1400" b="0" dirty="0">
                          <a:effectLst/>
                        </a:rPr>
                        <a:t>Absorción de choques y vibraciones</a:t>
                      </a:r>
                    </a:p>
                    <a:p>
                      <a:pPr>
                        <a:spcAft>
                          <a:spcPts val="0"/>
                        </a:spcAft>
                      </a:pPr>
                      <a:r>
                        <a:rPr lang="es-EC" sz="1400" b="0" dirty="0">
                          <a:effectLst/>
                        </a:rPr>
                        <a:t>Distancia entre ejes puede ser elevada</a:t>
                      </a:r>
                    </a:p>
                    <a:p>
                      <a:pPr>
                        <a:spcAft>
                          <a:spcPts val="0"/>
                        </a:spcAft>
                      </a:pPr>
                      <a:r>
                        <a:rPr lang="es-EC" sz="1400" b="0" dirty="0">
                          <a:effectLst/>
                        </a:rPr>
                        <a:t>Coste inferior al de otras transmisiones</a:t>
                      </a:r>
                    </a:p>
                    <a:p>
                      <a:pPr>
                        <a:spcAft>
                          <a:spcPts val="0"/>
                        </a:spcAft>
                      </a:pPr>
                      <a:r>
                        <a:rPr lang="es-EC" sz="1400" b="0" dirty="0">
                          <a:effectLst/>
                        </a:rPr>
                        <a:t>Mantenimiento reducido (0% lubricación)</a:t>
                      </a:r>
                    </a:p>
                    <a:p>
                      <a:pPr>
                        <a:spcAft>
                          <a:spcPts val="0"/>
                        </a:spcAft>
                      </a:pPr>
                      <a:r>
                        <a:rPr lang="es-EC" sz="1400" b="0" dirty="0">
                          <a:effectLst/>
                        </a:rPr>
                        <a:t>Gran fuerza de avance</a:t>
                      </a:r>
                    </a:p>
                    <a:p>
                      <a:pPr>
                        <a:spcAft>
                          <a:spcPts val="0"/>
                        </a:spcAft>
                      </a:pPr>
                      <a:r>
                        <a:rPr lang="es-EC" sz="1400" b="0" dirty="0">
                          <a:effectLst/>
                        </a:rPr>
                        <a:t>Menor peso</a:t>
                      </a:r>
                      <a:endParaRPr lang="es-EC"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400" dirty="0">
                          <a:effectLst/>
                        </a:rPr>
                        <a:t>Volumen superior al de otras transmisiones.</a:t>
                      </a:r>
                    </a:p>
                    <a:p>
                      <a:pPr>
                        <a:spcAft>
                          <a:spcPts val="0"/>
                        </a:spcAft>
                      </a:pPr>
                      <a:r>
                        <a:rPr lang="es-EC" sz="1400" dirty="0">
                          <a:effectLst/>
                        </a:rPr>
                        <a:t>Relaciones de transmisión pequeñas.</a:t>
                      </a:r>
                    </a:p>
                    <a:p>
                      <a:pPr>
                        <a:spcAft>
                          <a:spcPts val="0"/>
                        </a:spcAft>
                      </a:pPr>
                      <a:r>
                        <a:rPr lang="es-EC" sz="1400" dirty="0">
                          <a:effectLst/>
                        </a:rPr>
                        <a:t>Requiere tensión de montaje.</a:t>
                      </a:r>
                    </a:p>
                    <a:p>
                      <a:pPr>
                        <a:spcAft>
                          <a:spcPts val="0"/>
                        </a:spcAft>
                      </a:pPr>
                      <a:r>
                        <a:rPr lang="es-EC" sz="1400" dirty="0">
                          <a:effectLst/>
                        </a:rPr>
                        <a:t>Cargas transversal sobre los ejes.</a:t>
                      </a:r>
                    </a:p>
                    <a:p>
                      <a:pPr>
                        <a:spcAft>
                          <a:spcPts val="0"/>
                        </a:spcAft>
                      </a:pPr>
                      <a:r>
                        <a:rPr lang="es-EC" sz="1400" dirty="0">
                          <a:effectLst/>
                        </a:rPr>
                        <a:t>Deslizamiento elástico de la correa.</a:t>
                      </a:r>
                    </a:p>
                    <a:p>
                      <a:pPr>
                        <a:spcAft>
                          <a:spcPts val="0"/>
                        </a:spcAft>
                      </a:pPr>
                      <a:r>
                        <a:rPr lang="es-EC" sz="1400" dirty="0">
                          <a:effectLst/>
                        </a:rPr>
                        <a:t>Variación de la longitud de la correa y  coeficiente de fricción con condiciones ambientales.</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582207">
                <a:tc gridSpan="2">
                  <a:txBody>
                    <a:bodyPr/>
                    <a:lstStyle/>
                    <a:p>
                      <a:pPr>
                        <a:spcAft>
                          <a:spcPts val="0"/>
                        </a:spcAft>
                      </a:pPr>
                      <a:r>
                        <a:rPr lang="es-EC" sz="1400">
                          <a:effectLst/>
                        </a:rPr>
                        <a:t>Solución B. Sistema con eje de husillo</a:t>
                      </a:r>
                    </a:p>
                    <a:p>
                      <a:pPr>
                        <a:spcAft>
                          <a:spcPts val="0"/>
                        </a:spcAft>
                      </a:pPr>
                      <a:r>
                        <a:rPr lang="es-EC" sz="1400">
                          <a:effectLst/>
                        </a:rPr>
                        <a:t> </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r>
              <a:tr h="394701">
                <a:tc>
                  <a:txBody>
                    <a:bodyPr/>
                    <a:lstStyle/>
                    <a:p>
                      <a:pPr>
                        <a:spcAft>
                          <a:spcPts val="0"/>
                        </a:spcAft>
                      </a:pPr>
                      <a:r>
                        <a:rPr lang="es-EC" sz="1400">
                          <a:effectLst/>
                        </a:rPr>
                        <a:t>Ventajas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400" dirty="0">
                          <a:effectLst/>
                        </a:rPr>
                        <a:t>Desventajas</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1791793">
                <a:tc>
                  <a:txBody>
                    <a:bodyPr/>
                    <a:lstStyle/>
                    <a:p>
                      <a:pPr>
                        <a:spcAft>
                          <a:spcPts val="0"/>
                        </a:spcAft>
                      </a:pPr>
                      <a:r>
                        <a:rPr lang="es-EC" sz="1400" b="0" dirty="0">
                          <a:effectLst/>
                        </a:rPr>
                        <a:t>Máxima precisión.</a:t>
                      </a:r>
                    </a:p>
                    <a:p>
                      <a:pPr>
                        <a:spcAft>
                          <a:spcPts val="0"/>
                        </a:spcAft>
                      </a:pPr>
                      <a:r>
                        <a:rPr lang="es-EC" sz="1400" b="0" dirty="0">
                          <a:effectLst/>
                        </a:rPr>
                        <a:t>Silencioso.</a:t>
                      </a:r>
                    </a:p>
                    <a:p>
                      <a:pPr>
                        <a:spcAft>
                          <a:spcPts val="0"/>
                        </a:spcAft>
                      </a:pPr>
                      <a:r>
                        <a:rPr lang="es-EC" sz="1400" b="0" dirty="0">
                          <a:effectLst/>
                        </a:rPr>
                        <a:t>Sin vibraciones.</a:t>
                      </a:r>
                    </a:p>
                    <a:p>
                      <a:pPr>
                        <a:spcAft>
                          <a:spcPts val="0"/>
                        </a:spcAft>
                      </a:pPr>
                      <a:r>
                        <a:rPr lang="es-EC" sz="1400" b="0" dirty="0">
                          <a:effectLst/>
                        </a:rPr>
                        <a:t>No sufre desgaste</a:t>
                      </a:r>
                    </a:p>
                    <a:p>
                      <a:pPr>
                        <a:spcAft>
                          <a:spcPts val="0"/>
                        </a:spcAft>
                      </a:pPr>
                      <a:r>
                        <a:rPr lang="es-EC" sz="1400" b="0" dirty="0">
                          <a:effectLst/>
                        </a:rPr>
                        <a:t>No requiere de mantenimiento</a:t>
                      </a:r>
                    </a:p>
                    <a:p>
                      <a:pPr>
                        <a:spcAft>
                          <a:spcPts val="0"/>
                        </a:spcAft>
                      </a:pPr>
                      <a:r>
                        <a:rPr lang="es-EC" sz="1400" b="0" dirty="0">
                          <a:effectLst/>
                        </a:rPr>
                        <a:t>Relación de transmisión alta de 7 a 10</a:t>
                      </a:r>
                    </a:p>
                    <a:p>
                      <a:pPr>
                        <a:spcAft>
                          <a:spcPts val="0"/>
                        </a:spcAft>
                      </a:pPr>
                      <a:r>
                        <a:rPr lang="es-EC" sz="1400" dirty="0">
                          <a:effectLst/>
                        </a:rPr>
                        <a:t> </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400" dirty="0">
                          <a:effectLst/>
                        </a:rPr>
                        <a:t>Velocidades bajas con cargas elevadas.</a:t>
                      </a:r>
                    </a:p>
                    <a:p>
                      <a:pPr>
                        <a:spcAft>
                          <a:spcPts val="0"/>
                        </a:spcAft>
                      </a:pPr>
                      <a:r>
                        <a:rPr lang="es-EC" sz="1400" dirty="0">
                          <a:effectLst/>
                        </a:rPr>
                        <a:t>El sistema dependerá del paso de husillo</a:t>
                      </a:r>
                    </a:p>
                    <a:p>
                      <a:pPr>
                        <a:spcAft>
                          <a:spcPts val="0"/>
                        </a:spcAft>
                      </a:pPr>
                      <a:r>
                        <a:rPr lang="es-EC" sz="1400" dirty="0">
                          <a:effectLst/>
                        </a:rPr>
                        <a:t>Fabricación complicada</a:t>
                      </a:r>
                    </a:p>
                    <a:p>
                      <a:pPr>
                        <a:spcAft>
                          <a:spcPts val="0"/>
                        </a:spcAft>
                      </a:pPr>
                      <a:r>
                        <a:rPr lang="es-EC" sz="1400" dirty="0">
                          <a:effectLst/>
                        </a:rPr>
                        <a:t>Rendimiento bajos de 40 al 90% mientras más grande es la relación de transmisión menor es el rendimiento</a:t>
                      </a:r>
                    </a:p>
                    <a:p>
                      <a:pPr>
                        <a:spcAft>
                          <a:spcPts val="0"/>
                        </a:spcAft>
                      </a:pPr>
                      <a:r>
                        <a:rPr lang="es-EC" sz="1400" dirty="0">
                          <a:effectLst/>
                        </a:rPr>
                        <a:t>Si necesitan lubricación</a:t>
                      </a:r>
                    </a:p>
                    <a:p>
                      <a:pPr>
                        <a:spcAft>
                          <a:spcPts val="0"/>
                        </a:spcAft>
                      </a:pPr>
                      <a:r>
                        <a:rPr lang="es-EC" sz="1400" dirty="0">
                          <a:effectLst/>
                        </a:rPr>
                        <a:t>Precio de fabricación alto</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9220" name="Imagen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0407" y="3905829"/>
            <a:ext cx="2218437" cy="967238"/>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p:cNvPicPr>
            <a:picLocks noChangeAspect="1"/>
          </p:cNvPicPr>
          <p:nvPr/>
        </p:nvPicPr>
        <p:blipFill>
          <a:blip r:embed="rId3"/>
          <a:stretch>
            <a:fillRect/>
          </a:stretch>
        </p:blipFill>
        <p:spPr>
          <a:xfrm>
            <a:off x="9732587" y="1364462"/>
            <a:ext cx="1804888" cy="1448995"/>
          </a:xfrm>
          <a:prstGeom prst="rect">
            <a:avLst/>
          </a:prstGeom>
        </p:spPr>
      </p:pic>
    </p:spTree>
    <p:extLst>
      <p:ext uri="{BB962C8B-B14F-4D97-AF65-F5344CB8AC3E}">
        <p14:creationId xmlns:p14="http://schemas.microsoft.com/office/powerpoint/2010/main" val="33535895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62018" y="431096"/>
            <a:ext cx="8911687" cy="713371"/>
          </a:xfrm>
        </p:spPr>
        <p:txBody>
          <a:bodyPr/>
          <a:lstStyle/>
          <a:p>
            <a:r>
              <a:rPr lang="es-EC" dirty="0" smtClean="0"/>
              <a:t>Antecedentes</a:t>
            </a:r>
            <a:endParaRPr lang="es-EC" dirty="0"/>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3489743221"/>
              </p:ext>
            </p:extLst>
          </p:nvPr>
        </p:nvGraphicFramePr>
        <p:xfrm>
          <a:off x="834626" y="1152907"/>
          <a:ext cx="10138174" cy="5488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dirty="0"/>
          </a:p>
        </p:txBody>
      </p:sp>
      <p:sp>
        <p:nvSpPr>
          <p:cNvPr id="6" name="Marcador de número de diapositiva 5"/>
          <p:cNvSpPr>
            <a:spLocks noGrp="1"/>
          </p:cNvSpPr>
          <p:nvPr>
            <p:ph type="sldNum" sz="quarter" idx="12"/>
          </p:nvPr>
        </p:nvSpPr>
        <p:spPr/>
        <p:txBody>
          <a:bodyPr/>
          <a:lstStyle/>
          <a:p>
            <a:fld id="{98C4C68B-9406-4B77-89B9-C5DA16782ACF}" type="slidenum">
              <a:rPr lang="es-EC" smtClean="0"/>
              <a:t>2</a:t>
            </a:fld>
            <a:endParaRPr lang="es-EC" dirty="0"/>
          </a:p>
        </p:txBody>
      </p:sp>
    </p:spTree>
    <p:extLst>
      <p:ext uri="{BB962C8B-B14F-4D97-AF65-F5344CB8AC3E}">
        <p14:creationId xmlns:p14="http://schemas.microsoft.com/office/powerpoint/2010/main" val="416321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A4739A1D-43F1-47A0-A2E5-13E077B24C45}"/>
                                            </p:graphicEl>
                                          </p:spTgt>
                                        </p:tgtEl>
                                        <p:attrNameLst>
                                          <p:attrName>style.visibility</p:attrName>
                                        </p:attrNameLst>
                                      </p:cBhvr>
                                      <p:to>
                                        <p:strVal val="visible"/>
                                      </p:to>
                                    </p:set>
                                    <p:animEffect transition="in" filter="fade">
                                      <p:cBhvr>
                                        <p:cTn id="7" dur="500"/>
                                        <p:tgtEl>
                                          <p:spTgt spid="7">
                                            <p:graphicEl>
                                              <a:dgm id="{A4739A1D-43F1-47A0-A2E5-13E077B24C45}"/>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CC2864BE-CEC2-4C45-A61F-5D1821BC8A7A}"/>
                                            </p:graphicEl>
                                          </p:spTgt>
                                        </p:tgtEl>
                                        <p:attrNameLst>
                                          <p:attrName>style.visibility</p:attrName>
                                        </p:attrNameLst>
                                      </p:cBhvr>
                                      <p:to>
                                        <p:strVal val="visible"/>
                                      </p:to>
                                    </p:set>
                                    <p:animEffect transition="in" filter="fade">
                                      <p:cBhvr>
                                        <p:cTn id="10" dur="500"/>
                                        <p:tgtEl>
                                          <p:spTgt spid="7">
                                            <p:graphicEl>
                                              <a:dgm id="{CC2864BE-CEC2-4C45-A61F-5D1821BC8A7A}"/>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graphicEl>
                                              <a:dgm id="{E84F8838-8373-44C4-9867-4BE3A141DB61}"/>
                                            </p:graphicEl>
                                          </p:spTgt>
                                        </p:tgtEl>
                                        <p:attrNameLst>
                                          <p:attrName>style.visibility</p:attrName>
                                        </p:attrNameLst>
                                      </p:cBhvr>
                                      <p:to>
                                        <p:strVal val="visible"/>
                                      </p:to>
                                    </p:set>
                                    <p:animEffect transition="in" filter="fade">
                                      <p:cBhvr>
                                        <p:cTn id="13" dur="500"/>
                                        <p:tgtEl>
                                          <p:spTgt spid="7">
                                            <p:graphicEl>
                                              <a:dgm id="{E84F8838-8373-44C4-9867-4BE3A141DB61}"/>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graphicEl>
                                              <a:dgm id="{7568BDAF-9BFF-426D-AB2D-CE87921FCB66}"/>
                                            </p:graphicEl>
                                          </p:spTgt>
                                        </p:tgtEl>
                                        <p:attrNameLst>
                                          <p:attrName>style.visibility</p:attrName>
                                        </p:attrNameLst>
                                      </p:cBhvr>
                                      <p:to>
                                        <p:strVal val="visible"/>
                                      </p:to>
                                    </p:set>
                                    <p:animEffect transition="in" filter="fade">
                                      <p:cBhvr>
                                        <p:cTn id="18" dur="500"/>
                                        <p:tgtEl>
                                          <p:spTgt spid="7">
                                            <p:graphicEl>
                                              <a:dgm id="{7568BDAF-9BFF-426D-AB2D-CE87921FCB66}"/>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graphicEl>
                                              <a:dgm id="{DC8AD0DC-5DA5-4C77-A484-52BB1DD58710}"/>
                                            </p:graphicEl>
                                          </p:spTgt>
                                        </p:tgtEl>
                                        <p:attrNameLst>
                                          <p:attrName>style.visibility</p:attrName>
                                        </p:attrNameLst>
                                      </p:cBhvr>
                                      <p:to>
                                        <p:strVal val="visible"/>
                                      </p:to>
                                    </p:set>
                                    <p:animEffect transition="in" filter="fade">
                                      <p:cBhvr>
                                        <p:cTn id="21" dur="500"/>
                                        <p:tgtEl>
                                          <p:spTgt spid="7">
                                            <p:graphicEl>
                                              <a:dgm id="{DC8AD0DC-5DA5-4C77-A484-52BB1DD58710}"/>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graphicEl>
                                              <a:dgm id="{11E6206D-39EC-4D16-9A52-D1F37246C07F}"/>
                                            </p:graphicEl>
                                          </p:spTgt>
                                        </p:tgtEl>
                                        <p:attrNameLst>
                                          <p:attrName>style.visibility</p:attrName>
                                        </p:attrNameLst>
                                      </p:cBhvr>
                                      <p:to>
                                        <p:strVal val="visible"/>
                                      </p:to>
                                    </p:set>
                                    <p:animEffect transition="in" filter="fade">
                                      <p:cBhvr>
                                        <p:cTn id="26" dur="500"/>
                                        <p:tgtEl>
                                          <p:spTgt spid="7">
                                            <p:graphicEl>
                                              <a:dgm id="{11E6206D-39EC-4D16-9A52-D1F37246C07F}"/>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graphicEl>
                                              <a:dgm id="{08028187-3E7E-42A4-B58C-5A3681BE03A6}"/>
                                            </p:graphicEl>
                                          </p:spTgt>
                                        </p:tgtEl>
                                        <p:attrNameLst>
                                          <p:attrName>style.visibility</p:attrName>
                                        </p:attrNameLst>
                                      </p:cBhvr>
                                      <p:to>
                                        <p:strVal val="visible"/>
                                      </p:to>
                                    </p:set>
                                    <p:animEffect transition="in" filter="fade">
                                      <p:cBhvr>
                                        <p:cTn id="29" dur="500"/>
                                        <p:tgtEl>
                                          <p:spTgt spid="7">
                                            <p:graphicEl>
                                              <a:dgm id="{08028187-3E7E-42A4-B58C-5A3681BE03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4" y="624110"/>
            <a:ext cx="9430754" cy="1280890"/>
          </a:xfrm>
        </p:spPr>
        <p:txBody>
          <a:bodyPr/>
          <a:lstStyle/>
          <a:p>
            <a:r>
              <a:rPr lang="es-ES" dirty="0" smtClean="0"/>
              <a:t>Alternativas </a:t>
            </a:r>
            <a:r>
              <a:rPr lang="es-ES" dirty="0"/>
              <a:t>de sistemas de tracción</a:t>
            </a:r>
            <a:endParaRPr lang="es-EC" dirty="0"/>
          </a:p>
        </p:txBody>
      </p:sp>
      <p:sp>
        <p:nvSpPr>
          <p:cNvPr id="3" name="Marcador de fecha 2"/>
          <p:cNvSpPr>
            <a:spLocks noGrp="1"/>
          </p:cNvSpPr>
          <p:nvPr>
            <p:ph type="dt" sz="half" idx="10"/>
          </p:nvPr>
        </p:nvSpPr>
        <p:spPr/>
        <p:txBody>
          <a:bodyPr/>
          <a:lstStyle/>
          <a:p>
            <a:r>
              <a:rPr lang="es-EC" smtClean="0"/>
              <a:t>26/01/2014</a:t>
            </a:r>
            <a:endParaRPr lang="es-EC"/>
          </a:p>
        </p:txBody>
      </p:sp>
      <p:sp>
        <p:nvSpPr>
          <p:cNvPr id="4" name="Marcador de pie de página 3"/>
          <p:cNvSpPr>
            <a:spLocks noGrp="1"/>
          </p:cNvSpPr>
          <p:nvPr>
            <p:ph type="ftr" sz="quarter" idx="11"/>
          </p:nvPr>
        </p:nvSpPr>
        <p:spPr/>
        <p:txBody>
          <a:bodyPr/>
          <a:lstStyle/>
          <a:p>
            <a:r>
              <a:rPr lang="es-EC" smtClean="0"/>
              <a:t>Proyecto de Grado</a:t>
            </a:r>
            <a:endParaRPr lang="es-EC"/>
          </a:p>
        </p:txBody>
      </p:sp>
      <p:sp>
        <p:nvSpPr>
          <p:cNvPr id="5" name="Marcador de número de diapositiva 4"/>
          <p:cNvSpPr>
            <a:spLocks noGrp="1"/>
          </p:cNvSpPr>
          <p:nvPr>
            <p:ph type="sldNum" sz="quarter" idx="12"/>
          </p:nvPr>
        </p:nvSpPr>
        <p:spPr/>
        <p:txBody>
          <a:bodyPr/>
          <a:lstStyle/>
          <a:p>
            <a:fld id="{98C4C68B-9406-4B77-89B9-C5DA16782ACF}" type="slidenum">
              <a:rPr lang="es-EC" smtClean="0"/>
              <a:t>20</a:t>
            </a:fld>
            <a:endParaRPr lang="es-EC"/>
          </a:p>
        </p:txBody>
      </p:sp>
      <p:graphicFrame>
        <p:nvGraphicFramePr>
          <p:cNvPr id="6" name="Tabla 5"/>
          <p:cNvGraphicFramePr>
            <a:graphicFrameLocks noGrp="1"/>
          </p:cNvGraphicFramePr>
          <p:nvPr>
            <p:extLst>
              <p:ext uri="{D42A27DB-BD31-4B8C-83A1-F6EECF244321}">
                <p14:modId xmlns:p14="http://schemas.microsoft.com/office/powerpoint/2010/main" val="2596269699"/>
              </p:ext>
            </p:extLst>
          </p:nvPr>
        </p:nvGraphicFramePr>
        <p:xfrm>
          <a:off x="1941511" y="1886803"/>
          <a:ext cx="8915400" cy="2924544"/>
        </p:xfrm>
        <a:graphic>
          <a:graphicData uri="http://schemas.openxmlformats.org/drawingml/2006/table">
            <a:tbl>
              <a:tblPr firstRow="1" firstCol="1" bandRow="1">
                <a:tableStyleId>{B301B821-A1FF-4177-AEE7-76D212191A09}</a:tableStyleId>
              </a:tblPr>
              <a:tblGrid>
                <a:gridCol w="4459483"/>
                <a:gridCol w="4455917"/>
              </a:tblGrid>
              <a:tr h="456347">
                <a:tc gridSpan="2">
                  <a:txBody>
                    <a:bodyPr/>
                    <a:lstStyle/>
                    <a:p>
                      <a:pPr>
                        <a:spcAft>
                          <a:spcPts val="0"/>
                        </a:spcAft>
                      </a:pPr>
                      <a:r>
                        <a:rPr lang="es-EC" sz="1400" dirty="0">
                          <a:effectLst/>
                        </a:rPr>
                        <a:t>Solución C. Cilindro Electroneumático</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r>
              <a:tr h="419100">
                <a:tc>
                  <a:txBody>
                    <a:bodyPr/>
                    <a:lstStyle/>
                    <a:p>
                      <a:pPr>
                        <a:spcAft>
                          <a:spcPts val="0"/>
                        </a:spcAft>
                      </a:pPr>
                      <a:r>
                        <a:rPr lang="es-EC" sz="1400">
                          <a:effectLst/>
                        </a:rPr>
                        <a:t>Ventajas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400">
                          <a:effectLst/>
                        </a:rPr>
                        <a:t>Desventajas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2049097">
                <a:tc>
                  <a:txBody>
                    <a:bodyPr/>
                    <a:lstStyle/>
                    <a:p>
                      <a:pPr>
                        <a:spcAft>
                          <a:spcPts val="0"/>
                        </a:spcAft>
                      </a:pPr>
                      <a:r>
                        <a:rPr lang="es-EC" sz="1400" dirty="0">
                          <a:effectLst/>
                        </a:rPr>
                        <a:t>Altos de potencia y carga. </a:t>
                      </a:r>
                    </a:p>
                    <a:p>
                      <a:pPr>
                        <a:spcAft>
                          <a:spcPts val="0"/>
                        </a:spcAft>
                      </a:pPr>
                      <a:r>
                        <a:rPr lang="es-EC" sz="1400" dirty="0">
                          <a:effectLst/>
                        </a:rPr>
                        <a:t>Mayor exactitud. </a:t>
                      </a:r>
                    </a:p>
                    <a:p>
                      <a:pPr>
                        <a:spcAft>
                          <a:spcPts val="0"/>
                        </a:spcAft>
                      </a:pPr>
                      <a:r>
                        <a:rPr lang="es-EC" sz="1400" dirty="0">
                          <a:effectLst/>
                        </a:rPr>
                        <a:t>Amplio rango de velocidad. </a:t>
                      </a:r>
                    </a:p>
                    <a:p>
                      <a:pPr>
                        <a:spcAft>
                          <a:spcPts val="0"/>
                        </a:spcAft>
                      </a:pPr>
                      <a:r>
                        <a:rPr lang="es-EC" sz="1400" dirty="0">
                          <a:effectLst/>
                        </a:rPr>
                        <a:t>La neumática es capaz de desarrollar grandes fuerzas, imposibles para la tecnología eléctrica. </a:t>
                      </a:r>
                    </a:p>
                    <a:p>
                      <a:pPr>
                        <a:spcAft>
                          <a:spcPts val="0"/>
                        </a:spcAft>
                      </a:pPr>
                      <a:r>
                        <a:rPr lang="es-ES" sz="1400" dirty="0">
                          <a:effectLst/>
                        </a:rPr>
                        <a:t>No genera chispas, incendios, riesgos eléctricos.</a:t>
                      </a:r>
                      <a:endParaRPr lang="es-EC" sz="1400" dirty="0">
                        <a:effectLst/>
                      </a:endParaRPr>
                    </a:p>
                    <a:p>
                      <a:pPr>
                        <a:spcAft>
                          <a:spcPts val="0"/>
                        </a:spcAft>
                      </a:pPr>
                      <a:r>
                        <a:rPr lang="es-ES" sz="1400" dirty="0">
                          <a:effectLst/>
                        </a:rPr>
                        <a:t>La neumática posibilita sistemas con movimientos muy rápidos, precisos, y de gran complejidad.</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400" dirty="0">
                          <a:effectLst/>
                        </a:rPr>
                        <a:t>Posibles fugas de aceite a lo largo de la Instalación.</a:t>
                      </a:r>
                    </a:p>
                    <a:p>
                      <a:pPr>
                        <a:spcAft>
                          <a:spcPts val="0"/>
                        </a:spcAft>
                      </a:pPr>
                      <a:r>
                        <a:rPr lang="es-EC" sz="1400" dirty="0">
                          <a:effectLst/>
                        </a:rPr>
                        <a:t>Fuente de energía adicional</a:t>
                      </a:r>
                    </a:p>
                    <a:p>
                      <a:pPr>
                        <a:spcAft>
                          <a:spcPts val="0"/>
                        </a:spcAft>
                      </a:pPr>
                      <a:r>
                        <a:rPr lang="es-EC" sz="1400" dirty="0">
                          <a:effectLst/>
                        </a:rPr>
                        <a:t>Sistema ruidoso</a:t>
                      </a:r>
                    </a:p>
                    <a:p>
                      <a:pPr>
                        <a:spcAft>
                          <a:spcPts val="0"/>
                        </a:spcAft>
                      </a:pPr>
                      <a:r>
                        <a:rPr lang="es-EC" sz="1400" dirty="0">
                          <a:effectLst/>
                        </a:rPr>
                        <a:t>Poco rendimiento a bajas velocidades.</a:t>
                      </a:r>
                    </a:p>
                    <a:p>
                      <a:pPr>
                        <a:spcAft>
                          <a:spcPts val="0"/>
                        </a:spcAft>
                      </a:pPr>
                      <a:r>
                        <a:rPr lang="es-EC" sz="1400" dirty="0">
                          <a:effectLst/>
                        </a:rPr>
                        <a:t>Recorridos no muy largos</a:t>
                      </a:r>
                    </a:p>
                    <a:p>
                      <a:pPr>
                        <a:spcAft>
                          <a:spcPts val="0"/>
                        </a:spcAft>
                      </a:pPr>
                      <a:r>
                        <a:rPr lang="es-EC" sz="1400" dirty="0">
                          <a:effectLst/>
                        </a:rPr>
                        <a:t>Precio elevado</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10241" name="Imagen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8751" y="1845451"/>
            <a:ext cx="1847956" cy="1152998"/>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5601503" y="4978341"/>
            <a:ext cx="7393998" cy="1200329"/>
          </a:xfrm>
          <a:prstGeom prst="rect">
            <a:avLst/>
          </a:prstGeom>
        </p:spPr>
        <p:txBody>
          <a:bodyPr wrap="square">
            <a:spAutoFit/>
          </a:bodyPr>
          <a:lstStyle/>
          <a:p>
            <a:pPr marL="342900" lvl="0" indent="-342900" algn="just">
              <a:spcAft>
                <a:spcPts val="0"/>
              </a:spcAft>
              <a:buFont typeface="Symbol" panose="05050102010706020507" pitchFamily="18" charset="2"/>
              <a:buChar char=""/>
              <a:tabLst>
                <a:tab pos="540385" algn="l"/>
              </a:tabLst>
            </a:pPr>
            <a:r>
              <a:rPr lang="es-EC" dirty="0" smtClean="0">
                <a:solidFill>
                  <a:srgbClr val="000000"/>
                </a:solidFill>
                <a:latin typeface="Arial" panose="020B0604020202020204" pitchFamily="34" charset="0"/>
                <a:ea typeface="Times New Roman" panose="02020603050405020304" pitchFamily="18" charset="0"/>
              </a:rPr>
              <a:t>A</a:t>
            </a:r>
            <a:r>
              <a:rPr lang="es-EC" dirty="0">
                <a:solidFill>
                  <a:srgbClr val="000000"/>
                </a:solidFill>
                <a:latin typeface="Arial" panose="020B0604020202020204" pitchFamily="34" charset="0"/>
                <a:ea typeface="Times New Roman" panose="02020603050405020304" pitchFamily="18" charset="0"/>
              </a:rPr>
              <a:t>: Costo</a:t>
            </a:r>
          </a:p>
          <a:p>
            <a:pPr marL="342900" lvl="0" indent="-342900" algn="just">
              <a:spcAft>
                <a:spcPts val="0"/>
              </a:spcAft>
              <a:buFont typeface="Symbol" panose="05050102010706020507" pitchFamily="18" charset="2"/>
              <a:buChar char=""/>
              <a:tabLst>
                <a:tab pos="540385" algn="l"/>
              </a:tabLst>
            </a:pPr>
            <a:r>
              <a:rPr lang="es-EC" dirty="0" smtClean="0">
                <a:solidFill>
                  <a:srgbClr val="000000"/>
                </a:solidFill>
                <a:latin typeface="Arial" panose="020B0604020202020204" pitchFamily="34" charset="0"/>
                <a:ea typeface="Times New Roman" panose="02020603050405020304" pitchFamily="18" charset="0"/>
              </a:rPr>
              <a:t>B</a:t>
            </a:r>
            <a:r>
              <a:rPr lang="es-EC" dirty="0">
                <a:solidFill>
                  <a:srgbClr val="000000"/>
                </a:solidFill>
                <a:latin typeface="Arial" panose="020B0604020202020204" pitchFamily="34" charset="0"/>
                <a:ea typeface="Times New Roman" panose="02020603050405020304" pitchFamily="18" charset="0"/>
              </a:rPr>
              <a:t>: Facilidad de diseño, construcción y montaje</a:t>
            </a:r>
          </a:p>
          <a:p>
            <a:pPr marL="342900" lvl="0" indent="-342900" algn="just">
              <a:spcAft>
                <a:spcPts val="0"/>
              </a:spcAft>
              <a:buFont typeface="Symbol" panose="05050102010706020507" pitchFamily="18" charset="2"/>
              <a:buChar char=""/>
              <a:tabLst>
                <a:tab pos="540385" algn="l"/>
              </a:tabLst>
            </a:pPr>
            <a:r>
              <a:rPr lang="es-EC" dirty="0" smtClean="0">
                <a:solidFill>
                  <a:srgbClr val="000000"/>
                </a:solidFill>
                <a:latin typeface="Arial" panose="020B0604020202020204" pitchFamily="34" charset="0"/>
                <a:ea typeface="Times New Roman" panose="02020603050405020304" pitchFamily="18" charset="0"/>
              </a:rPr>
              <a:t>C</a:t>
            </a:r>
            <a:r>
              <a:rPr lang="es-EC" dirty="0">
                <a:solidFill>
                  <a:srgbClr val="000000"/>
                </a:solidFill>
                <a:latin typeface="Arial" panose="020B0604020202020204" pitchFamily="34" charset="0"/>
                <a:ea typeface="Times New Roman" panose="02020603050405020304" pitchFamily="18" charset="0"/>
              </a:rPr>
              <a:t>: Mantenimiento</a:t>
            </a:r>
          </a:p>
          <a:p>
            <a:pPr marL="342900" lvl="0" indent="-342900" algn="just">
              <a:spcAft>
                <a:spcPts val="0"/>
              </a:spcAft>
              <a:buFont typeface="Symbol" panose="05050102010706020507" pitchFamily="18" charset="2"/>
              <a:buChar char=""/>
              <a:tabLst>
                <a:tab pos="540385" algn="l"/>
              </a:tabLst>
            </a:pPr>
            <a:r>
              <a:rPr lang="es-EC" dirty="0" smtClean="0">
                <a:solidFill>
                  <a:srgbClr val="000000"/>
                </a:solidFill>
                <a:latin typeface="Arial" panose="020B0604020202020204" pitchFamily="34" charset="0"/>
                <a:ea typeface="Times New Roman" panose="02020603050405020304" pitchFamily="18" charset="0"/>
              </a:rPr>
              <a:t>D</a:t>
            </a:r>
            <a:r>
              <a:rPr lang="es-EC" dirty="0">
                <a:solidFill>
                  <a:srgbClr val="000000"/>
                </a:solidFill>
                <a:latin typeface="Arial" panose="020B0604020202020204" pitchFamily="34" charset="0"/>
                <a:ea typeface="Times New Roman" panose="02020603050405020304" pitchFamily="18" charset="0"/>
              </a:rPr>
              <a:t>: Capacidad de carga </a:t>
            </a:r>
            <a:endParaRPr lang="es-EC" dirty="0">
              <a:solidFill>
                <a:srgbClr val="000000"/>
              </a:solidFill>
              <a:effectLst/>
              <a:latin typeface="Arial" panose="020B0604020202020204" pitchFamily="34" charset="0"/>
              <a:ea typeface="Times New Roman" panose="02020603050405020304" pitchFamily="18" charset="0"/>
            </a:endParaRPr>
          </a:p>
        </p:txBody>
      </p:sp>
      <p:sp>
        <p:nvSpPr>
          <p:cNvPr id="10" name="Rectángulo 9"/>
          <p:cNvSpPr/>
          <p:nvPr/>
        </p:nvSpPr>
        <p:spPr>
          <a:xfrm>
            <a:off x="2850429" y="5051396"/>
            <a:ext cx="2751074" cy="369332"/>
          </a:xfrm>
          <a:prstGeom prst="rect">
            <a:avLst/>
          </a:prstGeom>
        </p:spPr>
        <p:txBody>
          <a:bodyPr wrap="none">
            <a:spAutoFit/>
          </a:bodyPr>
          <a:lstStyle/>
          <a:p>
            <a:pPr lvl="0"/>
            <a:r>
              <a:rPr lang="es-ES" dirty="0" smtClean="0"/>
              <a:t>Criterios de Evaluación</a:t>
            </a:r>
            <a:endParaRPr lang="es-EC" dirty="0"/>
          </a:p>
        </p:txBody>
      </p:sp>
    </p:spTree>
    <p:extLst>
      <p:ext uri="{BB962C8B-B14F-4D97-AF65-F5344CB8AC3E}">
        <p14:creationId xmlns:p14="http://schemas.microsoft.com/office/powerpoint/2010/main" val="8921157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94673" y="467683"/>
            <a:ext cx="8911687" cy="1280890"/>
          </a:xfrm>
        </p:spPr>
        <p:txBody>
          <a:bodyPr/>
          <a:lstStyle/>
          <a:p>
            <a:r>
              <a:rPr lang="es-ES" dirty="0" smtClean="0"/>
              <a:t>Método de selección de alternativas</a:t>
            </a:r>
            <a:endParaRPr lang="es-EC" dirty="0"/>
          </a:p>
        </p:txBody>
      </p:sp>
      <p:sp>
        <p:nvSpPr>
          <p:cNvPr id="3" name="Marcador de fecha 2"/>
          <p:cNvSpPr>
            <a:spLocks noGrp="1"/>
          </p:cNvSpPr>
          <p:nvPr>
            <p:ph type="dt" sz="half" idx="10"/>
          </p:nvPr>
        </p:nvSpPr>
        <p:spPr/>
        <p:txBody>
          <a:bodyPr/>
          <a:lstStyle/>
          <a:p>
            <a:r>
              <a:rPr lang="es-EC" smtClean="0"/>
              <a:t>26/01/2014</a:t>
            </a:r>
            <a:endParaRPr lang="es-EC"/>
          </a:p>
        </p:txBody>
      </p:sp>
      <p:sp>
        <p:nvSpPr>
          <p:cNvPr id="4" name="Marcador de pie de página 3"/>
          <p:cNvSpPr>
            <a:spLocks noGrp="1"/>
          </p:cNvSpPr>
          <p:nvPr>
            <p:ph type="ftr" sz="quarter" idx="11"/>
          </p:nvPr>
        </p:nvSpPr>
        <p:spPr/>
        <p:txBody>
          <a:bodyPr/>
          <a:lstStyle/>
          <a:p>
            <a:r>
              <a:rPr lang="es-EC" smtClean="0"/>
              <a:t>Proyecto de Grado</a:t>
            </a:r>
            <a:endParaRPr lang="es-EC"/>
          </a:p>
        </p:txBody>
      </p:sp>
      <p:sp>
        <p:nvSpPr>
          <p:cNvPr id="5" name="Marcador de número de diapositiva 4"/>
          <p:cNvSpPr>
            <a:spLocks noGrp="1"/>
          </p:cNvSpPr>
          <p:nvPr>
            <p:ph type="sldNum" sz="quarter" idx="12"/>
          </p:nvPr>
        </p:nvSpPr>
        <p:spPr/>
        <p:txBody>
          <a:bodyPr/>
          <a:lstStyle/>
          <a:p>
            <a:fld id="{98C4C68B-9406-4B77-89B9-C5DA16782ACF}" type="slidenum">
              <a:rPr lang="es-EC" smtClean="0"/>
              <a:t>21</a:t>
            </a:fld>
            <a:endParaRPr lang="es-EC"/>
          </a:p>
        </p:txBody>
      </p:sp>
      <p:graphicFrame>
        <p:nvGraphicFramePr>
          <p:cNvPr id="7" name="Diagrama 5"/>
          <p:cNvGraphicFramePr/>
          <p:nvPr>
            <p:extLst>
              <p:ext uri="{D42A27DB-BD31-4B8C-83A1-F6EECF244321}">
                <p14:modId xmlns:p14="http://schemas.microsoft.com/office/powerpoint/2010/main" val="1274332699"/>
              </p:ext>
            </p:extLst>
          </p:nvPr>
        </p:nvGraphicFramePr>
        <p:xfrm>
          <a:off x="853240" y="1152907"/>
          <a:ext cx="4521451" cy="3513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ángulo 10"/>
          <p:cNvSpPr/>
          <p:nvPr/>
        </p:nvSpPr>
        <p:spPr>
          <a:xfrm>
            <a:off x="5671859" y="1379241"/>
            <a:ext cx="5434501" cy="369332"/>
          </a:xfrm>
          <a:prstGeom prst="rect">
            <a:avLst/>
          </a:prstGeom>
        </p:spPr>
        <p:txBody>
          <a:bodyPr wrap="none">
            <a:spAutoFit/>
          </a:bodyPr>
          <a:lstStyle/>
          <a:p>
            <a:pPr>
              <a:spcAft>
                <a:spcPts val="0"/>
              </a:spcAft>
            </a:pPr>
            <a:r>
              <a:rPr lang="es-EC" b="1" dirty="0" smtClean="0"/>
              <a:t>Solución: </a:t>
            </a:r>
            <a:r>
              <a:rPr lang="es-EC" dirty="0"/>
              <a:t>Sistema con Correa – Polea Dentada</a:t>
            </a:r>
            <a:endParaRPr lang="es-EC"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 name="Imagen 11"/>
          <p:cNvPicPr/>
          <p:nvPr/>
        </p:nvPicPr>
        <p:blipFill>
          <a:blip r:embed="rId7">
            <a:extLst>
              <a:ext uri="{28A0092B-C50C-407E-A947-70E740481C1C}">
                <a14:useLocalDpi xmlns:a14="http://schemas.microsoft.com/office/drawing/2010/main" val="0"/>
              </a:ext>
            </a:extLst>
          </a:blip>
          <a:srcRect/>
          <a:stretch>
            <a:fillRect/>
          </a:stretch>
        </p:blipFill>
        <p:spPr bwMode="auto">
          <a:xfrm>
            <a:off x="2436811" y="4400253"/>
            <a:ext cx="3435985" cy="2100580"/>
          </a:xfrm>
          <a:prstGeom prst="rect">
            <a:avLst/>
          </a:prstGeom>
          <a:noFill/>
          <a:ln>
            <a:noFill/>
          </a:ln>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6881" y="4359499"/>
            <a:ext cx="3664731" cy="2061411"/>
          </a:xfrm>
          <a:prstGeom prst="rect">
            <a:avLst/>
          </a:prstGeom>
        </p:spPr>
      </p:pic>
      <p:pic>
        <p:nvPicPr>
          <p:cNvPr id="10" name="Imagen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0928" y="2039189"/>
            <a:ext cx="3789792" cy="2131758"/>
          </a:xfrm>
          <a:prstGeom prst="rect">
            <a:avLst/>
          </a:prstGeom>
        </p:spPr>
      </p:pic>
      <p:pic>
        <p:nvPicPr>
          <p:cNvPr id="14" name="Imagen 13"/>
          <p:cNvPicPr/>
          <p:nvPr/>
        </p:nvPicPr>
        <p:blipFill>
          <a:blip r:embed="rId10">
            <a:extLst>
              <a:ext uri="{28A0092B-C50C-407E-A947-70E740481C1C}">
                <a14:useLocalDpi xmlns:a14="http://schemas.microsoft.com/office/drawing/2010/main" val="0"/>
              </a:ext>
            </a:extLst>
          </a:blip>
          <a:srcRect/>
          <a:stretch>
            <a:fillRect/>
          </a:stretch>
        </p:blipFill>
        <p:spPr bwMode="auto">
          <a:xfrm>
            <a:off x="5260009" y="1831775"/>
            <a:ext cx="2278403" cy="2470367"/>
          </a:xfrm>
          <a:prstGeom prst="rect">
            <a:avLst/>
          </a:prstGeom>
          <a:noFill/>
          <a:ln>
            <a:noFill/>
          </a:ln>
        </p:spPr>
      </p:pic>
    </p:spTree>
    <p:extLst>
      <p:ext uri="{BB962C8B-B14F-4D97-AF65-F5344CB8AC3E}">
        <p14:creationId xmlns:p14="http://schemas.microsoft.com/office/powerpoint/2010/main" val="529048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Alternativas de sistema de elevación manual</a:t>
            </a:r>
            <a:endParaRPr lang="es-EC" dirty="0"/>
          </a:p>
        </p:txBody>
      </p:sp>
      <p:sp>
        <p:nvSpPr>
          <p:cNvPr id="13" name="Marcador de contenido 12"/>
          <p:cNvSpPr>
            <a:spLocks noGrp="1"/>
          </p:cNvSpPr>
          <p:nvPr>
            <p:ph idx="1"/>
          </p:nvPr>
        </p:nvSpPr>
        <p:spPr>
          <a:xfrm>
            <a:off x="1530433" y="1802732"/>
            <a:ext cx="5316538" cy="4229100"/>
          </a:xfrm>
        </p:spPr>
        <p:txBody>
          <a:bodyPr>
            <a:normAutofit/>
          </a:bodyPr>
          <a:lstStyle/>
          <a:p>
            <a:pPr algn="just"/>
            <a:r>
              <a:rPr lang="es-EC" dirty="0" smtClean="0"/>
              <a:t>se </a:t>
            </a:r>
            <a:r>
              <a:rPr lang="es-EC" dirty="0"/>
              <a:t>había especificado que el sistema de desplazamiento del eje Z podría ser de accionamiento manual pues no es un parámetro que varíe significativamente en cada prueba de movilidad. </a:t>
            </a:r>
          </a:p>
          <a:p>
            <a:pPr marL="0" indent="0" algn="just">
              <a:buNone/>
            </a:pPr>
            <a:endParaRPr lang="es-EC" dirty="0"/>
          </a:p>
          <a:p>
            <a:pPr algn="just"/>
            <a:r>
              <a:rPr lang="es-EC" dirty="0"/>
              <a:t>Para este eje se optó por recurrir por un sistema de deslizamiento con ajuste manual. No se evalúa otros sistemas mecánicos pues no existe una variedad de opciones significativa que se pueda comparar</a:t>
            </a:r>
          </a:p>
        </p:txBody>
      </p:sp>
      <p:sp>
        <p:nvSpPr>
          <p:cNvPr id="3" name="Marcador de fecha 2"/>
          <p:cNvSpPr>
            <a:spLocks noGrp="1"/>
          </p:cNvSpPr>
          <p:nvPr>
            <p:ph type="dt" sz="half" idx="10"/>
          </p:nvPr>
        </p:nvSpPr>
        <p:spPr/>
        <p:txBody>
          <a:bodyPr/>
          <a:lstStyle/>
          <a:p>
            <a:r>
              <a:rPr lang="es-EC" smtClean="0"/>
              <a:t>26/01/2014</a:t>
            </a:r>
            <a:endParaRPr lang="es-EC"/>
          </a:p>
        </p:txBody>
      </p:sp>
      <p:sp>
        <p:nvSpPr>
          <p:cNvPr id="4" name="Marcador de pie de página 3"/>
          <p:cNvSpPr>
            <a:spLocks noGrp="1"/>
          </p:cNvSpPr>
          <p:nvPr>
            <p:ph type="ftr" sz="quarter" idx="11"/>
          </p:nvPr>
        </p:nvSpPr>
        <p:spPr/>
        <p:txBody>
          <a:bodyPr/>
          <a:lstStyle/>
          <a:p>
            <a:r>
              <a:rPr lang="es-EC" smtClean="0"/>
              <a:t>Proyecto de Grado</a:t>
            </a:r>
            <a:endParaRPr lang="es-EC"/>
          </a:p>
        </p:txBody>
      </p:sp>
      <p:sp>
        <p:nvSpPr>
          <p:cNvPr id="5" name="Marcador de número de diapositiva 4"/>
          <p:cNvSpPr>
            <a:spLocks noGrp="1"/>
          </p:cNvSpPr>
          <p:nvPr>
            <p:ph type="sldNum" sz="quarter" idx="12"/>
          </p:nvPr>
        </p:nvSpPr>
        <p:spPr/>
        <p:txBody>
          <a:bodyPr/>
          <a:lstStyle/>
          <a:p>
            <a:fld id="{98C4C68B-9406-4B77-89B9-C5DA16782ACF}" type="slidenum">
              <a:rPr lang="es-EC" smtClean="0"/>
              <a:pPr/>
              <a:t>22</a:t>
            </a:fld>
            <a:endParaRPr lang="es-EC"/>
          </a:p>
        </p:txBody>
      </p:sp>
      <p:pic>
        <p:nvPicPr>
          <p:cNvPr id="11" name="Imagen 10"/>
          <p:cNvPicPr/>
          <p:nvPr/>
        </p:nvPicPr>
        <p:blipFill>
          <a:blip r:embed="rId2"/>
          <a:srcRect/>
          <a:stretch>
            <a:fillRect/>
          </a:stretch>
        </p:blipFill>
        <p:spPr bwMode="auto">
          <a:xfrm>
            <a:off x="7324437" y="1802732"/>
            <a:ext cx="2107158" cy="3314700"/>
          </a:xfrm>
          <a:prstGeom prst="rect">
            <a:avLst/>
          </a:prstGeom>
          <a:noFill/>
          <a:ln w="9525">
            <a:noFill/>
            <a:miter lim="800000"/>
            <a:headEnd/>
            <a:tailEnd/>
          </a:ln>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0303" y="2775284"/>
            <a:ext cx="2051384" cy="3088105"/>
          </a:xfrm>
          <a:prstGeom prst="rect">
            <a:avLst/>
          </a:prstGeom>
        </p:spPr>
      </p:pic>
    </p:spTree>
    <p:extLst>
      <p:ext uri="{BB962C8B-B14F-4D97-AF65-F5344CB8AC3E}">
        <p14:creationId xmlns:p14="http://schemas.microsoft.com/office/powerpoint/2010/main" val="4183099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4" y="624110"/>
            <a:ext cx="9430754" cy="1280890"/>
          </a:xfrm>
        </p:spPr>
        <p:txBody>
          <a:bodyPr/>
          <a:lstStyle/>
          <a:p>
            <a:r>
              <a:rPr lang="es-ES" dirty="0" smtClean="0"/>
              <a:t>Alternativas </a:t>
            </a:r>
            <a:r>
              <a:rPr lang="es-ES" dirty="0"/>
              <a:t>de Motores</a:t>
            </a:r>
            <a:endParaRPr lang="es-EC" dirty="0"/>
          </a:p>
        </p:txBody>
      </p:sp>
      <p:sp>
        <p:nvSpPr>
          <p:cNvPr id="3" name="Marcador de fecha 2"/>
          <p:cNvSpPr>
            <a:spLocks noGrp="1"/>
          </p:cNvSpPr>
          <p:nvPr>
            <p:ph type="dt" sz="half" idx="10"/>
          </p:nvPr>
        </p:nvSpPr>
        <p:spPr/>
        <p:txBody>
          <a:bodyPr/>
          <a:lstStyle/>
          <a:p>
            <a:r>
              <a:rPr lang="es-EC" smtClean="0"/>
              <a:t>26/01/2014</a:t>
            </a:r>
            <a:endParaRPr lang="es-EC"/>
          </a:p>
        </p:txBody>
      </p:sp>
      <p:sp>
        <p:nvSpPr>
          <p:cNvPr id="4" name="Marcador de pie de página 3"/>
          <p:cNvSpPr>
            <a:spLocks noGrp="1"/>
          </p:cNvSpPr>
          <p:nvPr>
            <p:ph type="ftr" sz="quarter" idx="11"/>
          </p:nvPr>
        </p:nvSpPr>
        <p:spPr/>
        <p:txBody>
          <a:bodyPr/>
          <a:lstStyle/>
          <a:p>
            <a:r>
              <a:rPr lang="es-EC" dirty="0" smtClean="0"/>
              <a:t>Proyecto de Grado</a:t>
            </a:r>
            <a:endParaRPr lang="es-EC" dirty="0"/>
          </a:p>
        </p:txBody>
      </p:sp>
      <p:sp>
        <p:nvSpPr>
          <p:cNvPr id="5" name="Marcador de número de diapositiva 4"/>
          <p:cNvSpPr>
            <a:spLocks noGrp="1"/>
          </p:cNvSpPr>
          <p:nvPr>
            <p:ph type="sldNum" sz="quarter" idx="12"/>
          </p:nvPr>
        </p:nvSpPr>
        <p:spPr/>
        <p:txBody>
          <a:bodyPr/>
          <a:lstStyle/>
          <a:p>
            <a:fld id="{98C4C68B-9406-4B77-89B9-C5DA16782ACF}" type="slidenum">
              <a:rPr lang="es-EC" smtClean="0"/>
              <a:t>23</a:t>
            </a:fld>
            <a:endParaRPr lang="es-EC"/>
          </a:p>
        </p:txBody>
      </p:sp>
      <p:graphicFrame>
        <p:nvGraphicFramePr>
          <p:cNvPr id="7" name="Tabla 6"/>
          <p:cNvGraphicFramePr>
            <a:graphicFrameLocks noGrp="1"/>
          </p:cNvGraphicFramePr>
          <p:nvPr>
            <p:extLst>
              <p:ext uri="{D42A27DB-BD31-4B8C-83A1-F6EECF244321}">
                <p14:modId xmlns:p14="http://schemas.microsoft.com/office/powerpoint/2010/main" val="1230950609"/>
              </p:ext>
            </p:extLst>
          </p:nvPr>
        </p:nvGraphicFramePr>
        <p:xfrm>
          <a:off x="1082275" y="1905000"/>
          <a:ext cx="10298281" cy="3754707"/>
        </p:xfrm>
        <a:graphic>
          <a:graphicData uri="http://schemas.openxmlformats.org/drawingml/2006/table">
            <a:tbl>
              <a:tblPr firstRow="1" firstCol="1" bandRow="1">
                <a:tableStyleId>{B301B821-A1FF-4177-AEE7-76D212191A09}</a:tableStyleId>
              </a:tblPr>
              <a:tblGrid>
                <a:gridCol w="2860251"/>
                <a:gridCol w="3452884"/>
                <a:gridCol w="3985146"/>
              </a:tblGrid>
              <a:tr h="223992">
                <a:tc>
                  <a:txBody>
                    <a:bodyPr/>
                    <a:lstStyle/>
                    <a:p>
                      <a:pPr>
                        <a:spcAft>
                          <a:spcPts val="0"/>
                        </a:spcAft>
                      </a:pPr>
                      <a:r>
                        <a:rPr lang="es-EC" sz="1400" dirty="0">
                          <a:effectLst/>
                        </a:rPr>
                        <a:t>Solución de Diseño</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400">
                          <a:effectLst/>
                        </a:rPr>
                        <a:t>Ventajas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400">
                          <a:effectLst/>
                        </a:rPr>
                        <a:t>Desventajas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791938">
                <a:tc>
                  <a:txBody>
                    <a:bodyPr/>
                    <a:lstStyle/>
                    <a:p>
                      <a:pPr>
                        <a:spcAft>
                          <a:spcPts val="0"/>
                        </a:spcAft>
                      </a:pPr>
                      <a:r>
                        <a:rPr lang="es-EC" sz="1400">
                          <a:effectLst/>
                        </a:rPr>
                        <a:t>Motor de Inducción</a:t>
                      </a:r>
                    </a:p>
                    <a:p>
                      <a:pPr>
                        <a:spcAft>
                          <a:spcPts val="0"/>
                        </a:spcAft>
                      </a:pPr>
                      <a:r>
                        <a:rPr lang="es-EC" sz="1400">
                          <a:effectLst/>
                        </a:rPr>
                        <a:t> </a:t>
                      </a:r>
                    </a:p>
                    <a:p>
                      <a:pPr>
                        <a:spcAft>
                          <a:spcPts val="0"/>
                        </a:spcAft>
                      </a:pPr>
                      <a:r>
                        <a:rPr lang="es-EC" sz="1400">
                          <a:effectLst/>
                        </a:rPr>
                        <a:t> </a:t>
                      </a:r>
                    </a:p>
                    <a:p>
                      <a:pPr>
                        <a:spcAft>
                          <a:spcPts val="0"/>
                        </a:spcAft>
                      </a:pPr>
                      <a:r>
                        <a:rPr lang="es-EC" sz="1400">
                          <a:effectLst/>
                        </a:rPr>
                        <a:t> </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400" dirty="0">
                          <a:effectLst/>
                        </a:rPr>
                        <a:t>Velocidades de rotación altas.</a:t>
                      </a:r>
                    </a:p>
                    <a:p>
                      <a:pPr>
                        <a:spcAft>
                          <a:spcPts val="0"/>
                        </a:spcAft>
                      </a:pPr>
                      <a:r>
                        <a:rPr lang="es-EC" sz="1400" dirty="0">
                          <a:effectLst/>
                        </a:rPr>
                        <a:t>Bajo Costo.</a:t>
                      </a:r>
                    </a:p>
                    <a:p>
                      <a:pPr>
                        <a:spcAft>
                          <a:spcPts val="0"/>
                        </a:spcAft>
                      </a:pPr>
                      <a:r>
                        <a:rPr lang="es-EC" sz="1400" dirty="0">
                          <a:effectLst/>
                        </a:rPr>
                        <a:t>Poco mantenimiento al carecer de escobillas.</a:t>
                      </a:r>
                    </a:p>
                    <a:p>
                      <a:pPr>
                        <a:spcAft>
                          <a:spcPts val="0"/>
                        </a:spcAft>
                      </a:pPr>
                      <a:r>
                        <a:rPr lang="es-EC" sz="1400" dirty="0">
                          <a:effectLst/>
                        </a:rPr>
                        <a:t>Potencia alta al no depender de la velocidad.</a:t>
                      </a:r>
                    </a:p>
                    <a:p>
                      <a:pPr>
                        <a:spcAft>
                          <a:spcPts val="0"/>
                        </a:spcAft>
                      </a:pPr>
                      <a:r>
                        <a:rPr lang="es-EC" sz="1400" dirty="0">
                          <a:effectLst/>
                        </a:rPr>
                        <a:t>Fácil arranque en velocidad que no varía.</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400">
                          <a:effectLst/>
                        </a:rPr>
                        <a:t>Sistema de control de velocidad y posición costoso.</a:t>
                      </a:r>
                    </a:p>
                    <a:p>
                      <a:pPr>
                        <a:spcAft>
                          <a:spcPts val="0"/>
                        </a:spcAft>
                      </a:pPr>
                      <a:r>
                        <a:rPr lang="es-EC" sz="1400">
                          <a:effectLst/>
                        </a:rPr>
                        <a:t>Restricciones para trabajar a bajas velocidades. No menor de 1/3 de la velocidad base.</a:t>
                      </a:r>
                    </a:p>
                    <a:p>
                      <a:pPr>
                        <a:spcAft>
                          <a:spcPts val="0"/>
                        </a:spcAft>
                      </a:pPr>
                      <a:r>
                        <a:rPr lang="es-EC" sz="1400">
                          <a:effectLst/>
                        </a:rPr>
                        <a:t>Dimensiones grandes.</a:t>
                      </a:r>
                    </a:p>
                    <a:p>
                      <a:pPr>
                        <a:spcAft>
                          <a:spcPts val="0"/>
                        </a:spcAft>
                      </a:pPr>
                      <a:r>
                        <a:rPr lang="es-EC" sz="1400">
                          <a:effectLst/>
                        </a:rPr>
                        <a:t>Corrientes altas en el arranque.</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927057">
                <a:tc>
                  <a:txBody>
                    <a:bodyPr/>
                    <a:lstStyle/>
                    <a:p>
                      <a:pPr>
                        <a:spcAft>
                          <a:spcPts val="0"/>
                        </a:spcAft>
                      </a:pPr>
                      <a:r>
                        <a:rPr lang="es-EC" sz="1400">
                          <a:effectLst/>
                        </a:rPr>
                        <a:t>Motor DC</a:t>
                      </a:r>
                    </a:p>
                    <a:p>
                      <a:pPr>
                        <a:spcAft>
                          <a:spcPts val="0"/>
                        </a:spcAft>
                      </a:pPr>
                      <a:r>
                        <a:rPr lang="es-EC" sz="1400">
                          <a:effectLst/>
                        </a:rPr>
                        <a:t> </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400">
                          <a:effectLst/>
                        </a:rPr>
                        <a:t>Facilidad en controlar el arranque y paro.</a:t>
                      </a:r>
                    </a:p>
                    <a:p>
                      <a:pPr>
                        <a:spcAft>
                          <a:spcPts val="0"/>
                        </a:spcAft>
                      </a:pPr>
                      <a:r>
                        <a:rPr lang="es-EC" sz="1400">
                          <a:effectLst/>
                        </a:rPr>
                        <a:t>Control de velocidad no muy complicado.</a:t>
                      </a:r>
                    </a:p>
                    <a:p>
                      <a:pPr>
                        <a:spcAft>
                          <a:spcPts val="0"/>
                        </a:spcAft>
                      </a:pPr>
                      <a:r>
                        <a:rPr lang="es-EC" sz="1400">
                          <a:effectLst/>
                        </a:rPr>
                        <a:t> </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400">
                          <a:effectLst/>
                        </a:rPr>
                        <a:t>Alto costo.</a:t>
                      </a:r>
                    </a:p>
                    <a:p>
                      <a:pPr>
                        <a:spcAft>
                          <a:spcPts val="0"/>
                        </a:spcAft>
                      </a:pPr>
                      <a:r>
                        <a:rPr lang="es-EC" sz="1400">
                          <a:effectLst/>
                        </a:rPr>
                        <a:t>Mantenimiento necesario en motores con escobillas.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671977">
                <a:tc>
                  <a:txBody>
                    <a:bodyPr/>
                    <a:lstStyle/>
                    <a:p>
                      <a:pPr>
                        <a:spcAft>
                          <a:spcPts val="0"/>
                        </a:spcAft>
                      </a:pPr>
                      <a:r>
                        <a:rPr lang="es-EC" sz="1400" dirty="0">
                          <a:effectLst/>
                        </a:rPr>
                        <a:t>Servomotor</a:t>
                      </a:r>
                    </a:p>
                    <a:p>
                      <a:pPr>
                        <a:spcAft>
                          <a:spcPts val="0"/>
                        </a:spcAft>
                      </a:pPr>
                      <a:r>
                        <a:rPr lang="es-EC" sz="1400" dirty="0">
                          <a:effectLst/>
                        </a:rPr>
                        <a:t> </a:t>
                      </a:r>
                    </a:p>
                    <a:p>
                      <a:pPr>
                        <a:spcAft>
                          <a:spcPts val="0"/>
                        </a:spcAft>
                      </a:pPr>
                      <a:r>
                        <a:rPr lang="es-EC" sz="1400" dirty="0">
                          <a:effectLst/>
                        </a:rPr>
                        <a:t> </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400" dirty="0">
                          <a:effectLst/>
                        </a:rPr>
                        <a:t>Fácil control de posición y velocidad.</a:t>
                      </a:r>
                    </a:p>
                    <a:p>
                      <a:pPr>
                        <a:spcAft>
                          <a:spcPts val="0"/>
                        </a:spcAft>
                      </a:pPr>
                      <a:r>
                        <a:rPr lang="es-EC" sz="1400" dirty="0">
                          <a:effectLst/>
                        </a:rPr>
                        <a:t>Control preciso.</a:t>
                      </a:r>
                    </a:p>
                    <a:p>
                      <a:pPr>
                        <a:spcAft>
                          <a:spcPts val="0"/>
                        </a:spcAft>
                      </a:pPr>
                      <a:r>
                        <a:rPr lang="es-EC" sz="1400" dirty="0">
                          <a:effectLst/>
                        </a:rPr>
                        <a:t>Pequeñas dimensiones de diseño.</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C" sz="1400" dirty="0">
                          <a:effectLst/>
                        </a:rPr>
                        <a:t>Alto costo.</a:t>
                      </a:r>
                    </a:p>
                    <a:p>
                      <a:pPr>
                        <a:spcAft>
                          <a:spcPts val="0"/>
                        </a:spcAft>
                      </a:pPr>
                      <a:r>
                        <a:rPr lang="es-EC" sz="1400" dirty="0">
                          <a:effectLst/>
                        </a:rPr>
                        <a:t>Potencia y torque bajo.</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14339" name="Imagen 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9212" y="2842884"/>
            <a:ext cx="1114734" cy="9906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Imagen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62" y="4030748"/>
            <a:ext cx="1095684" cy="759355"/>
          </a:xfrm>
          <a:prstGeom prst="rect">
            <a:avLst/>
          </a:prstGeom>
          <a:noFill/>
          <a:extLst>
            <a:ext uri="{909E8E84-426E-40DD-AFC4-6F175D3DCCD1}">
              <a14:hiddenFill xmlns:a14="http://schemas.microsoft.com/office/drawing/2010/main">
                <a:solidFill>
                  <a:srgbClr val="FFFFFF"/>
                </a:solidFill>
              </a14:hiddenFill>
            </a:ext>
          </a:extLst>
        </p:spPr>
      </p:pic>
      <p:pic>
        <p:nvPicPr>
          <p:cNvPr id="14337" name="Imagen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9212" y="4987367"/>
            <a:ext cx="1095684"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2100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94673" y="467683"/>
            <a:ext cx="8911687" cy="1280890"/>
          </a:xfrm>
        </p:spPr>
        <p:txBody>
          <a:bodyPr/>
          <a:lstStyle/>
          <a:p>
            <a:r>
              <a:rPr lang="es-ES" dirty="0" smtClean="0"/>
              <a:t>Método de selección de alternativas</a:t>
            </a:r>
            <a:endParaRPr lang="es-EC" dirty="0"/>
          </a:p>
        </p:txBody>
      </p:sp>
      <p:sp>
        <p:nvSpPr>
          <p:cNvPr id="3" name="Marcador de fecha 2"/>
          <p:cNvSpPr>
            <a:spLocks noGrp="1"/>
          </p:cNvSpPr>
          <p:nvPr>
            <p:ph type="dt" sz="half" idx="10"/>
          </p:nvPr>
        </p:nvSpPr>
        <p:spPr/>
        <p:txBody>
          <a:bodyPr/>
          <a:lstStyle/>
          <a:p>
            <a:r>
              <a:rPr lang="es-EC" smtClean="0"/>
              <a:t>26/01/2014</a:t>
            </a:r>
            <a:endParaRPr lang="es-EC"/>
          </a:p>
        </p:txBody>
      </p:sp>
      <p:sp>
        <p:nvSpPr>
          <p:cNvPr id="4" name="Marcador de pie de página 3"/>
          <p:cNvSpPr>
            <a:spLocks noGrp="1"/>
          </p:cNvSpPr>
          <p:nvPr>
            <p:ph type="ftr" sz="quarter" idx="11"/>
          </p:nvPr>
        </p:nvSpPr>
        <p:spPr/>
        <p:txBody>
          <a:bodyPr/>
          <a:lstStyle/>
          <a:p>
            <a:r>
              <a:rPr lang="es-EC" smtClean="0"/>
              <a:t>Proyecto de Grado</a:t>
            </a:r>
            <a:endParaRPr lang="es-EC"/>
          </a:p>
        </p:txBody>
      </p:sp>
      <p:sp>
        <p:nvSpPr>
          <p:cNvPr id="5" name="Marcador de número de diapositiva 4"/>
          <p:cNvSpPr>
            <a:spLocks noGrp="1"/>
          </p:cNvSpPr>
          <p:nvPr>
            <p:ph type="sldNum" sz="quarter" idx="12"/>
          </p:nvPr>
        </p:nvSpPr>
        <p:spPr/>
        <p:txBody>
          <a:bodyPr/>
          <a:lstStyle/>
          <a:p>
            <a:fld id="{98C4C68B-9406-4B77-89B9-C5DA16782ACF}" type="slidenum">
              <a:rPr lang="es-EC" smtClean="0"/>
              <a:t>24</a:t>
            </a:fld>
            <a:endParaRPr lang="es-EC"/>
          </a:p>
        </p:txBody>
      </p:sp>
      <p:graphicFrame>
        <p:nvGraphicFramePr>
          <p:cNvPr id="7" name="Diagrama 5"/>
          <p:cNvGraphicFramePr/>
          <p:nvPr>
            <p:extLst>
              <p:ext uri="{D42A27DB-BD31-4B8C-83A1-F6EECF244321}">
                <p14:modId xmlns:p14="http://schemas.microsoft.com/office/powerpoint/2010/main" val="269257241"/>
              </p:ext>
            </p:extLst>
          </p:nvPr>
        </p:nvGraphicFramePr>
        <p:xfrm>
          <a:off x="853240" y="1152907"/>
          <a:ext cx="4521451" cy="3513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ángulo 10"/>
          <p:cNvSpPr/>
          <p:nvPr/>
        </p:nvSpPr>
        <p:spPr>
          <a:xfrm>
            <a:off x="5671859" y="1379241"/>
            <a:ext cx="2347117" cy="646331"/>
          </a:xfrm>
          <a:prstGeom prst="rect">
            <a:avLst/>
          </a:prstGeom>
        </p:spPr>
        <p:txBody>
          <a:bodyPr wrap="none">
            <a:spAutoFit/>
          </a:bodyPr>
          <a:lstStyle/>
          <a:p>
            <a:r>
              <a:rPr lang="es-EC" b="1" dirty="0" smtClean="0"/>
              <a:t>Solución: </a:t>
            </a:r>
            <a:r>
              <a:rPr lang="es-EC" dirty="0"/>
              <a:t>Motor DC</a:t>
            </a:r>
            <a:endParaRPr lang="es-EC"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es-EC"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5" name="Imagen 14"/>
          <p:cNvPicPr/>
          <p:nvPr/>
        </p:nvPicPr>
        <p:blipFill>
          <a:blip r:embed="rId7"/>
          <a:stretch>
            <a:fillRect/>
          </a:stretch>
        </p:blipFill>
        <p:spPr>
          <a:xfrm>
            <a:off x="5671859" y="2070672"/>
            <a:ext cx="3134995" cy="1732915"/>
          </a:xfrm>
          <a:prstGeom prst="rect">
            <a:avLst/>
          </a:prstGeom>
        </p:spPr>
      </p:pic>
      <p:pic>
        <p:nvPicPr>
          <p:cNvPr id="16" name="Imagen 15"/>
          <p:cNvPicPr/>
          <p:nvPr/>
        </p:nvPicPr>
        <p:blipFill>
          <a:blip r:embed="rId8"/>
          <a:stretch>
            <a:fillRect/>
          </a:stretch>
        </p:blipFill>
        <p:spPr>
          <a:xfrm>
            <a:off x="8233234" y="3670165"/>
            <a:ext cx="2919664" cy="2188644"/>
          </a:xfrm>
          <a:prstGeom prst="rect">
            <a:avLst/>
          </a:prstGeom>
        </p:spPr>
      </p:pic>
      <p:pic>
        <p:nvPicPr>
          <p:cNvPr id="6" name="Imagen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61222" y="4295249"/>
            <a:ext cx="2823411" cy="2117558"/>
          </a:xfrm>
          <a:prstGeom prst="rect">
            <a:avLst/>
          </a:prstGeom>
        </p:spPr>
      </p:pic>
    </p:spTree>
    <p:extLst>
      <p:ext uri="{BB962C8B-B14F-4D97-AF65-F5344CB8AC3E}">
        <p14:creationId xmlns:p14="http://schemas.microsoft.com/office/powerpoint/2010/main" val="840799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DISEÑO MECÁNICO</a:t>
            </a:r>
            <a:endParaRPr lang="es-EC" dirty="0"/>
          </a:p>
        </p:txBody>
      </p:sp>
      <p:sp>
        <p:nvSpPr>
          <p:cNvPr id="3" name="Marcador de texto 2"/>
          <p:cNvSpPr>
            <a:spLocks noGrp="1"/>
          </p:cNvSpPr>
          <p:nvPr>
            <p:ph type="body" idx="1"/>
          </p:nvPr>
        </p:nvSpPr>
        <p:spPr/>
        <p:txBody>
          <a:bodyPr>
            <a:normAutofit fontScale="70000" lnSpcReduction="20000"/>
          </a:bodyPr>
          <a:lstStyle/>
          <a:p>
            <a:r>
              <a:rPr lang="es-ES" dirty="0" smtClean="0"/>
              <a:t>Selección del Material</a:t>
            </a:r>
          </a:p>
          <a:p>
            <a:r>
              <a:rPr lang="es-ES" dirty="0" smtClean="0"/>
              <a:t>Modelado 3D</a:t>
            </a:r>
          </a:p>
          <a:p>
            <a:r>
              <a:rPr lang="es-ES" dirty="0" smtClean="0"/>
              <a:t>Diseño de Mecanismos</a:t>
            </a:r>
            <a:endParaRPr lang="es-EC" dirty="0"/>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98C4C68B-9406-4B77-89B9-C5DA16782ACF}" type="slidenum">
              <a:rPr lang="es-EC" smtClean="0"/>
              <a:t>25</a:t>
            </a:fld>
            <a:endParaRPr lang="es-EC"/>
          </a:p>
        </p:txBody>
      </p:sp>
    </p:spTree>
    <p:extLst>
      <p:ext uri="{BB962C8B-B14F-4D97-AF65-F5344CB8AC3E}">
        <p14:creationId xmlns:p14="http://schemas.microsoft.com/office/powerpoint/2010/main" val="2208858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23066" y="678390"/>
            <a:ext cx="8911687" cy="1280890"/>
          </a:xfrm>
        </p:spPr>
        <p:txBody>
          <a:bodyPr/>
          <a:lstStyle/>
          <a:p>
            <a:r>
              <a:rPr lang="es-ES" dirty="0" err="1" smtClean="0"/>
              <a:t>Metodo</a:t>
            </a:r>
            <a:r>
              <a:rPr lang="es-ES" dirty="0" smtClean="0"/>
              <a:t> Ashby</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sz="half" idx="1"/>
              </p:nvPr>
            </p:nvSpPr>
            <p:spPr>
              <a:xfrm>
                <a:off x="1677532" y="2128907"/>
                <a:ext cx="4313864" cy="3777622"/>
              </a:xfrm>
              <a:noFill/>
            </p:spPr>
            <p:txBody>
              <a:bodyPr>
                <a:normAutofit fontScale="70000" lnSpcReduction="20000"/>
              </a:bodyPr>
              <a:lstStyle/>
              <a:p>
                <a:pPr marL="0" indent="0">
                  <a:buNone/>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𝑃</m:t>
                      </m:r>
                      <m:r>
                        <a:rPr lang="es-ES" b="0" i="1" smtClean="0">
                          <a:latin typeface="Cambria Math" panose="02040503050406030204" pitchFamily="18" charset="0"/>
                        </a:rPr>
                        <m:t>=</m:t>
                      </m:r>
                      <m:d>
                        <m:dPr>
                          <m:begChr m:val="["/>
                          <m:endChr m:val="]"/>
                          <m:ctrlPr>
                            <a:rPr lang="es-EC" i="1">
                              <a:latin typeface="Cambria Math" panose="02040503050406030204" pitchFamily="18" charset="0"/>
                            </a:rPr>
                          </m:ctrlPr>
                        </m:dPr>
                        <m:e>
                          <m:d>
                            <m:dPr>
                              <m:ctrlPr>
                                <a:rPr lang="es-EC" i="1">
                                  <a:latin typeface="Cambria Math" panose="02040503050406030204" pitchFamily="18" charset="0"/>
                                </a:rPr>
                              </m:ctrlPr>
                            </m:dPr>
                            <m:e>
                              <m:eqArr>
                                <m:eqArrPr>
                                  <m:ctrlPr>
                                    <a:rPr lang="es-EC" i="1">
                                      <a:latin typeface="Cambria Math" panose="02040503050406030204" pitchFamily="18" charset="0"/>
                                    </a:rPr>
                                  </m:ctrlPr>
                                </m:eqArrPr>
                                <m:e>
                                  <m:r>
                                    <a:rPr lang="es-EC" i="1">
                                      <a:latin typeface="Cambria Math" panose="02040503050406030204" pitchFamily="18" charset="0"/>
                                    </a:rPr>
                                    <m:t>𝑟𝑒𝑞𝑢𝑒𝑟𝑖𝑚𝑖𝑒𝑛𝑡𝑜𝑠</m:t>
                                  </m:r>
                                </m:e>
                                <m:e>
                                  <m:r>
                                    <a:rPr lang="es-EC" i="1">
                                      <a:latin typeface="Cambria Math" panose="02040503050406030204" pitchFamily="18" charset="0"/>
                                    </a:rPr>
                                    <m:t>𝑓𝑢𝑛𝑐𝑖𝑜𝑛𝑎𝑙𝑒𝑠</m:t>
                                  </m:r>
                                  <m:r>
                                    <a:rPr lang="es-EC" i="1">
                                      <a:latin typeface="Cambria Math" panose="02040503050406030204" pitchFamily="18" charset="0"/>
                                    </a:rPr>
                                    <m:t> </m:t>
                                  </m:r>
                                  <m:r>
                                    <a:rPr lang="es-EC" i="1">
                                      <a:latin typeface="Cambria Math" panose="02040503050406030204" pitchFamily="18" charset="0"/>
                                    </a:rPr>
                                    <m:t>𝐹</m:t>
                                  </m:r>
                                </m:e>
                              </m:eqArr>
                            </m:e>
                          </m:d>
                          <m:r>
                            <a:rPr lang="es-EC" i="1">
                              <a:latin typeface="Cambria Math" panose="02040503050406030204" pitchFamily="18" charset="0"/>
                            </a:rPr>
                            <m:t>,</m:t>
                          </m:r>
                          <m:d>
                            <m:dPr>
                              <m:ctrlPr>
                                <a:rPr lang="es-EC" i="1">
                                  <a:latin typeface="Cambria Math" panose="02040503050406030204" pitchFamily="18" charset="0"/>
                                </a:rPr>
                              </m:ctrlPr>
                            </m:dPr>
                            <m:e>
                              <m:eqArr>
                                <m:eqArrPr>
                                  <m:ctrlPr>
                                    <a:rPr lang="es-EC" i="1">
                                      <a:latin typeface="Cambria Math" panose="02040503050406030204" pitchFamily="18" charset="0"/>
                                    </a:rPr>
                                  </m:ctrlPr>
                                </m:eqArrPr>
                                <m:e>
                                  <m:r>
                                    <a:rPr lang="es-EC" i="1">
                                      <a:latin typeface="Cambria Math" panose="02040503050406030204" pitchFamily="18" charset="0"/>
                                    </a:rPr>
                                    <m:t>𝑝𝑎𝑟</m:t>
                                  </m:r>
                                  <m:r>
                                    <a:rPr lang="es-EC" i="1">
                                      <a:latin typeface="Cambria Math" panose="02040503050406030204" pitchFamily="18" charset="0"/>
                                    </a:rPr>
                                    <m:t>á</m:t>
                                  </m:r>
                                  <m:r>
                                    <a:rPr lang="es-EC" i="1">
                                      <a:latin typeface="Cambria Math" panose="02040503050406030204" pitchFamily="18" charset="0"/>
                                    </a:rPr>
                                    <m:t>𝑚𝑒𝑡𝑟𝑜𝑠</m:t>
                                  </m:r>
                                </m:e>
                                <m:e>
                                  <m:r>
                                    <a:rPr lang="es-EC" i="1">
                                      <a:latin typeface="Cambria Math" panose="02040503050406030204" pitchFamily="18" charset="0"/>
                                    </a:rPr>
                                    <m:t>𝑔𝑒𝑜𝑚</m:t>
                                  </m:r>
                                  <m:r>
                                    <a:rPr lang="es-EC" i="1">
                                      <a:latin typeface="Cambria Math" panose="02040503050406030204" pitchFamily="18" charset="0"/>
                                    </a:rPr>
                                    <m:t>é</m:t>
                                  </m:r>
                                  <m:r>
                                    <a:rPr lang="es-EC" i="1">
                                      <a:latin typeface="Cambria Math" panose="02040503050406030204" pitchFamily="18" charset="0"/>
                                    </a:rPr>
                                    <m:t>𝑡𝑟𝑖𝑐𝑜𝑠</m:t>
                                  </m:r>
                                  <m:r>
                                    <a:rPr lang="es-EC" i="1">
                                      <a:latin typeface="Cambria Math" panose="02040503050406030204" pitchFamily="18" charset="0"/>
                                    </a:rPr>
                                    <m:t> </m:t>
                                  </m:r>
                                  <m:r>
                                    <a:rPr lang="es-EC" i="1">
                                      <a:latin typeface="Cambria Math" panose="02040503050406030204" pitchFamily="18" charset="0"/>
                                    </a:rPr>
                                    <m:t>𝐺</m:t>
                                  </m:r>
                                </m:e>
                              </m:eqArr>
                            </m:e>
                          </m:d>
                          <m:r>
                            <a:rPr lang="es-EC" i="1">
                              <a:latin typeface="Cambria Math" panose="02040503050406030204" pitchFamily="18" charset="0"/>
                            </a:rPr>
                            <m:t>,</m:t>
                          </m:r>
                          <m:d>
                            <m:dPr>
                              <m:ctrlPr>
                                <a:rPr lang="es-EC" i="1">
                                  <a:latin typeface="Cambria Math" panose="02040503050406030204" pitchFamily="18" charset="0"/>
                                </a:rPr>
                              </m:ctrlPr>
                            </m:dPr>
                            <m:e>
                              <m:eqArr>
                                <m:eqArrPr>
                                  <m:ctrlPr>
                                    <a:rPr lang="es-EC" i="1">
                                      <a:latin typeface="Cambria Math" panose="02040503050406030204" pitchFamily="18" charset="0"/>
                                    </a:rPr>
                                  </m:ctrlPr>
                                </m:eqArrPr>
                                <m:e>
                                  <m:r>
                                    <a:rPr lang="es-EC" i="1">
                                      <a:latin typeface="Cambria Math" panose="02040503050406030204" pitchFamily="18" charset="0"/>
                                    </a:rPr>
                                    <m:t>𝑝𝑟𝑜𝑝𝑖𝑒𝑑𝑎𝑑𝑒𝑠</m:t>
                                  </m:r>
                                </m:e>
                                <m:e>
                                  <m:r>
                                    <a:rPr lang="es-EC" i="1">
                                      <a:latin typeface="Cambria Math" panose="02040503050406030204" pitchFamily="18" charset="0"/>
                                    </a:rPr>
                                    <m:t>𝑚𝑎𝑡𝑒𝑟𝑖𝑎𝑙𝑒𝑠</m:t>
                                  </m:r>
                                  <m:r>
                                    <a:rPr lang="es-EC" i="1">
                                      <a:latin typeface="Cambria Math" panose="02040503050406030204" pitchFamily="18" charset="0"/>
                                    </a:rPr>
                                    <m:t> </m:t>
                                  </m:r>
                                  <m:r>
                                    <a:rPr lang="es-EC" i="1">
                                      <a:latin typeface="Cambria Math" panose="02040503050406030204" pitchFamily="18" charset="0"/>
                                    </a:rPr>
                                    <m:t>𝑀</m:t>
                                  </m:r>
                                </m:e>
                              </m:eqArr>
                            </m:e>
                          </m:d>
                        </m:e>
                      </m:d>
                    </m:oMath>
                  </m:oMathPara>
                </a14:m>
                <a:endParaRPr lang="es-EC" dirty="0" smtClean="0"/>
              </a:p>
              <a:p>
                <a:pPr marL="0" indent="0">
                  <a:buNone/>
                </a:pPr>
                <a:endParaRPr lang="es-ES" dirty="0"/>
              </a:p>
              <a:p>
                <a:pPr marL="0" indent="0">
                  <a:buNone/>
                </a:pPr>
                <a:r>
                  <a:rPr lang="es-ES" i="1" dirty="0" smtClean="0"/>
                  <a:t>De manera </a:t>
                </a:r>
                <a:r>
                  <a:rPr lang="es-ES" i="1" dirty="0" err="1" smtClean="0"/>
                  <a:t>simbolica</a:t>
                </a:r>
                <a:r>
                  <a:rPr lang="es-ES" i="1" dirty="0" smtClean="0"/>
                  <a:t>:</a:t>
                </a:r>
                <a:endParaRPr lang="es-EC" i="1"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m:t>
                      </m:r>
                      <m:r>
                        <a:rPr lang="es-EC" i="1">
                          <a:latin typeface="Cambria Math" panose="02040503050406030204" pitchFamily="18" charset="0"/>
                        </a:rPr>
                        <m:t>=</m:t>
                      </m:r>
                      <m:r>
                        <a:rPr lang="es-EC" i="1">
                          <a:latin typeface="Cambria Math" panose="02040503050406030204" pitchFamily="18" charset="0"/>
                        </a:rPr>
                        <m:t>𝑓</m:t>
                      </m:r>
                      <m:d>
                        <m:dPr>
                          <m:ctrlPr>
                            <a:rPr lang="es-EC" i="1">
                              <a:latin typeface="Cambria Math" panose="02040503050406030204" pitchFamily="18" charset="0"/>
                            </a:rPr>
                          </m:ctrlPr>
                        </m:dPr>
                        <m:e>
                          <m:r>
                            <a:rPr lang="es-EC" i="1">
                              <a:latin typeface="Cambria Math" panose="02040503050406030204" pitchFamily="18" charset="0"/>
                            </a:rPr>
                            <m:t>𝐹</m:t>
                          </m:r>
                          <m:r>
                            <a:rPr lang="es-EC" i="1">
                              <a:latin typeface="Cambria Math" panose="02040503050406030204" pitchFamily="18" charset="0"/>
                            </a:rPr>
                            <m:t>,</m:t>
                          </m:r>
                          <m:r>
                            <a:rPr lang="es-EC" i="1">
                              <a:latin typeface="Cambria Math" panose="02040503050406030204" pitchFamily="18" charset="0"/>
                            </a:rPr>
                            <m:t>𝐺</m:t>
                          </m:r>
                          <m:r>
                            <a:rPr lang="es-EC" i="1">
                              <a:latin typeface="Cambria Math" panose="02040503050406030204" pitchFamily="18" charset="0"/>
                            </a:rPr>
                            <m:t>,</m:t>
                          </m:r>
                          <m:r>
                            <a:rPr lang="es-EC" i="1">
                              <a:latin typeface="Cambria Math" panose="02040503050406030204" pitchFamily="18" charset="0"/>
                            </a:rPr>
                            <m:t>𝑀</m:t>
                          </m:r>
                        </m:e>
                      </m:d>
                    </m:oMath>
                  </m:oMathPara>
                </a14:m>
                <a:endParaRPr lang="es-EC" dirty="0" smtClean="0"/>
              </a:p>
              <a:p>
                <a:pPr marL="0" indent="0">
                  <a:buNone/>
                </a:pPr>
                <a:endParaRPr lang="es-ES"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m:t>
                      </m:r>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1</m:t>
                          </m:r>
                        </m:sub>
                      </m:sSub>
                      <m:d>
                        <m:dPr>
                          <m:ctrlPr>
                            <a:rPr lang="es-EC" i="1">
                              <a:latin typeface="Cambria Math" panose="02040503050406030204" pitchFamily="18" charset="0"/>
                            </a:rPr>
                          </m:ctrlPr>
                        </m:dPr>
                        <m:e>
                          <m:r>
                            <a:rPr lang="es-EC" i="1">
                              <a:latin typeface="Cambria Math" panose="02040503050406030204" pitchFamily="18" charset="0"/>
                            </a:rPr>
                            <m:t>𝐹</m:t>
                          </m:r>
                        </m:e>
                      </m:d>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2</m:t>
                          </m:r>
                        </m:sub>
                      </m:sSub>
                      <m:d>
                        <m:dPr>
                          <m:ctrlPr>
                            <a:rPr lang="es-EC" i="1">
                              <a:latin typeface="Cambria Math" panose="02040503050406030204" pitchFamily="18" charset="0"/>
                            </a:rPr>
                          </m:ctrlPr>
                        </m:dPr>
                        <m:e>
                          <m:r>
                            <a:rPr lang="es-EC" i="1">
                              <a:latin typeface="Cambria Math" panose="02040503050406030204" pitchFamily="18" charset="0"/>
                            </a:rPr>
                            <m:t>𝐺</m:t>
                          </m:r>
                        </m:e>
                      </m:d>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3</m:t>
                          </m:r>
                        </m:sub>
                      </m:sSub>
                      <m:r>
                        <a:rPr lang="es-EC" i="1">
                          <a:latin typeface="Cambria Math" panose="02040503050406030204" pitchFamily="18" charset="0"/>
                        </a:rPr>
                        <m:t>(</m:t>
                      </m:r>
                      <m:r>
                        <a:rPr lang="es-EC" i="1">
                          <a:latin typeface="Cambria Math" panose="02040503050406030204" pitchFamily="18" charset="0"/>
                        </a:rPr>
                        <m:t>𝑀</m:t>
                      </m:r>
                      <m:r>
                        <a:rPr lang="es-EC" i="1">
                          <a:latin typeface="Cambria Math" panose="02040503050406030204" pitchFamily="18" charset="0"/>
                        </a:rPr>
                        <m:t>)</m:t>
                      </m:r>
                    </m:oMath>
                  </m:oMathPara>
                </a14:m>
                <a:endParaRPr lang="es-EC" dirty="0" smtClean="0"/>
              </a:p>
              <a:p>
                <a:pPr marL="0" indent="0">
                  <a:buNone/>
                </a:pPr>
                <a:endParaRPr lang="es-ES" dirty="0"/>
              </a:p>
              <a:p>
                <a:pPr marL="0" indent="0">
                  <a:buNone/>
                </a:pP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3</m:t>
                        </m:r>
                      </m:sub>
                    </m:sSub>
                    <m:d>
                      <m:dPr>
                        <m:ctrlPr>
                          <a:rPr lang="es-EC" i="1">
                            <a:latin typeface="Cambria Math" panose="02040503050406030204" pitchFamily="18" charset="0"/>
                          </a:rPr>
                        </m:ctrlPr>
                      </m:dPr>
                      <m:e>
                        <m:r>
                          <a:rPr lang="es-EC" i="1">
                            <a:latin typeface="Cambria Math" panose="02040503050406030204" pitchFamily="18" charset="0"/>
                          </a:rPr>
                          <m:t>𝑀</m:t>
                        </m:r>
                      </m:e>
                    </m:d>
                  </m:oMath>
                </a14:m>
                <a:r>
                  <a:rPr lang="es-EC" dirty="0"/>
                  <a:t>coeficiente de eficiencia del material</a:t>
                </a:r>
                <a:r>
                  <a:rPr lang="es-EC" dirty="0" smtClean="0"/>
                  <a:t>.</a:t>
                </a:r>
              </a:p>
              <a:p>
                <a:pPr marL="0" indent="0">
                  <a:buNone/>
                </a:pPr>
                <a:endParaRPr lang="es-ES" dirty="0"/>
              </a:p>
              <a:p>
                <a:pPr marL="0" indent="0">
                  <a:buNone/>
                </a:pPr>
                <a:endParaRPr lang="es-ES" dirty="0" smtClean="0"/>
              </a:p>
              <a:p>
                <a:pPr marL="0" indent="0">
                  <a:buNone/>
                </a:pPr>
                <a:endParaRPr lang="es-ES" dirty="0"/>
              </a:p>
              <a:p>
                <a:pPr marL="0" indent="0">
                  <a:buNone/>
                </a:pPr>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sz="half" idx="1"/>
              </p:nvPr>
            </p:nvSpPr>
            <p:spPr>
              <a:blipFill rotWithShape="0">
                <a:blip r:embed="rId2"/>
                <a:stretch>
                  <a:fillRect l="-283"/>
                </a:stretch>
              </a:blipFill>
            </p:spPr>
            <p:txBody>
              <a:bodyPr/>
              <a:lstStyle/>
              <a:p>
                <a:r>
                  <a:rPr lang="es-EC">
                    <a:noFill/>
                  </a:rPr>
                  <a:t> </a:t>
                </a:r>
              </a:p>
            </p:txBody>
          </p:sp>
        </mc:Fallback>
      </mc:AlternateContent>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98C4C68B-9406-4B77-89B9-C5DA16782ACF}" type="slidenum">
              <a:rPr lang="es-EC" smtClean="0"/>
              <a:t>26</a:t>
            </a:fld>
            <a:endParaRPr lang="es-EC"/>
          </a:p>
        </p:txBody>
      </p:sp>
      <p:pic>
        <p:nvPicPr>
          <p:cNvPr id="8" name="Marcador de contenido 7"/>
          <p:cNvPicPr>
            <a:picLocks noGrp="1"/>
          </p:cNvPicPr>
          <p:nvPr>
            <p:ph sz="half" idx="2"/>
          </p:nvPr>
        </p:nvPicPr>
        <p:blipFill>
          <a:blip r:embed="rId3"/>
          <a:srcRect/>
          <a:stretch>
            <a:fillRect/>
          </a:stretch>
        </p:blipFill>
        <p:spPr bwMode="auto">
          <a:xfrm>
            <a:off x="6320142" y="1690687"/>
            <a:ext cx="5033658" cy="4177849"/>
          </a:xfrm>
          <a:prstGeom prst="rect">
            <a:avLst/>
          </a:prstGeom>
          <a:noFill/>
          <a:ln w="9525">
            <a:noFill/>
            <a:miter lim="800000"/>
            <a:headEnd/>
            <a:tailEnd/>
          </a:ln>
        </p:spPr>
      </p:pic>
      <p:sp>
        <p:nvSpPr>
          <p:cNvPr id="9" name="Elipse 8"/>
          <p:cNvSpPr/>
          <p:nvPr/>
        </p:nvSpPr>
        <p:spPr>
          <a:xfrm>
            <a:off x="6605514" y="2047163"/>
            <a:ext cx="4884852" cy="64144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0" name="Rectángulo redondeado 9"/>
          <p:cNvSpPr/>
          <p:nvPr/>
        </p:nvSpPr>
        <p:spPr>
          <a:xfrm>
            <a:off x="838200" y="5063318"/>
            <a:ext cx="5181600" cy="80521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ln w="0"/>
                <a:solidFill>
                  <a:schemeClr val="bg1"/>
                </a:solidFill>
                <a:effectLst>
                  <a:outerShdw blurRad="38100" dist="19050" dir="2700000" algn="tl" rotWithShape="0">
                    <a:schemeClr val="dk1">
                      <a:alpha val="40000"/>
                    </a:schemeClr>
                  </a:outerShdw>
                </a:effectLst>
              </a:rPr>
              <a:t>El método permite realizar una preselección de materiales. </a:t>
            </a:r>
            <a:endParaRPr lang="es-EC" dirty="0">
              <a:ln w="0"/>
              <a:solidFill>
                <a:schemeClr val="bg1"/>
              </a:solidFill>
              <a:effectLst>
                <a:outerShdw blurRad="38100" dist="19050" dir="2700000" algn="tl" rotWithShape="0">
                  <a:schemeClr val="dk1">
                    <a:alpha val="40000"/>
                  </a:schemeClr>
                </a:outerShdw>
              </a:effectLst>
            </a:endParaRPr>
          </a:p>
        </p:txBody>
      </p:sp>
      <p:sp>
        <p:nvSpPr>
          <p:cNvPr id="11" name="Elipse 10"/>
          <p:cNvSpPr/>
          <p:nvPr/>
        </p:nvSpPr>
        <p:spPr>
          <a:xfrm>
            <a:off x="6616890" y="3274040"/>
            <a:ext cx="4884852" cy="64144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16447698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541629" y="2384200"/>
            <a:ext cx="3200400" cy="3278638"/>
          </a:xfrm>
        </p:spPr>
        <p:txBody>
          <a:bodyPr/>
          <a:lstStyle/>
          <a:p>
            <a:r>
              <a:rPr lang="es-ES" dirty="0" smtClean="0"/>
              <a:t>Método gráfico.</a:t>
            </a:r>
          </a:p>
          <a:p>
            <a:r>
              <a:rPr lang="es-ES" dirty="0" smtClean="0"/>
              <a:t>Aproximación del material adecuado</a:t>
            </a:r>
          </a:p>
          <a:p>
            <a:r>
              <a:rPr lang="es-ES" dirty="0" smtClean="0"/>
              <a:t>Se separan en familias.</a:t>
            </a:r>
          </a:p>
          <a:p>
            <a:r>
              <a:rPr lang="es-ES" dirty="0" smtClean="0"/>
              <a:t>Las propiedades se relacionan</a:t>
            </a:r>
          </a:p>
          <a:p>
            <a:pPr marL="0" indent="0">
              <a:buNone/>
            </a:pPr>
            <a:endParaRPr lang="es-ES" dirty="0" smtClean="0"/>
          </a:p>
          <a:p>
            <a:endParaRPr lang="es-EC" dirty="0"/>
          </a:p>
        </p:txBody>
      </p:sp>
      <p:sp>
        <p:nvSpPr>
          <p:cNvPr id="3" name="Título 2"/>
          <p:cNvSpPr>
            <a:spLocks noGrp="1"/>
          </p:cNvSpPr>
          <p:nvPr>
            <p:ph type="title"/>
          </p:nvPr>
        </p:nvSpPr>
        <p:spPr>
          <a:xfrm>
            <a:off x="2044891" y="709195"/>
            <a:ext cx="10515600" cy="1325563"/>
          </a:xfrm>
        </p:spPr>
        <p:txBody>
          <a:bodyPr/>
          <a:lstStyle/>
          <a:p>
            <a:r>
              <a:rPr lang="es-ES" dirty="0" smtClean="0"/>
              <a:t>Mapas Ashby</a:t>
            </a:r>
            <a:endParaRPr lang="es-EC" dirty="0"/>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dirty="0"/>
          </a:p>
        </p:txBody>
      </p:sp>
      <p:sp>
        <p:nvSpPr>
          <p:cNvPr id="6" name="Marcador de número de diapositiva 5"/>
          <p:cNvSpPr>
            <a:spLocks noGrp="1"/>
          </p:cNvSpPr>
          <p:nvPr>
            <p:ph type="sldNum" sz="quarter" idx="12"/>
          </p:nvPr>
        </p:nvSpPr>
        <p:spPr/>
        <p:txBody>
          <a:bodyPr/>
          <a:lstStyle/>
          <a:p>
            <a:fld id="{98C4C68B-9406-4B77-89B9-C5DA16782ACF}" type="slidenum">
              <a:rPr lang="es-EC" smtClean="0"/>
              <a:t>27</a:t>
            </a:fld>
            <a:endParaRPr lang="es-EC" dirty="0"/>
          </a:p>
        </p:txBody>
      </p:sp>
      <p:pic>
        <p:nvPicPr>
          <p:cNvPr id="8" name="Imagen 7"/>
          <p:cNvPicPr>
            <a:picLocks noChangeAspect="1"/>
          </p:cNvPicPr>
          <p:nvPr/>
        </p:nvPicPr>
        <p:blipFill>
          <a:blip r:embed="rId2"/>
          <a:stretch>
            <a:fillRect/>
          </a:stretch>
        </p:blipFill>
        <p:spPr>
          <a:xfrm>
            <a:off x="5445457" y="1371977"/>
            <a:ext cx="6092588" cy="4621024"/>
          </a:xfrm>
          <a:prstGeom prst="rect">
            <a:avLst/>
          </a:prstGeom>
        </p:spPr>
      </p:pic>
    </p:spTree>
    <p:extLst>
      <p:ext uri="{BB962C8B-B14F-4D97-AF65-F5344CB8AC3E}">
        <p14:creationId xmlns:p14="http://schemas.microsoft.com/office/powerpoint/2010/main" val="4542934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smtClean="0"/>
              <a:t>Pasos para la Selección del material</a:t>
            </a:r>
            <a:endParaRPr lang="es-EC" dirty="0"/>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dirty="0"/>
          </a:p>
        </p:txBody>
      </p:sp>
      <p:sp>
        <p:nvSpPr>
          <p:cNvPr id="6" name="Marcador de número de diapositiva 5"/>
          <p:cNvSpPr>
            <a:spLocks noGrp="1"/>
          </p:cNvSpPr>
          <p:nvPr>
            <p:ph type="sldNum" sz="quarter" idx="12"/>
          </p:nvPr>
        </p:nvSpPr>
        <p:spPr/>
        <p:txBody>
          <a:bodyPr/>
          <a:lstStyle/>
          <a:p>
            <a:fld id="{98C4C68B-9406-4B77-89B9-C5DA16782ACF}" type="slidenum">
              <a:rPr lang="es-EC" smtClean="0"/>
              <a:t>28</a:t>
            </a:fld>
            <a:endParaRPr lang="es-EC" dirty="0"/>
          </a:p>
        </p:txBody>
      </p:sp>
      <p:graphicFrame>
        <p:nvGraphicFramePr>
          <p:cNvPr id="8" name="Diagrama 7"/>
          <p:cNvGraphicFramePr/>
          <p:nvPr>
            <p:extLst/>
          </p:nvPr>
        </p:nvGraphicFramePr>
        <p:xfrm>
          <a:off x="2251880" y="1323833"/>
          <a:ext cx="7096836" cy="2057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p:cNvGraphicFramePr/>
          <p:nvPr>
            <p:extLst/>
          </p:nvPr>
        </p:nvGraphicFramePr>
        <p:xfrm>
          <a:off x="6219209" y="3643951"/>
          <a:ext cx="4453340" cy="25794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a 10"/>
          <p:cNvGraphicFramePr/>
          <p:nvPr>
            <p:extLst/>
          </p:nvPr>
        </p:nvGraphicFramePr>
        <p:xfrm>
          <a:off x="885209" y="3673521"/>
          <a:ext cx="4453340" cy="257942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7266060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98C4C68B-9406-4B77-89B9-C5DA16782ACF}" type="slidenum">
              <a:rPr lang="es-EC" smtClean="0"/>
              <a:t>29</a:t>
            </a:fld>
            <a:endParaRPr lang="es-EC"/>
          </a:p>
        </p:txBody>
      </p:sp>
      <p:pic>
        <p:nvPicPr>
          <p:cNvPr id="8" name="Imagen 7"/>
          <p:cNvPicPr/>
          <p:nvPr/>
        </p:nvPicPr>
        <p:blipFill>
          <a:blip r:embed="rId2"/>
          <a:srcRect/>
          <a:stretch>
            <a:fillRect/>
          </a:stretch>
        </p:blipFill>
        <p:spPr bwMode="auto">
          <a:xfrm>
            <a:off x="6137512" y="1214650"/>
            <a:ext cx="5504028" cy="4858603"/>
          </a:xfrm>
          <a:prstGeom prst="rect">
            <a:avLst/>
          </a:prstGeom>
          <a:noFill/>
          <a:ln w="9525">
            <a:noFill/>
            <a:miter lim="800000"/>
            <a:headEnd/>
            <a:tailEnd/>
          </a:ln>
        </p:spPr>
      </p:pic>
      <p:graphicFrame>
        <p:nvGraphicFramePr>
          <p:cNvPr id="9" name="Diagrama 1"/>
          <p:cNvGraphicFramePr/>
          <p:nvPr>
            <p:extLst>
              <p:ext uri="{D42A27DB-BD31-4B8C-83A1-F6EECF244321}">
                <p14:modId xmlns:p14="http://schemas.microsoft.com/office/powerpoint/2010/main" val="759226878"/>
              </p:ext>
            </p:extLst>
          </p:nvPr>
        </p:nvGraphicFramePr>
        <p:xfrm>
          <a:off x="892790" y="1321867"/>
          <a:ext cx="5139519" cy="5365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63950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r>
              <a:rPr lang="es-EC" smtClean="0"/>
              <a:t>26/01/2014</a:t>
            </a:r>
            <a:endParaRPr lang="es-EC"/>
          </a:p>
        </p:txBody>
      </p:sp>
      <p:sp>
        <p:nvSpPr>
          <p:cNvPr id="4" name="Marcador de pie de página 3"/>
          <p:cNvSpPr>
            <a:spLocks noGrp="1"/>
          </p:cNvSpPr>
          <p:nvPr>
            <p:ph type="ftr" sz="quarter" idx="11"/>
          </p:nvPr>
        </p:nvSpPr>
        <p:spPr/>
        <p:txBody>
          <a:bodyPr/>
          <a:lstStyle/>
          <a:p>
            <a:r>
              <a:rPr lang="es-EC" smtClean="0"/>
              <a:t>Proyecto de Grado</a:t>
            </a:r>
            <a:endParaRPr lang="es-EC"/>
          </a:p>
        </p:txBody>
      </p:sp>
      <p:sp>
        <p:nvSpPr>
          <p:cNvPr id="5" name="Marcador de número de diapositiva 4"/>
          <p:cNvSpPr>
            <a:spLocks noGrp="1"/>
          </p:cNvSpPr>
          <p:nvPr>
            <p:ph type="sldNum" sz="quarter" idx="12"/>
          </p:nvPr>
        </p:nvSpPr>
        <p:spPr/>
        <p:txBody>
          <a:bodyPr/>
          <a:lstStyle/>
          <a:p>
            <a:fld id="{98C4C68B-9406-4B77-89B9-C5DA16782ACF}" type="slidenum">
              <a:rPr lang="es-EC" smtClean="0"/>
              <a:t>3</a:t>
            </a:fld>
            <a:endParaRPr lang="es-EC"/>
          </a:p>
        </p:txBody>
      </p:sp>
      <p:graphicFrame>
        <p:nvGraphicFramePr>
          <p:cNvPr id="6" name="Diagrama 5"/>
          <p:cNvGraphicFramePr/>
          <p:nvPr>
            <p:extLst>
              <p:ext uri="{D42A27DB-BD31-4B8C-83A1-F6EECF244321}">
                <p14:modId xmlns:p14="http://schemas.microsoft.com/office/powerpoint/2010/main" val="2996629679"/>
              </p:ext>
            </p:extLst>
          </p:nvPr>
        </p:nvGraphicFramePr>
        <p:xfrm>
          <a:off x="2081211" y="78778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7969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dirty="0"/>
          </a:p>
        </p:txBody>
      </p:sp>
      <p:sp>
        <p:nvSpPr>
          <p:cNvPr id="6" name="Marcador de número de diapositiva 5"/>
          <p:cNvSpPr>
            <a:spLocks noGrp="1"/>
          </p:cNvSpPr>
          <p:nvPr>
            <p:ph type="sldNum" sz="quarter" idx="12"/>
          </p:nvPr>
        </p:nvSpPr>
        <p:spPr/>
        <p:txBody>
          <a:bodyPr/>
          <a:lstStyle/>
          <a:p>
            <a:fld id="{98C4C68B-9406-4B77-89B9-C5DA16782ACF}" type="slidenum">
              <a:rPr lang="es-EC" smtClean="0"/>
              <a:t>30</a:t>
            </a:fld>
            <a:endParaRPr lang="es-EC" dirty="0"/>
          </a:p>
        </p:txBody>
      </p:sp>
      <p:graphicFrame>
        <p:nvGraphicFramePr>
          <p:cNvPr id="7" name="Diagrama 1"/>
          <p:cNvGraphicFramePr/>
          <p:nvPr>
            <p:extLst>
              <p:ext uri="{D42A27DB-BD31-4B8C-83A1-F6EECF244321}">
                <p14:modId xmlns:p14="http://schemas.microsoft.com/office/powerpoint/2010/main" val="2845472460"/>
              </p:ext>
            </p:extLst>
          </p:nvPr>
        </p:nvGraphicFramePr>
        <p:xfrm>
          <a:off x="1610152" y="1037230"/>
          <a:ext cx="5703058" cy="30707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bla 8"/>
          <p:cNvGraphicFramePr>
            <a:graphicFrameLocks noGrp="1"/>
          </p:cNvGraphicFramePr>
          <p:nvPr>
            <p:extLst>
              <p:ext uri="{D42A27DB-BD31-4B8C-83A1-F6EECF244321}">
                <p14:modId xmlns:p14="http://schemas.microsoft.com/office/powerpoint/2010/main" val="3308499448"/>
              </p:ext>
            </p:extLst>
          </p:nvPr>
        </p:nvGraphicFramePr>
        <p:xfrm>
          <a:off x="3265785" y="3082437"/>
          <a:ext cx="8242110" cy="3048000"/>
        </p:xfrm>
        <a:graphic>
          <a:graphicData uri="http://schemas.openxmlformats.org/drawingml/2006/table">
            <a:tbl>
              <a:tblPr firstRow="1" firstCol="1" bandRow="1">
                <a:tableStyleId>{B301B821-A1FF-4177-AEE7-76D212191A09}</a:tableStyleId>
              </a:tblPr>
              <a:tblGrid>
                <a:gridCol w="2264932"/>
                <a:gridCol w="5977178"/>
              </a:tblGrid>
              <a:tr h="268716">
                <a:tc>
                  <a:txBody>
                    <a:bodyPr/>
                    <a:lstStyle/>
                    <a:p>
                      <a:pPr>
                        <a:spcAft>
                          <a:spcPts val="0"/>
                        </a:spcAft>
                      </a:pPr>
                      <a:r>
                        <a:rPr lang="es-EC" sz="2000" dirty="0">
                          <a:effectLst/>
                        </a:rPr>
                        <a:t>Componentes</a:t>
                      </a:r>
                      <a:endParaRPr lang="es-EC"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2000" dirty="0">
                          <a:effectLst/>
                        </a:rPr>
                        <a:t>Función</a:t>
                      </a:r>
                      <a:endParaRPr lang="es-EC"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537432">
                <a:tc>
                  <a:txBody>
                    <a:bodyPr/>
                    <a:lstStyle/>
                    <a:p>
                      <a:pPr>
                        <a:spcAft>
                          <a:spcPts val="0"/>
                        </a:spcAft>
                      </a:pPr>
                      <a:r>
                        <a:rPr lang="es-EC" sz="1800">
                          <a:effectLst/>
                        </a:rPr>
                        <a:t>Soporte principal</a:t>
                      </a:r>
                    </a:p>
                    <a:p>
                      <a:pPr>
                        <a:spcAft>
                          <a:spcPts val="0"/>
                        </a:spcAft>
                      </a:pPr>
                      <a:r>
                        <a:rPr lang="es-EC" sz="1800">
                          <a:effectLst/>
                        </a:rPr>
                        <a:t> </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a:effectLst/>
                        </a:rPr>
                        <a:t>Soportar el peso del sistema dando estabilidad y asegura el movimiento. </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537432">
                <a:tc>
                  <a:txBody>
                    <a:bodyPr/>
                    <a:lstStyle/>
                    <a:p>
                      <a:pPr>
                        <a:spcAft>
                          <a:spcPts val="0"/>
                        </a:spcAft>
                      </a:pPr>
                      <a:r>
                        <a:rPr lang="es-EC" sz="1800">
                          <a:effectLst/>
                        </a:rPr>
                        <a:t>Perfil Guía Eje X</a:t>
                      </a:r>
                    </a:p>
                    <a:p>
                      <a:pPr>
                        <a:spcAft>
                          <a:spcPts val="0"/>
                        </a:spcAft>
                      </a:pPr>
                      <a:r>
                        <a:rPr lang="es-EC" sz="1800">
                          <a:effectLst/>
                        </a:rPr>
                        <a:t> </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a:effectLst/>
                        </a:rPr>
                        <a:t>Soportar el peso de la carga en movimiento, siendo base para la guía de movimiento lineal en el eje x.</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537432">
                <a:tc>
                  <a:txBody>
                    <a:bodyPr/>
                    <a:lstStyle/>
                    <a:p>
                      <a:pPr>
                        <a:spcAft>
                          <a:spcPts val="0"/>
                        </a:spcAft>
                      </a:pPr>
                      <a:r>
                        <a:rPr lang="es-EC" sz="1800">
                          <a:effectLst/>
                        </a:rPr>
                        <a:t>Perfil Guía Eje Y</a:t>
                      </a:r>
                    </a:p>
                    <a:p>
                      <a:pPr>
                        <a:spcAft>
                          <a:spcPts val="0"/>
                        </a:spcAft>
                      </a:pPr>
                      <a:r>
                        <a:rPr lang="es-EC" sz="1800">
                          <a:effectLst/>
                        </a:rPr>
                        <a:t> </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a:effectLst/>
                        </a:rPr>
                        <a:t>Soportar el peso de la carga en movimiento, siendo base para la guía de movimiento lineal en el eje y.</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537432">
                <a:tc>
                  <a:txBody>
                    <a:bodyPr/>
                    <a:lstStyle/>
                    <a:p>
                      <a:pPr>
                        <a:spcAft>
                          <a:spcPts val="0"/>
                        </a:spcAft>
                      </a:pPr>
                      <a:r>
                        <a:rPr lang="es-EC" sz="1800">
                          <a:effectLst/>
                        </a:rPr>
                        <a:t>Base Eje x</a:t>
                      </a:r>
                    </a:p>
                    <a:p>
                      <a:pPr>
                        <a:spcAft>
                          <a:spcPts val="0"/>
                        </a:spcAft>
                      </a:pPr>
                      <a:r>
                        <a:rPr lang="es-EC" sz="1800">
                          <a:effectLst/>
                        </a:rPr>
                        <a:t> </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a:effectLst/>
                        </a:rPr>
                        <a:t>Juntarse al movimiento en el eje x capaz de soportar las ruedas de desplazamiento</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537432">
                <a:tc>
                  <a:txBody>
                    <a:bodyPr/>
                    <a:lstStyle/>
                    <a:p>
                      <a:pPr>
                        <a:spcAft>
                          <a:spcPts val="0"/>
                        </a:spcAft>
                      </a:pPr>
                      <a:r>
                        <a:rPr lang="es-EC" sz="1800">
                          <a:effectLst/>
                        </a:rPr>
                        <a:t>Base cámara</a:t>
                      </a:r>
                    </a:p>
                    <a:p>
                      <a:pPr>
                        <a:spcAft>
                          <a:spcPts val="0"/>
                        </a:spcAft>
                      </a:pPr>
                      <a:r>
                        <a:rPr lang="es-EC" sz="1800">
                          <a:effectLst/>
                        </a:rPr>
                        <a:t> </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dirty="0">
                          <a:effectLst/>
                        </a:rPr>
                        <a:t>Servir de soporte a la cámara.</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365149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72528" y="405427"/>
            <a:ext cx="10515600" cy="1325563"/>
          </a:xfrm>
        </p:spPr>
        <p:txBody>
          <a:bodyPr/>
          <a:lstStyle/>
          <a:p>
            <a:r>
              <a:rPr lang="es-ES" dirty="0" smtClean="0"/>
              <a:t>Requerimientos para cada componente</a:t>
            </a:r>
            <a:endParaRPr lang="es-EC"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98C4C68B-9406-4B77-89B9-C5DA16782ACF}" type="slidenum">
              <a:rPr lang="es-EC" smtClean="0"/>
              <a:t>31</a:t>
            </a:fld>
            <a:endParaRPr lang="es-EC"/>
          </a:p>
        </p:txBody>
      </p:sp>
      <mc:AlternateContent xmlns:mc="http://schemas.openxmlformats.org/markup-compatibility/2006" xmlns:a14="http://schemas.microsoft.com/office/drawing/2010/main">
        <mc:Choice Requires="a14">
          <p:graphicFrame>
            <p:nvGraphicFramePr>
              <p:cNvPr id="10" name="Diagrama 9"/>
              <p:cNvGraphicFramePr/>
              <p:nvPr>
                <p:extLst>
                  <p:ext uri="{D42A27DB-BD31-4B8C-83A1-F6EECF244321}">
                    <p14:modId xmlns:p14="http://schemas.microsoft.com/office/powerpoint/2010/main" val="3087198874"/>
                  </p:ext>
                </p:extLst>
              </p:nvPr>
            </p:nvGraphicFramePr>
            <p:xfrm>
              <a:off x="961030" y="1870471"/>
              <a:ext cx="4028065" cy="3968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0" name="Diagrama 9"/>
              <p:cNvGraphicFramePr/>
              <p:nvPr>
                <p:extLst>
                  <p:ext uri="{D42A27DB-BD31-4B8C-83A1-F6EECF244321}">
                    <p14:modId xmlns:p14="http://schemas.microsoft.com/office/powerpoint/2010/main" val="3087198874"/>
                  </p:ext>
                </p:extLst>
              </p:nvPr>
            </p:nvGraphicFramePr>
            <p:xfrm>
              <a:off x="961030" y="1870471"/>
              <a:ext cx="4028065" cy="39682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graphicFrame>
        <p:nvGraphicFramePr>
          <p:cNvPr id="12" name="Marcador de contenido 7"/>
          <p:cNvGraphicFramePr>
            <a:graphicFrameLocks noGrp="1"/>
          </p:cNvGraphicFramePr>
          <p:nvPr>
            <p:ph idx="1"/>
            <p:extLst>
              <p:ext uri="{D42A27DB-BD31-4B8C-83A1-F6EECF244321}">
                <p14:modId xmlns:p14="http://schemas.microsoft.com/office/powerpoint/2010/main" val="399851610"/>
              </p:ext>
            </p:extLst>
          </p:nvPr>
        </p:nvGraphicFramePr>
        <p:xfrm>
          <a:off x="6399211" y="1151676"/>
          <a:ext cx="3864308" cy="1463040"/>
        </p:xfrm>
        <a:graphic>
          <a:graphicData uri="http://schemas.openxmlformats.org/drawingml/2006/table">
            <a:tbl>
              <a:tblPr firstRow="1" firstCol="1" bandRow="1">
                <a:tableStyleId>{5C22544A-7EE6-4342-B048-85BDC9FD1C3A}</a:tableStyleId>
              </a:tblPr>
              <a:tblGrid>
                <a:gridCol w="1612427"/>
                <a:gridCol w="2251881"/>
              </a:tblGrid>
              <a:tr h="0">
                <a:tc>
                  <a:txBody>
                    <a:bodyPr/>
                    <a:lstStyle/>
                    <a:p>
                      <a:pPr>
                        <a:spcAft>
                          <a:spcPts val="0"/>
                        </a:spcAft>
                      </a:pPr>
                      <a:r>
                        <a:rPr lang="es-EC" sz="1600" dirty="0">
                          <a:effectLst/>
                        </a:rPr>
                        <a:t>Factor Costo</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253" marR="40253" marT="0" marB="0"/>
                </a:tc>
                <a:tc>
                  <a:txBody>
                    <a:bodyPr/>
                    <a:lstStyle/>
                    <a:p>
                      <a:pPr>
                        <a:spcAft>
                          <a:spcPts val="0"/>
                        </a:spcAft>
                      </a:pPr>
                      <a:r>
                        <a:rPr lang="es-EC" sz="1600">
                          <a:effectLst/>
                        </a:rPr>
                        <a:t>Menor de 2.5 usd/kg</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0253" marR="40253" marT="0" marB="0"/>
                </a:tc>
              </a:tr>
              <a:tr h="212225">
                <a:tc>
                  <a:txBody>
                    <a:bodyPr/>
                    <a:lstStyle/>
                    <a:p>
                      <a:pPr>
                        <a:spcAft>
                          <a:spcPts val="0"/>
                        </a:spcAft>
                      </a:pPr>
                      <a:r>
                        <a:rPr lang="es-EC" sz="1600" dirty="0">
                          <a:effectLst/>
                        </a:rPr>
                        <a:t>Módulo de Young</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253" marR="40253" marT="0" marB="0"/>
                </a:tc>
                <a:tc>
                  <a:txBody>
                    <a:bodyPr/>
                    <a:lstStyle/>
                    <a:p>
                      <a:pPr>
                        <a:spcAft>
                          <a:spcPts val="0"/>
                        </a:spcAft>
                      </a:pPr>
                      <a:r>
                        <a:rPr lang="es-EC" sz="1600" dirty="0">
                          <a:effectLst/>
                        </a:rPr>
                        <a:t>Menor a 200 Gpa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253" marR="40253" marT="0" marB="0"/>
                </a:tc>
              </a:tr>
              <a:tr h="91215">
                <a:tc>
                  <a:txBody>
                    <a:bodyPr/>
                    <a:lstStyle/>
                    <a:p>
                      <a:pPr>
                        <a:spcAft>
                          <a:spcPts val="0"/>
                        </a:spcAft>
                      </a:pPr>
                      <a:r>
                        <a:rPr lang="es-EC" sz="1600" dirty="0">
                          <a:effectLst/>
                        </a:rPr>
                        <a:t>Módulo de corte</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253" marR="40253" marT="0" marB="0"/>
                </a:tc>
                <a:tc>
                  <a:txBody>
                    <a:bodyPr/>
                    <a:lstStyle/>
                    <a:p>
                      <a:pPr>
                        <a:spcAft>
                          <a:spcPts val="0"/>
                        </a:spcAft>
                      </a:pPr>
                      <a:r>
                        <a:rPr lang="es-EC" sz="1600" dirty="0">
                          <a:effectLst/>
                        </a:rPr>
                        <a:t>Menor de 80 Gpa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253" marR="40253" marT="0" marB="0"/>
                </a:tc>
              </a:tr>
              <a:tr h="161273">
                <a:tc>
                  <a:txBody>
                    <a:bodyPr/>
                    <a:lstStyle/>
                    <a:p>
                      <a:pPr>
                        <a:spcAft>
                          <a:spcPts val="0"/>
                        </a:spcAft>
                      </a:pPr>
                      <a:r>
                        <a:rPr lang="es-EC" sz="1600" dirty="0">
                          <a:effectLst/>
                        </a:rPr>
                        <a:t>Limite elástico </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253" marR="40253" marT="0" marB="0"/>
                </a:tc>
                <a:tc>
                  <a:txBody>
                    <a:bodyPr/>
                    <a:lstStyle/>
                    <a:p>
                      <a:pPr>
                        <a:spcAft>
                          <a:spcPts val="0"/>
                        </a:spcAft>
                      </a:pPr>
                      <a:r>
                        <a:rPr lang="es-EC" sz="1600" dirty="0">
                          <a:effectLst/>
                        </a:rPr>
                        <a:t>Menor a 350 Mpa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253" marR="40253" marT="0" marB="0"/>
                </a:tc>
              </a:tr>
            </a:tbl>
          </a:graphicData>
        </a:graphic>
      </p:graphicFrame>
      <p:pic>
        <p:nvPicPr>
          <p:cNvPr id="11" name="Imagen 10"/>
          <p:cNvPicPr>
            <a:picLocks noChangeAspect="1"/>
          </p:cNvPicPr>
          <p:nvPr/>
        </p:nvPicPr>
        <p:blipFill>
          <a:blip r:embed="rId11"/>
          <a:stretch>
            <a:fillRect/>
          </a:stretch>
        </p:blipFill>
        <p:spPr>
          <a:xfrm>
            <a:off x="6370650" y="2626425"/>
            <a:ext cx="5137245" cy="2829003"/>
          </a:xfrm>
          <a:prstGeom prst="rect">
            <a:avLst/>
          </a:prstGeom>
        </p:spPr>
      </p:pic>
      <p:sp>
        <p:nvSpPr>
          <p:cNvPr id="9" name="Marcador de contenido 2"/>
          <p:cNvSpPr txBox="1">
            <a:spLocks/>
          </p:cNvSpPr>
          <p:nvPr/>
        </p:nvSpPr>
        <p:spPr>
          <a:xfrm>
            <a:off x="6676018" y="5607734"/>
            <a:ext cx="4526507" cy="104540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S" b="1" dirty="0"/>
              <a:t>Material Hábil para </a:t>
            </a:r>
            <a:r>
              <a:rPr lang="es-ES" b="1" dirty="0" smtClean="0"/>
              <a:t>diseño</a:t>
            </a:r>
            <a:endParaRPr lang="es-ES" b="1" dirty="0"/>
          </a:p>
          <a:p>
            <a:endParaRPr lang="es-ES" dirty="0"/>
          </a:p>
          <a:p>
            <a:pPr marL="0" indent="0">
              <a:buNone/>
            </a:pPr>
            <a:r>
              <a:rPr lang="es-ES" dirty="0"/>
              <a:t>Acero A36</a:t>
            </a:r>
            <a:endParaRPr lang="es-EC" dirty="0"/>
          </a:p>
        </p:txBody>
      </p:sp>
    </p:spTree>
    <p:extLst>
      <p:ext uri="{BB962C8B-B14F-4D97-AF65-F5344CB8AC3E}">
        <p14:creationId xmlns:p14="http://schemas.microsoft.com/office/powerpoint/2010/main" val="26947665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72528" y="405427"/>
            <a:ext cx="10515600" cy="1325563"/>
          </a:xfrm>
        </p:spPr>
        <p:txBody>
          <a:bodyPr/>
          <a:lstStyle/>
          <a:p>
            <a:r>
              <a:rPr lang="es-ES" dirty="0" smtClean="0"/>
              <a:t>Requerimientos para cada componente</a:t>
            </a:r>
            <a:endParaRPr lang="es-EC"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98C4C68B-9406-4B77-89B9-C5DA16782ACF}" type="slidenum">
              <a:rPr lang="es-EC" smtClean="0"/>
              <a:t>32</a:t>
            </a:fld>
            <a:endParaRPr lang="es-EC"/>
          </a:p>
        </p:txBody>
      </p:sp>
      <mc:AlternateContent xmlns:mc="http://schemas.openxmlformats.org/markup-compatibility/2006" xmlns:a14="http://schemas.microsoft.com/office/drawing/2010/main">
        <mc:Choice Requires="a14">
          <p:graphicFrame>
            <p:nvGraphicFramePr>
              <p:cNvPr id="10" name="Diagrama 9"/>
              <p:cNvGraphicFramePr/>
              <p:nvPr>
                <p:extLst>
                  <p:ext uri="{D42A27DB-BD31-4B8C-83A1-F6EECF244321}">
                    <p14:modId xmlns:p14="http://schemas.microsoft.com/office/powerpoint/2010/main" val="1459769607"/>
                  </p:ext>
                </p:extLst>
              </p:nvPr>
            </p:nvGraphicFramePr>
            <p:xfrm>
              <a:off x="961030" y="1870471"/>
              <a:ext cx="4028065" cy="3968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0" name="Diagrama 9"/>
              <p:cNvGraphicFramePr/>
              <p:nvPr>
                <p:extLst>
                  <p:ext uri="{D42A27DB-BD31-4B8C-83A1-F6EECF244321}">
                    <p14:modId xmlns:p14="http://schemas.microsoft.com/office/powerpoint/2010/main" val="1459769607"/>
                  </p:ext>
                </p:extLst>
              </p:nvPr>
            </p:nvGraphicFramePr>
            <p:xfrm>
              <a:off x="961030" y="1870471"/>
              <a:ext cx="4028065" cy="39682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9" name="Marcador de contenido 2"/>
          <p:cNvSpPr txBox="1">
            <a:spLocks/>
          </p:cNvSpPr>
          <p:nvPr/>
        </p:nvSpPr>
        <p:spPr>
          <a:xfrm>
            <a:off x="6676018" y="5607734"/>
            <a:ext cx="4526507" cy="104540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S" b="1" dirty="0"/>
              <a:t>Material Hábil para </a:t>
            </a:r>
            <a:r>
              <a:rPr lang="es-ES" b="1" dirty="0" smtClean="0"/>
              <a:t>diseño</a:t>
            </a:r>
            <a:endParaRPr lang="es-ES" b="1" dirty="0"/>
          </a:p>
          <a:p>
            <a:endParaRPr lang="es-ES" dirty="0"/>
          </a:p>
          <a:p>
            <a:pPr marL="0" indent="0">
              <a:buNone/>
            </a:pPr>
            <a:r>
              <a:rPr lang="es-ES" dirty="0"/>
              <a:t>Acero A36</a:t>
            </a:r>
            <a:endParaRPr lang="es-EC" dirty="0"/>
          </a:p>
        </p:txBody>
      </p:sp>
      <p:graphicFrame>
        <p:nvGraphicFramePr>
          <p:cNvPr id="13" name="Tabla 2"/>
          <p:cNvGraphicFramePr>
            <a:graphicFrameLocks noGrp="1"/>
          </p:cNvGraphicFramePr>
          <p:nvPr>
            <p:extLst>
              <p:ext uri="{D42A27DB-BD31-4B8C-83A1-F6EECF244321}">
                <p14:modId xmlns:p14="http://schemas.microsoft.com/office/powerpoint/2010/main" val="3866805566"/>
              </p:ext>
            </p:extLst>
          </p:nvPr>
        </p:nvGraphicFramePr>
        <p:xfrm>
          <a:off x="6635496" y="1152907"/>
          <a:ext cx="5181600" cy="1371600"/>
        </p:xfrm>
        <a:graphic>
          <a:graphicData uri="http://schemas.openxmlformats.org/drawingml/2006/table">
            <a:tbl>
              <a:tblPr firstRow="1" firstCol="1" bandRow="1">
                <a:tableStyleId>{5C22544A-7EE6-4342-B048-85BDC9FD1C3A}</a:tableStyleId>
              </a:tblPr>
              <a:tblGrid>
                <a:gridCol w="2590800"/>
                <a:gridCol w="2590800"/>
              </a:tblGrid>
              <a:tr h="239366">
                <a:tc>
                  <a:txBody>
                    <a:bodyPr/>
                    <a:lstStyle/>
                    <a:p>
                      <a:pPr>
                        <a:spcAft>
                          <a:spcPts val="0"/>
                        </a:spcAft>
                      </a:pPr>
                      <a:r>
                        <a:rPr lang="es-EC" sz="1800" dirty="0">
                          <a:effectLst/>
                        </a:rPr>
                        <a:t>Factor Costo</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a:effectLst/>
                        </a:rPr>
                        <a:t>Menor de 2.5 usd/kg</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spcAft>
                          <a:spcPts val="0"/>
                        </a:spcAft>
                      </a:pPr>
                      <a:r>
                        <a:rPr lang="es-EC" sz="1800" dirty="0">
                          <a:effectLst/>
                        </a:rPr>
                        <a:t>Módulo de Young</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a:effectLst/>
                        </a:rPr>
                        <a:t>Valor máximo de 200 Gpa</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spcAft>
                          <a:spcPts val="0"/>
                        </a:spcAft>
                      </a:pPr>
                      <a:r>
                        <a:rPr lang="es-EC" sz="1800" dirty="0">
                          <a:effectLst/>
                        </a:rPr>
                        <a:t>Módulo de corte</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dirty="0">
                          <a:effectLst/>
                        </a:rPr>
                        <a:t>Menor de 100 Gpa</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spcAft>
                          <a:spcPts val="0"/>
                        </a:spcAft>
                      </a:pPr>
                      <a:r>
                        <a:rPr lang="es-EC" sz="1800" dirty="0">
                          <a:effectLst/>
                        </a:rPr>
                        <a:t>Limite elástico </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dirty="0">
                          <a:effectLst/>
                        </a:rPr>
                        <a:t>Menor a 350 Mpa</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14" name="Marcador de contenido 7"/>
          <p:cNvPicPr>
            <a:picLocks noGrp="1"/>
          </p:cNvPicPr>
          <p:nvPr>
            <p:ph sz="half" idx="2"/>
          </p:nvPr>
        </p:nvPicPr>
        <p:blipFill>
          <a:blip r:embed="rId11"/>
          <a:srcRect/>
          <a:stretch>
            <a:fillRect/>
          </a:stretch>
        </p:blipFill>
        <p:spPr bwMode="auto">
          <a:xfrm>
            <a:off x="6261840" y="2592145"/>
            <a:ext cx="5581921" cy="3015589"/>
          </a:xfrm>
          <a:prstGeom prst="rect">
            <a:avLst/>
          </a:prstGeom>
          <a:noFill/>
          <a:ln w="9525">
            <a:noFill/>
            <a:miter lim="800000"/>
            <a:headEnd/>
            <a:tailEnd/>
          </a:ln>
        </p:spPr>
      </p:pic>
    </p:spTree>
    <p:extLst>
      <p:ext uri="{BB962C8B-B14F-4D97-AF65-F5344CB8AC3E}">
        <p14:creationId xmlns:p14="http://schemas.microsoft.com/office/powerpoint/2010/main" val="1584589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1992" y="787782"/>
            <a:ext cx="10515600" cy="1325563"/>
          </a:xfrm>
        </p:spPr>
        <p:txBody>
          <a:bodyPr/>
          <a:lstStyle/>
          <a:p>
            <a:r>
              <a:rPr lang="es-ES" dirty="0" smtClean="0"/>
              <a:t>Requerimientos para cada componente</a:t>
            </a:r>
            <a:endParaRPr lang="es-EC"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98C4C68B-9406-4B77-89B9-C5DA16782ACF}" type="slidenum">
              <a:rPr lang="es-EC" smtClean="0"/>
              <a:t>33</a:t>
            </a:fld>
            <a:endParaRPr lang="es-EC"/>
          </a:p>
        </p:txBody>
      </p:sp>
      <p:pic>
        <p:nvPicPr>
          <p:cNvPr id="8" name="Marcador de contenido 7"/>
          <p:cNvPicPr>
            <a:picLocks noGrp="1"/>
          </p:cNvPicPr>
          <p:nvPr>
            <p:ph sz="half" idx="2"/>
          </p:nvPr>
        </p:nvPicPr>
        <p:blipFill>
          <a:blip r:embed="rId2"/>
          <a:srcRect/>
          <a:stretch>
            <a:fillRect/>
          </a:stretch>
        </p:blipFill>
        <p:spPr bwMode="auto">
          <a:xfrm>
            <a:off x="5754298" y="2575332"/>
            <a:ext cx="6086901" cy="3248167"/>
          </a:xfrm>
          <a:prstGeom prst="rect">
            <a:avLst/>
          </a:prstGeom>
          <a:noFill/>
          <a:ln w="9525">
            <a:noFill/>
            <a:miter lim="800000"/>
            <a:headEnd/>
            <a:tailEnd/>
          </a:ln>
        </p:spPr>
      </p:pic>
      <mc:AlternateContent xmlns:mc="http://schemas.openxmlformats.org/markup-compatibility/2006" xmlns:a14="http://schemas.microsoft.com/office/drawing/2010/main">
        <mc:Choice Requires="a14">
          <p:graphicFrame>
            <p:nvGraphicFramePr>
              <p:cNvPr id="10" name="Diagrama 9"/>
              <p:cNvGraphicFramePr/>
              <p:nvPr>
                <p:extLst>
                  <p:ext uri="{D42A27DB-BD31-4B8C-83A1-F6EECF244321}">
                    <p14:modId xmlns:p14="http://schemas.microsoft.com/office/powerpoint/2010/main" val="1955652728"/>
                  </p:ext>
                </p:extLst>
              </p:nvPr>
            </p:nvGraphicFramePr>
            <p:xfrm>
              <a:off x="1666882" y="1870471"/>
              <a:ext cx="3602867" cy="3968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10" name="Diagrama 9"/>
              <p:cNvGraphicFramePr/>
              <p:nvPr>
                <p:extLst>
                  <p:ext uri="{D42A27DB-BD31-4B8C-83A1-F6EECF244321}">
                    <p14:modId xmlns:p14="http://schemas.microsoft.com/office/powerpoint/2010/main" val="1955652728"/>
                  </p:ext>
                </p:extLst>
              </p:nvPr>
            </p:nvGraphicFramePr>
            <p:xfrm>
              <a:off x="1666882" y="1870471"/>
              <a:ext cx="3602867" cy="39682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graphicFrame>
        <p:nvGraphicFramePr>
          <p:cNvPr id="4" name="Tabla 3"/>
          <p:cNvGraphicFramePr>
            <a:graphicFrameLocks noGrp="1"/>
          </p:cNvGraphicFramePr>
          <p:nvPr>
            <p:extLst>
              <p:ext uri="{D42A27DB-BD31-4B8C-83A1-F6EECF244321}">
                <p14:modId xmlns:p14="http://schemas.microsoft.com/office/powerpoint/2010/main" val="2577569377"/>
              </p:ext>
            </p:extLst>
          </p:nvPr>
        </p:nvGraphicFramePr>
        <p:xfrm>
          <a:off x="6347107" y="1389208"/>
          <a:ext cx="4429835" cy="1097280"/>
        </p:xfrm>
        <a:graphic>
          <a:graphicData uri="http://schemas.openxmlformats.org/drawingml/2006/table">
            <a:tbl>
              <a:tblPr firstRow="1" firstCol="1" bandRow="1">
                <a:tableStyleId>{5C22544A-7EE6-4342-B048-85BDC9FD1C3A}</a:tableStyleId>
              </a:tblPr>
              <a:tblGrid>
                <a:gridCol w="1809466"/>
                <a:gridCol w="2620369"/>
              </a:tblGrid>
              <a:tr h="0">
                <a:tc>
                  <a:txBody>
                    <a:bodyPr/>
                    <a:lstStyle/>
                    <a:p>
                      <a:pPr>
                        <a:spcAft>
                          <a:spcPts val="0"/>
                        </a:spcAft>
                      </a:pPr>
                      <a:r>
                        <a:rPr lang="es-EC" sz="1800" dirty="0">
                          <a:effectLst/>
                        </a:rPr>
                        <a:t>Factor Costo</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a:effectLst/>
                        </a:rPr>
                        <a:t>Menor de 4 usd/kg</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spcAft>
                          <a:spcPts val="0"/>
                        </a:spcAft>
                      </a:pPr>
                      <a:r>
                        <a:rPr lang="es-EC" sz="1800">
                          <a:effectLst/>
                        </a:rPr>
                        <a:t>Módulo de Young</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a:effectLst/>
                        </a:rPr>
                        <a:t>Valor máximo de 80 Gpa</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10776">
                <a:tc>
                  <a:txBody>
                    <a:bodyPr/>
                    <a:lstStyle/>
                    <a:p>
                      <a:pPr>
                        <a:spcAft>
                          <a:spcPts val="0"/>
                        </a:spcAft>
                      </a:pPr>
                      <a:r>
                        <a:rPr lang="es-EC" sz="1800" dirty="0">
                          <a:effectLst/>
                        </a:rPr>
                        <a:t>Limite elástico </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dirty="0">
                          <a:effectLst/>
                        </a:rPr>
                        <a:t>Menor a 70 Mpa</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9" name="Marcador de contenido 2"/>
          <p:cNvSpPr txBox="1">
            <a:spLocks/>
          </p:cNvSpPr>
          <p:nvPr/>
        </p:nvSpPr>
        <p:spPr>
          <a:xfrm>
            <a:off x="6138528" y="5938699"/>
            <a:ext cx="3919872" cy="75387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s-ES" sz="2000" b="1" dirty="0" smtClean="0"/>
              <a:t>Materiales Hábiles para trabajar</a:t>
            </a:r>
          </a:p>
          <a:p>
            <a:pPr marL="0" indent="0">
              <a:buNone/>
            </a:pPr>
            <a:r>
              <a:rPr lang="es-ES" sz="2000" dirty="0" smtClean="0"/>
              <a:t>Acero A36 y Aluminio</a:t>
            </a:r>
            <a:endParaRPr lang="es-EC" sz="2000" dirty="0"/>
          </a:p>
        </p:txBody>
      </p:sp>
    </p:spTree>
    <p:extLst>
      <p:ext uri="{BB962C8B-B14F-4D97-AF65-F5344CB8AC3E}">
        <p14:creationId xmlns:p14="http://schemas.microsoft.com/office/powerpoint/2010/main" val="36808024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32947" y="829453"/>
            <a:ext cx="10515600" cy="1325563"/>
          </a:xfrm>
        </p:spPr>
        <p:txBody>
          <a:bodyPr/>
          <a:lstStyle/>
          <a:p>
            <a:r>
              <a:rPr lang="es-ES" dirty="0" smtClean="0"/>
              <a:t>Requerimientos para cada componente</a:t>
            </a:r>
            <a:endParaRPr lang="es-EC"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98C4C68B-9406-4B77-89B9-C5DA16782ACF}" type="slidenum">
              <a:rPr lang="es-EC" smtClean="0"/>
              <a:t>34</a:t>
            </a:fld>
            <a:endParaRPr lang="es-EC"/>
          </a:p>
        </p:txBody>
      </p:sp>
      <p:graphicFrame>
        <p:nvGraphicFramePr>
          <p:cNvPr id="10" name="Diagrama 9"/>
          <p:cNvGraphicFramePr/>
          <p:nvPr>
            <p:extLst>
              <p:ext uri="{D42A27DB-BD31-4B8C-83A1-F6EECF244321}">
                <p14:modId xmlns:p14="http://schemas.microsoft.com/office/powerpoint/2010/main" val="2203727159"/>
              </p:ext>
            </p:extLst>
          </p:nvPr>
        </p:nvGraphicFramePr>
        <p:xfrm>
          <a:off x="961029" y="1870471"/>
          <a:ext cx="4685791" cy="3968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Tabla 2"/>
          <p:cNvGraphicFramePr>
            <a:graphicFrameLocks noGrp="1"/>
          </p:cNvGraphicFramePr>
          <p:nvPr>
            <p:extLst>
              <p:ext uri="{D42A27DB-BD31-4B8C-83A1-F6EECF244321}">
                <p14:modId xmlns:p14="http://schemas.microsoft.com/office/powerpoint/2010/main" val="4110631400"/>
              </p:ext>
            </p:extLst>
          </p:nvPr>
        </p:nvGraphicFramePr>
        <p:xfrm>
          <a:off x="2430252" y="3525217"/>
          <a:ext cx="2901697" cy="1920240"/>
        </p:xfrm>
        <a:graphic>
          <a:graphicData uri="http://schemas.openxmlformats.org/drawingml/2006/table">
            <a:tbl>
              <a:tblPr firstRow="1" firstCol="1" bandRow="1">
                <a:tableStyleId>{5C22544A-7EE6-4342-B048-85BDC9FD1C3A}</a:tableStyleId>
              </a:tblPr>
              <a:tblGrid>
                <a:gridCol w="1290130"/>
                <a:gridCol w="1611567"/>
              </a:tblGrid>
              <a:tr h="0">
                <a:tc>
                  <a:txBody>
                    <a:bodyPr/>
                    <a:lstStyle/>
                    <a:p>
                      <a:pPr>
                        <a:spcAft>
                          <a:spcPts val="0"/>
                        </a:spcAft>
                      </a:pPr>
                      <a:r>
                        <a:rPr lang="es-EC" sz="1800" dirty="0">
                          <a:effectLst/>
                        </a:rPr>
                        <a:t>Factor Costo</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a:effectLst/>
                        </a:rPr>
                        <a:t>Menor de 3 usd/kg</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spcAft>
                          <a:spcPts val="0"/>
                        </a:spcAft>
                      </a:pPr>
                      <a:r>
                        <a:rPr lang="es-EC" sz="1800">
                          <a:effectLst/>
                        </a:rPr>
                        <a:t>Módulo de Young</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a:effectLst/>
                        </a:rPr>
                        <a:t>Valor máximo de 4 Gpa</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spcAft>
                          <a:spcPts val="0"/>
                        </a:spcAft>
                      </a:pPr>
                      <a:r>
                        <a:rPr lang="es-EC" sz="1800">
                          <a:effectLst/>
                        </a:rPr>
                        <a:t>Limite elástico </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800" dirty="0">
                          <a:effectLst/>
                        </a:rPr>
                        <a:t>Menor a 60 Mpa</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12" name="Imagen 11"/>
          <p:cNvPicPr/>
          <p:nvPr/>
        </p:nvPicPr>
        <p:blipFill>
          <a:blip r:embed="rId7"/>
          <a:srcRect/>
          <a:stretch>
            <a:fillRect/>
          </a:stretch>
        </p:blipFill>
        <p:spPr bwMode="auto">
          <a:xfrm>
            <a:off x="6172200" y="1613797"/>
            <a:ext cx="5181600" cy="3574986"/>
          </a:xfrm>
          <a:prstGeom prst="rect">
            <a:avLst/>
          </a:prstGeom>
          <a:noFill/>
          <a:ln w="9525">
            <a:noFill/>
            <a:miter lim="800000"/>
            <a:headEnd/>
            <a:tailEnd/>
          </a:ln>
        </p:spPr>
      </p:pic>
      <p:sp>
        <p:nvSpPr>
          <p:cNvPr id="11" name="Marcador de contenido 2"/>
          <p:cNvSpPr txBox="1">
            <a:spLocks/>
          </p:cNvSpPr>
          <p:nvPr/>
        </p:nvSpPr>
        <p:spPr>
          <a:xfrm>
            <a:off x="6172200" y="5455428"/>
            <a:ext cx="4526507" cy="104540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s-ES" dirty="0" smtClean="0"/>
              <a:t>Material Hábiles para trabajar</a:t>
            </a:r>
          </a:p>
          <a:p>
            <a:endParaRPr lang="es-ES" dirty="0" smtClean="0"/>
          </a:p>
          <a:p>
            <a:pPr marL="0" indent="0">
              <a:buNone/>
            </a:pPr>
            <a:r>
              <a:rPr lang="es-ES" dirty="0" smtClean="0"/>
              <a:t>	Nailon</a:t>
            </a:r>
            <a:endParaRPr lang="es-EC" dirty="0"/>
          </a:p>
        </p:txBody>
      </p:sp>
    </p:spTree>
    <p:extLst>
      <p:ext uri="{BB962C8B-B14F-4D97-AF65-F5344CB8AC3E}">
        <p14:creationId xmlns:p14="http://schemas.microsoft.com/office/powerpoint/2010/main" val="40878620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p:cNvGraphicFramePr>
            <a:graphicFrameLocks noGrp="1"/>
          </p:cNvGraphicFramePr>
          <p:nvPr>
            <p:ph idx="1"/>
            <p:extLst>
              <p:ext uri="{D42A27DB-BD31-4B8C-83A1-F6EECF244321}">
                <p14:modId xmlns:p14="http://schemas.microsoft.com/office/powerpoint/2010/main" val="2328393353"/>
              </p:ext>
            </p:extLst>
          </p:nvPr>
        </p:nvGraphicFramePr>
        <p:xfrm>
          <a:off x="1138451" y="145713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519AA779-6AED-4D7B-A4C3-BA3038AB93CB}" type="slidenum">
              <a:rPr lang="es-EC" smtClean="0"/>
              <a:t>35</a:t>
            </a:fld>
            <a:endParaRPr lang="es-EC"/>
          </a:p>
        </p:txBody>
      </p:sp>
    </p:spTree>
    <p:extLst>
      <p:ext uri="{BB962C8B-B14F-4D97-AF65-F5344CB8AC3E}">
        <p14:creationId xmlns:p14="http://schemas.microsoft.com/office/powerpoint/2010/main" val="32020740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Modelado 3D - Solidworks</a:t>
            </a:r>
            <a:endParaRPr lang="es-EC" dirty="0"/>
          </a:p>
        </p:txBody>
      </p:sp>
      <p:graphicFrame>
        <p:nvGraphicFramePr>
          <p:cNvPr id="11" name="Marcador de contenido 10"/>
          <p:cNvGraphicFramePr>
            <a:graphicFrameLocks noGrp="1"/>
          </p:cNvGraphicFramePr>
          <p:nvPr>
            <p:ph sz="half" idx="1"/>
            <p:extLst/>
          </p:nvPr>
        </p:nvGraphicFramePr>
        <p:xfrm>
          <a:off x="1281752" y="1392071"/>
          <a:ext cx="10072048" cy="4585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36</a:t>
            </a:fld>
            <a:endParaRPr lang="es-EC"/>
          </a:p>
        </p:txBody>
      </p:sp>
    </p:spTree>
    <p:extLst>
      <p:ext uri="{BB962C8B-B14F-4D97-AF65-F5344CB8AC3E}">
        <p14:creationId xmlns:p14="http://schemas.microsoft.com/office/powerpoint/2010/main" val="29157797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smtClean="0"/>
              <a:t>Soporte Principal</a:t>
            </a:r>
            <a:endParaRPr lang="es-EC" dirty="0"/>
          </a:p>
        </p:txBody>
      </p:sp>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37</a:t>
            </a:fld>
            <a:endParaRPr lang="es-EC"/>
          </a:p>
        </p:txBody>
      </p:sp>
      <p:sp>
        <p:nvSpPr>
          <p:cNvPr id="10" name="Rectángulo 9"/>
          <p:cNvSpPr/>
          <p:nvPr/>
        </p:nvSpPr>
        <p:spPr>
          <a:xfrm>
            <a:off x="1375927" y="1766737"/>
            <a:ext cx="3247794" cy="2684364"/>
          </a:xfrm>
          <a:prstGeom prst="rect">
            <a:avLst/>
          </a:prstGeom>
          <a:blipFill rotWithShape="1">
            <a:blip r:embed="rId2">
              <a:duotone>
                <a:prstClr val="black"/>
                <a:schemeClr val="tx1">
                  <a:tint val="45000"/>
                  <a:satMod val="400000"/>
                </a:schemeClr>
              </a:duotone>
            </a:blip>
            <a:stretch>
              <a:fillRect/>
            </a:stretch>
          </a:blip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Rectángulo 10"/>
          <p:cNvSpPr/>
          <p:nvPr/>
        </p:nvSpPr>
        <p:spPr>
          <a:xfrm>
            <a:off x="8610600" y="1003692"/>
            <a:ext cx="2808846" cy="2428419"/>
          </a:xfrm>
          <a:prstGeom prst="rect">
            <a:avLst/>
          </a:prstGeom>
          <a:blipFill rotWithShape="1">
            <a:blip r:embed="rId3"/>
            <a:stretch>
              <a:fillRect/>
            </a:stretch>
          </a:blip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2" name="Rectángulo 11"/>
          <p:cNvSpPr/>
          <p:nvPr/>
        </p:nvSpPr>
        <p:spPr>
          <a:xfrm>
            <a:off x="8628856" y="3649663"/>
            <a:ext cx="2706687" cy="2706687"/>
          </a:xfrm>
          <a:prstGeom prst="rect">
            <a:avLst/>
          </a:prstGeom>
          <a:blipFill rotWithShape="1">
            <a:blip r:embed="rId4"/>
            <a:stretch>
              <a:fillRect/>
            </a:stretch>
          </a:blip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3" name="Rectángulo redondeado 12"/>
          <p:cNvSpPr/>
          <p:nvPr/>
        </p:nvSpPr>
        <p:spPr>
          <a:xfrm>
            <a:off x="5056989" y="2217902"/>
            <a:ext cx="3321148" cy="1294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C" dirty="0"/>
              <a:t>Las cargas son distribuidas de manera uniforme en cada extremo del soporte con 6.8 kg en cada uno(67kg</a:t>
            </a:r>
            <a:r>
              <a:rPr lang="es-EC" dirty="0" smtClean="0"/>
              <a:t>).</a:t>
            </a:r>
            <a:endParaRPr lang="es-EC" dirty="0"/>
          </a:p>
        </p:txBody>
      </p:sp>
      <p:sp>
        <p:nvSpPr>
          <p:cNvPr id="14" name="Rectángulo redondeado 13"/>
          <p:cNvSpPr/>
          <p:nvPr/>
        </p:nvSpPr>
        <p:spPr>
          <a:xfrm>
            <a:off x="5069980" y="4938557"/>
            <a:ext cx="3321148" cy="14177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dirty="0" smtClean="0"/>
              <a:t>Mallado </a:t>
            </a:r>
            <a:r>
              <a:rPr lang="es-EC" dirty="0"/>
              <a:t>fino con un número total de nodos de </a:t>
            </a:r>
            <a:r>
              <a:rPr lang="es-EC" b="1" dirty="0"/>
              <a:t>16485</a:t>
            </a:r>
            <a:r>
              <a:rPr lang="es-EC" dirty="0"/>
              <a:t>, y un número total de elementos de </a:t>
            </a:r>
            <a:r>
              <a:rPr lang="es-EC" b="1" dirty="0" smtClean="0"/>
              <a:t>8167.</a:t>
            </a:r>
            <a:endParaRPr lang="es-EC" b="1" dirty="0"/>
          </a:p>
        </p:txBody>
      </p:sp>
    </p:spTree>
    <p:extLst>
      <p:ext uri="{BB962C8B-B14F-4D97-AF65-F5344CB8AC3E}">
        <p14:creationId xmlns:p14="http://schemas.microsoft.com/office/powerpoint/2010/main" val="14555325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Resultado de Von </a:t>
            </a:r>
            <a:r>
              <a:rPr lang="es-ES" dirty="0" err="1" smtClean="0"/>
              <a:t>Misses</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sz="half" idx="1"/>
              </p:nvPr>
            </p:nvSpPr>
            <p:spPr>
              <a:xfrm>
                <a:off x="838200" y="1825625"/>
                <a:ext cx="6012976" cy="4351338"/>
              </a:xfrm>
            </p:spPr>
            <p:txBody>
              <a:bodyPr>
                <a:normAutofit/>
              </a:bodyPr>
              <a:lstStyle/>
              <a:p>
                <a:pPr marL="0" indent="0">
                  <a:buNone/>
                </a:pPr>
                <a:r>
                  <a:rPr lang="es-EC" dirty="0" smtClean="0"/>
                  <a:t>Esfuerzo máximo </a:t>
                </a:r>
                <a:r>
                  <a:rPr lang="es-EC" dirty="0"/>
                  <a:t>de 120.200.304 (N/m^2</a:t>
                </a:r>
                <a:r>
                  <a:rPr lang="es-EC" dirty="0" smtClean="0"/>
                  <a:t>).</a:t>
                </a:r>
              </a:p>
              <a:p>
                <a:endParaRPr lang="es-ES" dirty="0"/>
              </a:p>
              <a:p>
                <a:pPr marL="0" indent="0">
                  <a:buNone/>
                </a:pPr>
                <a:r>
                  <a:rPr lang="es-EC" dirty="0" smtClean="0"/>
                  <a:t>Esfuerzo </a:t>
                </a:r>
                <a:r>
                  <a:rPr lang="es-EC" dirty="0"/>
                  <a:t>permisible </a:t>
                </a:r>
                <a14:m>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𝜎</m:t>
                        </m:r>
                      </m:e>
                    </m:d>
                  </m:oMath>
                </a14:m>
                <a:r>
                  <a:rPr lang="es-EC" dirty="0"/>
                  <a:t>= 0.66Sy</a:t>
                </a:r>
              </a:p>
              <a:p>
                <a:pPr marL="0" indent="0">
                  <a:buNone/>
                </a:pPr>
                <a:endParaRPr lang="es-EC" i="1" dirty="0" smtClean="0"/>
              </a:p>
              <a:p>
                <a:pPr marL="0" indent="0">
                  <a:buNone/>
                </a:pPr>
                <a14:m>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𝜎</m:t>
                        </m:r>
                      </m:e>
                    </m:d>
                  </m:oMath>
                </a14:m>
                <a:r>
                  <a:rPr lang="es-EC" dirty="0"/>
                  <a:t>= 0.66 × 250 Mpa = 165 Mpa</a:t>
                </a:r>
              </a:p>
              <a:p>
                <a:pPr marL="0" indent="0">
                  <a:buNone/>
                </a:pPr>
                <a:endParaRPr lang="es-ES" dirty="0" smtClean="0"/>
              </a:p>
              <a:p>
                <a:pPr marL="0" indent="0">
                  <a:buNone/>
                </a:pPr>
                <a:r>
                  <a:rPr lang="es-ES" dirty="0" smtClean="0"/>
                  <a:t>Diseño satisfactorio</a:t>
                </a:r>
              </a:p>
              <a:p>
                <a:pPr marL="0" indent="0">
                  <a:buNone/>
                </a:pPr>
                <a:endParaRPr lang="es-ES"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121</m:t>
                      </m:r>
                      <m:r>
                        <a:rPr lang="es-EC" i="1">
                          <a:latin typeface="Cambria Math" panose="02040503050406030204" pitchFamily="18" charset="0"/>
                        </a:rPr>
                        <m:t>𝑀𝑝𝑎</m:t>
                      </m:r>
                      <m:r>
                        <a:rPr lang="es-EC" i="1">
                          <a:latin typeface="Cambria Math" panose="02040503050406030204" pitchFamily="18" charset="0"/>
                        </a:rPr>
                        <m:t> ≤ 165</m:t>
                      </m:r>
                      <m:r>
                        <a:rPr lang="es-EC" i="1">
                          <a:latin typeface="Cambria Math" panose="02040503050406030204" pitchFamily="18" charset="0"/>
                        </a:rPr>
                        <m:t>𝑀𝑝𝑎</m:t>
                      </m:r>
                    </m:oMath>
                  </m:oMathPara>
                </a14:m>
                <a:endParaRPr lang="es-EC" dirty="0"/>
              </a:p>
              <a:p>
                <a:pPr marL="0" indent="0">
                  <a:buNone/>
                </a:pPr>
                <a:endParaRPr lang="es-EC" dirty="0"/>
              </a:p>
              <a:p>
                <a:pPr marL="0" indent="0">
                  <a:buNone/>
                </a:pPr>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sz="half" idx="1"/>
              </p:nvPr>
            </p:nvSpPr>
            <p:spPr>
              <a:xfrm>
                <a:off x="838200" y="1825625"/>
                <a:ext cx="6012976" cy="4351338"/>
              </a:xfrm>
              <a:blipFill rotWithShape="0">
                <a:blip r:embed="rId2"/>
                <a:stretch>
                  <a:fillRect l="-913" t="-700"/>
                </a:stretch>
              </a:blipFill>
            </p:spPr>
            <p:txBody>
              <a:bodyPr/>
              <a:lstStyle/>
              <a:p>
                <a:r>
                  <a:rPr lang="es-EC">
                    <a:noFill/>
                  </a:rPr>
                  <a:t> </a:t>
                </a:r>
              </a:p>
            </p:txBody>
          </p:sp>
        </mc:Fallback>
      </mc:AlternateContent>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38</a:t>
            </a:fld>
            <a:endParaRPr lang="es-EC"/>
          </a:p>
        </p:txBody>
      </p:sp>
      <p:pic>
        <p:nvPicPr>
          <p:cNvPr id="8" name="Marcador de contenido 7"/>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31757" y="1825625"/>
            <a:ext cx="5181601" cy="3863951"/>
          </a:xfrm>
          <a:prstGeom prst="rect">
            <a:avLst/>
          </a:prstGeom>
          <a:noFill/>
          <a:ln>
            <a:noFill/>
          </a:ln>
        </p:spPr>
      </p:pic>
    </p:spTree>
    <p:extLst>
      <p:ext uri="{BB962C8B-B14F-4D97-AF65-F5344CB8AC3E}">
        <p14:creationId xmlns:p14="http://schemas.microsoft.com/office/powerpoint/2010/main" val="41224162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Soporte Principal</a:t>
            </a:r>
            <a:endParaRPr lang="es-EC" dirty="0"/>
          </a:p>
        </p:txBody>
      </p:sp>
      <p:sp>
        <p:nvSpPr>
          <p:cNvPr id="9" name="Marcador de texto 8"/>
          <p:cNvSpPr>
            <a:spLocks noGrp="1"/>
          </p:cNvSpPr>
          <p:nvPr>
            <p:ph type="body" idx="1"/>
          </p:nvPr>
        </p:nvSpPr>
        <p:spPr>
          <a:xfrm>
            <a:off x="921695" y="1710162"/>
            <a:ext cx="3992732" cy="576262"/>
          </a:xfrm>
        </p:spPr>
        <p:txBody>
          <a:bodyPr/>
          <a:lstStyle/>
          <a:p>
            <a:r>
              <a:rPr lang="es-ES" b="1" dirty="0"/>
              <a:t>Resultado del estudio URES Desplazamiento</a:t>
            </a:r>
            <a:endParaRPr lang="es-EC" dirty="0"/>
          </a:p>
        </p:txBody>
      </p:sp>
      <p:sp>
        <p:nvSpPr>
          <p:cNvPr id="3" name="Marcador de contenido 2"/>
          <p:cNvSpPr>
            <a:spLocks noGrp="1"/>
          </p:cNvSpPr>
          <p:nvPr>
            <p:ph sz="half" idx="2"/>
          </p:nvPr>
        </p:nvSpPr>
        <p:spPr/>
        <p:txBody>
          <a:bodyPr/>
          <a:lstStyle/>
          <a:p>
            <a:pPr marL="0" indent="0">
              <a:buNone/>
            </a:pPr>
            <a:r>
              <a:rPr lang="es-EC" dirty="0"/>
              <a:t>L</a:t>
            </a:r>
            <a:r>
              <a:rPr lang="es-EC" dirty="0" smtClean="0"/>
              <a:t>a </a:t>
            </a:r>
            <a:r>
              <a:rPr lang="es-EC" dirty="0"/>
              <a:t>máxima </a:t>
            </a:r>
            <a:r>
              <a:rPr lang="es-EC" dirty="0" smtClean="0"/>
              <a:t>deflexión 3.9mm.</a:t>
            </a:r>
            <a:endParaRPr lang="es-EC" dirty="0"/>
          </a:p>
        </p:txBody>
      </p:sp>
      <p:sp>
        <p:nvSpPr>
          <p:cNvPr id="10" name="Marcador de texto 9"/>
          <p:cNvSpPr>
            <a:spLocks noGrp="1"/>
          </p:cNvSpPr>
          <p:nvPr>
            <p:ph type="body" sz="quarter" idx="3"/>
          </p:nvPr>
        </p:nvSpPr>
        <p:spPr>
          <a:xfrm>
            <a:off x="6210210" y="1849651"/>
            <a:ext cx="3999001" cy="576262"/>
          </a:xfrm>
        </p:spPr>
        <p:txBody>
          <a:bodyPr/>
          <a:lstStyle/>
          <a:p>
            <a:r>
              <a:rPr lang="es-ES" b="1" dirty="0"/>
              <a:t>Factor de Seguridad</a:t>
            </a:r>
            <a:endParaRPr lang="es-ES" dirty="0" smtClean="0"/>
          </a:p>
          <a:p>
            <a:endParaRPr lang="es-EC"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39</a:t>
            </a:fld>
            <a:endParaRPr lang="es-EC"/>
          </a:p>
        </p:txBody>
      </p:sp>
      <p:sp>
        <p:nvSpPr>
          <p:cNvPr id="11" name="Marcador de contenido 2"/>
          <p:cNvSpPr txBox="1">
            <a:spLocks/>
          </p:cNvSpPr>
          <p:nvPr/>
        </p:nvSpPr>
        <p:spPr>
          <a:xfrm>
            <a:off x="6172200" y="2491158"/>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1800" smtClean="0"/>
              <a:t>Factor </a:t>
            </a:r>
            <a:r>
              <a:rPr lang="es-EC" sz="1800" dirty="0"/>
              <a:t>de </a:t>
            </a:r>
            <a:r>
              <a:rPr lang="es-EC" sz="1800"/>
              <a:t>Seguridad </a:t>
            </a:r>
            <a:r>
              <a:rPr lang="es-EC" sz="1800" smtClean="0"/>
              <a:t>2</a:t>
            </a:r>
            <a:endParaRPr lang="es-EC" dirty="0"/>
          </a:p>
        </p:txBody>
      </p:sp>
      <p:pic>
        <p:nvPicPr>
          <p:cNvPr id="12" name="Imagen 11"/>
          <p:cNvPicPr/>
          <p:nvPr/>
        </p:nvPicPr>
        <p:blipFill>
          <a:blip r:embed="rId2">
            <a:extLst>
              <a:ext uri="{28A0092B-C50C-407E-A947-70E740481C1C}">
                <a14:useLocalDpi xmlns:a14="http://schemas.microsoft.com/office/drawing/2010/main" val="0"/>
              </a:ext>
            </a:extLst>
          </a:blip>
          <a:srcRect/>
          <a:stretch>
            <a:fillRect/>
          </a:stretch>
        </p:blipFill>
        <p:spPr bwMode="auto">
          <a:xfrm>
            <a:off x="838199" y="3115362"/>
            <a:ext cx="4851399" cy="3240988"/>
          </a:xfrm>
          <a:prstGeom prst="rect">
            <a:avLst/>
          </a:prstGeom>
          <a:noFill/>
          <a:ln>
            <a:noFill/>
          </a:ln>
        </p:spPr>
      </p:pic>
      <p:pic>
        <p:nvPicPr>
          <p:cNvPr id="14" name="Marcador de contenido 7"/>
          <p:cNvPicPr>
            <a:picLocks noGrp="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146799" y="3115362"/>
            <a:ext cx="5183188" cy="3240988"/>
          </a:xfrm>
          <a:prstGeom prst="rect">
            <a:avLst/>
          </a:prstGeom>
          <a:noFill/>
          <a:ln>
            <a:noFill/>
          </a:ln>
        </p:spPr>
      </p:pic>
    </p:spTree>
    <p:extLst>
      <p:ext uri="{BB962C8B-B14F-4D97-AF65-F5344CB8AC3E}">
        <p14:creationId xmlns:p14="http://schemas.microsoft.com/office/powerpoint/2010/main" val="2531971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658780"/>
          </a:xfrm>
        </p:spPr>
        <p:txBody>
          <a:bodyPr/>
          <a:lstStyle/>
          <a:p>
            <a:r>
              <a:rPr lang="es-EC" dirty="0" smtClean="0"/>
              <a:t>Justificación</a:t>
            </a:r>
            <a:endParaRPr lang="es-EC" dirty="0"/>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527252785"/>
              </p:ext>
            </p:extLst>
          </p:nvPr>
        </p:nvGraphicFramePr>
        <p:xfrm>
          <a:off x="2236788" y="1444625"/>
          <a:ext cx="9261475" cy="468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dirty="0"/>
          </a:p>
        </p:txBody>
      </p:sp>
      <p:sp>
        <p:nvSpPr>
          <p:cNvPr id="6" name="Marcador de número de diapositiva 5"/>
          <p:cNvSpPr>
            <a:spLocks noGrp="1"/>
          </p:cNvSpPr>
          <p:nvPr>
            <p:ph type="sldNum" sz="quarter" idx="12"/>
          </p:nvPr>
        </p:nvSpPr>
        <p:spPr/>
        <p:txBody>
          <a:bodyPr/>
          <a:lstStyle/>
          <a:p>
            <a:fld id="{98C4C68B-9406-4B77-89B9-C5DA16782ACF}" type="slidenum">
              <a:rPr lang="es-EC" smtClean="0"/>
              <a:t>4</a:t>
            </a:fld>
            <a:endParaRPr lang="es-EC" dirty="0"/>
          </a:p>
        </p:txBody>
      </p:sp>
    </p:spTree>
    <p:extLst>
      <p:ext uri="{BB962C8B-B14F-4D97-AF65-F5344CB8AC3E}">
        <p14:creationId xmlns:p14="http://schemas.microsoft.com/office/powerpoint/2010/main" val="26599321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t>Perfil Guía X</a:t>
            </a:r>
            <a:endParaRPr lang="es-EC" dirty="0"/>
          </a:p>
        </p:txBody>
      </p:sp>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40</a:t>
            </a:fld>
            <a:endParaRPr lang="es-EC"/>
          </a:p>
        </p:txBody>
      </p:sp>
      <p:sp>
        <p:nvSpPr>
          <p:cNvPr id="13" name="Rectángulo redondeado 12"/>
          <p:cNvSpPr/>
          <p:nvPr/>
        </p:nvSpPr>
        <p:spPr>
          <a:xfrm>
            <a:off x="5056989" y="2217902"/>
            <a:ext cx="3321148" cy="129422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defTabSz="977900">
              <a:lnSpc>
                <a:spcPct val="90000"/>
              </a:lnSpc>
              <a:spcBef>
                <a:spcPct val="0"/>
              </a:spcBef>
              <a:spcAft>
                <a:spcPct val="35000"/>
              </a:spcAft>
            </a:pPr>
            <a:r>
              <a:rPr lang="es-EC" dirty="0"/>
              <a:t>Las cargas son distribuidas de manera uniforme en cada extremo del perfil con 3 kg en cada lado(30N).</a:t>
            </a:r>
          </a:p>
        </p:txBody>
      </p:sp>
      <p:sp>
        <p:nvSpPr>
          <p:cNvPr id="14" name="Rectángulo redondeado 13"/>
          <p:cNvSpPr/>
          <p:nvPr/>
        </p:nvSpPr>
        <p:spPr>
          <a:xfrm>
            <a:off x="5110023" y="5145206"/>
            <a:ext cx="3321148" cy="12168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defTabSz="977900">
              <a:lnSpc>
                <a:spcPct val="90000"/>
              </a:lnSpc>
              <a:spcBef>
                <a:spcPct val="0"/>
              </a:spcBef>
              <a:spcAft>
                <a:spcPct val="35000"/>
              </a:spcAft>
            </a:pPr>
            <a:r>
              <a:rPr lang="es-EC" dirty="0" smtClean="0"/>
              <a:t>Mallado </a:t>
            </a:r>
            <a:r>
              <a:rPr lang="es-EC" dirty="0"/>
              <a:t>fino con un número total de nodos de </a:t>
            </a:r>
            <a:r>
              <a:rPr lang="es-EC" b="1" dirty="0"/>
              <a:t>79734</a:t>
            </a:r>
            <a:r>
              <a:rPr lang="es-EC" dirty="0"/>
              <a:t>, y un número total de elementos de </a:t>
            </a:r>
            <a:r>
              <a:rPr lang="es-EC" b="1" dirty="0"/>
              <a:t>39470</a:t>
            </a:r>
            <a:r>
              <a:rPr lang="es-EC" dirty="0"/>
              <a:t>.</a:t>
            </a:r>
          </a:p>
        </p:txBody>
      </p:sp>
      <p:sp>
        <p:nvSpPr>
          <p:cNvPr id="15" name="Rectángulo 14"/>
          <p:cNvSpPr/>
          <p:nvPr/>
        </p:nvSpPr>
        <p:spPr>
          <a:xfrm>
            <a:off x="1172570" y="1655632"/>
            <a:ext cx="2866029" cy="2465991"/>
          </a:xfrm>
          <a:prstGeom prst="rect">
            <a:avLst/>
          </a:prstGeom>
          <a:blipFill rotWithShape="1">
            <a:blip r:embed="rId2">
              <a:duotone>
                <a:prstClr val="black"/>
                <a:schemeClr val="tx2">
                  <a:tint val="45000"/>
                  <a:satMod val="400000"/>
                </a:schemeClr>
              </a:duotone>
            </a:blip>
            <a:stretch>
              <a:fillRect/>
            </a:stretch>
          </a:blip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6" name="Rectángulo 25"/>
          <p:cNvSpPr/>
          <p:nvPr/>
        </p:nvSpPr>
        <p:spPr>
          <a:xfrm>
            <a:off x="8985914" y="1144244"/>
            <a:ext cx="2367886" cy="2367886"/>
          </a:xfrm>
          <a:prstGeom prst="rect">
            <a:avLst/>
          </a:prstGeom>
          <a:blipFill rotWithShape="1">
            <a:blip r:embed="rId3"/>
            <a:stretch>
              <a:fillRect/>
            </a:stretch>
          </a:blip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7" name="Rectángulo 26"/>
          <p:cNvSpPr/>
          <p:nvPr/>
        </p:nvSpPr>
        <p:spPr>
          <a:xfrm>
            <a:off x="8985914" y="4023519"/>
            <a:ext cx="2367886" cy="2367886"/>
          </a:xfrm>
          <a:prstGeom prst="rect">
            <a:avLst/>
          </a:prstGeom>
          <a:blipFill rotWithShape="1">
            <a:blip r:embed="rId4"/>
            <a:stretch>
              <a:fillRect/>
            </a:stretch>
          </a:blip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4632395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Resultado </a:t>
            </a:r>
            <a:r>
              <a:rPr lang="es-ES" dirty="0"/>
              <a:t>del estudio de Tensión de von Mises</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sz="half" idx="1"/>
              </p:nvPr>
            </p:nvSpPr>
            <p:spPr/>
            <p:txBody>
              <a:bodyPr/>
              <a:lstStyle/>
              <a:p>
                <a:r>
                  <a:rPr lang="es-EC" dirty="0" smtClean="0"/>
                  <a:t>Un </a:t>
                </a:r>
                <a:r>
                  <a:rPr lang="es-EC" dirty="0"/>
                  <a:t>esfuerzo von Mises máximo de </a:t>
                </a:r>
                <a:r>
                  <a:rPr lang="es-EC" dirty="0" smtClean="0"/>
                  <a:t>6136039 </a:t>
                </a:r>
                <a:r>
                  <a:rPr lang="es-EC" dirty="0"/>
                  <a:t>(N/m^2).</a:t>
                </a:r>
              </a:p>
              <a:p>
                <a:endParaRPr lang="es-ES" dirty="0"/>
              </a:p>
              <a:p>
                <a:pPr marL="0" indent="0">
                  <a:buNone/>
                </a:pPr>
                <a:r>
                  <a:rPr lang="es-EC" dirty="0"/>
                  <a:t>El esfuerzo permisible </a:t>
                </a:r>
                <a14:m>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𝜎</m:t>
                        </m:r>
                      </m:e>
                    </m:d>
                  </m:oMath>
                </a14:m>
                <a:r>
                  <a:rPr lang="es-EC" dirty="0"/>
                  <a:t>= 0.66Sy</a:t>
                </a:r>
              </a:p>
              <a:p>
                <a:pPr marL="0" indent="0">
                  <a:buNone/>
                </a:pPr>
                <a14:m>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𝜎</m:t>
                        </m:r>
                      </m:e>
                    </m:d>
                  </m:oMath>
                </a14:m>
                <a:r>
                  <a:rPr lang="es-EC" dirty="0"/>
                  <a:t>= 0.66 × 250 Mpa = 165 Mpa</a:t>
                </a:r>
              </a:p>
              <a:p>
                <a:pPr marL="0" indent="0">
                  <a:buNone/>
                </a:pPr>
                <a:endParaRPr lang="es-ES" dirty="0"/>
              </a:p>
              <a:p>
                <a:pPr marL="0" indent="0">
                  <a:buNone/>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6</m:t>
                      </m:r>
                      <m:r>
                        <a:rPr lang="es-EC" i="1">
                          <a:latin typeface="Cambria Math" panose="02040503050406030204" pitchFamily="18" charset="0"/>
                        </a:rPr>
                        <m:t>𝑀𝑝𝑎</m:t>
                      </m:r>
                      <m:r>
                        <a:rPr lang="es-EC" i="1">
                          <a:latin typeface="Cambria Math" panose="02040503050406030204" pitchFamily="18" charset="0"/>
                        </a:rPr>
                        <m:t> ≤ 165</m:t>
                      </m:r>
                      <m:r>
                        <a:rPr lang="es-EC" i="1">
                          <a:latin typeface="Cambria Math" panose="02040503050406030204" pitchFamily="18" charset="0"/>
                        </a:rPr>
                        <m:t>𝑀𝑝𝑎</m:t>
                      </m:r>
                    </m:oMath>
                  </m:oMathPara>
                </a14:m>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sz="half" idx="1"/>
              </p:nvPr>
            </p:nvSpPr>
            <p:spPr>
              <a:blipFill rotWithShape="0">
                <a:blip r:embed="rId2"/>
                <a:stretch>
                  <a:fillRect l="-1273" t="-806" r="-990"/>
                </a:stretch>
              </a:blipFill>
            </p:spPr>
            <p:txBody>
              <a:bodyPr/>
              <a:lstStyle/>
              <a:p>
                <a:r>
                  <a:rPr lang="es-EC">
                    <a:noFill/>
                  </a:rPr>
                  <a:t> </a:t>
                </a:r>
              </a:p>
            </p:txBody>
          </p:sp>
        </mc:Fallback>
      </mc:AlternateContent>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41</a:t>
            </a:fld>
            <a:endParaRPr lang="es-EC"/>
          </a:p>
        </p:txBody>
      </p:sp>
      <p:pic>
        <p:nvPicPr>
          <p:cNvPr id="10" name="Marcador de contenido 9"/>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903076" y="2129586"/>
            <a:ext cx="5223681" cy="3742662"/>
          </a:xfrm>
          <a:prstGeom prst="rect">
            <a:avLst/>
          </a:prstGeom>
          <a:noFill/>
          <a:ln>
            <a:noFill/>
          </a:ln>
        </p:spPr>
      </p:pic>
    </p:spTree>
    <p:extLst>
      <p:ext uri="{BB962C8B-B14F-4D97-AF65-F5344CB8AC3E}">
        <p14:creationId xmlns:p14="http://schemas.microsoft.com/office/powerpoint/2010/main" val="36790077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Base Eje X</a:t>
            </a:r>
            <a:endParaRPr lang="es-EC" dirty="0"/>
          </a:p>
        </p:txBody>
      </p:sp>
      <p:sp>
        <p:nvSpPr>
          <p:cNvPr id="3" name="Marcador de texto 2"/>
          <p:cNvSpPr>
            <a:spLocks noGrp="1"/>
          </p:cNvSpPr>
          <p:nvPr>
            <p:ph type="body" idx="1"/>
          </p:nvPr>
        </p:nvSpPr>
        <p:spPr>
          <a:xfrm>
            <a:off x="921695" y="1772504"/>
            <a:ext cx="3992732" cy="576262"/>
          </a:xfrm>
        </p:spPr>
        <p:txBody>
          <a:bodyPr/>
          <a:lstStyle/>
          <a:p>
            <a:r>
              <a:rPr lang="es-ES" b="1" dirty="0"/>
              <a:t>Resultado del estudio URES – Desplazamiento.</a:t>
            </a:r>
            <a:endParaRPr lang="es-ES" dirty="0" smtClean="0"/>
          </a:p>
        </p:txBody>
      </p:sp>
      <p:sp>
        <p:nvSpPr>
          <p:cNvPr id="5" name="Marcador de texto 4"/>
          <p:cNvSpPr>
            <a:spLocks noGrp="1"/>
          </p:cNvSpPr>
          <p:nvPr>
            <p:ph type="body" sz="quarter" idx="3"/>
          </p:nvPr>
        </p:nvSpPr>
        <p:spPr>
          <a:xfrm>
            <a:off x="6210210" y="1654276"/>
            <a:ext cx="3999001" cy="576262"/>
          </a:xfrm>
        </p:spPr>
        <p:txBody>
          <a:bodyPr/>
          <a:lstStyle/>
          <a:p>
            <a:pPr marL="0" lvl="3">
              <a:spcBef>
                <a:spcPts val="1000"/>
              </a:spcBef>
            </a:pPr>
            <a:r>
              <a:rPr lang="es-EC" sz="2000" dirty="0" smtClean="0"/>
              <a:t>Factor </a:t>
            </a:r>
            <a:r>
              <a:rPr lang="es-EC" sz="2000" dirty="0"/>
              <a:t>de seguridad </a:t>
            </a:r>
            <a:endParaRPr lang="es-EC" sz="2000" dirty="0" smtClean="0"/>
          </a:p>
          <a:p>
            <a:pPr marL="0" lvl="3">
              <a:spcBef>
                <a:spcPts val="1000"/>
              </a:spcBef>
            </a:pPr>
            <a:endParaRPr lang="es-EC" dirty="0"/>
          </a:p>
        </p:txBody>
      </p:sp>
      <p:sp>
        <p:nvSpPr>
          <p:cNvPr id="7" name="Marcador de fecha 6"/>
          <p:cNvSpPr>
            <a:spLocks noGrp="1"/>
          </p:cNvSpPr>
          <p:nvPr>
            <p:ph type="dt" sz="half" idx="10"/>
          </p:nvPr>
        </p:nvSpPr>
        <p:spPr/>
        <p:txBody>
          <a:bodyPr/>
          <a:lstStyle/>
          <a:p>
            <a:r>
              <a:rPr lang="es-EC" smtClean="0"/>
              <a:t>26/01/2014</a:t>
            </a:r>
            <a:endParaRPr lang="es-EC"/>
          </a:p>
        </p:txBody>
      </p:sp>
      <p:sp>
        <p:nvSpPr>
          <p:cNvPr id="8" name="Marcador de pie de página 7"/>
          <p:cNvSpPr>
            <a:spLocks noGrp="1"/>
          </p:cNvSpPr>
          <p:nvPr>
            <p:ph type="ftr" sz="quarter" idx="11"/>
          </p:nvPr>
        </p:nvSpPr>
        <p:spPr/>
        <p:txBody>
          <a:bodyPr/>
          <a:lstStyle/>
          <a:p>
            <a:r>
              <a:rPr lang="es-EC" smtClean="0"/>
              <a:t>Proyecto de Grado</a:t>
            </a:r>
            <a:endParaRPr lang="es-EC"/>
          </a:p>
        </p:txBody>
      </p:sp>
      <p:sp>
        <p:nvSpPr>
          <p:cNvPr id="9" name="Marcador de número de diapositiva 8"/>
          <p:cNvSpPr>
            <a:spLocks noGrp="1"/>
          </p:cNvSpPr>
          <p:nvPr>
            <p:ph type="sldNum" sz="quarter" idx="12"/>
          </p:nvPr>
        </p:nvSpPr>
        <p:spPr/>
        <p:txBody>
          <a:bodyPr/>
          <a:lstStyle/>
          <a:p>
            <a:fld id="{519AA779-6AED-4D7B-A4C3-BA3038AB93CB}" type="slidenum">
              <a:rPr lang="es-EC" smtClean="0"/>
              <a:t>42</a:t>
            </a:fld>
            <a:endParaRPr lang="es-EC"/>
          </a:p>
        </p:txBody>
      </p:sp>
      <p:pic>
        <p:nvPicPr>
          <p:cNvPr id="10" name="Marcador de contenido 9"/>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39788" y="3297632"/>
            <a:ext cx="5157787" cy="2832805"/>
          </a:xfrm>
          <a:prstGeom prst="rect">
            <a:avLst/>
          </a:prstGeom>
          <a:noFill/>
          <a:ln>
            <a:noFill/>
          </a:ln>
        </p:spPr>
      </p:pic>
      <p:pic>
        <p:nvPicPr>
          <p:cNvPr id="11" name="Marcador de contenido 10"/>
          <p:cNvPicPr>
            <a:picLocks noGrp="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172200" y="3354258"/>
            <a:ext cx="5183188" cy="2784778"/>
          </a:xfrm>
          <a:prstGeom prst="rect">
            <a:avLst/>
          </a:prstGeom>
          <a:noFill/>
          <a:ln>
            <a:noFill/>
          </a:ln>
        </p:spPr>
      </p:pic>
      <p:sp>
        <p:nvSpPr>
          <p:cNvPr id="12" name="Marcador de contenido 2"/>
          <p:cNvSpPr txBox="1">
            <a:spLocks/>
          </p:cNvSpPr>
          <p:nvPr/>
        </p:nvSpPr>
        <p:spPr>
          <a:xfrm>
            <a:off x="839788" y="2505075"/>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200" dirty="0"/>
              <a:t>La máxima deflexión 0,21mm.</a:t>
            </a:r>
            <a:endParaRPr lang="es-EC" dirty="0"/>
          </a:p>
        </p:txBody>
      </p:sp>
      <p:sp>
        <p:nvSpPr>
          <p:cNvPr id="13" name="Marcador de contenido 2"/>
          <p:cNvSpPr txBox="1">
            <a:spLocks/>
          </p:cNvSpPr>
          <p:nvPr/>
        </p:nvSpPr>
        <p:spPr>
          <a:xfrm>
            <a:off x="6172200" y="2505074"/>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200" dirty="0"/>
              <a:t>El factor de seguridad de 41.95</a:t>
            </a:r>
            <a:r>
              <a:rPr lang="es-EC" sz="2000" dirty="0"/>
              <a:t>.</a:t>
            </a:r>
            <a:endParaRPr lang="es-EC" dirty="0"/>
          </a:p>
        </p:txBody>
      </p:sp>
    </p:spTree>
    <p:extLst>
      <p:ext uri="{BB962C8B-B14F-4D97-AF65-F5344CB8AC3E}">
        <p14:creationId xmlns:p14="http://schemas.microsoft.com/office/powerpoint/2010/main" val="799983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pPr lvl="0" defTabSz="1066800">
              <a:spcAft>
                <a:spcPct val="5000"/>
              </a:spcAft>
            </a:pPr>
            <a:r>
              <a:rPr lang="es-ES" dirty="0"/>
              <a:t>Base Cámara</a:t>
            </a:r>
            <a:endParaRPr lang="es-EC" dirty="0"/>
          </a:p>
        </p:txBody>
      </p:sp>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43</a:t>
            </a:fld>
            <a:endParaRPr lang="es-EC"/>
          </a:p>
        </p:txBody>
      </p:sp>
      <p:sp>
        <p:nvSpPr>
          <p:cNvPr id="13" name="Rectángulo redondeado 12"/>
          <p:cNvSpPr/>
          <p:nvPr/>
        </p:nvSpPr>
        <p:spPr>
          <a:xfrm>
            <a:off x="5056989" y="2217902"/>
            <a:ext cx="3321148" cy="129422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s-EC" dirty="0"/>
              <a:t>Las cargas son distribuidas de manera uniforme </a:t>
            </a:r>
            <a:r>
              <a:rPr lang="es-EC" dirty="0" smtClean="0"/>
              <a:t>en la parte </a:t>
            </a:r>
            <a:r>
              <a:rPr lang="es-EC" dirty="0"/>
              <a:t>que se ubica la cámara soportando una carga de </a:t>
            </a:r>
            <a:r>
              <a:rPr lang="es-EC" b="1" dirty="0"/>
              <a:t>2kg</a:t>
            </a:r>
            <a:r>
              <a:rPr lang="es-EC" dirty="0"/>
              <a:t>(20N).</a:t>
            </a:r>
          </a:p>
        </p:txBody>
      </p:sp>
      <p:sp>
        <p:nvSpPr>
          <p:cNvPr id="14" name="Rectángulo redondeado 13"/>
          <p:cNvSpPr/>
          <p:nvPr/>
        </p:nvSpPr>
        <p:spPr>
          <a:xfrm>
            <a:off x="5110023" y="5117910"/>
            <a:ext cx="3321148" cy="12440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s-EC" dirty="0"/>
              <a:t>Se </a:t>
            </a:r>
            <a:r>
              <a:rPr lang="es-EC" dirty="0" smtClean="0"/>
              <a:t>usó </a:t>
            </a:r>
            <a:r>
              <a:rPr lang="es-EC" dirty="0"/>
              <a:t>un mallado fino con un número total de nodos de </a:t>
            </a:r>
            <a:r>
              <a:rPr lang="es-EC" b="1" dirty="0"/>
              <a:t>131239</a:t>
            </a:r>
            <a:r>
              <a:rPr lang="es-EC" dirty="0"/>
              <a:t>, y un número total de elementos de </a:t>
            </a:r>
            <a:r>
              <a:rPr lang="es-EC" b="1" dirty="0"/>
              <a:t>85014.</a:t>
            </a:r>
          </a:p>
        </p:txBody>
      </p:sp>
      <p:sp>
        <p:nvSpPr>
          <p:cNvPr id="11" name="Rectángulo 10"/>
          <p:cNvSpPr/>
          <p:nvPr/>
        </p:nvSpPr>
        <p:spPr>
          <a:xfrm>
            <a:off x="719587" y="1695343"/>
            <a:ext cx="3047195" cy="2767475"/>
          </a:xfrm>
          <a:prstGeom prst="rect">
            <a:avLst/>
          </a:prstGeom>
          <a:blipFill rotWithShape="1">
            <a:blip r:embed="rId2"/>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ángulo 11"/>
          <p:cNvSpPr/>
          <p:nvPr/>
        </p:nvSpPr>
        <p:spPr>
          <a:xfrm>
            <a:off x="9009913" y="1269241"/>
            <a:ext cx="2343887" cy="2242889"/>
          </a:xfrm>
          <a:prstGeom prst="rect">
            <a:avLst/>
          </a:prstGeom>
          <a:blipFill rotWithShape="1">
            <a:blip r:embed="rId3"/>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ectángulo 15"/>
          <p:cNvSpPr/>
          <p:nvPr/>
        </p:nvSpPr>
        <p:spPr>
          <a:xfrm>
            <a:off x="9009914" y="4280256"/>
            <a:ext cx="2343886" cy="2076094"/>
          </a:xfrm>
          <a:prstGeom prst="rect">
            <a:avLst/>
          </a:prstGeom>
          <a:blipFill rotWithShape="1">
            <a:blip r:embed="rId4"/>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2870437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Soporte Cámara</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sz="half" idx="1"/>
              </p:nvPr>
            </p:nvSpPr>
            <p:spPr/>
            <p:txBody>
              <a:bodyPr/>
              <a:lstStyle/>
              <a:p>
                <a:r>
                  <a:rPr lang="es-EC" dirty="0"/>
                  <a:t>von Mises máximo de 3.304.915 (N/m^2</a:t>
                </a:r>
                <a:r>
                  <a:rPr lang="es-EC" dirty="0" smtClean="0"/>
                  <a:t>).</a:t>
                </a:r>
              </a:p>
              <a:p>
                <a:endParaRPr lang="es-ES" dirty="0"/>
              </a:p>
              <a:p>
                <a:pPr marL="0" indent="0">
                  <a:buNone/>
                </a:pPr>
                <a:r>
                  <a:rPr lang="es-EC" dirty="0"/>
                  <a:t>El esfuerzo permisible </a:t>
                </a:r>
                <a14:m>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𝜎</m:t>
                        </m:r>
                      </m:e>
                    </m:d>
                  </m:oMath>
                </a14:m>
                <a:r>
                  <a:rPr lang="es-EC" dirty="0" smtClean="0"/>
                  <a:t>= 91Mpa</a:t>
                </a:r>
              </a:p>
              <a:p>
                <a:pPr marL="0" indent="0">
                  <a:buNone/>
                </a:pPr>
                <a:endParaRPr lang="es-ES"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4</m:t>
                      </m:r>
                      <m:r>
                        <a:rPr lang="es-EC" i="1">
                          <a:latin typeface="Cambria Math" panose="02040503050406030204" pitchFamily="18" charset="0"/>
                        </a:rPr>
                        <m:t>𝑀𝑝𝑎</m:t>
                      </m:r>
                      <m:r>
                        <a:rPr lang="es-EC" i="1">
                          <a:latin typeface="Cambria Math" panose="02040503050406030204" pitchFamily="18" charset="0"/>
                        </a:rPr>
                        <m:t> ≤ 91 </m:t>
                      </m:r>
                      <m:r>
                        <a:rPr lang="es-EC" i="1">
                          <a:latin typeface="Cambria Math" panose="02040503050406030204" pitchFamily="18" charset="0"/>
                        </a:rPr>
                        <m:t>𝑀𝑝𝑎</m:t>
                      </m:r>
                    </m:oMath>
                  </m:oMathPara>
                </a14:m>
                <a:endParaRPr lang="es-EC" dirty="0"/>
              </a:p>
              <a:p>
                <a:pPr marL="0" indent="0">
                  <a:buNone/>
                </a:pPr>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sz="half" idx="1"/>
              </p:nvPr>
            </p:nvSpPr>
            <p:spPr>
              <a:blipFill rotWithShape="0">
                <a:blip r:embed="rId2"/>
                <a:stretch>
                  <a:fillRect l="-1273" t="-806"/>
                </a:stretch>
              </a:blipFill>
            </p:spPr>
            <p:txBody>
              <a:bodyPr/>
              <a:lstStyle/>
              <a:p>
                <a:r>
                  <a:rPr lang="es-EC">
                    <a:noFill/>
                  </a:rPr>
                  <a:t> </a:t>
                </a:r>
              </a:p>
            </p:txBody>
          </p:sp>
        </mc:Fallback>
      </mc:AlternateContent>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44</a:t>
            </a:fld>
            <a:endParaRPr lang="es-EC"/>
          </a:p>
        </p:txBody>
      </p:sp>
      <p:pic>
        <p:nvPicPr>
          <p:cNvPr id="8" name="Marcador de contenido 7"/>
          <p:cNvPicPr>
            <a:picLocks noGrp="1"/>
          </p:cNvPicPr>
          <p:nvPr>
            <p:ph sz="half" idx="2"/>
          </p:nvPr>
        </p:nvPicPr>
        <p:blipFill>
          <a:blip r:embed="rId3"/>
          <a:srcRect/>
          <a:stretch>
            <a:fillRect/>
          </a:stretch>
        </p:blipFill>
        <p:spPr bwMode="auto">
          <a:xfrm>
            <a:off x="6903076" y="2589109"/>
            <a:ext cx="5181600" cy="2606003"/>
          </a:xfrm>
          <a:prstGeom prst="rect">
            <a:avLst/>
          </a:prstGeom>
          <a:noFill/>
          <a:ln w="9525">
            <a:noFill/>
            <a:miter lim="800000"/>
            <a:headEnd/>
            <a:tailEnd/>
          </a:ln>
        </p:spPr>
      </p:pic>
    </p:spTree>
    <p:extLst>
      <p:ext uri="{BB962C8B-B14F-4D97-AF65-F5344CB8AC3E}">
        <p14:creationId xmlns:p14="http://schemas.microsoft.com/office/powerpoint/2010/main" val="40235023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Soporte Cámara</a:t>
            </a:r>
            <a:endParaRPr lang="es-EC" dirty="0"/>
          </a:p>
        </p:txBody>
      </p:sp>
      <p:sp>
        <p:nvSpPr>
          <p:cNvPr id="3" name="Marcador de texto 2"/>
          <p:cNvSpPr>
            <a:spLocks noGrp="1"/>
          </p:cNvSpPr>
          <p:nvPr>
            <p:ph type="body" idx="1"/>
          </p:nvPr>
        </p:nvSpPr>
        <p:spPr>
          <a:xfrm>
            <a:off x="921695" y="1857870"/>
            <a:ext cx="3992732" cy="576262"/>
          </a:xfrm>
        </p:spPr>
        <p:txBody>
          <a:bodyPr/>
          <a:lstStyle/>
          <a:p>
            <a:r>
              <a:rPr lang="es-ES" b="1" dirty="0"/>
              <a:t>Resultado del estudio URES – Desplazamiento.</a:t>
            </a:r>
            <a:endParaRPr lang="es-EC" dirty="0"/>
          </a:p>
        </p:txBody>
      </p:sp>
      <p:sp>
        <p:nvSpPr>
          <p:cNvPr id="5" name="Marcador de texto 4"/>
          <p:cNvSpPr>
            <a:spLocks noGrp="1"/>
          </p:cNvSpPr>
          <p:nvPr>
            <p:ph type="body" sz="quarter" idx="3"/>
          </p:nvPr>
        </p:nvSpPr>
        <p:spPr>
          <a:xfrm>
            <a:off x="6210018" y="1974754"/>
            <a:ext cx="3999001" cy="576262"/>
          </a:xfrm>
        </p:spPr>
        <p:txBody>
          <a:bodyPr/>
          <a:lstStyle/>
          <a:p>
            <a:r>
              <a:rPr lang="es-ES" b="1" dirty="0"/>
              <a:t>Factor de Seguridad</a:t>
            </a:r>
            <a:endParaRPr lang="es-ES" dirty="0" smtClean="0"/>
          </a:p>
          <a:p>
            <a:endParaRPr lang="es-EC" dirty="0"/>
          </a:p>
        </p:txBody>
      </p:sp>
      <p:sp>
        <p:nvSpPr>
          <p:cNvPr id="7" name="Marcador de fecha 6"/>
          <p:cNvSpPr>
            <a:spLocks noGrp="1"/>
          </p:cNvSpPr>
          <p:nvPr>
            <p:ph type="dt" sz="half" idx="10"/>
          </p:nvPr>
        </p:nvSpPr>
        <p:spPr/>
        <p:txBody>
          <a:bodyPr/>
          <a:lstStyle/>
          <a:p>
            <a:r>
              <a:rPr lang="es-EC" smtClean="0"/>
              <a:t>26/01/2014</a:t>
            </a:r>
            <a:endParaRPr lang="es-EC"/>
          </a:p>
        </p:txBody>
      </p:sp>
      <p:sp>
        <p:nvSpPr>
          <p:cNvPr id="8" name="Marcador de pie de página 7"/>
          <p:cNvSpPr>
            <a:spLocks noGrp="1"/>
          </p:cNvSpPr>
          <p:nvPr>
            <p:ph type="ftr" sz="quarter" idx="11"/>
          </p:nvPr>
        </p:nvSpPr>
        <p:spPr/>
        <p:txBody>
          <a:bodyPr/>
          <a:lstStyle/>
          <a:p>
            <a:r>
              <a:rPr lang="es-EC" smtClean="0"/>
              <a:t>Proyecto de Grado</a:t>
            </a:r>
            <a:endParaRPr lang="es-EC"/>
          </a:p>
        </p:txBody>
      </p:sp>
      <p:sp>
        <p:nvSpPr>
          <p:cNvPr id="9" name="Marcador de número de diapositiva 8"/>
          <p:cNvSpPr>
            <a:spLocks noGrp="1"/>
          </p:cNvSpPr>
          <p:nvPr>
            <p:ph type="sldNum" sz="quarter" idx="12"/>
          </p:nvPr>
        </p:nvSpPr>
        <p:spPr/>
        <p:txBody>
          <a:bodyPr/>
          <a:lstStyle/>
          <a:p>
            <a:fld id="{519AA779-6AED-4D7B-A4C3-BA3038AB93CB}" type="slidenum">
              <a:rPr lang="es-EC" smtClean="0"/>
              <a:t>45</a:t>
            </a:fld>
            <a:endParaRPr lang="es-EC"/>
          </a:p>
        </p:txBody>
      </p:sp>
      <p:pic>
        <p:nvPicPr>
          <p:cNvPr id="10" name="Marcador de contenido 9"/>
          <p:cNvPicPr>
            <a:picLocks noGrp="1"/>
          </p:cNvPicPr>
          <p:nvPr>
            <p:ph sz="half" idx="2"/>
          </p:nvPr>
        </p:nvPicPr>
        <p:blipFill>
          <a:blip r:embed="rId2"/>
          <a:srcRect/>
          <a:stretch>
            <a:fillRect/>
          </a:stretch>
        </p:blipFill>
        <p:spPr bwMode="auto">
          <a:xfrm>
            <a:off x="839788" y="3053720"/>
            <a:ext cx="5157787" cy="2587298"/>
          </a:xfrm>
          <a:prstGeom prst="rect">
            <a:avLst/>
          </a:prstGeom>
          <a:noFill/>
          <a:ln w="9525">
            <a:noFill/>
            <a:miter lim="800000"/>
            <a:headEnd/>
            <a:tailEnd/>
          </a:ln>
        </p:spPr>
      </p:pic>
      <p:pic>
        <p:nvPicPr>
          <p:cNvPr id="11" name="Marcador de contenido 10"/>
          <p:cNvPicPr>
            <a:picLocks noGrp="1"/>
          </p:cNvPicPr>
          <p:nvPr>
            <p:ph sz="quarter" idx="4"/>
          </p:nvPr>
        </p:nvPicPr>
        <p:blipFill>
          <a:blip r:embed="rId3"/>
          <a:srcRect/>
          <a:stretch>
            <a:fillRect/>
          </a:stretch>
        </p:blipFill>
        <p:spPr bwMode="auto">
          <a:xfrm>
            <a:off x="6172200" y="3045805"/>
            <a:ext cx="5183188" cy="2595213"/>
          </a:xfrm>
          <a:prstGeom prst="rect">
            <a:avLst/>
          </a:prstGeom>
          <a:noFill/>
          <a:ln w="9525">
            <a:noFill/>
            <a:miter lim="800000"/>
            <a:headEnd/>
            <a:tailEnd/>
          </a:ln>
        </p:spPr>
      </p:pic>
      <p:sp>
        <p:nvSpPr>
          <p:cNvPr id="12" name="Marcador de contenido 2"/>
          <p:cNvSpPr txBox="1">
            <a:spLocks/>
          </p:cNvSpPr>
          <p:nvPr/>
        </p:nvSpPr>
        <p:spPr>
          <a:xfrm>
            <a:off x="839788" y="2505075"/>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1800" dirty="0"/>
              <a:t>La máxima deflexión 0,23mm.</a:t>
            </a:r>
            <a:endParaRPr lang="es-EC" dirty="0"/>
          </a:p>
        </p:txBody>
      </p:sp>
      <p:sp>
        <p:nvSpPr>
          <p:cNvPr id="13" name="Marcador de contenido 2"/>
          <p:cNvSpPr txBox="1">
            <a:spLocks/>
          </p:cNvSpPr>
          <p:nvPr/>
        </p:nvSpPr>
        <p:spPr>
          <a:xfrm>
            <a:off x="6172200" y="2505074"/>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1800" dirty="0"/>
              <a:t>El factor de seguridad es de 28,26.</a:t>
            </a:r>
            <a:endParaRPr lang="es-EC" dirty="0"/>
          </a:p>
        </p:txBody>
      </p:sp>
    </p:spTree>
    <p:extLst>
      <p:ext uri="{BB962C8B-B14F-4D97-AF65-F5344CB8AC3E}">
        <p14:creationId xmlns:p14="http://schemas.microsoft.com/office/powerpoint/2010/main" val="26658304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pPr lvl="0" defTabSz="1066800">
              <a:spcAft>
                <a:spcPct val="5000"/>
              </a:spcAft>
            </a:pPr>
            <a:r>
              <a:rPr lang="es-ES" dirty="0" smtClean="0"/>
              <a:t>Carro Eje X</a:t>
            </a:r>
            <a:endParaRPr lang="es-EC" dirty="0"/>
          </a:p>
        </p:txBody>
      </p:sp>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46</a:t>
            </a:fld>
            <a:endParaRPr lang="es-EC"/>
          </a:p>
        </p:txBody>
      </p:sp>
      <p:sp>
        <p:nvSpPr>
          <p:cNvPr id="13" name="Rectángulo redondeado 12"/>
          <p:cNvSpPr/>
          <p:nvPr/>
        </p:nvSpPr>
        <p:spPr>
          <a:xfrm>
            <a:off x="5110023" y="1787857"/>
            <a:ext cx="3268114" cy="218364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s-EC" dirty="0"/>
              <a:t>Las cargas son distribuidas de manera uniforme en la parte donde se concentra el peso del eje que contendrá a la cámara soportando una carga de 3kg(30N).</a:t>
            </a:r>
          </a:p>
        </p:txBody>
      </p:sp>
      <p:sp>
        <p:nvSpPr>
          <p:cNvPr id="14" name="Rectángulo redondeado 13"/>
          <p:cNvSpPr/>
          <p:nvPr/>
        </p:nvSpPr>
        <p:spPr>
          <a:xfrm>
            <a:off x="5110023" y="4653888"/>
            <a:ext cx="3321148" cy="170812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s-EC"/>
              <a:t>Se </a:t>
            </a:r>
            <a:r>
              <a:rPr lang="es-EC" smtClean="0"/>
              <a:t>usó </a:t>
            </a:r>
            <a:r>
              <a:rPr lang="es-EC" dirty="0"/>
              <a:t>un mallado fino con un número total de nodos de </a:t>
            </a:r>
            <a:r>
              <a:rPr lang="es-EC" b="1" dirty="0"/>
              <a:t>25904</a:t>
            </a:r>
            <a:r>
              <a:rPr lang="es-EC" dirty="0"/>
              <a:t>, y un número total de elementos de </a:t>
            </a:r>
            <a:r>
              <a:rPr lang="es-EC" b="1" dirty="0"/>
              <a:t>12780.</a:t>
            </a:r>
          </a:p>
        </p:txBody>
      </p:sp>
      <p:sp>
        <p:nvSpPr>
          <p:cNvPr id="15" name="Rectángulo 14"/>
          <p:cNvSpPr/>
          <p:nvPr/>
        </p:nvSpPr>
        <p:spPr>
          <a:xfrm>
            <a:off x="1676082" y="1968956"/>
            <a:ext cx="2831851" cy="1821442"/>
          </a:xfrm>
          <a:prstGeom prst="rect">
            <a:avLst/>
          </a:prstGeom>
          <a:blipFill rotWithShape="1">
            <a:blip r:embed="rId2"/>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ectángulo 16"/>
          <p:cNvSpPr/>
          <p:nvPr/>
        </p:nvSpPr>
        <p:spPr>
          <a:xfrm>
            <a:off x="8980227" y="1787857"/>
            <a:ext cx="2620429" cy="2183641"/>
          </a:xfrm>
          <a:prstGeom prst="rect">
            <a:avLst/>
          </a:prstGeom>
          <a:blipFill rotWithShape="1">
            <a:blip r:embed="rId3"/>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7" name="Imagen 6"/>
          <p:cNvPicPr>
            <a:picLocks noChangeAspect="1"/>
          </p:cNvPicPr>
          <p:nvPr/>
        </p:nvPicPr>
        <p:blipFill>
          <a:blip r:embed="rId4"/>
          <a:stretch>
            <a:fillRect/>
          </a:stretch>
        </p:blipFill>
        <p:spPr>
          <a:xfrm>
            <a:off x="9028978" y="4653887"/>
            <a:ext cx="2571678" cy="1702463"/>
          </a:xfrm>
          <a:prstGeom prst="rect">
            <a:avLst/>
          </a:prstGeom>
        </p:spPr>
      </p:pic>
    </p:spTree>
    <p:extLst>
      <p:ext uri="{BB962C8B-B14F-4D97-AF65-F5344CB8AC3E}">
        <p14:creationId xmlns:p14="http://schemas.microsoft.com/office/powerpoint/2010/main" val="15086139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Resultado </a:t>
            </a:r>
            <a:r>
              <a:rPr lang="es-ES" dirty="0"/>
              <a:t>del estudio de Tensión de von Mises</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sz="half" idx="1"/>
              </p:nvPr>
            </p:nvSpPr>
            <p:spPr>
              <a:xfrm>
                <a:off x="838200" y="2187574"/>
                <a:ext cx="5181600" cy="4351338"/>
              </a:xfrm>
            </p:spPr>
            <p:txBody>
              <a:bodyPr/>
              <a:lstStyle/>
              <a:p>
                <a:r>
                  <a:rPr lang="es-EC" dirty="0" smtClean="0"/>
                  <a:t>Esfuerzo </a:t>
                </a:r>
                <a:r>
                  <a:rPr lang="es-EC" dirty="0"/>
                  <a:t>von Mises máximo 15.016.937 (N/m^2).</a:t>
                </a:r>
                <a:endParaRPr lang="es-EC" sz="2400" dirty="0"/>
              </a:p>
              <a:p>
                <a:pPr marL="0" indent="0">
                  <a:buNone/>
                </a:pPr>
                <a:endParaRPr lang="es-ES"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16</m:t>
                      </m:r>
                      <m:r>
                        <a:rPr lang="es-EC" i="1">
                          <a:latin typeface="Cambria Math" panose="02040503050406030204" pitchFamily="18" charset="0"/>
                        </a:rPr>
                        <m:t>𝑀𝑝𝑎</m:t>
                      </m:r>
                      <m:r>
                        <a:rPr lang="es-EC" i="1">
                          <a:latin typeface="Cambria Math" panose="02040503050406030204" pitchFamily="18" charset="0"/>
                        </a:rPr>
                        <m:t> ≤ 165</m:t>
                      </m:r>
                      <m:r>
                        <a:rPr lang="es-EC" i="1">
                          <a:latin typeface="Cambria Math" panose="02040503050406030204" pitchFamily="18" charset="0"/>
                        </a:rPr>
                        <m:t>𝑀𝑝𝑎</m:t>
                      </m:r>
                    </m:oMath>
                  </m:oMathPara>
                </a14:m>
                <a:endParaRPr lang="es-EC" dirty="0"/>
              </a:p>
              <a:p>
                <a:pPr marL="0" indent="0">
                  <a:buNone/>
                </a:pPr>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sz="half" idx="1"/>
              </p:nvPr>
            </p:nvSpPr>
            <p:spPr>
              <a:xfrm>
                <a:off x="838200" y="2187574"/>
                <a:ext cx="5181600" cy="4351338"/>
              </a:xfrm>
              <a:blipFill rotWithShape="0">
                <a:blip r:embed="rId2"/>
                <a:stretch>
                  <a:fillRect l="-824" t="-840"/>
                </a:stretch>
              </a:blipFill>
            </p:spPr>
            <p:txBody>
              <a:bodyPr/>
              <a:lstStyle/>
              <a:p>
                <a:r>
                  <a:rPr lang="es-EC">
                    <a:noFill/>
                  </a:rPr>
                  <a:t> </a:t>
                </a:r>
              </a:p>
            </p:txBody>
          </p:sp>
        </mc:Fallback>
      </mc:AlternateContent>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47</a:t>
            </a:fld>
            <a:endParaRPr lang="es-EC"/>
          </a:p>
        </p:txBody>
      </p:sp>
      <p:pic>
        <p:nvPicPr>
          <p:cNvPr id="8" name="Marcador de contenido 7"/>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529166"/>
            <a:ext cx="5181600" cy="2944256"/>
          </a:xfrm>
          <a:prstGeom prst="rect">
            <a:avLst/>
          </a:prstGeom>
          <a:noFill/>
          <a:ln>
            <a:noFill/>
          </a:ln>
        </p:spPr>
      </p:pic>
    </p:spTree>
    <p:extLst>
      <p:ext uri="{BB962C8B-B14F-4D97-AF65-F5344CB8AC3E}">
        <p14:creationId xmlns:p14="http://schemas.microsoft.com/office/powerpoint/2010/main" val="32297712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Carro Eje X</a:t>
            </a:r>
            <a:endParaRPr lang="es-EC" dirty="0"/>
          </a:p>
        </p:txBody>
      </p:sp>
      <p:sp>
        <p:nvSpPr>
          <p:cNvPr id="3" name="Marcador de texto 2"/>
          <p:cNvSpPr>
            <a:spLocks noGrp="1"/>
          </p:cNvSpPr>
          <p:nvPr>
            <p:ph type="body" idx="1"/>
          </p:nvPr>
        </p:nvSpPr>
        <p:spPr>
          <a:xfrm>
            <a:off x="921695" y="1790603"/>
            <a:ext cx="3992732" cy="576262"/>
          </a:xfrm>
        </p:spPr>
        <p:txBody>
          <a:bodyPr/>
          <a:lstStyle/>
          <a:p>
            <a:r>
              <a:rPr lang="es-ES" b="1" dirty="0"/>
              <a:t>Resultado del estudio URES – Desplazamiento.</a:t>
            </a:r>
            <a:endParaRPr lang="es-EC" dirty="0"/>
          </a:p>
        </p:txBody>
      </p:sp>
      <p:sp>
        <p:nvSpPr>
          <p:cNvPr id="5" name="Marcador de texto 4"/>
          <p:cNvSpPr>
            <a:spLocks noGrp="1"/>
          </p:cNvSpPr>
          <p:nvPr>
            <p:ph type="body" sz="quarter" idx="3"/>
          </p:nvPr>
        </p:nvSpPr>
        <p:spPr>
          <a:xfrm>
            <a:off x="6172200" y="1897572"/>
            <a:ext cx="3999001" cy="576262"/>
          </a:xfrm>
        </p:spPr>
        <p:txBody>
          <a:bodyPr/>
          <a:lstStyle/>
          <a:p>
            <a:r>
              <a:rPr lang="es-ES" b="1" dirty="0"/>
              <a:t>Factor de Seguridad</a:t>
            </a:r>
            <a:endParaRPr lang="es-ES" dirty="0" smtClean="0"/>
          </a:p>
          <a:p>
            <a:endParaRPr lang="es-EC" dirty="0"/>
          </a:p>
        </p:txBody>
      </p:sp>
      <p:sp>
        <p:nvSpPr>
          <p:cNvPr id="7" name="Marcador de fecha 6"/>
          <p:cNvSpPr>
            <a:spLocks noGrp="1"/>
          </p:cNvSpPr>
          <p:nvPr>
            <p:ph type="dt" sz="half" idx="10"/>
          </p:nvPr>
        </p:nvSpPr>
        <p:spPr/>
        <p:txBody>
          <a:bodyPr/>
          <a:lstStyle/>
          <a:p>
            <a:r>
              <a:rPr lang="es-EC" smtClean="0"/>
              <a:t>26/01/2014</a:t>
            </a:r>
            <a:endParaRPr lang="es-EC"/>
          </a:p>
        </p:txBody>
      </p:sp>
      <p:sp>
        <p:nvSpPr>
          <p:cNvPr id="8" name="Marcador de pie de página 7"/>
          <p:cNvSpPr>
            <a:spLocks noGrp="1"/>
          </p:cNvSpPr>
          <p:nvPr>
            <p:ph type="ftr" sz="quarter" idx="11"/>
          </p:nvPr>
        </p:nvSpPr>
        <p:spPr/>
        <p:txBody>
          <a:bodyPr/>
          <a:lstStyle/>
          <a:p>
            <a:r>
              <a:rPr lang="es-EC" smtClean="0"/>
              <a:t>Proyecto de Grado</a:t>
            </a:r>
            <a:endParaRPr lang="es-EC"/>
          </a:p>
        </p:txBody>
      </p:sp>
      <p:sp>
        <p:nvSpPr>
          <p:cNvPr id="9" name="Marcador de número de diapositiva 8"/>
          <p:cNvSpPr>
            <a:spLocks noGrp="1"/>
          </p:cNvSpPr>
          <p:nvPr>
            <p:ph type="sldNum" sz="quarter" idx="12"/>
          </p:nvPr>
        </p:nvSpPr>
        <p:spPr/>
        <p:txBody>
          <a:bodyPr/>
          <a:lstStyle/>
          <a:p>
            <a:fld id="{519AA779-6AED-4D7B-A4C3-BA3038AB93CB}" type="slidenum">
              <a:rPr lang="es-EC" smtClean="0"/>
              <a:t>48</a:t>
            </a:fld>
            <a:endParaRPr lang="es-EC"/>
          </a:p>
        </p:txBody>
      </p:sp>
      <p:pic>
        <p:nvPicPr>
          <p:cNvPr id="15" name="Marcador de contenido 14"/>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39788" y="2884841"/>
            <a:ext cx="5157787" cy="2925055"/>
          </a:xfrm>
          <a:prstGeom prst="rect">
            <a:avLst/>
          </a:prstGeom>
          <a:noFill/>
          <a:ln>
            <a:noFill/>
          </a:ln>
        </p:spPr>
      </p:pic>
      <p:pic>
        <p:nvPicPr>
          <p:cNvPr id="16" name="Marcador de contenido 15"/>
          <p:cNvPicPr>
            <a:picLocks noGrp="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172200" y="2884841"/>
            <a:ext cx="5183188" cy="2974547"/>
          </a:xfrm>
          <a:prstGeom prst="rect">
            <a:avLst/>
          </a:prstGeom>
          <a:noFill/>
          <a:ln>
            <a:noFill/>
          </a:ln>
        </p:spPr>
      </p:pic>
      <p:sp>
        <p:nvSpPr>
          <p:cNvPr id="10" name="Marcador de contenido 2"/>
          <p:cNvSpPr txBox="1">
            <a:spLocks/>
          </p:cNvSpPr>
          <p:nvPr/>
        </p:nvSpPr>
        <p:spPr>
          <a:xfrm>
            <a:off x="839788" y="2505075"/>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1800" dirty="0"/>
              <a:t>La máxima deflexión 0,009mm.</a:t>
            </a:r>
            <a:endParaRPr lang="es-EC" dirty="0"/>
          </a:p>
        </p:txBody>
      </p:sp>
      <p:sp>
        <p:nvSpPr>
          <p:cNvPr id="11" name="Marcador de contenido 2"/>
          <p:cNvSpPr txBox="1">
            <a:spLocks/>
          </p:cNvSpPr>
          <p:nvPr/>
        </p:nvSpPr>
        <p:spPr>
          <a:xfrm>
            <a:off x="6172200" y="2505074"/>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1800" dirty="0"/>
              <a:t>El factor de seguridad es de 16.65.</a:t>
            </a:r>
            <a:endParaRPr lang="es-EC" dirty="0"/>
          </a:p>
        </p:txBody>
      </p:sp>
    </p:spTree>
    <p:extLst>
      <p:ext uri="{BB962C8B-B14F-4D97-AF65-F5344CB8AC3E}">
        <p14:creationId xmlns:p14="http://schemas.microsoft.com/office/powerpoint/2010/main" val="5811592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98C4C68B-9406-4B77-89B9-C5DA16782ACF}" type="slidenum">
              <a:rPr lang="es-EC" smtClean="0"/>
              <a:t>49</a:t>
            </a:fld>
            <a:endParaRPr lang="es-EC"/>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2624" y="365759"/>
            <a:ext cx="3514725" cy="5764677"/>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8011" y="2718391"/>
            <a:ext cx="4579620" cy="3434715"/>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0790" y="365760"/>
            <a:ext cx="3136841" cy="2352631"/>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5590" y="365760"/>
            <a:ext cx="3505200" cy="2628900"/>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5590" y="2994660"/>
            <a:ext cx="2895600" cy="2171700"/>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0801" y="4732922"/>
            <a:ext cx="2027210" cy="1397514"/>
          </a:xfrm>
          <a:prstGeom prst="rect">
            <a:avLst/>
          </a:prstGeom>
        </p:spPr>
      </p:pic>
    </p:spTree>
    <p:extLst>
      <p:ext uri="{BB962C8B-B14F-4D97-AF65-F5344CB8AC3E}">
        <p14:creationId xmlns:p14="http://schemas.microsoft.com/office/powerpoint/2010/main" val="3291860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658780"/>
          </a:xfrm>
        </p:spPr>
        <p:txBody>
          <a:bodyPr/>
          <a:lstStyle/>
          <a:p>
            <a:r>
              <a:rPr lang="es-EC" dirty="0" smtClean="0"/>
              <a:t>Justificación</a:t>
            </a:r>
            <a:endParaRPr lang="es-EC" dirty="0"/>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4052793420"/>
              </p:ext>
            </p:extLst>
          </p:nvPr>
        </p:nvGraphicFramePr>
        <p:xfrm>
          <a:off x="985504" y="1444137"/>
          <a:ext cx="10519108" cy="468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dirty="0"/>
          </a:p>
        </p:txBody>
      </p:sp>
      <p:sp>
        <p:nvSpPr>
          <p:cNvPr id="6" name="Marcador de número de diapositiva 5"/>
          <p:cNvSpPr>
            <a:spLocks noGrp="1"/>
          </p:cNvSpPr>
          <p:nvPr>
            <p:ph type="sldNum" sz="quarter" idx="12"/>
          </p:nvPr>
        </p:nvSpPr>
        <p:spPr/>
        <p:txBody>
          <a:bodyPr/>
          <a:lstStyle/>
          <a:p>
            <a:r>
              <a:rPr lang="es-EC" dirty="0" smtClean="0"/>
              <a:t>3</a:t>
            </a:r>
            <a:endParaRPr lang="es-EC" dirty="0"/>
          </a:p>
        </p:txBody>
      </p:sp>
    </p:spTree>
    <p:extLst>
      <p:ext uri="{BB962C8B-B14F-4D97-AF65-F5344CB8AC3E}">
        <p14:creationId xmlns:p14="http://schemas.microsoft.com/office/powerpoint/2010/main" val="39053716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Diseño de Mecanismos</a:t>
            </a:r>
            <a:endParaRPr lang="es-EC" dirty="0"/>
          </a:p>
        </p:txBody>
      </p:sp>
      <p:sp>
        <p:nvSpPr>
          <p:cNvPr id="3" name="Marcador de contenido 2"/>
          <p:cNvSpPr>
            <a:spLocks noGrp="1"/>
          </p:cNvSpPr>
          <p:nvPr>
            <p:ph sz="half" idx="1"/>
          </p:nvPr>
        </p:nvSpPr>
        <p:spPr>
          <a:xfrm>
            <a:off x="2419190" y="1722055"/>
            <a:ext cx="3704024" cy="4375243"/>
          </a:xfrm>
        </p:spPr>
        <p:txBody>
          <a:bodyPr>
            <a:normAutofit/>
          </a:bodyPr>
          <a:lstStyle/>
          <a:p>
            <a:r>
              <a:rPr lang="es-ES" sz="1600" dirty="0" smtClean="0"/>
              <a:t>Potencia Requerida en el Eje X </a:t>
            </a:r>
          </a:p>
          <a:p>
            <a:endParaRPr lang="es-ES" sz="1600" dirty="0"/>
          </a:p>
          <a:p>
            <a:pPr marL="0" indent="0">
              <a:buNone/>
            </a:pPr>
            <a:r>
              <a:rPr lang="es-EC" sz="1600" dirty="0" smtClean="0"/>
              <a:t>J1= inercia </a:t>
            </a:r>
            <a:r>
              <a:rPr lang="es-EC" sz="1600" dirty="0"/>
              <a:t>del primer </a:t>
            </a:r>
            <a:r>
              <a:rPr lang="es-EC" sz="1600" dirty="0" smtClean="0"/>
              <a:t>cilindro/engrane.</a:t>
            </a:r>
          </a:p>
          <a:p>
            <a:pPr marL="0" indent="0">
              <a:buNone/>
            </a:pPr>
            <a:r>
              <a:rPr lang="es-EC" sz="1600" dirty="0" smtClean="0"/>
              <a:t>J2= inercia </a:t>
            </a:r>
            <a:r>
              <a:rPr lang="es-EC" sz="1600" dirty="0"/>
              <a:t>debido al segundo </a:t>
            </a:r>
            <a:r>
              <a:rPr lang="es-EC" sz="1600" dirty="0" smtClean="0"/>
              <a:t>cilindro/engrane.</a:t>
            </a:r>
          </a:p>
          <a:p>
            <a:pPr marL="0" indent="0">
              <a:buNone/>
            </a:pPr>
            <a:r>
              <a:rPr lang="es-EC" sz="1600" dirty="0" smtClean="0"/>
              <a:t>J3= inercia </a:t>
            </a:r>
            <a:r>
              <a:rPr lang="es-EC" sz="1600" dirty="0"/>
              <a:t>debida a al objeto que se </a:t>
            </a:r>
            <a:r>
              <a:rPr lang="es-EC" sz="1600" dirty="0" smtClean="0"/>
              <a:t>desplaza.</a:t>
            </a:r>
          </a:p>
          <a:p>
            <a:pPr marL="0" indent="0">
              <a:buNone/>
            </a:pPr>
            <a:r>
              <a:rPr lang="es-EC" sz="1600" dirty="0" smtClean="0"/>
              <a:t>J4= inercia </a:t>
            </a:r>
            <a:r>
              <a:rPr lang="es-EC" sz="1600" dirty="0"/>
              <a:t>debido a la banda</a:t>
            </a:r>
          </a:p>
        </p:txBody>
      </p:sp>
      <p:sp>
        <p:nvSpPr>
          <p:cNvPr id="5" name="Marcador de fecha 4"/>
          <p:cNvSpPr>
            <a:spLocks noGrp="1"/>
          </p:cNvSpPr>
          <p:nvPr>
            <p:ph type="dt" sz="half" idx="10"/>
          </p:nvPr>
        </p:nvSpPr>
        <p:spPr>
          <a:xfrm>
            <a:off x="10361612" y="6130437"/>
            <a:ext cx="1146283" cy="370396"/>
          </a:xfrm>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50</a:t>
            </a:fld>
            <a:endParaRPr lang="es-EC"/>
          </a:p>
        </p:txBody>
      </p:sp>
      <p:pic>
        <p:nvPicPr>
          <p:cNvPr id="11" name="Marcador de contenido 10"/>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726999" y="4956531"/>
            <a:ext cx="2158204" cy="1454574"/>
          </a:xfrm>
          <a:prstGeom prst="rect">
            <a:avLst/>
          </a:prstGeom>
          <a:noFill/>
          <a:ln>
            <a:noFill/>
          </a:ln>
        </p:spPr>
      </p:pic>
      <mc:AlternateContent xmlns:mc="http://schemas.openxmlformats.org/markup-compatibility/2006" xmlns:a14="http://schemas.microsoft.com/office/drawing/2010/main">
        <mc:Choice Requires="a14">
          <p:sp>
            <p:nvSpPr>
              <p:cNvPr id="10" name="Rectángulo 9"/>
              <p:cNvSpPr/>
              <p:nvPr/>
            </p:nvSpPr>
            <p:spPr>
              <a:xfrm>
                <a:off x="7402651" y="2031812"/>
                <a:ext cx="24738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𝐽</m:t>
                          </m:r>
                        </m:e>
                        <m:sub>
                          <m:r>
                            <a:rPr lang="es-EC" i="1">
                              <a:latin typeface="Cambria Math" panose="02040503050406030204" pitchFamily="18" charset="0"/>
                            </a:rPr>
                            <m:t>𝑠𝑖𝑠𝑡</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𝐽</m:t>
                          </m:r>
                        </m:e>
                        <m:sub>
                          <m:r>
                            <a:rPr lang="es-EC" i="0">
                              <a:latin typeface="Cambria Math" panose="02040503050406030204" pitchFamily="18" charset="0"/>
                            </a:rPr>
                            <m:t>1</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𝐽</m:t>
                          </m:r>
                        </m:e>
                        <m:sub>
                          <m:r>
                            <a:rPr lang="es-EC" i="0">
                              <a:latin typeface="Cambria Math" panose="02040503050406030204" pitchFamily="18" charset="0"/>
                            </a:rPr>
                            <m:t>2</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𝐽</m:t>
                          </m:r>
                        </m:e>
                        <m:sub>
                          <m:r>
                            <a:rPr lang="es-EC" i="0">
                              <a:latin typeface="Cambria Math" panose="02040503050406030204" pitchFamily="18" charset="0"/>
                            </a:rPr>
                            <m:t>3</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𝐽</m:t>
                          </m:r>
                        </m:e>
                        <m:sub>
                          <m:r>
                            <a:rPr lang="es-EC" i="0">
                              <a:latin typeface="Cambria Math" panose="02040503050406030204" pitchFamily="18" charset="0"/>
                            </a:rPr>
                            <m:t>4</m:t>
                          </m:r>
                        </m:sub>
                      </m:sSub>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2971342" y="5875100"/>
                <a:ext cx="2473882" cy="369332"/>
              </a:xfrm>
              <a:prstGeom prst="rect">
                <a:avLst/>
              </a:prstGeom>
              <a:blipFill rotWithShape="0">
                <a:blip r:embed="rId3"/>
                <a:stretch>
                  <a:fillRect b="-13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5828731" y="2604495"/>
                <a:ext cx="6096000" cy="210968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𝐽</m:t>
                          </m:r>
                        </m:e>
                        <m:sub>
                          <m:r>
                            <a:rPr lang="es-EC" i="1">
                              <a:latin typeface="Cambria Math" panose="02040503050406030204" pitchFamily="18" charset="0"/>
                            </a:rPr>
                            <m:t>𝑠𝑖𝑠𝑡</m:t>
                          </m:r>
                        </m:sub>
                      </m:sSub>
                      <m:r>
                        <a:rPr lang="es-EC" i="1">
                          <a:latin typeface="Cambria Math" panose="02040503050406030204" pitchFamily="18" charset="0"/>
                        </a:rPr>
                        <m:t>=</m:t>
                      </m:r>
                      <m:d>
                        <m:dPr>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1</m:t>
                                  </m:r>
                                </m:sub>
                              </m:sSub>
                              <m:sSubSup>
                                <m:sSubSupPr>
                                  <m:ctrlPr>
                                    <a:rPr lang="es-EC" i="1">
                                      <a:latin typeface="Cambria Math" panose="02040503050406030204" pitchFamily="18" charset="0"/>
                                    </a:rPr>
                                  </m:ctrlPr>
                                </m:sSubSupPr>
                                <m:e>
                                  <m:r>
                                    <a:rPr lang="es-EC" i="1">
                                      <a:latin typeface="Cambria Math" panose="02040503050406030204" pitchFamily="18" charset="0"/>
                                    </a:rPr>
                                    <m:t>𝐷</m:t>
                                  </m:r>
                                </m:e>
                                <m:sub>
                                  <m:r>
                                    <a:rPr lang="es-EC" i="1">
                                      <a:latin typeface="Cambria Math" panose="02040503050406030204" pitchFamily="18" charset="0"/>
                                    </a:rPr>
                                    <m:t>1</m:t>
                                  </m:r>
                                </m:sub>
                                <m:sup>
                                  <m:r>
                                    <a:rPr lang="es-EC" i="1">
                                      <a:latin typeface="Cambria Math" panose="02040503050406030204" pitchFamily="18" charset="0"/>
                                    </a:rPr>
                                    <m:t>2</m:t>
                                  </m:r>
                                </m:sup>
                              </m:sSubSup>
                            </m:num>
                            <m:den>
                              <m:r>
                                <a:rPr lang="es-EC" i="1">
                                  <a:latin typeface="Cambria Math" panose="02040503050406030204" pitchFamily="18" charset="0"/>
                                </a:rPr>
                                <m:t>8</m:t>
                              </m:r>
                            </m:den>
                          </m:f>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2</m:t>
                                  </m:r>
                                </m:sub>
                              </m:sSub>
                              <m:sSubSup>
                                <m:sSubSupPr>
                                  <m:ctrlPr>
                                    <a:rPr lang="es-EC" i="1">
                                      <a:latin typeface="Cambria Math" panose="02040503050406030204" pitchFamily="18" charset="0"/>
                                    </a:rPr>
                                  </m:ctrlPr>
                                </m:sSubSupPr>
                                <m:e>
                                  <m:r>
                                    <a:rPr lang="es-EC" i="1">
                                      <a:latin typeface="Cambria Math" panose="02040503050406030204" pitchFamily="18" charset="0"/>
                                    </a:rPr>
                                    <m:t>𝐷</m:t>
                                  </m:r>
                                </m:e>
                                <m:sub>
                                  <m:r>
                                    <a:rPr lang="es-EC" i="1">
                                      <a:latin typeface="Cambria Math" panose="02040503050406030204" pitchFamily="18" charset="0"/>
                                    </a:rPr>
                                    <m:t>2</m:t>
                                  </m:r>
                                </m:sub>
                                <m:sup>
                                  <m:r>
                                    <a:rPr lang="es-EC" i="1">
                                      <a:latin typeface="Cambria Math" panose="02040503050406030204" pitchFamily="18" charset="0"/>
                                    </a:rPr>
                                    <m:t>2</m:t>
                                  </m:r>
                                </m:sup>
                              </m:sSubSup>
                            </m:num>
                            <m:den>
                              <m:r>
                                <a:rPr lang="es-EC" i="1">
                                  <a:latin typeface="Cambria Math" panose="02040503050406030204" pitchFamily="18" charset="0"/>
                                </a:rPr>
                                <m:t>8</m:t>
                              </m:r>
                            </m:den>
                          </m:f>
                          <m:r>
                            <a:rPr lang="es-EC" i="1">
                              <a:latin typeface="Cambria Math" panose="02040503050406030204" pitchFamily="18" charset="0"/>
                            </a:rPr>
                            <m:t>∙</m:t>
                          </m:r>
                          <m:f>
                            <m:fPr>
                              <m:ctrlPr>
                                <a:rPr lang="es-EC" i="1">
                                  <a:latin typeface="Cambria Math" panose="02040503050406030204" pitchFamily="18" charset="0"/>
                                </a:rPr>
                              </m:ctrlPr>
                            </m:fPr>
                            <m:num>
                              <m:sSubSup>
                                <m:sSubSupPr>
                                  <m:ctrlPr>
                                    <a:rPr lang="es-EC" i="1">
                                      <a:latin typeface="Cambria Math" panose="02040503050406030204" pitchFamily="18" charset="0"/>
                                    </a:rPr>
                                  </m:ctrlPr>
                                </m:sSubSupPr>
                                <m:e>
                                  <m:r>
                                    <a:rPr lang="es-EC" i="1">
                                      <a:latin typeface="Cambria Math" panose="02040503050406030204" pitchFamily="18" charset="0"/>
                                    </a:rPr>
                                    <m:t>𝐷</m:t>
                                  </m:r>
                                </m:e>
                                <m:sub>
                                  <m:r>
                                    <a:rPr lang="es-EC" i="1">
                                      <a:latin typeface="Cambria Math" panose="02040503050406030204" pitchFamily="18" charset="0"/>
                                    </a:rPr>
                                    <m:t>1</m:t>
                                  </m:r>
                                </m:sub>
                                <m:sup>
                                  <m:r>
                                    <a:rPr lang="es-EC" i="1">
                                      <a:latin typeface="Cambria Math" panose="02040503050406030204" pitchFamily="18" charset="0"/>
                                    </a:rPr>
                                    <m:t>2</m:t>
                                  </m:r>
                                </m:sup>
                              </m:sSubSup>
                            </m:num>
                            <m:den>
                              <m:sSubSup>
                                <m:sSubSupPr>
                                  <m:ctrlPr>
                                    <a:rPr lang="es-EC" i="1">
                                      <a:latin typeface="Cambria Math" panose="02040503050406030204" pitchFamily="18" charset="0"/>
                                    </a:rPr>
                                  </m:ctrlPr>
                                </m:sSubSupPr>
                                <m:e>
                                  <m:r>
                                    <a:rPr lang="es-EC" i="1">
                                      <a:latin typeface="Cambria Math" panose="02040503050406030204" pitchFamily="18" charset="0"/>
                                    </a:rPr>
                                    <m:t>𝐷</m:t>
                                  </m:r>
                                </m:e>
                                <m:sub>
                                  <m:r>
                                    <a:rPr lang="es-EC" i="1">
                                      <a:latin typeface="Cambria Math" panose="02040503050406030204" pitchFamily="18" charset="0"/>
                                    </a:rPr>
                                    <m:t>2</m:t>
                                  </m:r>
                                </m:sub>
                                <m:sup>
                                  <m:r>
                                    <a:rPr lang="es-EC" i="1">
                                      <a:latin typeface="Cambria Math" panose="02040503050406030204" pitchFamily="18" charset="0"/>
                                    </a:rPr>
                                    <m:t>2</m:t>
                                  </m:r>
                                </m:sup>
                              </m:sSubSup>
                            </m:den>
                          </m:f>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3</m:t>
                                  </m:r>
                                </m:sub>
                              </m:sSub>
                              <m:sSubSup>
                                <m:sSubSupPr>
                                  <m:ctrlPr>
                                    <a:rPr lang="es-EC" i="1">
                                      <a:latin typeface="Cambria Math" panose="02040503050406030204" pitchFamily="18" charset="0"/>
                                    </a:rPr>
                                  </m:ctrlPr>
                                </m:sSubSupPr>
                                <m:e>
                                  <m:r>
                                    <a:rPr lang="es-EC" i="1">
                                      <a:latin typeface="Cambria Math" panose="02040503050406030204" pitchFamily="18" charset="0"/>
                                    </a:rPr>
                                    <m:t>𝐷</m:t>
                                  </m:r>
                                </m:e>
                                <m:sub>
                                  <m:r>
                                    <a:rPr lang="es-EC" i="1">
                                      <a:latin typeface="Cambria Math" panose="02040503050406030204" pitchFamily="18" charset="0"/>
                                    </a:rPr>
                                    <m:t>1</m:t>
                                  </m:r>
                                </m:sub>
                                <m:sup>
                                  <m:r>
                                    <a:rPr lang="es-EC" i="1">
                                      <a:latin typeface="Cambria Math" panose="02040503050406030204" pitchFamily="18" charset="0"/>
                                    </a:rPr>
                                    <m:t>2</m:t>
                                  </m:r>
                                </m:sup>
                              </m:sSubSup>
                            </m:num>
                            <m:den>
                              <m:r>
                                <a:rPr lang="es-EC" i="1">
                                  <a:latin typeface="Cambria Math" panose="02040503050406030204" pitchFamily="18" charset="0"/>
                                </a:rPr>
                                <m:t>4</m:t>
                              </m:r>
                            </m:den>
                          </m:f>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4</m:t>
                                  </m:r>
                                </m:sub>
                              </m:sSub>
                              <m:sSubSup>
                                <m:sSubSupPr>
                                  <m:ctrlPr>
                                    <a:rPr lang="es-EC" i="1">
                                      <a:latin typeface="Cambria Math" panose="02040503050406030204" pitchFamily="18" charset="0"/>
                                    </a:rPr>
                                  </m:ctrlPr>
                                </m:sSubSupPr>
                                <m:e>
                                  <m:r>
                                    <a:rPr lang="es-EC" i="1">
                                      <a:latin typeface="Cambria Math" panose="02040503050406030204" pitchFamily="18" charset="0"/>
                                    </a:rPr>
                                    <m:t>𝐷</m:t>
                                  </m:r>
                                </m:e>
                                <m:sub>
                                  <m:r>
                                    <a:rPr lang="es-EC" i="1">
                                      <a:latin typeface="Cambria Math" panose="02040503050406030204" pitchFamily="18" charset="0"/>
                                    </a:rPr>
                                    <m:t>1</m:t>
                                  </m:r>
                                </m:sub>
                                <m:sup>
                                  <m:r>
                                    <a:rPr lang="es-EC" i="1">
                                      <a:latin typeface="Cambria Math" panose="02040503050406030204" pitchFamily="18" charset="0"/>
                                    </a:rPr>
                                    <m:t>2</m:t>
                                  </m:r>
                                </m:sup>
                              </m:sSubSup>
                            </m:num>
                            <m:den>
                              <m:r>
                                <a:rPr lang="es-EC" i="1">
                                  <a:latin typeface="Cambria Math" panose="02040503050406030204" pitchFamily="18" charset="0"/>
                                </a:rPr>
                                <m:t>4</m:t>
                              </m:r>
                            </m:den>
                          </m:f>
                        </m:e>
                      </m:d>
                      <m:r>
                        <a:rPr lang="es-EC" i="1">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10</m:t>
                          </m:r>
                        </m:e>
                        <m:sup>
                          <m:r>
                            <a:rPr lang="es-EC" i="1">
                              <a:latin typeface="Cambria Math" panose="02040503050406030204" pitchFamily="18" charset="0"/>
                            </a:rPr>
                            <m:t>−6</m:t>
                          </m:r>
                        </m:sup>
                      </m:sSup>
                      <m:r>
                        <a:rPr lang="es-EC" i="1">
                          <a:latin typeface="Cambria Math" panose="02040503050406030204" pitchFamily="18" charset="0"/>
                        </a:rPr>
                        <m:t>𝐾𝑔</m:t>
                      </m:r>
                      <m:r>
                        <a:rPr lang="es-EC" i="1">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1">
                              <a:latin typeface="Cambria Math" panose="02040503050406030204" pitchFamily="18" charset="0"/>
                            </a:rPr>
                            <m:t>2</m:t>
                          </m:r>
                        </m:sup>
                      </m:sSup>
                    </m:oMath>
                  </m:oMathPara>
                </a14:m>
                <a:endParaRPr lang="es-EC" dirty="0"/>
              </a:p>
              <a:p>
                <a:endParaRPr lang="es-ES" dirty="0"/>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1</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2</m:t>
                          </m:r>
                        </m:sub>
                      </m:sSub>
                      <m:r>
                        <a:rPr lang="es-EC" i="1">
                          <a:latin typeface="Cambria Math" panose="02040503050406030204" pitchFamily="18" charset="0"/>
                        </a:rPr>
                        <m:t>=0.1 </m:t>
                      </m:r>
                      <m:r>
                        <a:rPr lang="es-EC" i="1">
                          <a:latin typeface="Cambria Math" panose="02040503050406030204" pitchFamily="18" charset="0"/>
                        </a:rPr>
                        <m:t>𝐾𝑔</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3</m:t>
                          </m:r>
                        </m:sub>
                      </m:sSub>
                      <m:r>
                        <a:rPr lang="es-EC" i="1">
                          <a:latin typeface="Cambria Math" panose="02040503050406030204" pitchFamily="18" charset="0"/>
                        </a:rPr>
                        <m:t>=3 </m:t>
                      </m:r>
                      <m:r>
                        <a:rPr lang="es-EC" i="1">
                          <a:latin typeface="Cambria Math" panose="02040503050406030204" pitchFamily="18" charset="0"/>
                        </a:rPr>
                        <m:t>𝐾𝑔</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4</m:t>
                          </m:r>
                        </m:sub>
                      </m:sSub>
                      <m:r>
                        <a:rPr lang="es-EC" i="1">
                          <a:latin typeface="Cambria Math" panose="02040503050406030204" pitchFamily="18" charset="0"/>
                        </a:rPr>
                        <m:t>=0.05 </m:t>
                      </m:r>
                      <m:r>
                        <a:rPr lang="es-EC" i="1">
                          <a:latin typeface="Cambria Math" panose="02040503050406030204" pitchFamily="18" charset="0"/>
                        </a:rPr>
                        <m:t>𝐾𝑔</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1</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2</m:t>
                          </m:r>
                        </m:sub>
                      </m:sSub>
                      <m:r>
                        <a:rPr lang="es-EC" i="1">
                          <a:latin typeface="Cambria Math" panose="02040503050406030204" pitchFamily="18" charset="0"/>
                        </a:rPr>
                        <m:t>=100 </m:t>
                      </m:r>
                      <m:r>
                        <a:rPr lang="es-EC" i="1">
                          <a:latin typeface="Cambria Math" panose="02040503050406030204" pitchFamily="18" charset="0"/>
                        </a:rPr>
                        <m:t>𝑚𝑚</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6019800" y="2032966"/>
                <a:ext cx="6096000" cy="2109680"/>
              </a:xfrm>
              <a:prstGeom prst="rect">
                <a:avLst/>
              </a:prstGeom>
              <a:blipFill rotWithShape="0">
                <a:blip r:embed="rId4"/>
                <a:stretch>
                  <a:fillRect/>
                </a:stretch>
              </a:blipFill>
            </p:spPr>
            <p:txBody>
              <a:bodyPr/>
              <a:lstStyle/>
              <a:p>
                <a:r>
                  <a:rPr lang="es-EC">
                    <a:noFill/>
                  </a:rPr>
                  <a:t> </a:t>
                </a:r>
              </a:p>
            </p:txBody>
          </p:sp>
        </mc:Fallback>
      </mc:AlternateContent>
      <p:pic>
        <p:nvPicPr>
          <p:cNvPr id="13" name="Imagen 12"/>
          <p:cNvPicPr/>
          <p:nvPr/>
        </p:nvPicPr>
        <p:blipFill>
          <a:blip r:embed="rId5">
            <a:extLst>
              <a:ext uri="{28A0092B-C50C-407E-A947-70E740481C1C}">
                <a14:useLocalDpi xmlns:a14="http://schemas.microsoft.com/office/drawing/2010/main" val="0"/>
              </a:ext>
            </a:extLst>
          </a:blip>
          <a:srcRect/>
          <a:stretch>
            <a:fillRect/>
          </a:stretch>
        </p:blipFill>
        <p:spPr bwMode="auto">
          <a:xfrm>
            <a:off x="7632501" y="5350679"/>
            <a:ext cx="2014182" cy="473651"/>
          </a:xfrm>
          <a:prstGeom prst="rect">
            <a:avLst/>
          </a:prstGeom>
          <a:noFill/>
          <a:ln>
            <a:noFill/>
          </a:ln>
        </p:spPr>
      </p:pic>
      <p:pic>
        <p:nvPicPr>
          <p:cNvPr id="1025" name="Imagen 1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7582" y="5537104"/>
            <a:ext cx="548341" cy="28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6420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51</a:t>
            </a:fld>
            <a:endParaRPr lang="es-EC"/>
          </a:p>
        </p:txBody>
      </p:sp>
      <mc:AlternateContent xmlns:mc="http://schemas.openxmlformats.org/markup-compatibility/2006" xmlns:a14="http://schemas.microsoft.com/office/drawing/2010/main">
        <mc:Choice Requires="a14">
          <p:sp>
            <p:nvSpPr>
              <p:cNvPr id="5" name="Rectángulo 4"/>
              <p:cNvSpPr/>
              <p:nvPr/>
            </p:nvSpPr>
            <p:spPr>
              <a:xfrm>
                <a:off x="761494" y="2422066"/>
                <a:ext cx="6096000" cy="2000291"/>
              </a:xfrm>
              <a:prstGeom prst="rect">
                <a:avLst/>
              </a:prstGeom>
            </p:spPr>
            <p:txBody>
              <a:bodyPr>
                <a:spAutoFit/>
              </a:bodyPr>
              <a:lstStyle/>
              <a:p>
                <a:pPr algn="just">
                  <a:lnSpc>
                    <a:spcPct val="115000"/>
                  </a:lnSpc>
                  <a:spcAft>
                    <a:spcPts val="10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𝑣</m:t>
                      </m:r>
                      <m:r>
                        <a:rPr lang="es-EC" i="1">
                          <a:latin typeface="Cambria Math" panose="02040503050406030204" pitchFamily="18" charset="0"/>
                          <a:ea typeface="Times New Roman" panose="02020603050405020304" pitchFamily="18" charset="0"/>
                          <a:cs typeface="Arial" panose="020B0604020202020204" pitchFamily="34" charset="0"/>
                        </a:rPr>
                        <m:t>=2.5 </m:t>
                      </m:r>
                      <m:r>
                        <a:rPr lang="es-EC" i="1">
                          <a:latin typeface="Cambria Math" panose="02040503050406030204" pitchFamily="18" charset="0"/>
                          <a:ea typeface="Times New Roman" panose="02020603050405020304" pitchFamily="18" charset="0"/>
                          <a:cs typeface="Arial" panose="020B0604020202020204" pitchFamily="34" charset="0"/>
                        </a:rPr>
                        <m:t>𝑚</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𝑠</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𝜔</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𝑣</m:t>
                          </m:r>
                        </m:num>
                        <m:den>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𝐷</m:t>
                              </m:r>
                            </m:e>
                            <m:sub>
                              <m:r>
                                <a:rPr lang="es-EC" i="1">
                                  <a:effectLst/>
                                  <a:latin typeface="Cambria Math" panose="02040503050406030204" pitchFamily="18" charset="0"/>
                                  <a:ea typeface="Times New Roman" panose="02020603050405020304" pitchFamily="18" charset="0"/>
                                  <a:cs typeface="Arial" panose="020B0604020202020204" pitchFamily="34" charset="0"/>
                                </a:rPr>
                                <m:t>1</m:t>
                              </m:r>
                            </m:sub>
                          </m:sSub>
                          <m:r>
                            <a:rPr lang="es-EC" i="1">
                              <a:effectLst/>
                              <a:latin typeface="Cambria Math" panose="02040503050406030204" pitchFamily="18" charset="0"/>
                              <a:ea typeface="Times New Roman" panose="02020603050405020304" pitchFamily="18" charset="0"/>
                              <a:cs typeface="Arial" panose="020B0604020202020204" pitchFamily="34" charset="0"/>
                            </a:rPr>
                            <m:t>/2</m:t>
                          </m:r>
                        </m:den>
                      </m:f>
                      <m:r>
                        <a:rPr lang="es-EC" i="1">
                          <a:effectLst/>
                          <a:latin typeface="Cambria Math" panose="02040503050406030204" pitchFamily="18" charset="0"/>
                          <a:ea typeface="Times New Roman" panose="02020603050405020304" pitchFamily="18" charset="0"/>
                          <a:cs typeface="Arial" panose="020B0604020202020204" pitchFamily="34" charset="0"/>
                        </a:rPr>
                        <m:t>=55.55 </m:t>
                      </m:r>
                      <m:r>
                        <a:rPr lang="es-EC" i="1">
                          <a:effectLst/>
                          <a:latin typeface="Cambria Math" panose="02040503050406030204" pitchFamily="18" charset="0"/>
                          <a:ea typeface="Times New Roman" panose="02020603050405020304" pitchFamily="18" charset="0"/>
                          <a:cs typeface="Arial" panose="020B0604020202020204" pitchFamily="34" charset="0"/>
                        </a:rPr>
                        <m:t>𝑟𝑎𝑑</m:t>
                      </m:r>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𝑠</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𝛼</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𝜔</m:t>
                          </m:r>
                        </m:num>
                        <m:den>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𝑡</m:t>
                          </m:r>
                        </m:den>
                      </m:f>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55.55 </m:t>
                          </m:r>
                          <m:r>
                            <a:rPr lang="es-EC" i="1">
                              <a:effectLst/>
                              <a:latin typeface="Cambria Math" panose="02040503050406030204" pitchFamily="18" charset="0"/>
                              <a:ea typeface="Times New Roman" panose="02020603050405020304" pitchFamily="18" charset="0"/>
                              <a:cs typeface="Arial" panose="020B0604020202020204" pitchFamily="34" charset="0"/>
                            </a:rPr>
                            <m:t>𝑟𝑎𝑑</m:t>
                          </m:r>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𝑠</m:t>
                          </m:r>
                        </m:num>
                        <m:den>
                          <m:r>
                            <a:rPr lang="es-EC" i="1">
                              <a:effectLst/>
                              <a:latin typeface="Cambria Math" panose="02040503050406030204" pitchFamily="18" charset="0"/>
                              <a:ea typeface="Times New Roman" panose="02020603050405020304" pitchFamily="18" charset="0"/>
                              <a:cs typeface="Arial" panose="020B0604020202020204" pitchFamily="34" charset="0"/>
                            </a:rPr>
                            <m:t>0.20 </m:t>
                          </m:r>
                          <m:r>
                            <a:rPr lang="es-EC" i="1">
                              <a:effectLst/>
                              <a:latin typeface="Cambria Math" panose="02040503050406030204" pitchFamily="18" charset="0"/>
                              <a:ea typeface="Times New Roman" panose="02020603050405020304" pitchFamily="18" charset="0"/>
                              <a:cs typeface="Arial" panose="020B0604020202020204" pitchFamily="34" charset="0"/>
                            </a:rPr>
                            <m:t>𝑠</m:t>
                          </m:r>
                        </m:den>
                      </m:f>
                      <m:r>
                        <a:rPr lang="es-EC" i="1">
                          <a:effectLst/>
                          <a:latin typeface="Cambria Math" panose="02040503050406030204" pitchFamily="18" charset="0"/>
                          <a:ea typeface="Times New Roman" panose="02020603050405020304" pitchFamily="18" charset="0"/>
                          <a:cs typeface="Arial" panose="020B0604020202020204" pitchFamily="34" charset="0"/>
                        </a:rPr>
                        <m:t>=277.778 </m:t>
                      </m:r>
                      <m:r>
                        <a:rPr lang="es-EC" i="1">
                          <a:effectLst/>
                          <a:latin typeface="Cambria Math" panose="02040503050406030204" pitchFamily="18" charset="0"/>
                          <a:ea typeface="Times New Roman" panose="02020603050405020304" pitchFamily="18" charset="0"/>
                          <a:cs typeface="Arial" panose="020B0604020202020204" pitchFamily="34" charset="0"/>
                        </a:rPr>
                        <m:t>𝑟𝑎𝑑</m:t>
                      </m:r>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𝑠</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409572" y="2422066"/>
                <a:ext cx="6096000" cy="2000291"/>
              </a:xfrm>
              <a:prstGeom prst="rect">
                <a:avLst/>
              </a:prstGeom>
              <a:blipFill rotWithShape="0">
                <a:blip r:embed="rId3"/>
                <a:stretch>
                  <a:fillRect/>
                </a:stretch>
              </a:blipFill>
            </p:spPr>
            <p:txBody>
              <a:bodyPr/>
              <a:lstStyle/>
              <a:p>
                <a:r>
                  <a:rPr lang="es-EC">
                    <a:noFill/>
                  </a:rPr>
                  <a:t> </a:t>
                </a:r>
              </a:p>
            </p:txBody>
          </p:sp>
        </mc:Fallback>
      </mc:AlternateContent>
      <p:sp>
        <p:nvSpPr>
          <p:cNvPr id="7" name="Rectángulo 6"/>
          <p:cNvSpPr/>
          <p:nvPr/>
        </p:nvSpPr>
        <p:spPr>
          <a:xfrm>
            <a:off x="1898315" y="655001"/>
            <a:ext cx="4364495" cy="646331"/>
          </a:xfrm>
          <a:prstGeom prst="rect">
            <a:avLst/>
          </a:prstGeom>
        </p:spPr>
        <p:txBody>
          <a:bodyPr wrap="square">
            <a:spAutoFit/>
          </a:bodyPr>
          <a:lstStyle/>
          <a:p>
            <a:pPr algn="just"/>
            <a:r>
              <a:rPr lang="es-EC" dirty="0" smtClean="0">
                <a:latin typeface="Arial" panose="020B0604020202020204" pitchFamily="34" charset="0"/>
                <a:ea typeface="Times New Roman" panose="02020603050405020304" pitchFamily="18" charset="0"/>
              </a:rPr>
              <a:t>Velocidad </a:t>
            </a:r>
            <a:r>
              <a:rPr lang="es-EC" dirty="0">
                <a:latin typeface="Arial" panose="020B0604020202020204" pitchFamily="34" charset="0"/>
                <a:ea typeface="Times New Roman" panose="02020603050405020304" pitchFamily="18" charset="0"/>
              </a:rPr>
              <a:t>máxima en 2.5 </a:t>
            </a:r>
            <a:r>
              <a:rPr lang="es-EC" dirty="0" smtClean="0">
                <a:latin typeface="Arial" panose="020B0604020202020204" pitchFamily="34" charset="0"/>
                <a:ea typeface="Times New Roman" panose="02020603050405020304" pitchFamily="18" charset="0"/>
              </a:rPr>
              <a:t>m/s</a:t>
            </a:r>
          </a:p>
          <a:p>
            <a:pPr algn="just"/>
            <a:r>
              <a:rPr lang="es-EC" dirty="0" smtClean="0">
                <a:latin typeface="Arial" panose="020B0604020202020204" pitchFamily="34" charset="0"/>
                <a:ea typeface="Times New Roman" panose="02020603050405020304" pitchFamily="18" charset="0"/>
              </a:rPr>
              <a:t>en 0.20 s se tiene una a=12.5m/</a:t>
            </a:r>
            <a:r>
              <a:rPr lang="es-EC" dirty="0"/>
              <a:t>s</a:t>
            </a:r>
            <a:r>
              <a:rPr lang="es-EC" baseline="30000" dirty="0"/>
              <a:t>2</a:t>
            </a:r>
            <a:r>
              <a:rPr lang="es-EC" dirty="0" smtClean="0">
                <a:latin typeface="Arial" panose="020B0604020202020204" pitchFamily="34" charset="0"/>
                <a:ea typeface="Times New Roman" panose="02020603050405020304" pitchFamily="18" charset="0"/>
              </a:rPr>
              <a:t> </a:t>
            </a:r>
            <a:endParaRPr lang="es-EC" dirty="0"/>
          </a:p>
        </p:txBody>
      </p:sp>
      <p:sp>
        <p:nvSpPr>
          <p:cNvPr id="8" name="Rectángulo 7"/>
          <p:cNvSpPr/>
          <p:nvPr/>
        </p:nvSpPr>
        <p:spPr>
          <a:xfrm>
            <a:off x="1927479" y="1444835"/>
            <a:ext cx="4697909" cy="923330"/>
          </a:xfrm>
          <a:prstGeom prst="rect">
            <a:avLst/>
          </a:prstGeom>
        </p:spPr>
        <p:txBody>
          <a:bodyPr wrap="square">
            <a:spAutoFit/>
          </a:bodyPr>
          <a:lstStyle/>
          <a:p>
            <a:r>
              <a:rPr lang="es-EC" dirty="0" smtClean="0">
                <a:latin typeface="Arial" panose="020B0604020202020204" pitchFamily="34" charset="0"/>
                <a:ea typeface="Times New Roman" panose="02020603050405020304" pitchFamily="18" charset="0"/>
              </a:rPr>
              <a:t>Para tener el Torque necesario se necita la</a:t>
            </a:r>
          </a:p>
          <a:p>
            <a:pPr algn="just"/>
            <a:r>
              <a:rPr lang="es-ES" dirty="0">
                <a:latin typeface="Arial" panose="020B0604020202020204" pitchFamily="34" charset="0"/>
              </a:rPr>
              <a:t>v</a:t>
            </a:r>
            <a:r>
              <a:rPr lang="es-ES" dirty="0" smtClean="0">
                <a:latin typeface="Arial" panose="020B0604020202020204" pitchFamily="34" charset="0"/>
              </a:rPr>
              <a:t>elocidad angular por lo se realiza el</a:t>
            </a:r>
          </a:p>
          <a:p>
            <a:r>
              <a:rPr lang="es-ES" dirty="0">
                <a:latin typeface="Arial" panose="020B0604020202020204" pitchFamily="34" charset="0"/>
              </a:rPr>
              <a:t>s</a:t>
            </a:r>
            <a:r>
              <a:rPr lang="es-ES" dirty="0" smtClean="0">
                <a:latin typeface="Arial" panose="020B0604020202020204" pitchFamily="34" charset="0"/>
              </a:rPr>
              <a:t>iguiente calculo:</a:t>
            </a:r>
            <a:endParaRPr lang="es-EC" dirty="0"/>
          </a:p>
        </p:txBody>
      </p:sp>
      <mc:AlternateContent xmlns:mc="http://schemas.openxmlformats.org/markup-compatibility/2006" xmlns:a14="http://schemas.microsoft.com/office/drawing/2010/main">
        <mc:Choice Requires="a14">
          <p:sp>
            <p:nvSpPr>
              <p:cNvPr id="9" name="Rectángulo 8"/>
              <p:cNvSpPr/>
              <p:nvPr/>
            </p:nvSpPr>
            <p:spPr>
              <a:xfrm>
                <a:off x="1988005" y="2830573"/>
                <a:ext cx="6096000" cy="3308085"/>
              </a:xfrm>
              <a:prstGeom prst="rect">
                <a:avLst/>
              </a:prstGeom>
            </p:spPr>
            <p:txBody>
              <a:bodyPr>
                <a:spAutoFit/>
              </a:bodyPr>
              <a:lstStyle/>
              <a:p>
                <a:pPr algn="just">
                  <a:lnSpc>
                    <a:spcPct val="200000"/>
                  </a:lnSpc>
                  <a:spcAft>
                    <a:spcPts val="1000"/>
                  </a:spcAft>
                </a:pPr>
                <a:r>
                  <a:rPr lang="es-EC" dirty="0">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200000"/>
                  </a:lnSpc>
                  <a:spcAft>
                    <a:spcPts val="1000"/>
                  </a:spcAft>
                </a:pPr>
                <a:endParaRPr lang="es-EC" i="1" dirty="0" smtClean="0">
                  <a:effectLst/>
                  <a:latin typeface="Cambria Math" panose="02040503050406030204" pitchFamily="18" charset="0"/>
                  <a:ea typeface="Times New Roman" panose="02020603050405020304" pitchFamily="18" charset="0"/>
                  <a:cs typeface="Arial" panose="020B0604020202020204" pitchFamily="34" charset="0"/>
                </a:endParaRPr>
              </a:p>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𝑇</m:t>
                      </m:r>
                      <m:r>
                        <a:rPr lang="es-EC" i="1">
                          <a:effectLst/>
                          <a:latin typeface="Cambria Math" panose="02040503050406030204" pitchFamily="18" charset="0"/>
                          <a:ea typeface="Times New Roman" panose="02020603050405020304" pitchFamily="18" charset="0"/>
                          <a:cs typeface="Arial" panose="020B0604020202020204" pitchFamily="34" charset="0"/>
                        </a:rPr>
                        <m:t>=2.18 </m:t>
                      </m:r>
                      <m:r>
                        <a:rPr lang="es-EC" i="1">
                          <a:effectLst/>
                          <a:latin typeface="Cambria Math" panose="02040503050406030204" pitchFamily="18" charset="0"/>
                          <a:ea typeface="Times New Roman" panose="02020603050405020304" pitchFamily="18" charset="0"/>
                          <a:cs typeface="Arial" panose="020B0604020202020204" pitchFamily="34" charset="0"/>
                        </a:rPr>
                        <m:t>𝑁𝑚</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𝐾𝑔</m:t>
                          </m:r>
                        </m:num>
                        <m:den>
                          <m:r>
                            <a:rPr lang="es-EC" i="1">
                              <a:effectLst/>
                              <a:latin typeface="Cambria Math" panose="02040503050406030204" pitchFamily="18" charset="0"/>
                              <a:ea typeface="Times New Roman" panose="02020603050405020304" pitchFamily="18" charset="0"/>
                              <a:cs typeface="Arial" panose="020B0604020202020204" pitchFamily="34" charset="0"/>
                            </a:rPr>
                            <m:t>9.81 </m:t>
                          </m:r>
                          <m:r>
                            <a:rPr lang="es-EC" i="1">
                              <a:effectLst/>
                              <a:latin typeface="Cambria Math" panose="02040503050406030204" pitchFamily="18" charset="0"/>
                              <a:ea typeface="Times New Roman" panose="02020603050405020304" pitchFamily="18" charset="0"/>
                              <a:cs typeface="Arial" panose="020B0604020202020204" pitchFamily="34" charset="0"/>
                            </a:rPr>
                            <m:t>𝑁</m:t>
                          </m:r>
                        </m:den>
                      </m:f>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100 </m:t>
                          </m:r>
                          <m:r>
                            <a:rPr lang="es-EC" i="1">
                              <a:effectLst/>
                              <a:latin typeface="Cambria Math" panose="02040503050406030204" pitchFamily="18" charset="0"/>
                              <a:ea typeface="Times New Roman" panose="02020603050405020304" pitchFamily="18" charset="0"/>
                              <a:cs typeface="Arial" panose="020B0604020202020204" pitchFamily="34" charset="0"/>
                            </a:rPr>
                            <m:t>𝑐𝑚</m:t>
                          </m:r>
                        </m:num>
                        <m:den>
                          <m:r>
                            <a:rPr lang="es-EC" i="1">
                              <a:effectLst/>
                              <a:latin typeface="Cambria Math" panose="02040503050406030204" pitchFamily="18" charset="0"/>
                              <a:ea typeface="Times New Roman" panose="02020603050405020304" pitchFamily="18" charset="0"/>
                              <a:cs typeface="Arial" panose="020B0604020202020204" pitchFamily="34" charset="0"/>
                            </a:rPr>
                            <m:t>1 </m:t>
                          </m:r>
                          <m:r>
                            <a:rPr lang="es-EC" i="1">
                              <a:effectLst/>
                              <a:latin typeface="Cambria Math" panose="02040503050406030204" pitchFamily="18" charset="0"/>
                              <a:ea typeface="Times New Roman" panose="02020603050405020304" pitchFamily="18" charset="0"/>
                              <a:cs typeface="Arial" panose="020B0604020202020204" pitchFamily="34" charset="0"/>
                            </a:rPr>
                            <m:t>𝑚</m:t>
                          </m:r>
                        </m:den>
                      </m:f>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𝑇</m:t>
                      </m:r>
                      <m:r>
                        <a:rPr lang="es-EC" i="1">
                          <a:effectLst/>
                          <a:latin typeface="Cambria Math" panose="02040503050406030204" pitchFamily="18" charset="0"/>
                          <a:ea typeface="Times New Roman" panose="02020603050405020304" pitchFamily="18" charset="0"/>
                          <a:cs typeface="Arial" panose="020B0604020202020204" pitchFamily="34" charset="0"/>
                        </a:rPr>
                        <m:t>= 22.29 </m:t>
                      </m:r>
                      <m:r>
                        <a:rPr lang="es-EC" i="1">
                          <a:effectLst/>
                          <a:latin typeface="Cambria Math" panose="02040503050406030204" pitchFamily="18" charset="0"/>
                          <a:ea typeface="Times New Roman" panose="02020603050405020304" pitchFamily="18" charset="0"/>
                          <a:cs typeface="Arial" panose="020B0604020202020204" pitchFamily="34" charset="0"/>
                        </a:rPr>
                        <m:t>𝐾𝑔</m:t>
                      </m:r>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𝑐𝑚</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838200" y="2768314"/>
                <a:ext cx="6096000" cy="3308085"/>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5712726" y="542123"/>
                <a:ext cx="6096000" cy="2010807"/>
              </a:xfrm>
              <a:prstGeom prst="rect">
                <a:avLst/>
              </a:prstGeom>
            </p:spPr>
            <p:txBody>
              <a:bodyPr>
                <a:spAutoFit/>
              </a:bodyPr>
              <a:lstStyle/>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𝑃</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𝑇</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𝜔</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𝑃</m:t>
                      </m:r>
                      <m:r>
                        <a:rPr lang="es-EC" i="1">
                          <a:effectLst/>
                          <a:latin typeface="Cambria Math" panose="02040503050406030204" pitchFamily="18" charset="0"/>
                          <a:ea typeface="Times New Roman" panose="02020603050405020304" pitchFamily="18" charset="0"/>
                          <a:cs typeface="Arial" panose="020B0604020202020204" pitchFamily="34" charset="0"/>
                        </a:rPr>
                        <m:t>=121.099 </m:t>
                      </m:r>
                      <m:r>
                        <a:rPr lang="es-EC" i="1">
                          <a:effectLst/>
                          <a:latin typeface="Cambria Math" panose="02040503050406030204" pitchFamily="18" charset="0"/>
                          <a:ea typeface="Times New Roman" panose="02020603050405020304" pitchFamily="18" charset="0"/>
                          <a:cs typeface="Arial" panose="020B0604020202020204" pitchFamily="34" charset="0"/>
                        </a:rPr>
                        <m:t>𝑊</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𝑃</m:t>
                      </m:r>
                      <m:r>
                        <a:rPr lang="es-EC" i="1">
                          <a:effectLst/>
                          <a:latin typeface="Cambria Math" panose="02040503050406030204" pitchFamily="18" charset="0"/>
                          <a:ea typeface="Times New Roman" panose="02020603050405020304" pitchFamily="18" charset="0"/>
                          <a:cs typeface="Arial" panose="020B0604020202020204" pitchFamily="34" charset="0"/>
                        </a:rPr>
                        <m:t>=0.16 </m:t>
                      </m:r>
                      <m:r>
                        <a:rPr lang="es-EC" i="1">
                          <a:effectLst/>
                          <a:latin typeface="Cambria Math" panose="02040503050406030204" pitchFamily="18" charset="0"/>
                          <a:ea typeface="Times New Roman" panose="02020603050405020304" pitchFamily="18" charset="0"/>
                          <a:cs typeface="Arial" panose="020B0604020202020204" pitchFamily="34" charset="0"/>
                        </a:rPr>
                        <m:t>𝐻𝑃</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5712726" y="213855"/>
                <a:ext cx="6096000" cy="2010807"/>
              </a:xfrm>
              <a:prstGeom prst="rect">
                <a:avLst/>
              </a:prstGeom>
              <a:blipFill rotWithShape="0">
                <a:blip r:embed="rId5"/>
                <a:stretch>
                  <a:fillRect/>
                </a:stretch>
              </a:blipFill>
            </p:spPr>
            <p:txBody>
              <a:bodyPr/>
              <a:lstStyle/>
              <a:p>
                <a:r>
                  <a:rPr lang="es-EC">
                    <a:noFill/>
                  </a:rPr>
                  <a:t> </a:t>
                </a:r>
              </a:p>
            </p:txBody>
          </p:sp>
        </mc:Fallback>
      </mc:AlternateContent>
      <p:pic>
        <p:nvPicPr>
          <p:cNvPr id="11" name="Imagen 10"/>
          <p:cNvPicPr>
            <a:picLocks noChangeAspect="1"/>
          </p:cNvPicPr>
          <p:nvPr/>
        </p:nvPicPr>
        <p:blipFill>
          <a:blip r:embed="rId6"/>
          <a:stretch>
            <a:fillRect/>
          </a:stretch>
        </p:blipFill>
        <p:spPr>
          <a:xfrm>
            <a:off x="6833937" y="2696847"/>
            <a:ext cx="5245768" cy="1609725"/>
          </a:xfrm>
          <a:prstGeom prst="rect">
            <a:avLst/>
          </a:prstGeom>
        </p:spPr>
      </p:pic>
      <p:sp>
        <p:nvSpPr>
          <p:cNvPr id="12" name="Elipse 11"/>
          <p:cNvSpPr/>
          <p:nvPr/>
        </p:nvSpPr>
        <p:spPr>
          <a:xfrm>
            <a:off x="6960662" y="3155979"/>
            <a:ext cx="5119043" cy="148696"/>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3" name="Rectángulo 12"/>
              <p:cNvSpPr/>
              <p:nvPr/>
            </p:nvSpPr>
            <p:spPr>
              <a:xfrm>
                <a:off x="5712726" y="4610447"/>
                <a:ext cx="6096000" cy="1456809"/>
              </a:xfrm>
              <a:prstGeom prst="rect">
                <a:avLst/>
              </a:prstGeom>
            </p:spPr>
            <p:txBody>
              <a:bodyPr>
                <a:spAutoFit/>
              </a:bodyPr>
              <a:lstStyle/>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Times New Roman" panose="02020603050405020304" pitchFamily="18" charset="0"/>
                          <a:cs typeface="Arial" panose="020B0604020202020204" pitchFamily="34" charset="0"/>
                        </a:rPr>
                        <m:t>𝑃</m:t>
                      </m:r>
                      <m:r>
                        <a:rPr lang="es-EC" i="1" smtClean="0">
                          <a:latin typeface="Cambria Math" panose="02040503050406030204" pitchFamily="18" charset="0"/>
                          <a:ea typeface="Times New Roman" panose="02020603050405020304" pitchFamily="18" charset="0"/>
                          <a:cs typeface="Arial" panose="020B0604020202020204" pitchFamily="34" charset="0"/>
                        </a:rPr>
                        <m:t>=0.16 </m:t>
                      </m:r>
                      <m:r>
                        <a:rPr lang="es-EC" i="1" smtClean="0">
                          <a:latin typeface="Cambria Math" panose="02040503050406030204" pitchFamily="18" charset="0"/>
                          <a:ea typeface="Times New Roman" panose="02020603050405020304" pitchFamily="18" charset="0"/>
                          <a:cs typeface="Arial" panose="020B0604020202020204" pitchFamily="34" charset="0"/>
                        </a:rPr>
                        <m:t>𝐻𝑃</m:t>
                      </m:r>
                      <m:r>
                        <a:rPr lang="es-EC" i="1" smtClean="0">
                          <a:latin typeface="Cambria Math" panose="02040503050406030204" pitchFamily="18" charset="0"/>
                          <a:ea typeface="Times New Roman" panose="02020603050405020304" pitchFamily="18" charset="0"/>
                          <a:cs typeface="Arial" panose="020B0604020202020204" pitchFamily="34" charset="0"/>
                        </a:rPr>
                        <m:t>∙1.2</m:t>
                      </m:r>
                    </m:oMath>
                  </m:oMathPara>
                </a14:m>
                <a:endParaRPr lang="es-ES" b="0" i="1" dirty="0" smtClean="0">
                  <a:latin typeface="Cambria Math" panose="02040503050406030204" pitchFamily="18" charset="0"/>
                  <a:ea typeface="Times New Roman" panose="02020603050405020304" pitchFamily="18" charset="0"/>
                  <a:cs typeface="Arial" panose="020B0604020202020204" pitchFamily="34" charset="0"/>
                </a:endParaRPr>
              </a:p>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𝑃</m:t>
                      </m:r>
                      <m:r>
                        <a:rPr lang="es-EC" i="1">
                          <a:effectLst/>
                          <a:latin typeface="Cambria Math" panose="02040503050406030204" pitchFamily="18" charset="0"/>
                          <a:ea typeface="Times New Roman" panose="02020603050405020304" pitchFamily="18" charset="0"/>
                          <a:cs typeface="Arial" panose="020B0604020202020204" pitchFamily="34" charset="0"/>
                        </a:rPr>
                        <m:t>=0.2 </m:t>
                      </m:r>
                      <m:r>
                        <a:rPr lang="es-EC" i="1">
                          <a:effectLst/>
                          <a:latin typeface="Cambria Math" panose="02040503050406030204" pitchFamily="18" charset="0"/>
                          <a:ea typeface="Times New Roman" panose="02020603050405020304" pitchFamily="18" charset="0"/>
                          <a:cs typeface="Arial" panose="020B0604020202020204" pitchFamily="34" charset="0"/>
                        </a:rPr>
                        <m:t>𝐻𝑃</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5712726" y="4216591"/>
                <a:ext cx="6096000" cy="1456809"/>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1656004" y="4669569"/>
                <a:ext cx="13802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𝐽</m:t>
                          </m:r>
                        </m:e>
                        <m:sub>
                          <m:r>
                            <a:rPr lang="es-EC" i="1">
                              <a:latin typeface="Cambria Math" panose="02040503050406030204" pitchFamily="18" charset="0"/>
                            </a:rPr>
                            <m:t>𝑠𝑖𝑠𝑡</m:t>
                          </m:r>
                        </m:sub>
                      </m:sSub>
                      <m:r>
                        <a:rPr lang="es-EC" i="0">
                          <a:latin typeface="Cambria Math" panose="02040503050406030204" pitchFamily="18" charset="0"/>
                        </a:rPr>
                        <m:t>∙</m:t>
                      </m:r>
                      <m:r>
                        <a:rPr lang="es-EC" i="1">
                          <a:latin typeface="Cambria Math" panose="02040503050406030204" pitchFamily="18" charset="0"/>
                        </a:rPr>
                        <m:t>𝛼</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560920" y="4586848"/>
                <a:ext cx="1380250" cy="369332"/>
              </a:xfrm>
              <a:prstGeom prst="rect">
                <a:avLst/>
              </a:prstGeom>
              <a:blipFill rotWithShape="0">
                <a:blip r:embed="rId8"/>
                <a:stretch>
                  <a:fillRect b="-1311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1656004" y="5286114"/>
                <a:ext cx="1532214" cy="774571"/>
              </a:xfrm>
              <a:prstGeom prst="rect">
                <a:avLst/>
              </a:prstGeom>
            </p:spPr>
            <p:txBody>
              <a:bodyPr wrap="none">
                <a:spAutoFit/>
              </a:bodyPr>
              <a:lstStyle/>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𝑇</m:t>
                      </m:r>
                      <m:r>
                        <a:rPr lang="es-EC" i="1">
                          <a:latin typeface="Cambria Math" panose="02040503050406030204" pitchFamily="18" charset="0"/>
                          <a:ea typeface="Times New Roman" panose="02020603050405020304" pitchFamily="18" charset="0"/>
                          <a:cs typeface="Arial" panose="020B0604020202020204" pitchFamily="34" charset="0"/>
                        </a:rPr>
                        <m:t>=2.18 </m:t>
                      </m:r>
                      <m:r>
                        <a:rPr lang="es-EC" i="1">
                          <a:latin typeface="Cambria Math" panose="02040503050406030204" pitchFamily="18" charset="0"/>
                          <a:ea typeface="Times New Roman" panose="02020603050405020304" pitchFamily="18" charset="0"/>
                          <a:cs typeface="Arial" panose="020B0604020202020204" pitchFamily="34" charset="0"/>
                        </a:rPr>
                        <m:t>𝑁𝑚</m:t>
                      </m:r>
                    </m:oMath>
                  </m:oMathPara>
                </a14:m>
                <a:endParaRPr lang="es-EC" sz="1600" dirty="0">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4" name="Rectángulo 13"/>
              <p:cNvSpPr>
                <a:spLocks noRot="1" noChangeAspect="1" noMove="1" noResize="1" noEditPoints="1" noAdjustHandles="1" noChangeArrowheads="1" noChangeShapeType="1" noTextEdit="1"/>
              </p:cNvSpPr>
              <p:nvPr/>
            </p:nvSpPr>
            <p:spPr>
              <a:xfrm>
                <a:off x="484938" y="5137151"/>
                <a:ext cx="1532214" cy="774571"/>
              </a:xfrm>
              <a:prstGeom prst="rect">
                <a:avLst/>
              </a:prstGeom>
              <a:blipFill rotWithShape="0">
                <a:blip r:embed="rId9"/>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8080949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0228" y="818144"/>
            <a:ext cx="4454109" cy="533828"/>
          </a:xfrm>
        </p:spPr>
        <p:txBody>
          <a:bodyPr>
            <a:noAutofit/>
          </a:bodyPr>
          <a:lstStyle/>
          <a:p>
            <a:r>
              <a:rPr lang="es-ES" sz="3200" dirty="0" smtClean="0"/>
              <a:t>Selección de Correa</a:t>
            </a:r>
            <a:endParaRPr lang="es-EC" sz="3200" dirty="0"/>
          </a:p>
        </p:txBody>
      </p:sp>
      <p:sp>
        <p:nvSpPr>
          <p:cNvPr id="4" name="Marcador de texto 3"/>
          <p:cNvSpPr>
            <a:spLocks noGrp="1"/>
          </p:cNvSpPr>
          <p:nvPr>
            <p:ph type="body" sz="half" idx="2"/>
          </p:nvPr>
        </p:nvSpPr>
        <p:spPr>
          <a:xfrm>
            <a:off x="2053387" y="1598613"/>
            <a:ext cx="3688095" cy="2845050"/>
          </a:xfrm>
        </p:spPr>
        <p:txBody>
          <a:bodyPr>
            <a:normAutofit/>
          </a:bodyPr>
          <a:lstStyle/>
          <a:p>
            <a:pPr marL="285750" lvl="0" indent="-285750">
              <a:buFont typeface="Arial" panose="020B0604020202020204" pitchFamily="34" charset="0"/>
              <a:buChar char="•"/>
            </a:pPr>
            <a:r>
              <a:rPr lang="es-EC" sz="2000" dirty="0"/>
              <a:t>La velocidad lineal del </a:t>
            </a:r>
            <a:r>
              <a:rPr lang="es-EC" sz="2000" dirty="0" smtClean="0"/>
              <a:t>sistema</a:t>
            </a:r>
          </a:p>
          <a:p>
            <a:pPr marL="742950" lvl="1" indent="-285750">
              <a:buFont typeface="Arial" panose="020B0604020202020204" pitchFamily="34" charset="0"/>
              <a:buChar char="•"/>
            </a:pPr>
            <a:r>
              <a:rPr lang="es-EC" sz="1800" dirty="0" smtClean="0"/>
              <a:t>Menor a 1 HP</a:t>
            </a:r>
            <a:endParaRPr lang="es-EC" sz="1800" dirty="0"/>
          </a:p>
          <a:p>
            <a:pPr marL="285750" lvl="0" indent="-285750">
              <a:buFont typeface="Arial" panose="020B0604020202020204" pitchFamily="34" charset="0"/>
              <a:buChar char="•"/>
            </a:pPr>
            <a:r>
              <a:rPr lang="es-EC" sz="2000" dirty="0"/>
              <a:t>La potencia generada por el elemento motriz</a:t>
            </a:r>
            <a:r>
              <a:rPr lang="es-EC" sz="2000" dirty="0" smtClean="0"/>
              <a:t>.</a:t>
            </a:r>
          </a:p>
          <a:p>
            <a:pPr marL="742950" lvl="1" indent="-285750">
              <a:buFont typeface="Arial" panose="020B0604020202020204" pitchFamily="34" charset="0"/>
              <a:buChar char="•"/>
            </a:pPr>
            <a:r>
              <a:rPr lang="es-EC" sz="1800" dirty="0" smtClean="0"/>
              <a:t>60 rad/s = 571 RPM</a:t>
            </a:r>
            <a:endParaRPr lang="es-EC" sz="1800"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52</a:t>
            </a:fld>
            <a:endParaRPr lang="es-EC"/>
          </a:p>
        </p:txBody>
      </p:sp>
      <p:pic>
        <p:nvPicPr>
          <p:cNvPr id="8" name="Marcador de contenido 7"/>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71410" y="1598613"/>
            <a:ext cx="5766900" cy="4768287"/>
          </a:xfrm>
          <a:prstGeom prst="rect">
            <a:avLst/>
          </a:prstGeom>
          <a:noFill/>
          <a:ln>
            <a:noFill/>
          </a:ln>
        </p:spPr>
      </p:pic>
    </p:spTree>
    <p:extLst>
      <p:ext uri="{BB962C8B-B14F-4D97-AF65-F5344CB8AC3E}">
        <p14:creationId xmlns:p14="http://schemas.microsoft.com/office/powerpoint/2010/main" val="35826735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1957137" y="803824"/>
            <a:ext cx="6112041" cy="1345818"/>
          </a:xfrm>
        </p:spPr>
        <p:txBody>
          <a:bodyPr>
            <a:noAutofit/>
          </a:bodyPr>
          <a:lstStyle/>
          <a:p>
            <a:pPr marL="0" indent="0">
              <a:buNone/>
            </a:pPr>
            <a:r>
              <a:rPr lang="es-ES" sz="2800" dirty="0" smtClean="0"/>
              <a:t>Requerimientos de la correa Eje X</a:t>
            </a:r>
            <a:endParaRPr lang="es-EC" sz="2800" dirty="0" smtClean="0"/>
          </a:p>
          <a:p>
            <a:pPr marL="0" indent="0">
              <a:buNone/>
            </a:pPr>
            <a:endParaRPr lang="es-EC" sz="1600" dirty="0"/>
          </a:p>
          <a:p>
            <a:pPr marL="0" indent="0">
              <a:buNone/>
            </a:pPr>
            <a:r>
              <a:rPr lang="es-EC" dirty="0" smtClean="0">
                <a:latin typeface="Arial" panose="020B0604020202020204" pitchFamily="34" charset="0"/>
                <a:cs typeface="Arial" panose="020B0604020202020204" pitchFamily="34" charset="0"/>
              </a:rPr>
              <a:t>.</a:t>
            </a:r>
            <a:endParaRPr lang="es-EC" dirty="0">
              <a:latin typeface="Arial" panose="020B0604020202020204" pitchFamily="34" charset="0"/>
              <a:cs typeface="Arial" panose="020B0604020202020204" pitchFamily="34" charset="0"/>
            </a:endParaRPr>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53</a:t>
            </a:fld>
            <a:endParaRPr lang="es-EC"/>
          </a:p>
        </p:txBody>
      </p:sp>
      <p:sp>
        <p:nvSpPr>
          <p:cNvPr id="8" name="Rectángulo 7"/>
          <p:cNvSpPr/>
          <p:nvPr/>
        </p:nvSpPr>
        <p:spPr>
          <a:xfrm>
            <a:off x="2439416" y="3060381"/>
            <a:ext cx="4578278" cy="923330"/>
          </a:xfrm>
          <a:prstGeom prst="rect">
            <a:avLst/>
          </a:prstGeom>
        </p:spPr>
        <p:txBody>
          <a:bodyPr wrap="square">
            <a:spAutoFit/>
          </a:bodyPr>
          <a:lstStyle/>
          <a:p>
            <a:r>
              <a:rPr lang="es-EC" dirty="0" smtClean="0">
                <a:latin typeface="Arial" panose="020B0604020202020204" pitchFamily="34" charset="0"/>
                <a:ea typeface="Times New Roman" panose="02020603050405020304" pitchFamily="18" charset="0"/>
              </a:rPr>
              <a:t>La </a:t>
            </a:r>
            <a:r>
              <a:rPr lang="es-EC" dirty="0">
                <a:latin typeface="Arial" panose="020B0604020202020204" pitchFamily="34" charset="0"/>
                <a:ea typeface="Times New Roman" panose="02020603050405020304" pitchFamily="18" charset="0"/>
              </a:rPr>
              <a:t>correa seleccionada es la 1</a:t>
            </a:r>
            <a:r>
              <a:rPr lang="es-EC" i="1" dirty="0">
                <a:latin typeface="Arial" panose="020B0604020202020204" pitchFamily="34" charset="0"/>
                <a:ea typeface="Times New Roman" panose="02020603050405020304" pitchFamily="18" charset="0"/>
              </a:rPr>
              <a:t>700H – 100, Heavy 1/2-inch (H) Pitch Standard </a:t>
            </a:r>
            <a:r>
              <a:rPr lang="es-EC" i="1" dirty="0" err="1">
                <a:latin typeface="Arial" panose="020B0604020202020204" pitchFamily="34" charset="0"/>
                <a:ea typeface="Times New Roman" panose="02020603050405020304" pitchFamily="18" charset="0"/>
              </a:rPr>
              <a:t>Timing</a:t>
            </a:r>
            <a:r>
              <a:rPr lang="es-EC" i="1" dirty="0">
                <a:latin typeface="Arial" panose="020B0604020202020204" pitchFamily="34" charset="0"/>
                <a:ea typeface="Times New Roman" panose="02020603050405020304" pitchFamily="18" charset="0"/>
              </a:rPr>
              <a:t> </a:t>
            </a:r>
            <a:r>
              <a:rPr lang="es-EC" i="1" dirty="0" err="1">
                <a:latin typeface="Arial" panose="020B0604020202020204" pitchFamily="34" charset="0"/>
                <a:ea typeface="Times New Roman" panose="02020603050405020304" pitchFamily="18" charset="0"/>
              </a:rPr>
              <a:t>Belt</a:t>
            </a:r>
            <a:r>
              <a:rPr lang="es-EC" dirty="0">
                <a:latin typeface="Arial" panose="020B0604020202020204" pitchFamily="34" charset="0"/>
                <a:ea typeface="Times New Roman" panose="02020603050405020304" pitchFamily="18" charset="0"/>
              </a:rPr>
              <a:t> de Jason Industrial </a:t>
            </a:r>
            <a:r>
              <a:rPr lang="es-EC" dirty="0" err="1">
                <a:latin typeface="Arial" panose="020B0604020202020204" pitchFamily="34" charset="0"/>
                <a:ea typeface="Times New Roman" panose="02020603050405020304" pitchFamily="18" charset="0"/>
              </a:rPr>
              <a:t>Inc</a:t>
            </a:r>
            <a:endParaRPr lang="es-EC" dirty="0"/>
          </a:p>
        </p:txBody>
      </p:sp>
      <p:pic>
        <p:nvPicPr>
          <p:cNvPr id="9" name="Imagen 8"/>
          <p:cNvPicPr/>
          <p:nvPr/>
        </p:nvPicPr>
        <p:blipFill>
          <a:blip r:embed="rId2"/>
          <a:stretch>
            <a:fillRect/>
          </a:stretch>
        </p:blipFill>
        <p:spPr>
          <a:xfrm>
            <a:off x="8069178" y="1714563"/>
            <a:ext cx="2758672" cy="1956556"/>
          </a:xfrm>
          <a:prstGeom prst="rect">
            <a:avLst/>
          </a:prstGeom>
        </p:spPr>
      </p:pic>
      <p:sp>
        <p:nvSpPr>
          <p:cNvPr id="10" name="Rectángulo 9"/>
          <p:cNvSpPr/>
          <p:nvPr/>
        </p:nvSpPr>
        <p:spPr>
          <a:xfrm>
            <a:off x="2391422" y="4121795"/>
            <a:ext cx="4475329" cy="1754326"/>
          </a:xfrm>
          <a:prstGeom prst="rect">
            <a:avLst/>
          </a:prstGeom>
        </p:spPr>
        <p:txBody>
          <a:bodyPr wrap="square">
            <a:spAutoFit/>
          </a:bodyPr>
          <a:lstStyle/>
          <a:p>
            <a:pPr marL="342900" lvl="0" indent="-342900" algn="just">
              <a:lnSpc>
                <a:spcPct val="200000"/>
              </a:lnSpc>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Times New Roman" panose="02020603050405020304" pitchFamily="18" charset="0"/>
              </a:rPr>
              <a:t>Longitud total: 4.16 m (170 in)</a:t>
            </a:r>
            <a:endParaRPr lang="es-EC" dirty="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Times New Roman" panose="02020603050405020304" pitchFamily="18" charset="0"/>
              </a:rPr>
              <a:t>Paso: 1.27 mm (1/2 in)</a:t>
            </a:r>
            <a:endParaRPr lang="es-EC" dirty="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Times New Roman" panose="02020603050405020304" pitchFamily="18" charset="0"/>
              </a:rPr>
              <a:t>Ancho: 13 mm (La mitad de la correa)</a:t>
            </a:r>
            <a:endParaRPr lang="es-EC" dirty="0">
              <a:effectLst/>
              <a:latin typeface="Cambria" panose="020405030504060302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ángulo 10"/>
              <p:cNvSpPr/>
              <p:nvPr/>
            </p:nvSpPr>
            <p:spPr>
              <a:xfrm>
                <a:off x="7017694" y="4121795"/>
                <a:ext cx="5116016" cy="687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𝑝</m:t>
                          </m:r>
                        </m:sub>
                      </m:sSub>
                      <m:r>
                        <a:rPr lang="es-EC" i="0">
                          <a:latin typeface="Cambria Math" panose="02040503050406030204" pitchFamily="18" charset="0"/>
                        </a:rPr>
                        <m:t>=2</m:t>
                      </m:r>
                      <m:d>
                        <m:dPr>
                          <m:ctrlPr>
                            <a:rPr lang="es-EC" i="1">
                              <a:latin typeface="Cambria Math" panose="02040503050406030204" pitchFamily="18" charset="0"/>
                            </a:rPr>
                          </m:ctrlPr>
                        </m:dPr>
                        <m:e>
                          <m:r>
                            <a:rPr lang="es-EC" i="0">
                              <a:latin typeface="Cambria Math" panose="02040503050406030204" pitchFamily="18" charset="0"/>
                            </a:rPr>
                            <m:t>125</m:t>
                          </m:r>
                        </m:e>
                      </m:d>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𝜋</m:t>
                          </m:r>
                        </m:num>
                        <m:den>
                          <m:r>
                            <a:rPr lang="es-EC" i="0">
                              <a:latin typeface="Cambria Math" panose="02040503050406030204" pitchFamily="18" charset="0"/>
                            </a:rPr>
                            <m:t>2</m:t>
                          </m:r>
                        </m:den>
                      </m:f>
                      <m:d>
                        <m:dPr>
                          <m:ctrlPr>
                            <a:rPr lang="es-EC" i="1">
                              <a:latin typeface="Cambria Math" panose="02040503050406030204" pitchFamily="18" charset="0"/>
                            </a:rPr>
                          </m:ctrlPr>
                        </m:dPr>
                        <m:e>
                          <m:r>
                            <a:rPr lang="es-EC" i="0">
                              <a:latin typeface="Cambria Math" panose="02040503050406030204" pitchFamily="18" charset="0"/>
                            </a:rPr>
                            <m:t>9+9</m:t>
                          </m:r>
                        </m:e>
                      </m:d>
                      <m:r>
                        <a:rPr lang="es-EC" i="0">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0">
                                      <a:latin typeface="Cambria Math" panose="02040503050406030204" pitchFamily="18" charset="0"/>
                                    </a:rPr>
                                    <m:t>9−9</m:t>
                                  </m:r>
                                </m:e>
                              </m:d>
                            </m:e>
                            <m:sup>
                              <m:r>
                                <a:rPr lang="es-EC" i="0">
                                  <a:latin typeface="Cambria Math" panose="02040503050406030204" pitchFamily="18" charset="0"/>
                                </a:rPr>
                                <m:t>2</m:t>
                              </m:r>
                            </m:sup>
                          </m:sSup>
                        </m:num>
                        <m:den>
                          <m:r>
                            <a:rPr lang="es-EC" i="0">
                              <a:latin typeface="Cambria Math" panose="02040503050406030204" pitchFamily="18" charset="0"/>
                            </a:rPr>
                            <m:t>4</m:t>
                          </m:r>
                          <m:d>
                            <m:dPr>
                              <m:ctrlPr>
                                <a:rPr lang="es-EC" i="1">
                                  <a:latin typeface="Cambria Math" panose="02040503050406030204" pitchFamily="18" charset="0"/>
                                </a:rPr>
                              </m:ctrlPr>
                            </m:dPr>
                            <m:e>
                              <m:r>
                                <a:rPr lang="es-EC" i="0">
                                  <a:latin typeface="Cambria Math" panose="02040503050406030204" pitchFamily="18" charset="0"/>
                                </a:rPr>
                                <m:t>125</m:t>
                              </m:r>
                            </m:e>
                          </m:d>
                        </m:den>
                      </m:f>
                      <m:r>
                        <a:rPr lang="es-EC" i="0">
                          <a:latin typeface="Cambria Math" panose="02040503050406030204" pitchFamily="18" charset="0"/>
                        </a:rPr>
                        <m:t>=278.27 </m:t>
                      </m:r>
                      <m:r>
                        <a:rPr lang="es-EC" i="1">
                          <a:latin typeface="Cambria Math" panose="02040503050406030204" pitchFamily="18" charset="0"/>
                        </a:rPr>
                        <m:t>𝑐𝑚</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6379680" y="5643234"/>
                <a:ext cx="5116016" cy="687368"/>
              </a:xfrm>
              <a:prstGeom prst="rect">
                <a:avLst/>
              </a:prstGeom>
              <a:blipFill rotWithShape="0">
                <a:blip r:embed="rId3"/>
                <a:stretch>
                  <a:fillRect/>
                </a:stretch>
              </a:blipFill>
            </p:spPr>
            <p:txBody>
              <a:bodyPr/>
              <a:lstStyle/>
              <a:p>
                <a:r>
                  <a:rPr lang="es-EC">
                    <a:noFill/>
                  </a:rPr>
                  <a:t> </a:t>
                </a:r>
              </a:p>
            </p:txBody>
          </p:sp>
        </mc:Fallback>
      </mc:AlternateContent>
      <p:sp>
        <p:nvSpPr>
          <p:cNvPr id="2" name="Rectángulo 1"/>
          <p:cNvSpPr/>
          <p:nvPr/>
        </p:nvSpPr>
        <p:spPr>
          <a:xfrm>
            <a:off x="2439416" y="1714563"/>
            <a:ext cx="4379343" cy="923330"/>
          </a:xfrm>
          <a:prstGeom prst="rect">
            <a:avLst/>
          </a:prstGeom>
        </p:spPr>
        <p:txBody>
          <a:bodyPr wrap="square">
            <a:spAutoFit/>
          </a:bodyPr>
          <a:lstStyle/>
          <a:p>
            <a:r>
              <a:rPr lang="es-EC" dirty="0">
                <a:latin typeface="Arial" panose="020B0604020202020204" pitchFamily="34" charset="0"/>
                <a:cs typeface="Arial" panose="020B0604020202020204" pitchFamily="34" charset="0"/>
              </a:rPr>
              <a:t>La longitud de recorrido sobre el eje X es de 1.40 m por lo que la correa debe tener una longitud aproximada de 2.8 m</a:t>
            </a:r>
            <a:endParaRPr lang="es-EC" dirty="0"/>
          </a:p>
        </p:txBody>
      </p:sp>
    </p:spTree>
    <p:extLst>
      <p:ext uri="{BB962C8B-B14F-4D97-AF65-F5344CB8AC3E}">
        <p14:creationId xmlns:p14="http://schemas.microsoft.com/office/powerpoint/2010/main" val="781453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0458" y="717435"/>
            <a:ext cx="8911687" cy="1280890"/>
          </a:xfrm>
        </p:spPr>
        <p:txBody>
          <a:bodyPr/>
          <a:lstStyle/>
          <a:p>
            <a:r>
              <a:rPr lang="es-ES" dirty="0" smtClean="0"/>
              <a:t>Diseño de la polea dentada Eje X</a:t>
            </a:r>
            <a:endParaRPr lang="es-EC" dirty="0"/>
          </a:p>
        </p:txBody>
      </p:sp>
      <p:sp>
        <p:nvSpPr>
          <p:cNvPr id="3" name="Marcador de contenido 2"/>
          <p:cNvSpPr>
            <a:spLocks noGrp="1"/>
          </p:cNvSpPr>
          <p:nvPr>
            <p:ph idx="1"/>
          </p:nvPr>
        </p:nvSpPr>
        <p:spPr>
          <a:xfrm>
            <a:off x="1697554" y="1998325"/>
            <a:ext cx="8915400" cy="3777622"/>
          </a:xfrm>
        </p:spPr>
        <p:txBody>
          <a:bodyPr/>
          <a:lstStyle/>
          <a:p>
            <a:r>
              <a:rPr lang="es-ES" dirty="0" smtClean="0"/>
              <a:t>Diámetro disponible de (70 a 100)mm</a:t>
            </a:r>
          </a:p>
          <a:p>
            <a:pPr marL="0" indent="0">
              <a:buNone/>
            </a:pPr>
            <a:endParaRPr lang="es-ES" dirty="0" smtClean="0"/>
          </a:p>
          <a:p>
            <a:pPr marL="0" indent="0">
              <a:buNone/>
            </a:pPr>
            <a:endParaRPr lang="es-EC" dirty="0"/>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519AA779-6AED-4D7B-A4C3-BA3038AB93CB}" type="slidenum">
              <a:rPr lang="es-EC" smtClean="0"/>
              <a:t>54</a:t>
            </a:fld>
            <a:endParaRPr lang="es-EC"/>
          </a:p>
        </p:txBody>
      </p:sp>
      <mc:AlternateContent xmlns:mc="http://schemas.openxmlformats.org/markup-compatibility/2006" xmlns:a14="http://schemas.microsoft.com/office/drawing/2010/main">
        <mc:Choice Requires="a14">
          <p:sp>
            <p:nvSpPr>
              <p:cNvPr id="7" name="Rectángulo 6"/>
              <p:cNvSpPr/>
              <p:nvPr/>
            </p:nvSpPr>
            <p:spPr>
              <a:xfrm>
                <a:off x="2330106" y="3079299"/>
                <a:ext cx="3963521" cy="6721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𝑁</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𝜋</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𝑝</m:t>
                              </m:r>
                            </m:sub>
                          </m:sSub>
                        </m:num>
                        <m:den>
                          <m:sSub>
                            <m:sSubPr>
                              <m:ctrlPr>
                                <a:rPr lang="es-EC" i="1">
                                  <a:latin typeface="Cambria Math" panose="02040503050406030204" pitchFamily="18" charset="0"/>
                                </a:rPr>
                              </m:ctrlPr>
                            </m:sSubPr>
                            <m:e>
                              <m:r>
                                <a:rPr lang="es-EC" i="1">
                                  <a:latin typeface="Cambria Math" panose="02040503050406030204" pitchFamily="18" charset="0"/>
                                </a:rPr>
                                <m:t>𝑝</m:t>
                              </m:r>
                            </m:e>
                            <m:sub>
                              <m:r>
                                <a:rPr lang="es-EC" i="1">
                                  <a:latin typeface="Cambria Math" panose="02040503050406030204" pitchFamily="18" charset="0"/>
                                </a:rPr>
                                <m:t>𝑐</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𝜋</m:t>
                          </m:r>
                          <m:r>
                            <a:rPr lang="es-EC" i="0">
                              <a:latin typeface="Cambria Math" panose="02040503050406030204" pitchFamily="18" charset="0"/>
                            </a:rPr>
                            <m:t>∙90 </m:t>
                          </m:r>
                          <m:r>
                            <a:rPr lang="es-EC" i="1">
                              <a:latin typeface="Cambria Math" panose="02040503050406030204" pitchFamily="18" charset="0"/>
                            </a:rPr>
                            <m:t>𝑚𝑚</m:t>
                          </m:r>
                        </m:num>
                        <m:den>
                          <m:r>
                            <a:rPr lang="es-EC" i="0">
                              <a:latin typeface="Cambria Math" panose="02040503050406030204" pitchFamily="18" charset="0"/>
                            </a:rPr>
                            <m:t>12.7 </m:t>
                          </m:r>
                          <m:r>
                            <a:rPr lang="es-EC" i="1">
                              <a:latin typeface="Cambria Math" panose="02040503050406030204" pitchFamily="18" charset="0"/>
                            </a:rPr>
                            <m:t>𝑚𝑚</m:t>
                          </m:r>
                        </m:den>
                      </m:f>
                      <m:r>
                        <a:rPr lang="es-EC" i="0">
                          <a:latin typeface="Cambria Math" panose="02040503050406030204" pitchFamily="18" charset="0"/>
                        </a:rPr>
                        <m:t>=22 </m:t>
                      </m:r>
                      <m:r>
                        <a:rPr lang="es-EC" i="1">
                          <a:latin typeface="Cambria Math" panose="02040503050406030204" pitchFamily="18" charset="0"/>
                        </a:rPr>
                        <m:t>𝑑𝑖𝑒𝑛𝑡𝑒𝑠</m:t>
                      </m:r>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838200" y="3079299"/>
                <a:ext cx="3963521" cy="672107"/>
              </a:xfrm>
              <a:prstGeom prst="rect">
                <a:avLst/>
              </a:prstGeom>
              <a:blipFill rotWithShape="0">
                <a:blip r:embed="rId2"/>
                <a:stretch>
                  <a:fillRect/>
                </a:stretch>
              </a:blipFill>
            </p:spPr>
            <p:txBody>
              <a:bodyPr/>
              <a:lstStyle/>
              <a:p>
                <a:r>
                  <a:rPr lang="es-EC">
                    <a:noFill/>
                  </a:rPr>
                  <a:t> </a:t>
                </a:r>
              </a:p>
            </p:txBody>
          </p:sp>
        </mc:Fallback>
      </mc:AlternateContent>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0719" y="2565352"/>
            <a:ext cx="2495209" cy="1678477"/>
          </a:xfrm>
          <a:prstGeom prst="rect">
            <a:avLst/>
          </a:prstGeom>
          <a:noFill/>
          <a:ln>
            <a:noFill/>
          </a:ln>
        </p:spPr>
      </p:pic>
      <p:sp>
        <p:nvSpPr>
          <p:cNvPr id="9" name="Rectángulo 8"/>
          <p:cNvSpPr/>
          <p:nvPr/>
        </p:nvSpPr>
        <p:spPr>
          <a:xfrm>
            <a:off x="2170813" y="3886343"/>
            <a:ext cx="4539906" cy="1754326"/>
          </a:xfrm>
          <a:prstGeom prst="rect">
            <a:avLst/>
          </a:prstGeom>
        </p:spPr>
        <p:txBody>
          <a:bodyPr wrap="square">
            <a:spAutoFit/>
          </a:bodyPr>
          <a:lstStyle/>
          <a:p>
            <a:pPr marL="342900" lvl="0" indent="-342900">
              <a:lnSpc>
                <a:spcPct val="200000"/>
              </a:lnSpc>
              <a:spcAft>
                <a:spcPts val="0"/>
              </a:spcAft>
              <a:buFont typeface="Symbol" panose="05050102010706020507" pitchFamily="18" charset="2"/>
              <a:buChar char=""/>
            </a:pPr>
            <a:r>
              <a:rPr lang="es-EC" dirty="0">
                <a:latin typeface="+mj-lt"/>
                <a:ea typeface="Times New Roman" panose="02020603050405020304" pitchFamily="18" charset="0"/>
                <a:cs typeface="Times New Roman" panose="02020603050405020304" pitchFamily="18" charset="0"/>
              </a:rPr>
              <a:t>Paso: ½ in</a:t>
            </a:r>
            <a:endParaRPr lang="es-EC" dirty="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pPr>
            <a:r>
              <a:rPr lang="es-EC" dirty="0">
                <a:latin typeface="+mj-lt"/>
                <a:ea typeface="Times New Roman" panose="02020603050405020304" pitchFamily="18" charset="0"/>
                <a:cs typeface="Times New Roman" panose="02020603050405020304" pitchFamily="18" charset="0"/>
              </a:rPr>
              <a:t>Ancho de cara: ½ in</a:t>
            </a:r>
            <a:endParaRPr lang="es-EC" dirty="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pPr>
            <a:r>
              <a:rPr lang="es-EC" dirty="0">
                <a:latin typeface="+mj-lt"/>
                <a:ea typeface="Times New Roman" panose="02020603050405020304" pitchFamily="18" charset="0"/>
                <a:cs typeface="Times New Roman" panose="02020603050405020304" pitchFamily="18" charset="0"/>
              </a:rPr>
              <a:t>Diámetro de paso: 90 mm </a:t>
            </a:r>
            <a:endParaRPr lang="es-EC" dirty="0">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10" name="Imagen 9"/>
          <p:cNvPicPr/>
          <p:nvPr/>
        </p:nvPicPr>
        <p:blipFill rotWithShape="1">
          <a:blip r:embed="rId4"/>
          <a:srcRect l="21517" t="44862" r="20458" b="32864"/>
          <a:stretch/>
        </p:blipFill>
        <p:spPr bwMode="auto">
          <a:xfrm>
            <a:off x="6949656" y="1379713"/>
            <a:ext cx="4558239" cy="976098"/>
          </a:xfrm>
          <a:prstGeom prst="rect">
            <a:avLst/>
          </a:prstGeom>
          <a:ln>
            <a:noFill/>
          </a:ln>
          <a:extLst>
            <a:ext uri="{53640926-AAD7-44D8-BBD7-CCE9431645EC}">
              <a14:shadowObscured xmlns:a14="http://schemas.microsoft.com/office/drawing/2010/main"/>
            </a:ext>
          </a:extLst>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3895" y="3751406"/>
            <a:ext cx="2838117" cy="2128588"/>
          </a:xfrm>
          <a:prstGeom prst="rect">
            <a:avLst/>
          </a:prstGeom>
        </p:spPr>
      </p:pic>
    </p:spTree>
    <p:extLst>
      <p:ext uri="{BB962C8B-B14F-4D97-AF65-F5344CB8AC3E}">
        <p14:creationId xmlns:p14="http://schemas.microsoft.com/office/powerpoint/2010/main" val="23771952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Diseño de Mecanismos</a:t>
            </a:r>
            <a:endParaRPr lang="es-EC" dirty="0"/>
          </a:p>
        </p:txBody>
      </p:sp>
      <p:sp>
        <p:nvSpPr>
          <p:cNvPr id="3" name="Marcador de contenido 2"/>
          <p:cNvSpPr>
            <a:spLocks noGrp="1"/>
          </p:cNvSpPr>
          <p:nvPr>
            <p:ph sz="half" idx="1"/>
          </p:nvPr>
        </p:nvSpPr>
        <p:spPr>
          <a:xfrm>
            <a:off x="2353721" y="1658853"/>
            <a:ext cx="3639348" cy="3777622"/>
          </a:xfrm>
        </p:spPr>
        <p:txBody>
          <a:bodyPr>
            <a:normAutofit/>
          </a:bodyPr>
          <a:lstStyle/>
          <a:p>
            <a:r>
              <a:rPr lang="es-ES" sz="1600" dirty="0" smtClean="0"/>
              <a:t>Potencia Requerida en el Eje y </a:t>
            </a:r>
          </a:p>
          <a:p>
            <a:endParaRPr lang="es-ES" sz="1600" dirty="0"/>
          </a:p>
          <a:p>
            <a:pPr marL="0" indent="0">
              <a:buNone/>
            </a:pPr>
            <a:r>
              <a:rPr lang="es-EC" dirty="0" smtClean="0"/>
              <a:t>J1= inercia </a:t>
            </a:r>
            <a:r>
              <a:rPr lang="es-EC" dirty="0"/>
              <a:t>del primer </a:t>
            </a:r>
            <a:r>
              <a:rPr lang="es-EC" dirty="0" smtClean="0"/>
              <a:t>cilindro/engrane.</a:t>
            </a:r>
          </a:p>
          <a:p>
            <a:pPr marL="0" indent="0">
              <a:buNone/>
            </a:pPr>
            <a:r>
              <a:rPr lang="es-EC" dirty="0" smtClean="0"/>
              <a:t>J2= inercia </a:t>
            </a:r>
            <a:r>
              <a:rPr lang="es-EC" dirty="0"/>
              <a:t>debido al segundo </a:t>
            </a:r>
            <a:r>
              <a:rPr lang="es-EC" dirty="0" smtClean="0"/>
              <a:t>cilindro/engrane.</a:t>
            </a:r>
          </a:p>
          <a:p>
            <a:pPr marL="0" indent="0">
              <a:buNone/>
            </a:pPr>
            <a:r>
              <a:rPr lang="es-EC" dirty="0" smtClean="0"/>
              <a:t>J3= inercia </a:t>
            </a:r>
            <a:r>
              <a:rPr lang="es-EC" dirty="0"/>
              <a:t>debida a al objeto que se </a:t>
            </a:r>
            <a:r>
              <a:rPr lang="es-EC" dirty="0" smtClean="0"/>
              <a:t>desplaza.</a:t>
            </a:r>
          </a:p>
          <a:p>
            <a:pPr marL="0" indent="0">
              <a:buNone/>
            </a:pPr>
            <a:r>
              <a:rPr lang="es-EC" dirty="0" smtClean="0"/>
              <a:t>J4= inercia </a:t>
            </a:r>
            <a:r>
              <a:rPr lang="es-EC" dirty="0"/>
              <a:t>debido a la banda</a:t>
            </a:r>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55</a:t>
            </a:fld>
            <a:endParaRPr lang="es-EC"/>
          </a:p>
        </p:txBody>
      </p:sp>
      <mc:AlternateContent xmlns:mc="http://schemas.openxmlformats.org/markup-compatibility/2006" xmlns:a14="http://schemas.microsoft.com/office/drawing/2010/main">
        <mc:Choice Requires="a14">
          <p:sp>
            <p:nvSpPr>
              <p:cNvPr id="10" name="Rectángulo 9"/>
              <p:cNvSpPr/>
              <p:nvPr/>
            </p:nvSpPr>
            <p:spPr>
              <a:xfrm>
                <a:off x="2853891" y="5436475"/>
                <a:ext cx="24738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𝐽</m:t>
                          </m:r>
                        </m:e>
                        <m:sub>
                          <m:r>
                            <a:rPr lang="es-EC" i="1">
                              <a:latin typeface="Cambria Math" panose="02040503050406030204" pitchFamily="18" charset="0"/>
                            </a:rPr>
                            <m:t>𝑠𝑖𝑠𝑡</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𝐽</m:t>
                          </m:r>
                        </m:e>
                        <m:sub>
                          <m:r>
                            <a:rPr lang="es-EC" i="0">
                              <a:latin typeface="Cambria Math" panose="02040503050406030204" pitchFamily="18" charset="0"/>
                            </a:rPr>
                            <m:t>1</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𝐽</m:t>
                          </m:r>
                        </m:e>
                        <m:sub>
                          <m:r>
                            <a:rPr lang="es-EC" i="0">
                              <a:latin typeface="Cambria Math" panose="02040503050406030204" pitchFamily="18" charset="0"/>
                            </a:rPr>
                            <m:t>2</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𝐽</m:t>
                          </m:r>
                        </m:e>
                        <m:sub>
                          <m:r>
                            <a:rPr lang="es-EC" i="0">
                              <a:latin typeface="Cambria Math" panose="02040503050406030204" pitchFamily="18" charset="0"/>
                            </a:rPr>
                            <m:t>3</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𝐽</m:t>
                          </m:r>
                        </m:e>
                        <m:sub>
                          <m:r>
                            <a:rPr lang="es-EC" i="0">
                              <a:latin typeface="Cambria Math" panose="02040503050406030204" pitchFamily="18" charset="0"/>
                            </a:rPr>
                            <m:t>4</m:t>
                          </m:r>
                        </m:sub>
                      </m:sSub>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2971342" y="5875100"/>
                <a:ext cx="2473882" cy="369332"/>
              </a:xfrm>
              <a:prstGeom prst="rect">
                <a:avLst/>
              </a:prstGeom>
              <a:blipFill rotWithShape="0">
                <a:blip r:embed="rId3"/>
                <a:stretch>
                  <a:fillRect b="-13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5993068" y="1905353"/>
                <a:ext cx="6096000" cy="210968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𝐽</m:t>
                          </m:r>
                        </m:e>
                        <m:sub>
                          <m:r>
                            <a:rPr lang="es-EC" i="1">
                              <a:latin typeface="Cambria Math" panose="02040503050406030204" pitchFamily="18" charset="0"/>
                            </a:rPr>
                            <m:t>𝑠𝑖𝑠𝑡</m:t>
                          </m:r>
                        </m:sub>
                      </m:sSub>
                      <m:r>
                        <a:rPr lang="es-EC" i="1">
                          <a:latin typeface="Cambria Math" panose="02040503050406030204" pitchFamily="18" charset="0"/>
                        </a:rPr>
                        <m:t>=</m:t>
                      </m:r>
                      <m:d>
                        <m:dPr>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1</m:t>
                                  </m:r>
                                </m:sub>
                              </m:sSub>
                              <m:sSubSup>
                                <m:sSubSupPr>
                                  <m:ctrlPr>
                                    <a:rPr lang="es-EC" i="1">
                                      <a:latin typeface="Cambria Math" panose="02040503050406030204" pitchFamily="18" charset="0"/>
                                    </a:rPr>
                                  </m:ctrlPr>
                                </m:sSubSupPr>
                                <m:e>
                                  <m:r>
                                    <a:rPr lang="es-EC" i="1">
                                      <a:latin typeface="Cambria Math" panose="02040503050406030204" pitchFamily="18" charset="0"/>
                                    </a:rPr>
                                    <m:t>𝐷</m:t>
                                  </m:r>
                                </m:e>
                                <m:sub>
                                  <m:r>
                                    <a:rPr lang="es-EC" i="1">
                                      <a:latin typeface="Cambria Math" panose="02040503050406030204" pitchFamily="18" charset="0"/>
                                    </a:rPr>
                                    <m:t>1</m:t>
                                  </m:r>
                                </m:sub>
                                <m:sup>
                                  <m:r>
                                    <a:rPr lang="es-EC" i="1">
                                      <a:latin typeface="Cambria Math" panose="02040503050406030204" pitchFamily="18" charset="0"/>
                                    </a:rPr>
                                    <m:t>2</m:t>
                                  </m:r>
                                </m:sup>
                              </m:sSubSup>
                            </m:num>
                            <m:den>
                              <m:r>
                                <a:rPr lang="es-EC" i="1">
                                  <a:latin typeface="Cambria Math" panose="02040503050406030204" pitchFamily="18" charset="0"/>
                                </a:rPr>
                                <m:t>8</m:t>
                              </m:r>
                            </m:den>
                          </m:f>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2</m:t>
                                  </m:r>
                                </m:sub>
                              </m:sSub>
                              <m:sSubSup>
                                <m:sSubSupPr>
                                  <m:ctrlPr>
                                    <a:rPr lang="es-EC" i="1">
                                      <a:latin typeface="Cambria Math" panose="02040503050406030204" pitchFamily="18" charset="0"/>
                                    </a:rPr>
                                  </m:ctrlPr>
                                </m:sSubSupPr>
                                <m:e>
                                  <m:r>
                                    <a:rPr lang="es-EC" i="1">
                                      <a:latin typeface="Cambria Math" panose="02040503050406030204" pitchFamily="18" charset="0"/>
                                    </a:rPr>
                                    <m:t>𝐷</m:t>
                                  </m:r>
                                </m:e>
                                <m:sub>
                                  <m:r>
                                    <a:rPr lang="es-EC" i="1">
                                      <a:latin typeface="Cambria Math" panose="02040503050406030204" pitchFamily="18" charset="0"/>
                                    </a:rPr>
                                    <m:t>2</m:t>
                                  </m:r>
                                </m:sub>
                                <m:sup>
                                  <m:r>
                                    <a:rPr lang="es-EC" i="1">
                                      <a:latin typeface="Cambria Math" panose="02040503050406030204" pitchFamily="18" charset="0"/>
                                    </a:rPr>
                                    <m:t>2</m:t>
                                  </m:r>
                                </m:sup>
                              </m:sSubSup>
                            </m:num>
                            <m:den>
                              <m:r>
                                <a:rPr lang="es-EC" i="1">
                                  <a:latin typeface="Cambria Math" panose="02040503050406030204" pitchFamily="18" charset="0"/>
                                </a:rPr>
                                <m:t>8</m:t>
                              </m:r>
                            </m:den>
                          </m:f>
                          <m:r>
                            <a:rPr lang="es-EC" i="1">
                              <a:latin typeface="Cambria Math" panose="02040503050406030204" pitchFamily="18" charset="0"/>
                            </a:rPr>
                            <m:t>∙</m:t>
                          </m:r>
                          <m:f>
                            <m:fPr>
                              <m:ctrlPr>
                                <a:rPr lang="es-EC" i="1">
                                  <a:latin typeface="Cambria Math" panose="02040503050406030204" pitchFamily="18" charset="0"/>
                                </a:rPr>
                              </m:ctrlPr>
                            </m:fPr>
                            <m:num>
                              <m:sSubSup>
                                <m:sSubSupPr>
                                  <m:ctrlPr>
                                    <a:rPr lang="es-EC" i="1">
                                      <a:latin typeface="Cambria Math" panose="02040503050406030204" pitchFamily="18" charset="0"/>
                                    </a:rPr>
                                  </m:ctrlPr>
                                </m:sSubSupPr>
                                <m:e>
                                  <m:r>
                                    <a:rPr lang="es-EC" i="1">
                                      <a:latin typeface="Cambria Math" panose="02040503050406030204" pitchFamily="18" charset="0"/>
                                    </a:rPr>
                                    <m:t>𝐷</m:t>
                                  </m:r>
                                </m:e>
                                <m:sub>
                                  <m:r>
                                    <a:rPr lang="es-EC" i="1">
                                      <a:latin typeface="Cambria Math" panose="02040503050406030204" pitchFamily="18" charset="0"/>
                                    </a:rPr>
                                    <m:t>1</m:t>
                                  </m:r>
                                </m:sub>
                                <m:sup>
                                  <m:r>
                                    <a:rPr lang="es-EC" i="1">
                                      <a:latin typeface="Cambria Math" panose="02040503050406030204" pitchFamily="18" charset="0"/>
                                    </a:rPr>
                                    <m:t>2</m:t>
                                  </m:r>
                                </m:sup>
                              </m:sSubSup>
                            </m:num>
                            <m:den>
                              <m:sSubSup>
                                <m:sSubSupPr>
                                  <m:ctrlPr>
                                    <a:rPr lang="es-EC" i="1">
                                      <a:latin typeface="Cambria Math" panose="02040503050406030204" pitchFamily="18" charset="0"/>
                                    </a:rPr>
                                  </m:ctrlPr>
                                </m:sSubSupPr>
                                <m:e>
                                  <m:r>
                                    <a:rPr lang="es-EC" i="1">
                                      <a:latin typeface="Cambria Math" panose="02040503050406030204" pitchFamily="18" charset="0"/>
                                    </a:rPr>
                                    <m:t>𝐷</m:t>
                                  </m:r>
                                </m:e>
                                <m:sub>
                                  <m:r>
                                    <a:rPr lang="es-EC" i="1">
                                      <a:latin typeface="Cambria Math" panose="02040503050406030204" pitchFamily="18" charset="0"/>
                                    </a:rPr>
                                    <m:t>2</m:t>
                                  </m:r>
                                </m:sub>
                                <m:sup>
                                  <m:r>
                                    <a:rPr lang="es-EC" i="1">
                                      <a:latin typeface="Cambria Math" panose="02040503050406030204" pitchFamily="18" charset="0"/>
                                    </a:rPr>
                                    <m:t>2</m:t>
                                  </m:r>
                                </m:sup>
                              </m:sSubSup>
                            </m:den>
                          </m:f>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3</m:t>
                                  </m:r>
                                </m:sub>
                              </m:sSub>
                              <m:sSubSup>
                                <m:sSubSupPr>
                                  <m:ctrlPr>
                                    <a:rPr lang="es-EC" i="1">
                                      <a:latin typeface="Cambria Math" panose="02040503050406030204" pitchFamily="18" charset="0"/>
                                    </a:rPr>
                                  </m:ctrlPr>
                                </m:sSubSupPr>
                                <m:e>
                                  <m:r>
                                    <a:rPr lang="es-EC" i="1">
                                      <a:latin typeface="Cambria Math" panose="02040503050406030204" pitchFamily="18" charset="0"/>
                                    </a:rPr>
                                    <m:t>𝐷</m:t>
                                  </m:r>
                                </m:e>
                                <m:sub>
                                  <m:r>
                                    <a:rPr lang="es-EC" i="1">
                                      <a:latin typeface="Cambria Math" panose="02040503050406030204" pitchFamily="18" charset="0"/>
                                    </a:rPr>
                                    <m:t>1</m:t>
                                  </m:r>
                                </m:sub>
                                <m:sup>
                                  <m:r>
                                    <a:rPr lang="es-EC" i="1">
                                      <a:latin typeface="Cambria Math" panose="02040503050406030204" pitchFamily="18" charset="0"/>
                                    </a:rPr>
                                    <m:t>2</m:t>
                                  </m:r>
                                </m:sup>
                              </m:sSubSup>
                            </m:num>
                            <m:den>
                              <m:r>
                                <a:rPr lang="es-EC" i="1">
                                  <a:latin typeface="Cambria Math" panose="02040503050406030204" pitchFamily="18" charset="0"/>
                                </a:rPr>
                                <m:t>4</m:t>
                              </m:r>
                            </m:den>
                          </m:f>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4</m:t>
                                  </m:r>
                                </m:sub>
                              </m:sSub>
                              <m:sSubSup>
                                <m:sSubSupPr>
                                  <m:ctrlPr>
                                    <a:rPr lang="es-EC" i="1">
                                      <a:latin typeface="Cambria Math" panose="02040503050406030204" pitchFamily="18" charset="0"/>
                                    </a:rPr>
                                  </m:ctrlPr>
                                </m:sSubSupPr>
                                <m:e>
                                  <m:r>
                                    <a:rPr lang="es-EC" i="1">
                                      <a:latin typeface="Cambria Math" panose="02040503050406030204" pitchFamily="18" charset="0"/>
                                    </a:rPr>
                                    <m:t>𝐷</m:t>
                                  </m:r>
                                </m:e>
                                <m:sub>
                                  <m:r>
                                    <a:rPr lang="es-EC" i="1">
                                      <a:latin typeface="Cambria Math" panose="02040503050406030204" pitchFamily="18" charset="0"/>
                                    </a:rPr>
                                    <m:t>1</m:t>
                                  </m:r>
                                </m:sub>
                                <m:sup>
                                  <m:r>
                                    <a:rPr lang="es-EC" i="1">
                                      <a:latin typeface="Cambria Math" panose="02040503050406030204" pitchFamily="18" charset="0"/>
                                    </a:rPr>
                                    <m:t>2</m:t>
                                  </m:r>
                                </m:sup>
                              </m:sSubSup>
                            </m:num>
                            <m:den>
                              <m:r>
                                <a:rPr lang="es-EC" i="1">
                                  <a:latin typeface="Cambria Math" panose="02040503050406030204" pitchFamily="18" charset="0"/>
                                </a:rPr>
                                <m:t>4</m:t>
                              </m:r>
                            </m:den>
                          </m:f>
                        </m:e>
                      </m:d>
                      <m:r>
                        <a:rPr lang="es-EC" i="1">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10</m:t>
                          </m:r>
                        </m:e>
                        <m:sup>
                          <m:r>
                            <a:rPr lang="es-EC" i="1">
                              <a:latin typeface="Cambria Math" panose="02040503050406030204" pitchFamily="18" charset="0"/>
                            </a:rPr>
                            <m:t>−6</m:t>
                          </m:r>
                        </m:sup>
                      </m:sSup>
                      <m:r>
                        <a:rPr lang="es-EC" i="1">
                          <a:latin typeface="Cambria Math" panose="02040503050406030204" pitchFamily="18" charset="0"/>
                        </a:rPr>
                        <m:t>𝐾𝑔</m:t>
                      </m:r>
                      <m:r>
                        <a:rPr lang="es-EC" i="1">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1">
                              <a:latin typeface="Cambria Math" panose="02040503050406030204" pitchFamily="18" charset="0"/>
                            </a:rPr>
                            <m:t>2</m:t>
                          </m:r>
                        </m:sup>
                      </m:sSup>
                    </m:oMath>
                  </m:oMathPara>
                </a14:m>
                <a:endParaRPr lang="es-EC" dirty="0"/>
              </a:p>
              <a:p>
                <a:endParaRPr lang="es-ES" dirty="0"/>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1</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2</m:t>
                          </m:r>
                        </m:sub>
                      </m:sSub>
                      <m:r>
                        <a:rPr lang="es-EC" i="1">
                          <a:latin typeface="Cambria Math" panose="02040503050406030204" pitchFamily="18" charset="0"/>
                        </a:rPr>
                        <m:t>=0.</m:t>
                      </m:r>
                      <m:r>
                        <a:rPr lang="es-ES" b="0" i="1" smtClean="0">
                          <a:latin typeface="Cambria Math" panose="02040503050406030204" pitchFamily="18" charset="0"/>
                        </a:rPr>
                        <m:t>035</m:t>
                      </m:r>
                      <m:r>
                        <a:rPr lang="es-EC" i="1">
                          <a:latin typeface="Cambria Math" panose="02040503050406030204" pitchFamily="18" charset="0"/>
                        </a:rPr>
                        <m:t> </m:t>
                      </m:r>
                      <m:r>
                        <a:rPr lang="es-EC" i="1">
                          <a:latin typeface="Cambria Math" panose="02040503050406030204" pitchFamily="18" charset="0"/>
                        </a:rPr>
                        <m:t>𝐾𝑔</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3</m:t>
                          </m:r>
                        </m:sub>
                      </m:sSub>
                      <m:r>
                        <a:rPr lang="es-EC" i="1">
                          <a:latin typeface="Cambria Math" panose="02040503050406030204" pitchFamily="18" charset="0"/>
                        </a:rPr>
                        <m:t>=</m:t>
                      </m:r>
                      <m:r>
                        <a:rPr lang="es-ES" b="0" i="1" smtClean="0">
                          <a:latin typeface="Cambria Math" panose="02040503050406030204" pitchFamily="18" charset="0"/>
                        </a:rPr>
                        <m:t>1</m:t>
                      </m:r>
                      <m:r>
                        <a:rPr lang="es-EC" i="1">
                          <a:latin typeface="Cambria Math" panose="02040503050406030204" pitchFamily="18" charset="0"/>
                        </a:rPr>
                        <m:t>3 </m:t>
                      </m:r>
                      <m:r>
                        <a:rPr lang="es-EC" i="1">
                          <a:latin typeface="Cambria Math" panose="02040503050406030204" pitchFamily="18" charset="0"/>
                        </a:rPr>
                        <m:t>𝐾𝑔</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4</m:t>
                          </m:r>
                        </m:sub>
                      </m:sSub>
                      <m:r>
                        <a:rPr lang="es-EC" i="1">
                          <a:latin typeface="Cambria Math" panose="02040503050406030204" pitchFamily="18" charset="0"/>
                        </a:rPr>
                        <m:t>=0.0</m:t>
                      </m:r>
                      <m:r>
                        <a:rPr lang="es-ES" b="0" i="1" smtClean="0">
                          <a:latin typeface="Cambria Math" panose="02040503050406030204" pitchFamily="18" charset="0"/>
                        </a:rPr>
                        <m:t>1</m:t>
                      </m:r>
                      <m:r>
                        <a:rPr lang="es-EC" i="1">
                          <a:latin typeface="Cambria Math" panose="02040503050406030204" pitchFamily="18" charset="0"/>
                        </a:rPr>
                        <m:t> </m:t>
                      </m:r>
                      <m:r>
                        <a:rPr lang="es-EC" i="1">
                          <a:latin typeface="Cambria Math" panose="02040503050406030204" pitchFamily="18" charset="0"/>
                        </a:rPr>
                        <m:t>𝐾𝑔</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1</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2</m:t>
                          </m:r>
                        </m:sub>
                      </m:sSub>
                      <m:r>
                        <a:rPr lang="es-EC" i="1">
                          <a:latin typeface="Cambria Math" panose="02040503050406030204" pitchFamily="18" charset="0"/>
                        </a:rPr>
                        <m:t>=</m:t>
                      </m:r>
                      <m:r>
                        <a:rPr lang="es-ES" b="0" i="1" smtClean="0">
                          <a:latin typeface="Cambria Math" panose="02040503050406030204" pitchFamily="18" charset="0"/>
                        </a:rPr>
                        <m:t>33</m:t>
                      </m:r>
                      <m:r>
                        <a:rPr lang="es-EC" i="1">
                          <a:latin typeface="Cambria Math" panose="02040503050406030204" pitchFamily="18" charset="0"/>
                        </a:rPr>
                        <m:t> </m:t>
                      </m:r>
                      <m:r>
                        <a:rPr lang="es-EC" i="1">
                          <a:latin typeface="Cambria Math" panose="02040503050406030204" pitchFamily="18" charset="0"/>
                        </a:rPr>
                        <m:t>𝑚𝑚</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6019800" y="2032966"/>
                <a:ext cx="6096000" cy="2109680"/>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7698383" y="4885384"/>
                <a:ext cx="26632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𝐽</m:t>
                          </m:r>
                        </m:e>
                        <m:sub>
                          <m:r>
                            <a:rPr lang="es-EC" i="1">
                              <a:latin typeface="Cambria Math" panose="02040503050406030204" pitchFamily="18" charset="0"/>
                            </a:rPr>
                            <m:t>𝑠𝑖𝑠𝑡</m:t>
                          </m:r>
                        </m:sub>
                      </m:sSub>
                      <m:r>
                        <a:rPr lang="es-EC" i="0">
                          <a:latin typeface="Cambria Math" panose="02040503050406030204" pitchFamily="18" charset="0"/>
                        </a:rPr>
                        <m:t>=3.5∙</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−3</m:t>
                          </m:r>
                        </m:sup>
                      </m:sSup>
                      <m:r>
                        <a:rPr lang="es-EC" i="1">
                          <a:latin typeface="Cambria Math" panose="02040503050406030204" pitchFamily="18" charset="0"/>
                        </a:rPr>
                        <m:t>𝐾𝑔</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8153400" y="4967890"/>
                <a:ext cx="2663229" cy="369332"/>
              </a:xfrm>
              <a:prstGeom prst="rect">
                <a:avLst/>
              </a:prstGeom>
              <a:blipFill rotWithShape="0">
                <a:blip r:embed="rId5"/>
                <a:stretch>
                  <a:fillRect b="-14754"/>
                </a:stretch>
              </a:blipFill>
            </p:spPr>
            <p:txBody>
              <a:bodyPr/>
              <a:lstStyle/>
              <a:p>
                <a:r>
                  <a:rPr lang="es-EC">
                    <a:noFill/>
                  </a:rPr>
                  <a:t> </a:t>
                </a:r>
              </a:p>
            </p:txBody>
          </p:sp>
        </mc:Fallback>
      </mc:AlternateContent>
    </p:spTree>
    <p:extLst>
      <p:ext uri="{BB962C8B-B14F-4D97-AF65-F5344CB8AC3E}">
        <p14:creationId xmlns:p14="http://schemas.microsoft.com/office/powerpoint/2010/main" val="12837198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56</a:t>
            </a:fld>
            <a:endParaRPr lang="es-EC"/>
          </a:p>
        </p:txBody>
      </p:sp>
      <mc:AlternateContent xmlns:mc="http://schemas.openxmlformats.org/markup-compatibility/2006" xmlns:a14="http://schemas.microsoft.com/office/drawing/2010/main">
        <mc:Choice Requires="a14">
          <p:sp>
            <p:nvSpPr>
              <p:cNvPr id="5" name="Rectángulo 4"/>
              <p:cNvSpPr/>
              <p:nvPr/>
            </p:nvSpPr>
            <p:spPr>
              <a:xfrm>
                <a:off x="1018925" y="2560340"/>
                <a:ext cx="6096000" cy="2000291"/>
              </a:xfrm>
              <a:prstGeom prst="rect">
                <a:avLst/>
              </a:prstGeom>
            </p:spPr>
            <p:txBody>
              <a:bodyPr>
                <a:spAutoFit/>
              </a:bodyPr>
              <a:lstStyle/>
              <a:p>
                <a:pPr algn="just">
                  <a:lnSpc>
                    <a:spcPct val="115000"/>
                  </a:lnSpc>
                  <a:spcAft>
                    <a:spcPts val="1000"/>
                  </a:spcAft>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Times New Roman" panose="02020603050405020304" pitchFamily="18" charset="0"/>
                          <a:cs typeface="Arial" panose="020B0604020202020204" pitchFamily="34" charset="0"/>
                        </a:rPr>
                        <m:t>𝑣</m:t>
                      </m:r>
                      <m:r>
                        <a:rPr lang="es-EC" i="1" smtClean="0">
                          <a:latin typeface="Cambria Math" panose="02040503050406030204" pitchFamily="18" charset="0"/>
                          <a:ea typeface="Times New Roman" panose="02020603050405020304" pitchFamily="18" charset="0"/>
                          <a:cs typeface="Arial" panose="020B0604020202020204" pitchFamily="34" charset="0"/>
                        </a:rPr>
                        <m:t>=1 </m:t>
                      </m:r>
                      <m:r>
                        <a:rPr lang="es-EC" i="1">
                          <a:latin typeface="Cambria Math" panose="02040503050406030204" pitchFamily="18" charset="0"/>
                          <a:ea typeface="Times New Roman" panose="02020603050405020304" pitchFamily="18" charset="0"/>
                          <a:cs typeface="Arial" panose="020B0604020202020204" pitchFamily="34" charset="0"/>
                        </a:rPr>
                        <m:t>𝑚</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𝑠</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𝜔</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𝑣</m:t>
                          </m:r>
                        </m:num>
                        <m:den>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𝐷</m:t>
                              </m:r>
                            </m:e>
                            <m:sub>
                              <m:r>
                                <a:rPr lang="es-EC" i="1">
                                  <a:effectLst/>
                                  <a:latin typeface="Cambria Math" panose="02040503050406030204" pitchFamily="18" charset="0"/>
                                  <a:ea typeface="Times New Roman" panose="02020603050405020304" pitchFamily="18" charset="0"/>
                                  <a:cs typeface="Arial" panose="020B0604020202020204" pitchFamily="34" charset="0"/>
                                </a:rPr>
                                <m:t>1</m:t>
                              </m:r>
                            </m:sub>
                          </m:sSub>
                          <m:r>
                            <a:rPr lang="es-EC" i="1">
                              <a:effectLst/>
                              <a:latin typeface="Cambria Math" panose="02040503050406030204" pitchFamily="18" charset="0"/>
                              <a:ea typeface="Times New Roman" panose="02020603050405020304" pitchFamily="18" charset="0"/>
                              <a:cs typeface="Arial" panose="020B0604020202020204" pitchFamily="34" charset="0"/>
                            </a:rPr>
                            <m:t>/2</m:t>
                          </m:r>
                        </m:den>
                      </m:f>
                      <m:r>
                        <a:rPr lang="es-EC" i="1">
                          <a:effectLst/>
                          <a:latin typeface="Cambria Math" panose="02040503050406030204" pitchFamily="18" charset="0"/>
                          <a:ea typeface="Times New Roman" panose="02020603050405020304" pitchFamily="18" charset="0"/>
                          <a:cs typeface="Arial" panose="020B0604020202020204" pitchFamily="34" charset="0"/>
                        </a:rPr>
                        <m:t>=55.55 </m:t>
                      </m:r>
                      <m:r>
                        <a:rPr lang="es-EC" i="1">
                          <a:effectLst/>
                          <a:latin typeface="Cambria Math" panose="02040503050406030204" pitchFamily="18" charset="0"/>
                          <a:ea typeface="Times New Roman" panose="02020603050405020304" pitchFamily="18" charset="0"/>
                          <a:cs typeface="Arial" panose="020B0604020202020204" pitchFamily="34" charset="0"/>
                        </a:rPr>
                        <m:t>𝑟𝑎𝑑</m:t>
                      </m:r>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𝑠</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𝛼</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𝜔</m:t>
                          </m:r>
                        </m:num>
                        <m:den>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𝑡</m:t>
                          </m:r>
                        </m:den>
                      </m:f>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S" b="0" i="1" smtClean="0">
                              <a:effectLst/>
                              <a:latin typeface="Cambria Math" panose="02040503050406030204" pitchFamily="18" charset="0"/>
                              <a:ea typeface="Times New Roman" panose="02020603050405020304" pitchFamily="18" charset="0"/>
                              <a:cs typeface="Arial" panose="020B0604020202020204" pitchFamily="34" charset="0"/>
                            </a:rPr>
                            <m:t>60.60</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𝑟𝑎𝑑</m:t>
                          </m:r>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𝑠</m:t>
                          </m:r>
                        </m:num>
                        <m:den>
                          <m:r>
                            <a:rPr lang="es-ES" b="0" i="1" smtClean="0">
                              <a:effectLst/>
                              <a:latin typeface="Cambria Math" panose="02040503050406030204" pitchFamily="18" charset="0"/>
                              <a:ea typeface="Times New Roman" panose="02020603050405020304" pitchFamily="18" charset="0"/>
                              <a:cs typeface="Arial" panose="020B0604020202020204" pitchFamily="34" charset="0"/>
                            </a:rPr>
                            <m:t>1</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𝑠</m:t>
                          </m:r>
                        </m:den>
                      </m:f>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S" b="0" i="1" smtClean="0">
                          <a:effectLst/>
                          <a:latin typeface="Cambria Math" panose="02040503050406030204" pitchFamily="18" charset="0"/>
                          <a:ea typeface="Times New Roman" panose="02020603050405020304" pitchFamily="18" charset="0"/>
                          <a:cs typeface="Arial" panose="020B0604020202020204" pitchFamily="34" charset="0"/>
                        </a:rPr>
                        <m:t>60.60</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𝑟𝑎𝑑</m:t>
                      </m:r>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𝑠</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409572" y="2422066"/>
                <a:ext cx="6096000" cy="2000291"/>
              </a:xfrm>
              <a:prstGeom prst="rect">
                <a:avLst/>
              </a:prstGeom>
              <a:blipFill rotWithShape="0">
                <a:blip r:embed="rId2"/>
                <a:stretch>
                  <a:fillRect/>
                </a:stretch>
              </a:blipFill>
            </p:spPr>
            <p:txBody>
              <a:bodyPr/>
              <a:lstStyle/>
              <a:p>
                <a:r>
                  <a:rPr lang="es-EC">
                    <a:noFill/>
                  </a:rPr>
                  <a:t> </a:t>
                </a:r>
              </a:p>
            </p:txBody>
          </p:sp>
        </mc:Fallback>
      </mc:AlternateContent>
      <p:sp>
        <p:nvSpPr>
          <p:cNvPr id="7" name="Rectángulo 6"/>
          <p:cNvSpPr/>
          <p:nvPr/>
        </p:nvSpPr>
        <p:spPr>
          <a:xfrm>
            <a:off x="1975714" y="729735"/>
            <a:ext cx="3006016" cy="646331"/>
          </a:xfrm>
          <a:prstGeom prst="rect">
            <a:avLst/>
          </a:prstGeom>
        </p:spPr>
        <p:txBody>
          <a:bodyPr wrap="none">
            <a:spAutoFit/>
          </a:bodyPr>
          <a:lstStyle/>
          <a:p>
            <a:r>
              <a:rPr lang="es-EC" dirty="0" smtClean="0">
                <a:latin typeface="Arial" panose="020B0604020202020204" pitchFamily="34" charset="0"/>
                <a:ea typeface="Times New Roman" panose="02020603050405020304" pitchFamily="18" charset="0"/>
              </a:rPr>
              <a:t>Velocidad </a:t>
            </a:r>
            <a:r>
              <a:rPr lang="es-EC" dirty="0">
                <a:latin typeface="Arial" panose="020B0604020202020204" pitchFamily="34" charset="0"/>
                <a:ea typeface="Times New Roman" panose="02020603050405020304" pitchFamily="18" charset="0"/>
              </a:rPr>
              <a:t>máxima en </a:t>
            </a:r>
            <a:r>
              <a:rPr lang="es-EC" dirty="0" smtClean="0">
                <a:latin typeface="Arial" panose="020B0604020202020204" pitchFamily="34" charset="0"/>
                <a:ea typeface="Times New Roman" panose="02020603050405020304" pitchFamily="18" charset="0"/>
              </a:rPr>
              <a:t>1 m/s</a:t>
            </a:r>
          </a:p>
          <a:p>
            <a:r>
              <a:rPr lang="es-ES" dirty="0" smtClean="0">
                <a:latin typeface="Arial" panose="020B0604020202020204" pitchFamily="34" charset="0"/>
              </a:rPr>
              <a:t>Y un diámetro de 3.3 cm</a:t>
            </a:r>
            <a:endParaRPr lang="es-EC" dirty="0"/>
          </a:p>
        </p:txBody>
      </p:sp>
      <p:sp>
        <p:nvSpPr>
          <p:cNvPr id="8" name="Rectángulo 7"/>
          <p:cNvSpPr/>
          <p:nvPr/>
        </p:nvSpPr>
        <p:spPr>
          <a:xfrm>
            <a:off x="1975714" y="1556374"/>
            <a:ext cx="4566378" cy="923330"/>
          </a:xfrm>
          <a:prstGeom prst="rect">
            <a:avLst/>
          </a:prstGeom>
        </p:spPr>
        <p:txBody>
          <a:bodyPr wrap="none">
            <a:spAutoFit/>
          </a:bodyPr>
          <a:lstStyle/>
          <a:p>
            <a:r>
              <a:rPr lang="es-EC" dirty="0" smtClean="0">
                <a:latin typeface="Arial" panose="020B0604020202020204" pitchFamily="34" charset="0"/>
                <a:ea typeface="Times New Roman" panose="02020603050405020304" pitchFamily="18" charset="0"/>
              </a:rPr>
              <a:t>Para tener el Torque necesario se necita la</a:t>
            </a:r>
          </a:p>
          <a:p>
            <a:r>
              <a:rPr lang="es-ES" dirty="0">
                <a:latin typeface="Arial" panose="020B0604020202020204" pitchFamily="34" charset="0"/>
              </a:rPr>
              <a:t>v</a:t>
            </a:r>
            <a:r>
              <a:rPr lang="es-ES" dirty="0" smtClean="0">
                <a:latin typeface="Arial" panose="020B0604020202020204" pitchFamily="34" charset="0"/>
              </a:rPr>
              <a:t>elocidad angular por lo se realiza el</a:t>
            </a:r>
          </a:p>
          <a:p>
            <a:r>
              <a:rPr lang="es-ES" dirty="0">
                <a:latin typeface="Arial" panose="020B0604020202020204" pitchFamily="34" charset="0"/>
              </a:rPr>
              <a:t>s</a:t>
            </a:r>
            <a:r>
              <a:rPr lang="es-ES" dirty="0" smtClean="0">
                <a:latin typeface="Arial" panose="020B0604020202020204" pitchFamily="34" charset="0"/>
              </a:rPr>
              <a:t>iguiente calculo:</a:t>
            </a:r>
            <a:endParaRPr lang="es-EC" dirty="0"/>
          </a:p>
        </p:txBody>
      </p:sp>
      <mc:AlternateContent xmlns:mc="http://schemas.openxmlformats.org/markup-compatibility/2006" xmlns:a14="http://schemas.microsoft.com/office/drawing/2010/main">
        <mc:Choice Requires="a14">
          <p:sp>
            <p:nvSpPr>
              <p:cNvPr id="10" name="Rectángulo 9"/>
              <p:cNvSpPr/>
              <p:nvPr/>
            </p:nvSpPr>
            <p:spPr>
              <a:xfrm>
                <a:off x="5712726" y="213855"/>
                <a:ext cx="6096000" cy="2139047"/>
              </a:xfrm>
              <a:prstGeom prst="rect">
                <a:avLst/>
              </a:prstGeom>
            </p:spPr>
            <p:txBody>
              <a:bodyPr>
                <a:spAutoFit/>
              </a:bodyPr>
              <a:lstStyle/>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Times New Roman" panose="02020603050405020304" pitchFamily="18" charset="0"/>
                          <a:cs typeface="Arial" panose="020B0604020202020204" pitchFamily="34" charset="0"/>
                        </a:rPr>
                        <m:t>𝑃</m:t>
                      </m:r>
                      <m:r>
                        <a:rPr lang="es-EC" i="1" smtClean="0">
                          <a:latin typeface="Cambria Math" panose="02040503050406030204" pitchFamily="18" charset="0"/>
                          <a:ea typeface="Times New Roman" panose="02020603050405020304" pitchFamily="18" charset="0"/>
                          <a:cs typeface="Arial" panose="020B0604020202020204" pitchFamily="34" charset="0"/>
                        </a:rPr>
                        <m:t>=</m:t>
                      </m:r>
                      <m:r>
                        <a:rPr lang="es-EC" i="1" smtClean="0">
                          <a:latin typeface="Cambria Math" panose="02040503050406030204" pitchFamily="18" charset="0"/>
                          <a:ea typeface="Times New Roman" panose="02020603050405020304" pitchFamily="18" charset="0"/>
                          <a:cs typeface="Arial" panose="020B0604020202020204" pitchFamily="34" charset="0"/>
                        </a:rPr>
                        <m:t>𝑇</m:t>
                      </m:r>
                      <m:r>
                        <a:rPr lang="es-EC" i="1" smtClean="0">
                          <a:latin typeface="Cambria Math" panose="02040503050406030204" pitchFamily="18" charset="0"/>
                          <a:ea typeface="Times New Roman" panose="02020603050405020304" pitchFamily="18" charset="0"/>
                          <a:cs typeface="Arial" panose="020B0604020202020204" pitchFamily="34" charset="0"/>
                        </a:rPr>
                        <m:t>∙</m:t>
                      </m:r>
                      <m:r>
                        <a:rPr lang="es-EC" i="1" smtClean="0">
                          <a:latin typeface="Cambria Math" panose="02040503050406030204" pitchFamily="18" charset="0"/>
                          <a:ea typeface="Times New Roman" panose="02020603050405020304" pitchFamily="18" charset="0"/>
                          <a:cs typeface="Arial" panose="020B0604020202020204" pitchFamily="34" charset="0"/>
                        </a:rPr>
                        <m:t>𝜔</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𝑃</m:t>
                      </m:r>
                      <m:r>
                        <a:rPr lang="es-EC" i="1">
                          <a:effectLst/>
                          <a:latin typeface="Cambria Math" panose="02040503050406030204" pitchFamily="18" charset="0"/>
                          <a:ea typeface="Times New Roman" panose="02020603050405020304" pitchFamily="18" charset="0"/>
                          <a:cs typeface="Arial" panose="020B0604020202020204" pitchFamily="34" charset="0"/>
                        </a:rPr>
                        <m:t>=131.022 </m:t>
                      </m:r>
                      <m:r>
                        <a:rPr lang="es-EC" i="1">
                          <a:effectLst/>
                          <a:latin typeface="Cambria Math" panose="02040503050406030204" pitchFamily="18" charset="0"/>
                          <a:ea typeface="Times New Roman" panose="02020603050405020304" pitchFamily="18" charset="0"/>
                          <a:cs typeface="Arial" panose="020B0604020202020204" pitchFamily="34" charset="0"/>
                        </a:rPr>
                        <m:t>𝑊</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𝑃</m:t>
                      </m:r>
                      <m:r>
                        <a:rPr lang="es-EC" i="1">
                          <a:effectLst/>
                          <a:latin typeface="Cambria Math" panose="02040503050406030204" pitchFamily="18" charset="0"/>
                          <a:ea typeface="Times New Roman" panose="02020603050405020304" pitchFamily="18" charset="0"/>
                          <a:cs typeface="Arial" panose="020B0604020202020204" pitchFamily="34" charset="0"/>
                        </a:rPr>
                        <m:t>=0.176 </m:t>
                      </m:r>
                      <m:r>
                        <a:rPr lang="es-EC" i="1">
                          <a:effectLst/>
                          <a:latin typeface="Cambria Math" panose="02040503050406030204" pitchFamily="18" charset="0"/>
                          <a:ea typeface="Times New Roman" panose="02020603050405020304" pitchFamily="18" charset="0"/>
                          <a:cs typeface="Arial" panose="020B0604020202020204" pitchFamily="34" charset="0"/>
                        </a:rPr>
                        <m:t>𝐻𝑃</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5712726" y="213855"/>
                <a:ext cx="6096000" cy="2139047"/>
              </a:xfrm>
              <a:prstGeom prst="rect">
                <a:avLst/>
              </a:prstGeom>
              <a:blipFill rotWithShape="0">
                <a:blip r:embed="rId3"/>
                <a:stretch>
                  <a:fillRect/>
                </a:stretch>
              </a:blipFill>
            </p:spPr>
            <p:txBody>
              <a:bodyPr/>
              <a:lstStyle/>
              <a:p>
                <a:r>
                  <a:rPr lang="es-EC">
                    <a:noFill/>
                  </a:rPr>
                  <a:t> </a:t>
                </a:r>
              </a:p>
            </p:txBody>
          </p:sp>
        </mc:Fallback>
      </mc:AlternateContent>
      <p:pic>
        <p:nvPicPr>
          <p:cNvPr id="11" name="Imagen 10"/>
          <p:cNvPicPr>
            <a:picLocks noChangeAspect="1"/>
          </p:cNvPicPr>
          <p:nvPr/>
        </p:nvPicPr>
        <p:blipFill>
          <a:blip r:embed="rId4"/>
          <a:stretch>
            <a:fillRect/>
          </a:stretch>
        </p:blipFill>
        <p:spPr>
          <a:xfrm>
            <a:off x="6769766" y="2524925"/>
            <a:ext cx="4572989" cy="1609725"/>
          </a:xfrm>
          <a:prstGeom prst="rect">
            <a:avLst/>
          </a:prstGeom>
        </p:spPr>
      </p:pic>
      <p:sp>
        <p:nvSpPr>
          <p:cNvPr id="12" name="Elipse 11"/>
          <p:cNvSpPr/>
          <p:nvPr/>
        </p:nvSpPr>
        <p:spPr>
          <a:xfrm>
            <a:off x="6769766" y="3155979"/>
            <a:ext cx="4433529" cy="13265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3" name="Rectángulo 12"/>
              <p:cNvSpPr/>
              <p:nvPr/>
            </p:nvSpPr>
            <p:spPr>
              <a:xfrm>
                <a:off x="5656990" y="4662968"/>
                <a:ext cx="6096000" cy="1456809"/>
              </a:xfrm>
              <a:prstGeom prst="rect">
                <a:avLst/>
              </a:prstGeom>
            </p:spPr>
            <p:txBody>
              <a:bodyPr>
                <a:spAutoFit/>
              </a:bodyPr>
              <a:lstStyle/>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Times New Roman" panose="02020603050405020304" pitchFamily="18" charset="0"/>
                          <a:cs typeface="Arial" panose="020B0604020202020204" pitchFamily="34" charset="0"/>
                        </a:rPr>
                        <m:t>𝑃</m:t>
                      </m:r>
                      <m:r>
                        <a:rPr lang="es-EC" i="1" smtClean="0">
                          <a:latin typeface="Cambria Math" panose="02040503050406030204" pitchFamily="18" charset="0"/>
                          <a:ea typeface="Times New Roman" panose="02020603050405020304" pitchFamily="18" charset="0"/>
                          <a:cs typeface="Arial" panose="020B0604020202020204" pitchFamily="34" charset="0"/>
                        </a:rPr>
                        <m:t>=0.176 </m:t>
                      </m:r>
                      <m:r>
                        <a:rPr lang="es-EC" i="1">
                          <a:latin typeface="Cambria Math" panose="02040503050406030204" pitchFamily="18" charset="0"/>
                          <a:ea typeface="Times New Roman" panose="02020603050405020304" pitchFamily="18" charset="0"/>
                          <a:cs typeface="Arial" panose="020B0604020202020204" pitchFamily="34" charset="0"/>
                        </a:rPr>
                        <m:t>𝐻𝑃</m:t>
                      </m:r>
                      <m:r>
                        <a:rPr lang="es-EC" i="1">
                          <a:latin typeface="Cambria Math" panose="02040503050406030204" pitchFamily="18" charset="0"/>
                          <a:ea typeface="Times New Roman" panose="02020603050405020304" pitchFamily="18" charset="0"/>
                          <a:cs typeface="Arial" panose="020B0604020202020204" pitchFamily="34" charset="0"/>
                        </a:rPr>
                        <m:t>∙1.5</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𝑃</m:t>
                      </m:r>
                      <m:r>
                        <a:rPr lang="es-EC" i="1">
                          <a:effectLst/>
                          <a:latin typeface="Cambria Math" panose="02040503050406030204" pitchFamily="18" charset="0"/>
                          <a:ea typeface="Times New Roman" panose="02020603050405020304" pitchFamily="18" charset="0"/>
                          <a:cs typeface="Arial" panose="020B0604020202020204" pitchFamily="34" charset="0"/>
                        </a:rPr>
                        <m:t>=0.2634 </m:t>
                      </m:r>
                      <m:r>
                        <a:rPr lang="es-EC" i="1">
                          <a:effectLst/>
                          <a:latin typeface="Cambria Math" panose="02040503050406030204" pitchFamily="18" charset="0"/>
                          <a:ea typeface="Times New Roman" panose="02020603050405020304" pitchFamily="18" charset="0"/>
                          <a:cs typeface="Arial" panose="020B0604020202020204" pitchFamily="34" charset="0"/>
                        </a:rPr>
                        <m:t>𝐻𝑃</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5712726" y="4216591"/>
                <a:ext cx="6096000" cy="1456809"/>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1746686" y="4884341"/>
                <a:ext cx="13802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𝐽</m:t>
                          </m:r>
                        </m:e>
                        <m:sub>
                          <m:r>
                            <a:rPr lang="es-EC" i="1">
                              <a:latin typeface="Cambria Math" panose="02040503050406030204" pitchFamily="18" charset="0"/>
                            </a:rPr>
                            <m:t>𝑠𝑖𝑠𝑡</m:t>
                          </m:r>
                        </m:sub>
                      </m:sSub>
                      <m:r>
                        <a:rPr lang="es-EC" i="0">
                          <a:latin typeface="Cambria Math" panose="02040503050406030204" pitchFamily="18" charset="0"/>
                        </a:rPr>
                        <m:t>∙</m:t>
                      </m:r>
                      <m:r>
                        <a:rPr lang="es-EC" i="1">
                          <a:latin typeface="Cambria Math" panose="02040503050406030204" pitchFamily="18" charset="0"/>
                        </a:rPr>
                        <m:t>𝛼</m:t>
                      </m:r>
                    </m:oMath>
                  </m:oMathPara>
                </a14:m>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315259" y="4778601"/>
                <a:ext cx="1380250" cy="369332"/>
              </a:xfrm>
              <a:prstGeom prst="rect">
                <a:avLst/>
              </a:prstGeom>
              <a:blipFill rotWithShape="0">
                <a:blip r:embed="rId6"/>
                <a:stretch>
                  <a:fillRect b="-13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1746686" y="5448916"/>
                <a:ext cx="1660455" cy="774571"/>
              </a:xfrm>
              <a:prstGeom prst="rect">
                <a:avLst/>
              </a:prstGeom>
            </p:spPr>
            <p:txBody>
              <a:bodyPr wrap="none">
                <a:spAutoFit/>
              </a:bodyPr>
              <a:lstStyle/>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𝑇</m:t>
                      </m:r>
                      <m:r>
                        <a:rPr lang="es-EC" i="1">
                          <a:latin typeface="Cambria Math" panose="02040503050406030204" pitchFamily="18" charset="0"/>
                          <a:ea typeface="Times New Roman" panose="02020603050405020304" pitchFamily="18" charset="0"/>
                          <a:cs typeface="Arial" panose="020B0604020202020204" pitchFamily="34" charset="0"/>
                        </a:rPr>
                        <m:t>=0.212 </m:t>
                      </m:r>
                      <m:r>
                        <a:rPr lang="es-EC" i="1">
                          <a:latin typeface="Cambria Math" panose="02040503050406030204" pitchFamily="18" charset="0"/>
                          <a:ea typeface="Times New Roman" panose="02020603050405020304" pitchFamily="18" charset="0"/>
                          <a:cs typeface="Arial" panose="020B0604020202020204" pitchFamily="34" charset="0"/>
                        </a:rPr>
                        <m:t>𝑁𝑚</m:t>
                      </m:r>
                    </m:oMath>
                  </m:oMathPara>
                </a14:m>
                <a:endParaRPr lang="es-EC" sz="1600" dirty="0">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5" name="Rectángulo 14"/>
              <p:cNvSpPr>
                <a:spLocks noRot="1" noChangeAspect="1" noMove="1" noResize="1" noEditPoints="1" noAdjustHandles="1" noChangeArrowheads="1" noChangeShapeType="1" noTextEdit="1"/>
              </p:cNvSpPr>
              <p:nvPr/>
            </p:nvSpPr>
            <p:spPr>
              <a:xfrm>
                <a:off x="315259" y="5353209"/>
                <a:ext cx="1660455" cy="774571"/>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2436811" y="4357366"/>
                <a:ext cx="6096000" cy="1943609"/>
              </a:xfrm>
              <a:prstGeom prst="rect">
                <a:avLst/>
              </a:prstGeom>
            </p:spPr>
            <p:txBody>
              <a:bodyPr>
                <a:spAutoFit/>
              </a:bodyPr>
              <a:lstStyle/>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𝑇</m:t>
                      </m:r>
                      <m:r>
                        <a:rPr lang="es-EC" i="1">
                          <a:latin typeface="Cambria Math" panose="02040503050406030204" pitchFamily="18" charset="0"/>
                          <a:ea typeface="Times New Roman" panose="02020603050405020304" pitchFamily="18" charset="0"/>
                          <a:cs typeface="Arial" panose="020B0604020202020204" pitchFamily="34" charset="0"/>
                        </a:rPr>
                        <m:t>=2.18 </m:t>
                      </m:r>
                      <m:r>
                        <a:rPr lang="es-EC" i="1">
                          <a:latin typeface="Cambria Math" panose="02040503050406030204" pitchFamily="18" charset="0"/>
                          <a:ea typeface="Times New Roman" panose="02020603050405020304" pitchFamily="18" charset="0"/>
                          <a:cs typeface="Arial" panose="020B0604020202020204" pitchFamily="34" charset="0"/>
                        </a:rPr>
                        <m:t>𝑁𝑚</m:t>
                      </m:r>
                      <m:r>
                        <a:rPr lang="es-EC" i="1">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𝐾𝑔</m:t>
                          </m:r>
                        </m:num>
                        <m:den>
                          <m:r>
                            <a:rPr lang="es-EC" i="1">
                              <a:effectLst/>
                              <a:latin typeface="Cambria Math" panose="02040503050406030204" pitchFamily="18" charset="0"/>
                              <a:ea typeface="Times New Roman" panose="02020603050405020304" pitchFamily="18" charset="0"/>
                              <a:cs typeface="Arial" panose="020B0604020202020204" pitchFamily="34" charset="0"/>
                            </a:rPr>
                            <m:t>9.81 </m:t>
                          </m:r>
                          <m:r>
                            <a:rPr lang="es-EC" i="1">
                              <a:effectLst/>
                              <a:latin typeface="Cambria Math" panose="02040503050406030204" pitchFamily="18" charset="0"/>
                              <a:ea typeface="Times New Roman" panose="02020603050405020304" pitchFamily="18" charset="0"/>
                              <a:cs typeface="Arial" panose="020B0604020202020204" pitchFamily="34" charset="0"/>
                            </a:rPr>
                            <m:t>𝑁</m:t>
                          </m:r>
                        </m:den>
                      </m:f>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100 </m:t>
                          </m:r>
                          <m:r>
                            <a:rPr lang="es-EC" i="1">
                              <a:effectLst/>
                              <a:latin typeface="Cambria Math" panose="02040503050406030204" pitchFamily="18" charset="0"/>
                              <a:ea typeface="Times New Roman" panose="02020603050405020304" pitchFamily="18" charset="0"/>
                              <a:cs typeface="Arial" panose="020B0604020202020204" pitchFamily="34" charset="0"/>
                            </a:rPr>
                            <m:t>𝑐𝑚</m:t>
                          </m:r>
                        </m:num>
                        <m:den>
                          <m:r>
                            <a:rPr lang="es-EC" i="1">
                              <a:effectLst/>
                              <a:latin typeface="Cambria Math" panose="02040503050406030204" pitchFamily="18" charset="0"/>
                              <a:ea typeface="Times New Roman" panose="02020603050405020304" pitchFamily="18" charset="0"/>
                              <a:cs typeface="Arial" panose="020B0604020202020204" pitchFamily="34" charset="0"/>
                            </a:rPr>
                            <m:t>1 </m:t>
                          </m:r>
                          <m:r>
                            <a:rPr lang="es-EC" i="1">
                              <a:effectLst/>
                              <a:latin typeface="Cambria Math" panose="02040503050406030204" pitchFamily="18" charset="0"/>
                              <a:ea typeface="Times New Roman" panose="02020603050405020304" pitchFamily="18" charset="0"/>
                              <a:cs typeface="Arial" panose="020B0604020202020204" pitchFamily="34" charset="0"/>
                            </a:rPr>
                            <m:t>𝑚</m:t>
                          </m:r>
                        </m:den>
                      </m:f>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𝑇</m:t>
                      </m:r>
                      <m:r>
                        <a:rPr lang="es-EC" i="1">
                          <a:effectLst/>
                          <a:latin typeface="Cambria Math" panose="02040503050406030204" pitchFamily="18" charset="0"/>
                          <a:ea typeface="Times New Roman" panose="02020603050405020304" pitchFamily="18" charset="0"/>
                          <a:cs typeface="Arial" panose="020B0604020202020204" pitchFamily="34" charset="0"/>
                        </a:rPr>
                        <m:t>= 2.16 </m:t>
                      </m:r>
                      <m:r>
                        <a:rPr lang="es-EC" i="1">
                          <a:effectLst/>
                          <a:latin typeface="Cambria Math" panose="02040503050406030204" pitchFamily="18" charset="0"/>
                          <a:ea typeface="Times New Roman" panose="02020603050405020304" pitchFamily="18" charset="0"/>
                          <a:cs typeface="Arial" panose="020B0604020202020204" pitchFamily="34" charset="0"/>
                        </a:rPr>
                        <m:t>𝐾𝑔</m:t>
                      </m:r>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𝑐𝑚</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6" name="Rectángulo 15"/>
              <p:cNvSpPr>
                <a:spLocks noRot="1" noChangeAspect="1" noMove="1" noResize="1" noEditPoints="1" noAdjustHandles="1" noChangeArrowheads="1" noChangeShapeType="1" noTextEdit="1"/>
              </p:cNvSpPr>
              <p:nvPr/>
            </p:nvSpPr>
            <p:spPr>
              <a:xfrm>
                <a:off x="916648" y="4235469"/>
                <a:ext cx="6096000" cy="1943609"/>
              </a:xfrm>
              <a:prstGeom prst="rect">
                <a:avLst/>
              </a:prstGeom>
              <a:blipFill rotWithShape="0">
                <a:blip r:embed="rId8"/>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8125330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0359" y="495557"/>
            <a:ext cx="4429903" cy="657350"/>
          </a:xfrm>
        </p:spPr>
        <p:txBody>
          <a:bodyPr>
            <a:normAutofit/>
          </a:bodyPr>
          <a:lstStyle/>
          <a:p>
            <a:r>
              <a:rPr lang="es-ES" sz="2400" dirty="0" smtClean="0"/>
              <a:t>Selección de Correa</a:t>
            </a:r>
            <a:endParaRPr lang="es-EC" sz="2400"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57</a:t>
            </a:fld>
            <a:endParaRPr lang="es-EC"/>
          </a:p>
        </p:txBody>
      </p:sp>
      <p:sp>
        <p:nvSpPr>
          <p:cNvPr id="9" name="Marcador de contenido 8"/>
          <p:cNvSpPr>
            <a:spLocks noGrp="1"/>
          </p:cNvSpPr>
          <p:nvPr>
            <p:ph idx="1"/>
          </p:nvPr>
        </p:nvSpPr>
        <p:spPr/>
        <p:txBody>
          <a:bodyPr/>
          <a:lstStyle/>
          <a:p>
            <a:endParaRPr lang="es-EC"/>
          </a:p>
        </p:txBody>
      </p:sp>
      <p:pic>
        <p:nvPicPr>
          <p:cNvPr id="11" name="Imagen 10"/>
          <p:cNvPicPr/>
          <p:nvPr/>
        </p:nvPicPr>
        <p:blipFill>
          <a:blip r:embed="rId2">
            <a:extLst>
              <a:ext uri="{28A0092B-C50C-407E-A947-70E740481C1C}">
                <a14:useLocalDpi xmlns:a14="http://schemas.microsoft.com/office/drawing/2010/main" val="0"/>
              </a:ext>
            </a:extLst>
          </a:blip>
          <a:srcRect/>
          <a:stretch>
            <a:fillRect/>
          </a:stretch>
        </p:blipFill>
        <p:spPr bwMode="auto">
          <a:xfrm>
            <a:off x="5828506" y="1119433"/>
            <a:ext cx="6170612" cy="4873625"/>
          </a:xfrm>
          <a:prstGeom prst="rect">
            <a:avLst/>
          </a:prstGeom>
          <a:noFill/>
          <a:ln>
            <a:noFill/>
          </a:ln>
        </p:spPr>
      </p:pic>
      <p:sp>
        <p:nvSpPr>
          <p:cNvPr id="12" name="Marcador de texto 3"/>
          <p:cNvSpPr>
            <a:spLocks noGrp="1"/>
          </p:cNvSpPr>
          <p:nvPr>
            <p:ph type="body" sz="half" idx="2"/>
          </p:nvPr>
        </p:nvSpPr>
        <p:spPr>
          <a:xfrm>
            <a:off x="2053387" y="1598613"/>
            <a:ext cx="3688095" cy="2845050"/>
          </a:xfrm>
        </p:spPr>
        <p:txBody>
          <a:bodyPr>
            <a:normAutofit/>
          </a:bodyPr>
          <a:lstStyle/>
          <a:p>
            <a:pPr marL="285750" lvl="0" indent="-285750">
              <a:buFont typeface="Arial" panose="020B0604020202020204" pitchFamily="34" charset="0"/>
              <a:buChar char="•"/>
            </a:pPr>
            <a:r>
              <a:rPr lang="es-EC" sz="2000" dirty="0"/>
              <a:t>La velocidad lineal del </a:t>
            </a:r>
            <a:r>
              <a:rPr lang="es-EC" sz="2000" dirty="0" smtClean="0"/>
              <a:t>sistema</a:t>
            </a:r>
          </a:p>
          <a:p>
            <a:pPr marL="742950" lvl="1" indent="-285750">
              <a:buFont typeface="Arial" panose="020B0604020202020204" pitchFamily="34" charset="0"/>
              <a:buChar char="•"/>
            </a:pPr>
            <a:r>
              <a:rPr lang="es-EC" sz="1800" dirty="0" smtClean="0"/>
              <a:t>Menor a 1 HP</a:t>
            </a:r>
            <a:endParaRPr lang="es-EC" sz="1800" dirty="0"/>
          </a:p>
          <a:p>
            <a:pPr marL="285750" lvl="0" indent="-285750">
              <a:buFont typeface="Arial" panose="020B0604020202020204" pitchFamily="34" charset="0"/>
              <a:buChar char="•"/>
            </a:pPr>
            <a:r>
              <a:rPr lang="es-EC" sz="2000" dirty="0"/>
              <a:t>La potencia generada por el elemento motriz</a:t>
            </a:r>
            <a:r>
              <a:rPr lang="es-EC" sz="2000" dirty="0" smtClean="0"/>
              <a:t>.</a:t>
            </a:r>
          </a:p>
          <a:p>
            <a:pPr marL="742950" lvl="1" indent="-285750">
              <a:buFont typeface="Arial" panose="020B0604020202020204" pitchFamily="34" charset="0"/>
              <a:buChar char="•"/>
            </a:pPr>
            <a:r>
              <a:rPr lang="es-EC" sz="1800" dirty="0" smtClean="0"/>
              <a:t>60 rad/s = 578 RPM</a:t>
            </a:r>
            <a:endParaRPr lang="es-EC" sz="1800" dirty="0"/>
          </a:p>
        </p:txBody>
      </p:sp>
    </p:spTree>
    <p:extLst>
      <p:ext uri="{BB962C8B-B14F-4D97-AF65-F5344CB8AC3E}">
        <p14:creationId xmlns:p14="http://schemas.microsoft.com/office/powerpoint/2010/main" val="14802015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1752600" y="1025412"/>
            <a:ext cx="5181600" cy="546714"/>
          </a:xfrm>
        </p:spPr>
        <p:txBody>
          <a:bodyPr>
            <a:normAutofit/>
          </a:bodyPr>
          <a:lstStyle/>
          <a:p>
            <a:pPr marL="0" indent="0">
              <a:buNone/>
            </a:pPr>
            <a:r>
              <a:rPr lang="es-ES" sz="2400" dirty="0" smtClean="0"/>
              <a:t>Requerimientos de la correa Eje Y</a:t>
            </a:r>
            <a:endParaRPr lang="es-EC" sz="2400" dirty="0" smtClean="0"/>
          </a:p>
          <a:p>
            <a:pPr marL="0" indent="0">
              <a:buNone/>
            </a:pPr>
            <a:endParaRPr lang="es-EC" sz="2400"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58</a:t>
            </a:fld>
            <a:endParaRPr lang="es-EC"/>
          </a:p>
        </p:txBody>
      </p:sp>
      <p:sp>
        <p:nvSpPr>
          <p:cNvPr id="8" name="Rectángulo 7"/>
          <p:cNvSpPr/>
          <p:nvPr/>
        </p:nvSpPr>
        <p:spPr>
          <a:xfrm>
            <a:off x="2281992" y="2859378"/>
            <a:ext cx="4652208" cy="923330"/>
          </a:xfrm>
          <a:prstGeom prst="rect">
            <a:avLst/>
          </a:prstGeom>
        </p:spPr>
        <p:txBody>
          <a:bodyPr wrap="square">
            <a:spAutoFit/>
          </a:bodyPr>
          <a:lstStyle/>
          <a:p>
            <a:r>
              <a:rPr lang="es-EC" dirty="0" smtClean="0"/>
              <a:t>La </a:t>
            </a:r>
            <a:r>
              <a:rPr lang="es-EC" dirty="0"/>
              <a:t>correa seleccionada es la </a:t>
            </a:r>
            <a:r>
              <a:rPr lang="es-EC" i="1" dirty="0"/>
              <a:t>450L-100, Light 3/8-inch (L) Pitch Standard </a:t>
            </a:r>
            <a:r>
              <a:rPr lang="es-EC" i="1" dirty="0" err="1"/>
              <a:t>Timing</a:t>
            </a:r>
            <a:r>
              <a:rPr lang="es-EC" i="1" dirty="0"/>
              <a:t> </a:t>
            </a:r>
            <a:r>
              <a:rPr lang="es-EC" i="1" dirty="0" err="1"/>
              <a:t>Belt</a:t>
            </a:r>
            <a:r>
              <a:rPr lang="es-EC" dirty="0"/>
              <a:t> de Jason </a:t>
            </a:r>
            <a:r>
              <a:rPr lang="es-EC" dirty="0" err="1"/>
              <a:t>Industrail</a:t>
            </a:r>
            <a:endParaRPr lang="es-EC" dirty="0"/>
          </a:p>
        </p:txBody>
      </p:sp>
      <p:pic>
        <p:nvPicPr>
          <p:cNvPr id="11" name="Imagen 10"/>
          <p:cNvPicPr/>
          <p:nvPr/>
        </p:nvPicPr>
        <p:blipFill>
          <a:blip r:embed="rId2"/>
          <a:stretch>
            <a:fillRect/>
          </a:stretch>
        </p:blipFill>
        <p:spPr>
          <a:xfrm>
            <a:off x="8108612" y="1687903"/>
            <a:ext cx="2253000" cy="1781067"/>
          </a:xfrm>
          <a:prstGeom prst="rect">
            <a:avLst/>
          </a:prstGeom>
        </p:spPr>
      </p:pic>
      <p:sp>
        <p:nvSpPr>
          <p:cNvPr id="2" name="Rectángulo 1"/>
          <p:cNvSpPr/>
          <p:nvPr/>
        </p:nvSpPr>
        <p:spPr>
          <a:xfrm>
            <a:off x="2281992" y="3925226"/>
            <a:ext cx="6096000" cy="1754326"/>
          </a:xfrm>
          <a:prstGeom prst="rect">
            <a:avLst/>
          </a:prstGeom>
        </p:spPr>
        <p:txBody>
          <a:bodyPr>
            <a:spAutoFit/>
          </a:bodyPr>
          <a:lstStyle/>
          <a:p>
            <a:pPr marL="342900" lvl="0" indent="-342900" algn="just">
              <a:lnSpc>
                <a:spcPct val="200000"/>
              </a:lnSpc>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Times New Roman" panose="02020603050405020304" pitchFamily="18" charset="0"/>
              </a:rPr>
              <a:t>Longitud total: 114 cm (45 in)</a:t>
            </a:r>
            <a:endParaRPr lang="es-EC" dirty="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Times New Roman" panose="02020603050405020304" pitchFamily="18" charset="0"/>
              </a:rPr>
              <a:t>Paso: 9.5 mm (3/8in)</a:t>
            </a:r>
            <a:endParaRPr lang="es-EC" dirty="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Times New Roman" panose="02020603050405020304" pitchFamily="18" charset="0"/>
              </a:rPr>
              <a:t>Ancho: 13 mm (1/2 in)</a:t>
            </a:r>
            <a:endParaRPr lang="es-EC"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9" name="Rectángulo 8"/>
          <p:cNvSpPr/>
          <p:nvPr/>
        </p:nvSpPr>
        <p:spPr>
          <a:xfrm>
            <a:off x="2281992" y="1643816"/>
            <a:ext cx="4760495" cy="923330"/>
          </a:xfrm>
          <a:prstGeom prst="rect">
            <a:avLst/>
          </a:prstGeom>
        </p:spPr>
        <p:txBody>
          <a:bodyPr wrap="square">
            <a:spAutoFit/>
          </a:bodyPr>
          <a:lstStyle/>
          <a:p>
            <a:r>
              <a:rPr lang="es-EC" dirty="0">
                <a:latin typeface="Arial" panose="020B0604020202020204" pitchFamily="34" charset="0"/>
                <a:cs typeface="Arial" panose="020B0604020202020204" pitchFamily="34" charset="0"/>
              </a:rPr>
              <a:t>La longitud de recorrido sobre el eje </a:t>
            </a:r>
            <a:r>
              <a:rPr lang="es-EC" dirty="0" smtClean="0">
                <a:latin typeface="Arial" panose="020B0604020202020204" pitchFamily="34" charset="0"/>
                <a:cs typeface="Arial" panose="020B0604020202020204" pitchFamily="34" charset="0"/>
              </a:rPr>
              <a:t>Y </a:t>
            </a:r>
            <a:r>
              <a:rPr lang="es-EC" dirty="0">
                <a:latin typeface="Arial" panose="020B0604020202020204" pitchFamily="34" charset="0"/>
                <a:cs typeface="Arial" panose="020B0604020202020204" pitchFamily="34" charset="0"/>
              </a:rPr>
              <a:t>es de </a:t>
            </a:r>
            <a:r>
              <a:rPr lang="es-EC" dirty="0" smtClean="0">
                <a:latin typeface="Arial" panose="020B0604020202020204" pitchFamily="34" charset="0"/>
                <a:cs typeface="Arial" panose="020B0604020202020204" pitchFamily="34" charset="0"/>
              </a:rPr>
              <a:t>15 cm </a:t>
            </a:r>
            <a:r>
              <a:rPr lang="es-EC" dirty="0">
                <a:latin typeface="Arial" panose="020B0604020202020204" pitchFamily="34" charset="0"/>
                <a:cs typeface="Arial" panose="020B0604020202020204" pitchFamily="34" charset="0"/>
              </a:rPr>
              <a:t>por lo que la correa debe tener una longitud aproximada de </a:t>
            </a:r>
            <a:r>
              <a:rPr lang="es-EC" dirty="0" smtClean="0">
                <a:latin typeface="Arial" panose="020B0604020202020204" pitchFamily="34" charset="0"/>
                <a:cs typeface="Arial" panose="020B0604020202020204" pitchFamily="34" charset="0"/>
              </a:rPr>
              <a:t>37,9 cm</a:t>
            </a:r>
            <a:r>
              <a:rPr lang="es-EC"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0" name="Rectángulo 9"/>
              <p:cNvSpPr/>
              <p:nvPr/>
            </p:nvSpPr>
            <p:spPr>
              <a:xfrm>
                <a:off x="5883728" y="4450105"/>
                <a:ext cx="5624167" cy="687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𝑝</m:t>
                          </m:r>
                        </m:sub>
                      </m:sSub>
                      <m:r>
                        <a:rPr lang="es-EC" i="0">
                          <a:latin typeface="Cambria Math" panose="02040503050406030204" pitchFamily="18" charset="0"/>
                        </a:rPr>
                        <m:t>=2</m:t>
                      </m:r>
                      <m:d>
                        <m:dPr>
                          <m:ctrlPr>
                            <a:rPr lang="es-EC" i="1">
                              <a:latin typeface="Cambria Math" panose="02040503050406030204" pitchFamily="18" charset="0"/>
                            </a:rPr>
                          </m:ctrlPr>
                        </m:dPr>
                        <m:e>
                          <m:r>
                            <a:rPr lang="es-EC" i="0">
                              <a:latin typeface="Cambria Math" panose="02040503050406030204" pitchFamily="18" charset="0"/>
                            </a:rPr>
                            <m:t>13.8</m:t>
                          </m:r>
                        </m:e>
                      </m:d>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𝜋</m:t>
                          </m:r>
                        </m:num>
                        <m:den>
                          <m:r>
                            <a:rPr lang="es-EC" i="0">
                              <a:latin typeface="Cambria Math" panose="02040503050406030204" pitchFamily="18" charset="0"/>
                            </a:rPr>
                            <m:t>2</m:t>
                          </m:r>
                        </m:den>
                      </m:f>
                      <m:d>
                        <m:dPr>
                          <m:ctrlPr>
                            <a:rPr lang="es-EC" i="1">
                              <a:latin typeface="Cambria Math" panose="02040503050406030204" pitchFamily="18" charset="0"/>
                            </a:rPr>
                          </m:ctrlPr>
                        </m:dPr>
                        <m:e>
                          <m:r>
                            <a:rPr lang="es-EC" i="0">
                              <a:latin typeface="Cambria Math" panose="02040503050406030204" pitchFamily="18" charset="0"/>
                            </a:rPr>
                            <m:t>3.3+3.3</m:t>
                          </m:r>
                        </m:e>
                      </m:d>
                      <m:r>
                        <a:rPr lang="es-EC" i="0">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0">
                                      <a:latin typeface="Cambria Math" panose="02040503050406030204" pitchFamily="18" charset="0"/>
                                    </a:rPr>
                                    <m:t>3.3−3.3</m:t>
                                  </m:r>
                                </m:e>
                              </m:d>
                            </m:e>
                            <m:sup>
                              <m:r>
                                <a:rPr lang="es-EC" i="0">
                                  <a:latin typeface="Cambria Math" panose="02040503050406030204" pitchFamily="18" charset="0"/>
                                </a:rPr>
                                <m:t>2</m:t>
                              </m:r>
                            </m:sup>
                          </m:sSup>
                        </m:num>
                        <m:den>
                          <m:r>
                            <a:rPr lang="es-EC" i="0">
                              <a:latin typeface="Cambria Math" panose="02040503050406030204" pitchFamily="18" charset="0"/>
                            </a:rPr>
                            <m:t>4</m:t>
                          </m:r>
                          <m:d>
                            <m:dPr>
                              <m:ctrlPr>
                                <a:rPr lang="es-EC" i="1">
                                  <a:latin typeface="Cambria Math" panose="02040503050406030204" pitchFamily="18" charset="0"/>
                                </a:rPr>
                              </m:ctrlPr>
                            </m:dPr>
                            <m:e>
                              <m:r>
                                <a:rPr lang="es-EC" i="0">
                                  <a:latin typeface="Cambria Math" panose="02040503050406030204" pitchFamily="18" charset="0"/>
                                </a:rPr>
                                <m:t>13.8</m:t>
                              </m:r>
                            </m:e>
                          </m:d>
                        </m:den>
                      </m:f>
                      <m:r>
                        <a:rPr lang="es-EC" i="0">
                          <a:latin typeface="Cambria Math" panose="02040503050406030204" pitchFamily="18" charset="0"/>
                        </a:rPr>
                        <m:t>=37.9 </m:t>
                      </m:r>
                      <m:r>
                        <a:rPr lang="es-EC" i="1">
                          <a:latin typeface="Cambria Math" panose="02040503050406030204" pitchFamily="18" charset="0"/>
                        </a:rPr>
                        <m:t>𝑐𝑚</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5883728" y="4450105"/>
                <a:ext cx="5624167" cy="687368"/>
              </a:xfrm>
              <a:prstGeom prst="rect">
                <a:avLst/>
              </a:prstGeom>
              <a:blipFill rotWithShape="0">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632748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4777" y="552620"/>
            <a:ext cx="8911687" cy="1280890"/>
          </a:xfrm>
        </p:spPr>
        <p:txBody>
          <a:bodyPr/>
          <a:lstStyle/>
          <a:p>
            <a:r>
              <a:rPr lang="es-ES" dirty="0" smtClean="0"/>
              <a:t>Diseño de la polea dentada Eje Y</a:t>
            </a:r>
            <a:endParaRPr lang="es-EC" dirty="0"/>
          </a:p>
        </p:txBody>
      </p:sp>
      <p:sp>
        <p:nvSpPr>
          <p:cNvPr id="3" name="Marcador de contenido 2"/>
          <p:cNvSpPr>
            <a:spLocks noGrp="1"/>
          </p:cNvSpPr>
          <p:nvPr>
            <p:ph idx="1"/>
          </p:nvPr>
        </p:nvSpPr>
        <p:spPr>
          <a:xfrm>
            <a:off x="2573121" y="1914323"/>
            <a:ext cx="4023788" cy="1751764"/>
          </a:xfrm>
        </p:spPr>
        <p:txBody>
          <a:bodyPr>
            <a:normAutofit/>
          </a:bodyPr>
          <a:lstStyle/>
          <a:p>
            <a:r>
              <a:rPr lang="es-ES" sz="2000" dirty="0" smtClean="0"/>
              <a:t>Se necesita asegurar la estabilidad y movilidad del sistema ya que el espacio es reducido.</a:t>
            </a:r>
          </a:p>
          <a:p>
            <a:endParaRPr lang="es-ES" sz="2000" dirty="0"/>
          </a:p>
          <a:p>
            <a:endParaRPr lang="es-ES" sz="2000" dirty="0" smtClean="0"/>
          </a:p>
          <a:p>
            <a:pPr marL="0" indent="0">
              <a:buNone/>
            </a:pPr>
            <a:endParaRPr lang="es-ES" sz="2000" dirty="0" smtClean="0"/>
          </a:p>
          <a:p>
            <a:pPr marL="0" indent="0">
              <a:buNone/>
            </a:pPr>
            <a:endParaRPr lang="es-EC" sz="2000" dirty="0"/>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519AA779-6AED-4D7B-A4C3-BA3038AB93CB}" type="slidenum">
              <a:rPr lang="es-EC" smtClean="0"/>
              <a:t>59</a:t>
            </a:fld>
            <a:endParaRPr lang="es-EC"/>
          </a:p>
        </p:txBody>
      </p:sp>
      <p:pic>
        <p:nvPicPr>
          <p:cNvPr id="11" name="Imagen 10"/>
          <p:cNvPicPr/>
          <p:nvPr/>
        </p:nvPicPr>
        <p:blipFill rotWithShape="1">
          <a:blip r:embed="rId2"/>
          <a:srcRect l="21517" t="44862" r="61365" b="32864"/>
          <a:stretch/>
        </p:blipFill>
        <p:spPr bwMode="auto">
          <a:xfrm>
            <a:off x="9511982" y="1652700"/>
            <a:ext cx="1699260" cy="124269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2" name="Rectángulo 11"/>
              <p:cNvSpPr/>
              <p:nvPr/>
            </p:nvSpPr>
            <p:spPr>
              <a:xfrm>
                <a:off x="2435690" y="3892787"/>
                <a:ext cx="3963521" cy="6721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𝑁</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𝜋</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𝑝</m:t>
                              </m:r>
                            </m:sub>
                          </m:sSub>
                        </m:num>
                        <m:den>
                          <m:sSub>
                            <m:sSubPr>
                              <m:ctrlPr>
                                <a:rPr lang="es-EC" i="1">
                                  <a:latin typeface="Cambria Math" panose="02040503050406030204" pitchFamily="18" charset="0"/>
                                </a:rPr>
                              </m:ctrlPr>
                            </m:sSubPr>
                            <m:e>
                              <m:r>
                                <a:rPr lang="es-EC" i="1">
                                  <a:latin typeface="Cambria Math" panose="02040503050406030204" pitchFamily="18" charset="0"/>
                                </a:rPr>
                                <m:t>𝑝</m:t>
                              </m:r>
                            </m:e>
                            <m:sub>
                              <m:r>
                                <a:rPr lang="es-EC" i="1">
                                  <a:latin typeface="Cambria Math" panose="02040503050406030204" pitchFamily="18" charset="0"/>
                                </a:rPr>
                                <m:t>𝑐</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𝜋</m:t>
                          </m:r>
                          <m:r>
                            <a:rPr lang="es-EC" i="0">
                              <a:latin typeface="Cambria Math" panose="02040503050406030204" pitchFamily="18" charset="0"/>
                            </a:rPr>
                            <m:t>∙33 </m:t>
                          </m:r>
                          <m:r>
                            <a:rPr lang="es-EC" i="1">
                              <a:latin typeface="Cambria Math" panose="02040503050406030204" pitchFamily="18" charset="0"/>
                            </a:rPr>
                            <m:t>𝑚𝑚</m:t>
                          </m:r>
                        </m:num>
                        <m:den>
                          <m:r>
                            <a:rPr lang="es-EC" i="0">
                              <a:latin typeface="Cambria Math" panose="02040503050406030204" pitchFamily="18" charset="0"/>
                            </a:rPr>
                            <m:t>9.5 </m:t>
                          </m:r>
                          <m:r>
                            <a:rPr lang="es-EC" i="1">
                              <a:latin typeface="Cambria Math" panose="02040503050406030204" pitchFamily="18" charset="0"/>
                            </a:rPr>
                            <m:t>𝑚𝑚</m:t>
                          </m:r>
                        </m:den>
                      </m:f>
                      <m:r>
                        <a:rPr lang="es-EC" i="0">
                          <a:latin typeface="Cambria Math" panose="02040503050406030204" pitchFamily="18" charset="0"/>
                        </a:rPr>
                        <m:t>=11 </m:t>
                      </m:r>
                      <m:r>
                        <a:rPr lang="es-EC" i="1">
                          <a:latin typeface="Cambria Math" panose="02040503050406030204" pitchFamily="18" charset="0"/>
                        </a:rPr>
                        <m:t>𝑑𝑖𝑒𝑛𝑡𝑒𝑠</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898467" y="4001294"/>
                <a:ext cx="3963521" cy="672107"/>
              </a:xfrm>
              <a:prstGeom prst="rect">
                <a:avLst/>
              </a:prstGeom>
              <a:blipFill rotWithShape="0">
                <a:blip r:embed="rId3"/>
                <a:stretch>
                  <a:fillRect/>
                </a:stretch>
              </a:blipFill>
            </p:spPr>
            <p:txBody>
              <a:bodyPr/>
              <a:lstStyle/>
              <a:p>
                <a:r>
                  <a:rPr lang="es-EC">
                    <a:noFill/>
                  </a:rPr>
                  <a:t> </a:t>
                </a:r>
              </a:p>
            </p:txBody>
          </p:sp>
        </mc:Fallback>
      </mc:AlternateContent>
      <p:pic>
        <p:nvPicPr>
          <p:cNvPr id="13" name="Imagen 12"/>
          <p:cNvPicPr/>
          <p:nvPr/>
        </p:nvPicPr>
        <p:blipFill>
          <a:blip r:embed="rId4">
            <a:extLst>
              <a:ext uri="{28A0092B-C50C-407E-A947-70E740481C1C}">
                <a14:useLocalDpi xmlns:a14="http://schemas.microsoft.com/office/drawing/2010/main" val="0"/>
              </a:ext>
            </a:extLst>
          </a:blip>
          <a:srcRect/>
          <a:stretch>
            <a:fillRect/>
          </a:stretch>
        </p:blipFill>
        <p:spPr bwMode="auto">
          <a:xfrm>
            <a:off x="7035414" y="2895395"/>
            <a:ext cx="2269008" cy="1669500"/>
          </a:xfrm>
          <a:prstGeom prst="rect">
            <a:avLst/>
          </a:prstGeom>
          <a:noFill/>
          <a:ln>
            <a:noFill/>
          </a:ln>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22" y="3755234"/>
            <a:ext cx="2625642" cy="1969232"/>
          </a:xfrm>
          <a:prstGeom prst="rect">
            <a:avLst/>
          </a:prstGeom>
        </p:spPr>
      </p:pic>
    </p:spTree>
    <p:extLst>
      <p:ext uri="{BB962C8B-B14F-4D97-AF65-F5344CB8AC3E}">
        <p14:creationId xmlns:p14="http://schemas.microsoft.com/office/powerpoint/2010/main" val="4035637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672427"/>
          </a:xfrm>
        </p:spPr>
        <p:txBody>
          <a:bodyPr/>
          <a:lstStyle/>
          <a:p>
            <a:r>
              <a:rPr lang="es-EC" dirty="0" smtClean="0"/>
              <a:t>Objetivos</a:t>
            </a:r>
            <a:endParaRPr lang="es-EC" dirty="0"/>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dirty="0" smtClean="0"/>
              <a:t>Proyecto de Grado</a:t>
            </a:r>
            <a:endParaRPr lang="es-EC" dirty="0"/>
          </a:p>
        </p:txBody>
      </p:sp>
      <p:sp>
        <p:nvSpPr>
          <p:cNvPr id="6" name="Marcador de número de diapositiva 5"/>
          <p:cNvSpPr>
            <a:spLocks noGrp="1"/>
          </p:cNvSpPr>
          <p:nvPr>
            <p:ph type="sldNum" sz="quarter" idx="12"/>
          </p:nvPr>
        </p:nvSpPr>
        <p:spPr/>
        <p:txBody>
          <a:bodyPr/>
          <a:lstStyle/>
          <a:p>
            <a:fld id="{98C4C68B-9406-4B77-89B9-C5DA16782ACF}" type="slidenum">
              <a:rPr lang="es-EC" smtClean="0"/>
              <a:t>6</a:t>
            </a:fld>
            <a:endParaRPr lang="es-EC" dirty="0"/>
          </a:p>
        </p:txBody>
      </p:sp>
      <p:graphicFrame>
        <p:nvGraphicFramePr>
          <p:cNvPr id="8" name="Diagrama 7"/>
          <p:cNvGraphicFramePr/>
          <p:nvPr>
            <p:extLst>
              <p:ext uri="{D42A27DB-BD31-4B8C-83A1-F6EECF244321}">
                <p14:modId xmlns:p14="http://schemas.microsoft.com/office/powerpoint/2010/main" val="880055066"/>
              </p:ext>
            </p:extLst>
          </p:nvPr>
        </p:nvGraphicFramePr>
        <p:xfrm>
          <a:off x="2031999" y="1296537"/>
          <a:ext cx="9300029" cy="4841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976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FC9D5970-3063-4E17-8339-52FC33172536}"/>
                                            </p:graphicEl>
                                          </p:spTgt>
                                        </p:tgtEl>
                                        <p:attrNameLst>
                                          <p:attrName>style.visibility</p:attrName>
                                        </p:attrNameLst>
                                      </p:cBhvr>
                                      <p:to>
                                        <p:strVal val="visible"/>
                                      </p:to>
                                    </p:set>
                                    <p:animEffect transition="in" filter="fade">
                                      <p:cBhvr>
                                        <p:cTn id="7" dur="500"/>
                                        <p:tgtEl>
                                          <p:spTgt spid="8">
                                            <p:graphicEl>
                                              <a:dgm id="{FC9D5970-3063-4E17-8339-52FC3317253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dgm id="{2B5C84BF-0880-4755-9D8E-E931BBD40C01}"/>
                                            </p:graphicEl>
                                          </p:spTgt>
                                        </p:tgtEl>
                                        <p:attrNameLst>
                                          <p:attrName>style.visibility</p:attrName>
                                        </p:attrNameLst>
                                      </p:cBhvr>
                                      <p:to>
                                        <p:strVal val="visible"/>
                                      </p:to>
                                    </p:set>
                                    <p:animEffect transition="in" filter="fade">
                                      <p:cBhvr>
                                        <p:cTn id="12" dur="500"/>
                                        <p:tgtEl>
                                          <p:spTgt spid="8">
                                            <p:graphicEl>
                                              <a:dgm id="{2B5C84BF-0880-4755-9D8E-E931BBD40C0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ECAAC817-05C3-483B-B95C-3521398212B3}"/>
                                            </p:graphicEl>
                                          </p:spTgt>
                                        </p:tgtEl>
                                        <p:attrNameLst>
                                          <p:attrName>style.visibility</p:attrName>
                                        </p:attrNameLst>
                                      </p:cBhvr>
                                      <p:to>
                                        <p:strVal val="visible"/>
                                      </p:to>
                                    </p:set>
                                    <p:animEffect transition="in" filter="fade">
                                      <p:cBhvr>
                                        <p:cTn id="17" dur="500"/>
                                        <p:tgtEl>
                                          <p:spTgt spid="8">
                                            <p:graphicEl>
                                              <a:dgm id="{ECAAC817-05C3-483B-B95C-3521398212B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graphicEl>
                                              <a:dgm id="{569549F8-BE2A-4E8A-AF70-E35C1C8224E5}"/>
                                            </p:graphicEl>
                                          </p:spTgt>
                                        </p:tgtEl>
                                        <p:attrNameLst>
                                          <p:attrName>style.visibility</p:attrName>
                                        </p:attrNameLst>
                                      </p:cBhvr>
                                      <p:to>
                                        <p:strVal val="visible"/>
                                      </p:to>
                                    </p:set>
                                    <p:animEffect transition="in" filter="fade">
                                      <p:cBhvr>
                                        <p:cTn id="22" dur="500"/>
                                        <p:tgtEl>
                                          <p:spTgt spid="8">
                                            <p:graphicEl>
                                              <a:dgm id="{569549F8-BE2A-4E8A-AF70-E35C1C8224E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Diseño electrónico</a:t>
            </a:r>
            <a:endParaRPr lang="es-EC" dirty="0"/>
          </a:p>
        </p:txBody>
      </p:sp>
      <p:sp>
        <p:nvSpPr>
          <p:cNvPr id="3" name="Marcador de texto 2"/>
          <p:cNvSpPr>
            <a:spLocks noGrp="1"/>
          </p:cNvSpPr>
          <p:nvPr>
            <p:ph type="body" idx="1"/>
          </p:nvPr>
        </p:nvSpPr>
        <p:spPr/>
        <p:txBody>
          <a:bodyPr>
            <a:noAutofit/>
          </a:bodyPr>
          <a:lstStyle/>
          <a:p>
            <a:r>
              <a:rPr lang="es-EC" sz="1400" dirty="0" smtClean="0"/>
              <a:t>Selección de Actuadores</a:t>
            </a:r>
            <a:endParaRPr lang="es-EC" sz="1400" dirty="0"/>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dirty="0" smtClean="0"/>
              <a:t>Proyecto de Grado</a:t>
            </a:r>
            <a:endParaRPr lang="es-EC" dirty="0"/>
          </a:p>
        </p:txBody>
      </p:sp>
      <p:sp>
        <p:nvSpPr>
          <p:cNvPr id="6" name="Marcador de número de diapositiva 5"/>
          <p:cNvSpPr>
            <a:spLocks noGrp="1"/>
          </p:cNvSpPr>
          <p:nvPr>
            <p:ph type="sldNum" sz="quarter" idx="12"/>
          </p:nvPr>
        </p:nvSpPr>
        <p:spPr/>
        <p:txBody>
          <a:bodyPr/>
          <a:lstStyle/>
          <a:p>
            <a:fld id="{519AA779-6AED-4D7B-A4C3-BA3038AB93CB}" type="slidenum">
              <a:rPr lang="es-EC" smtClean="0"/>
              <a:t>60</a:t>
            </a:fld>
            <a:endParaRPr lang="es-EC"/>
          </a:p>
        </p:txBody>
      </p:sp>
    </p:spTree>
    <p:extLst>
      <p:ext uri="{BB962C8B-B14F-4D97-AF65-F5344CB8AC3E}">
        <p14:creationId xmlns:p14="http://schemas.microsoft.com/office/powerpoint/2010/main" val="11664545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98C4C68B-9406-4B77-89B9-C5DA16782ACF}" type="slidenum">
              <a:rPr lang="es-EC" smtClean="0"/>
              <a:t>61</a:t>
            </a:fld>
            <a:endParaRPr lang="es-EC"/>
          </a:p>
        </p:txBody>
      </p:sp>
      <p:pic>
        <p:nvPicPr>
          <p:cNvPr id="5" name="Picture 1"/>
          <p:cNvPicPr/>
          <p:nvPr/>
        </p:nvPicPr>
        <p:blipFill>
          <a:blip r:embed="rId2"/>
          <a:stretch>
            <a:fillRect/>
          </a:stretch>
        </p:blipFill>
        <p:spPr>
          <a:xfrm>
            <a:off x="2589212" y="1152907"/>
            <a:ext cx="4146550" cy="2857500"/>
          </a:xfrm>
          <a:prstGeom prst="rect">
            <a:avLst/>
          </a:prstGeom>
        </p:spPr>
      </p:pic>
      <p:sp>
        <p:nvSpPr>
          <p:cNvPr id="6" name="Rectángulo 5"/>
          <p:cNvSpPr/>
          <p:nvPr/>
        </p:nvSpPr>
        <p:spPr>
          <a:xfrm>
            <a:off x="6415567" y="1152907"/>
            <a:ext cx="4288353" cy="404406"/>
          </a:xfrm>
          <a:prstGeom prst="rect">
            <a:avLst/>
          </a:prstGeom>
        </p:spPr>
        <p:txBody>
          <a:bodyPr wrap="none">
            <a:spAutoFit/>
          </a:bodyPr>
          <a:lstStyle/>
          <a:p>
            <a:pPr lvl="2">
              <a:lnSpc>
                <a:spcPct val="200000"/>
              </a:lnSpc>
              <a:spcAft>
                <a:spcPts val="1000"/>
              </a:spcAft>
            </a:pPr>
            <a:r>
              <a:rPr lang="es-EC" sz="1200" b="1" dirty="0">
                <a:latin typeface="Arial" panose="020B0604020202020204" pitchFamily="34" charset="0"/>
                <a:ea typeface="Times New Roman" panose="02020603050405020304" pitchFamily="18" charset="0"/>
                <a:cs typeface="Times New Roman" panose="02020603050405020304" pitchFamily="18" charset="0"/>
              </a:rPr>
              <a:t>Especificaciones sobre ejes de movimiento</a:t>
            </a:r>
            <a:endParaRPr lang="es-EC" sz="12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7" name="Rectángulo 6"/>
          <p:cNvSpPr/>
          <p:nvPr/>
        </p:nvSpPr>
        <p:spPr>
          <a:xfrm>
            <a:off x="7424726" y="1816586"/>
            <a:ext cx="3801041" cy="369332"/>
          </a:xfrm>
          <a:prstGeom prst="rect">
            <a:avLst/>
          </a:prstGeom>
        </p:spPr>
        <p:txBody>
          <a:bodyPr wrap="none">
            <a:spAutoFit/>
          </a:bodyPr>
          <a:lstStyle/>
          <a:p>
            <a:r>
              <a:rPr lang="es-EC" dirty="0" smtClean="0">
                <a:latin typeface="Arial" panose="020B0604020202020204" pitchFamily="34" charset="0"/>
                <a:ea typeface="Times New Roman" panose="02020603050405020304" pitchFamily="18" charset="0"/>
              </a:rPr>
              <a:t>Desplazamiento </a:t>
            </a:r>
            <a:r>
              <a:rPr lang="es-EC" dirty="0">
                <a:latin typeface="Arial" panose="020B0604020202020204" pitchFamily="34" charset="0"/>
                <a:ea typeface="Times New Roman" panose="02020603050405020304" pitchFamily="18" charset="0"/>
              </a:rPr>
              <a:t>máximo de 1.40 m</a:t>
            </a:r>
            <a:endParaRPr lang="es-EC" dirty="0"/>
          </a:p>
        </p:txBody>
      </p:sp>
      <p:sp>
        <p:nvSpPr>
          <p:cNvPr id="8" name="Rectángulo 7"/>
          <p:cNvSpPr/>
          <p:nvPr/>
        </p:nvSpPr>
        <p:spPr>
          <a:xfrm>
            <a:off x="7424726" y="2260525"/>
            <a:ext cx="3450047" cy="369332"/>
          </a:xfrm>
          <a:prstGeom prst="rect">
            <a:avLst/>
          </a:prstGeom>
        </p:spPr>
        <p:txBody>
          <a:bodyPr wrap="none">
            <a:spAutoFit/>
          </a:bodyPr>
          <a:lstStyle/>
          <a:p>
            <a:r>
              <a:rPr lang="es-EC" dirty="0" smtClean="0">
                <a:latin typeface="Arial" panose="020B0604020202020204" pitchFamily="34" charset="0"/>
                <a:ea typeface="Times New Roman" panose="02020603050405020304" pitchFamily="18" charset="0"/>
              </a:rPr>
              <a:t>Velocidad máxima </a:t>
            </a:r>
            <a:r>
              <a:rPr lang="es-EC" dirty="0"/>
              <a:t>en 0.20 </a:t>
            </a:r>
            <a:r>
              <a:rPr lang="es-EC" dirty="0" err="1"/>
              <a:t>seg</a:t>
            </a:r>
            <a:r>
              <a:rPr lang="es-EC" dirty="0" smtClean="0">
                <a:latin typeface="Arial" panose="020B0604020202020204" pitchFamily="34" charset="0"/>
                <a:ea typeface="Times New Roman" panose="02020603050405020304" pitchFamily="18" charset="0"/>
              </a:rPr>
              <a:t> </a:t>
            </a:r>
            <a:endParaRPr lang="es-EC" dirty="0"/>
          </a:p>
        </p:txBody>
      </p:sp>
      <p:sp>
        <p:nvSpPr>
          <p:cNvPr id="9" name="Rectángulo 8"/>
          <p:cNvSpPr/>
          <p:nvPr/>
        </p:nvSpPr>
        <p:spPr>
          <a:xfrm>
            <a:off x="7437999" y="2704464"/>
            <a:ext cx="3898824" cy="369332"/>
          </a:xfrm>
          <a:prstGeom prst="rect">
            <a:avLst/>
          </a:prstGeom>
        </p:spPr>
        <p:txBody>
          <a:bodyPr wrap="none">
            <a:spAutoFit/>
          </a:bodyPr>
          <a:lstStyle/>
          <a:p>
            <a:r>
              <a:rPr lang="es-EC" dirty="0" smtClean="0">
                <a:latin typeface="Arial" panose="020B0604020202020204" pitchFamily="34" charset="0"/>
                <a:ea typeface="Times New Roman" panose="02020603050405020304" pitchFamily="18" charset="0"/>
              </a:rPr>
              <a:t>Aceleración </a:t>
            </a:r>
            <a:r>
              <a:rPr lang="es-EC" dirty="0">
                <a:latin typeface="Arial" panose="020B0604020202020204" pitchFamily="34" charset="0"/>
                <a:ea typeface="Times New Roman" panose="02020603050405020304" pitchFamily="18" charset="0"/>
              </a:rPr>
              <a:t>máxima es de 12.5 m/s</a:t>
            </a:r>
            <a:r>
              <a:rPr lang="es-EC" baseline="30000" dirty="0">
                <a:latin typeface="Arial" panose="020B0604020202020204" pitchFamily="34" charset="0"/>
                <a:ea typeface="Times New Roman" panose="02020603050405020304" pitchFamily="18" charset="0"/>
              </a:rPr>
              <a:t>2</a:t>
            </a:r>
            <a:endParaRPr lang="es-EC" dirty="0"/>
          </a:p>
        </p:txBody>
      </p:sp>
    </p:spTree>
    <p:extLst>
      <p:ext uri="{BB962C8B-B14F-4D97-AF65-F5344CB8AC3E}">
        <p14:creationId xmlns:p14="http://schemas.microsoft.com/office/powerpoint/2010/main" val="23873616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dirty="0" smtClean="0"/>
              <a:t>Proyecto de Grado</a:t>
            </a:r>
            <a:endParaRPr lang="es-EC" dirty="0"/>
          </a:p>
        </p:txBody>
      </p:sp>
      <p:sp>
        <p:nvSpPr>
          <p:cNvPr id="4" name="Marcador de número de diapositiva 3"/>
          <p:cNvSpPr>
            <a:spLocks noGrp="1"/>
          </p:cNvSpPr>
          <p:nvPr>
            <p:ph type="sldNum" sz="quarter" idx="12"/>
          </p:nvPr>
        </p:nvSpPr>
        <p:spPr/>
        <p:txBody>
          <a:bodyPr/>
          <a:lstStyle/>
          <a:p>
            <a:fld id="{98C4C68B-9406-4B77-89B9-C5DA16782ACF}" type="slidenum">
              <a:rPr lang="es-EC" smtClean="0"/>
              <a:t>62</a:t>
            </a:fld>
            <a:endParaRPr lang="es-EC"/>
          </a:p>
        </p:txBody>
      </p:sp>
      <p:graphicFrame>
        <p:nvGraphicFramePr>
          <p:cNvPr id="5" name="Tabla 4"/>
          <p:cNvGraphicFramePr>
            <a:graphicFrameLocks noGrp="1"/>
          </p:cNvGraphicFramePr>
          <p:nvPr>
            <p:extLst>
              <p:ext uri="{D42A27DB-BD31-4B8C-83A1-F6EECF244321}">
                <p14:modId xmlns:p14="http://schemas.microsoft.com/office/powerpoint/2010/main" val="3611157917"/>
              </p:ext>
            </p:extLst>
          </p:nvPr>
        </p:nvGraphicFramePr>
        <p:xfrm>
          <a:off x="2701705" y="1395706"/>
          <a:ext cx="6548438" cy="1645920"/>
        </p:xfrm>
        <a:graphic>
          <a:graphicData uri="http://schemas.openxmlformats.org/drawingml/2006/table">
            <a:tbl>
              <a:tblPr firstRow="1" firstCol="1" bandRow="1">
                <a:tableStyleId>{5C22544A-7EE6-4342-B048-85BDC9FD1C3A}</a:tableStyleId>
              </a:tblPr>
              <a:tblGrid>
                <a:gridCol w="997585"/>
                <a:gridCol w="1157922"/>
                <a:gridCol w="1351598"/>
                <a:gridCol w="1689735"/>
                <a:gridCol w="1351598"/>
              </a:tblGrid>
              <a:tr h="0">
                <a:tc>
                  <a:txBody>
                    <a:bodyPr/>
                    <a:lstStyle/>
                    <a:p>
                      <a:pPr algn="ctr"/>
                      <a:r>
                        <a:rPr lang="es-EC" sz="1800">
                          <a:effectLst/>
                        </a:rPr>
                        <a:t>Tiempo</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dirty="0">
                          <a:effectLst/>
                        </a:rPr>
                        <a:t>Intervalo</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Velocidad</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Velocidad</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Velocidad</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r>
                        <a:rPr lang="es-EC" sz="1800">
                          <a:effectLst/>
                        </a:rPr>
                        <a:t>S</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S</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m/s</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Rad/s (ω=v/r)</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RPMS</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r>
                        <a:rPr lang="es-EC" sz="1800">
                          <a:effectLst/>
                        </a:rPr>
                        <a:t>0.00</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0.00</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0.0</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0.0</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0.0</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r>
                        <a:rPr lang="es-EC" sz="1800">
                          <a:effectLst/>
                        </a:rPr>
                        <a:t>0.20</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0.20</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2.5</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55.55</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530.5</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r>
                        <a:rPr lang="es-EC" sz="1800">
                          <a:effectLst/>
                        </a:rPr>
                        <a:t>0.40</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0.20</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2.5</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55.55</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530.5</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r>
                        <a:rPr lang="es-EC" sz="1800">
                          <a:effectLst/>
                        </a:rPr>
                        <a:t>0.60</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0.20</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0.0</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a:effectLst/>
                        </a:rPr>
                        <a:t>0.0</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800" dirty="0">
                          <a:effectLst/>
                        </a:rPr>
                        <a:t>0.0</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2701705" y="3309487"/>
            <a:ext cx="2921635" cy="1609090"/>
          </a:xfrm>
          <a:prstGeom prst="rect">
            <a:avLst/>
          </a:prstGeom>
          <a:noFill/>
        </p:spPr>
      </p:pic>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6118287" y="3309487"/>
            <a:ext cx="2782570" cy="1613795"/>
          </a:xfrm>
          <a:prstGeom prst="rect">
            <a:avLst/>
          </a:prstGeom>
          <a:noFill/>
          <a:ln>
            <a:noFill/>
          </a:ln>
        </p:spPr>
      </p:pic>
      <p:sp>
        <p:nvSpPr>
          <p:cNvPr id="8" name="Rectángulo 7"/>
          <p:cNvSpPr/>
          <p:nvPr/>
        </p:nvSpPr>
        <p:spPr>
          <a:xfrm>
            <a:off x="3192702" y="5119622"/>
            <a:ext cx="2400016"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rPr>
              <a:t>J= 7.875 </a:t>
            </a:r>
            <a:r>
              <a:rPr lang="es-EC" dirty="0">
                <a:latin typeface="Arial" panose="020B0604020202020204" pitchFamily="34" charset="0"/>
                <a:ea typeface="Calibri" panose="020F0502020204030204" pitchFamily="34" charset="0"/>
              </a:rPr>
              <a:t>x 10</a:t>
            </a:r>
            <a:r>
              <a:rPr lang="es-EC" baseline="30000" dirty="0">
                <a:latin typeface="Arial" panose="020B0604020202020204" pitchFamily="34" charset="0"/>
                <a:ea typeface="Calibri" panose="020F0502020204030204" pitchFamily="34" charset="0"/>
              </a:rPr>
              <a:t>-3</a:t>
            </a:r>
            <a:r>
              <a:rPr lang="es-EC" dirty="0">
                <a:latin typeface="Arial" panose="020B0604020202020204" pitchFamily="34" charset="0"/>
                <a:ea typeface="Calibri" panose="020F0502020204030204" pitchFamily="34" charset="0"/>
              </a:rPr>
              <a:t> Kg m</a:t>
            </a:r>
            <a:r>
              <a:rPr lang="es-EC" baseline="30000" dirty="0">
                <a:latin typeface="Arial" panose="020B0604020202020204" pitchFamily="34" charset="0"/>
                <a:ea typeface="Calibri" panose="020F0502020204030204" pitchFamily="34" charset="0"/>
              </a:rPr>
              <a:t>2</a:t>
            </a:r>
            <a:endParaRPr lang="es-EC" dirty="0"/>
          </a:p>
        </p:txBody>
      </p:sp>
      <mc:AlternateContent xmlns:mc="http://schemas.openxmlformats.org/markup-compatibility/2006" xmlns:a14="http://schemas.microsoft.com/office/drawing/2010/main">
        <mc:Choice Requires="a14">
          <p:sp>
            <p:nvSpPr>
              <p:cNvPr id="9" name="Rectángulo 8"/>
              <p:cNvSpPr/>
              <p:nvPr/>
            </p:nvSpPr>
            <p:spPr>
              <a:xfrm>
                <a:off x="5403337" y="4583125"/>
                <a:ext cx="6096000" cy="1698285"/>
              </a:xfrm>
              <a:prstGeom prst="rect">
                <a:avLst/>
              </a:prstGeom>
            </p:spPr>
            <p:txBody>
              <a:bodyPr>
                <a:spAutoFit/>
              </a:bodyPr>
              <a:lstStyle/>
              <a:p>
                <a:pPr algn="ctr">
                  <a:lnSpc>
                    <a:spcPct val="200000"/>
                  </a:lnSpc>
                </a:pPr>
                <a14:m>
                  <m:oMathPara xmlns:m="http://schemas.openxmlformats.org/officeDocument/2006/math">
                    <m:oMathParaPr>
                      <m:jc m:val="centerGroup"/>
                    </m:oMathParaPr>
                    <m:oMath xmlns:m="http://schemas.openxmlformats.org/officeDocument/2006/math">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𝑇</m:t>
                      </m:r>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=277.75 </m:t>
                      </m:r>
                      <m:f>
                        <m:fPr>
                          <m:ctrlP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𝑟𝑎𝑑</m:t>
                          </m:r>
                        </m:num>
                        <m:den>
                          <m:sSup>
                            <m:sSupPr>
                              <m:ctrlP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𝑠</m:t>
                              </m:r>
                            </m:e>
                            <m:sup>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∙7.875∙</m:t>
                      </m:r>
                      <m:sSup>
                        <m:sSupPr>
                          <m:ctrlP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10</m:t>
                          </m:r>
                        </m:e>
                        <m:sup>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𝐾𝑔</m:t>
                      </m:r>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e>
                        <m:sup>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=2.18 </m:t>
                      </m:r>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𝑁𝑚</m:t>
                      </m:r>
                    </m:oMath>
                  </m:oMathPara>
                </a14:m>
                <a:endParaRPr lang="es-EC" dirty="0">
                  <a:effectLst/>
                  <a:latin typeface="Times New Roman" panose="02020603050405020304" pitchFamily="18" charset="0"/>
                  <a:ea typeface="Times New Roman" panose="02020603050405020304" pitchFamily="18" charset="0"/>
                </a:endParaRPr>
              </a:p>
              <a:p>
                <a:pPr algn="ctr">
                  <a:lnSpc>
                    <a:spcPct val="200000"/>
                  </a:lnSpc>
                </a:pPr>
                <a:r>
                  <a:rPr lang="es-EC" dirty="0">
                    <a:effectLst/>
                    <a:latin typeface="Arial" panose="020B0604020202020204" pitchFamily="34" charset="0"/>
                    <a:ea typeface="Times New Roman" panose="02020603050405020304" pitchFamily="18" charset="0"/>
                  </a:rPr>
                  <a:t>T=22.29 Kg cm</a:t>
                </a:r>
                <a:endParaRPr lang="es-EC" dirty="0">
                  <a:effectLst/>
                  <a:latin typeface="Times New Roman" panose="02020603050405020304" pitchFamily="18" charset="0"/>
                  <a:ea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5403337" y="4583125"/>
                <a:ext cx="6096000" cy="1698285"/>
              </a:xfrm>
              <a:prstGeom prst="rect">
                <a:avLst/>
              </a:prstGeom>
              <a:blipFill rotWithShape="0">
                <a:blip r:embed="rId4"/>
                <a:stretch>
                  <a:fillRect/>
                </a:stretch>
              </a:blipFill>
            </p:spPr>
            <p:txBody>
              <a:bodyPr/>
              <a:lstStyle/>
              <a:p>
                <a:r>
                  <a:rPr lang="es-EC">
                    <a:noFill/>
                  </a:rPr>
                  <a:t> </a:t>
                </a:r>
              </a:p>
            </p:txBody>
          </p:sp>
        </mc:Fallback>
      </mc:AlternateContent>
      <p:sp>
        <p:nvSpPr>
          <p:cNvPr id="10" name="Rectángulo 9"/>
          <p:cNvSpPr/>
          <p:nvPr/>
        </p:nvSpPr>
        <p:spPr>
          <a:xfrm>
            <a:off x="921695" y="229395"/>
            <a:ext cx="6745757" cy="612412"/>
          </a:xfrm>
          <a:prstGeom prst="rect">
            <a:avLst/>
          </a:prstGeom>
        </p:spPr>
        <p:txBody>
          <a:bodyPr wrap="none">
            <a:spAutoFit/>
          </a:bodyPr>
          <a:lstStyle/>
          <a:p>
            <a:pPr lvl="2">
              <a:lnSpc>
                <a:spcPct val="200000"/>
              </a:lnSpc>
              <a:spcAft>
                <a:spcPts val="1000"/>
              </a:spcAft>
            </a:pPr>
            <a:r>
              <a:rPr lang="es-EC" sz="2000" b="1" dirty="0">
                <a:latin typeface="Arial" panose="020B0604020202020204" pitchFamily="34" charset="0"/>
                <a:ea typeface="Times New Roman" panose="02020603050405020304" pitchFamily="18" charset="0"/>
                <a:cs typeface="Times New Roman" panose="02020603050405020304" pitchFamily="18" charset="0"/>
              </a:rPr>
              <a:t>Motor conductor de movimiento sobre el eje X</a:t>
            </a:r>
            <a:endParaRPr lang="es-EC" sz="20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6803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a:xfrm>
            <a:off x="531812" y="1016388"/>
            <a:ext cx="779767" cy="365125"/>
          </a:xfrm>
        </p:spPr>
        <p:txBody>
          <a:bodyPr/>
          <a:lstStyle/>
          <a:p>
            <a:fld id="{98C4C68B-9406-4B77-89B9-C5DA16782ACF}" type="slidenum">
              <a:rPr lang="es-EC" smtClean="0"/>
              <a:t>63</a:t>
            </a:fld>
            <a:endParaRPr lang="es-EC"/>
          </a:p>
        </p:txBody>
      </p:sp>
      <p:sp>
        <p:nvSpPr>
          <p:cNvPr id="5" name="Rectángulo 4"/>
          <p:cNvSpPr/>
          <p:nvPr/>
        </p:nvSpPr>
        <p:spPr>
          <a:xfrm>
            <a:off x="921695" y="1198950"/>
            <a:ext cx="6741141" cy="707886"/>
          </a:xfrm>
          <a:prstGeom prst="rect">
            <a:avLst/>
          </a:prstGeom>
        </p:spPr>
        <p:txBody>
          <a:bodyPr wrap="none">
            <a:spAutoFit/>
          </a:bodyPr>
          <a:lstStyle/>
          <a:p>
            <a:pPr lvl="2">
              <a:lnSpc>
                <a:spcPct val="200000"/>
              </a:lnSpc>
              <a:spcAft>
                <a:spcPts val="1000"/>
              </a:spcAft>
            </a:pPr>
            <a:r>
              <a:rPr lang="es-EC" sz="2000" b="1" dirty="0">
                <a:latin typeface="Arial" panose="020B0604020202020204" pitchFamily="34" charset="0"/>
                <a:ea typeface="Times New Roman" panose="02020603050405020304" pitchFamily="18" charset="0"/>
                <a:cs typeface="Times New Roman" panose="02020603050405020304" pitchFamily="18" charset="0"/>
              </a:rPr>
              <a:t>Motor conductor de movimiento sobre el eje Y</a:t>
            </a:r>
            <a:endParaRPr lang="es-EC" sz="20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6" name="Rectángulo 5"/>
          <p:cNvSpPr/>
          <p:nvPr/>
        </p:nvSpPr>
        <p:spPr>
          <a:xfrm>
            <a:off x="2161051" y="2089398"/>
            <a:ext cx="3018775" cy="369332"/>
          </a:xfrm>
          <a:prstGeom prst="rect">
            <a:avLst/>
          </a:prstGeom>
        </p:spPr>
        <p:txBody>
          <a:bodyPr wrap="none">
            <a:spAutoFit/>
          </a:bodyPr>
          <a:lstStyle/>
          <a:p>
            <a:r>
              <a:rPr lang="es-ES_tradnl" dirty="0">
                <a:latin typeface="Arial" panose="020B0604020202020204" pitchFamily="34" charset="0"/>
                <a:ea typeface="Times New Roman" panose="02020603050405020304" pitchFamily="18" charset="0"/>
              </a:rPr>
              <a:t>D</a:t>
            </a:r>
            <a:r>
              <a:rPr lang="es-ES_tradnl" dirty="0" smtClean="0">
                <a:latin typeface="Arial" panose="020B0604020202020204" pitchFamily="34" charset="0"/>
                <a:ea typeface="Times New Roman" panose="02020603050405020304" pitchFamily="18" charset="0"/>
              </a:rPr>
              <a:t>istancia </a:t>
            </a:r>
            <a:r>
              <a:rPr lang="es-ES_tradnl" dirty="0">
                <a:latin typeface="Arial" panose="020B0604020202020204" pitchFamily="34" charset="0"/>
                <a:ea typeface="Times New Roman" panose="02020603050405020304" pitchFamily="18" charset="0"/>
              </a:rPr>
              <a:t>máxima de 15 cm</a:t>
            </a:r>
            <a:endParaRPr lang="es-EC" dirty="0"/>
          </a:p>
        </p:txBody>
      </p:sp>
      <p:sp>
        <p:nvSpPr>
          <p:cNvPr id="7" name="Rectángulo 6"/>
          <p:cNvSpPr/>
          <p:nvPr/>
        </p:nvSpPr>
        <p:spPr>
          <a:xfrm>
            <a:off x="2155621" y="2641292"/>
            <a:ext cx="5288627" cy="369332"/>
          </a:xfrm>
          <a:prstGeom prst="rect">
            <a:avLst/>
          </a:prstGeom>
        </p:spPr>
        <p:txBody>
          <a:bodyPr wrap="none">
            <a:spAutoFit/>
          </a:bodyPr>
          <a:lstStyle/>
          <a:p>
            <a:r>
              <a:rPr lang="es-EC" dirty="0">
                <a:solidFill>
                  <a:srgbClr val="000000"/>
                </a:solidFill>
                <a:latin typeface="Arial" panose="020B0604020202020204" pitchFamily="34" charset="0"/>
                <a:ea typeface="Times New Roman" panose="02020603050405020304" pitchFamily="18" charset="0"/>
              </a:rPr>
              <a:t>V</a:t>
            </a:r>
            <a:r>
              <a:rPr lang="es-EC" dirty="0" smtClean="0">
                <a:solidFill>
                  <a:srgbClr val="000000"/>
                </a:solidFill>
                <a:latin typeface="Arial" panose="020B0604020202020204" pitchFamily="34" charset="0"/>
                <a:ea typeface="Times New Roman" panose="02020603050405020304" pitchFamily="18" charset="0"/>
              </a:rPr>
              <a:t>elocidad</a:t>
            </a:r>
            <a:r>
              <a:rPr lang="es-ES_tradnl" dirty="0" smtClean="0">
                <a:latin typeface="Arial" panose="020B0604020202020204" pitchFamily="34" charset="0"/>
                <a:ea typeface="Times New Roman" panose="02020603050405020304" pitchFamily="18" charset="0"/>
              </a:rPr>
              <a:t> </a:t>
            </a:r>
            <a:r>
              <a:rPr lang="es-ES_tradnl" dirty="0">
                <a:latin typeface="Arial" panose="020B0604020202020204" pitchFamily="34" charset="0"/>
                <a:ea typeface="Times New Roman" panose="02020603050405020304" pitchFamily="18" charset="0"/>
              </a:rPr>
              <a:t>máxima de desplazamiento es de 1 m/s</a:t>
            </a:r>
            <a:endParaRPr lang="es-EC" dirty="0"/>
          </a:p>
        </p:txBody>
      </p:sp>
      <p:sp>
        <p:nvSpPr>
          <p:cNvPr id="8" name="Rectángulo 7"/>
          <p:cNvSpPr/>
          <p:nvPr/>
        </p:nvSpPr>
        <p:spPr>
          <a:xfrm>
            <a:off x="2155621" y="3193186"/>
            <a:ext cx="2424062" cy="369332"/>
          </a:xfrm>
          <a:prstGeom prst="rect">
            <a:avLst/>
          </a:prstGeom>
        </p:spPr>
        <p:txBody>
          <a:bodyPr wrap="none">
            <a:spAutoFit/>
          </a:bodyPr>
          <a:lstStyle/>
          <a:p>
            <a:r>
              <a:rPr lang="es-ES_tradnl" dirty="0">
                <a:latin typeface="Arial" panose="020B0604020202020204" pitchFamily="34" charset="0"/>
                <a:ea typeface="Times New Roman" panose="02020603050405020304" pitchFamily="18" charset="0"/>
              </a:rPr>
              <a:t>A</a:t>
            </a:r>
            <a:r>
              <a:rPr lang="es-ES_tradnl" dirty="0" smtClean="0">
                <a:latin typeface="Arial" panose="020B0604020202020204" pitchFamily="34" charset="0"/>
                <a:ea typeface="Times New Roman" panose="02020603050405020304" pitchFamily="18" charset="0"/>
              </a:rPr>
              <a:t>celeración </a:t>
            </a:r>
            <a:r>
              <a:rPr lang="es-ES_tradnl" dirty="0">
                <a:latin typeface="Arial" panose="020B0604020202020204" pitchFamily="34" charset="0"/>
                <a:ea typeface="Times New Roman" panose="02020603050405020304" pitchFamily="18" charset="0"/>
              </a:rPr>
              <a:t>de 1 m/s</a:t>
            </a:r>
            <a:r>
              <a:rPr lang="es-ES_tradnl" baseline="30000" dirty="0">
                <a:latin typeface="Arial" panose="020B0604020202020204" pitchFamily="34" charset="0"/>
                <a:ea typeface="Times New Roman" panose="02020603050405020304" pitchFamily="18" charset="0"/>
              </a:rPr>
              <a:t>2</a:t>
            </a:r>
            <a:endParaRPr lang="es-EC" dirty="0"/>
          </a:p>
        </p:txBody>
      </p:sp>
      <p:sp>
        <p:nvSpPr>
          <p:cNvPr id="9" name="Rectángulo 8"/>
          <p:cNvSpPr/>
          <p:nvPr/>
        </p:nvSpPr>
        <p:spPr>
          <a:xfrm>
            <a:off x="2194138" y="3766293"/>
            <a:ext cx="5109156" cy="369332"/>
          </a:xfrm>
          <a:prstGeom prst="rect">
            <a:avLst/>
          </a:prstGeom>
        </p:spPr>
        <p:txBody>
          <a:bodyPr wrap="none">
            <a:spAutoFit/>
          </a:bodyPr>
          <a:lstStyle/>
          <a:p>
            <a:r>
              <a:rPr lang="es-EC" dirty="0">
                <a:solidFill>
                  <a:srgbClr val="000000"/>
                </a:solidFill>
                <a:latin typeface="Arial" panose="020B0604020202020204" pitchFamily="34" charset="0"/>
                <a:ea typeface="Times New Roman" panose="02020603050405020304" pitchFamily="18" charset="0"/>
              </a:rPr>
              <a:t>D</a:t>
            </a:r>
            <a:r>
              <a:rPr lang="es-EC" dirty="0" smtClean="0">
                <a:solidFill>
                  <a:srgbClr val="000000"/>
                </a:solidFill>
                <a:latin typeface="Arial" panose="020B0604020202020204" pitchFamily="34" charset="0"/>
                <a:ea typeface="Times New Roman" panose="02020603050405020304" pitchFamily="18" charset="0"/>
              </a:rPr>
              <a:t>iámetro de paso de la polea, es decir, 16,5 mm</a:t>
            </a:r>
            <a:endParaRPr lang="es-EC" dirty="0"/>
          </a:p>
        </p:txBody>
      </p:sp>
      <p:sp>
        <p:nvSpPr>
          <p:cNvPr id="10" name="Rectángulo 9"/>
          <p:cNvSpPr/>
          <p:nvPr/>
        </p:nvSpPr>
        <p:spPr>
          <a:xfrm>
            <a:off x="1966732" y="4074145"/>
            <a:ext cx="5346015" cy="646331"/>
          </a:xfrm>
          <a:prstGeom prst="rect">
            <a:avLst/>
          </a:prstGeom>
        </p:spPr>
        <p:txBody>
          <a:bodyPr wrap="none">
            <a:spAutoFit/>
          </a:bodyPr>
          <a:lstStyle/>
          <a:p>
            <a:pPr indent="252095" algn="just">
              <a:lnSpc>
                <a:spcPct val="200000"/>
              </a:lnSpc>
            </a:pPr>
            <a:r>
              <a:rPr lang="es-EC" dirty="0">
                <a:solidFill>
                  <a:srgbClr val="000000"/>
                </a:solidFill>
                <a:latin typeface="Arial" panose="020B0604020202020204" pitchFamily="34" charset="0"/>
                <a:ea typeface="Times New Roman" panose="02020603050405020304" pitchFamily="18" charset="0"/>
              </a:rPr>
              <a:t>60.60 rad/s y una aceleración de 60.60 rad/s</a:t>
            </a:r>
            <a:r>
              <a:rPr lang="es-EC" baseline="30000" dirty="0">
                <a:solidFill>
                  <a:srgbClr val="000000"/>
                </a:solidFill>
                <a:latin typeface="Arial" panose="020B0604020202020204" pitchFamily="34" charset="0"/>
                <a:ea typeface="Times New Roman" panose="02020603050405020304" pitchFamily="18" charset="0"/>
              </a:rPr>
              <a:t>2</a:t>
            </a:r>
            <a:r>
              <a:rPr lang="es-EC" dirty="0">
                <a:solidFill>
                  <a:srgbClr val="000000"/>
                </a:solidFill>
                <a:latin typeface="Arial" panose="020B0604020202020204" pitchFamily="34" charset="0"/>
                <a:ea typeface="Times New Roman" panose="02020603050405020304" pitchFamily="18" charset="0"/>
              </a:rPr>
              <a:t>.   </a:t>
            </a:r>
            <a:endParaRPr lang="es-EC"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ángulo 10"/>
              <p:cNvSpPr/>
              <p:nvPr/>
            </p:nvSpPr>
            <p:spPr>
              <a:xfrm>
                <a:off x="6648889" y="1538951"/>
                <a:ext cx="6096000" cy="3677802"/>
              </a:xfrm>
              <a:prstGeom prst="rect">
                <a:avLst/>
              </a:prstGeom>
            </p:spPr>
            <p:txBody>
              <a:bodyPr>
                <a:spAutoFit/>
              </a:bodyPr>
              <a:lstStyle/>
              <a:p>
                <a:pPr algn="ctr">
                  <a:lnSpc>
                    <a:spcPct val="200000"/>
                  </a:lnSpc>
                </a:pPr>
                <a14:m>
                  <m:oMathPara xmlns:m="http://schemas.openxmlformats.org/officeDocument/2006/math">
                    <m:oMathParaPr>
                      <m:jc m:val="centerGroup"/>
                    </m:oMathParaPr>
                    <m:oMath xmlns:m="http://schemas.openxmlformats.org/officeDocument/2006/math">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𝑇</m:t>
                      </m:r>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=60.60 </m:t>
                      </m:r>
                      <m:f>
                        <m:fPr>
                          <m:ctrlP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𝑟𝑎𝑑</m:t>
                          </m:r>
                        </m:num>
                        <m:den>
                          <m:sSup>
                            <m:sSupPr>
                              <m:ctrlP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𝑠</m:t>
                              </m:r>
                            </m:e>
                            <m:sup>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∙3.5∙</m:t>
                      </m:r>
                      <m:sSup>
                        <m:sSupPr>
                          <m:ctrlP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10</m:t>
                          </m:r>
                        </m:e>
                        <m:sup>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𝐾𝑔</m:t>
                      </m:r>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e>
                        <m:sup>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s-EC" dirty="0">
                  <a:effectLst/>
                  <a:latin typeface="Times New Roman" panose="02020603050405020304" pitchFamily="18" charset="0"/>
                  <a:ea typeface="Times New Roman" panose="02020603050405020304" pitchFamily="18" charset="0"/>
                </a:endParaRPr>
              </a:p>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𝑇</m:t>
                      </m:r>
                      <m:r>
                        <a:rPr lang="es-EC" i="1">
                          <a:effectLst/>
                          <a:latin typeface="Cambria Math" panose="02040503050406030204" pitchFamily="18" charset="0"/>
                          <a:ea typeface="Times New Roman" panose="02020603050405020304" pitchFamily="18" charset="0"/>
                          <a:cs typeface="Arial" panose="020B0604020202020204" pitchFamily="34" charset="0"/>
                        </a:rPr>
                        <m:t>=0.212 </m:t>
                      </m:r>
                      <m:r>
                        <a:rPr lang="es-EC" i="1">
                          <a:effectLst/>
                          <a:latin typeface="Cambria Math" panose="02040503050406030204" pitchFamily="18" charset="0"/>
                          <a:ea typeface="Times New Roman" panose="02020603050405020304" pitchFamily="18" charset="0"/>
                          <a:cs typeface="Arial" panose="020B0604020202020204" pitchFamily="34" charset="0"/>
                        </a:rPr>
                        <m:t>𝑁𝑚</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𝑇</m:t>
                      </m:r>
                      <m:r>
                        <a:rPr lang="es-EC" i="1">
                          <a:effectLst/>
                          <a:latin typeface="Cambria Math" panose="02040503050406030204" pitchFamily="18" charset="0"/>
                          <a:ea typeface="Times New Roman" panose="02020603050405020304" pitchFamily="18" charset="0"/>
                          <a:cs typeface="Arial" panose="020B0604020202020204" pitchFamily="34" charset="0"/>
                        </a:rPr>
                        <m:t>=0.212 </m:t>
                      </m:r>
                      <m:r>
                        <a:rPr lang="es-EC" i="1">
                          <a:effectLst/>
                          <a:latin typeface="Cambria Math" panose="02040503050406030204" pitchFamily="18" charset="0"/>
                          <a:ea typeface="Times New Roman" panose="02020603050405020304" pitchFamily="18" charset="0"/>
                          <a:cs typeface="Arial" panose="020B0604020202020204" pitchFamily="34" charset="0"/>
                        </a:rPr>
                        <m:t>𝑁𝑚</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𝐾𝑔</m:t>
                          </m:r>
                        </m:num>
                        <m:den>
                          <m:r>
                            <a:rPr lang="es-EC" i="1">
                              <a:effectLst/>
                              <a:latin typeface="Cambria Math" panose="02040503050406030204" pitchFamily="18" charset="0"/>
                              <a:ea typeface="Times New Roman" panose="02020603050405020304" pitchFamily="18" charset="0"/>
                              <a:cs typeface="Arial" panose="020B0604020202020204" pitchFamily="34" charset="0"/>
                            </a:rPr>
                            <m:t>9.81 </m:t>
                          </m:r>
                          <m:r>
                            <a:rPr lang="es-EC" i="1">
                              <a:effectLst/>
                              <a:latin typeface="Cambria Math" panose="02040503050406030204" pitchFamily="18" charset="0"/>
                              <a:ea typeface="Times New Roman" panose="02020603050405020304" pitchFamily="18" charset="0"/>
                              <a:cs typeface="Arial" panose="020B0604020202020204" pitchFamily="34" charset="0"/>
                            </a:rPr>
                            <m:t>𝑁</m:t>
                          </m:r>
                        </m:den>
                      </m:f>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100 </m:t>
                          </m:r>
                          <m:r>
                            <a:rPr lang="es-EC" i="1">
                              <a:effectLst/>
                              <a:latin typeface="Cambria Math" panose="02040503050406030204" pitchFamily="18" charset="0"/>
                              <a:ea typeface="Times New Roman" panose="02020603050405020304" pitchFamily="18" charset="0"/>
                              <a:cs typeface="Arial" panose="020B0604020202020204" pitchFamily="34" charset="0"/>
                            </a:rPr>
                            <m:t>𝑐𝑚</m:t>
                          </m:r>
                        </m:num>
                        <m:den>
                          <m:r>
                            <a:rPr lang="es-EC" i="1">
                              <a:effectLst/>
                              <a:latin typeface="Cambria Math" panose="02040503050406030204" pitchFamily="18" charset="0"/>
                              <a:ea typeface="Times New Roman" panose="02020603050405020304" pitchFamily="18" charset="0"/>
                              <a:cs typeface="Arial" panose="020B0604020202020204" pitchFamily="34" charset="0"/>
                            </a:rPr>
                            <m:t>1 </m:t>
                          </m:r>
                          <m:r>
                            <a:rPr lang="es-EC" i="1">
                              <a:effectLst/>
                              <a:latin typeface="Cambria Math" panose="02040503050406030204" pitchFamily="18" charset="0"/>
                              <a:ea typeface="Times New Roman" panose="02020603050405020304" pitchFamily="18" charset="0"/>
                              <a:cs typeface="Arial" panose="020B0604020202020204" pitchFamily="34" charset="0"/>
                            </a:rPr>
                            <m:t>𝑚</m:t>
                          </m:r>
                        </m:den>
                      </m:f>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20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𝑇</m:t>
                      </m:r>
                      <m:r>
                        <a:rPr lang="es-EC" i="1">
                          <a:effectLst/>
                          <a:latin typeface="Cambria Math" panose="02040503050406030204" pitchFamily="18" charset="0"/>
                          <a:ea typeface="Times New Roman" panose="02020603050405020304" pitchFamily="18" charset="0"/>
                          <a:cs typeface="Arial" panose="020B0604020202020204" pitchFamily="34" charset="0"/>
                        </a:rPr>
                        <m:t>= 2.16 </m:t>
                      </m:r>
                      <m:r>
                        <a:rPr lang="es-EC" i="1">
                          <a:effectLst/>
                          <a:latin typeface="Cambria Math" panose="02040503050406030204" pitchFamily="18" charset="0"/>
                          <a:ea typeface="Times New Roman" panose="02020603050405020304" pitchFamily="18" charset="0"/>
                          <a:cs typeface="Arial" panose="020B0604020202020204" pitchFamily="34" charset="0"/>
                        </a:rPr>
                        <m:t>𝐾𝑔</m:t>
                      </m:r>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𝑐𝑚</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6648889" y="1538951"/>
                <a:ext cx="6096000" cy="3677802"/>
              </a:xfrm>
              <a:prstGeom prst="rect">
                <a:avLst/>
              </a:prstGeom>
              <a:blipFill rotWithShape="0">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1804592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98C4C68B-9406-4B77-89B9-C5DA16782ACF}" type="slidenum">
              <a:rPr lang="es-EC" smtClean="0"/>
              <a:t>64</a:t>
            </a:fld>
            <a:endParaRPr lang="es-EC"/>
          </a:p>
        </p:txBody>
      </p:sp>
      <p:pic>
        <p:nvPicPr>
          <p:cNvPr id="5" name="Imagen 4"/>
          <p:cNvPicPr/>
          <p:nvPr/>
        </p:nvPicPr>
        <p:blipFill>
          <a:blip r:embed="rId2"/>
          <a:stretch>
            <a:fillRect/>
          </a:stretch>
        </p:blipFill>
        <p:spPr>
          <a:xfrm>
            <a:off x="2589212" y="787782"/>
            <a:ext cx="2367800" cy="1345818"/>
          </a:xfrm>
          <a:prstGeom prst="rect">
            <a:avLst/>
          </a:prstGeom>
        </p:spPr>
      </p:pic>
      <p:sp>
        <p:nvSpPr>
          <p:cNvPr id="6" name="Rectángulo 5"/>
          <p:cNvSpPr/>
          <p:nvPr/>
        </p:nvSpPr>
        <p:spPr>
          <a:xfrm>
            <a:off x="5646822" y="487512"/>
            <a:ext cx="6096000" cy="2308324"/>
          </a:xfrm>
          <a:prstGeom prst="rect">
            <a:avLst/>
          </a:prstGeom>
        </p:spPr>
        <p:txBody>
          <a:bodyPr>
            <a:spAutoFit/>
          </a:bodyPr>
          <a:lstStyle/>
          <a:p>
            <a:pPr marL="342900" lvl="0" indent="-342900">
              <a:lnSpc>
                <a:spcPct val="200000"/>
              </a:lnSpc>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Times New Roman" panose="02020603050405020304" pitchFamily="18" charset="0"/>
              </a:rPr>
              <a:t>Torque: 19.80kg @ 4.8v, 25kg @ 7v</a:t>
            </a:r>
            <a:endParaRPr lang="es-EC" dirty="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Times New Roman" panose="02020603050405020304" pitchFamily="18" charset="0"/>
              </a:rPr>
              <a:t>Peso: 175g</a:t>
            </a:r>
            <a:endParaRPr lang="es-EC" dirty="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pPr>
            <a:r>
              <a:rPr lang="en-US" dirty="0" err="1">
                <a:latin typeface="Arial" panose="020B0604020202020204" pitchFamily="34" charset="0"/>
                <a:ea typeface="Times New Roman" panose="02020603050405020304" pitchFamily="18" charset="0"/>
                <a:cs typeface="Times New Roman" panose="02020603050405020304" pitchFamily="18" charset="0"/>
              </a:rPr>
              <a:t>Velocidad</a:t>
            </a:r>
            <a:r>
              <a:rPr lang="en-US" dirty="0">
                <a:latin typeface="Arial" panose="020B0604020202020204" pitchFamily="34" charset="0"/>
                <a:ea typeface="Times New Roman" panose="02020603050405020304" pitchFamily="18" charset="0"/>
                <a:cs typeface="Times New Roman" panose="02020603050405020304" pitchFamily="18" charset="0"/>
              </a:rPr>
              <a:t>: 0.23 / 60deg @ 4.8v, 0.20 / 60 </a:t>
            </a:r>
            <a:r>
              <a:rPr lang="en-US" dirty="0" err="1">
                <a:latin typeface="Arial" panose="020B0604020202020204" pitchFamily="34" charset="0"/>
                <a:ea typeface="Times New Roman" panose="02020603050405020304" pitchFamily="18" charset="0"/>
                <a:cs typeface="Times New Roman" panose="02020603050405020304" pitchFamily="18" charset="0"/>
              </a:rPr>
              <a:t>deg</a:t>
            </a:r>
            <a:r>
              <a:rPr lang="en-US" dirty="0">
                <a:latin typeface="Arial" panose="020B0604020202020204" pitchFamily="34" charset="0"/>
                <a:ea typeface="Times New Roman" panose="02020603050405020304" pitchFamily="18" charset="0"/>
                <a:cs typeface="Times New Roman" panose="02020603050405020304" pitchFamily="18" charset="0"/>
              </a:rPr>
              <a:t> @ 6v</a:t>
            </a:r>
            <a:endParaRPr lang="es-EC" dirty="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Times New Roman" panose="02020603050405020304" pitchFamily="18" charset="0"/>
              </a:rPr>
              <a:t>Voltaje: 4.8v~7v</a:t>
            </a:r>
            <a:endParaRPr lang="es-EC"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7" name="Rectángulo 6"/>
          <p:cNvSpPr/>
          <p:nvPr/>
        </p:nvSpPr>
        <p:spPr>
          <a:xfrm>
            <a:off x="1311579" y="2437661"/>
            <a:ext cx="3773790" cy="716350"/>
          </a:xfrm>
          <a:prstGeom prst="rect">
            <a:avLst/>
          </a:prstGeom>
        </p:spPr>
        <p:txBody>
          <a:bodyPr wrap="none">
            <a:spAutoFit/>
          </a:bodyPr>
          <a:lstStyle/>
          <a:p>
            <a:pPr lvl="2">
              <a:lnSpc>
                <a:spcPct val="200000"/>
              </a:lnSpc>
              <a:spcAft>
                <a:spcPts val="0"/>
              </a:spcAft>
            </a:pPr>
            <a:r>
              <a:rPr lang="es-EC" sz="2400" b="1" dirty="0">
                <a:latin typeface="Arial" panose="020B0604020202020204" pitchFamily="34" charset="0"/>
                <a:ea typeface="Times New Roman" panose="02020603050405020304" pitchFamily="18" charset="0"/>
                <a:cs typeface="Times New Roman" panose="02020603050405020304" pitchFamily="18" charset="0"/>
              </a:rPr>
              <a:t>Fuente de Energía</a:t>
            </a:r>
            <a:endParaRPr lang="es-EC" sz="24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8" name="Rectángulo 7"/>
          <p:cNvSpPr/>
          <p:nvPr/>
        </p:nvSpPr>
        <p:spPr>
          <a:xfrm>
            <a:off x="1311579" y="-51646"/>
            <a:ext cx="2441694" cy="716350"/>
          </a:xfrm>
          <a:prstGeom prst="rect">
            <a:avLst/>
          </a:prstGeom>
        </p:spPr>
        <p:txBody>
          <a:bodyPr wrap="none">
            <a:spAutoFit/>
          </a:bodyPr>
          <a:lstStyle/>
          <a:p>
            <a:pPr lvl="2">
              <a:lnSpc>
                <a:spcPct val="200000"/>
              </a:lnSpc>
              <a:spcAft>
                <a:spcPts val="0"/>
              </a:spcAft>
            </a:pPr>
            <a:r>
              <a:rPr lang="es-EC" sz="2400" b="1" dirty="0" smtClean="0">
                <a:latin typeface="Arial" panose="020B0604020202020204" pitchFamily="34" charset="0"/>
                <a:ea typeface="Times New Roman" panose="02020603050405020304" pitchFamily="18" charset="0"/>
                <a:cs typeface="Times New Roman" panose="02020603050405020304" pitchFamily="18" charset="0"/>
              </a:rPr>
              <a:t>Motor </a:t>
            </a:r>
            <a:r>
              <a:rPr lang="es-EC" sz="2400" b="1" dirty="0" err="1" smtClean="0">
                <a:latin typeface="Arial" panose="020B0604020202020204" pitchFamily="34" charset="0"/>
                <a:ea typeface="Times New Roman" panose="02020603050405020304" pitchFamily="18" charset="0"/>
                <a:cs typeface="Times New Roman" panose="02020603050405020304" pitchFamily="18" charset="0"/>
              </a:rPr>
              <a:t>Dc</a:t>
            </a:r>
            <a:endParaRPr lang="es-EC" sz="2400" dirty="0">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9" name="Imagen 8"/>
          <p:cNvPicPr/>
          <p:nvPr/>
        </p:nvPicPr>
        <p:blipFill>
          <a:blip r:embed="rId3"/>
          <a:stretch>
            <a:fillRect/>
          </a:stretch>
        </p:blipFill>
        <p:spPr>
          <a:xfrm>
            <a:off x="2436174" y="3631344"/>
            <a:ext cx="3029149" cy="2023211"/>
          </a:xfrm>
          <a:prstGeom prst="rect">
            <a:avLst/>
          </a:prstGeom>
        </p:spPr>
      </p:pic>
      <p:sp>
        <p:nvSpPr>
          <p:cNvPr id="10" name="Rectángulo 9"/>
          <p:cNvSpPr/>
          <p:nvPr/>
        </p:nvSpPr>
        <p:spPr>
          <a:xfrm>
            <a:off x="5646822" y="3586858"/>
            <a:ext cx="3880185" cy="2308324"/>
          </a:xfrm>
          <a:prstGeom prst="rect">
            <a:avLst/>
          </a:prstGeom>
        </p:spPr>
        <p:txBody>
          <a:bodyPr wrap="square">
            <a:spAutoFit/>
          </a:bodyPr>
          <a:lstStyle/>
          <a:p>
            <a:pPr marL="342900" lvl="0" indent="-342900" algn="just">
              <a:lnSpc>
                <a:spcPct val="200000"/>
              </a:lnSpc>
              <a:spcAft>
                <a:spcPts val="0"/>
              </a:spcAft>
              <a:buFont typeface="Symbol" panose="05050102010706020507" pitchFamily="18" charset="2"/>
              <a:buChar char=""/>
            </a:pPr>
            <a:r>
              <a:rPr lang="es-EC"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Entrada: AC 110-240V 50/60 Hz</a:t>
            </a:r>
            <a:endParaRPr lang="es-EC" dirty="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Salida: 12V 3A </a:t>
            </a:r>
            <a:endParaRPr lang="es-EC" dirty="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Adaptador con Plug modelo </a:t>
            </a:r>
            <a:r>
              <a:rPr lang="es-EC"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US</a:t>
            </a:r>
            <a:endParaRPr lang="es-EC" dirty="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pPr>
            <a:r>
              <a:rPr lang="es-EC"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Uso interno únicamente.</a:t>
            </a:r>
            <a:endParaRPr lang="es-EC" dirty="0">
              <a:effectLs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67786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98C4C68B-9406-4B77-89B9-C5DA16782ACF}" type="slidenum">
              <a:rPr lang="es-EC" smtClean="0"/>
              <a:t>65</a:t>
            </a:fld>
            <a:endParaRPr lang="es-EC"/>
          </a:p>
        </p:txBody>
      </p:sp>
      <p:sp>
        <p:nvSpPr>
          <p:cNvPr id="5" name="Rectángulo 4"/>
          <p:cNvSpPr/>
          <p:nvPr/>
        </p:nvSpPr>
        <p:spPr>
          <a:xfrm>
            <a:off x="772378" y="554068"/>
            <a:ext cx="4527747" cy="1323439"/>
          </a:xfrm>
          <a:prstGeom prst="rect">
            <a:avLst/>
          </a:prstGeom>
        </p:spPr>
        <p:txBody>
          <a:bodyPr wrap="square">
            <a:spAutoFit/>
          </a:bodyPr>
          <a:lstStyle/>
          <a:p>
            <a:pPr lvl="2">
              <a:lnSpc>
                <a:spcPct val="200000"/>
              </a:lnSpc>
              <a:spcAft>
                <a:spcPts val="0"/>
              </a:spcAft>
            </a:pPr>
            <a:r>
              <a:rPr lang="es-EC" sz="2000" b="1" dirty="0">
                <a:latin typeface="Arial" panose="020B0604020202020204" pitchFamily="34" charset="0"/>
                <a:ea typeface="Times New Roman" panose="02020603050405020304" pitchFamily="18" charset="0"/>
                <a:cs typeface="Times New Roman" panose="02020603050405020304" pitchFamily="18" charset="0"/>
              </a:rPr>
              <a:t>Control de Giro con Puente H - Integrado L298</a:t>
            </a:r>
            <a:endParaRPr lang="es-EC" sz="2000" dirty="0">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2256472" y="2019505"/>
            <a:ext cx="894080" cy="1082675"/>
          </a:xfrm>
          <a:prstGeom prst="rect">
            <a:avLst/>
          </a:prstGeom>
          <a:noFill/>
          <a:ln>
            <a:noFill/>
          </a:ln>
        </p:spPr>
      </p:pic>
      <p:pic>
        <p:nvPicPr>
          <p:cNvPr id="8" name="Imagen 7"/>
          <p:cNvPicPr/>
          <p:nvPr/>
        </p:nvPicPr>
        <p:blipFill>
          <a:blip r:embed="rId4">
            <a:extLst>
              <a:ext uri="{28A0092B-C50C-407E-A947-70E740481C1C}">
                <a14:useLocalDpi xmlns:a14="http://schemas.microsoft.com/office/drawing/2010/main" val="0"/>
              </a:ext>
            </a:extLst>
          </a:blip>
          <a:srcRect/>
          <a:stretch>
            <a:fillRect/>
          </a:stretch>
        </p:blipFill>
        <p:spPr bwMode="auto">
          <a:xfrm>
            <a:off x="1824504" y="3344105"/>
            <a:ext cx="3816350" cy="2704465"/>
          </a:xfrm>
          <a:prstGeom prst="rect">
            <a:avLst/>
          </a:prstGeom>
          <a:noFill/>
          <a:ln>
            <a:noFill/>
          </a:ln>
        </p:spPr>
      </p:pic>
      <p:pic>
        <p:nvPicPr>
          <p:cNvPr id="9" name="Imagen 8"/>
          <p:cNvPicPr/>
          <p:nvPr/>
        </p:nvPicPr>
        <p:blipFill rotWithShape="1">
          <a:blip r:embed="rId5">
            <a:extLst>
              <a:ext uri="{28A0092B-C50C-407E-A947-70E740481C1C}">
                <a14:useLocalDpi xmlns:a14="http://schemas.microsoft.com/office/drawing/2010/main" val="0"/>
              </a:ext>
            </a:extLst>
          </a:blip>
          <a:srcRect r="5314"/>
          <a:stretch/>
        </p:blipFill>
        <p:spPr bwMode="auto">
          <a:xfrm>
            <a:off x="6399211" y="554068"/>
            <a:ext cx="3266627" cy="2255660"/>
          </a:xfrm>
          <a:prstGeom prst="rect">
            <a:avLst/>
          </a:prstGeom>
          <a:noFill/>
          <a:ln>
            <a:noFill/>
          </a:ln>
          <a:extLst>
            <a:ext uri="{53640926-AAD7-44D8-BBD7-CCE9431645EC}">
              <a14:shadowObscured xmlns:a14="http://schemas.microsoft.com/office/drawing/2010/main"/>
            </a:ext>
          </a:extLst>
        </p:spPr>
      </p:pic>
      <p:graphicFrame>
        <p:nvGraphicFramePr>
          <p:cNvPr id="12" name="Tabla 11"/>
          <p:cNvGraphicFramePr>
            <a:graphicFrameLocks noGrp="1"/>
          </p:cNvGraphicFramePr>
          <p:nvPr>
            <p:extLst>
              <p:ext uri="{D42A27DB-BD31-4B8C-83A1-F6EECF244321}">
                <p14:modId xmlns:p14="http://schemas.microsoft.com/office/powerpoint/2010/main" val="1899573877"/>
              </p:ext>
            </p:extLst>
          </p:nvPr>
        </p:nvGraphicFramePr>
        <p:xfrm>
          <a:off x="6525368" y="2937131"/>
          <a:ext cx="4982527" cy="3744933"/>
        </p:xfrm>
        <a:graphic>
          <a:graphicData uri="http://schemas.openxmlformats.org/drawingml/2006/table">
            <a:tbl>
              <a:tblPr firstRow="1" firstCol="1" bandRow="1">
                <a:tableStyleId>{B301B821-A1FF-4177-AEE7-76D212191A09}</a:tableStyleId>
              </a:tblPr>
              <a:tblGrid>
                <a:gridCol w="2803798"/>
                <a:gridCol w="2178729"/>
              </a:tblGrid>
              <a:tr h="199811">
                <a:tc>
                  <a:txBody>
                    <a:bodyPr/>
                    <a:lstStyle/>
                    <a:p>
                      <a:pPr algn="ctr">
                        <a:lnSpc>
                          <a:spcPct val="115000"/>
                        </a:lnSpc>
                        <a:spcAft>
                          <a:spcPts val="0"/>
                        </a:spcAft>
                      </a:pPr>
                      <a:r>
                        <a:rPr lang="es-EC" sz="1200" dirty="0">
                          <a:effectLst/>
                        </a:rPr>
                        <a:t>Señales de Control</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Control de Giro</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875424">
                <a:tc>
                  <a:txBody>
                    <a:bodyPr/>
                    <a:lstStyle/>
                    <a:p>
                      <a:pPr algn="just">
                        <a:lnSpc>
                          <a:spcPct val="115000"/>
                        </a:lnSpc>
                        <a:spcAft>
                          <a:spcPts val="0"/>
                        </a:spcAft>
                      </a:pP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 </a:t>
                      </a:r>
                      <a:endParaRPr lang="es-EC" sz="1100">
                        <a:effectLst/>
                      </a:endParaRPr>
                    </a:p>
                    <a:p>
                      <a:pPr algn="just">
                        <a:lnSpc>
                          <a:spcPct val="115000"/>
                        </a:lnSpc>
                        <a:spcAft>
                          <a:spcPts val="0"/>
                        </a:spcAft>
                      </a:pPr>
                      <a:r>
                        <a:rPr lang="es-EC" sz="1200">
                          <a:effectLst/>
                        </a:rPr>
                        <a:t>Cambio de sentido de Giro.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886399">
                <a:tc>
                  <a:txBody>
                    <a:bodyPr/>
                    <a:lstStyle/>
                    <a:p>
                      <a:pPr algn="just">
                        <a:lnSpc>
                          <a:spcPct val="115000"/>
                        </a:lnSpc>
                        <a:spcAft>
                          <a:spcPts val="0"/>
                        </a:spcAft>
                      </a:pP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dirty="0">
                          <a:effectLst/>
                        </a:rPr>
                        <a:t> </a:t>
                      </a:r>
                      <a:endParaRPr lang="es-EC" sz="1100" dirty="0">
                        <a:effectLst/>
                      </a:endParaRPr>
                    </a:p>
                    <a:p>
                      <a:pPr algn="just">
                        <a:lnSpc>
                          <a:spcPct val="115000"/>
                        </a:lnSpc>
                        <a:spcAft>
                          <a:spcPts val="0"/>
                        </a:spcAft>
                      </a:pPr>
                      <a:r>
                        <a:rPr lang="es-EC" sz="1200" dirty="0">
                          <a:effectLst/>
                        </a:rPr>
                        <a:t>Cambio de sentido de Giro.</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886399">
                <a:tc>
                  <a:txBody>
                    <a:bodyPr/>
                    <a:lstStyle/>
                    <a:p>
                      <a:pPr algn="just">
                        <a:lnSpc>
                          <a:spcPct val="115000"/>
                        </a:lnSpc>
                        <a:spcAft>
                          <a:spcPts val="0"/>
                        </a:spcAft>
                      </a:pP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No existe variación en el sentido de giro del motor.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886399">
                <a:tc>
                  <a:txBody>
                    <a:bodyPr/>
                    <a:lstStyle/>
                    <a:p>
                      <a:pPr algn="just">
                        <a:lnSpc>
                          <a:spcPct val="115000"/>
                        </a:lnSpc>
                        <a:spcAft>
                          <a:spcPts val="0"/>
                        </a:spcAft>
                      </a:pP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dirty="0">
                          <a:effectLst/>
                        </a:rPr>
                        <a:t>No existe variación en el sentido de giro del motor.</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13" name="Imagen 8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3128" y="3324477"/>
            <a:ext cx="1223729" cy="63226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8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3128" y="4237549"/>
            <a:ext cx="1223729" cy="6322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Objeto 14"/>
          <p:cNvGraphicFramePr>
            <a:graphicFrameLocks noChangeAspect="1"/>
          </p:cNvGraphicFramePr>
          <p:nvPr>
            <p:extLst>
              <p:ext uri="{D42A27DB-BD31-4B8C-83A1-F6EECF244321}">
                <p14:modId xmlns:p14="http://schemas.microsoft.com/office/powerpoint/2010/main" val="567522078"/>
              </p:ext>
            </p:extLst>
          </p:nvPr>
        </p:nvGraphicFramePr>
        <p:xfrm>
          <a:off x="7253242" y="5150621"/>
          <a:ext cx="1193615" cy="629599"/>
        </p:xfrm>
        <a:graphic>
          <a:graphicData uri="http://schemas.openxmlformats.org/presentationml/2006/ole">
            <mc:AlternateContent xmlns:mc="http://schemas.openxmlformats.org/markup-compatibility/2006">
              <mc:Choice xmlns:v="urn:schemas-microsoft-com:vml" Requires="v">
                <p:oleObj spid="_x0000_s5134" name="Imagen de mapa de bits" r:id="rId7" imgW="1743318" imgH="905001" progId="Paint.Picture">
                  <p:embed/>
                </p:oleObj>
              </mc:Choice>
              <mc:Fallback>
                <p:oleObj name="Imagen de mapa de bits" r:id="rId7" imgW="1743318" imgH="905001"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3242" y="5150621"/>
                        <a:ext cx="1193615" cy="629599"/>
                      </a:xfrm>
                      <a:prstGeom prst="rect">
                        <a:avLst/>
                      </a:prstGeom>
                      <a:noFill/>
                    </p:spPr>
                  </p:pic>
                </p:oleObj>
              </mc:Fallback>
            </mc:AlternateContent>
          </a:graphicData>
        </a:graphic>
      </p:graphicFrame>
      <p:graphicFrame>
        <p:nvGraphicFramePr>
          <p:cNvPr id="16" name="Objeto 15"/>
          <p:cNvGraphicFramePr>
            <a:graphicFrameLocks noChangeAspect="1"/>
          </p:cNvGraphicFramePr>
          <p:nvPr>
            <p:extLst>
              <p:ext uri="{D42A27DB-BD31-4B8C-83A1-F6EECF244321}">
                <p14:modId xmlns:p14="http://schemas.microsoft.com/office/powerpoint/2010/main" val="3971252842"/>
              </p:ext>
            </p:extLst>
          </p:nvPr>
        </p:nvGraphicFramePr>
        <p:xfrm>
          <a:off x="7318558" y="5984630"/>
          <a:ext cx="1212949" cy="629422"/>
        </p:xfrm>
        <a:graphic>
          <a:graphicData uri="http://schemas.openxmlformats.org/presentationml/2006/ole">
            <mc:AlternateContent xmlns:mc="http://schemas.openxmlformats.org/markup-compatibility/2006">
              <mc:Choice xmlns:v="urn:schemas-microsoft-com:vml" Requires="v">
                <p:oleObj spid="_x0000_s5135" name="Imagen de mapa de bits" r:id="rId9" imgW="1733333" imgH="905001" progId="Paint.Picture">
                  <p:embed/>
                </p:oleObj>
              </mc:Choice>
              <mc:Fallback>
                <p:oleObj name="Imagen de mapa de bits" r:id="rId9" imgW="1733333" imgH="905001"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8558" y="5984630"/>
                        <a:ext cx="1212949" cy="629422"/>
                      </a:xfrm>
                      <a:prstGeom prst="rect">
                        <a:avLst/>
                      </a:prstGeom>
                      <a:noFill/>
                    </p:spPr>
                  </p:pic>
                </p:oleObj>
              </mc:Fallback>
            </mc:AlternateContent>
          </a:graphicData>
        </a:graphic>
      </p:graphicFrame>
    </p:spTree>
    <p:extLst>
      <p:ext uri="{BB962C8B-B14F-4D97-AF65-F5344CB8AC3E}">
        <p14:creationId xmlns:p14="http://schemas.microsoft.com/office/powerpoint/2010/main" val="25596948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98C4C68B-9406-4B77-89B9-C5DA16782ACF}" type="slidenum">
              <a:rPr lang="es-EC" smtClean="0"/>
              <a:t>66</a:t>
            </a:fld>
            <a:endParaRPr lang="es-EC"/>
          </a:p>
        </p:txBody>
      </p:sp>
      <p:sp>
        <p:nvSpPr>
          <p:cNvPr id="5" name="Rectángulo 4"/>
          <p:cNvSpPr/>
          <p:nvPr/>
        </p:nvSpPr>
        <p:spPr>
          <a:xfrm>
            <a:off x="921695" y="967246"/>
            <a:ext cx="6106159" cy="612412"/>
          </a:xfrm>
          <a:prstGeom prst="rect">
            <a:avLst/>
          </a:prstGeom>
        </p:spPr>
        <p:txBody>
          <a:bodyPr wrap="none">
            <a:spAutoFit/>
          </a:bodyPr>
          <a:lstStyle/>
          <a:p>
            <a:pPr lvl="2">
              <a:lnSpc>
                <a:spcPct val="200000"/>
              </a:lnSpc>
              <a:spcAft>
                <a:spcPts val="0"/>
              </a:spcAft>
            </a:pPr>
            <a:r>
              <a:rPr lang="es-EC" sz="2000" b="1" dirty="0">
                <a:latin typeface="Arial" panose="020B0604020202020204" pitchFamily="34" charset="0"/>
                <a:ea typeface="Times New Roman" panose="02020603050405020304" pitchFamily="18" charset="0"/>
                <a:cs typeface="Times New Roman" panose="02020603050405020304" pitchFamily="18" charset="0"/>
              </a:rPr>
              <a:t>Regulador de voltaje - Integrado LM7805 </a:t>
            </a:r>
            <a:endParaRPr lang="es-EC" sz="2000" dirty="0">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6" name="Imagen 5" descr="LM7805 5V Regulator"/>
          <p:cNvPicPr/>
          <p:nvPr/>
        </p:nvPicPr>
        <p:blipFill>
          <a:blip r:embed="rId2">
            <a:extLst>
              <a:ext uri="{28A0092B-C50C-407E-A947-70E740481C1C}">
                <a14:useLocalDpi xmlns:a14="http://schemas.microsoft.com/office/drawing/2010/main" val="0"/>
              </a:ext>
            </a:extLst>
          </a:blip>
          <a:srcRect/>
          <a:stretch>
            <a:fillRect/>
          </a:stretch>
        </p:blipFill>
        <p:spPr bwMode="auto">
          <a:xfrm>
            <a:off x="1750151" y="1759122"/>
            <a:ext cx="1321435" cy="942340"/>
          </a:xfrm>
          <a:prstGeom prst="rect">
            <a:avLst/>
          </a:prstGeom>
          <a:noFill/>
          <a:ln>
            <a:noFill/>
          </a:ln>
        </p:spPr>
      </p:pic>
      <p:sp>
        <p:nvSpPr>
          <p:cNvPr id="7" name="Rectángulo 6"/>
          <p:cNvSpPr/>
          <p:nvPr/>
        </p:nvSpPr>
        <p:spPr>
          <a:xfrm>
            <a:off x="1750151" y="2905560"/>
            <a:ext cx="6096000" cy="2862322"/>
          </a:xfrm>
          <a:prstGeom prst="rect">
            <a:avLst/>
          </a:prstGeom>
        </p:spPr>
        <p:txBody>
          <a:bodyPr>
            <a:spAutoFit/>
          </a:bodyPr>
          <a:lstStyle/>
          <a:p>
            <a:pPr marL="342900" lvl="0" indent="-342900">
              <a:lnSpc>
                <a:spcPct val="200000"/>
              </a:lnSpc>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Times New Roman" panose="02020603050405020304" pitchFamily="18" charset="0"/>
              </a:rPr>
              <a:t>Corriente de salida hasta 1 A</a:t>
            </a:r>
            <a:endParaRPr lang="es-EC" dirty="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Times New Roman" panose="02020603050405020304" pitchFamily="18" charset="0"/>
              </a:rPr>
              <a:t>Voltajes de Salida: 5, 6, 8, 9, 10, 12, 15, 18, 24 V</a:t>
            </a:r>
            <a:endParaRPr lang="es-EC" dirty="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Times New Roman" panose="02020603050405020304" pitchFamily="18" charset="0"/>
              </a:rPr>
              <a:t>Protección para altas cargas térmicas</a:t>
            </a:r>
            <a:endParaRPr lang="es-EC" dirty="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Times New Roman" panose="02020603050405020304" pitchFamily="18" charset="0"/>
              </a:rPr>
              <a:t>Protección ante cortos-circuitos</a:t>
            </a:r>
            <a:endParaRPr lang="es-EC" dirty="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Times New Roman" panose="02020603050405020304" pitchFamily="18" charset="0"/>
              </a:rPr>
              <a:t>Protección para salida de transistor</a:t>
            </a:r>
            <a:endParaRPr lang="es-EC" dirty="0">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8" name="Imagen 7"/>
          <p:cNvPicPr/>
          <p:nvPr/>
        </p:nvPicPr>
        <p:blipFill>
          <a:blip r:embed="rId3"/>
          <a:stretch>
            <a:fillRect/>
          </a:stretch>
        </p:blipFill>
        <p:spPr>
          <a:xfrm>
            <a:off x="7588832" y="1652704"/>
            <a:ext cx="2941955" cy="1252855"/>
          </a:xfrm>
          <a:prstGeom prst="rect">
            <a:avLst/>
          </a:prstGeom>
        </p:spPr>
      </p:pic>
      <p:pic>
        <p:nvPicPr>
          <p:cNvPr id="9" name="Imagen 8"/>
          <p:cNvPicPr/>
          <p:nvPr/>
        </p:nvPicPr>
        <p:blipFill>
          <a:blip r:embed="rId4"/>
          <a:stretch>
            <a:fillRect/>
          </a:stretch>
        </p:blipFill>
        <p:spPr>
          <a:xfrm>
            <a:off x="7588832" y="3648698"/>
            <a:ext cx="4262120" cy="1376045"/>
          </a:xfrm>
          <a:prstGeom prst="rect">
            <a:avLst/>
          </a:prstGeom>
        </p:spPr>
      </p:pic>
    </p:spTree>
    <p:extLst>
      <p:ext uri="{BB962C8B-B14F-4D97-AF65-F5344CB8AC3E}">
        <p14:creationId xmlns:p14="http://schemas.microsoft.com/office/powerpoint/2010/main" val="1675544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98C4C68B-9406-4B77-89B9-C5DA16782ACF}" type="slidenum">
              <a:rPr lang="es-EC" smtClean="0"/>
              <a:t>67</a:t>
            </a:fld>
            <a:endParaRPr lang="es-EC"/>
          </a:p>
        </p:txBody>
      </p:sp>
      <p:sp>
        <p:nvSpPr>
          <p:cNvPr id="5" name="Rectángulo 4"/>
          <p:cNvSpPr/>
          <p:nvPr/>
        </p:nvSpPr>
        <p:spPr>
          <a:xfrm>
            <a:off x="1311579" y="237414"/>
            <a:ext cx="4065537" cy="612412"/>
          </a:xfrm>
          <a:prstGeom prst="rect">
            <a:avLst/>
          </a:prstGeom>
        </p:spPr>
        <p:txBody>
          <a:bodyPr wrap="none">
            <a:spAutoFit/>
          </a:bodyPr>
          <a:lstStyle/>
          <a:p>
            <a:pPr lvl="1">
              <a:lnSpc>
                <a:spcPct val="200000"/>
              </a:lnSpc>
              <a:spcAft>
                <a:spcPts val="1000"/>
              </a:spcAft>
            </a:pPr>
            <a:r>
              <a:rPr lang="es-EC" sz="2000" b="1" dirty="0">
                <a:latin typeface="Arial" panose="020B0604020202020204" pitchFamily="34" charset="0"/>
                <a:ea typeface="Times New Roman" panose="02020603050405020304" pitchFamily="18" charset="0"/>
                <a:cs typeface="Times New Roman" panose="02020603050405020304" pitchFamily="18" charset="0"/>
              </a:rPr>
              <a:t>Diseño de Placa Electrónica</a:t>
            </a:r>
            <a:endParaRPr lang="es-EC" sz="2000" dirty="0">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764703" y="970344"/>
            <a:ext cx="4524375" cy="3251200"/>
          </a:xfrm>
          <a:prstGeom prst="rect">
            <a:avLst/>
          </a:prstGeom>
          <a:noFill/>
          <a:ln>
            <a:noFill/>
          </a:ln>
        </p:spPr>
      </p:pic>
      <p:sp>
        <p:nvSpPr>
          <p:cNvPr id="8" name="Rectángulo 7"/>
          <p:cNvSpPr/>
          <p:nvPr/>
        </p:nvSpPr>
        <p:spPr>
          <a:xfrm>
            <a:off x="10546987" y="3323035"/>
            <a:ext cx="764953"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20 °C</a:t>
            </a:r>
            <a:endParaRPr lang="es-EC" dirty="0"/>
          </a:p>
        </p:txBody>
      </p:sp>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6351781" y="2325030"/>
            <a:ext cx="5029347" cy="3450068"/>
          </a:xfrm>
          <a:prstGeom prst="rect">
            <a:avLst/>
          </a:prstGeom>
          <a:noFill/>
          <a:ln>
            <a:noFill/>
          </a:ln>
        </p:spPr>
      </p:pic>
    </p:spTree>
    <p:extLst>
      <p:ext uri="{BB962C8B-B14F-4D97-AF65-F5344CB8AC3E}">
        <p14:creationId xmlns:p14="http://schemas.microsoft.com/office/powerpoint/2010/main" val="24903930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98C4C68B-9406-4B77-89B9-C5DA16782ACF}" type="slidenum">
              <a:rPr lang="es-EC" smtClean="0"/>
              <a:t>68</a:t>
            </a:fld>
            <a:endParaRPr lang="es-EC"/>
          </a:p>
        </p:txBody>
      </p:sp>
      <p:sp>
        <p:nvSpPr>
          <p:cNvPr id="5" name="Rectángulo 4"/>
          <p:cNvSpPr/>
          <p:nvPr/>
        </p:nvSpPr>
        <p:spPr>
          <a:xfrm>
            <a:off x="1627699" y="1152907"/>
            <a:ext cx="4349268" cy="707886"/>
          </a:xfrm>
          <a:prstGeom prst="rect">
            <a:avLst/>
          </a:prstGeom>
        </p:spPr>
        <p:txBody>
          <a:bodyPr wrap="none">
            <a:spAutoFit/>
          </a:bodyPr>
          <a:lstStyle/>
          <a:p>
            <a:pPr lvl="1">
              <a:lnSpc>
                <a:spcPct val="200000"/>
              </a:lnSpc>
              <a:spcAft>
                <a:spcPts val="1000"/>
              </a:spcAft>
            </a:pPr>
            <a:r>
              <a:rPr lang="es-EC" sz="2000" b="1" dirty="0">
                <a:latin typeface="Arial" panose="020B0604020202020204" pitchFamily="34" charset="0"/>
                <a:ea typeface="Times New Roman" panose="02020603050405020304" pitchFamily="18" charset="0"/>
                <a:cs typeface="Times New Roman" panose="02020603050405020304" pitchFamily="18" charset="0"/>
              </a:rPr>
              <a:t>Diseño de Gabinete de control</a:t>
            </a:r>
            <a:endParaRPr lang="es-EC" sz="2000" dirty="0">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627699" y="1996452"/>
            <a:ext cx="2536087" cy="2482214"/>
          </a:xfrm>
          <a:prstGeom prst="rect">
            <a:avLst/>
          </a:prstGeom>
          <a:noFill/>
          <a:ln>
            <a:noFill/>
          </a:ln>
        </p:spPr>
      </p:pic>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4746511" y="2045214"/>
            <a:ext cx="2669540" cy="2009775"/>
          </a:xfrm>
          <a:prstGeom prst="rect">
            <a:avLst/>
          </a:prstGeom>
          <a:noFill/>
          <a:ln>
            <a:noFill/>
          </a:ln>
        </p:spPr>
      </p:pic>
      <p:pic>
        <p:nvPicPr>
          <p:cNvPr id="8" name="Imagen 7"/>
          <p:cNvPicPr/>
          <p:nvPr/>
        </p:nvPicPr>
        <p:blipFill>
          <a:blip r:embed="rId4">
            <a:extLst>
              <a:ext uri="{28A0092B-C50C-407E-A947-70E740481C1C}">
                <a14:useLocalDpi xmlns:a14="http://schemas.microsoft.com/office/drawing/2010/main" val="0"/>
              </a:ext>
            </a:extLst>
          </a:blip>
          <a:srcRect/>
          <a:stretch>
            <a:fillRect/>
          </a:stretch>
        </p:blipFill>
        <p:spPr bwMode="auto">
          <a:xfrm>
            <a:off x="4773974" y="4478666"/>
            <a:ext cx="2583180" cy="2022167"/>
          </a:xfrm>
          <a:prstGeom prst="rect">
            <a:avLst/>
          </a:prstGeom>
          <a:noFill/>
          <a:ln>
            <a:noFill/>
          </a:ln>
        </p:spPr>
      </p:pic>
      <p:pic>
        <p:nvPicPr>
          <p:cNvPr id="9" name="Imagen 8"/>
          <p:cNvPicPr/>
          <p:nvPr/>
        </p:nvPicPr>
        <p:blipFill>
          <a:blip r:embed="rId5">
            <a:extLst>
              <a:ext uri="{28A0092B-C50C-407E-A947-70E740481C1C}">
                <a14:useLocalDpi xmlns:a14="http://schemas.microsoft.com/office/drawing/2010/main" val="0"/>
              </a:ext>
            </a:extLst>
          </a:blip>
          <a:srcRect/>
          <a:stretch>
            <a:fillRect/>
          </a:stretch>
        </p:blipFill>
        <p:spPr bwMode="auto">
          <a:xfrm>
            <a:off x="7998776" y="1996451"/>
            <a:ext cx="3309620" cy="2482215"/>
          </a:xfrm>
          <a:prstGeom prst="rect">
            <a:avLst/>
          </a:prstGeom>
          <a:noFill/>
          <a:ln>
            <a:noFill/>
          </a:ln>
        </p:spPr>
      </p:pic>
    </p:spTree>
    <p:extLst>
      <p:ext uri="{BB962C8B-B14F-4D97-AF65-F5344CB8AC3E}">
        <p14:creationId xmlns:p14="http://schemas.microsoft.com/office/powerpoint/2010/main" val="10783024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Diseño del Sistema de Control</a:t>
            </a:r>
            <a:endParaRPr lang="es-EC" dirty="0"/>
          </a:p>
        </p:txBody>
      </p:sp>
      <p:sp>
        <p:nvSpPr>
          <p:cNvPr id="3" name="Marcador de texto 2"/>
          <p:cNvSpPr>
            <a:spLocks noGrp="1"/>
          </p:cNvSpPr>
          <p:nvPr>
            <p:ph type="body" idx="1"/>
          </p:nvPr>
        </p:nvSpPr>
        <p:spPr/>
        <p:txBody>
          <a:bodyPr>
            <a:noAutofit/>
          </a:bodyPr>
          <a:lstStyle/>
          <a:p>
            <a:r>
              <a:rPr lang="es-ES" sz="1400" dirty="0" smtClean="0"/>
              <a:t>Configuración de puertos</a:t>
            </a:r>
          </a:p>
          <a:p>
            <a:r>
              <a:rPr lang="es-ES" sz="1400" dirty="0" smtClean="0"/>
              <a:t>Adquisición y procesamiento de imágenes</a:t>
            </a:r>
          </a:p>
          <a:p>
            <a:r>
              <a:rPr lang="es-ES" sz="1400" dirty="0" smtClean="0"/>
              <a:t>Lazo de control</a:t>
            </a:r>
          </a:p>
          <a:p>
            <a:r>
              <a:rPr lang="es-ES" sz="1400" dirty="0" smtClean="0"/>
              <a:t>Interfaz en Labview</a:t>
            </a:r>
          </a:p>
          <a:p>
            <a:endParaRPr lang="es-EC" sz="1400" dirty="0"/>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519AA779-6AED-4D7B-A4C3-BA3038AB93CB}" type="slidenum">
              <a:rPr lang="es-EC" smtClean="0"/>
              <a:t>69</a:t>
            </a:fld>
            <a:endParaRPr lang="es-EC"/>
          </a:p>
        </p:txBody>
      </p:sp>
    </p:spTree>
    <p:extLst>
      <p:ext uri="{BB962C8B-B14F-4D97-AF65-F5344CB8AC3E}">
        <p14:creationId xmlns:p14="http://schemas.microsoft.com/office/powerpoint/2010/main" val="180206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4" y="624110"/>
            <a:ext cx="8911687" cy="665847"/>
          </a:xfrm>
        </p:spPr>
        <p:txBody>
          <a:bodyPr/>
          <a:lstStyle/>
          <a:p>
            <a:r>
              <a:rPr lang="es-EC" dirty="0" smtClean="0"/>
              <a:t>Alcance</a:t>
            </a:r>
            <a:endParaRPr lang="es-EC" dirty="0"/>
          </a:p>
        </p:txBody>
      </p:sp>
      <p:sp>
        <p:nvSpPr>
          <p:cNvPr id="3" name="Marcador de fecha 2"/>
          <p:cNvSpPr>
            <a:spLocks noGrp="1"/>
          </p:cNvSpPr>
          <p:nvPr>
            <p:ph type="dt" sz="half" idx="10"/>
          </p:nvPr>
        </p:nvSpPr>
        <p:spPr/>
        <p:txBody>
          <a:bodyPr/>
          <a:lstStyle/>
          <a:p>
            <a:r>
              <a:rPr lang="es-EC" smtClean="0"/>
              <a:t>26/01/2014</a:t>
            </a:r>
            <a:endParaRPr lang="es-EC"/>
          </a:p>
        </p:txBody>
      </p:sp>
      <p:sp>
        <p:nvSpPr>
          <p:cNvPr id="4" name="Marcador de pie de página 3"/>
          <p:cNvSpPr>
            <a:spLocks noGrp="1"/>
          </p:cNvSpPr>
          <p:nvPr>
            <p:ph type="ftr" sz="quarter" idx="11"/>
          </p:nvPr>
        </p:nvSpPr>
        <p:spPr/>
        <p:txBody>
          <a:bodyPr/>
          <a:lstStyle/>
          <a:p>
            <a:r>
              <a:rPr lang="es-EC" smtClean="0"/>
              <a:t>Proyecto de Grado</a:t>
            </a:r>
            <a:endParaRPr lang="es-EC"/>
          </a:p>
        </p:txBody>
      </p:sp>
      <p:sp>
        <p:nvSpPr>
          <p:cNvPr id="5" name="Marcador de número de diapositiva 4"/>
          <p:cNvSpPr>
            <a:spLocks noGrp="1"/>
          </p:cNvSpPr>
          <p:nvPr>
            <p:ph type="sldNum" sz="quarter" idx="12"/>
          </p:nvPr>
        </p:nvSpPr>
        <p:spPr/>
        <p:txBody>
          <a:bodyPr/>
          <a:lstStyle/>
          <a:p>
            <a:fld id="{98C4C68B-9406-4B77-89B9-C5DA16782ACF}" type="slidenum">
              <a:rPr lang="es-EC" smtClean="0"/>
              <a:t>7</a:t>
            </a:fld>
            <a:endParaRPr lang="es-EC"/>
          </a:p>
        </p:txBody>
      </p:sp>
      <p:graphicFrame>
        <p:nvGraphicFramePr>
          <p:cNvPr id="6" name="Diagrama 5"/>
          <p:cNvGraphicFramePr/>
          <p:nvPr>
            <p:extLst>
              <p:ext uri="{D42A27DB-BD31-4B8C-83A1-F6EECF244321}">
                <p14:modId xmlns:p14="http://schemas.microsoft.com/office/powerpoint/2010/main" val="847037164"/>
              </p:ext>
            </p:extLst>
          </p:nvPr>
        </p:nvGraphicFramePr>
        <p:xfrm>
          <a:off x="1502229" y="1289957"/>
          <a:ext cx="10172700" cy="5517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13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5B6C7384-1FB9-4F51-887D-99EBD1B4C247}"/>
                                            </p:graphicEl>
                                          </p:spTgt>
                                        </p:tgtEl>
                                        <p:attrNameLst>
                                          <p:attrName>style.visibility</p:attrName>
                                        </p:attrNameLst>
                                      </p:cBhvr>
                                      <p:to>
                                        <p:strVal val="visible"/>
                                      </p:to>
                                    </p:set>
                                    <p:animEffect transition="in" filter="fade">
                                      <p:cBhvr>
                                        <p:cTn id="7" dur="500"/>
                                        <p:tgtEl>
                                          <p:spTgt spid="6">
                                            <p:graphicEl>
                                              <a:dgm id="{5B6C7384-1FB9-4F51-887D-99EBD1B4C24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F59668FC-B43A-48A9-9F86-88C11438536D}"/>
                                            </p:graphicEl>
                                          </p:spTgt>
                                        </p:tgtEl>
                                        <p:attrNameLst>
                                          <p:attrName>style.visibility</p:attrName>
                                        </p:attrNameLst>
                                      </p:cBhvr>
                                      <p:to>
                                        <p:strVal val="visible"/>
                                      </p:to>
                                    </p:set>
                                    <p:animEffect transition="in" filter="fade">
                                      <p:cBhvr>
                                        <p:cTn id="12" dur="500"/>
                                        <p:tgtEl>
                                          <p:spTgt spid="6">
                                            <p:graphicEl>
                                              <a:dgm id="{F59668FC-B43A-48A9-9F86-88C11438536D}"/>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3568F92A-12D0-4F8E-817D-F91329AE7922}"/>
                                            </p:graphicEl>
                                          </p:spTgt>
                                        </p:tgtEl>
                                        <p:attrNameLst>
                                          <p:attrName>style.visibility</p:attrName>
                                        </p:attrNameLst>
                                      </p:cBhvr>
                                      <p:to>
                                        <p:strVal val="visible"/>
                                      </p:to>
                                    </p:set>
                                    <p:animEffect transition="in" filter="fade">
                                      <p:cBhvr>
                                        <p:cTn id="15" dur="500"/>
                                        <p:tgtEl>
                                          <p:spTgt spid="6">
                                            <p:graphicEl>
                                              <a:dgm id="{3568F92A-12D0-4F8E-817D-F91329AE792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713BE34B-556C-4B23-A09E-0CA55660E592}"/>
                                            </p:graphicEl>
                                          </p:spTgt>
                                        </p:tgtEl>
                                        <p:attrNameLst>
                                          <p:attrName>style.visibility</p:attrName>
                                        </p:attrNameLst>
                                      </p:cBhvr>
                                      <p:to>
                                        <p:strVal val="visible"/>
                                      </p:to>
                                    </p:set>
                                    <p:animEffect transition="in" filter="fade">
                                      <p:cBhvr>
                                        <p:cTn id="20" dur="500"/>
                                        <p:tgtEl>
                                          <p:spTgt spid="6">
                                            <p:graphicEl>
                                              <a:dgm id="{713BE34B-556C-4B23-A09E-0CA55660E592}"/>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graphicEl>
                                              <a:dgm id="{8AAB69C8-60C2-4693-8E98-D1174C47651E}"/>
                                            </p:graphicEl>
                                          </p:spTgt>
                                        </p:tgtEl>
                                        <p:attrNameLst>
                                          <p:attrName>style.visibility</p:attrName>
                                        </p:attrNameLst>
                                      </p:cBhvr>
                                      <p:to>
                                        <p:strVal val="visible"/>
                                      </p:to>
                                    </p:set>
                                    <p:animEffect transition="in" filter="fade">
                                      <p:cBhvr>
                                        <p:cTn id="23" dur="500"/>
                                        <p:tgtEl>
                                          <p:spTgt spid="6">
                                            <p:graphicEl>
                                              <a:dgm id="{8AAB69C8-60C2-4693-8E98-D1174C47651E}"/>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graphicEl>
                                              <a:dgm id="{30BBABD6-D780-447C-A8BD-107BDD199AEA}"/>
                                            </p:graphicEl>
                                          </p:spTgt>
                                        </p:tgtEl>
                                        <p:attrNameLst>
                                          <p:attrName>style.visibility</p:attrName>
                                        </p:attrNameLst>
                                      </p:cBhvr>
                                      <p:to>
                                        <p:strVal val="visible"/>
                                      </p:to>
                                    </p:set>
                                    <p:animEffect transition="in" filter="fade">
                                      <p:cBhvr>
                                        <p:cTn id="28" dur="500"/>
                                        <p:tgtEl>
                                          <p:spTgt spid="6">
                                            <p:graphicEl>
                                              <a:dgm id="{30BBABD6-D780-447C-A8BD-107BDD199AEA}"/>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graphicEl>
                                              <a:dgm id="{5F0C9F2D-C01F-4ED1-A8C2-AB95AAE5112D}"/>
                                            </p:graphicEl>
                                          </p:spTgt>
                                        </p:tgtEl>
                                        <p:attrNameLst>
                                          <p:attrName>style.visibility</p:attrName>
                                        </p:attrNameLst>
                                      </p:cBhvr>
                                      <p:to>
                                        <p:strVal val="visible"/>
                                      </p:to>
                                    </p:set>
                                    <p:animEffect transition="in" filter="fade">
                                      <p:cBhvr>
                                        <p:cTn id="31" dur="500"/>
                                        <p:tgtEl>
                                          <p:spTgt spid="6">
                                            <p:graphicEl>
                                              <a:dgm id="{5F0C9F2D-C01F-4ED1-A8C2-AB95AAE5112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70</a:t>
            </a:fld>
            <a:endParaRPr lang="es-EC"/>
          </a:p>
        </p:txBody>
      </p:sp>
      <p:graphicFrame>
        <p:nvGraphicFramePr>
          <p:cNvPr id="4" name="Diagrama 1"/>
          <p:cNvGraphicFramePr/>
          <p:nvPr>
            <p:extLst>
              <p:ext uri="{D42A27DB-BD31-4B8C-83A1-F6EECF244321}">
                <p14:modId xmlns:p14="http://schemas.microsoft.com/office/powerpoint/2010/main" val="4219325518"/>
              </p:ext>
            </p:extLst>
          </p:nvPr>
        </p:nvGraphicFramePr>
        <p:xfrm>
          <a:off x="838200" y="797642"/>
          <a:ext cx="5160370" cy="3436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Marcador de contenido 11"/>
          <p:cNvPicPr>
            <a:picLocks noGrp="1" noChangeAspect="1"/>
          </p:cNvPicPr>
          <p:nvPr>
            <p:ph sz="half" idx="2"/>
          </p:nvPr>
        </p:nvPicPr>
        <p:blipFill>
          <a:blip r:embed="rId7"/>
          <a:stretch>
            <a:fillRect/>
          </a:stretch>
        </p:blipFill>
        <p:spPr>
          <a:xfrm>
            <a:off x="6749041" y="1036022"/>
            <a:ext cx="4786863" cy="4996289"/>
          </a:xfrm>
          <a:prstGeom prst="rect">
            <a:avLst/>
          </a:prstGeom>
        </p:spPr>
      </p:pic>
      <p:sp>
        <p:nvSpPr>
          <p:cNvPr id="13" name="Marcador de contenido 2"/>
          <p:cNvSpPr>
            <a:spLocks noGrp="1"/>
          </p:cNvSpPr>
          <p:nvPr>
            <p:ph idx="1"/>
          </p:nvPr>
        </p:nvSpPr>
        <p:spPr>
          <a:xfrm>
            <a:off x="4090571" y="4544414"/>
            <a:ext cx="5316940" cy="3073921"/>
          </a:xfrm>
        </p:spPr>
        <p:txBody>
          <a:bodyPr>
            <a:normAutofit/>
          </a:bodyPr>
          <a:lstStyle/>
          <a:p>
            <a:r>
              <a:rPr lang="es-ES" sz="1800" dirty="0"/>
              <a:t>Costo</a:t>
            </a:r>
          </a:p>
          <a:p>
            <a:r>
              <a:rPr lang="es-ES" sz="1800" dirty="0"/>
              <a:t>Registro de datos</a:t>
            </a:r>
          </a:p>
          <a:p>
            <a:r>
              <a:rPr lang="es-ES" smtClean="0"/>
              <a:t>Drivers</a:t>
            </a:r>
            <a:endParaRPr lang="es-ES" sz="1800" dirty="0"/>
          </a:p>
          <a:p>
            <a:r>
              <a:rPr lang="es-ES" sz="1800" dirty="0"/>
              <a:t>Presentar y manipularlos datos.</a:t>
            </a:r>
            <a:endParaRPr lang="es-EC" sz="1800" dirty="0"/>
          </a:p>
        </p:txBody>
      </p:sp>
      <p:pic>
        <p:nvPicPr>
          <p:cNvPr id="3076" name="Picture 4" descr="http://www.aliatron.com/loja/catalog/images/usb6008.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695" y="1827046"/>
            <a:ext cx="3810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8235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71</a:t>
            </a:fld>
            <a:endParaRPr lang="es-EC"/>
          </a:p>
        </p:txBody>
      </p:sp>
      <p:pic>
        <p:nvPicPr>
          <p:cNvPr id="7" name="Imagen 6"/>
          <p:cNvPicPr>
            <a:picLocks noChangeAspect="1"/>
          </p:cNvPicPr>
          <p:nvPr/>
        </p:nvPicPr>
        <p:blipFill>
          <a:blip r:embed="rId2"/>
          <a:stretch>
            <a:fillRect/>
          </a:stretch>
        </p:blipFill>
        <p:spPr>
          <a:xfrm>
            <a:off x="6394082" y="1011971"/>
            <a:ext cx="4433035" cy="2777591"/>
          </a:xfrm>
          <a:prstGeom prst="rect">
            <a:avLst/>
          </a:prstGeom>
        </p:spPr>
      </p:pic>
      <p:graphicFrame>
        <p:nvGraphicFramePr>
          <p:cNvPr id="8" name="Diagrama 4"/>
          <p:cNvGraphicFramePr/>
          <p:nvPr>
            <p:extLst>
              <p:ext uri="{D42A27DB-BD31-4B8C-83A1-F6EECF244321}">
                <p14:modId xmlns:p14="http://schemas.microsoft.com/office/powerpoint/2010/main" val="1336196935"/>
              </p:ext>
            </p:extLst>
          </p:nvPr>
        </p:nvGraphicFramePr>
        <p:xfrm>
          <a:off x="87300" y="1011971"/>
          <a:ext cx="6306782" cy="3654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ángulo redondeado 8"/>
          <p:cNvSpPr/>
          <p:nvPr/>
        </p:nvSpPr>
        <p:spPr>
          <a:xfrm>
            <a:off x="1869743" y="4339988"/>
            <a:ext cx="2168857" cy="9416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PWM</a:t>
            </a:r>
          </a:p>
          <a:p>
            <a:pPr algn="ctr"/>
            <a:r>
              <a:rPr lang="es-ES" dirty="0" smtClean="0"/>
              <a:t>Modulación de ancho de Pulso</a:t>
            </a:r>
            <a:endParaRPr lang="es-EC" dirty="0"/>
          </a:p>
        </p:txBody>
      </p:sp>
      <p:sp>
        <p:nvSpPr>
          <p:cNvPr id="10" name="Rectángulo redondeado 9"/>
          <p:cNvSpPr/>
          <p:nvPr/>
        </p:nvSpPr>
        <p:spPr>
          <a:xfrm>
            <a:off x="4642263" y="4339988"/>
            <a:ext cx="2168857" cy="9416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Fines de Carrera</a:t>
            </a:r>
            <a:endParaRPr lang="es-EC" dirty="0"/>
          </a:p>
        </p:txBody>
      </p:sp>
      <p:sp>
        <p:nvSpPr>
          <p:cNvPr id="11" name="Rectángulo redondeado 10"/>
          <p:cNvSpPr/>
          <p:nvPr/>
        </p:nvSpPr>
        <p:spPr>
          <a:xfrm>
            <a:off x="7526170" y="4339988"/>
            <a:ext cx="2168857" cy="9416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Señal para el control de giro.</a:t>
            </a:r>
            <a:endParaRPr lang="es-EC" dirty="0"/>
          </a:p>
        </p:txBody>
      </p:sp>
    </p:spTree>
    <p:extLst>
      <p:ext uri="{BB962C8B-B14F-4D97-AF65-F5344CB8AC3E}">
        <p14:creationId xmlns:p14="http://schemas.microsoft.com/office/powerpoint/2010/main" val="34628551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Measurement And Automation Explorer</a:t>
            </a:r>
            <a:endParaRPr lang="es-EC" dirty="0"/>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519AA779-6AED-4D7B-A4C3-BA3038AB93CB}" type="slidenum">
              <a:rPr lang="es-EC" smtClean="0"/>
              <a:t>72</a:t>
            </a:fld>
            <a:endParaRPr lang="es-EC"/>
          </a:p>
        </p:txBody>
      </p:sp>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1093527" y="1883626"/>
            <a:ext cx="5808260" cy="1666661"/>
          </a:xfrm>
          <a:prstGeom prst="rect">
            <a:avLst/>
          </a:prstGeom>
          <a:noFill/>
          <a:ln>
            <a:noFill/>
          </a:ln>
        </p:spPr>
      </p:pic>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7420803" y="1693699"/>
            <a:ext cx="2834115" cy="2579647"/>
          </a:xfrm>
          <a:prstGeom prst="rect">
            <a:avLst/>
          </a:prstGeom>
          <a:noFill/>
          <a:ln>
            <a:noFill/>
          </a:ln>
        </p:spPr>
      </p:pic>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6509081" y="4529779"/>
            <a:ext cx="2101518" cy="1313705"/>
          </a:xfrm>
          <a:prstGeom prst="rect">
            <a:avLst/>
          </a:prstGeom>
          <a:noFill/>
          <a:ln>
            <a:noFill/>
          </a:ln>
        </p:spPr>
      </p:pic>
      <p:pic>
        <p:nvPicPr>
          <p:cNvPr id="11" name="Imagen 10"/>
          <p:cNvPicPr/>
          <p:nvPr/>
        </p:nvPicPr>
        <p:blipFill>
          <a:blip r:embed="rId5">
            <a:extLst>
              <a:ext uri="{28A0092B-C50C-407E-A947-70E740481C1C}">
                <a14:useLocalDpi xmlns:a14="http://schemas.microsoft.com/office/drawing/2010/main" val="0"/>
              </a:ext>
            </a:extLst>
          </a:blip>
          <a:srcRect/>
          <a:stretch>
            <a:fillRect/>
          </a:stretch>
        </p:blipFill>
        <p:spPr bwMode="auto">
          <a:xfrm>
            <a:off x="9204159" y="4647172"/>
            <a:ext cx="2101518" cy="1196312"/>
          </a:xfrm>
          <a:prstGeom prst="rect">
            <a:avLst/>
          </a:prstGeom>
          <a:noFill/>
          <a:ln>
            <a:noFill/>
          </a:ln>
        </p:spPr>
      </p:pic>
      <p:graphicFrame>
        <p:nvGraphicFramePr>
          <p:cNvPr id="13" name="Diagrama 12"/>
          <p:cNvGraphicFramePr/>
          <p:nvPr>
            <p:extLst/>
          </p:nvPr>
        </p:nvGraphicFramePr>
        <p:xfrm>
          <a:off x="1030668" y="2410868"/>
          <a:ext cx="4954137" cy="40159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336711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smtClean="0"/>
              <a:t>Configuración </a:t>
            </a:r>
            <a:r>
              <a:rPr lang="es-ES" dirty="0"/>
              <a:t>de </a:t>
            </a:r>
            <a:r>
              <a:rPr lang="es-ES" dirty="0" smtClean="0"/>
              <a:t>puertos digitales de entrada</a:t>
            </a:r>
            <a:endParaRPr lang="es-EC" dirty="0"/>
          </a:p>
        </p:txBody>
      </p:sp>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73</a:t>
            </a:fld>
            <a:endParaRPr lang="es-EC"/>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921695" y="1757857"/>
            <a:ext cx="4184176" cy="2540118"/>
          </a:xfrm>
          <a:prstGeom prst="rect">
            <a:avLst/>
          </a:prstGeom>
          <a:noFill/>
          <a:ln>
            <a:noFill/>
          </a:ln>
        </p:spPr>
      </p:pic>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1625865" y="3805176"/>
            <a:ext cx="4738688" cy="2325261"/>
          </a:xfrm>
          <a:prstGeom prst="rect">
            <a:avLst/>
          </a:prstGeom>
          <a:noFill/>
          <a:ln>
            <a:noFill/>
          </a:ln>
        </p:spPr>
      </p:pic>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6795203" y="3455599"/>
            <a:ext cx="4654670" cy="2413829"/>
          </a:xfrm>
          <a:prstGeom prst="rect">
            <a:avLst/>
          </a:prstGeom>
          <a:noFill/>
          <a:ln>
            <a:noFill/>
          </a:ln>
        </p:spPr>
      </p:pic>
      <p:sp>
        <p:nvSpPr>
          <p:cNvPr id="10" name="Marcador de texto 3"/>
          <p:cNvSpPr txBox="1">
            <a:spLocks/>
          </p:cNvSpPr>
          <p:nvPr/>
        </p:nvSpPr>
        <p:spPr>
          <a:xfrm>
            <a:off x="6439764" y="2038880"/>
            <a:ext cx="5365549" cy="11610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smtClean="0"/>
              <a:t>Daq Assistant</a:t>
            </a:r>
          </a:p>
          <a:p>
            <a:endParaRPr lang="es-ES" dirty="0"/>
          </a:p>
          <a:p>
            <a:pPr marL="0" indent="0">
              <a:buNone/>
            </a:pPr>
            <a:r>
              <a:rPr lang="es-ES" sz="1800" dirty="0" smtClean="0"/>
              <a:t>                                </a:t>
            </a:r>
            <a:r>
              <a:rPr lang="es-EC" sz="1800" dirty="0"/>
              <a:t>“</a:t>
            </a:r>
            <a:r>
              <a:rPr lang="es-EC" sz="1800" b="1" dirty="0"/>
              <a:t>Array to cluster</a:t>
            </a:r>
            <a:r>
              <a:rPr lang="es-EC" sz="1800" dirty="0"/>
              <a:t>” </a:t>
            </a:r>
            <a:r>
              <a:rPr lang="es-ES" sz="1800" dirty="0" smtClean="0"/>
              <a:t> </a:t>
            </a:r>
            <a:endParaRPr lang="es-EC" sz="1800" dirty="0"/>
          </a:p>
        </p:txBody>
      </p:sp>
      <p:pic>
        <p:nvPicPr>
          <p:cNvPr id="11" name="Imagen 10"/>
          <p:cNvPicPr/>
          <p:nvPr/>
        </p:nvPicPr>
        <p:blipFill rotWithShape="1">
          <a:blip r:embed="rId4">
            <a:extLst>
              <a:ext uri="{28A0092B-C50C-407E-A947-70E740481C1C}">
                <a14:useLocalDpi xmlns:a14="http://schemas.microsoft.com/office/drawing/2010/main" val="0"/>
              </a:ext>
            </a:extLst>
          </a:blip>
          <a:srcRect l="22332" t="68557" r="62744" b="14548"/>
          <a:stretch/>
        </p:blipFill>
        <p:spPr bwMode="auto">
          <a:xfrm>
            <a:off x="9627654" y="1452976"/>
            <a:ext cx="1201003" cy="736979"/>
          </a:xfrm>
          <a:prstGeom prst="rect">
            <a:avLst/>
          </a:prstGeom>
          <a:noFill/>
          <a:ln>
            <a:noFill/>
          </a:ln>
        </p:spPr>
      </p:pic>
    </p:spTree>
    <p:extLst>
      <p:ext uri="{BB962C8B-B14F-4D97-AF65-F5344CB8AC3E}">
        <p14:creationId xmlns:p14="http://schemas.microsoft.com/office/powerpoint/2010/main" val="21371668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782890" y="252920"/>
            <a:ext cx="8911687" cy="1280890"/>
          </a:xfrm>
        </p:spPr>
        <p:txBody>
          <a:bodyPr/>
          <a:lstStyle/>
          <a:p>
            <a:r>
              <a:rPr lang="es-ES" dirty="0" smtClean="0"/>
              <a:t>Configuración </a:t>
            </a:r>
            <a:r>
              <a:rPr lang="es-ES" dirty="0"/>
              <a:t>de </a:t>
            </a:r>
            <a:r>
              <a:rPr lang="es-ES" dirty="0" smtClean="0"/>
              <a:t>puertos digitales de Salida</a:t>
            </a:r>
            <a:endParaRPr lang="es-EC" dirty="0"/>
          </a:p>
        </p:txBody>
      </p:sp>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74</a:t>
            </a:fld>
            <a:endParaRPr lang="es-EC"/>
          </a:p>
        </p:txBody>
      </p:sp>
      <p:sp>
        <p:nvSpPr>
          <p:cNvPr id="10" name="Marcador de texto 3"/>
          <p:cNvSpPr txBox="1">
            <a:spLocks/>
          </p:cNvSpPr>
          <p:nvPr/>
        </p:nvSpPr>
        <p:spPr>
          <a:xfrm>
            <a:off x="5329028" y="1152907"/>
            <a:ext cx="5365549" cy="11610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smtClean="0"/>
              <a:t>Daq Assistant</a:t>
            </a:r>
          </a:p>
          <a:p>
            <a:endParaRPr lang="es-ES" dirty="0"/>
          </a:p>
          <a:p>
            <a:pPr marL="0" indent="0">
              <a:buNone/>
            </a:pPr>
            <a:r>
              <a:rPr lang="es-ES" sz="1800" dirty="0" smtClean="0"/>
              <a:t>                                </a:t>
            </a:r>
            <a:r>
              <a:rPr lang="es-EC" sz="1800" dirty="0"/>
              <a:t>“</a:t>
            </a:r>
            <a:r>
              <a:rPr lang="es-EC" sz="1800" b="1" dirty="0" err="1"/>
              <a:t>Build</a:t>
            </a:r>
            <a:r>
              <a:rPr lang="es-EC" sz="1800" b="1" dirty="0"/>
              <a:t> Array</a:t>
            </a:r>
            <a:r>
              <a:rPr lang="es-EC" sz="1800" dirty="0"/>
              <a:t>” </a:t>
            </a:r>
          </a:p>
        </p:txBody>
      </p:sp>
      <p:pic>
        <p:nvPicPr>
          <p:cNvPr id="11" name="Imagen 10"/>
          <p:cNvPicPr/>
          <p:nvPr/>
        </p:nvPicPr>
        <p:blipFill rotWithShape="1">
          <a:blip r:embed="rId2">
            <a:extLst>
              <a:ext uri="{28A0092B-C50C-407E-A947-70E740481C1C}">
                <a14:useLocalDpi xmlns:a14="http://schemas.microsoft.com/office/drawing/2010/main" val="0"/>
              </a:ext>
            </a:extLst>
          </a:blip>
          <a:srcRect l="22332" t="68557" r="62744" b="14548"/>
          <a:stretch/>
        </p:blipFill>
        <p:spPr bwMode="auto">
          <a:xfrm>
            <a:off x="8386011" y="1264555"/>
            <a:ext cx="1201003" cy="736979"/>
          </a:xfrm>
          <a:prstGeom prst="rect">
            <a:avLst/>
          </a:prstGeom>
          <a:noFill/>
          <a:ln>
            <a:noFill/>
          </a:ln>
        </p:spPr>
      </p:pic>
      <p:pic>
        <p:nvPicPr>
          <p:cNvPr id="13" name="Imagen 12"/>
          <p:cNvPicPr/>
          <p:nvPr/>
        </p:nvPicPr>
        <p:blipFill>
          <a:blip r:embed="rId3">
            <a:extLst>
              <a:ext uri="{28A0092B-C50C-407E-A947-70E740481C1C}">
                <a14:useLocalDpi xmlns:a14="http://schemas.microsoft.com/office/drawing/2010/main" val="0"/>
              </a:ext>
            </a:extLst>
          </a:blip>
          <a:srcRect/>
          <a:stretch>
            <a:fillRect/>
          </a:stretch>
        </p:blipFill>
        <p:spPr bwMode="auto">
          <a:xfrm>
            <a:off x="1888659" y="1569427"/>
            <a:ext cx="3256189" cy="1748614"/>
          </a:xfrm>
          <a:prstGeom prst="rect">
            <a:avLst/>
          </a:prstGeom>
          <a:noFill/>
          <a:ln>
            <a:noFill/>
          </a:ln>
        </p:spPr>
      </p:pic>
      <p:pic>
        <p:nvPicPr>
          <p:cNvPr id="14" name="Imagen 13"/>
          <p:cNvPicPr/>
          <p:nvPr/>
        </p:nvPicPr>
        <p:blipFill>
          <a:blip r:embed="rId4">
            <a:extLst>
              <a:ext uri="{28A0092B-C50C-407E-A947-70E740481C1C}">
                <a14:useLocalDpi xmlns:a14="http://schemas.microsoft.com/office/drawing/2010/main" val="0"/>
              </a:ext>
            </a:extLst>
          </a:blip>
          <a:srcRect/>
          <a:stretch>
            <a:fillRect/>
          </a:stretch>
        </p:blipFill>
        <p:spPr bwMode="auto">
          <a:xfrm>
            <a:off x="6252411" y="2152994"/>
            <a:ext cx="3757863" cy="1729196"/>
          </a:xfrm>
          <a:prstGeom prst="rect">
            <a:avLst/>
          </a:prstGeom>
          <a:noFill/>
          <a:ln>
            <a:noFill/>
          </a:ln>
        </p:spPr>
      </p:pic>
      <p:sp>
        <p:nvSpPr>
          <p:cNvPr id="15" name="Título 4"/>
          <p:cNvSpPr txBox="1">
            <a:spLocks/>
          </p:cNvSpPr>
          <p:nvPr/>
        </p:nvSpPr>
        <p:spPr>
          <a:xfrm>
            <a:off x="1782889" y="3850864"/>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smtClean="0"/>
              <a:t>Configuración de puerto analógico de Salida</a:t>
            </a:r>
            <a:endParaRPr lang="es-EC" dirty="0"/>
          </a:p>
        </p:txBody>
      </p:sp>
      <p:pic>
        <p:nvPicPr>
          <p:cNvPr id="16" name="Imagen 15"/>
          <p:cNvPicPr/>
          <p:nvPr/>
        </p:nvPicPr>
        <p:blipFill>
          <a:blip r:embed="rId5">
            <a:extLst>
              <a:ext uri="{28A0092B-C50C-407E-A947-70E740481C1C}">
                <a14:useLocalDpi xmlns:a14="http://schemas.microsoft.com/office/drawing/2010/main" val="0"/>
              </a:ext>
            </a:extLst>
          </a:blip>
          <a:srcRect/>
          <a:stretch>
            <a:fillRect/>
          </a:stretch>
        </p:blipFill>
        <p:spPr bwMode="auto">
          <a:xfrm>
            <a:off x="6012179" y="4631041"/>
            <a:ext cx="4083003" cy="2006209"/>
          </a:xfrm>
          <a:prstGeom prst="rect">
            <a:avLst/>
          </a:prstGeom>
          <a:noFill/>
          <a:ln>
            <a:noFill/>
          </a:ln>
        </p:spPr>
      </p:pic>
    </p:spTree>
    <p:extLst>
      <p:ext uri="{BB962C8B-B14F-4D97-AF65-F5344CB8AC3E}">
        <p14:creationId xmlns:p14="http://schemas.microsoft.com/office/powerpoint/2010/main" val="6043987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Adquisición de Imágenes</a:t>
            </a:r>
            <a:endParaRPr lang="es-EC" dirty="0"/>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519AA779-6AED-4D7B-A4C3-BA3038AB93CB}" type="slidenum">
              <a:rPr lang="es-EC" smtClean="0"/>
              <a:t>75</a:t>
            </a:fld>
            <a:endParaRPr lang="es-EC"/>
          </a:p>
        </p:txBody>
      </p:sp>
      <p:pic>
        <p:nvPicPr>
          <p:cNvPr id="9" name="Marcador de contenido 8"/>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135769"/>
            <a:ext cx="2450910" cy="1257228"/>
          </a:xfrm>
          <a:prstGeom prst="rect">
            <a:avLst/>
          </a:prstGeom>
          <a:noFill/>
          <a:ln>
            <a:noFill/>
          </a:ln>
        </p:spPr>
      </p:pic>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3668382" y="3067011"/>
            <a:ext cx="3999221" cy="1709240"/>
          </a:xfrm>
          <a:prstGeom prst="rect">
            <a:avLst/>
          </a:prstGeom>
          <a:noFill/>
          <a:ln>
            <a:noFill/>
          </a:ln>
        </p:spPr>
      </p:pic>
      <p:pic>
        <p:nvPicPr>
          <p:cNvPr id="11" name="Imagen 10"/>
          <p:cNvPicPr/>
          <p:nvPr/>
        </p:nvPicPr>
        <p:blipFill>
          <a:blip r:embed="rId4">
            <a:extLst>
              <a:ext uri="{28A0092B-C50C-407E-A947-70E740481C1C}">
                <a14:useLocalDpi xmlns:a14="http://schemas.microsoft.com/office/drawing/2010/main" val="0"/>
              </a:ext>
            </a:extLst>
          </a:blip>
          <a:srcRect/>
          <a:stretch>
            <a:fillRect/>
          </a:stretch>
        </p:blipFill>
        <p:spPr bwMode="auto">
          <a:xfrm>
            <a:off x="7667603" y="3841566"/>
            <a:ext cx="4029524" cy="1977156"/>
          </a:xfrm>
          <a:prstGeom prst="rect">
            <a:avLst/>
          </a:prstGeom>
          <a:noFill/>
          <a:ln>
            <a:noFill/>
          </a:ln>
        </p:spPr>
      </p:pic>
      <p:pic>
        <p:nvPicPr>
          <p:cNvPr id="13" name="Imagen 12"/>
          <p:cNvPicPr/>
          <p:nvPr/>
        </p:nvPicPr>
        <p:blipFill>
          <a:blip r:embed="rId5">
            <a:extLst>
              <a:ext uri="{28A0092B-C50C-407E-A947-70E740481C1C}">
                <a14:useLocalDpi xmlns:a14="http://schemas.microsoft.com/office/drawing/2010/main" val="0"/>
              </a:ext>
            </a:extLst>
          </a:blip>
          <a:srcRect/>
          <a:stretch>
            <a:fillRect/>
          </a:stretch>
        </p:blipFill>
        <p:spPr bwMode="auto">
          <a:xfrm>
            <a:off x="2291715" y="4620779"/>
            <a:ext cx="1289685" cy="785495"/>
          </a:xfrm>
          <a:prstGeom prst="rect">
            <a:avLst/>
          </a:prstGeom>
          <a:noFill/>
          <a:ln>
            <a:noFill/>
          </a:ln>
        </p:spPr>
      </p:pic>
      <p:pic>
        <p:nvPicPr>
          <p:cNvPr id="14" name="Imagen 13"/>
          <p:cNvPicPr/>
          <p:nvPr/>
        </p:nvPicPr>
        <p:blipFill>
          <a:blip r:embed="rId6">
            <a:extLst>
              <a:ext uri="{28A0092B-C50C-407E-A947-70E740481C1C}">
                <a14:useLocalDpi xmlns:a14="http://schemas.microsoft.com/office/drawing/2010/main" val="0"/>
              </a:ext>
            </a:extLst>
          </a:blip>
          <a:srcRect/>
          <a:stretch>
            <a:fillRect/>
          </a:stretch>
        </p:blipFill>
        <p:spPr bwMode="auto">
          <a:xfrm>
            <a:off x="838200" y="4562028"/>
            <a:ext cx="1605915" cy="680085"/>
          </a:xfrm>
          <a:prstGeom prst="rect">
            <a:avLst/>
          </a:prstGeom>
          <a:noFill/>
          <a:ln>
            <a:noFill/>
          </a:ln>
        </p:spPr>
      </p:pic>
      <p:sp>
        <p:nvSpPr>
          <p:cNvPr id="3" name="Rectángulo 2"/>
          <p:cNvSpPr/>
          <p:nvPr/>
        </p:nvSpPr>
        <p:spPr>
          <a:xfrm>
            <a:off x="838200" y="5634056"/>
            <a:ext cx="3570208" cy="369332"/>
          </a:xfrm>
          <a:prstGeom prst="rect">
            <a:avLst/>
          </a:prstGeom>
        </p:spPr>
        <p:txBody>
          <a:bodyPr wrap="none">
            <a:spAutoFit/>
          </a:bodyPr>
          <a:lstStyle/>
          <a:p>
            <a:r>
              <a:rPr lang="es-EC" b="1" dirty="0">
                <a:latin typeface="Arial" panose="020B0604020202020204" pitchFamily="34" charset="0"/>
                <a:ea typeface="Times New Roman" panose="02020603050405020304" pitchFamily="18" charset="0"/>
              </a:rPr>
              <a:t>Imaq Create</a:t>
            </a:r>
            <a:r>
              <a:rPr lang="es-EC" dirty="0">
                <a:latin typeface="Arial" panose="020B0604020202020204" pitchFamily="34" charset="0"/>
                <a:ea typeface="Times New Roman" panose="02020603050405020304" pitchFamily="18" charset="0"/>
              </a:rPr>
              <a:t> y el </a:t>
            </a:r>
            <a:r>
              <a:rPr lang="es-EC" b="1" dirty="0">
                <a:latin typeface="Arial" panose="020B0604020202020204" pitchFamily="34" charset="0"/>
                <a:ea typeface="Times New Roman" panose="02020603050405020304" pitchFamily="18" charset="0"/>
              </a:rPr>
              <a:t>Set color pixel</a:t>
            </a:r>
            <a:endParaRPr lang="es-EC" dirty="0"/>
          </a:p>
        </p:txBody>
      </p:sp>
      <p:pic>
        <p:nvPicPr>
          <p:cNvPr id="15" name="Imagen 14"/>
          <p:cNvPicPr/>
          <p:nvPr/>
        </p:nvPicPr>
        <p:blipFill rotWithShape="1">
          <a:blip r:embed="rId7">
            <a:extLst>
              <a:ext uri="{28A0092B-C50C-407E-A947-70E740481C1C}">
                <a14:useLocalDpi xmlns:a14="http://schemas.microsoft.com/office/drawing/2010/main" val="0"/>
              </a:ext>
            </a:extLst>
          </a:blip>
          <a:srcRect l="6388" t="51240" r="65456" b="27306"/>
          <a:stretch/>
        </p:blipFill>
        <p:spPr bwMode="auto">
          <a:xfrm>
            <a:off x="9144073" y="523930"/>
            <a:ext cx="1343168" cy="781756"/>
          </a:xfrm>
          <a:prstGeom prst="rect">
            <a:avLst/>
          </a:prstGeom>
          <a:noFill/>
          <a:ln>
            <a:noFill/>
          </a:ln>
        </p:spPr>
      </p:pic>
      <p:pic>
        <p:nvPicPr>
          <p:cNvPr id="7" name="Imagen 6"/>
          <p:cNvPicPr>
            <a:picLocks noChangeAspect="1"/>
          </p:cNvPicPr>
          <p:nvPr/>
        </p:nvPicPr>
        <p:blipFill>
          <a:blip r:embed="rId8"/>
          <a:stretch>
            <a:fillRect/>
          </a:stretch>
        </p:blipFill>
        <p:spPr>
          <a:xfrm>
            <a:off x="838200" y="1366650"/>
            <a:ext cx="2724150" cy="1438275"/>
          </a:xfrm>
          <a:prstGeom prst="rect">
            <a:avLst/>
          </a:prstGeom>
        </p:spPr>
      </p:pic>
      <p:pic>
        <p:nvPicPr>
          <p:cNvPr id="8" name="Imagen 7"/>
          <p:cNvPicPr>
            <a:picLocks noChangeAspect="1"/>
          </p:cNvPicPr>
          <p:nvPr/>
        </p:nvPicPr>
        <p:blipFill>
          <a:blip r:embed="rId9"/>
          <a:stretch>
            <a:fillRect/>
          </a:stretch>
        </p:blipFill>
        <p:spPr>
          <a:xfrm>
            <a:off x="3629098" y="1848397"/>
            <a:ext cx="5514975" cy="933450"/>
          </a:xfrm>
          <a:prstGeom prst="rect">
            <a:avLst/>
          </a:prstGeom>
        </p:spPr>
      </p:pic>
      <p:pic>
        <p:nvPicPr>
          <p:cNvPr id="16" name="Imagen 15"/>
          <p:cNvPicPr>
            <a:picLocks noChangeAspect="1"/>
          </p:cNvPicPr>
          <p:nvPr/>
        </p:nvPicPr>
        <p:blipFill>
          <a:blip r:embed="rId10"/>
          <a:stretch>
            <a:fillRect/>
          </a:stretch>
        </p:blipFill>
        <p:spPr>
          <a:xfrm>
            <a:off x="9132569" y="1380634"/>
            <a:ext cx="2847975" cy="1360035"/>
          </a:xfrm>
          <a:prstGeom prst="rect">
            <a:avLst/>
          </a:prstGeom>
        </p:spPr>
      </p:pic>
    </p:spTree>
    <p:extLst>
      <p:ext uri="{BB962C8B-B14F-4D97-AF65-F5344CB8AC3E}">
        <p14:creationId xmlns:p14="http://schemas.microsoft.com/office/powerpoint/2010/main" val="11285267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Procesamiento de Imágenes</a:t>
            </a:r>
            <a:endParaRPr lang="es-EC" dirty="0"/>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519AA779-6AED-4D7B-A4C3-BA3038AB93CB}" type="slidenum">
              <a:rPr lang="es-EC" smtClean="0"/>
              <a:t>76</a:t>
            </a:fld>
            <a:endParaRPr lang="es-EC"/>
          </a:p>
        </p:txBody>
      </p:sp>
      <p:pic>
        <p:nvPicPr>
          <p:cNvPr id="12" name="Imagen 11"/>
          <p:cNvPicPr/>
          <p:nvPr/>
        </p:nvPicPr>
        <p:blipFill rotWithShape="1">
          <a:blip r:embed="rId2">
            <a:extLst>
              <a:ext uri="{28A0092B-C50C-407E-A947-70E740481C1C}">
                <a14:useLocalDpi xmlns:a14="http://schemas.microsoft.com/office/drawing/2010/main" val="0"/>
              </a:ext>
            </a:extLst>
          </a:blip>
          <a:srcRect l="34427" t="50403" r="33891" b="24799"/>
          <a:stretch/>
        </p:blipFill>
        <p:spPr bwMode="auto">
          <a:xfrm>
            <a:off x="9358383" y="448704"/>
            <a:ext cx="1247634" cy="768598"/>
          </a:xfrm>
          <a:prstGeom prst="rect">
            <a:avLst/>
          </a:prstGeom>
          <a:noFill/>
          <a:ln>
            <a:noFill/>
          </a:ln>
        </p:spPr>
      </p:pic>
      <p:graphicFrame>
        <p:nvGraphicFramePr>
          <p:cNvPr id="8" name="Diagrama 7"/>
          <p:cNvGraphicFramePr/>
          <p:nvPr>
            <p:extLst/>
          </p:nvPr>
        </p:nvGraphicFramePr>
        <p:xfrm>
          <a:off x="871182" y="1938450"/>
          <a:ext cx="5860955" cy="3053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p:cNvPicPr/>
          <p:nvPr/>
        </p:nvPicPr>
        <p:blipFill>
          <a:blip r:embed="rId8">
            <a:extLst>
              <a:ext uri="{28A0092B-C50C-407E-A947-70E740481C1C}">
                <a14:useLocalDpi xmlns:a14="http://schemas.microsoft.com/office/drawing/2010/main" val="0"/>
              </a:ext>
            </a:extLst>
          </a:blip>
          <a:srcRect/>
          <a:stretch>
            <a:fillRect/>
          </a:stretch>
        </p:blipFill>
        <p:spPr bwMode="auto">
          <a:xfrm>
            <a:off x="7805381" y="2125479"/>
            <a:ext cx="3467952" cy="722863"/>
          </a:xfrm>
          <a:prstGeom prst="rect">
            <a:avLst/>
          </a:prstGeom>
          <a:noFill/>
          <a:ln>
            <a:noFill/>
          </a:ln>
        </p:spPr>
      </p:pic>
      <p:pic>
        <p:nvPicPr>
          <p:cNvPr id="16" name="Imagen 15"/>
          <p:cNvPicPr/>
          <p:nvPr/>
        </p:nvPicPr>
        <p:blipFill>
          <a:blip r:embed="rId9">
            <a:extLst>
              <a:ext uri="{28A0092B-C50C-407E-A947-70E740481C1C}">
                <a14:useLocalDpi xmlns:a14="http://schemas.microsoft.com/office/drawing/2010/main" val="0"/>
              </a:ext>
            </a:extLst>
          </a:blip>
          <a:srcRect/>
          <a:stretch>
            <a:fillRect/>
          </a:stretch>
        </p:blipFill>
        <p:spPr bwMode="auto">
          <a:xfrm>
            <a:off x="8550891" y="3144553"/>
            <a:ext cx="2781300" cy="2619375"/>
          </a:xfrm>
          <a:prstGeom prst="rect">
            <a:avLst/>
          </a:prstGeom>
          <a:noFill/>
          <a:ln>
            <a:noFill/>
          </a:ln>
        </p:spPr>
      </p:pic>
      <p:pic>
        <p:nvPicPr>
          <p:cNvPr id="17" name="Imagen 16" descr="C:\Users\Jonathan\AppData\Local\Microsoft\Windows\Temporary Internet Files\Content.Word\20131216_193441.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32836" y="4812364"/>
            <a:ext cx="2218055" cy="1247775"/>
          </a:xfrm>
          <a:prstGeom prst="rect">
            <a:avLst/>
          </a:prstGeom>
          <a:noFill/>
          <a:ln>
            <a:noFill/>
          </a:ln>
        </p:spPr>
      </p:pic>
    </p:spTree>
    <p:extLst>
      <p:ext uri="{BB962C8B-B14F-4D97-AF65-F5344CB8AC3E}">
        <p14:creationId xmlns:p14="http://schemas.microsoft.com/office/powerpoint/2010/main" val="43765715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77</a:t>
            </a:fld>
            <a:endParaRPr lang="es-EC"/>
          </a:p>
        </p:txBody>
      </p:sp>
      <p:pic>
        <p:nvPicPr>
          <p:cNvPr id="5" name="Imagen 4"/>
          <p:cNvPicPr>
            <a:picLocks noChangeAspect="1"/>
          </p:cNvPicPr>
          <p:nvPr/>
        </p:nvPicPr>
        <p:blipFill>
          <a:blip r:embed="rId2"/>
          <a:stretch>
            <a:fillRect/>
          </a:stretch>
        </p:blipFill>
        <p:spPr>
          <a:xfrm>
            <a:off x="2209800" y="460205"/>
            <a:ext cx="8292152" cy="1409012"/>
          </a:xfrm>
          <a:prstGeom prst="rect">
            <a:avLst/>
          </a:prstGeom>
        </p:spPr>
      </p:pic>
      <p:pic>
        <p:nvPicPr>
          <p:cNvPr id="6" name="Imagen 5"/>
          <p:cNvPicPr>
            <a:picLocks noChangeAspect="1"/>
          </p:cNvPicPr>
          <p:nvPr/>
        </p:nvPicPr>
        <p:blipFill>
          <a:blip r:embed="rId3"/>
          <a:stretch>
            <a:fillRect/>
          </a:stretch>
        </p:blipFill>
        <p:spPr>
          <a:xfrm>
            <a:off x="3189219" y="1982563"/>
            <a:ext cx="2510801" cy="1963464"/>
          </a:xfrm>
          <a:prstGeom prst="rect">
            <a:avLst/>
          </a:prstGeom>
        </p:spPr>
      </p:pic>
      <p:pic>
        <p:nvPicPr>
          <p:cNvPr id="7" name="Imagen 6"/>
          <p:cNvPicPr>
            <a:picLocks noChangeAspect="1"/>
          </p:cNvPicPr>
          <p:nvPr/>
        </p:nvPicPr>
        <p:blipFill>
          <a:blip r:embed="rId4"/>
          <a:stretch>
            <a:fillRect/>
          </a:stretch>
        </p:blipFill>
        <p:spPr>
          <a:xfrm>
            <a:off x="2841088" y="4172719"/>
            <a:ext cx="4895850" cy="1828800"/>
          </a:xfrm>
          <a:prstGeom prst="rect">
            <a:avLst/>
          </a:prstGeom>
        </p:spPr>
      </p:pic>
      <p:pic>
        <p:nvPicPr>
          <p:cNvPr id="8" name="Imagen 7"/>
          <p:cNvPicPr>
            <a:picLocks noChangeAspect="1"/>
          </p:cNvPicPr>
          <p:nvPr/>
        </p:nvPicPr>
        <p:blipFill>
          <a:blip r:embed="rId5"/>
          <a:stretch>
            <a:fillRect/>
          </a:stretch>
        </p:blipFill>
        <p:spPr>
          <a:xfrm>
            <a:off x="6355876" y="1982563"/>
            <a:ext cx="2166022" cy="1292433"/>
          </a:xfrm>
          <a:prstGeom prst="rect">
            <a:avLst/>
          </a:prstGeom>
        </p:spPr>
      </p:pic>
      <p:pic>
        <p:nvPicPr>
          <p:cNvPr id="9" name="Imagen 8"/>
          <p:cNvPicPr>
            <a:picLocks noChangeAspect="1"/>
          </p:cNvPicPr>
          <p:nvPr/>
        </p:nvPicPr>
        <p:blipFill>
          <a:blip r:embed="rId6"/>
          <a:stretch>
            <a:fillRect/>
          </a:stretch>
        </p:blipFill>
        <p:spPr>
          <a:xfrm>
            <a:off x="7736938" y="4125094"/>
            <a:ext cx="2476500" cy="1876425"/>
          </a:xfrm>
          <a:prstGeom prst="rect">
            <a:avLst/>
          </a:prstGeom>
        </p:spPr>
      </p:pic>
    </p:spTree>
    <p:extLst>
      <p:ext uri="{BB962C8B-B14F-4D97-AF65-F5344CB8AC3E}">
        <p14:creationId xmlns:p14="http://schemas.microsoft.com/office/powerpoint/2010/main" val="10277033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rotWithShape="1">
          <a:blip r:embed="rId2" cstate="print">
            <a:extLst>
              <a:ext uri="{28A0092B-C50C-407E-A947-70E740481C1C}">
                <a14:useLocalDpi xmlns:a14="http://schemas.microsoft.com/office/drawing/2010/main" val="0"/>
              </a:ext>
            </a:extLst>
          </a:blip>
          <a:srcRect r="43273" b="58575"/>
          <a:stretch/>
        </p:blipFill>
        <p:spPr bwMode="auto">
          <a:xfrm>
            <a:off x="6867836" y="4735774"/>
            <a:ext cx="2508899" cy="1661520"/>
          </a:xfrm>
          <a:prstGeom prst="rect">
            <a:avLst/>
          </a:prstGeom>
          <a:noFill/>
          <a:ln>
            <a:noFill/>
          </a:ln>
        </p:spPr>
      </p:pic>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78</a:t>
            </a:fld>
            <a:endParaRPr lang="es-EC"/>
          </a:p>
        </p:txBody>
      </p:sp>
      <p:pic>
        <p:nvPicPr>
          <p:cNvPr id="5" name="Imagen 4"/>
          <p:cNvPicPr>
            <a:picLocks noChangeAspect="1"/>
          </p:cNvPicPr>
          <p:nvPr/>
        </p:nvPicPr>
        <p:blipFill>
          <a:blip r:embed="rId3"/>
          <a:stretch>
            <a:fillRect/>
          </a:stretch>
        </p:blipFill>
        <p:spPr>
          <a:xfrm>
            <a:off x="481599" y="2966209"/>
            <a:ext cx="3333750" cy="2600325"/>
          </a:xfrm>
          <a:prstGeom prst="rect">
            <a:avLst/>
          </a:prstGeom>
        </p:spPr>
      </p:pic>
      <p:graphicFrame>
        <p:nvGraphicFramePr>
          <p:cNvPr id="6" name="Diagrama 5"/>
          <p:cNvGraphicFramePr/>
          <p:nvPr>
            <p:extLst/>
          </p:nvPr>
        </p:nvGraphicFramePr>
        <p:xfrm>
          <a:off x="0" y="774605"/>
          <a:ext cx="7779224" cy="22928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p:cNvPicPr/>
          <p:nvPr/>
        </p:nvPicPr>
        <p:blipFill>
          <a:blip r:embed="rId9">
            <a:extLst>
              <a:ext uri="{28A0092B-C50C-407E-A947-70E740481C1C}">
                <a14:useLocalDpi xmlns:a14="http://schemas.microsoft.com/office/drawing/2010/main" val="0"/>
              </a:ext>
            </a:extLst>
          </a:blip>
          <a:srcRect/>
          <a:stretch>
            <a:fillRect/>
          </a:stretch>
        </p:blipFill>
        <p:spPr bwMode="auto">
          <a:xfrm>
            <a:off x="3815349" y="3943990"/>
            <a:ext cx="2631885" cy="1965491"/>
          </a:xfrm>
          <a:prstGeom prst="rect">
            <a:avLst/>
          </a:prstGeom>
          <a:noFill/>
          <a:ln>
            <a:noFill/>
          </a:ln>
        </p:spPr>
      </p:pic>
      <p:pic>
        <p:nvPicPr>
          <p:cNvPr id="8" name="Imagen 7"/>
          <p:cNvPicPr/>
          <p:nvPr/>
        </p:nvPicPr>
        <p:blipFill>
          <a:blip r:embed="rId10">
            <a:extLst>
              <a:ext uri="{28A0092B-C50C-407E-A947-70E740481C1C}">
                <a14:useLocalDpi xmlns:a14="http://schemas.microsoft.com/office/drawing/2010/main" val="0"/>
              </a:ext>
            </a:extLst>
          </a:blip>
          <a:srcRect/>
          <a:stretch>
            <a:fillRect/>
          </a:stretch>
        </p:blipFill>
        <p:spPr bwMode="auto">
          <a:xfrm>
            <a:off x="7946700" y="627891"/>
            <a:ext cx="3668567" cy="5281590"/>
          </a:xfrm>
          <a:prstGeom prst="rect">
            <a:avLst/>
          </a:prstGeom>
          <a:noFill/>
          <a:ln>
            <a:noFill/>
          </a:ln>
        </p:spPr>
      </p:pic>
    </p:spTree>
    <p:extLst>
      <p:ext uri="{BB962C8B-B14F-4D97-AF65-F5344CB8AC3E}">
        <p14:creationId xmlns:p14="http://schemas.microsoft.com/office/powerpoint/2010/main" val="14185344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79</a:t>
            </a:fld>
            <a:endParaRPr lang="es-EC"/>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376825" y="2156348"/>
            <a:ext cx="11438350" cy="3712191"/>
          </a:xfrm>
          <a:prstGeom prst="rect">
            <a:avLst/>
          </a:prstGeom>
          <a:noFill/>
          <a:ln>
            <a:noFill/>
          </a:ln>
        </p:spPr>
      </p:pic>
      <p:graphicFrame>
        <p:nvGraphicFramePr>
          <p:cNvPr id="6" name="Diagrama 6"/>
          <p:cNvGraphicFramePr/>
          <p:nvPr>
            <p:extLst>
              <p:ext uri="{D42A27DB-BD31-4B8C-83A1-F6EECF244321}">
                <p14:modId xmlns:p14="http://schemas.microsoft.com/office/powerpoint/2010/main" val="1962987127"/>
              </p:ext>
            </p:extLst>
          </p:nvPr>
        </p:nvGraphicFramePr>
        <p:xfrm>
          <a:off x="376825" y="924732"/>
          <a:ext cx="10849971" cy="1231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9725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FUNDAMENTO TEÓRICO	</a:t>
            </a:r>
            <a:endParaRPr lang="es-EC" dirty="0"/>
          </a:p>
        </p:txBody>
      </p:sp>
      <p:sp>
        <p:nvSpPr>
          <p:cNvPr id="3" name="Marcador de texto 2"/>
          <p:cNvSpPr>
            <a:spLocks noGrp="1"/>
          </p:cNvSpPr>
          <p:nvPr>
            <p:ph type="body" idx="1"/>
          </p:nvPr>
        </p:nvSpPr>
        <p:spPr/>
        <p:txBody>
          <a:bodyPr>
            <a:normAutofit/>
          </a:bodyPr>
          <a:lstStyle/>
          <a:p>
            <a:r>
              <a:rPr lang="es-ES" dirty="0" smtClean="0"/>
              <a:t>Visión Artificial</a:t>
            </a:r>
          </a:p>
          <a:p>
            <a:endParaRPr lang="es-ES" dirty="0" smtClean="0"/>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98C4C68B-9406-4B77-89B9-C5DA16782ACF}" type="slidenum">
              <a:rPr lang="es-EC" smtClean="0"/>
              <a:t>8</a:t>
            </a:fld>
            <a:endParaRPr lang="es-EC"/>
          </a:p>
        </p:txBody>
      </p:sp>
    </p:spTree>
    <p:extLst>
      <p:ext uri="{BB962C8B-B14F-4D97-AF65-F5344CB8AC3E}">
        <p14:creationId xmlns:p14="http://schemas.microsoft.com/office/powerpoint/2010/main" val="11436945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Control Fuzzy</a:t>
            </a:r>
            <a:endParaRPr lang="es-EC" dirty="0"/>
          </a:p>
        </p:txBody>
      </p:sp>
      <p:sp>
        <p:nvSpPr>
          <p:cNvPr id="3" name="Marcador de contenido 2"/>
          <p:cNvSpPr>
            <a:spLocks noGrp="1"/>
          </p:cNvSpPr>
          <p:nvPr>
            <p:ph idx="1"/>
          </p:nvPr>
        </p:nvSpPr>
        <p:spPr>
          <a:xfrm>
            <a:off x="838200" y="1825625"/>
            <a:ext cx="5521657" cy="4351338"/>
          </a:xfrm>
        </p:spPr>
        <p:txBody>
          <a:bodyPr/>
          <a:lstStyle/>
          <a:p>
            <a:r>
              <a:rPr lang="es-ES" dirty="0" smtClean="0"/>
              <a:t>Lógica difusa</a:t>
            </a:r>
            <a:endParaRPr lang="es-EC" dirty="0"/>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519AA779-6AED-4D7B-A4C3-BA3038AB93CB}" type="slidenum">
              <a:rPr lang="es-EC" smtClean="0"/>
              <a:t>80</a:t>
            </a:fld>
            <a:endParaRPr lang="es-EC"/>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1458027" y="2842626"/>
            <a:ext cx="5153167" cy="2524504"/>
          </a:xfrm>
          <a:prstGeom prst="rect">
            <a:avLst/>
          </a:prstGeom>
          <a:noFill/>
          <a:ln>
            <a:noFill/>
          </a:ln>
        </p:spPr>
      </p:pic>
      <p:sp>
        <p:nvSpPr>
          <p:cNvPr id="8" name="Rectángulo 7"/>
          <p:cNvSpPr/>
          <p:nvPr/>
        </p:nvSpPr>
        <p:spPr>
          <a:xfrm>
            <a:off x="6514306" y="675849"/>
            <a:ext cx="4835857" cy="2114776"/>
          </a:xfrm>
          <a:prstGeom prst="rect">
            <a:avLst/>
          </a:prstGeom>
          <a:blipFill rotWithShape="1">
            <a:blip r:embed="rId3"/>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Rectángulo 9"/>
          <p:cNvSpPr/>
          <p:nvPr/>
        </p:nvSpPr>
        <p:spPr>
          <a:xfrm>
            <a:off x="7710986" y="3535432"/>
            <a:ext cx="3220871" cy="1662750"/>
          </a:xfrm>
          <a:prstGeom prst="rect">
            <a:avLst/>
          </a:prstGeom>
          <a:blipFill rotWithShape="1">
            <a:blip r:embed="rId4"/>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84170044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smtClean="0"/>
              <a:t>Lazo de control</a:t>
            </a:r>
            <a:endParaRPr lang="es-EC" dirty="0"/>
          </a:p>
        </p:txBody>
      </p:sp>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81</a:t>
            </a:fld>
            <a:endParaRPr lang="es-EC"/>
          </a:p>
        </p:txBody>
      </p:sp>
      <p:pic>
        <p:nvPicPr>
          <p:cNvPr id="8" name="Imagen 5"/>
          <p:cNvPicPr>
            <a:picLocks noChangeAspect="1"/>
          </p:cNvPicPr>
          <p:nvPr/>
        </p:nvPicPr>
        <p:blipFill>
          <a:blip r:embed="rId2"/>
          <a:stretch>
            <a:fillRect/>
          </a:stretch>
        </p:blipFill>
        <p:spPr>
          <a:xfrm>
            <a:off x="1311579" y="1429674"/>
            <a:ext cx="10114911" cy="2738291"/>
          </a:xfrm>
          <a:prstGeom prst="rect">
            <a:avLst/>
          </a:prstGeom>
        </p:spPr>
      </p:pic>
      <p:pic>
        <p:nvPicPr>
          <p:cNvPr id="9" name="Imagen 9"/>
          <p:cNvPicPr>
            <a:picLocks noChangeAspect="1"/>
          </p:cNvPicPr>
          <p:nvPr/>
        </p:nvPicPr>
        <p:blipFill>
          <a:blip r:embed="rId3"/>
          <a:stretch>
            <a:fillRect/>
          </a:stretch>
        </p:blipFill>
        <p:spPr>
          <a:xfrm>
            <a:off x="4922836" y="4391585"/>
            <a:ext cx="5362575" cy="1924050"/>
          </a:xfrm>
          <a:prstGeom prst="rect">
            <a:avLst/>
          </a:prstGeom>
        </p:spPr>
      </p:pic>
    </p:spTree>
    <p:extLst>
      <p:ext uri="{BB962C8B-B14F-4D97-AF65-F5344CB8AC3E}">
        <p14:creationId xmlns:p14="http://schemas.microsoft.com/office/powerpoint/2010/main" val="838361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Lógica Fuzzy en Labview</a:t>
            </a:r>
            <a:endParaRPr lang="es-EC" dirty="0"/>
          </a:p>
        </p:txBody>
      </p:sp>
      <p:sp>
        <p:nvSpPr>
          <p:cNvPr id="3" name="Marcador de contenido 2"/>
          <p:cNvSpPr>
            <a:spLocks noGrp="1"/>
          </p:cNvSpPr>
          <p:nvPr>
            <p:ph idx="1"/>
          </p:nvPr>
        </p:nvSpPr>
        <p:spPr/>
        <p:txBody>
          <a:bodyPr/>
          <a:lstStyle/>
          <a:p>
            <a:r>
              <a:rPr lang="es-ES" dirty="0" smtClean="0"/>
              <a:t>Variable de entrada:</a:t>
            </a:r>
          </a:p>
          <a:p>
            <a:pPr marL="0" indent="0">
              <a:buNone/>
            </a:pPr>
            <a:r>
              <a:rPr lang="es-ES" dirty="0" smtClean="0"/>
              <a:t>	Desp. X</a:t>
            </a:r>
          </a:p>
          <a:p>
            <a:pPr marL="0" indent="0">
              <a:buNone/>
            </a:pPr>
            <a:endParaRPr lang="es-ES" dirty="0"/>
          </a:p>
          <a:p>
            <a:pPr marL="0" indent="0">
              <a:buNone/>
            </a:pPr>
            <a:r>
              <a:rPr lang="es-ES" dirty="0" smtClean="0"/>
              <a:t>Variable de salida:</a:t>
            </a:r>
          </a:p>
          <a:p>
            <a:pPr marL="0" indent="0">
              <a:buNone/>
            </a:pPr>
            <a:r>
              <a:rPr lang="es-ES" dirty="0"/>
              <a:t>	</a:t>
            </a:r>
            <a:r>
              <a:rPr lang="es-ES" dirty="0" smtClean="0"/>
              <a:t>Duty Cycle</a:t>
            </a:r>
            <a:endParaRPr lang="es-EC" dirty="0"/>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519AA779-6AED-4D7B-A4C3-BA3038AB93CB}" type="slidenum">
              <a:rPr lang="es-EC" smtClean="0"/>
              <a:t>82</a:t>
            </a:fld>
            <a:endParaRPr lang="es-EC"/>
          </a:p>
        </p:txBody>
      </p:sp>
      <p:pic>
        <p:nvPicPr>
          <p:cNvPr id="7" name="Imagen 6"/>
          <p:cNvPicPr/>
          <p:nvPr/>
        </p:nvPicPr>
        <p:blipFill rotWithShape="1">
          <a:blip r:embed="rId2">
            <a:extLst>
              <a:ext uri="{28A0092B-C50C-407E-A947-70E740481C1C}">
                <a14:useLocalDpi xmlns:a14="http://schemas.microsoft.com/office/drawing/2010/main" val="0"/>
              </a:ext>
            </a:extLst>
          </a:blip>
          <a:srcRect l="30405" t="-16" b="-1"/>
          <a:stretch/>
        </p:blipFill>
        <p:spPr bwMode="auto">
          <a:xfrm>
            <a:off x="7182756" y="1444507"/>
            <a:ext cx="3751997" cy="689093"/>
          </a:xfrm>
          <a:prstGeom prst="rect">
            <a:avLst/>
          </a:prstGeom>
          <a:noFill/>
          <a:ln>
            <a:noFill/>
          </a:ln>
        </p:spPr>
      </p:pic>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5711498" y="2215829"/>
            <a:ext cx="5223255" cy="3914608"/>
          </a:xfrm>
          <a:prstGeom prst="rect">
            <a:avLst/>
          </a:prstGeom>
          <a:noFill/>
          <a:ln>
            <a:noFill/>
          </a:ln>
        </p:spPr>
      </p:pic>
    </p:spTree>
    <p:extLst>
      <p:ext uri="{BB962C8B-B14F-4D97-AF65-F5344CB8AC3E}">
        <p14:creationId xmlns:p14="http://schemas.microsoft.com/office/powerpoint/2010/main" val="187105607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520588" y="375826"/>
            <a:ext cx="5157787" cy="823912"/>
          </a:xfrm>
        </p:spPr>
        <p:txBody>
          <a:bodyPr/>
          <a:lstStyle/>
          <a:p>
            <a:r>
              <a:rPr lang="es-ES" dirty="0" smtClean="0"/>
              <a:t>Variable de Entrada</a:t>
            </a:r>
            <a:endParaRPr lang="es-EC" dirty="0"/>
          </a:p>
        </p:txBody>
      </p:sp>
      <p:sp>
        <p:nvSpPr>
          <p:cNvPr id="4" name="Marcador de contenido 3"/>
          <p:cNvSpPr>
            <a:spLocks noGrp="1"/>
          </p:cNvSpPr>
          <p:nvPr>
            <p:ph sz="half" idx="2"/>
          </p:nvPr>
        </p:nvSpPr>
        <p:spPr>
          <a:xfrm>
            <a:off x="1687289" y="1382759"/>
            <a:ext cx="5157787" cy="1122316"/>
          </a:xfrm>
        </p:spPr>
        <p:txBody>
          <a:bodyPr/>
          <a:lstStyle/>
          <a:p>
            <a:r>
              <a:rPr lang="es-EC" dirty="0"/>
              <a:t>una imagen de 640 x </a:t>
            </a:r>
            <a:r>
              <a:rPr lang="es-EC" dirty="0" smtClean="0"/>
              <a:t>480.</a:t>
            </a:r>
          </a:p>
          <a:p>
            <a:r>
              <a:rPr lang="es-EC" dirty="0"/>
              <a:t>rango de 0 a 640 </a:t>
            </a:r>
            <a:r>
              <a:rPr lang="es-EC" dirty="0" smtClean="0"/>
              <a:t>pixeles.</a:t>
            </a:r>
          </a:p>
          <a:p>
            <a:endParaRPr lang="es-EC" dirty="0"/>
          </a:p>
        </p:txBody>
      </p:sp>
      <p:sp>
        <p:nvSpPr>
          <p:cNvPr id="5" name="Marcador de texto 4"/>
          <p:cNvSpPr>
            <a:spLocks noGrp="1"/>
          </p:cNvSpPr>
          <p:nvPr>
            <p:ph type="body" sz="quarter" idx="3"/>
          </p:nvPr>
        </p:nvSpPr>
        <p:spPr>
          <a:xfrm>
            <a:off x="6172200" y="384625"/>
            <a:ext cx="5183188" cy="823912"/>
          </a:xfrm>
        </p:spPr>
        <p:txBody>
          <a:bodyPr/>
          <a:lstStyle/>
          <a:p>
            <a:r>
              <a:rPr lang="es-ES" dirty="0"/>
              <a:t>Variable de </a:t>
            </a:r>
            <a:r>
              <a:rPr lang="es-ES" dirty="0" smtClean="0"/>
              <a:t>Salida</a:t>
            </a:r>
            <a:endParaRPr lang="es-EC" dirty="0"/>
          </a:p>
        </p:txBody>
      </p:sp>
      <p:graphicFrame>
        <p:nvGraphicFramePr>
          <p:cNvPr id="12" name="Marcador de contenido 11"/>
          <p:cNvGraphicFramePr>
            <a:graphicFrameLocks noGrp="1"/>
          </p:cNvGraphicFramePr>
          <p:nvPr>
            <p:ph sz="quarter" idx="4"/>
            <p:extLst>
              <p:ext uri="{D42A27DB-BD31-4B8C-83A1-F6EECF244321}">
                <p14:modId xmlns:p14="http://schemas.microsoft.com/office/powerpoint/2010/main" val="4027749592"/>
              </p:ext>
            </p:extLst>
          </p:nvPr>
        </p:nvGraphicFramePr>
        <p:xfrm>
          <a:off x="1661889" y="4368476"/>
          <a:ext cx="4508594" cy="1962912"/>
        </p:xfrm>
        <a:graphic>
          <a:graphicData uri="http://schemas.openxmlformats.org/drawingml/2006/table">
            <a:tbl>
              <a:tblPr firstRow="1" firstCol="1" bandRow="1">
                <a:tableStyleId>{69012ECD-51FC-41F1-AA8D-1B2483CD663E}</a:tableStyleId>
              </a:tblPr>
              <a:tblGrid>
                <a:gridCol w="1463732"/>
                <a:gridCol w="1523857"/>
                <a:gridCol w="1097799"/>
                <a:gridCol w="423206"/>
              </a:tblGrid>
              <a:tr h="103664">
                <a:tc>
                  <a:txBody>
                    <a:bodyPr/>
                    <a:lstStyle/>
                    <a:p>
                      <a:pPr algn="just">
                        <a:lnSpc>
                          <a:spcPct val="115000"/>
                        </a:lnSpc>
                        <a:spcAft>
                          <a:spcPts val="0"/>
                        </a:spcAft>
                      </a:pPr>
                      <a:r>
                        <a:rPr lang="es-EC" sz="1600">
                          <a:effectLst/>
                        </a:rPr>
                        <a:t>Variable de Entrada</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gridSpan="3">
                  <a:txBody>
                    <a:bodyPr/>
                    <a:lstStyle/>
                    <a:p>
                      <a:pPr algn="ctr">
                        <a:lnSpc>
                          <a:spcPct val="115000"/>
                        </a:lnSpc>
                        <a:spcAft>
                          <a:spcPts val="0"/>
                        </a:spcAft>
                      </a:pPr>
                      <a:r>
                        <a:rPr lang="es-EC" sz="1600">
                          <a:effectLst/>
                        </a:rPr>
                        <a:t>Puntos-Membresía Triangular</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hMerge="1">
                  <a:txBody>
                    <a:bodyPr/>
                    <a:lstStyle/>
                    <a:p>
                      <a:endParaRPr lang="es-EC"/>
                    </a:p>
                  </a:txBody>
                  <a:tcPr/>
                </a:tc>
                <a:tc hMerge="1">
                  <a:txBody>
                    <a:bodyPr/>
                    <a:lstStyle/>
                    <a:p>
                      <a:endParaRPr lang="es-EC"/>
                    </a:p>
                  </a:txBody>
                  <a:tcPr/>
                </a:tc>
              </a:tr>
              <a:tr h="103664">
                <a:tc>
                  <a:txBody>
                    <a:bodyPr/>
                    <a:lstStyle/>
                    <a:p>
                      <a:pPr algn="just">
                        <a:lnSpc>
                          <a:spcPct val="115000"/>
                        </a:lnSpc>
                        <a:spcAft>
                          <a:spcPts val="0"/>
                        </a:spcAft>
                      </a:pPr>
                      <a:r>
                        <a:rPr lang="es-EC" sz="1600">
                          <a:effectLst/>
                        </a:rPr>
                        <a:t>Filo derecha</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a:txBody>
                    <a:bodyPr/>
                    <a:lstStyle/>
                    <a:p>
                      <a:pPr algn="just">
                        <a:lnSpc>
                          <a:spcPct val="115000"/>
                        </a:lnSpc>
                        <a:spcAft>
                          <a:spcPts val="0"/>
                        </a:spcAft>
                      </a:pPr>
                      <a:r>
                        <a:rPr lang="es-EC" sz="1600">
                          <a:effectLst/>
                        </a:rPr>
                        <a:t>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a:txBody>
                    <a:bodyPr/>
                    <a:lstStyle/>
                    <a:p>
                      <a:pPr algn="just">
                        <a:lnSpc>
                          <a:spcPct val="115000"/>
                        </a:lnSpc>
                        <a:spcAft>
                          <a:spcPts val="0"/>
                        </a:spcAft>
                      </a:pPr>
                      <a:r>
                        <a:rPr lang="es-EC" sz="1600">
                          <a:effectLst/>
                        </a:rPr>
                        <a:t>60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a:txBody>
                    <a:bodyPr/>
                    <a:lstStyle/>
                    <a:p>
                      <a:pPr algn="just">
                        <a:lnSpc>
                          <a:spcPct val="115000"/>
                        </a:lnSpc>
                        <a:spcAft>
                          <a:spcPts val="0"/>
                        </a:spcAft>
                      </a:pPr>
                      <a:r>
                        <a:rPr lang="es-EC" sz="1600" dirty="0">
                          <a:effectLst/>
                        </a:rPr>
                        <a:t>120</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r>
              <a:tr h="103664">
                <a:tc>
                  <a:txBody>
                    <a:bodyPr/>
                    <a:lstStyle/>
                    <a:p>
                      <a:pPr algn="just">
                        <a:lnSpc>
                          <a:spcPct val="115000"/>
                        </a:lnSpc>
                        <a:spcAft>
                          <a:spcPts val="0"/>
                        </a:spcAft>
                      </a:pPr>
                      <a:r>
                        <a:rPr lang="es-EC" sz="1600">
                          <a:effectLst/>
                        </a:rPr>
                        <a:t>Derecha</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a:txBody>
                    <a:bodyPr/>
                    <a:lstStyle/>
                    <a:p>
                      <a:pPr algn="just">
                        <a:lnSpc>
                          <a:spcPct val="115000"/>
                        </a:lnSpc>
                        <a:spcAft>
                          <a:spcPts val="0"/>
                        </a:spcAft>
                      </a:pPr>
                      <a:r>
                        <a:rPr lang="es-EC" sz="1600">
                          <a:effectLst/>
                        </a:rPr>
                        <a:t>100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a:txBody>
                    <a:bodyPr/>
                    <a:lstStyle/>
                    <a:p>
                      <a:pPr algn="just">
                        <a:lnSpc>
                          <a:spcPct val="115000"/>
                        </a:lnSpc>
                        <a:spcAft>
                          <a:spcPts val="0"/>
                        </a:spcAft>
                      </a:pPr>
                      <a:r>
                        <a:rPr lang="es-EC" sz="1600">
                          <a:effectLst/>
                        </a:rPr>
                        <a:t>175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a:txBody>
                    <a:bodyPr/>
                    <a:lstStyle/>
                    <a:p>
                      <a:pPr algn="just">
                        <a:lnSpc>
                          <a:spcPct val="115000"/>
                        </a:lnSpc>
                        <a:spcAft>
                          <a:spcPts val="0"/>
                        </a:spcAft>
                      </a:pPr>
                      <a:r>
                        <a:rPr lang="es-EC" sz="1600">
                          <a:effectLst/>
                        </a:rPr>
                        <a:t>225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r>
              <a:tr h="103664">
                <a:tc>
                  <a:txBody>
                    <a:bodyPr/>
                    <a:lstStyle/>
                    <a:p>
                      <a:pPr algn="just">
                        <a:lnSpc>
                          <a:spcPct val="115000"/>
                        </a:lnSpc>
                        <a:spcAft>
                          <a:spcPts val="0"/>
                        </a:spcAft>
                      </a:pPr>
                      <a:r>
                        <a:rPr lang="es-EC" sz="1600">
                          <a:effectLst/>
                        </a:rPr>
                        <a:t>Mitad</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a:txBody>
                    <a:bodyPr/>
                    <a:lstStyle/>
                    <a:p>
                      <a:pPr algn="just">
                        <a:lnSpc>
                          <a:spcPct val="115000"/>
                        </a:lnSpc>
                        <a:spcAft>
                          <a:spcPts val="0"/>
                        </a:spcAft>
                      </a:pPr>
                      <a:r>
                        <a:rPr lang="es-EC" sz="1600">
                          <a:effectLst/>
                        </a:rPr>
                        <a:t>200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a:txBody>
                    <a:bodyPr/>
                    <a:lstStyle/>
                    <a:p>
                      <a:pPr algn="just">
                        <a:lnSpc>
                          <a:spcPct val="115000"/>
                        </a:lnSpc>
                        <a:spcAft>
                          <a:spcPts val="0"/>
                        </a:spcAft>
                      </a:pPr>
                      <a:r>
                        <a:rPr lang="es-EC" sz="1600">
                          <a:effectLst/>
                        </a:rPr>
                        <a:t>300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a:txBody>
                    <a:bodyPr/>
                    <a:lstStyle/>
                    <a:p>
                      <a:pPr algn="just">
                        <a:lnSpc>
                          <a:spcPct val="115000"/>
                        </a:lnSpc>
                        <a:spcAft>
                          <a:spcPts val="0"/>
                        </a:spcAft>
                      </a:pPr>
                      <a:r>
                        <a:rPr lang="es-EC" sz="1600">
                          <a:effectLst/>
                        </a:rPr>
                        <a:t>375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r>
              <a:tr h="103664">
                <a:tc>
                  <a:txBody>
                    <a:bodyPr/>
                    <a:lstStyle/>
                    <a:p>
                      <a:pPr algn="just">
                        <a:lnSpc>
                          <a:spcPct val="115000"/>
                        </a:lnSpc>
                        <a:spcAft>
                          <a:spcPts val="0"/>
                        </a:spcAft>
                      </a:pPr>
                      <a:r>
                        <a:rPr lang="es-EC" sz="1600">
                          <a:effectLst/>
                        </a:rPr>
                        <a:t>Izquierda</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a:txBody>
                    <a:bodyPr/>
                    <a:lstStyle/>
                    <a:p>
                      <a:pPr algn="just">
                        <a:lnSpc>
                          <a:spcPct val="115000"/>
                        </a:lnSpc>
                        <a:spcAft>
                          <a:spcPts val="0"/>
                        </a:spcAft>
                      </a:pPr>
                      <a:r>
                        <a:rPr lang="es-EC" sz="1600">
                          <a:effectLst/>
                        </a:rPr>
                        <a:t>350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a:txBody>
                    <a:bodyPr/>
                    <a:lstStyle/>
                    <a:p>
                      <a:pPr algn="just">
                        <a:lnSpc>
                          <a:spcPct val="115000"/>
                        </a:lnSpc>
                        <a:spcAft>
                          <a:spcPts val="0"/>
                        </a:spcAft>
                      </a:pPr>
                      <a:r>
                        <a:rPr lang="es-EC" sz="1600">
                          <a:effectLst/>
                        </a:rPr>
                        <a:t>425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a:txBody>
                    <a:bodyPr/>
                    <a:lstStyle/>
                    <a:p>
                      <a:pPr algn="just">
                        <a:lnSpc>
                          <a:spcPct val="115000"/>
                        </a:lnSpc>
                        <a:spcAft>
                          <a:spcPts val="0"/>
                        </a:spcAft>
                      </a:pPr>
                      <a:r>
                        <a:rPr lang="es-EC" sz="1600">
                          <a:effectLst/>
                        </a:rPr>
                        <a:t>500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r>
              <a:tr h="103664">
                <a:tc>
                  <a:txBody>
                    <a:bodyPr/>
                    <a:lstStyle/>
                    <a:p>
                      <a:pPr algn="just">
                        <a:lnSpc>
                          <a:spcPct val="115000"/>
                        </a:lnSpc>
                        <a:spcAft>
                          <a:spcPts val="0"/>
                        </a:spcAft>
                      </a:pPr>
                      <a:r>
                        <a:rPr lang="es-EC" sz="1600">
                          <a:effectLst/>
                        </a:rPr>
                        <a:t>Filo Izquierda</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a:txBody>
                    <a:bodyPr/>
                    <a:lstStyle/>
                    <a:p>
                      <a:pPr algn="just">
                        <a:lnSpc>
                          <a:spcPct val="115000"/>
                        </a:lnSpc>
                        <a:spcAft>
                          <a:spcPts val="0"/>
                        </a:spcAft>
                      </a:pPr>
                      <a:r>
                        <a:rPr lang="es-EC" sz="1600">
                          <a:effectLst/>
                        </a:rPr>
                        <a:t>475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a:txBody>
                    <a:bodyPr/>
                    <a:lstStyle/>
                    <a:p>
                      <a:pPr algn="just">
                        <a:lnSpc>
                          <a:spcPct val="115000"/>
                        </a:lnSpc>
                        <a:spcAft>
                          <a:spcPts val="0"/>
                        </a:spcAft>
                      </a:pPr>
                      <a:r>
                        <a:rPr lang="es-EC" sz="1600">
                          <a:effectLst/>
                        </a:rPr>
                        <a:t>550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c>
                  <a:txBody>
                    <a:bodyPr/>
                    <a:lstStyle/>
                    <a:p>
                      <a:pPr algn="just">
                        <a:lnSpc>
                          <a:spcPct val="115000"/>
                        </a:lnSpc>
                        <a:spcAft>
                          <a:spcPts val="0"/>
                        </a:spcAft>
                      </a:pPr>
                      <a:r>
                        <a:rPr lang="es-EC" sz="1600" dirty="0">
                          <a:effectLst/>
                        </a:rPr>
                        <a:t>640</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03" marR="33803" marT="0" marB="0"/>
                </a:tc>
              </a:tr>
            </a:tbl>
          </a:graphicData>
        </a:graphic>
      </p:graphicFrame>
      <p:sp>
        <p:nvSpPr>
          <p:cNvPr id="7" name="Marcador de fecha 6"/>
          <p:cNvSpPr>
            <a:spLocks noGrp="1"/>
          </p:cNvSpPr>
          <p:nvPr>
            <p:ph type="dt" sz="half" idx="10"/>
          </p:nvPr>
        </p:nvSpPr>
        <p:spPr/>
        <p:txBody>
          <a:bodyPr/>
          <a:lstStyle/>
          <a:p>
            <a:r>
              <a:rPr lang="es-EC" smtClean="0"/>
              <a:t>26/01/2014</a:t>
            </a:r>
            <a:endParaRPr lang="es-EC"/>
          </a:p>
        </p:txBody>
      </p:sp>
      <p:sp>
        <p:nvSpPr>
          <p:cNvPr id="9" name="Marcador de número de diapositiva 8"/>
          <p:cNvSpPr>
            <a:spLocks noGrp="1"/>
          </p:cNvSpPr>
          <p:nvPr>
            <p:ph type="sldNum" sz="quarter" idx="12"/>
          </p:nvPr>
        </p:nvSpPr>
        <p:spPr/>
        <p:txBody>
          <a:bodyPr/>
          <a:lstStyle/>
          <a:p>
            <a:fld id="{519AA779-6AED-4D7B-A4C3-BA3038AB93CB}" type="slidenum">
              <a:rPr lang="es-EC" smtClean="0"/>
              <a:t>83</a:t>
            </a:fld>
            <a:endParaRPr lang="es-EC"/>
          </a:p>
        </p:txBody>
      </p:sp>
      <p:pic>
        <p:nvPicPr>
          <p:cNvPr id="10" name="Imagen 9"/>
          <p:cNvPicPr/>
          <p:nvPr/>
        </p:nvPicPr>
        <p:blipFill>
          <a:blip r:embed="rId2">
            <a:extLst>
              <a:ext uri="{28A0092B-C50C-407E-A947-70E740481C1C}">
                <a14:useLocalDpi xmlns:a14="http://schemas.microsoft.com/office/drawing/2010/main" val="0"/>
              </a:ext>
            </a:extLst>
          </a:blip>
          <a:srcRect/>
          <a:stretch>
            <a:fillRect/>
          </a:stretch>
        </p:blipFill>
        <p:spPr bwMode="auto">
          <a:xfrm>
            <a:off x="1687289" y="2505075"/>
            <a:ext cx="4146781" cy="1739379"/>
          </a:xfrm>
          <a:prstGeom prst="rect">
            <a:avLst/>
          </a:prstGeom>
          <a:noFill/>
          <a:ln>
            <a:noFill/>
          </a:ln>
        </p:spPr>
      </p:pic>
      <p:sp>
        <p:nvSpPr>
          <p:cNvPr id="13" name="Marcador de contenido 3"/>
          <p:cNvSpPr txBox="1">
            <a:spLocks/>
          </p:cNvSpPr>
          <p:nvPr/>
        </p:nvSpPr>
        <p:spPr>
          <a:xfrm>
            <a:off x="6547761" y="1382759"/>
            <a:ext cx="5157787" cy="1122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800" dirty="0">
                <a:solidFill>
                  <a:schemeClr val="tx1">
                    <a:lumMod val="75000"/>
                    <a:lumOff val="25000"/>
                  </a:schemeClr>
                </a:solidFill>
              </a:rPr>
              <a:t>Rango</a:t>
            </a:r>
            <a:r>
              <a:rPr lang="es-EC" sz="2200" dirty="0"/>
              <a:t> de 0 a 100.</a:t>
            </a:r>
            <a:endParaRPr lang="es-EC" dirty="0" smtClean="0"/>
          </a:p>
          <a:p>
            <a:r>
              <a:rPr lang="es-EC" sz="1800" dirty="0">
                <a:solidFill>
                  <a:schemeClr val="tx1">
                    <a:lumMod val="75000"/>
                    <a:lumOff val="25000"/>
                  </a:schemeClr>
                </a:solidFill>
              </a:rPr>
              <a:t>Velocidades</a:t>
            </a:r>
            <a:r>
              <a:rPr lang="es-EC" sz="2200" dirty="0"/>
              <a:t> de 2 y 3 m/s.</a:t>
            </a:r>
            <a:endParaRPr lang="es-EC" dirty="0" smtClean="0"/>
          </a:p>
          <a:p>
            <a:endParaRPr lang="es-EC" dirty="0"/>
          </a:p>
        </p:txBody>
      </p:sp>
      <p:pic>
        <p:nvPicPr>
          <p:cNvPr id="14" name="Imagen 13"/>
          <p:cNvPicPr/>
          <p:nvPr/>
        </p:nvPicPr>
        <p:blipFill>
          <a:blip r:embed="rId3">
            <a:extLst>
              <a:ext uri="{28A0092B-C50C-407E-A947-70E740481C1C}">
                <a14:useLocalDpi xmlns:a14="http://schemas.microsoft.com/office/drawing/2010/main" val="0"/>
              </a:ext>
            </a:extLst>
          </a:blip>
          <a:srcRect/>
          <a:stretch>
            <a:fillRect/>
          </a:stretch>
        </p:blipFill>
        <p:spPr bwMode="auto">
          <a:xfrm>
            <a:off x="6858010" y="2406147"/>
            <a:ext cx="4732361" cy="1838307"/>
          </a:xfrm>
          <a:prstGeom prst="rect">
            <a:avLst/>
          </a:prstGeom>
          <a:noFill/>
          <a:ln>
            <a:noFill/>
          </a:ln>
        </p:spPr>
      </p:pic>
      <p:graphicFrame>
        <p:nvGraphicFramePr>
          <p:cNvPr id="15" name="Tabla 14"/>
          <p:cNvGraphicFramePr>
            <a:graphicFrameLocks noGrp="1"/>
          </p:cNvGraphicFramePr>
          <p:nvPr>
            <p:extLst>
              <p:ext uri="{D42A27DB-BD31-4B8C-83A1-F6EECF244321}">
                <p14:modId xmlns:p14="http://schemas.microsoft.com/office/powerpoint/2010/main" val="459522648"/>
              </p:ext>
            </p:extLst>
          </p:nvPr>
        </p:nvGraphicFramePr>
        <p:xfrm>
          <a:off x="6858010" y="4362246"/>
          <a:ext cx="4923431" cy="2264377"/>
        </p:xfrm>
        <a:graphic>
          <a:graphicData uri="http://schemas.openxmlformats.org/drawingml/2006/table">
            <a:tbl>
              <a:tblPr firstRow="1" firstCol="1" bandRow="1">
                <a:tableStyleId>{B301B821-A1FF-4177-AEE7-76D212191A09}</a:tableStyleId>
              </a:tblPr>
              <a:tblGrid>
                <a:gridCol w="1898829"/>
                <a:gridCol w="2029270"/>
                <a:gridCol w="439465"/>
                <a:gridCol w="555867"/>
              </a:tblGrid>
              <a:tr h="290558">
                <a:tc>
                  <a:txBody>
                    <a:bodyPr/>
                    <a:lstStyle/>
                    <a:p>
                      <a:pPr algn="just">
                        <a:lnSpc>
                          <a:spcPct val="115000"/>
                        </a:lnSpc>
                        <a:spcAft>
                          <a:spcPts val="0"/>
                        </a:spcAft>
                      </a:pPr>
                      <a:r>
                        <a:rPr lang="es-EC" sz="1600" dirty="0">
                          <a:effectLst/>
                        </a:rPr>
                        <a:t>Variable de Salida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3">
                  <a:txBody>
                    <a:bodyPr/>
                    <a:lstStyle/>
                    <a:p>
                      <a:pPr algn="ctr">
                        <a:lnSpc>
                          <a:spcPct val="115000"/>
                        </a:lnSpc>
                        <a:spcAft>
                          <a:spcPts val="0"/>
                        </a:spcAft>
                      </a:pPr>
                      <a:r>
                        <a:rPr lang="es-EC" sz="1600" dirty="0">
                          <a:effectLst/>
                        </a:rPr>
                        <a:t>Puntos-Membresía Triangular</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340709">
                <a:tc>
                  <a:txBody>
                    <a:bodyPr/>
                    <a:lstStyle/>
                    <a:p>
                      <a:pPr algn="just">
                        <a:lnSpc>
                          <a:spcPct val="115000"/>
                        </a:lnSpc>
                        <a:spcAft>
                          <a:spcPts val="0"/>
                        </a:spcAft>
                      </a:pPr>
                      <a:r>
                        <a:rPr lang="es-EC" sz="1600">
                          <a:effectLst/>
                        </a:rPr>
                        <a:t>Muy Lento</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dirty="0">
                          <a:effectLst/>
                        </a:rPr>
                        <a:t>0</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10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20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340709">
                <a:tc>
                  <a:txBody>
                    <a:bodyPr/>
                    <a:lstStyle/>
                    <a:p>
                      <a:pPr algn="just">
                        <a:lnSpc>
                          <a:spcPct val="115000"/>
                        </a:lnSpc>
                        <a:spcAft>
                          <a:spcPts val="0"/>
                        </a:spcAft>
                      </a:pPr>
                      <a:r>
                        <a:rPr lang="es-EC" sz="1600">
                          <a:effectLst/>
                        </a:rPr>
                        <a:t>Lento</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15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20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dirty="0">
                          <a:effectLst/>
                        </a:rPr>
                        <a:t>30</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340709">
                <a:tc>
                  <a:txBody>
                    <a:bodyPr/>
                    <a:lstStyle/>
                    <a:p>
                      <a:pPr algn="just">
                        <a:lnSpc>
                          <a:spcPct val="115000"/>
                        </a:lnSpc>
                        <a:spcAft>
                          <a:spcPts val="0"/>
                        </a:spcAft>
                      </a:pPr>
                      <a:r>
                        <a:rPr lang="es-EC" sz="1600">
                          <a:effectLst/>
                        </a:rPr>
                        <a:t>Mitad</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25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45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65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340709">
                <a:tc>
                  <a:txBody>
                    <a:bodyPr/>
                    <a:lstStyle/>
                    <a:p>
                      <a:pPr algn="just">
                        <a:lnSpc>
                          <a:spcPct val="115000"/>
                        </a:lnSpc>
                        <a:spcAft>
                          <a:spcPts val="0"/>
                        </a:spcAft>
                      </a:pPr>
                      <a:r>
                        <a:rPr lang="es-EC" sz="1600">
                          <a:effectLst/>
                        </a:rPr>
                        <a:t>Rápido</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60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70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80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340709">
                <a:tc>
                  <a:txBody>
                    <a:bodyPr/>
                    <a:lstStyle/>
                    <a:p>
                      <a:pPr algn="just">
                        <a:lnSpc>
                          <a:spcPct val="115000"/>
                        </a:lnSpc>
                        <a:spcAft>
                          <a:spcPts val="0"/>
                        </a:spcAft>
                      </a:pPr>
                      <a:r>
                        <a:rPr lang="es-EC" sz="1600" dirty="0">
                          <a:effectLst/>
                        </a:rPr>
                        <a:t>Muy Rápido</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75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90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dirty="0">
                          <a:effectLst/>
                        </a:rPr>
                        <a:t>100</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3381291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84</a:t>
            </a:fld>
            <a:endParaRPr lang="es-EC"/>
          </a:p>
        </p:txBody>
      </p:sp>
      <p:sp>
        <p:nvSpPr>
          <p:cNvPr id="5" name="Marcador de texto 2"/>
          <p:cNvSpPr txBox="1">
            <a:spLocks/>
          </p:cNvSpPr>
          <p:nvPr/>
        </p:nvSpPr>
        <p:spPr>
          <a:xfrm>
            <a:off x="838200" y="384625"/>
            <a:ext cx="6879859"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smtClean="0"/>
              <a:t>Reglas del controlador Fuzzy</a:t>
            </a:r>
            <a:endParaRPr lang="es-EC" dirty="0"/>
          </a:p>
        </p:txBody>
      </p:sp>
      <p:pic>
        <p:nvPicPr>
          <p:cNvPr id="7" name="Imagen 6"/>
          <p:cNvPicPr>
            <a:picLocks noChangeAspect="1"/>
          </p:cNvPicPr>
          <p:nvPr/>
        </p:nvPicPr>
        <p:blipFill rotWithShape="1">
          <a:blip r:embed="rId2"/>
          <a:srcRect r="6139"/>
          <a:stretch/>
        </p:blipFill>
        <p:spPr>
          <a:xfrm>
            <a:off x="2474293" y="964556"/>
            <a:ext cx="6776682" cy="1749446"/>
          </a:xfrm>
          <a:prstGeom prst="rect">
            <a:avLst/>
          </a:prstGeom>
        </p:spPr>
      </p:pic>
      <p:pic>
        <p:nvPicPr>
          <p:cNvPr id="10" name="Imagen 9"/>
          <p:cNvPicPr>
            <a:picLocks noChangeAspect="1"/>
          </p:cNvPicPr>
          <p:nvPr/>
        </p:nvPicPr>
        <p:blipFill>
          <a:blip r:embed="rId3"/>
          <a:stretch>
            <a:fillRect/>
          </a:stretch>
        </p:blipFill>
        <p:spPr>
          <a:xfrm>
            <a:off x="2501663" y="3007924"/>
            <a:ext cx="4895850" cy="3495675"/>
          </a:xfrm>
          <a:prstGeom prst="rect">
            <a:avLst/>
          </a:prstGeom>
        </p:spPr>
      </p:pic>
      <p:sp>
        <p:nvSpPr>
          <p:cNvPr id="11" name="Flecha derecha 10"/>
          <p:cNvSpPr/>
          <p:nvPr/>
        </p:nvSpPr>
        <p:spPr>
          <a:xfrm>
            <a:off x="7896807" y="5527343"/>
            <a:ext cx="2898572" cy="682334"/>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sz="1600" dirty="0"/>
              <a:t>Dirección de la Marcha</a:t>
            </a:r>
            <a:endParaRPr lang="es-EC" dirty="0"/>
          </a:p>
        </p:txBody>
      </p:sp>
      <p:grpSp>
        <p:nvGrpSpPr>
          <p:cNvPr id="12" name="Grupo 11"/>
          <p:cNvGrpSpPr/>
          <p:nvPr/>
        </p:nvGrpSpPr>
        <p:grpSpPr>
          <a:xfrm>
            <a:off x="7718059" y="3727489"/>
            <a:ext cx="3458319" cy="1117467"/>
            <a:chOff x="3118" y="504701"/>
            <a:chExt cx="1363576" cy="1048249"/>
          </a:xfrm>
          <a:scene3d>
            <a:camera prst="orthographicFront"/>
            <a:lightRig rig="threePt" dir="t">
              <a:rot lat="0" lon="0" rev="7500000"/>
            </a:lightRig>
          </a:scene3d>
        </p:grpSpPr>
        <p:sp>
          <p:nvSpPr>
            <p:cNvPr id="13" name="Rectángulo redondeado 12"/>
            <p:cNvSpPr/>
            <p:nvPr/>
          </p:nvSpPr>
          <p:spPr>
            <a:xfrm>
              <a:off x="3118" y="504701"/>
              <a:ext cx="1363576" cy="1048249"/>
            </a:xfrm>
            <a:prstGeom prst="roundRect">
              <a:avLst>
                <a:gd name="adj" fmla="val 10000"/>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4" name="Rectángulo 13"/>
            <p:cNvSpPr/>
            <p:nvPr/>
          </p:nvSpPr>
          <p:spPr>
            <a:xfrm>
              <a:off x="33820" y="535403"/>
              <a:ext cx="1302172" cy="98684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La cámara se mueve de acuerdo a la posición del patrón.</a:t>
              </a:r>
              <a:endParaRPr lang="es-EC" sz="1500" kern="1200" dirty="0"/>
            </a:p>
          </p:txBody>
        </p:sp>
      </p:grpSp>
    </p:spTree>
    <p:extLst>
      <p:ext uri="{BB962C8B-B14F-4D97-AF65-F5344CB8AC3E}">
        <p14:creationId xmlns:p14="http://schemas.microsoft.com/office/powerpoint/2010/main" val="26674412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85</a:t>
            </a:fld>
            <a:endParaRPr lang="es-EC"/>
          </a:p>
        </p:txBody>
      </p:sp>
      <p:pic>
        <p:nvPicPr>
          <p:cNvPr id="11" name="Imagen 10"/>
          <p:cNvPicPr/>
          <p:nvPr/>
        </p:nvPicPr>
        <p:blipFill>
          <a:blip r:embed="rId2">
            <a:extLst>
              <a:ext uri="{28A0092B-C50C-407E-A947-70E740481C1C}">
                <a14:useLocalDpi xmlns:a14="http://schemas.microsoft.com/office/drawing/2010/main" val="0"/>
              </a:ext>
            </a:extLst>
          </a:blip>
          <a:srcRect/>
          <a:stretch>
            <a:fillRect/>
          </a:stretch>
        </p:blipFill>
        <p:spPr bwMode="auto">
          <a:xfrm>
            <a:off x="2438227" y="3016894"/>
            <a:ext cx="8456788" cy="2646927"/>
          </a:xfrm>
          <a:prstGeom prst="rect">
            <a:avLst/>
          </a:prstGeom>
          <a:noFill/>
          <a:ln>
            <a:noFill/>
          </a:ln>
        </p:spPr>
      </p:pic>
      <p:graphicFrame>
        <p:nvGraphicFramePr>
          <p:cNvPr id="15" name="Diagrama 4"/>
          <p:cNvGraphicFramePr/>
          <p:nvPr>
            <p:extLst>
              <p:ext uri="{D42A27DB-BD31-4B8C-83A1-F6EECF244321}">
                <p14:modId xmlns:p14="http://schemas.microsoft.com/office/powerpoint/2010/main" val="142704741"/>
              </p:ext>
            </p:extLst>
          </p:nvPr>
        </p:nvGraphicFramePr>
        <p:xfrm>
          <a:off x="1179394" y="787782"/>
          <a:ext cx="7779224" cy="2292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02618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678531" y="624110"/>
            <a:ext cx="8911687" cy="647120"/>
          </a:xfrm>
        </p:spPr>
        <p:txBody>
          <a:bodyPr>
            <a:normAutofit/>
          </a:bodyPr>
          <a:lstStyle/>
          <a:p>
            <a:r>
              <a:rPr lang="es-EC" sz="2800" dirty="0" smtClean="0"/>
              <a:t>Interfaz de control</a:t>
            </a:r>
            <a:endParaRPr lang="es-EC" sz="2800" dirty="0"/>
          </a:p>
        </p:txBody>
      </p:sp>
      <p:sp>
        <p:nvSpPr>
          <p:cNvPr id="7" name="Marcador de contenido 6"/>
          <p:cNvSpPr>
            <a:spLocks noGrp="1"/>
          </p:cNvSpPr>
          <p:nvPr>
            <p:ph idx="1"/>
          </p:nvPr>
        </p:nvSpPr>
        <p:spPr/>
        <p:txBody>
          <a:bodyPr/>
          <a:lstStyle/>
          <a:p>
            <a:endParaRPr lang="es-EC"/>
          </a:p>
        </p:txBody>
      </p:sp>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86</a:t>
            </a:fld>
            <a:endParaRPr lang="es-EC"/>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489785" y="1495816"/>
            <a:ext cx="10413744" cy="4977530"/>
          </a:xfrm>
          <a:prstGeom prst="rect">
            <a:avLst/>
          </a:prstGeom>
          <a:noFill/>
          <a:ln>
            <a:noFill/>
          </a:ln>
        </p:spPr>
      </p:pic>
    </p:spTree>
    <p:extLst>
      <p:ext uri="{BB962C8B-B14F-4D97-AF65-F5344CB8AC3E}">
        <p14:creationId xmlns:p14="http://schemas.microsoft.com/office/powerpoint/2010/main" val="17131570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519AA779-6AED-4D7B-A4C3-BA3038AB93CB}" type="slidenum">
              <a:rPr lang="es-EC" smtClean="0"/>
              <a:t>87</a:t>
            </a:fld>
            <a:endParaRPr lang="es-EC"/>
          </a:p>
        </p:txBody>
      </p:sp>
      <p:graphicFrame>
        <p:nvGraphicFramePr>
          <p:cNvPr id="5" name="Diagrama 4"/>
          <p:cNvGraphicFramePr/>
          <p:nvPr>
            <p:extLst/>
          </p:nvPr>
        </p:nvGraphicFramePr>
        <p:xfrm>
          <a:off x="2032000" y="67872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9864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Programa en Labview</a:t>
            </a:r>
            <a:endParaRPr lang="es-EC" dirty="0"/>
          </a:p>
        </p:txBody>
      </p:sp>
      <p:sp>
        <p:nvSpPr>
          <p:cNvPr id="3" name="Marcador de contenido 2"/>
          <p:cNvSpPr>
            <a:spLocks noGrp="1"/>
          </p:cNvSpPr>
          <p:nvPr>
            <p:ph idx="1"/>
          </p:nvPr>
        </p:nvSpPr>
        <p:spPr/>
        <p:txBody>
          <a:bodyPr/>
          <a:lstStyle/>
          <a:p>
            <a:endParaRPr lang="es-EC"/>
          </a:p>
        </p:txBody>
      </p:sp>
      <p:sp>
        <p:nvSpPr>
          <p:cNvPr id="4" name="Marcador de fecha 3"/>
          <p:cNvSpPr>
            <a:spLocks noGrp="1"/>
          </p:cNvSpPr>
          <p:nvPr>
            <p:ph type="dt" sz="half" idx="10"/>
          </p:nvPr>
        </p:nvSpPr>
        <p:spPr/>
        <p:txBody>
          <a:bodyPr/>
          <a:lstStyle/>
          <a:p>
            <a:r>
              <a:rPr lang="es-EC" smtClean="0"/>
              <a:t>26/01/2014</a:t>
            </a:r>
            <a:endParaRPr lang="es-EC"/>
          </a:p>
        </p:txBody>
      </p:sp>
      <p:sp>
        <p:nvSpPr>
          <p:cNvPr id="5" name="Marcador de pie de página 4"/>
          <p:cNvSpPr>
            <a:spLocks noGrp="1"/>
          </p:cNvSpPr>
          <p:nvPr>
            <p:ph type="ftr" sz="quarter" idx="11"/>
          </p:nvPr>
        </p:nvSpPr>
        <p:spPr/>
        <p:txBody>
          <a:bodyPr/>
          <a:lstStyle/>
          <a:p>
            <a:r>
              <a:rPr lang="es-EC" smtClean="0"/>
              <a:t>Proyecto de Grado</a:t>
            </a:r>
            <a:endParaRPr lang="es-EC"/>
          </a:p>
        </p:txBody>
      </p:sp>
      <p:sp>
        <p:nvSpPr>
          <p:cNvPr id="6" name="Marcador de número de diapositiva 5"/>
          <p:cNvSpPr>
            <a:spLocks noGrp="1"/>
          </p:cNvSpPr>
          <p:nvPr>
            <p:ph type="sldNum" sz="quarter" idx="12"/>
          </p:nvPr>
        </p:nvSpPr>
        <p:spPr/>
        <p:txBody>
          <a:bodyPr/>
          <a:lstStyle/>
          <a:p>
            <a:fld id="{519AA779-6AED-4D7B-A4C3-BA3038AB93CB}" type="slidenum">
              <a:rPr lang="es-EC" smtClean="0"/>
              <a:t>88</a:t>
            </a:fld>
            <a:endParaRPr lang="es-EC"/>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921695" y="1377493"/>
            <a:ext cx="10543537" cy="4758315"/>
          </a:xfrm>
          <a:prstGeom prst="rect">
            <a:avLst/>
          </a:prstGeom>
          <a:noFill/>
          <a:ln>
            <a:noFill/>
          </a:ln>
        </p:spPr>
      </p:pic>
    </p:spTree>
    <p:extLst>
      <p:ext uri="{BB962C8B-B14F-4D97-AF65-F5344CB8AC3E}">
        <p14:creationId xmlns:p14="http://schemas.microsoft.com/office/powerpoint/2010/main" val="26214904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98C4C68B-9406-4B77-89B9-C5DA16782ACF}" type="slidenum">
              <a:rPr lang="es-EC" smtClean="0"/>
              <a:t>89</a:t>
            </a:fld>
            <a:endParaRPr lang="es-EC"/>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945956" y="787782"/>
            <a:ext cx="4453255" cy="5194300"/>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6787830" y="787782"/>
            <a:ext cx="4441643" cy="2773565"/>
          </a:xfrm>
          <a:prstGeom prst="rect">
            <a:avLst/>
          </a:prstGeom>
          <a:noFill/>
          <a:ln>
            <a:noFill/>
          </a:ln>
        </p:spPr>
      </p:pic>
    </p:spTree>
    <p:extLst>
      <p:ext uri="{BB962C8B-B14F-4D97-AF65-F5344CB8AC3E}">
        <p14:creationId xmlns:p14="http://schemas.microsoft.com/office/powerpoint/2010/main" val="2064018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Marcador de contenido 10"/>
          <p:cNvGraphicFramePr>
            <a:graphicFrameLocks noGrp="1"/>
          </p:cNvGraphicFramePr>
          <p:nvPr>
            <p:ph idx="1"/>
            <p:extLst>
              <p:ext uri="{D42A27DB-BD31-4B8C-83A1-F6EECF244321}">
                <p14:modId xmlns:p14="http://schemas.microsoft.com/office/powerpoint/2010/main" val="4085095066"/>
              </p:ext>
            </p:extLst>
          </p:nvPr>
        </p:nvGraphicFramePr>
        <p:xfrm>
          <a:off x="5265108" y="3436499"/>
          <a:ext cx="6616129" cy="2598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Marcador de fecha 7"/>
          <p:cNvSpPr>
            <a:spLocks noGrp="1"/>
          </p:cNvSpPr>
          <p:nvPr>
            <p:ph type="dt" sz="half" idx="10"/>
          </p:nvPr>
        </p:nvSpPr>
        <p:spPr/>
        <p:txBody>
          <a:bodyPr/>
          <a:lstStyle/>
          <a:p>
            <a:r>
              <a:rPr lang="es-EC" smtClean="0"/>
              <a:t>26/01/2014</a:t>
            </a:r>
            <a:endParaRPr lang="es-EC"/>
          </a:p>
        </p:txBody>
      </p:sp>
      <p:sp>
        <p:nvSpPr>
          <p:cNvPr id="9" name="Marcador de pie de página 8"/>
          <p:cNvSpPr>
            <a:spLocks noGrp="1"/>
          </p:cNvSpPr>
          <p:nvPr>
            <p:ph type="ftr" sz="quarter" idx="11"/>
          </p:nvPr>
        </p:nvSpPr>
        <p:spPr/>
        <p:txBody>
          <a:bodyPr/>
          <a:lstStyle/>
          <a:p>
            <a:r>
              <a:rPr lang="es-EC" smtClean="0"/>
              <a:t>Proyecto de Grado</a:t>
            </a:r>
            <a:endParaRPr lang="es-EC" dirty="0"/>
          </a:p>
        </p:txBody>
      </p:sp>
      <p:sp>
        <p:nvSpPr>
          <p:cNvPr id="10" name="Marcador de número de diapositiva 9"/>
          <p:cNvSpPr>
            <a:spLocks noGrp="1"/>
          </p:cNvSpPr>
          <p:nvPr>
            <p:ph type="sldNum" sz="quarter" idx="12"/>
          </p:nvPr>
        </p:nvSpPr>
        <p:spPr/>
        <p:txBody>
          <a:bodyPr/>
          <a:lstStyle/>
          <a:p>
            <a:fld id="{98C4C68B-9406-4B77-89B9-C5DA16782ACF}" type="slidenum">
              <a:rPr lang="es-EC" smtClean="0"/>
              <a:pPr/>
              <a:t>9</a:t>
            </a:fld>
            <a:endParaRPr lang="es-EC" dirty="0"/>
          </a:p>
        </p:txBody>
      </p:sp>
      <p:sp>
        <p:nvSpPr>
          <p:cNvPr id="2" name="Rectángulo redondeado 1"/>
          <p:cNvSpPr/>
          <p:nvPr/>
        </p:nvSpPr>
        <p:spPr>
          <a:xfrm>
            <a:off x="5547048" y="2124551"/>
            <a:ext cx="2326105" cy="8502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Inteligencia Artificial</a:t>
            </a:r>
          </a:p>
        </p:txBody>
      </p:sp>
      <p:sp>
        <p:nvSpPr>
          <p:cNvPr id="13" name="Rectángulo redondeado 12"/>
          <p:cNvSpPr/>
          <p:nvPr/>
        </p:nvSpPr>
        <p:spPr>
          <a:xfrm>
            <a:off x="8033190" y="1274320"/>
            <a:ext cx="3474705" cy="8502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b="1" dirty="0" smtClean="0"/>
              <a:t>Percepción computarizada (visión, habla, tacto.)</a:t>
            </a:r>
          </a:p>
        </p:txBody>
      </p:sp>
      <p:sp>
        <p:nvSpPr>
          <p:cNvPr id="18" name="Título 17"/>
          <p:cNvSpPr>
            <a:spLocks noGrp="1"/>
          </p:cNvSpPr>
          <p:nvPr>
            <p:ph type="title"/>
          </p:nvPr>
        </p:nvSpPr>
        <p:spPr>
          <a:xfrm>
            <a:off x="2254258" y="599613"/>
            <a:ext cx="8911687" cy="1280890"/>
          </a:xfrm>
        </p:spPr>
        <p:txBody>
          <a:bodyPr/>
          <a:lstStyle/>
          <a:p>
            <a:r>
              <a:rPr lang="es-ES" dirty="0" smtClean="0"/>
              <a:t>Visión Artificial </a:t>
            </a:r>
            <a:endParaRPr lang="es-EC" dirty="0"/>
          </a:p>
        </p:txBody>
      </p:sp>
      <p:sp>
        <p:nvSpPr>
          <p:cNvPr id="25" name="Subtítulo 2"/>
          <p:cNvSpPr txBox="1">
            <a:spLocks/>
          </p:cNvSpPr>
          <p:nvPr/>
        </p:nvSpPr>
        <p:spPr>
          <a:xfrm>
            <a:off x="1103609" y="1880503"/>
            <a:ext cx="3972100" cy="37897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ES_tradnl" sz="2000" dirty="0"/>
              <a:t>O</a:t>
            </a:r>
            <a:r>
              <a:rPr lang="es-ES_tradnl" sz="2000" dirty="0" smtClean="0"/>
              <a:t>ptimizar </a:t>
            </a:r>
            <a:r>
              <a:rPr lang="es-ES_tradnl" sz="2000" dirty="0"/>
              <a:t>situaciones de la vida </a:t>
            </a:r>
            <a:r>
              <a:rPr lang="es-ES_tradnl" sz="2000" dirty="0" smtClean="0"/>
              <a:t>común.</a:t>
            </a:r>
          </a:p>
          <a:p>
            <a:endParaRPr lang="es-ES_tradnl" sz="2000" dirty="0"/>
          </a:p>
          <a:p>
            <a:r>
              <a:rPr lang="es-ES_tradnl" dirty="0"/>
              <a:t>E</a:t>
            </a:r>
            <a:r>
              <a:rPr lang="es-ES_tradnl" dirty="0" smtClean="0"/>
              <a:t>ntienda </a:t>
            </a:r>
            <a:r>
              <a:rPr lang="es-ES_tradnl" dirty="0"/>
              <a:t>e identifique las características de una </a:t>
            </a:r>
            <a:r>
              <a:rPr lang="es-ES_tradnl" dirty="0" smtClean="0"/>
              <a:t>imagen.</a:t>
            </a:r>
          </a:p>
          <a:p>
            <a:endParaRPr lang="es-ES_tradnl" dirty="0"/>
          </a:p>
          <a:p>
            <a:r>
              <a:rPr lang="es-EC" dirty="0"/>
              <a:t>C</a:t>
            </a:r>
            <a:r>
              <a:rPr lang="es-EC" dirty="0" smtClean="0"/>
              <a:t>alidad </a:t>
            </a:r>
            <a:r>
              <a:rPr lang="es-EC" dirty="0"/>
              <a:t>u orientación física de los objetos que pasan por delante de una cámara</a:t>
            </a:r>
          </a:p>
        </p:txBody>
      </p:sp>
    </p:spTree>
    <p:extLst>
      <p:ext uri="{BB962C8B-B14F-4D97-AF65-F5344CB8AC3E}">
        <p14:creationId xmlns:p14="http://schemas.microsoft.com/office/powerpoint/2010/main" val="84250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graphicEl>
                                              <a:dgm id="{4924AA99-5401-409C-A3D2-829743AD835B}"/>
                                            </p:graphicEl>
                                          </p:spTgt>
                                        </p:tgtEl>
                                        <p:attrNameLst>
                                          <p:attrName>style.visibility</p:attrName>
                                        </p:attrNameLst>
                                      </p:cBhvr>
                                      <p:to>
                                        <p:strVal val="visible"/>
                                      </p:to>
                                    </p:set>
                                    <p:animEffect transition="in" filter="fade">
                                      <p:cBhvr>
                                        <p:cTn id="7" dur="500"/>
                                        <p:tgtEl>
                                          <p:spTgt spid="11">
                                            <p:graphicEl>
                                              <a:dgm id="{4924AA99-5401-409C-A3D2-829743AD835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graphicEl>
                                              <a:dgm id="{B333B466-3510-4584-82E0-071BDCB22E42}"/>
                                            </p:graphicEl>
                                          </p:spTgt>
                                        </p:tgtEl>
                                        <p:attrNameLst>
                                          <p:attrName>style.visibility</p:attrName>
                                        </p:attrNameLst>
                                      </p:cBhvr>
                                      <p:to>
                                        <p:strVal val="visible"/>
                                      </p:to>
                                    </p:set>
                                    <p:animEffect transition="in" filter="fade">
                                      <p:cBhvr>
                                        <p:cTn id="10" dur="500"/>
                                        <p:tgtEl>
                                          <p:spTgt spid="11">
                                            <p:graphicEl>
                                              <a:dgm id="{B333B466-3510-4584-82E0-071BDCB22E4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graphicEl>
                                              <a:dgm id="{227B4504-C67B-4301-9134-4F0E14419BE8}"/>
                                            </p:graphicEl>
                                          </p:spTgt>
                                        </p:tgtEl>
                                        <p:attrNameLst>
                                          <p:attrName>style.visibility</p:attrName>
                                        </p:attrNameLst>
                                      </p:cBhvr>
                                      <p:to>
                                        <p:strVal val="visible"/>
                                      </p:to>
                                    </p:set>
                                    <p:animEffect transition="in" filter="fade">
                                      <p:cBhvr>
                                        <p:cTn id="15" dur="500"/>
                                        <p:tgtEl>
                                          <p:spTgt spid="11">
                                            <p:graphicEl>
                                              <a:dgm id="{227B4504-C67B-4301-9134-4F0E14419BE8}"/>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graphicEl>
                                              <a:dgm id="{79C2BA0C-16EB-448A-8F81-18EB54A491A8}"/>
                                            </p:graphicEl>
                                          </p:spTgt>
                                        </p:tgtEl>
                                        <p:attrNameLst>
                                          <p:attrName>style.visibility</p:attrName>
                                        </p:attrNameLst>
                                      </p:cBhvr>
                                      <p:to>
                                        <p:strVal val="visible"/>
                                      </p:to>
                                    </p:set>
                                    <p:animEffect transition="in" filter="fade">
                                      <p:cBhvr>
                                        <p:cTn id="18" dur="500"/>
                                        <p:tgtEl>
                                          <p:spTgt spid="11">
                                            <p:graphicEl>
                                              <a:dgm id="{79C2BA0C-16EB-448A-8F81-18EB54A491A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graphicEl>
                                              <a:dgm id="{04CE91AB-DCE5-4313-B55B-A66EB0BFF46D}"/>
                                            </p:graphicEl>
                                          </p:spTgt>
                                        </p:tgtEl>
                                        <p:attrNameLst>
                                          <p:attrName>style.visibility</p:attrName>
                                        </p:attrNameLst>
                                      </p:cBhvr>
                                      <p:to>
                                        <p:strVal val="visible"/>
                                      </p:to>
                                    </p:set>
                                    <p:animEffect transition="in" filter="fade">
                                      <p:cBhvr>
                                        <p:cTn id="23" dur="500"/>
                                        <p:tgtEl>
                                          <p:spTgt spid="11">
                                            <p:graphicEl>
                                              <a:dgm id="{04CE91AB-DCE5-4313-B55B-A66EB0BFF46D}"/>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graphicEl>
                                              <a:dgm id="{D7DD89A6-0297-4903-8709-EE63BB5A9E61}"/>
                                            </p:graphicEl>
                                          </p:spTgt>
                                        </p:tgtEl>
                                        <p:attrNameLst>
                                          <p:attrName>style.visibility</p:attrName>
                                        </p:attrNameLst>
                                      </p:cBhvr>
                                      <p:to>
                                        <p:strVal val="visible"/>
                                      </p:to>
                                    </p:set>
                                    <p:animEffect transition="in" filter="fade">
                                      <p:cBhvr>
                                        <p:cTn id="26" dur="500"/>
                                        <p:tgtEl>
                                          <p:spTgt spid="11">
                                            <p:graphicEl>
                                              <a:dgm id="{D7DD89A6-0297-4903-8709-EE63BB5A9E6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98C4C68B-9406-4B77-89B9-C5DA16782ACF}" type="slidenum">
              <a:rPr lang="es-EC" smtClean="0"/>
              <a:t>90</a:t>
            </a:fld>
            <a:endParaRPr lang="es-EC"/>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922145" y="1297940"/>
            <a:ext cx="8347710" cy="4262120"/>
          </a:xfrm>
          <a:prstGeom prst="rect">
            <a:avLst/>
          </a:prstGeom>
          <a:noFill/>
          <a:ln>
            <a:noFill/>
          </a:ln>
        </p:spPr>
      </p:pic>
    </p:spTree>
    <p:extLst>
      <p:ext uri="{BB962C8B-B14F-4D97-AF65-F5344CB8AC3E}">
        <p14:creationId xmlns:p14="http://schemas.microsoft.com/office/powerpoint/2010/main" val="30611376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98C4C68B-9406-4B77-89B9-C5DA16782ACF}" type="slidenum">
              <a:rPr lang="es-EC" smtClean="0"/>
              <a:t>91</a:t>
            </a:fld>
            <a:endParaRPr lang="es-EC"/>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622657" y="1354037"/>
            <a:ext cx="9553107" cy="3570890"/>
          </a:xfrm>
          <a:prstGeom prst="rect">
            <a:avLst/>
          </a:prstGeom>
          <a:noFill/>
          <a:ln>
            <a:noFill/>
          </a:ln>
        </p:spPr>
      </p:pic>
    </p:spTree>
    <p:extLst>
      <p:ext uri="{BB962C8B-B14F-4D97-AF65-F5344CB8AC3E}">
        <p14:creationId xmlns:p14="http://schemas.microsoft.com/office/powerpoint/2010/main" val="21771591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lstStyle/>
          <a:p>
            <a:r>
              <a:rPr lang="es-ES" dirty="0" smtClean="0"/>
              <a:t>Pruebas y Resultados</a:t>
            </a:r>
            <a:endParaRPr lang="es-EC" dirty="0"/>
          </a:p>
        </p:txBody>
      </p:sp>
      <p:sp>
        <p:nvSpPr>
          <p:cNvPr id="9" name="Marcador de texto 8"/>
          <p:cNvSpPr>
            <a:spLocks noGrp="1"/>
          </p:cNvSpPr>
          <p:nvPr>
            <p:ph type="body" idx="1"/>
          </p:nvPr>
        </p:nvSpPr>
        <p:spPr/>
        <p:txBody>
          <a:bodyPr>
            <a:normAutofit fontScale="70000" lnSpcReduction="20000"/>
          </a:bodyPr>
          <a:lstStyle/>
          <a:p>
            <a:r>
              <a:rPr lang="es-ES" dirty="0" smtClean="0"/>
              <a:t>Pruebas Mecánicas</a:t>
            </a:r>
          </a:p>
          <a:p>
            <a:r>
              <a:rPr lang="es-ES" dirty="0" smtClean="0"/>
              <a:t>Pruebas Electrónicas</a:t>
            </a:r>
          </a:p>
          <a:p>
            <a:r>
              <a:rPr lang="es-ES" dirty="0" smtClean="0"/>
              <a:t>Pruebas de Control</a:t>
            </a:r>
            <a:endParaRPr lang="es-EC"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smtClean="0"/>
              <a:t>Proyecto de Grado</a:t>
            </a:r>
            <a:endParaRPr lang="es-EC"/>
          </a:p>
        </p:txBody>
      </p:sp>
      <p:sp>
        <p:nvSpPr>
          <p:cNvPr id="7" name="Marcador de número de diapositiva 6"/>
          <p:cNvSpPr>
            <a:spLocks noGrp="1"/>
          </p:cNvSpPr>
          <p:nvPr>
            <p:ph type="sldNum" sz="quarter" idx="12"/>
          </p:nvPr>
        </p:nvSpPr>
        <p:spPr/>
        <p:txBody>
          <a:bodyPr/>
          <a:lstStyle/>
          <a:p>
            <a:fld id="{519AA779-6AED-4D7B-A4C3-BA3038AB93CB}" type="slidenum">
              <a:rPr lang="es-EC" smtClean="0"/>
              <a:t>92</a:t>
            </a:fld>
            <a:endParaRPr lang="es-EC"/>
          </a:p>
        </p:txBody>
      </p:sp>
    </p:spTree>
    <p:extLst>
      <p:ext uri="{BB962C8B-B14F-4D97-AF65-F5344CB8AC3E}">
        <p14:creationId xmlns:p14="http://schemas.microsoft.com/office/powerpoint/2010/main" val="8255568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Pruebas de Análisis y Resultados</a:t>
            </a:r>
            <a:endParaRPr lang="es-EC"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dirty="0" smtClean="0"/>
              <a:t>Proyecto de Grado</a:t>
            </a:r>
            <a:endParaRPr lang="es-EC" dirty="0"/>
          </a:p>
        </p:txBody>
      </p:sp>
      <p:sp>
        <p:nvSpPr>
          <p:cNvPr id="7" name="Marcador de número de diapositiva 6"/>
          <p:cNvSpPr>
            <a:spLocks noGrp="1"/>
          </p:cNvSpPr>
          <p:nvPr>
            <p:ph type="sldNum" sz="quarter" idx="12"/>
          </p:nvPr>
        </p:nvSpPr>
        <p:spPr/>
        <p:txBody>
          <a:bodyPr/>
          <a:lstStyle/>
          <a:p>
            <a:fld id="{519AA779-6AED-4D7B-A4C3-BA3038AB93CB}" type="slidenum">
              <a:rPr lang="es-EC" smtClean="0"/>
              <a:t>93</a:t>
            </a:fld>
            <a:endParaRPr lang="es-EC"/>
          </a:p>
        </p:txBody>
      </p:sp>
      <p:graphicFrame>
        <p:nvGraphicFramePr>
          <p:cNvPr id="22" name="Marcador de contenido 21"/>
          <p:cNvGraphicFramePr>
            <a:graphicFrameLocks noGrp="1"/>
          </p:cNvGraphicFramePr>
          <p:nvPr>
            <p:ph sz="half" idx="2"/>
            <p:extLst/>
          </p:nvPr>
        </p:nvGraphicFramePr>
        <p:xfrm>
          <a:off x="838200" y="1690688"/>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Tabla 22"/>
          <p:cNvGraphicFramePr>
            <a:graphicFrameLocks noGrp="1"/>
          </p:cNvGraphicFramePr>
          <p:nvPr>
            <p:extLst>
              <p:ext uri="{D42A27DB-BD31-4B8C-83A1-F6EECF244321}">
                <p14:modId xmlns:p14="http://schemas.microsoft.com/office/powerpoint/2010/main" val="126944265"/>
              </p:ext>
            </p:extLst>
          </p:nvPr>
        </p:nvGraphicFramePr>
        <p:xfrm>
          <a:off x="6305265" y="1787856"/>
          <a:ext cx="5321490" cy="2461956"/>
        </p:xfrm>
        <a:graphic>
          <a:graphicData uri="http://schemas.openxmlformats.org/drawingml/2006/table">
            <a:tbl>
              <a:tblPr firstRow="1" firstCol="1" bandRow="1">
                <a:tableStyleId>{5C22544A-7EE6-4342-B048-85BDC9FD1C3A}</a:tableStyleId>
              </a:tblPr>
              <a:tblGrid>
                <a:gridCol w="2660745"/>
                <a:gridCol w="2660745"/>
              </a:tblGrid>
              <a:tr h="615489">
                <a:tc>
                  <a:txBody>
                    <a:bodyPr/>
                    <a:lstStyle/>
                    <a:p>
                      <a:pPr algn="just">
                        <a:lnSpc>
                          <a:spcPct val="115000"/>
                        </a:lnSpc>
                        <a:spcAft>
                          <a:spcPts val="0"/>
                        </a:spcAft>
                      </a:pPr>
                      <a:r>
                        <a:rPr lang="es-EC" sz="2000" dirty="0">
                          <a:effectLst/>
                        </a:rPr>
                        <a:t>Velocidad</a:t>
                      </a:r>
                      <a:endParaRPr lang="es-EC"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2000">
                          <a:effectLst/>
                        </a:rPr>
                        <a:t>Vibración</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15489">
                <a:tc>
                  <a:txBody>
                    <a:bodyPr/>
                    <a:lstStyle/>
                    <a:p>
                      <a:pPr algn="just">
                        <a:lnSpc>
                          <a:spcPct val="115000"/>
                        </a:lnSpc>
                        <a:spcAft>
                          <a:spcPts val="0"/>
                        </a:spcAft>
                      </a:pPr>
                      <a:r>
                        <a:rPr lang="es-EC" sz="2000" baseline="0" dirty="0" smtClean="0">
                          <a:effectLst/>
                        </a:rPr>
                        <a:t>1,5 </a:t>
                      </a:r>
                      <a:r>
                        <a:rPr lang="es-EC" sz="2000" dirty="0" smtClean="0">
                          <a:effectLst/>
                        </a:rPr>
                        <a:t>m/s</a:t>
                      </a:r>
                      <a:endParaRPr lang="es-EC"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2000">
                          <a:effectLst/>
                        </a:rPr>
                        <a:t>Nula</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15489">
                <a:tc>
                  <a:txBody>
                    <a:bodyPr/>
                    <a:lstStyle/>
                    <a:p>
                      <a:pPr algn="just">
                        <a:lnSpc>
                          <a:spcPct val="115000"/>
                        </a:lnSpc>
                        <a:spcAft>
                          <a:spcPts val="0"/>
                        </a:spcAft>
                      </a:pPr>
                      <a:r>
                        <a:rPr lang="es-EC" sz="2000" baseline="0" dirty="0" smtClean="0">
                          <a:effectLst/>
                        </a:rPr>
                        <a:t>2 </a:t>
                      </a:r>
                      <a:r>
                        <a:rPr lang="es-EC" sz="2000" dirty="0" smtClean="0">
                          <a:effectLst/>
                        </a:rPr>
                        <a:t>m/s</a:t>
                      </a:r>
                      <a:endParaRPr lang="es-EC"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2000">
                          <a:effectLst/>
                        </a:rPr>
                        <a:t>Nula</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15489">
                <a:tc>
                  <a:txBody>
                    <a:bodyPr/>
                    <a:lstStyle/>
                    <a:p>
                      <a:pPr algn="just">
                        <a:lnSpc>
                          <a:spcPct val="115000"/>
                        </a:lnSpc>
                        <a:spcAft>
                          <a:spcPts val="0"/>
                        </a:spcAft>
                      </a:pPr>
                      <a:r>
                        <a:rPr lang="es-EC" sz="2000" dirty="0" smtClean="0">
                          <a:effectLst/>
                        </a:rPr>
                        <a:t>2,5 </a:t>
                      </a:r>
                      <a:r>
                        <a:rPr lang="es-EC" sz="2000" dirty="0">
                          <a:effectLst/>
                        </a:rPr>
                        <a:t>m/s</a:t>
                      </a:r>
                      <a:endParaRPr lang="es-EC"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2000" dirty="0">
                          <a:effectLst/>
                        </a:rPr>
                        <a:t>Nula</a:t>
                      </a:r>
                      <a:endParaRPr lang="es-EC"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24" name="Diagrama 23"/>
          <p:cNvGraphicFramePr/>
          <p:nvPr>
            <p:extLst/>
          </p:nvPr>
        </p:nvGraphicFramePr>
        <p:xfrm>
          <a:off x="8707271" y="5199450"/>
          <a:ext cx="2885743" cy="1156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6401884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98C4C68B-9406-4B77-89B9-C5DA16782ACF}" type="slidenum">
              <a:rPr lang="es-EC" smtClean="0"/>
              <a:t>94</a:t>
            </a:fld>
            <a:endParaRPr lang="es-EC"/>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6513" y="970344"/>
            <a:ext cx="8778240" cy="4937760"/>
          </a:xfrm>
          <a:prstGeom prst="rect">
            <a:avLst/>
          </a:prstGeom>
        </p:spPr>
      </p:pic>
    </p:spTree>
    <p:extLst>
      <p:ext uri="{BB962C8B-B14F-4D97-AF65-F5344CB8AC3E}">
        <p14:creationId xmlns:p14="http://schemas.microsoft.com/office/powerpoint/2010/main" val="42848023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Pruebas de Análisis y Resultados</a:t>
            </a:r>
            <a:endParaRPr lang="es-EC"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dirty="0" smtClean="0"/>
              <a:t>Proyecto de Grado</a:t>
            </a:r>
            <a:endParaRPr lang="es-EC" dirty="0"/>
          </a:p>
        </p:txBody>
      </p:sp>
      <p:sp>
        <p:nvSpPr>
          <p:cNvPr id="7" name="Marcador de número de diapositiva 6"/>
          <p:cNvSpPr>
            <a:spLocks noGrp="1"/>
          </p:cNvSpPr>
          <p:nvPr>
            <p:ph type="sldNum" sz="quarter" idx="12"/>
          </p:nvPr>
        </p:nvSpPr>
        <p:spPr/>
        <p:txBody>
          <a:bodyPr/>
          <a:lstStyle/>
          <a:p>
            <a:fld id="{519AA779-6AED-4D7B-A4C3-BA3038AB93CB}" type="slidenum">
              <a:rPr lang="es-EC" smtClean="0"/>
              <a:t>95</a:t>
            </a:fld>
            <a:endParaRPr lang="es-EC"/>
          </a:p>
        </p:txBody>
      </p:sp>
      <p:graphicFrame>
        <p:nvGraphicFramePr>
          <p:cNvPr id="22" name="Marcador de contenido 21"/>
          <p:cNvGraphicFramePr>
            <a:graphicFrameLocks noGrp="1"/>
          </p:cNvGraphicFramePr>
          <p:nvPr>
            <p:ph sz="half" idx="2"/>
            <p:extLst/>
          </p:nvPr>
        </p:nvGraphicFramePr>
        <p:xfrm>
          <a:off x="674427" y="1690688"/>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4" name="Diagrama 23"/>
          <p:cNvGraphicFramePr/>
          <p:nvPr/>
        </p:nvGraphicFramePr>
        <p:xfrm>
          <a:off x="8707271" y="5199450"/>
          <a:ext cx="2885743" cy="1156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Imagen 8"/>
          <p:cNvPicPr/>
          <p:nvPr/>
        </p:nvPicPr>
        <p:blipFill>
          <a:blip r:embed="rId12">
            <a:extLst>
              <a:ext uri="{28A0092B-C50C-407E-A947-70E740481C1C}">
                <a14:useLocalDpi xmlns:a14="http://schemas.microsoft.com/office/drawing/2010/main" val="0"/>
              </a:ext>
            </a:extLst>
          </a:blip>
          <a:srcRect/>
          <a:stretch>
            <a:fillRect/>
          </a:stretch>
        </p:blipFill>
        <p:spPr bwMode="auto">
          <a:xfrm>
            <a:off x="6206784" y="1690688"/>
            <a:ext cx="5401310" cy="2062480"/>
          </a:xfrm>
          <a:prstGeom prst="rect">
            <a:avLst/>
          </a:prstGeom>
          <a:noFill/>
          <a:ln>
            <a:noFill/>
          </a:ln>
        </p:spPr>
      </p:pic>
    </p:spTree>
    <p:extLst>
      <p:ext uri="{BB962C8B-B14F-4D97-AF65-F5344CB8AC3E}">
        <p14:creationId xmlns:p14="http://schemas.microsoft.com/office/powerpoint/2010/main" val="35344475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Pruebas de Análisis y Resultados</a:t>
            </a:r>
            <a:endParaRPr lang="es-EC"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dirty="0" smtClean="0"/>
              <a:t>Proyecto de Grado</a:t>
            </a:r>
            <a:endParaRPr lang="es-EC" dirty="0"/>
          </a:p>
        </p:txBody>
      </p:sp>
      <p:sp>
        <p:nvSpPr>
          <p:cNvPr id="7" name="Marcador de número de diapositiva 6"/>
          <p:cNvSpPr>
            <a:spLocks noGrp="1"/>
          </p:cNvSpPr>
          <p:nvPr>
            <p:ph type="sldNum" sz="quarter" idx="12"/>
          </p:nvPr>
        </p:nvSpPr>
        <p:spPr/>
        <p:txBody>
          <a:bodyPr/>
          <a:lstStyle/>
          <a:p>
            <a:fld id="{519AA779-6AED-4D7B-A4C3-BA3038AB93CB}" type="slidenum">
              <a:rPr lang="es-EC" smtClean="0"/>
              <a:t>96</a:t>
            </a:fld>
            <a:endParaRPr lang="es-EC"/>
          </a:p>
        </p:txBody>
      </p:sp>
      <p:graphicFrame>
        <p:nvGraphicFramePr>
          <p:cNvPr id="22" name="Marcador de contenido 21"/>
          <p:cNvGraphicFramePr>
            <a:graphicFrameLocks noGrp="1"/>
          </p:cNvGraphicFramePr>
          <p:nvPr>
            <p:ph sz="half" idx="2"/>
            <p:extLst>
              <p:ext uri="{D42A27DB-BD31-4B8C-83A1-F6EECF244321}">
                <p14:modId xmlns:p14="http://schemas.microsoft.com/office/powerpoint/2010/main" val="1572792849"/>
              </p:ext>
            </p:extLst>
          </p:nvPr>
        </p:nvGraphicFramePr>
        <p:xfrm>
          <a:off x="674427" y="1690688"/>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4" name="Diagrama 23"/>
          <p:cNvGraphicFramePr/>
          <p:nvPr/>
        </p:nvGraphicFramePr>
        <p:xfrm>
          <a:off x="8707271" y="5199450"/>
          <a:ext cx="2885743" cy="1156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 name="Tabla 2"/>
          <p:cNvGraphicFramePr>
            <a:graphicFrameLocks noGrp="1"/>
          </p:cNvGraphicFramePr>
          <p:nvPr>
            <p:extLst>
              <p:ext uri="{D42A27DB-BD31-4B8C-83A1-F6EECF244321}">
                <p14:modId xmlns:p14="http://schemas.microsoft.com/office/powerpoint/2010/main" val="2743666669"/>
              </p:ext>
            </p:extLst>
          </p:nvPr>
        </p:nvGraphicFramePr>
        <p:xfrm>
          <a:off x="6005012" y="1924334"/>
          <a:ext cx="5186151" cy="1682496"/>
        </p:xfrm>
        <a:graphic>
          <a:graphicData uri="http://schemas.openxmlformats.org/drawingml/2006/table">
            <a:tbl>
              <a:tblPr firstRow="1" firstCol="1" bandRow="1">
                <a:tableStyleId>{5C22544A-7EE6-4342-B048-85BDC9FD1C3A}</a:tableStyleId>
              </a:tblPr>
              <a:tblGrid>
                <a:gridCol w="2132481"/>
                <a:gridCol w="3053670"/>
              </a:tblGrid>
              <a:tr h="358254">
                <a:tc>
                  <a:txBody>
                    <a:bodyPr/>
                    <a:lstStyle/>
                    <a:p>
                      <a:pPr algn="just">
                        <a:lnSpc>
                          <a:spcPct val="115000"/>
                        </a:lnSpc>
                        <a:spcAft>
                          <a:spcPts val="0"/>
                        </a:spcAft>
                      </a:pPr>
                      <a:r>
                        <a:rPr lang="es-EC" sz="2400" dirty="0">
                          <a:effectLst/>
                        </a:rPr>
                        <a:t>Velocidad</a:t>
                      </a:r>
                      <a:endParaRPr lang="es-EC"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2400">
                          <a:effectLst/>
                        </a:rPr>
                        <a:t>Calentamiento</a:t>
                      </a:r>
                      <a:endParaRPr lang="es-EC"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358254">
                <a:tc>
                  <a:txBody>
                    <a:bodyPr/>
                    <a:lstStyle/>
                    <a:p>
                      <a:pPr algn="just">
                        <a:lnSpc>
                          <a:spcPct val="115000"/>
                        </a:lnSpc>
                        <a:spcAft>
                          <a:spcPts val="0"/>
                        </a:spcAft>
                      </a:pPr>
                      <a:r>
                        <a:rPr lang="es-EC" sz="2400" dirty="0" smtClean="0">
                          <a:effectLst/>
                        </a:rPr>
                        <a:t>1 </a:t>
                      </a:r>
                      <a:r>
                        <a:rPr lang="es-EC" sz="2400" dirty="0">
                          <a:effectLst/>
                        </a:rPr>
                        <a:t>m/s</a:t>
                      </a:r>
                      <a:endParaRPr lang="es-EC"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2400">
                          <a:effectLst/>
                        </a:rPr>
                        <a:t>Nulo</a:t>
                      </a:r>
                      <a:endParaRPr lang="es-EC"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358254">
                <a:tc>
                  <a:txBody>
                    <a:bodyPr/>
                    <a:lstStyle/>
                    <a:p>
                      <a:pPr algn="just">
                        <a:lnSpc>
                          <a:spcPct val="115000"/>
                        </a:lnSpc>
                        <a:spcAft>
                          <a:spcPts val="0"/>
                        </a:spcAft>
                      </a:pPr>
                      <a:r>
                        <a:rPr lang="es-EC" sz="2400" dirty="0" smtClean="0">
                          <a:effectLst/>
                        </a:rPr>
                        <a:t>1,5 m/s</a:t>
                      </a:r>
                      <a:endParaRPr lang="es-EC"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2400" dirty="0">
                          <a:effectLst/>
                        </a:rPr>
                        <a:t>Leve</a:t>
                      </a:r>
                      <a:endParaRPr lang="es-EC"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358254">
                <a:tc>
                  <a:txBody>
                    <a:bodyPr/>
                    <a:lstStyle/>
                    <a:p>
                      <a:pPr algn="just">
                        <a:lnSpc>
                          <a:spcPct val="115000"/>
                        </a:lnSpc>
                        <a:spcAft>
                          <a:spcPts val="0"/>
                        </a:spcAft>
                      </a:pPr>
                      <a:r>
                        <a:rPr lang="es-EC" sz="2400" dirty="0" smtClean="0">
                          <a:effectLst/>
                        </a:rPr>
                        <a:t>2,5 </a:t>
                      </a:r>
                      <a:r>
                        <a:rPr lang="es-EC" sz="2400" dirty="0">
                          <a:effectLst/>
                        </a:rPr>
                        <a:t>m/s</a:t>
                      </a:r>
                      <a:endParaRPr lang="es-EC"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2400" dirty="0">
                          <a:effectLst/>
                        </a:rPr>
                        <a:t>Leve</a:t>
                      </a:r>
                      <a:endParaRPr lang="es-EC"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10" name="Rectángulo redondeado 9"/>
          <p:cNvSpPr/>
          <p:nvPr/>
        </p:nvSpPr>
        <p:spPr>
          <a:xfrm>
            <a:off x="5896518" y="3766780"/>
            <a:ext cx="5608093" cy="151490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ln w="0"/>
                <a:solidFill>
                  <a:schemeClr val="bg1"/>
                </a:solidFill>
                <a:effectLst>
                  <a:outerShdw blurRad="38100" dist="19050" dir="2700000" algn="tl" rotWithShape="0">
                    <a:schemeClr val="dk1">
                      <a:alpha val="40000"/>
                    </a:schemeClr>
                  </a:outerShdw>
                </a:effectLst>
              </a:rPr>
              <a:t>Una </a:t>
            </a:r>
            <a:r>
              <a:rPr lang="es-ES" dirty="0">
                <a:ln w="0"/>
                <a:solidFill>
                  <a:schemeClr val="bg1"/>
                </a:solidFill>
                <a:effectLst>
                  <a:outerShdw blurRad="38100" dist="19050" dir="2700000" algn="tl" rotWithShape="0">
                    <a:schemeClr val="dk1">
                      <a:alpha val="40000"/>
                    </a:schemeClr>
                  </a:outerShdw>
                </a:effectLst>
              </a:rPr>
              <a:t>resistencia de potencia para el eje x de 1ohmio a 1w. Con esto se logra estabilizar la potencia que consume el motor y de esta manera evitar en lo posible el calentamiento de los componentes.. </a:t>
            </a:r>
            <a:endParaRPr lang="es-EC"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20333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Pruebas de Análisis y Resultados</a:t>
            </a:r>
            <a:endParaRPr lang="es-EC"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dirty="0" smtClean="0"/>
              <a:t>Proyecto de Grado</a:t>
            </a:r>
            <a:endParaRPr lang="es-EC" dirty="0"/>
          </a:p>
        </p:txBody>
      </p:sp>
      <p:sp>
        <p:nvSpPr>
          <p:cNvPr id="7" name="Marcador de número de diapositiva 6"/>
          <p:cNvSpPr>
            <a:spLocks noGrp="1"/>
          </p:cNvSpPr>
          <p:nvPr>
            <p:ph type="sldNum" sz="quarter" idx="12"/>
          </p:nvPr>
        </p:nvSpPr>
        <p:spPr/>
        <p:txBody>
          <a:bodyPr/>
          <a:lstStyle/>
          <a:p>
            <a:fld id="{519AA779-6AED-4D7B-A4C3-BA3038AB93CB}" type="slidenum">
              <a:rPr lang="es-EC" smtClean="0"/>
              <a:t>97</a:t>
            </a:fld>
            <a:endParaRPr lang="es-EC"/>
          </a:p>
        </p:txBody>
      </p:sp>
      <p:graphicFrame>
        <p:nvGraphicFramePr>
          <p:cNvPr id="22" name="Marcador de contenido 21"/>
          <p:cNvGraphicFramePr>
            <a:graphicFrameLocks noGrp="1"/>
          </p:cNvGraphicFramePr>
          <p:nvPr>
            <p:ph sz="half" idx="2"/>
            <p:extLst>
              <p:ext uri="{D42A27DB-BD31-4B8C-83A1-F6EECF244321}">
                <p14:modId xmlns:p14="http://schemas.microsoft.com/office/powerpoint/2010/main" val="3564538026"/>
              </p:ext>
            </p:extLst>
          </p:nvPr>
        </p:nvGraphicFramePr>
        <p:xfrm>
          <a:off x="674427" y="1690688"/>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4" name="Diagrama 23"/>
          <p:cNvGraphicFramePr/>
          <p:nvPr/>
        </p:nvGraphicFramePr>
        <p:xfrm>
          <a:off x="8707271" y="5199450"/>
          <a:ext cx="2885743" cy="1156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Imagen 10"/>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06784" y="1589181"/>
            <a:ext cx="2180590" cy="1304925"/>
          </a:xfrm>
          <a:prstGeom prst="rect">
            <a:avLst/>
          </a:prstGeom>
          <a:noFill/>
          <a:ln>
            <a:noFill/>
          </a:ln>
        </p:spPr>
      </p:pic>
      <p:pic>
        <p:nvPicPr>
          <p:cNvPr id="12" name="Imagen 11"/>
          <p:cNvPicPr/>
          <p:nvPr/>
        </p:nvPicPr>
        <p:blipFill>
          <a:blip r:embed="rId13">
            <a:extLst>
              <a:ext uri="{28A0092B-C50C-407E-A947-70E740481C1C}">
                <a14:useLocalDpi xmlns:a14="http://schemas.microsoft.com/office/drawing/2010/main" val="0"/>
              </a:ext>
            </a:extLst>
          </a:blip>
          <a:srcRect/>
          <a:stretch>
            <a:fillRect/>
          </a:stretch>
        </p:blipFill>
        <p:spPr bwMode="auto">
          <a:xfrm>
            <a:off x="8387374" y="1589181"/>
            <a:ext cx="2654935" cy="1302385"/>
          </a:xfrm>
          <a:prstGeom prst="rect">
            <a:avLst/>
          </a:prstGeom>
          <a:noFill/>
          <a:ln>
            <a:noFill/>
          </a:ln>
        </p:spPr>
      </p:pic>
      <p:pic>
        <p:nvPicPr>
          <p:cNvPr id="13" name="Imagen 12"/>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06784" y="3340661"/>
            <a:ext cx="1626775" cy="1555001"/>
          </a:xfrm>
          <a:prstGeom prst="rect">
            <a:avLst/>
          </a:prstGeom>
          <a:noFill/>
          <a:ln>
            <a:noFill/>
          </a:ln>
        </p:spPr>
      </p:pic>
      <p:pic>
        <p:nvPicPr>
          <p:cNvPr id="14" name="Imagen 13"/>
          <p:cNvPicPr/>
          <p:nvPr/>
        </p:nvPicPr>
        <p:blipFill>
          <a:blip r:embed="rId15">
            <a:extLst>
              <a:ext uri="{28A0092B-C50C-407E-A947-70E740481C1C}">
                <a14:useLocalDpi xmlns:a14="http://schemas.microsoft.com/office/drawing/2010/main" val="0"/>
              </a:ext>
            </a:extLst>
          </a:blip>
          <a:srcRect/>
          <a:stretch>
            <a:fillRect/>
          </a:stretch>
        </p:blipFill>
        <p:spPr bwMode="auto">
          <a:xfrm>
            <a:off x="7833559" y="3340661"/>
            <a:ext cx="1807210" cy="1555001"/>
          </a:xfrm>
          <a:prstGeom prst="rect">
            <a:avLst/>
          </a:prstGeom>
          <a:noFill/>
          <a:ln>
            <a:noFill/>
          </a:ln>
        </p:spPr>
      </p:pic>
    </p:spTree>
    <p:extLst>
      <p:ext uri="{BB962C8B-B14F-4D97-AF65-F5344CB8AC3E}">
        <p14:creationId xmlns:p14="http://schemas.microsoft.com/office/powerpoint/2010/main" val="194240214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Pruebas de Análisis y Resultados</a:t>
            </a:r>
            <a:endParaRPr lang="es-EC" dirty="0"/>
          </a:p>
        </p:txBody>
      </p:sp>
      <p:sp>
        <p:nvSpPr>
          <p:cNvPr id="5" name="Marcador de fecha 4"/>
          <p:cNvSpPr>
            <a:spLocks noGrp="1"/>
          </p:cNvSpPr>
          <p:nvPr>
            <p:ph type="dt" sz="half" idx="10"/>
          </p:nvPr>
        </p:nvSpPr>
        <p:spPr/>
        <p:txBody>
          <a:bodyPr/>
          <a:lstStyle/>
          <a:p>
            <a:r>
              <a:rPr lang="es-EC" smtClean="0"/>
              <a:t>26/01/2014</a:t>
            </a:r>
            <a:endParaRPr lang="es-EC"/>
          </a:p>
        </p:txBody>
      </p:sp>
      <p:sp>
        <p:nvSpPr>
          <p:cNvPr id="6" name="Marcador de pie de página 5"/>
          <p:cNvSpPr>
            <a:spLocks noGrp="1"/>
          </p:cNvSpPr>
          <p:nvPr>
            <p:ph type="ftr" sz="quarter" idx="11"/>
          </p:nvPr>
        </p:nvSpPr>
        <p:spPr/>
        <p:txBody>
          <a:bodyPr/>
          <a:lstStyle/>
          <a:p>
            <a:r>
              <a:rPr lang="es-EC" dirty="0" smtClean="0"/>
              <a:t>Proyecto de Grado</a:t>
            </a:r>
            <a:endParaRPr lang="es-EC" dirty="0"/>
          </a:p>
        </p:txBody>
      </p:sp>
      <p:sp>
        <p:nvSpPr>
          <p:cNvPr id="7" name="Marcador de número de diapositiva 6"/>
          <p:cNvSpPr>
            <a:spLocks noGrp="1"/>
          </p:cNvSpPr>
          <p:nvPr>
            <p:ph type="sldNum" sz="quarter" idx="12"/>
          </p:nvPr>
        </p:nvSpPr>
        <p:spPr/>
        <p:txBody>
          <a:bodyPr/>
          <a:lstStyle/>
          <a:p>
            <a:fld id="{519AA779-6AED-4D7B-A4C3-BA3038AB93CB}" type="slidenum">
              <a:rPr lang="es-EC" smtClean="0"/>
              <a:t>98</a:t>
            </a:fld>
            <a:endParaRPr lang="es-EC"/>
          </a:p>
        </p:txBody>
      </p:sp>
      <p:graphicFrame>
        <p:nvGraphicFramePr>
          <p:cNvPr id="22" name="Marcador de contenido 21"/>
          <p:cNvGraphicFramePr>
            <a:graphicFrameLocks noGrp="1"/>
          </p:cNvGraphicFramePr>
          <p:nvPr>
            <p:ph sz="half" idx="2"/>
            <p:extLst>
              <p:ext uri="{D42A27DB-BD31-4B8C-83A1-F6EECF244321}">
                <p14:modId xmlns:p14="http://schemas.microsoft.com/office/powerpoint/2010/main" val="3813835346"/>
              </p:ext>
            </p:extLst>
          </p:nvPr>
        </p:nvGraphicFramePr>
        <p:xfrm>
          <a:off x="1311579" y="1905000"/>
          <a:ext cx="6031174"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4" name="Diagrama 23"/>
          <p:cNvGraphicFramePr/>
          <p:nvPr/>
        </p:nvGraphicFramePr>
        <p:xfrm>
          <a:off x="8707271" y="5199450"/>
          <a:ext cx="2885743" cy="1156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5" name="Imagen 14"/>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62110" y="3342468"/>
            <a:ext cx="2091690" cy="1720850"/>
          </a:xfrm>
          <a:prstGeom prst="rect">
            <a:avLst/>
          </a:prstGeom>
          <a:noFill/>
          <a:ln>
            <a:noFill/>
          </a:ln>
        </p:spPr>
      </p:pic>
      <p:pic>
        <p:nvPicPr>
          <p:cNvPr id="16" name="Imagen 15"/>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5125" y="1562761"/>
            <a:ext cx="3172830" cy="2121947"/>
          </a:xfrm>
          <a:prstGeom prst="rect">
            <a:avLst/>
          </a:prstGeom>
          <a:noFill/>
          <a:ln>
            <a:noFill/>
          </a:ln>
        </p:spPr>
      </p:pic>
    </p:spTree>
    <p:extLst>
      <p:ext uri="{BB962C8B-B14F-4D97-AF65-F5344CB8AC3E}">
        <p14:creationId xmlns:p14="http://schemas.microsoft.com/office/powerpoint/2010/main" val="426833661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26/01/2014</a:t>
            </a:r>
            <a:endParaRPr lang="es-EC"/>
          </a:p>
        </p:txBody>
      </p:sp>
      <p:sp>
        <p:nvSpPr>
          <p:cNvPr id="3" name="Marcador de pie de página 2"/>
          <p:cNvSpPr>
            <a:spLocks noGrp="1"/>
          </p:cNvSpPr>
          <p:nvPr>
            <p:ph type="ftr" sz="quarter" idx="11"/>
          </p:nvPr>
        </p:nvSpPr>
        <p:spPr/>
        <p:txBody>
          <a:bodyPr/>
          <a:lstStyle/>
          <a:p>
            <a:r>
              <a:rPr lang="es-EC" smtClean="0"/>
              <a:t>Proyecto de Grado</a:t>
            </a:r>
            <a:endParaRPr lang="es-EC"/>
          </a:p>
        </p:txBody>
      </p:sp>
      <p:sp>
        <p:nvSpPr>
          <p:cNvPr id="4" name="Marcador de número de diapositiva 3"/>
          <p:cNvSpPr>
            <a:spLocks noGrp="1"/>
          </p:cNvSpPr>
          <p:nvPr>
            <p:ph type="sldNum" sz="quarter" idx="12"/>
          </p:nvPr>
        </p:nvSpPr>
        <p:spPr/>
        <p:txBody>
          <a:bodyPr/>
          <a:lstStyle/>
          <a:p>
            <a:fld id="{98C4C68B-9406-4B77-89B9-C5DA16782ACF}" type="slidenum">
              <a:rPr lang="es-EC" smtClean="0"/>
              <a:t>99</a:t>
            </a:fld>
            <a:endParaRPr lang="es-EC"/>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1520" y="3268980"/>
            <a:ext cx="6380480" cy="358902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811520" cy="326898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763260" y="-27146"/>
            <a:ext cx="6428740" cy="3296126"/>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68353"/>
            <a:ext cx="5811520" cy="3589647"/>
          </a:xfrm>
          <a:prstGeom prst="rect">
            <a:avLst/>
          </a:prstGeom>
        </p:spPr>
      </p:pic>
    </p:spTree>
    <p:extLst>
      <p:ext uri="{BB962C8B-B14F-4D97-AF65-F5344CB8AC3E}">
        <p14:creationId xmlns:p14="http://schemas.microsoft.com/office/powerpoint/2010/main" val="56297228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1053</TotalTime>
  <Words>5202</Words>
  <Application>Microsoft Office PowerPoint</Application>
  <PresentationFormat>Panorámica</PresentationFormat>
  <Paragraphs>1169</Paragraphs>
  <Slides>104</Slides>
  <Notes>10</Notes>
  <HiddenSlides>0</HiddenSlides>
  <MMClips>0</MMClips>
  <ScaleCrop>false</ScaleCrop>
  <HeadingPairs>
    <vt:vector size="8" baseType="variant">
      <vt:variant>
        <vt:lpstr>Fuentes usadas</vt:lpstr>
      </vt:variant>
      <vt:variant>
        <vt:i4>9</vt:i4>
      </vt:variant>
      <vt:variant>
        <vt:lpstr>Tema</vt:lpstr>
      </vt:variant>
      <vt:variant>
        <vt:i4>4</vt:i4>
      </vt:variant>
      <vt:variant>
        <vt:lpstr>Servidores OLE incrustados</vt:lpstr>
      </vt:variant>
      <vt:variant>
        <vt:i4>1</vt:i4>
      </vt:variant>
      <vt:variant>
        <vt:lpstr>Títulos de diapositiva</vt:lpstr>
      </vt:variant>
      <vt:variant>
        <vt:i4>104</vt:i4>
      </vt:variant>
    </vt:vector>
  </HeadingPairs>
  <TitlesOfParts>
    <vt:vector size="118" baseType="lpstr">
      <vt:lpstr>Arial</vt:lpstr>
      <vt:lpstr>Calibri</vt:lpstr>
      <vt:lpstr>Calibri Light</vt:lpstr>
      <vt:lpstr>Cambria</vt:lpstr>
      <vt:lpstr>Cambria Math</vt:lpstr>
      <vt:lpstr>Century Gothic</vt:lpstr>
      <vt:lpstr>Symbol</vt:lpstr>
      <vt:lpstr>Times New Roman</vt:lpstr>
      <vt:lpstr>Wingdings 3</vt:lpstr>
      <vt:lpstr>Tema de Office</vt:lpstr>
      <vt:lpstr>1_Diseño personalizado</vt:lpstr>
      <vt:lpstr>Diseño personalizado</vt:lpstr>
      <vt:lpstr>Espiral</vt:lpstr>
      <vt:lpstr>Imagen de mapa de bits</vt:lpstr>
      <vt:lpstr>“DISEÑO Y CONSTRUCCIÓN DE UN SISTEMA DE POSICIONAMIENTO LINEAL MULTIEJE CONTROLADO POR VISIÓN ARTIFICIAL PARA CÁMARA DE ANÁLISIS COMPUTARIZADO DEL LABORATORIO DE ANÁLISIS DE MOVIMIENTO”</vt:lpstr>
      <vt:lpstr>Antecedentes</vt:lpstr>
      <vt:lpstr>Presentación de PowerPoint</vt:lpstr>
      <vt:lpstr>Justificación</vt:lpstr>
      <vt:lpstr>Justificación</vt:lpstr>
      <vt:lpstr>Objetivos</vt:lpstr>
      <vt:lpstr>Alcance</vt:lpstr>
      <vt:lpstr>FUNDAMENTO TEÓRICO </vt:lpstr>
      <vt:lpstr>Visión Artificial </vt:lpstr>
      <vt:lpstr>Concepto</vt:lpstr>
      <vt:lpstr>Procesamiento</vt:lpstr>
      <vt:lpstr>Diseño Conceptual</vt:lpstr>
      <vt:lpstr>Elementos de Diseño</vt:lpstr>
      <vt:lpstr>Estructura Guía del Eje X</vt:lpstr>
      <vt:lpstr>Método de selección de alternativas</vt:lpstr>
      <vt:lpstr>Alternativas de sistema de deslizamiento</vt:lpstr>
      <vt:lpstr>Método de selección de alternativas</vt:lpstr>
      <vt:lpstr>Alternativas seleccionadas con refuerzo estructural.</vt:lpstr>
      <vt:lpstr>Alternativas de sistemas de tracción</vt:lpstr>
      <vt:lpstr>Alternativas de sistemas de tracción</vt:lpstr>
      <vt:lpstr>Método de selección de alternativas</vt:lpstr>
      <vt:lpstr>Alternativas de sistema de elevación manual</vt:lpstr>
      <vt:lpstr>Alternativas de Motores</vt:lpstr>
      <vt:lpstr>Método de selección de alternativas</vt:lpstr>
      <vt:lpstr>DISEÑO MECÁNICO</vt:lpstr>
      <vt:lpstr>Metodo Ashby</vt:lpstr>
      <vt:lpstr>Mapas Ashby</vt:lpstr>
      <vt:lpstr>Pasos para la Selección del material</vt:lpstr>
      <vt:lpstr>Presentación de PowerPoint</vt:lpstr>
      <vt:lpstr>Presentación de PowerPoint</vt:lpstr>
      <vt:lpstr>Requerimientos para cada componente</vt:lpstr>
      <vt:lpstr>Requerimientos para cada componente</vt:lpstr>
      <vt:lpstr>Requerimientos para cada componente</vt:lpstr>
      <vt:lpstr>Requerimientos para cada componente</vt:lpstr>
      <vt:lpstr>Presentación de PowerPoint</vt:lpstr>
      <vt:lpstr>Modelado 3D - Solidworks</vt:lpstr>
      <vt:lpstr>Soporte Principal</vt:lpstr>
      <vt:lpstr>Resultado de Von Misses</vt:lpstr>
      <vt:lpstr>Soporte Principal</vt:lpstr>
      <vt:lpstr>Perfil Guía X</vt:lpstr>
      <vt:lpstr>Resultado del estudio de Tensión de von Mises</vt:lpstr>
      <vt:lpstr>Base Eje X</vt:lpstr>
      <vt:lpstr>Base Cámara</vt:lpstr>
      <vt:lpstr>Soporte Cámara</vt:lpstr>
      <vt:lpstr>Soporte Cámara</vt:lpstr>
      <vt:lpstr>Carro Eje X</vt:lpstr>
      <vt:lpstr>Resultado del estudio de Tensión de von Mises</vt:lpstr>
      <vt:lpstr>Carro Eje X</vt:lpstr>
      <vt:lpstr>Presentación de PowerPoint</vt:lpstr>
      <vt:lpstr>Diseño de Mecanismos</vt:lpstr>
      <vt:lpstr>Presentación de PowerPoint</vt:lpstr>
      <vt:lpstr>Selección de Correa</vt:lpstr>
      <vt:lpstr>Presentación de PowerPoint</vt:lpstr>
      <vt:lpstr>Diseño de la polea dentada Eje X</vt:lpstr>
      <vt:lpstr>Diseño de Mecanismos</vt:lpstr>
      <vt:lpstr>Presentación de PowerPoint</vt:lpstr>
      <vt:lpstr>Selección de Correa</vt:lpstr>
      <vt:lpstr>Presentación de PowerPoint</vt:lpstr>
      <vt:lpstr>Diseño de la polea dentada Eje Y</vt:lpstr>
      <vt:lpstr>Diseño electrónico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Diseño del Sistema de Control</vt:lpstr>
      <vt:lpstr>Presentación de PowerPoint</vt:lpstr>
      <vt:lpstr>Presentación de PowerPoint</vt:lpstr>
      <vt:lpstr>Measurement And Automation Explorer</vt:lpstr>
      <vt:lpstr>Configuración de puertos digitales de entrada</vt:lpstr>
      <vt:lpstr>Configuración de puertos digitales de Salida</vt:lpstr>
      <vt:lpstr>Adquisición de Imágenes</vt:lpstr>
      <vt:lpstr>Procesamiento de Imágenes</vt:lpstr>
      <vt:lpstr>Presentación de PowerPoint</vt:lpstr>
      <vt:lpstr>Presentación de PowerPoint</vt:lpstr>
      <vt:lpstr>Presentación de PowerPoint</vt:lpstr>
      <vt:lpstr>Control Fuzzy</vt:lpstr>
      <vt:lpstr>Lazo de control</vt:lpstr>
      <vt:lpstr>Lógica Fuzzy en Labview</vt:lpstr>
      <vt:lpstr>Presentación de PowerPoint</vt:lpstr>
      <vt:lpstr>Presentación de PowerPoint</vt:lpstr>
      <vt:lpstr>Presentación de PowerPoint</vt:lpstr>
      <vt:lpstr>Interfaz de control</vt:lpstr>
      <vt:lpstr>Presentación de PowerPoint</vt:lpstr>
      <vt:lpstr>Programa en Labview</vt:lpstr>
      <vt:lpstr>Presentación de PowerPoint</vt:lpstr>
      <vt:lpstr>Presentación de PowerPoint</vt:lpstr>
      <vt:lpstr>Presentación de PowerPoint</vt:lpstr>
      <vt:lpstr>Pruebas y Resultados</vt:lpstr>
      <vt:lpstr>Pruebas de Análisis y Resultados</vt:lpstr>
      <vt:lpstr>Presentación de PowerPoint</vt:lpstr>
      <vt:lpstr>Pruebas de Análisis y Resultados</vt:lpstr>
      <vt:lpstr>Pruebas de Análisis y Resultados</vt:lpstr>
      <vt:lpstr>Pruebas de Análisis y Resultados</vt:lpstr>
      <vt:lpstr>Pruebas de Análisis y Resultados</vt:lpstr>
      <vt:lpstr>Presentación de PowerPoint</vt:lpstr>
      <vt:lpstr>Conclusiones</vt:lpstr>
      <vt:lpstr>Conclusiones</vt:lpstr>
      <vt:lpstr>Conclusiones</vt:lpstr>
      <vt:lpstr>Conclusiones</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Ronald Cumbal</dc:creator>
  <cp:lastModifiedBy>Jonathan Enriquez</cp:lastModifiedBy>
  <cp:revision>129</cp:revision>
  <dcterms:created xsi:type="dcterms:W3CDTF">2014-01-26T17:35:41Z</dcterms:created>
  <dcterms:modified xsi:type="dcterms:W3CDTF">2014-02-13T04:30:28Z</dcterms:modified>
</cp:coreProperties>
</file>