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1.xml" ContentType="application/vnd.openxmlformats-officedocument.drawingml.chart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6" r:id="rId2"/>
    <p:sldId id="278" r:id="rId3"/>
    <p:sldId id="279" r:id="rId4"/>
    <p:sldId id="334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316" r:id="rId14"/>
    <p:sldId id="315" r:id="rId15"/>
    <p:sldId id="280" r:id="rId16"/>
    <p:sldId id="281" r:id="rId17"/>
    <p:sldId id="282" r:id="rId18"/>
    <p:sldId id="283" r:id="rId19"/>
    <p:sldId id="285" r:id="rId20"/>
    <p:sldId id="288" r:id="rId21"/>
    <p:sldId id="289" r:id="rId22"/>
    <p:sldId id="290" r:id="rId23"/>
    <p:sldId id="291" r:id="rId24"/>
    <p:sldId id="292" r:id="rId25"/>
    <p:sldId id="294" r:id="rId26"/>
    <p:sldId id="295" r:id="rId27"/>
    <p:sldId id="296" r:id="rId28"/>
    <p:sldId id="298" r:id="rId29"/>
    <p:sldId id="299" r:id="rId30"/>
    <p:sldId id="300" r:id="rId31"/>
    <p:sldId id="302" r:id="rId32"/>
    <p:sldId id="303" r:id="rId33"/>
    <p:sldId id="317" r:id="rId34"/>
    <p:sldId id="304" r:id="rId35"/>
    <p:sldId id="305" r:id="rId36"/>
    <p:sldId id="306" r:id="rId37"/>
    <p:sldId id="338" r:id="rId38"/>
    <p:sldId id="308" r:id="rId39"/>
    <p:sldId id="307" r:id="rId40"/>
    <p:sldId id="309" r:id="rId41"/>
    <p:sldId id="319" r:id="rId42"/>
    <p:sldId id="318" r:id="rId43"/>
    <p:sldId id="320" r:id="rId44"/>
    <p:sldId id="321" r:id="rId45"/>
    <p:sldId id="322" r:id="rId46"/>
    <p:sldId id="323" r:id="rId47"/>
    <p:sldId id="324" r:id="rId48"/>
    <p:sldId id="325" r:id="rId49"/>
    <p:sldId id="311" r:id="rId50"/>
    <p:sldId id="326" r:id="rId51"/>
    <p:sldId id="312" r:id="rId52"/>
    <p:sldId id="327" r:id="rId53"/>
    <p:sldId id="313" r:id="rId54"/>
    <p:sldId id="332" r:id="rId55"/>
    <p:sldId id="329" r:id="rId56"/>
    <p:sldId id="333" r:id="rId57"/>
    <p:sldId id="339" r:id="rId58"/>
    <p:sldId id="337" r:id="rId59"/>
  </p:sldIdLst>
  <p:sldSz cx="9144000" cy="6858000" type="screen4x3"/>
  <p:notesSz cx="9144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5" autoAdjust="0"/>
    <p:restoredTop sz="94660"/>
  </p:normalViewPr>
  <p:slideViewPr>
    <p:cSldViewPr>
      <p:cViewPr>
        <p:scale>
          <a:sx n="60" d="100"/>
          <a:sy n="60" d="100"/>
        </p:scale>
        <p:origin x="-1632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esktop\TESIS%20PATY\Perfil\Desarrollo%20Tesis\Tabulacion%20encuest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200" dirty="0"/>
              <a:t>2.- Lava sus dientes  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'1 a 2 años'!$A$18:$A$19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'1 a 2 años'!$B$18:$B$19</c:f>
              <c:numCache>
                <c:formatCode>General</c:formatCode>
                <c:ptCount val="2"/>
                <c:pt idx="0">
                  <c:v>0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'1 a 2 años'!$A$18:$A$19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'1 a 2 años'!$C$18:$C$19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ata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ata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_rels/data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iagrams/_rels/data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66548-8858-417B-94B4-C6D457A2AD90}" type="doc">
      <dgm:prSet loTypeId="urn:microsoft.com/office/officeart/2005/8/layout/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5A1F1BA-DC74-483C-BF54-C73E1C055C88}">
      <dgm:prSet phldrT="[Texto]"/>
      <dgm:spPr/>
      <dgm:t>
        <a:bodyPr/>
        <a:lstStyle/>
        <a:p>
          <a:r>
            <a:rPr lang="es-EC" b="1" dirty="0" smtClean="0">
              <a:latin typeface="Maiandra GD" panose="020E0502030308020204" pitchFamily="34" charset="0"/>
            </a:rPr>
            <a:t>Situación</a:t>
          </a:r>
        </a:p>
        <a:p>
          <a:r>
            <a:rPr lang="es-EC" b="1" dirty="0" smtClean="0">
              <a:latin typeface="Maiandra GD" panose="020E0502030308020204" pitchFamily="34" charset="0"/>
            </a:rPr>
            <a:t>Problemática</a:t>
          </a:r>
          <a:endParaRPr lang="es-EC" b="1" dirty="0">
            <a:latin typeface="Maiandra GD" panose="020E0502030308020204" pitchFamily="34" charset="0"/>
          </a:endParaRPr>
        </a:p>
      </dgm:t>
    </dgm:pt>
    <dgm:pt modelId="{3B3916F1-604A-43B6-87AD-B87D7ECE2D97}" type="parTrans" cxnId="{6D83DE5C-F456-4224-8554-AB08DC296F75}">
      <dgm:prSet/>
      <dgm:spPr/>
      <dgm:t>
        <a:bodyPr/>
        <a:lstStyle/>
        <a:p>
          <a:endParaRPr lang="es-EC"/>
        </a:p>
      </dgm:t>
    </dgm:pt>
    <dgm:pt modelId="{42CE7389-CA0A-4000-97D3-7908FD6859CE}" type="sibTrans" cxnId="{6D83DE5C-F456-4224-8554-AB08DC296F75}">
      <dgm:prSet/>
      <dgm:spPr/>
      <dgm:t>
        <a:bodyPr/>
        <a:lstStyle/>
        <a:p>
          <a:endParaRPr lang="es-EC"/>
        </a:p>
      </dgm:t>
    </dgm:pt>
    <dgm:pt modelId="{83EC17EF-A9DA-47FD-9A67-F8AFDFD1A57A}">
      <dgm:prSet phldrT="[Texto]" custT="1"/>
      <dgm:spPr/>
      <dgm:t>
        <a:bodyPr/>
        <a:lstStyle/>
        <a:p>
          <a:r>
            <a:rPr lang="es-EC" sz="2000" dirty="0" smtClean="0">
              <a:latin typeface="Maiandra GD" panose="020E0502030308020204" pitchFamily="34" charset="0"/>
            </a:rPr>
            <a:t>Falta de conocimiento sobre técnicas de higiene</a:t>
          </a:r>
          <a:endParaRPr lang="es-EC" sz="2000" dirty="0">
            <a:latin typeface="Maiandra GD" panose="020E0502030308020204" pitchFamily="34" charset="0"/>
          </a:endParaRPr>
        </a:p>
      </dgm:t>
    </dgm:pt>
    <dgm:pt modelId="{8546CA7D-B5BC-4C39-B513-24A9E4298FFC}" type="parTrans" cxnId="{E6418E21-8800-467D-AD19-3A3C3E5B456E}">
      <dgm:prSet/>
      <dgm:spPr/>
      <dgm:t>
        <a:bodyPr/>
        <a:lstStyle/>
        <a:p>
          <a:endParaRPr lang="es-EC"/>
        </a:p>
      </dgm:t>
    </dgm:pt>
    <dgm:pt modelId="{FA6E3CED-25A7-4CDC-9F1E-C436D2D8A6F3}" type="sibTrans" cxnId="{E6418E21-8800-467D-AD19-3A3C3E5B456E}">
      <dgm:prSet/>
      <dgm:spPr/>
      <dgm:t>
        <a:bodyPr/>
        <a:lstStyle/>
        <a:p>
          <a:endParaRPr lang="es-EC"/>
        </a:p>
      </dgm:t>
    </dgm:pt>
    <dgm:pt modelId="{0F321A62-EBCE-49A3-AB50-893A41731C49}">
      <dgm:prSet phldrT="[Texto]" custT="1"/>
      <dgm:spPr/>
      <dgm:t>
        <a:bodyPr/>
        <a:lstStyle/>
        <a:p>
          <a:r>
            <a:rPr lang="es-EC" sz="2000" dirty="0" smtClean="0">
              <a:latin typeface="Maiandra GD" panose="020E0502030308020204" pitchFamily="34" charset="0"/>
            </a:rPr>
            <a:t>Mala distribución del tiempo</a:t>
          </a:r>
          <a:endParaRPr lang="es-EC" sz="2000" dirty="0">
            <a:latin typeface="Maiandra GD" panose="020E0502030308020204" pitchFamily="34" charset="0"/>
          </a:endParaRPr>
        </a:p>
      </dgm:t>
    </dgm:pt>
    <dgm:pt modelId="{69A6661C-FF90-4E92-9FD6-82518FC08920}" type="parTrans" cxnId="{A148D6E5-0E70-4FB4-9052-B19CBE24F9C6}">
      <dgm:prSet/>
      <dgm:spPr/>
      <dgm:t>
        <a:bodyPr/>
        <a:lstStyle/>
        <a:p>
          <a:endParaRPr lang="es-EC"/>
        </a:p>
      </dgm:t>
    </dgm:pt>
    <dgm:pt modelId="{5F5C3CE4-F49A-4A18-BBE6-728AE6F7E0CF}" type="sibTrans" cxnId="{A148D6E5-0E70-4FB4-9052-B19CBE24F9C6}">
      <dgm:prSet/>
      <dgm:spPr/>
      <dgm:t>
        <a:bodyPr/>
        <a:lstStyle/>
        <a:p>
          <a:endParaRPr lang="es-EC"/>
        </a:p>
      </dgm:t>
    </dgm:pt>
    <dgm:pt modelId="{DFDD2597-F5EC-4E14-990A-11C785F102F8}">
      <dgm:prSet phldrT="[Texto]" custT="1"/>
      <dgm:spPr/>
      <dgm:t>
        <a:bodyPr/>
        <a:lstStyle/>
        <a:p>
          <a:r>
            <a:rPr lang="es-EC" sz="2000" dirty="0" smtClean="0">
              <a:latin typeface="Maiandra GD" panose="020E0502030308020204" pitchFamily="34" charset="0"/>
            </a:rPr>
            <a:t>Instalaciones inadecuadas</a:t>
          </a:r>
          <a:endParaRPr lang="es-EC" sz="2000" dirty="0">
            <a:latin typeface="Maiandra GD" panose="020E0502030308020204" pitchFamily="34" charset="0"/>
          </a:endParaRPr>
        </a:p>
      </dgm:t>
    </dgm:pt>
    <dgm:pt modelId="{F8EB7B2C-8303-4A59-BE73-826C3DBD0256}" type="parTrans" cxnId="{D4D9604C-C444-41CE-9A67-F3003C600907}">
      <dgm:prSet/>
      <dgm:spPr/>
      <dgm:t>
        <a:bodyPr/>
        <a:lstStyle/>
        <a:p>
          <a:endParaRPr lang="es-EC"/>
        </a:p>
      </dgm:t>
    </dgm:pt>
    <dgm:pt modelId="{760FA304-C635-41F6-BC65-B7EAF5A10856}" type="sibTrans" cxnId="{D4D9604C-C444-41CE-9A67-F3003C600907}">
      <dgm:prSet/>
      <dgm:spPr/>
      <dgm:t>
        <a:bodyPr/>
        <a:lstStyle/>
        <a:p>
          <a:endParaRPr lang="es-EC"/>
        </a:p>
      </dgm:t>
    </dgm:pt>
    <dgm:pt modelId="{EC9A2EFB-47AF-4537-B5A0-3506A6CCF362}">
      <dgm:prSet phldrT="[Texto]" custT="1"/>
      <dgm:spPr/>
      <dgm:t>
        <a:bodyPr/>
        <a:lstStyle/>
        <a:p>
          <a:r>
            <a:rPr lang="es-EC" sz="2000" dirty="0" smtClean="0">
              <a:latin typeface="Maiandra GD" panose="020E0502030308020204" pitchFamily="34" charset="0"/>
            </a:rPr>
            <a:t>Falencias en la crianza del niño</a:t>
          </a:r>
          <a:endParaRPr lang="es-EC" sz="2000" dirty="0">
            <a:latin typeface="Maiandra GD" panose="020E0502030308020204" pitchFamily="34" charset="0"/>
          </a:endParaRPr>
        </a:p>
      </dgm:t>
    </dgm:pt>
    <dgm:pt modelId="{2E7FED62-4A90-46A9-832D-798692AA3BCA}" type="parTrans" cxnId="{7C165566-DEAA-4A09-949E-4013F073E1F5}">
      <dgm:prSet/>
      <dgm:spPr/>
      <dgm:t>
        <a:bodyPr/>
        <a:lstStyle/>
        <a:p>
          <a:endParaRPr lang="es-EC"/>
        </a:p>
      </dgm:t>
    </dgm:pt>
    <dgm:pt modelId="{A3AFCF40-977F-46B8-92CC-8E18CC8BAB49}" type="sibTrans" cxnId="{7C165566-DEAA-4A09-949E-4013F073E1F5}">
      <dgm:prSet/>
      <dgm:spPr/>
      <dgm:t>
        <a:bodyPr/>
        <a:lstStyle/>
        <a:p>
          <a:endParaRPr lang="es-EC"/>
        </a:p>
      </dgm:t>
    </dgm:pt>
    <dgm:pt modelId="{534DD489-C8F8-4AB7-9991-CE41643DAC8F}" type="pres">
      <dgm:prSet presAssocID="{BE966548-8858-417B-94B4-C6D457A2AD9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84D6B3F-635A-4621-A222-B0B8FA86C126}" type="pres">
      <dgm:prSet presAssocID="{E5A1F1BA-DC74-483C-BF54-C73E1C055C8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21B26E-FDD9-4B51-92A0-4BEB3F86E855}" type="pres">
      <dgm:prSet presAssocID="{42CE7389-CA0A-4000-97D3-7908FD6859CE}" presName="sibTrans" presStyleLbl="sibTrans2D1" presStyleIdx="0" presStyleCnt="4"/>
      <dgm:spPr/>
      <dgm:t>
        <a:bodyPr/>
        <a:lstStyle/>
        <a:p>
          <a:endParaRPr lang="es-EC"/>
        </a:p>
      </dgm:t>
    </dgm:pt>
    <dgm:pt modelId="{B431810D-4B5B-4660-ACE6-84CF52849710}" type="pres">
      <dgm:prSet presAssocID="{42CE7389-CA0A-4000-97D3-7908FD6859CE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47766568-C388-458B-AE8F-90368775ED47}" type="pres">
      <dgm:prSet presAssocID="{83EC17EF-A9DA-47FD-9A67-F8AFDFD1A57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7991FF-3FD3-44EF-A311-652E163CDC09}" type="pres">
      <dgm:prSet presAssocID="{FA6E3CED-25A7-4CDC-9F1E-C436D2D8A6F3}" presName="sibTrans" presStyleLbl="sibTrans2D1" presStyleIdx="1" presStyleCnt="4"/>
      <dgm:spPr/>
      <dgm:t>
        <a:bodyPr/>
        <a:lstStyle/>
        <a:p>
          <a:endParaRPr lang="es-EC"/>
        </a:p>
      </dgm:t>
    </dgm:pt>
    <dgm:pt modelId="{379DBC45-5BD0-4C84-AD4A-27B5397989E3}" type="pres">
      <dgm:prSet presAssocID="{FA6E3CED-25A7-4CDC-9F1E-C436D2D8A6F3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F532503F-838A-4EB6-917E-9924A3BB4D5F}" type="pres">
      <dgm:prSet presAssocID="{0F321A62-EBCE-49A3-AB50-893A41731C4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E0AC5B-E80E-429A-817A-A9E627B7DF96}" type="pres">
      <dgm:prSet presAssocID="{5F5C3CE4-F49A-4A18-BBE6-728AE6F7E0CF}" presName="sibTrans" presStyleLbl="sibTrans2D1" presStyleIdx="2" presStyleCnt="4"/>
      <dgm:spPr/>
      <dgm:t>
        <a:bodyPr/>
        <a:lstStyle/>
        <a:p>
          <a:endParaRPr lang="es-EC"/>
        </a:p>
      </dgm:t>
    </dgm:pt>
    <dgm:pt modelId="{88270C84-F148-4835-9F5E-7F5659ECC7C9}" type="pres">
      <dgm:prSet presAssocID="{5F5C3CE4-F49A-4A18-BBE6-728AE6F7E0CF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26BAB773-C970-439B-9F60-A7E5AAEDAD5A}" type="pres">
      <dgm:prSet presAssocID="{DFDD2597-F5EC-4E14-990A-11C785F102F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86A8CB-0831-4B26-954C-80B063ACA46D}" type="pres">
      <dgm:prSet presAssocID="{760FA304-C635-41F6-BC65-B7EAF5A10856}" presName="sibTrans" presStyleLbl="sibTrans2D1" presStyleIdx="3" presStyleCnt="4"/>
      <dgm:spPr/>
      <dgm:t>
        <a:bodyPr/>
        <a:lstStyle/>
        <a:p>
          <a:endParaRPr lang="es-EC"/>
        </a:p>
      </dgm:t>
    </dgm:pt>
    <dgm:pt modelId="{519DA16B-E0B8-489B-BA61-2BB745971479}" type="pres">
      <dgm:prSet presAssocID="{760FA304-C635-41F6-BC65-B7EAF5A10856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CAC9764B-0578-4EBD-ACC2-D2D61B214799}" type="pres">
      <dgm:prSet presAssocID="{EC9A2EFB-47AF-4537-B5A0-3506A6CCF36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4D9604C-C444-41CE-9A67-F3003C600907}" srcId="{BE966548-8858-417B-94B4-C6D457A2AD90}" destId="{DFDD2597-F5EC-4E14-990A-11C785F102F8}" srcOrd="3" destOrd="0" parTransId="{F8EB7B2C-8303-4A59-BE73-826C3DBD0256}" sibTransId="{760FA304-C635-41F6-BC65-B7EAF5A10856}"/>
    <dgm:cxn modelId="{A148D6E5-0E70-4FB4-9052-B19CBE24F9C6}" srcId="{BE966548-8858-417B-94B4-C6D457A2AD90}" destId="{0F321A62-EBCE-49A3-AB50-893A41731C49}" srcOrd="2" destOrd="0" parTransId="{69A6661C-FF90-4E92-9FD6-82518FC08920}" sibTransId="{5F5C3CE4-F49A-4A18-BBE6-728AE6F7E0CF}"/>
    <dgm:cxn modelId="{DECBEEC6-3BFD-47CE-8096-B6D7B3D420D2}" type="presOf" srcId="{42CE7389-CA0A-4000-97D3-7908FD6859CE}" destId="{6921B26E-FDD9-4B51-92A0-4BEB3F86E855}" srcOrd="0" destOrd="0" presId="urn:microsoft.com/office/officeart/2005/8/layout/process5"/>
    <dgm:cxn modelId="{2B5FCCD3-3CC9-41CA-9C65-36495E0F81D4}" type="presOf" srcId="{83EC17EF-A9DA-47FD-9A67-F8AFDFD1A57A}" destId="{47766568-C388-458B-AE8F-90368775ED47}" srcOrd="0" destOrd="0" presId="urn:microsoft.com/office/officeart/2005/8/layout/process5"/>
    <dgm:cxn modelId="{622969F0-E435-47D8-AE1F-A77448B580E2}" type="presOf" srcId="{5F5C3CE4-F49A-4A18-BBE6-728AE6F7E0CF}" destId="{88270C84-F148-4835-9F5E-7F5659ECC7C9}" srcOrd="1" destOrd="0" presId="urn:microsoft.com/office/officeart/2005/8/layout/process5"/>
    <dgm:cxn modelId="{0E787EF2-ED40-45E4-AE14-0262BAB602EC}" type="presOf" srcId="{E5A1F1BA-DC74-483C-BF54-C73E1C055C88}" destId="{384D6B3F-635A-4621-A222-B0B8FA86C126}" srcOrd="0" destOrd="0" presId="urn:microsoft.com/office/officeart/2005/8/layout/process5"/>
    <dgm:cxn modelId="{7C165566-DEAA-4A09-949E-4013F073E1F5}" srcId="{BE966548-8858-417B-94B4-C6D457A2AD90}" destId="{EC9A2EFB-47AF-4537-B5A0-3506A6CCF362}" srcOrd="4" destOrd="0" parTransId="{2E7FED62-4A90-46A9-832D-798692AA3BCA}" sibTransId="{A3AFCF40-977F-46B8-92CC-8E18CC8BAB49}"/>
    <dgm:cxn modelId="{E6418E21-8800-467D-AD19-3A3C3E5B456E}" srcId="{BE966548-8858-417B-94B4-C6D457A2AD90}" destId="{83EC17EF-A9DA-47FD-9A67-F8AFDFD1A57A}" srcOrd="1" destOrd="0" parTransId="{8546CA7D-B5BC-4C39-B513-24A9E4298FFC}" sibTransId="{FA6E3CED-25A7-4CDC-9F1E-C436D2D8A6F3}"/>
    <dgm:cxn modelId="{D60A1B1C-1A96-45C7-AC4B-46CA8333D8F9}" type="presOf" srcId="{0F321A62-EBCE-49A3-AB50-893A41731C49}" destId="{F532503F-838A-4EB6-917E-9924A3BB4D5F}" srcOrd="0" destOrd="0" presId="urn:microsoft.com/office/officeart/2005/8/layout/process5"/>
    <dgm:cxn modelId="{B8423936-B322-4401-BA8B-16A47A3A83F8}" type="presOf" srcId="{5F5C3CE4-F49A-4A18-BBE6-728AE6F7E0CF}" destId="{24E0AC5B-E80E-429A-817A-A9E627B7DF96}" srcOrd="0" destOrd="0" presId="urn:microsoft.com/office/officeart/2005/8/layout/process5"/>
    <dgm:cxn modelId="{C27F90EC-D46C-46C1-8A4C-FB8267F93B71}" type="presOf" srcId="{760FA304-C635-41F6-BC65-B7EAF5A10856}" destId="{9286A8CB-0831-4B26-954C-80B063ACA46D}" srcOrd="0" destOrd="0" presId="urn:microsoft.com/office/officeart/2005/8/layout/process5"/>
    <dgm:cxn modelId="{9B23BED6-E247-4087-BF10-8FFA06D6EE6F}" type="presOf" srcId="{DFDD2597-F5EC-4E14-990A-11C785F102F8}" destId="{26BAB773-C970-439B-9F60-A7E5AAEDAD5A}" srcOrd="0" destOrd="0" presId="urn:microsoft.com/office/officeart/2005/8/layout/process5"/>
    <dgm:cxn modelId="{1CD14A21-32F3-4F71-A01C-39960CDFA08D}" type="presOf" srcId="{FA6E3CED-25A7-4CDC-9F1E-C436D2D8A6F3}" destId="{379DBC45-5BD0-4C84-AD4A-27B5397989E3}" srcOrd="1" destOrd="0" presId="urn:microsoft.com/office/officeart/2005/8/layout/process5"/>
    <dgm:cxn modelId="{FDD8B830-D4B8-45C4-9D5B-14CE47943582}" type="presOf" srcId="{EC9A2EFB-47AF-4537-B5A0-3506A6CCF362}" destId="{CAC9764B-0578-4EBD-ACC2-D2D61B214799}" srcOrd="0" destOrd="0" presId="urn:microsoft.com/office/officeart/2005/8/layout/process5"/>
    <dgm:cxn modelId="{3F268659-D8FA-420B-A301-1058F52C27AB}" type="presOf" srcId="{42CE7389-CA0A-4000-97D3-7908FD6859CE}" destId="{B431810D-4B5B-4660-ACE6-84CF52849710}" srcOrd="1" destOrd="0" presId="urn:microsoft.com/office/officeart/2005/8/layout/process5"/>
    <dgm:cxn modelId="{FDD48F9F-AC09-4A83-A8C0-DC6FC9533555}" type="presOf" srcId="{FA6E3CED-25A7-4CDC-9F1E-C436D2D8A6F3}" destId="{2F7991FF-3FD3-44EF-A311-652E163CDC09}" srcOrd="0" destOrd="0" presId="urn:microsoft.com/office/officeart/2005/8/layout/process5"/>
    <dgm:cxn modelId="{6D83DE5C-F456-4224-8554-AB08DC296F75}" srcId="{BE966548-8858-417B-94B4-C6D457A2AD90}" destId="{E5A1F1BA-DC74-483C-BF54-C73E1C055C88}" srcOrd="0" destOrd="0" parTransId="{3B3916F1-604A-43B6-87AD-B87D7ECE2D97}" sibTransId="{42CE7389-CA0A-4000-97D3-7908FD6859CE}"/>
    <dgm:cxn modelId="{2B26165F-F0D4-4576-9CD3-BF8D97BFD027}" type="presOf" srcId="{760FA304-C635-41F6-BC65-B7EAF5A10856}" destId="{519DA16B-E0B8-489B-BA61-2BB745971479}" srcOrd="1" destOrd="0" presId="urn:microsoft.com/office/officeart/2005/8/layout/process5"/>
    <dgm:cxn modelId="{37E9A4FE-B9BA-46F0-AA44-896483CE73C5}" type="presOf" srcId="{BE966548-8858-417B-94B4-C6D457A2AD90}" destId="{534DD489-C8F8-4AB7-9991-CE41643DAC8F}" srcOrd="0" destOrd="0" presId="urn:microsoft.com/office/officeart/2005/8/layout/process5"/>
    <dgm:cxn modelId="{F840BFD8-E243-40C9-99E4-0221D4E12A2E}" type="presParOf" srcId="{534DD489-C8F8-4AB7-9991-CE41643DAC8F}" destId="{384D6B3F-635A-4621-A222-B0B8FA86C126}" srcOrd="0" destOrd="0" presId="urn:microsoft.com/office/officeart/2005/8/layout/process5"/>
    <dgm:cxn modelId="{02844AAF-97AA-493A-B8EF-80B98489A50A}" type="presParOf" srcId="{534DD489-C8F8-4AB7-9991-CE41643DAC8F}" destId="{6921B26E-FDD9-4B51-92A0-4BEB3F86E855}" srcOrd="1" destOrd="0" presId="urn:microsoft.com/office/officeart/2005/8/layout/process5"/>
    <dgm:cxn modelId="{FE42EE37-98F9-4A10-A62F-5BE2A26A2F5C}" type="presParOf" srcId="{6921B26E-FDD9-4B51-92A0-4BEB3F86E855}" destId="{B431810D-4B5B-4660-ACE6-84CF52849710}" srcOrd="0" destOrd="0" presId="urn:microsoft.com/office/officeart/2005/8/layout/process5"/>
    <dgm:cxn modelId="{7F9E7A32-E47A-45C5-8BD7-0DB8740E0846}" type="presParOf" srcId="{534DD489-C8F8-4AB7-9991-CE41643DAC8F}" destId="{47766568-C388-458B-AE8F-90368775ED47}" srcOrd="2" destOrd="0" presId="urn:microsoft.com/office/officeart/2005/8/layout/process5"/>
    <dgm:cxn modelId="{6CEE041C-0AE9-4BB9-B4DD-7B2B46C80FB5}" type="presParOf" srcId="{534DD489-C8F8-4AB7-9991-CE41643DAC8F}" destId="{2F7991FF-3FD3-44EF-A311-652E163CDC09}" srcOrd="3" destOrd="0" presId="urn:microsoft.com/office/officeart/2005/8/layout/process5"/>
    <dgm:cxn modelId="{48B3C501-C1FE-4D4C-9F44-55F552A9E93E}" type="presParOf" srcId="{2F7991FF-3FD3-44EF-A311-652E163CDC09}" destId="{379DBC45-5BD0-4C84-AD4A-27B5397989E3}" srcOrd="0" destOrd="0" presId="urn:microsoft.com/office/officeart/2005/8/layout/process5"/>
    <dgm:cxn modelId="{C2B5DC74-9BD1-4EEA-9250-33BA91332410}" type="presParOf" srcId="{534DD489-C8F8-4AB7-9991-CE41643DAC8F}" destId="{F532503F-838A-4EB6-917E-9924A3BB4D5F}" srcOrd="4" destOrd="0" presId="urn:microsoft.com/office/officeart/2005/8/layout/process5"/>
    <dgm:cxn modelId="{DC6E3B0B-CFD3-4D00-964E-C41EE2B3E8F1}" type="presParOf" srcId="{534DD489-C8F8-4AB7-9991-CE41643DAC8F}" destId="{24E0AC5B-E80E-429A-817A-A9E627B7DF96}" srcOrd="5" destOrd="0" presId="urn:microsoft.com/office/officeart/2005/8/layout/process5"/>
    <dgm:cxn modelId="{524DC89D-9192-45D3-BDFC-12A1BC21D698}" type="presParOf" srcId="{24E0AC5B-E80E-429A-817A-A9E627B7DF96}" destId="{88270C84-F148-4835-9F5E-7F5659ECC7C9}" srcOrd="0" destOrd="0" presId="urn:microsoft.com/office/officeart/2005/8/layout/process5"/>
    <dgm:cxn modelId="{A3B47375-BADC-4A49-A4CC-565615D37E14}" type="presParOf" srcId="{534DD489-C8F8-4AB7-9991-CE41643DAC8F}" destId="{26BAB773-C970-439B-9F60-A7E5AAEDAD5A}" srcOrd="6" destOrd="0" presId="urn:microsoft.com/office/officeart/2005/8/layout/process5"/>
    <dgm:cxn modelId="{73041CCE-822C-4751-895E-5F749FC61765}" type="presParOf" srcId="{534DD489-C8F8-4AB7-9991-CE41643DAC8F}" destId="{9286A8CB-0831-4B26-954C-80B063ACA46D}" srcOrd="7" destOrd="0" presId="urn:microsoft.com/office/officeart/2005/8/layout/process5"/>
    <dgm:cxn modelId="{9FA0BF0A-826B-4072-94E9-A0A7F2A9DB19}" type="presParOf" srcId="{9286A8CB-0831-4B26-954C-80B063ACA46D}" destId="{519DA16B-E0B8-489B-BA61-2BB745971479}" srcOrd="0" destOrd="0" presId="urn:microsoft.com/office/officeart/2005/8/layout/process5"/>
    <dgm:cxn modelId="{A5B10555-B48F-4357-9D2F-AE6A867E3440}" type="presParOf" srcId="{534DD489-C8F8-4AB7-9991-CE41643DAC8F}" destId="{CAC9764B-0578-4EBD-ACC2-D2D61B214799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0A0D38D-8AD1-4B8E-A5B1-76B914B328C2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C944442-4E39-4DBC-9251-72428E0D80F6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Maiandra GD" panose="020E0502030308020204" pitchFamily="34" charset="0"/>
            </a:rPr>
            <a:t>Diagnosticar las técnicas utilizadas por las maestras en el tratamiento de higiene en los niños de 3 meses a 5 años.</a:t>
          </a:r>
          <a:endParaRPr lang="es-EC" sz="2000" dirty="0">
            <a:latin typeface="Maiandra GD" panose="020E0502030308020204" pitchFamily="34" charset="0"/>
          </a:endParaRPr>
        </a:p>
      </dgm:t>
    </dgm:pt>
    <dgm:pt modelId="{FD2DC177-E579-4D29-8405-3BC4AFE6EF44}" type="parTrans" cxnId="{392B3B18-2B24-430F-852C-C3C536F22D9B}">
      <dgm:prSet/>
      <dgm:spPr/>
      <dgm:t>
        <a:bodyPr/>
        <a:lstStyle/>
        <a:p>
          <a:endParaRPr lang="es-EC"/>
        </a:p>
      </dgm:t>
    </dgm:pt>
    <dgm:pt modelId="{A3B25EC6-63A5-4C47-956F-886E9E7825DE}" type="sibTrans" cxnId="{392B3B18-2B24-430F-852C-C3C536F22D9B}">
      <dgm:prSet/>
      <dgm:spPr/>
      <dgm:t>
        <a:bodyPr/>
        <a:lstStyle/>
        <a:p>
          <a:endParaRPr lang="es-EC"/>
        </a:p>
      </dgm:t>
    </dgm:pt>
    <dgm:pt modelId="{E2A64C4E-BAAD-48E7-A873-6ED16B87B65E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Maiandra GD" panose="020E0502030308020204" pitchFamily="34" charset="0"/>
            </a:rPr>
            <a:t>Definir la aplicación de técnicas de higiene en el CDI “Anna </a:t>
          </a:r>
          <a:r>
            <a:rPr lang="es-EC" sz="2000" dirty="0" err="1" smtClean="0">
              <a:latin typeface="Maiandra GD" panose="020E0502030308020204" pitchFamily="34" charset="0"/>
            </a:rPr>
            <a:t>Eleanor</a:t>
          </a:r>
          <a:r>
            <a:rPr lang="es-EC" sz="2000" dirty="0" smtClean="0">
              <a:latin typeface="Maiandra GD" panose="020E0502030308020204" pitchFamily="34" charset="0"/>
            </a:rPr>
            <a:t> Roosevelt” en los niños de 3 meses a 5 años.</a:t>
          </a:r>
          <a:endParaRPr lang="es-EC" sz="2000" dirty="0">
            <a:latin typeface="Maiandra GD" panose="020E0502030308020204" pitchFamily="34" charset="0"/>
          </a:endParaRPr>
        </a:p>
      </dgm:t>
    </dgm:pt>
    <dgm:pt modelId="{1B27B1B6-A1F6-4DBA-85B5-A2EA85785B57}" type="parTrans" cxnId="{6C45734F-BDDC-40B3-962D-53D816F9338B}">
      <dgm:prSet/>
      <dgm:spPr/>
      <dgm:t>
        <a:bodyPr/>
        <a:lstStyle/>
        <a:p>
          <a:endParaRPr lang="es-EC"/>
        </a:p>
      </dgm:t>
    </dgm:pt>
    <dgm:pt modelId="{B6B69EAD-9B56-4D52-B308-09F393606304}" type="sibTrans" cxnId="{6C45734F-BDDC-40B3-962D-53D816F9338B}">
      <dgm:prSet/>
      <dgm:spPr/>
      <dgm:t>
        <a:bodyPr/>
        <a:lstStyle/>
        <a:p>
          <a:endParaRPr lang="es-EC"/>
        </a:p>
      </dgm:t>
    </dgm:pt>
    <dgm:pt modelId="{09E0694B-399E-4336-A29F-07386E6DFDA1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Maiandra GD" panose="020E0502030308020204" pitchFamily="34" charset="0"/>
            </a:rPr>
            <a:t>Identificar los recursos, espacios y tiempos que aplican las maestras para  lograr una crianza humanizada.</a:t>
          </a:r>
          <a:endParaRPr lang="es-EC" sz="2000" dirty="0">
            <a:latin typeface="Maiandra GD" panose="020E0502030308020204" pitchFamily="34" charset="0"/>
          </a:endParaRPr>
        </a:p>
      </dgm:t>
    </dgm:pt>
    <dgm:pt modelId="{B239689F-1BB2-4D06-B9BD-EBB5EAB30709}" type="parTrans" cxnId="{99268914-D238-4E2A-86AC-6825C1F29FB3}">
      <dgm:prSet/>
      <dgm:spPr/>
      <dgm:t>
        <a:bodyPr/>
        <a:lstStyle/>
        <a:p>
          <a:endParaRPr lang="es-EC"/>
        </a:p>
      </dgm:t>
    </dgm:pt>
    <dgm:pt modelId="{E5B1832F-0496-4991-A676-4CB9AA3D293C}" type="sibTrans" cxnId="{99268914-D238-4E2A-86AC-6825C1F29FB3}">
      <dgm:prSet/>
      <dgm:spPr/>
      <dgm:t>
        <a:bodyPr/>
        <a:lstStyle/>
        <a:p>
          <a:endParaRPr lang="es-EC"/>
        </a:p>
      </dgm:t>
    </dgm:pt>
    <dgm:pt modelId="{78BB3826-5250-43CF-A130-4C2C84F09793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Maiandra GD" panose="020E0502030308020204" pitchFamily="34" charset="0"/>
            </a:rPr>
            <a:t>Diseñar una guía de técnicas que permita manejar adecuadamente la higiene de los niños en el aula. </a:t>
          </a:r>
          <a:endParaRPr lang="es-EC" sz="2000" dirty="0">
            <a:latin typeface="Maiandra GD" panose="020E0502030308020204" pitchFamily="34" charset="0"/>
          </a:endParaRPr>
        </a:p>
      </dgm:t>
    </dgm:pt>
    <dgm:pt modelId="{96CC1A3E-3238-4CB5-8A6F-5DE3EA310515}" type="parTrans" cxnId="{81DCFFB4-117C-446E-90FA-25FFCD49B7C1}">
      <dgm:prSet/>
      <dgm:spPr/>
      <dgm:t>
        <a:bodyPr/>
        <a:lstStyle/>
        <a:p>
          <a:endParaRPr lang="es-EC"/>
        </a:p>
      </dgm:t>
    </dgm:pt>
    <dgm:pt modelId="{5CB28A5D-0013-4AD1-BF54-11E361CC8843}" type="sibTrans" cxnId="{81DCFFB4-117C-446E-90FA-25FFCD49B7C1}">
      <dgm:prSet/>
      <dgm:spPr/>
      <dgm:t>
        <a:bodyPr/>
        <a:lstStyle/>
        <a:p>
          <a:endParaRPr lang="es-EC"/>
        </a:p>
      </dgm:t>
    </dgm:pt>
    <dgm:pt modelId="{9EEA2A31-2EC5-4292-B7EC-B06036A7D4B6}">
      <dgm:prSet phldrT="[Texto]" custT="1"/>
      <dgm:spPr/>
      <dgm:t>
        <a:bodyPr/>
        <a:lstStyle/>
        <a:p>
          <a:r>
            <a:rPr lang="es-EC" sz="2400" b="1" dirty="0" smtClean="0">
              <a:latin typeface="Maiandra GD" panose="020E0502030308020204" pitchFamily="34" charset="0"/>
            </a:rPr>
            <a:t>Objetivos Específicos</a:t>
          </a:r>
          <a:endParaRPr lang="es-EC" sz="2400" b="1" dirty="0">
            <a:latin typeface="Maiandra GD" panose="020E0502030308020204" pitchFamily="34" charset="0"/>
          </a:endParaRPr>
        </a:p>
      </dgm:t>
    </dgm:pt>
    <dgm:pt modelId="{52626272-3F13-4D15-B80F-92BAE07AFDD9}" type="parTrans" cxnId="{6C4244A9-1917-404A-8AB3-0B587C4AD475}">
      <dgm:prSet/>
      <dgm:spPr/>
      <dgm:t>
        <a:bodyPr/>
        <a:lstStyle/>
        <a:p>
          <a:endParaRPr lang="es-EC"/>
        </a:p>
      </dgm:t>
    </dgm:pt>
    <dgm:pt modelId="{3CB13588-62BE-4C78-A8B6-E9A76AD42E65}" type="sibTrans" cxnId="{6C4244A9-1917-404A-8AB3-0B587C4AD475}">
      <dgm:prSet/>
      <dgm:spPr/>
      <dgm:t>
        <a:bodyPr/>
        <a:lstStyle/>
        <a:p>
          <a:endParaRPr lang="es-EC"/>
        </a:p>
      </dgm:t>
    </dgm:pt>
    <dgm:pt modelId="{8A7719E6-3572-408F-B897-F9904CA1312C}" type="pres">
      <dgm:prSet presAssocID="{20A0D38D-8AD1-4B8E-A5B1-76B914B328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BF1A164-7318-4FC7-952A-C163657A719F}" type="pres">
      <dgm:prSet presAssocID="{BC944442-4E39-4DBC-9251-72428E0D80F6}" presName="node" presStyleLbl="node1" presStyleIdx="0" presStyleCnt="5" custScaleX="129345" custLinFactY="5481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C1EFB0-34F2-4F4F-AB4C-23B73E4B2BEC}" type="pres">
      <dgm:prSet presAssocID="{A3B25EC6-63A5-4C47-956F-886E9E7825DE}" presName="sibTrans" presStyleCnt="0"/>
      <dgm:spPr/>
    </dgm:pt>
    <dgm:pt modelId="{3345FD97-BBC2-4687-9B99-BA4E963B3B50}" type="pres">
      <dgm:prSet presAssocID="{E2A64C4E-BAAD-48E7-A873-6ED16B87B65E}" presName="node" presStyleLbl="node1" presStyleIdx="1" presStyleCnt="5" custScaleX="135999" custLinFactY="5481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CF7659-6423-44BF-B824-9D15D9D34626}" type="pres">
      <dgm:prSet presAssocID="{B6B69EAD-9B56-4D52-B308-09F393606304}" presName="sibTrans" presStyleCnt="0"/>
      <dgm:spPr/>
    </dgm:pt>
    <dgm:pt modelId="{E3EC9E84-B813-4000-8B20-11D107F90027}" type="pres">
      <dgm:prSet presAssocID="{09E0694B-399E-4336-A29F-07386E6DFDA1}" presName="node" presStyleLbl="node1" presStyleIdx="2" presStyleCnt="5" custScaleX="133721" custLinFactY="2422" custLinFactNeighborX="-4297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23D073-986C-4B46-BDF1-7559C2539539}" type="pres">
      <dgm:prSet presAssocID="{E5B1832F-0496-4991-A676-4CB9AA3D293C}" presName="sibTrans" presStyleCnt="0"/>
      <dgm:spPr/>
    </dgm:pt>
    <dgm:pt modelId="{1C76275C-1C97-4550-B8AB-71F07B2ECD6C}" type="pres">
      <dgm:prSet presAssocID="{78BB3826-5250-43CF-A130-4C2C84F09793}" presName="node" presStyleLbl="node1" presStyleIdx="3" presStyleCnt="5" custScaleX="127062" custLinFactY="2422" custLinFactNeighborX="-218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355638-F1E6-4745-85EB-9A06D1DCE46F}" type="pres">
      <dgm:prSet presAssocID="{5CB28A5D-0013-4AD1-BF54-11E361CC8843}" presName="sibTrans" presStyleCnt="0"/>
      <dgm:spPr/>
    </dgm:pt>
    <dgm:pt modelId="{CF7C75AD-42DA-4291-AF41-9BCB84014DCD}" type="pres">
      <dgm:prSet presAssocID="{9EEA2A31-2EC5-4292-B7EC-B06036A7D4B6}" presName="node" presStyleLbl="node1" presStyleIdx="4" presStyleCnt="5" custLinFactY="-100000" custLinFactNeighborX="6516" custLinFactNeighborY="-1363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07B8D28-BCE4-48DA-9695-67D523022B64}" type="presOf" srcId="{20A0D38D-8AD1-4B8E-A5B1-76B914B328C2}" destId="{8A7719E6-3572-408F-B897-F9904CA1312C}" srcOrd="0" destOrd="0" presId="urn:microsoft.com/office/officeart/2005/8/layout/default"/>
    <dgm:cxn modelId="{99268914-D238-4E2A-86AC-6825C1F29FB3}" srcId="{20A0D38D-8AD1-4B8E-A5B1-76B914B328C2}" destId="{09E0694B-399E-4336-A29F-07386E6DFDA1}" srcOrd="2" destOrd="0" parTransId="{B239689F-1BB2-4D06-B9BD-EBB5EAB30709}" sibTransId="{E5B1832F-0496-4991-A676-4CB9AA3D293C}"/>
    <dgm:cxn modelId="{92A04E2E-F2A8-4AEF-87A6-D07C8AAB98D1}" type="presOf" srcId="{78BB3826-5250-43CF-A130-4C2C84F09793}" destId="{1C76275C-1C97-4550-B8AB-71F07B2ECD6C}" srcOrd="0" destOrd="0" presId="urn:microsoft.com/office/officeart/2005/8/layout/default"/>
    <dgm:cxn modelId="{392B3B18-2B24-430F-852C-C3C536F22D9B}" srcId="{20A0D38D-8AD1-4B8E-A5B1-76B914B328C2}" destId="{BC944442-4E39-4DBC-9251-72428E0D80F6}" srcOrd="0" destOrd="0" parTransId="{FD2DC177-E579-4D29-8405-3BC4AFE6EF44}" sibTransId="{A3B25EC6-63A5-4C47-956F-886E9E7825DE}"/>
    <dgm:cxn modelId="{A81859C1-D564-48ED-98C6-1E609B442757}" type="presOf" srcId="{09E0694B-399E-4336-A29F-07386E6DFDA1}" destId="{E3EC9E84-B813-4000-8B20-11D107F90027}" srcOrd="0" destOrd="0" presId="urn:microsoft.com/office/officeart/2005/8/layout/default"/>
    <dgm:cxn modelId="{C6DE579C-CE25-4DEA-8D7E-AEA91DB25DB0}" type="presOf" srcId="{E2A64C4E-BAAD-48E7-A873-6ED16B87B65E}" destId="{3345FD97-BBC2-4687-9B99-BA4E963B3B50}" srcOrd="0" destOrd="0" presId="urn:microsoft.com/office/officeart/2005/8/layout/default"/>
    <dgm:cxn modelId="{52B8F156-46A7-4E2A-A60D-0EC2799061AB}" type="presOf" srcId="{9EEA2A31-2EC5-4292-B7EC-B06036A7D4B6}" destId="{CF7C75AD-42DA-4291-AF41-9BCB84014DCD}" srcOrd="0" destOrd="0" presId="urn:microsoft.com/office/officeart/2005/8/layout/default"/>
    <dgm:cxn modelId="{81DCFFB4-117C-446E-90FA-25FFCD49B7C1}" srcId="{20A0D38D-8AD1-4B8E-A5B1-76B914B328C2}" destId="{78BB3826-5250-43CF-A130-4C2C84F09793}" srcOrd="3" destOrd="0" parTransId="{96CC1A3E-3238-4CB5-8A6F-5DE3EA310515}" sibTransId="{5CB28A5D-0013-4AD1-BF54-11E361CC8843}"/>
    <dgm:cxn modelId="{6C4244A9-1917-404A-8AB3-0B587C4AD475}" srcId="{20A0D38D-8AD1-4B8E-A5B1-76B914B328C2}" destId="{9EEA2A31-2EC5-4292-B7EC-B06036A7D4B6}" srcOrd="4" destOrd="0" parTransId="{52626272-3F13-4D15-B80F-92BAE07AFDD9}" sibTransId="{3CB13588-62BE-4C78-A8B6-E9A76AD42E65}"/>
    <dgm:cxn modelId="{6C45734F-BDDC-40B3-962D-53D816F9338B}" srcId="{20A0D38D-8AD1-4B8E-A5B1-76B914B328C2}" destId="{E2A64C4E-BAAD-48E7-A873-6ED16B87B65E}" srcOrd="1" destOrd="0" parTransId="{1B27B1B6-A1F6-4DBA-85B5-A2EA85785B57}" sibTransId="{B6B69EAD-9B56-4D52-B308-09F393606304}"/>
    <dgm:cxn modelId="{707AC440-C5A8-45FB-9CB9-F8C6752D9E0D}" type="presOf" srcId="{BC944442-4E39-4DBC-9251-72428E0D80F6}" destId="{CBF1A164-7318-4FC7-952A-C163657A719F}" srcOrd="0" destOrd="0" presId="urn:microsoft.com/office/officeart/2005/8/layout/default"/>
    <dgm:cxn modelId="{47B9B1C1-02EB-4CD9-B005-D22D748110A3}" type="presParOf" srcId="{8A7719E6-3572-408F-B897-F9904CA1312C}" destId="{CBF1A164-7318-4FC7-952A-C163657A719F}" srcOrd="0" destOrd="0" presId="urn:microsoft.com/office/officeart/2005/8/layout/default"/>
    <dgm:cxn modelId="{064B3C14-9FF1-45A9-B4D2-F5032764C8CF}" type="presParOf" srcId="{8A7719E6-3572-408F-B897-F9904CA1312C}" destId="{08C1EFB0-34F2-4F4F-AB4C-23B73E4B2BEC}" srcOrd="1" destOrd="0" presId="urn:microsoft.com/office/officeart/2005/8/layout/default"/>
    <dgm:cxn modelId="{A2123833-9762-48B3-BCBB-17B0C8596156}" type="presParOf" srcId="{8A7719E6-3572-408F-B897-F9904CA1312C}" destId="{3345FD97-BBC2-4687-9B99-BA4E963B3B50}" srcOrd="2" destOrd="0" presId="urn:microsoft.com/office/officeart/2005/8/layout/default"/>
    <dgm:cxn modelId="{75F1183F-044F-4D2C-91A2-3D78FE37308D}" type="presParOf" srcId="{8A7719E6-3572-408F-B897-F9904CA1312C}" destId="{3ECF7659-6423-44BF-B824-9D15D9D34626}" srcOrd="3" destOrd="0" presId="urn:microsoft.com/office/officeart/2005/8/layout/default"/>
    <dgm:cxn modelId="{9059FB7E-403D-4844-A2DE-0CAE7289743A}" type="presParOf" srcId="{8A7719E6-3572-408F-B897-F9904CA1312C}" destId="{E3EC9E84-B813-4000-8B20-11D107F90027}" srcOrd="4" destOrd="0" presId="urn:microsoft.com/office/officeart/2005/8/layout/default"/>
    <dgm:cxn modelId="{1814A58C-FCC5-4A4F-8C57-16D89D9ED9B7}" type="presParOf" srcId="{8A7719E6-3572-408F-B897-F9904CA1312C}" destId="{7D23D073-986C-4B46-BDF1-7559C2539539}" srcOrd="5" destOrd="0" presId="urn:microsoft.com/office/officeart/2005/8/layout/default"/>
    <dgm:cxn modelId="{0C422476-BEE2-46D4-BD60-8639C52DC4F8}" type="presParOf" srcId="{8A7719E6-3572-408F-B897-F9904CA1312C}" destId="{1C76275C-1C97-4550-B8AB-71F07B2ECD6C}" srcOrd="6" destOrd="0" presId="urn:microsoft.com/office/officeart/2005/8/layout/default"/>
    <dgm:cxn modelId="{32444F67-4767-4DD1-AA93-CE0A82668D51}" type="presParOf" srcId="{8A7719E6-3572-408F-B897-F9904CA1312C}" destId="{89355638-F1E6-4745-85EB-9A06D1DCE46F}" srcOrd="7" destOrd="0" presId="urn:microsoft.com/office/officeart/2005/8/layout/default"/>
    <dgm:cxn modelId="{F236FE95-0801-4938-A88A-018AE2F18B7A}" type="presParOf" srcId="{8A7719E6-3572-408F-B897-F9904CA1312C}" destId="{CF7C75AD-42DA-4291-AF41-9BCB84014DC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Unidad I</a:t>
          </a:r>
        </a:p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Desarrollo evolutivo del niño de 3 meses a 5 años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AFE0ABD5-8565-442D-9AD2-8B3E9468232B}" type="presOf" srcId="{25C27880-8548-4622-9DDA-CB2B9D6A6A01}" destId="{95721854-C0DE-479B-A3A2-5FFF2E2AE8FB}" srcOrd="0" destOrd="0" presId="urn:microsoft.com/office/officeart/2005/8/layout/cycle7"/>
    <dgm:cxn modelId="{89DC1F9E-22A5-4A53-B536-E00336AD06D2}" type="presOf" srcId="{32CAA588-EFCC-43C0-9C1A-905427CB8CBF}" destId="{4A6315B9-4A69-4E78-B129-B494791EE371}" srcOrd="0" destOrd="0" presId="urn:microsoft.com/office/officeart/2005/8/layout/cycle7"/>
    <dgm:cxn modelId="{9D1B5D85-EDDE-4930-876A-F409AE92BEF8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C4BB17-3AE5-47E7-9EAB-D13485954067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927E534-1111-43FA-9651-6525F810B4EF}">
      <dgm:prSet phldrT="[Texto]" custT="1"/>
      <dgm:spPr/>
      <dgm:t>
        <a:bodyPr/>
        <a:lstStyle/>
        <a:p>
          <a:r>
            <a:rPr lang="es-EC" sz="2400" b="1" dirty="0" smtClean="0">
              <a:latin typeface="Maiandra GD" panose="020E0502030308020204" pitchFamily="34" charset="0"/>
            </a:rPr>
            <a:t>Caracterización</a:t>
          </a:r>
          <a:endParaRPr lang="es-EC" sz="2400" b="1" dirty="0">
            <a:latin typeface="Maiandra GD" panose="020E0502030308020204" pitchFamily="34" charset="0"/>
          </a:endParaRPr>
        </a:p>
      </dgm:t>
    </dgm:pt>
    <dgm:pt modelId="{6AB4009E-3F1F-44AC-A3EF-F0616482F66F}" type="parTrans" cxnId="{4CCF8BA2-A694-4C30-98D5-7D523857F0EA}">
      <dgm:prSet/>
      <dgm:spPr/>
      <dgm:t>
        <a:bodyPr/>
        <a:lstStyle/>
        <a:p>
          <a:endParaRPr lang="es-EC"/>
        </a:p>
      </dgm:t>
    </dgm:pt>
    <dgm:pt modelId="{2310998F-1488-4F7C-9C61-3E3BD91F1F40}" type="sibTrans" cxnId="{4CCF8BA2-A694-4C30-98D5-7D523857F0EA}">
      <dgm:prSet/>
      <dgm:spPr/>
      <dgm:t>
        <a:bodyPr/>
        <a:lstStyle/>
        <a:p>
          <a:endParaRPr lang="es-EC"/>
        </a:p>
      </dgm:t>
    </dgm:pt>
    <dgm:pt modelId="{0579617F-00CA-4277-A167-F99726628F50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El niño es el gestor de su propio desarrollo; sin embargo, reciben influencia de carácter genético (herencia) y de carácter ambiental (entorno)”.</a:t>
          </a:r>
          <a:endParaRPr lang="es-EC" sz="1900" dirty="0">
            <a:latin typeface="Maiandra GD" panose="020E0502030308020204" pitchFamily="34" charset="0"/>
          </a:endParaRPr>
        </a:p>
      </dgm:t>
    </dgm:pt>
    <dgm:pt modelId="{9D2FE16A-DB11-41FE-A3F9-A3FDE37FE1CE}" type="parTrans" cxnId="{AA39E923-B5A5-4873-8BA3-93A32D4A63E6}">
      <dgm:prSet/>
      <dgm:spPr/>
      <dgm:t>
        <a:bodyPr/>
        <a:lstStyle/>
        <a:p>
          <a:endParaRPr lang="es-EC"/>
        </a:p>
      </dgm:t>
    </dgm:pt>
    <dgm:pt modelId="{508BAF0B-F217-403F-AA96-A6B339FCBCAD}" type="sibTrans" cxnId="{AA39E923-B5A5-4873-8BA3-93A32D4A63E6}">
      <dgm:prSet/>
      <dgm:spPr/>
      <dgm:t>
        <a:bodyPr/>
        <a:lstStyle/>
        <a:p>
          <a:endParaRPr lang="es-EC"/>
        </a:p>
      </dgm:t>
    </dgm:pt>
    <dgm:pt modelId="{CD5266BB-0B1F-4B13-8E03-A3AF338AE821}">
      <dgm:prSet phldrT="[Texto]" custT="1"/>
      <dgm:spPr/>
      <dgm:t>
        <a:bodyPr/>
        <a:lstStyle/>
        <a:p>
          <a:r>
            <a:rPr lang="es-EC" sz="2400" b="1" dirty="0" smtClean="0">
              <a:latin typeface="Maiandra GD" panose="020E0502030308020204" pitchFamily="34" charset="0"/>
            </a:rPr>
            <a:t>Desarrollo</a:t>
          </a:r>
          <a:endParaRPr lang="es-EC" sz="2400" b="1" dirty="0">
            <a:latin typeface="Maiandra GD" panose="020E0502030308020204" pitchFamily="34" charset="0"/>
          </a:endParaRPr>
        </a:p>
      </dgm:t>
    </dgm:pt>
    <dgm:pt modelId="{9A48FB69-3F11-408B-B059-1037AF1F99D3}" type="parTrans" cxnId="{F9B3A112-13C5-45E6-945E-F48AC14DBB7C}">
      <dgm:prSet/>
      <dgm:spPr/>
      <dgm:t>
        <a:bodyPr/>
        <a:lstStyle/>
        <a:p>
          <a:endParaRPr lang="es-EC"/>
        </a:p>
      </dgm:t>
    </dgm:pt>
    <dgm:pt modelId="{B5E5F2C2-5570-4194-8E31-E485FC98143D}" type="sibTrans" cxnId="{F9B3A112-13C5-45E6-945E-F48AC14DBB7C}">
      <dgm:prSet/>
      <dgm:spPr/>
      <dgm:t>
        <a:bodyPr/>
        <a:lstStyle/>
        <a:p>
          <a:endParaRPr lang="es-EC"/>
        </a:p>
      </dgm:t>
    </dgm:pt>
    <dgm:pt modelId="{6DED2A06-4627-42F5-AB2C-0C74FB2704C1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Prenatal (embarazo)</a:t>
          </a:r>
          <a:endParaRPr lang="es-EC" sz="1900" dirty="0">
            <a:latin typeface="Maiandra GD" panose="020E0502030308020204" pitchFamily="34" charset="0"/>
          </a:endParaRPr>
        </a:p>
      </dgm:t>
    </dgm:pt>
    <dgm:pt modelId="{99143486-093C-4570-B757-039467C288D0}" type="parTrans" cxnId="{7EB3B81A-A54F-4655-9534-EEC8BF6CCFB6}">
      <dgm:prSet/>
      <dgm:spPr/>
      <dgm:t>
        <a:bodyPr/>
        <a:lstStyle/>
        <a:p>
          <a:endParaRPr lang="es-EC"/>
        </a:p>
      </dgm:t>
    </dgm:pt>
    <dgm:pt modelId="{73069589-EBF7-42F4-A42A-37784E532C7C}" type="sibTrans" cxnId="{7EB3B81A-A54F-4655-9534-EEC8BF6CCFB6}">
      <dgm:prSet/>
      <dgm:spPr/>
      <dgm:t>
        <a:bodyPr/>
        <a:lstStyle/>
        <a:p>
          <a:endParaRPr lang="es-EC"/>
        </a:p>
      </dgm:t>
    </dgm:pt>
    <dgm:pt modelId="{0A150C26-AC70-4746-AF1B-33127FD4E79D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Neonatal (30 días a 2 años)</a:t>
          </a:r>
          <a:endParaRPr lang="es-EC" sz="1900" dirty="0">
            <a:latin typeface="Maiandra GD" panose="020E0502030308020204" pitchFamily="34" charset="0"/>
          </a:endParaRPr>
        </a:p>
      </dgm:t>
    </dgm:pt>
    <dgm:pt modelId="{23E1EF72-A946-4C29-AB4F-AEA461A0C5A7}" type="parTrans" cxnId="{30EB3799-B0AF-4A4A-936B-95AC61EEE135}">
      <dgm:prSet/>
      <dgm:spPr/>
      <dgm:t>
        <a:bodyPr/>
        <a:lstStyle/>
        <a:p>
          <a:endParaRPr lang="es-EC"/>
        </a:p>
      </dgm:t>
    </dgm:pt>
    <dgm:pt modelId="{4BA2AE32-CE72-43A4-9756-36F323EBBBCA}" type="sibTrans" cxnId="{30EB3799-B0AF-4A4A-936B-95AC61EEE135}">
      <dgm:prSet/>
      <dgm:spPr/>
      <dgm:t>
        <a:bodyPr/>
        <a:lstStyle/>
        <a:p>
          <a:endParaRPr lang="es-EC"/>
        </a:p>
      </dgm:t>
    </dgm:pt>
    <dgm:pt modelId="{43537CEE-7404-4F1A-BC80-679FB38C9F6A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Lactante (meses a 2 años)</a:t>
          </a:r>
          <a:endParaRPr lang="es-EC" sz="1900" dirty="0">
            <a:latin typeface="Maiandra GD" panose="020E0502030308020204" pitchFamily="34" charset="0"/>
          </a:endParaRPr>
        </a:p>
      </dgm:t>
    </dgm:pt>
    <dgm:pt modelId="{DC70E914-B964-4C21-B8F3-7AB74C79EB32}" type="parTrans" cxnId="{3F132896-B2AC-47DB-A225-58C1AA5C3E08}">
      <dgm:prSet/>
      <dgm:spPr/>
      <dgm:t>
        <a:bodyPr/>
        <a:lstStyle/>
        <a:p>
          <a:endParaRPr lang="es-EC"/>
        </a:p>
      </dgm:t>
    </dgm:pt>
    <dgm:pt modelId="{CE6001DF-1000-483F-88FC-F022629AE4CB}" type="sibTrans" cxnId="{3F132896-B2AC-47DB-A225-58C1AA5C3E08}">
      <dgm:prSet/>
      <dgm:spPr/>
      <dgm:t>
        <a:bodyPr/>
        <a:lstStyle/>
        <a:p>
          <a:endParaRPr lang="es-EC"/>
        </a:p>
      </dgm:t>
    </dgm:pt>
    <dgm:pt modelId="{2F3A47B8-0817-408C-8352-1ED3E0190DED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Preescolar (3 a 5 años)</a:t>
          </a:r>
          <a:endParaRPr lang="es-EC" sz="1900" dirty="0">
            <a:latin typeface="Maiandra GD" panose="020E0502030308020204" pitchFamily="34" charset="0"/>
          </a:endParaRPr>
        </a:p>
      </dgm:t>
    </dgm:pt>
    <dgm:pt modelId="{F9257D9D-C931-4570-970A-849D7E1BC0E1}" type="parTrans" cxnId="{A91F4112-B9B7-43BF-BAA7-1BA2AE137973}">
      <dgm:prSet/>
      <dgm:spPr/>
      <dgm:t>
        <a:bodyPr/>
        <a:lstStyle/>
        <a:p>
          <a:endParaRPr lang="es-EC"/>
        </a:p>
      </dgm:t>
    </dgm:pt>
    <dgm:pt modelId="{79184B5E-D6AE-41C2-97CA-5AFE9DD1FE5B}" type="sibTrans" cxnId="{A91F4112-B9B7-43BF-BAA7-1BA2AE137973}">
      <dgm:prSet/>
      <dgm:spPr/>
      <dgm:t>
        <a:bodyPr/>
        <a:lstStyle/>
        <a:p>
          <a:endParaRPr lang="es-EC"/>
        </a:p>
      </dgm:t>
    </dgm:pt>
    <dgm:pt modelId="{1C8BD808-56D4-4136-B339-2EDF20336393}">
      <dgm:prSet phldrT="[Texto]" custT="1"/>
      <dgm:spPr/>
      <dgm:t>
        <a:bodyPr/>
        <a:lstStyle/>
        <a:p>
          <a:endParaRPr lang="es-EC" sz="1900" dirty="0">
            <a:latin typeface="Maiandra GD" panose="020E0502030308020204" pitchFamily="34" charset="0"/>
          </a:endParaRPr>
        </a:p>
      </dgm:t>
    </dgm:pt>
    <dgm:pt modelId="{9C427324-B1A2-4A73-BFC8-147F1D06B43B}" type="parTrans" cxnId="{D91B65E6-4AC9-409F-9907-C70BD1F0FE7B}">
      <dgm:prSet/>
      <dgm:spPr/>
      <dgm:t>
        <a:bodyPr/>
        <a:lstStyle/>
        <a:p>
          <a:endParaRPr lang="es-EC"/>
        </a:p>
      </dgm:t>
    </dgm:pt>
    <dgm:pt modelId="{249FB26F-A558-4DA3-AE6E-5288D14C6163}" type="sibTrans" cxnId="{D91B65E6-4AC9-409F-9907-C70BD1F0FE7B}">
      <dgm:prSet/>
      <dgm:spPr/>
      <dgm:t>
        <a:bodyPr/>
        <a:lstStyle/>
        <a:p>
          <a:endParaRPr lang="es-EC"/>
        </a:p>
      </dgm:t>
    </dgm:pt>
    <dgm:pt modelId="{ABCF3EE1-1530-445D-AFE2-9C757F5476C4}" type="pres">
      <dgm:prSet presAssocID="{B9C4BB17-3AE5-47E7-9EAB-D1348595406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B143E5D-A4A5-44F5-AF58-A30BA116EBB7}" type="pres">
      <dgm:prSet presAssocID="{1927E534-1111-43FA-9651-6525F810B4EF}" presName="linNode" presStyleCnt="0"/>
      <dgm:spPr/>
    </dgm:pt>
    <dgm:pt modelId="{0863DCC6-F1A7-4272-B06D-0296FA5EAF3C}" type="pres">
      <dgm:prSet presAssocID="{1927E534-1111-43FA-9651-6525F810B4EF}" presName="parentShp" presStyleLbl="node1" presStyleIdx="0" presStyleCnt="2" custScaleY="18244" custLinFactNeighborY="-35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2F5221-DB86-41BA-A177-9EFAF94EBACB}" type="pres">
      <dgm:prSet presAssocID="{1927E534-1111-43FA-9651-6525F810B4EF}" presName="childShp" presStyleLbl="bgAccFollowNode1" presStyleIdx="0" presStyleCnt="2" custScaleY="509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1E69B-800D-4566-BB9B-5C462B00870A}" type="pres">
      <dgm:prSet presAssocID="{2310998F-1488-4F7C-9C61-3E3BD91F1F40}" presName="spacing" presStyleCnt="0"/>
      <dgm:spPr/>
    </dgm:pt>
    <dgm:pt modelId="{46A6A833-58C3-42C3-8EA3-90313148EA1F}" type="pres">
      <dgm:prSet presAssocID="{CD5266BB-0B1F-4B13-8E03-A3AF338AE821}" presName="linNode" presStyleCnt="0"/>
      <dgm:spPr/>
    </dgm:pt>
    <dgm:pt modelId="{84F31FFC-8D3F-49AE-85FF-1DA12AE1815A}" type="pres">
      <dgm:prSet presAssocID="{CD5266BB-0B1F-4B13-8E03-A3AF338AE821}" presName="parentShp" presStyleLbl="node1" presStyleIdx="1" presStyleCnt="2" custScaleY="189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ED53CB-6F3C-4FF8-B932-D82BC43BA59D}" type="pres">
      <dgm:prSet presAssocID="{CD5266BB-0B1F-4B13-8E03-A3AF338AE821}" presName="childShp" presStyleLbl="bgAccFollowNode1" presStyleIdx="1" presStyleCnt="2" custScaleY="454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5407763-BAF1-4A11-AF48-53326FE0EE33}" type="presOf" srcId="{B9C4BB17-3AE5-47E7-9EAB-D13485954067}" destId="{ABCF3EE1-1530-445D-AFE2-9C757F5476C4}" srcOrd="0" destOrd="0" presId="urn:microsoft.com/office/officeart/2005/8/layout/vList6"/>
    <dgm:cxn modelId="{BAFB2E17-3E94-4E78-A8DE-722B0BA8AA03}" type="presOf" srcId="{1927E534-1111-43FA-9651-6525F810B4EF}" destId="{0863DCC6-F1A7-4272-B06D-0296FA5EAF3C}" srcOrd="0" destOrd="0" presId="urn:microsoft.com/office/officeart/2005/8/layout/vList6"/>
    <dgm:cxn modelId="{76B7D0CD-5687-4C58-966A-55E0A4F42C22}" type="presOf" srcId="{0579617F-00CA-4277-A167-F99726628F50}" destId="{D02F5221-DB86-41BA-A177-9EFAF94EBACB}" srcOrd="0" destOrd="0" presId="urn:microsoft.com/office/officeart/2005/8/layout/vList6"/>
    <dgm:cxn modelId="{7EB3B81A-A54F-4655-9534-EEC8BF6CCFB6}" srcId="{CD5266BB-0B1F-4B13-8E03-A3AF338AE821}" destId="{6DED2A06-4627-42F5-AB2C-0C74FB2704C1}" srcOrd="1" destOrd="0" parTransId="{99143486-093C-4570-B757-039467C288D0}" sibTransId="{73069589-EBF7-42F4-A42A-37784E532C7C}"/>
    <dgm:cxn modelId="{F9B3A112-13C5-45E6-945E-F48AC14DBB7C}" srcId="{B9C4BB17-3AE5-47E7-9EAB-D13485954067}" destId="{CD5266BB-0B1F-4B13-8E03-A3AF338AE821}" srcOrd="1" destOrd="0" parTransId="{9A48FB69-3F11-408B-B059-1037AF1F99D3}" sibTransId="{B5E5F2C2-5570-4194-8E31-E485FC98143D}"/>
    <dgm:cxn modelId="{F7A3C25A-DE4F-4253-A5F7-F4AAB3800AB4}" type="presOf" srcId="{43537CEE-7404-4F1A-BC80-679FB38C9F6A}" destId="{1AED53CB-6F3C-4FF8-B932-D82BC43BA59D}" srcOrd="0" destOrd="3" presId="urn:microsoft.com/office/officeart/2005/8/layout/vList6"/>
    <dgm:cxn modelId="{EB35A3F9-9F7D-415F-B43C-BAAEE800EA82}" type="presOf" srcId="{6DED2A06-4627-42F5-AB2C-0C74FB2704C1}" destId="{1AED53CB-6F3C-4FF8-B932-D82BC43BA59D}" srcOrd="0" destOrd="1" presId="urn:microsoft.com/office/officeart/2005/8/layout/vList6"/>
    <dgm:cxn modelId="{4CCF8BA2-A694-4C30-98D5-7D523857F0EA}" srcId="{B9C4BB17-3AE5-47E7-9EAB-D13485954067}" destId="{1927E534-1111-43FA-9651-6525F810B4EF}" srcOrd="0" destOrd="0" parTransId="{6AB4009E-3F1F-44AC-A3EF-F0616482F66F}" sibTransId="{2310998F-1488-4F7C-9C61-3E3BD91F1F40}"/>
    <dgm:cxn modelId="{7B44336C-C35E-48C2-A053-7618CF389C16}" type="presOf" srcId="{1C8BD808-56D4-4136-B339-2EDF20336393}" destId="{1AED53CB-6F3C-4FF8-B932-D82BC43BA59D}" srcOrd="0" destOrd="0" presId="urn:microsoft.com/office/officeart/2005/8/layout/vList6"/>
    <dgm:cxn modelId="{B6216050-67F5-4FD7-882B-23117860D622}" type="presOf" srcId="{0A150C26-AC70-4746-AF1B-33127FD4E79D}" destId="{1AED53CB-6F3C-4FF8-B932-D82BC43BA59D}" srcOrd="0" destOrd="2" presId="urn:microsoft.com/office/officeart/2005/8/layout/vList6"/>
    <dgm:cxn modelId="{AA39E923-B5A5-4873-8BA3-93A32D4A63E6}" srcId="{1927E534-1111-43FA-9651-6525F810B4EF}" destId="{0579617F-00CA-4277-A167-F99726628F50}" srcOrd="0" destOrd="0" parTransId="{9D2FE16A-DB11-41FE-A3F9-A3FDE37FE1CE}" sibTransId="{508BAF0B-F217-403F-AA96-A6B339FCBCAD}"/>
    <dgm:cxn modelId="{3F132896-B2AC-47DB-A225-58C1AA5C3E08}" srcId="{CD5266BB-0B1F-4B13-8E03-A3AF338AE821}" destId="{43537CEE-7404-4F1A-BC80-679FB38C9F6A}" srcOrd="3" destOrd="0" parTransId="{DC70E914-B964-4C21-B8F3-7AB74C79EB32}" sibTransId="{CE6001DF-1000-483F-88FC-F022629AE4CB}"/>
    <dgm:cxn modelId="{C2F2CE7E-DFA1-4804-A52C-DA1A4902520C}" type="presOf" srcId="{CD5266BB-0B1F-4B13-8E03-A3AF338AE821}" destId="{84F31FFC-8D3F-49AE-85FF-1DA12AE1815A}" srcOrd="0" destOrd="0" presId="urn:microsoft.com/office/officeart/2005/8/layout/vList6"/>
    <dgm:cxn modelId="{D91B65E6-4AC9-409F-9907-C70BD1F0FE7B}" srcId="{CD5266BB-0B1F-4B13-8E03-A3AF338AE821}" destId="{1C8BD808-56D4-4136-B339-2EDF20336393}" srcOrd="0" destOrd="0" parTransId="{9C427324-B1A2-4A73-BFC8-147F1D06B43B}" sibTransId="{249FB26F-A558-4DA3-AE6E-5288D14C6163}"/>
    <dgm:cxn modelId="{4425E9FC-05B6-46F5-A665-E85478D12ED2}" type="presOf" srcId="{2F3A47B8-0817-408C-8352-1ED3E0190DED}" destId="{1AED53CB-6F3C-4FF8-B932-D82BC43BA59D}" srcOrd="0" destOrd="4" presId="urn:microsoft.com/office/officeart/2005/8/layout/vList6"/>
    <dgm:cxn modelId="{A91F4112-B9B7-43BF-BAA7-1BA2AE137973}" srcId="{CD5266BB-0B1F-4B13-8E03-A3AF338AE821}" destId="{2F3A47B8-0817-408C-8352-1ED3E0190DED}" srcOrd="4" destOrd="0" parTransId="{F9257D9D-C931-4570-970A-849D7E1BC0E1}" sibTransId="{79184B5E-D6AE-41C2-97CA-5AFE9DD1FE5B}"/>
    <dgm:cxn modelId="{30EB3799-B0AF-4A4A-936B-95AC61EEE135}" srcId="{CD5266BB-0B1F-4B13-8E03-A3AF338AE821}" destId="{0A150C26-AC70-4746-AF1B-33127FD4E79D}" srcOrd="2" destOrd="0" parTransId="{23E1EF72-A946-4C29-AB4F-AEA461A0C5A7}" sibTransId="{4BA2AE32-CE72-43A4-9756-36F323EBBBCA}"/>
    <dgm:cxn modelId="{29856AB4-AFF3-4476-BBF0-10C1B379FD5A}" type="presParOf" srcId="{ABCF3EE1-1530-445D-AFE2-9C757F5476C4}" destId="{7B143E5D-A4A5-44F5-AF58-A30BA116EBB7}" srcOrd="0" destOrd="0" presId="urn:microsoft.com/office/officeart/2005/8/layout/vList6"/>
    <dgm:cxn modelId="{A532AFD9-0BAE-4965-9AF1-A957235CA1CB}" type="presParOf" srcId="{7B143E5D-A4A5-44F5-AF58-A30BA116EBB7}" destId="{0863DCC6-F1A7-4272-B06D-0296FA5EAF3C}" srcOrd="0" destOrd="0" presId="urn:microsoft.com/office/officeart/2005/8/layout/vList6"/>
    <dgm:cxn modelId="{B9FEF50B-FB84-435E-8F54-19E0D5A2AB0F}" type="presParOf" srcId="{7B143E5D-A4A5-44F5-AF58-A30BA116EBB7}" destId="{D02F5221-DB86-41BA-A177-9EFAF94EBACB}" srcOrd="1" destOrd="0" presId="urn:microsoft.com/office/officeart/2005/8/layout/vList6"/>
    <dgm:cxn modelId="{F9713C5D-21F3-4732-9ECC-58642C770D6F}" type="presParOf" srcId="{ABCF3EE1-1530-445D-AFE2-9C757F5476C4}" destId="{D951E69B-800D-4566-BB9B-5C462B00870A}" srcOrd="1" destOrd="0" presId="urn:microsoft.com/office/officeart/2005/8/layout/vList6"/>
    <dgm:cxn modelId="{34FFB216-7758-4C28-8753-4FBF5DD2D0A5}" type="presParOf" srcId="{ABCF3EE1-1530-445D-AFE2-9C757F5476C4}" destId="{46A6A833-58C3-42C3-8EA3-90313148EA1F}" srcOrd="2" destOrd="0" presId="urn:microsoft.com/office/officeart/2005/8/layout/vList6"/>
    <dgm:cxn modelId="{DBC2E2FC-4613-4DAF-9225-78CADA892F0D}" type="presParOf" srcId="{46A6A833-58C3-42C3-8EA3-90313148EA1F}" destId="{84F31FFC-8D3F-49AE-85FF-1DA12AE1815A}" srcOrd="0" destOrd="0" presId="urn:microsoft.com/office/officeart/2005/8/layout/vList6"/>
    <dgm:cxn modelId="{1CFC264C-DCE3-4C94-B957-8948834A7188}" type="presParOf" srcId="{46A6A833-58C3-42C3-8EA3-90313148EA1F}" destId="{1AED53CB-6F3C-4FF8-B932-D82BC43BA59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D41E447-9883-4C8D-8FEF-51E52A439B6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8696E24-A2E2-4C27-A03A-FB686B52DAAA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Maiandra GD" panose="020E0502030308020204" pitchFamily="34" charset="0"/>
            </a:rPr>
            <a:t>Importancia</a:t>
          </a:r>
          <a:r>
            <a:rPr lang="es-EC" sz="2400" dirty="0" smtClean="0">
              <a:latin typeface="Maiandra GD" panose="020E0502030308020204" pitchFamily="34" charset="0"/>
            </a:rPr>
            <a:t> </a:t>
          </a:r>
          <a:endParaRPr lang="es-EC" sz="2400" dirty="0">
            <a:latin typeface="Maiandra GD" panose="020E0502030308020204" pitchFamily="34" charset="0"/>
          </a:endParaRPr>
        </a:p>
      </dgm:t>
    </dgm:pt>
    <dgm:pt modelId="{7B4461FE-B0DC-4EAA-A381-32DB47953DF4}" type="parTrans" cxnId="{2687B2B2-44DB-4374-AFD6-527AABE4573C}">
      <dgm:prSet/>
      <dgm:spPr/>
      <dgm:t>
        <a:bodyPr/>
        <a:lstStyle/>
        <a:p>
          <a:endParaRPr lang="es-EC"/>
        </a:p>
      </dgm:t>
    </dgm:pt>
    <dgm:pt modelId="{CA14B904-A07F-4204-B9B5-1DAF884C629F}" type="sibTrans" cxnId="{2687B2B2-44DB-4374-AFD6-527AABE4573C}">
      <dgm:prSet/>
      <dgm:spPr/>
      <dgm:t>
        <a:bodyPr/>
        <a:lstStyle/>
        <a:p>
          <a:endParaRPr lang="es-EC"/>
        </a:p>
      </dgm:t>
    </dgm:pt>
    <dgm:pt modelId="{A1237520-A7AB-4C24-AC80-F7282FD1BE8E}">
      <dgm:prSet phldrT="[Texto]" custT="1"/>
      <dgm:spPr/>
      <dgm:t>
        <a:bodyPr/>
        <a:lstStyle/>
        <a:p>
          <a:pPr algn="just"/>
          <a:r>
            <a:rPr lang="es-EC" sz="1900" dirty="0" smtClean="0"/>
            <a:t>Los resultados de investigaciones en diversos campos ponen al descubierto la importancia fundamental que reviste el desarrollo en la primera infancia con respecto a la formación de la inteligencia, la personalidad y el comportamiento social. </a:t>
          </a:r>
          <a:endParaRPr lang="es-EC" sz="1900" dirty="0">
            <a:latin typeface="Maiandra GD" panose="020E0502030308020204" pitchFamily="34" charset="0"/>
          </a:endParaRPr>
        </a:p>
      </dgm:t>
    </dgm:pt>
    <dgm:pt modelId="{C0641708-7DA7-4261-B780-CE3497C22445}" type="parTrans" cxnId="{144FD120-0110-451F-9AC5-242976AD2DA0}">
      <dgm:prSet/>
      <dgm:spPr/>
      <dgm:t>
        <a:bodyPr/>
        <a:lstStyle/>
        <a:p>
          <a:endParaRPr lang="es-EC"/>
        </a:p>
      </dgm:t>
    </dgm:pt>
    <dgm:pt modelId="{4047764A-FE59-41FC-831D-E5AF4B2472AA}" type="sibTrans" cxnId="{144FD120-0110-451F-9AC5-242976AD2DA0}">
      <dgm:prSet/>
      <dgm:spPr/>
      <dgm:t>
        <a:bodyPr/>
        <a:lstStyle/>
        <a:p>
          <a:endParaRPr lang="es-EC"/>
        </a:p>
      </dgm:t>
    </dgm:pt>
    <dgm:pt modelId="{02D418C6-C82B-4656-964B-4DBD7B92DAC3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Maiandra GD" panose="020E0502030308020204" pitchFamily="34" charset="0"/>
            </a:rPr>
            <a:t>Áreas de desarrollo</a:t>
          </a:r>
          <a:endParaRPr lang="es-EC" sz="24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2355768D-324D-42E4-B10F-6DDA5821BA9D}" type="parTrans" cxnId="{EB70EB8C-8D1E-40B0-8288-C8D3A65F2E90}">
      <dgm:prSet/>
      <dgm:spPr/>
      <dgm:t>
        <a:bodyPr/>
        <a:lstStyle/>
        <a:p>
          <a:endParaRPr lang="es-EC"/>
        </a:p>
      </dgm:t>
    </dgm:pt>
    <dgm:pt modelId="{A27CE450-B7C0-4823-97AF-C9B8C3FD8A6C}" type="sibTrans" cxnId="{EB70EB8C-8D1E-40B0-8288-C8D3A65F2E90}">
      <dgm:prSet/>
      <dgm:spPr/>
      <dgm:t>
        <a:bodyPr/>
        <a:lstStyle/>
        <a:p>
          <a:endParaRPr lang="es-EC"/>
        </a:p>
      </dgm:t>
    </dgm:pt>
    <dgm:pt modelId="{9A2F2AB2-E874-427E-A2EB-2C295E5E5FE4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Desarrollo Psicomotriz</a:t>
          </a:r>
          <a:endParaRPr lang="es-EC" sz="1900" dirty="0">
            <a:latin typeface="Maiandra GD" panose="020E0502030308020204" pitchFamily="34" charset="0"/>
          </a:endParaRPr>
        </a:p>
      </dgm:t>
    </dgm:pt>
    <dgm:pt modelId="{470B24FB-CDE4-4AF9-BA3B-C7E338F7B250}" type="parTrans" cxnId="{4ECE00C2-AD18-4C60-A50F-32D2D021E18B}">
      <dgm:prSet/>
      <dgm:spPr/>
      <dgm:t>
        <a:bodyPr/>
        <a:lstStyle/>
        <a:p>
          <a:endParaRPr lang="es-EC"/>
        </a:p>
      </dgm:t>
    </dgm:pt>
    <dgm:pt modelId="{509804E1-ACF6-48DC-B9FF-9EC83604F1FF}" type="sibTrans" cxnId="{4ECE00C2-AD18-4C60-A50F-32D2D021E18B}">
      <dgm:prSet/>
      <dgm:spPr/>
      <dgm:t>
        <a:bodyPr/>
        <a:lstStyle/>
        <a:p>
          <a:endParaRPr lang="es-EC"/>
        </a:p>
      </dgm:t>
    </dgm:pt>
    <dgm:pt modelId="{176EE100-C062-411E-ABB3-109112E50412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Desarrollo Cognitivo</a:t>
          </a:r>
          <a:endParaRPr lang="es-EC" sz="1900" dirty="0">
            <a:latin typeface="Maiandra GD" panose="020E0502030308020204" pitchFamily="34" charset="0"/>
          </a:endParaRPr>
        </a:p>
      </dgm:t>
    </dgm:pt>
    <dgm:pt modelId="{1BF0E20E-E21D-45A1-AD9C-6B3745481788}" type="parTrans" cxnId="{C47F1928-E9EB-46E5-88F6-B326877C6815}">
      <dgm:prSet/>
      <dgm:spPr/>
      <dgm:t>
        <a:bodyPr/>
        <a:lstStyle/>
        <a:p>
          <a:endParaRPr lang="es-EC"/>
        </a:p>
      </dgm:t>
    </dgm:pt>
    <dgm:pt modelId="{2503C23F-53B8-4B82-9294-C5150FEB4BE2}" type="sibTrans" cxnId="{C47F1928-E9EB-46E5-88F6-B326877C6815}">
      <dgm:prSet/>
      <dgm:spPr/>
      <dgm:t>
        <a:bodyPr/>
        <a:lstStyle/>
        <a:p>
          <a:endParaRPr lang="es-EC"/>
        </a:p>
      </dgm:t>
    </dgm:pt>
    <dgm:pt modelId="{1F791746-5FB3-438D-8459-499457BC8A74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Desarrollo del Lenguaje</a:t>
          </a:r>
          <a:endParaRPr lang="es-EC" sz="1900" dirty="0">
            <a:latin typeface="Maiandra GD" panose="020E0502030308020204" pitchFamily="34" charset="0"/>
          </a:endParaRPr>
        </a:p>
      </dgm:t>
    </dgm:pt>
    <dgm:pt modelId="{AD1EF610-273E-488D-AE92-C8085177355D}" type="parTrans" cxnId="{F137587C-E9BB-47C0-A61C-7EC9E522605F}">
      <dgm:prSet/>
      <dgm:spPr/>
      <dgm:t>
        <a:bodyPr/>
        <a:lstStyle/>
        <a:p>
          <a:endParaRPr lang="es-EC"/>
        </a:p>
      </dgm:t>
    </dgm:pt>
    <dgm:pt modelId="{244441E0-325B-4A27-B87B-FECF2418F91E}" type="sibTrans" cxnId="{F137587C-E9BB-47C0-A61C-7EC9E522605F}">
      <dgm:prSet/>
      <dgm:spPr/>
      <dgm:t>
        <a:bodyPr/>
        <a:lstStyle/>
        <a:p>
          <a:endParaRPr lang="es-EC"/>
        </a:p>
      </dgm:t>
    </dgm:pt>
    <dgm:pt modelId="{83AF6FB7-1AB6-4D8B-9491-2D81F7CCFA73}">
      <dgm:prSet phldrT="[Texto]" custT="1"/>
      <dgm:spPr/>
      <dgm:t>
        <a:bodyPr/>
        <a:lstStyle/>
        <a:p>
          <a:r>
            <a:rPr lang="es-EC" sz="1900" dirty="0" smtClean="0">
              <a:latin typeface="Maiandra GD" panose="020E0502030308020204" pitchFamily="34" charset="0"/>
            </a:rPr>
            <a:t>Desarrollo Afectivo - Social</a:t>
          </a:r>
          <a:endParaRPr lang="es-EC" sz="1900" dirty="0">
            <a:latin typeface="Maiandra GD" panose="020E0502030308020204" pitchFamily="34" charset="0"/>
          </a:endParaRPr>
        </a:p>
      </dgm:t>
    </dgm:pt>
    <dgm:pt modelId="{699FDB45-2D2B-4119-8C72-4DC1CB1B15FE}" type="parTrans" cxnId="{C9A3F85B-B3F2-4963-B9C4-F3EF28C34D91}">
      <dgm:prSet/>
      <dgm:spPr/>
      <dgm:t>
        <a:bodyPr/>
        <a:lstStyle/>
        <a:p>
          <a:endParaRPr lang="es-EC"/>
        </a:p>
      </dgm:t>
    </dgm:pt>
    <dgm:pt modelId="{BAE6A344-051F-4DB6-8656-AD81AFD775E4}" type="sibTrans" cxnId="{C9A3F85B-B3F2-4963-B9C4-F3EF28C34D91}">
      <dgm:prSet/>
      <dgm:spPr/>
      <dgm:t>
        <a:bodyPr/>
        <a:lstStyle/>
        <a:p>
          <a:endParaRPr lang="es-EC"/>
        </a:p>
      </dgm:t>
    </dgm:pt>
    <dgm:pt modelId="{E9E10CC7-7F2D-4734-B1F0-2526E5481138}" type="pres">
      <dgm:prSet presAssocID="{1D41E447-9883-4C8D-8FEF-51E52A439B6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FF038C2-3D81-461D-B23E-A39EFF5FD387}" type="pres">
      <dgm:prSet presAssocID="{F8696E24-A2E2-4C27-A03A-FB686B52DAAA}" presName="linNode" presStyleCnt="0"/>
      <dgm:spPr/>
    </dgm:pt>
    <dgm:pt modelId="{ECBEE77E-E27A-42F3-9499-122D9FF75C7D}" type="pres">
      <dgm:prSet presAssocID="{F8696E24-A2E2-4C27-A03A-FB686B52DAAA}" presName="parentShp" presStyleLbl="node1" presStyleIdx="0" presStyleCnt="2" custScaleX="86916" custScaleY="41875" custLinFactNeighborX="-4361" custLinFactNeighborY="-35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111577-DA79-4A5F-8ED3-6949AC7BBB1A}" type="pres">
      <dgm:prSet presAssocID="{F8696E24-A2E2-4C27-A03A-FB686B52DAAA}" presName="childShp" presStyleLbl="bgAccFollowNode1" presStyleIdx="0" presStyleCnt="2" custScaleX="115576" custScaleY="1234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E0906A-678E-4A41-90A3-3FDBE34A28C3}" type="pres">
      <dgm:prSet presAssocID="{CA14B904-A07F-4204-B9B5-1DAF884C629F}" presName="spacing" presStyleCnt="0"/>
      <dgm:spPr/>
    </dgm:pt>
    <dgm:pt modelId="{A553E67A-2194-4F02-953D-2C5F680EC7E5}" type="pres">
      <dgm:prSet presAssocID="{02D418C6-C82B-4656-964B-4DBD7B92DAC3}" presName="linNode" presStyleCnt="0"/>
      <dgm:spPr/>
    </dgm:pt>
    <dgm:pt modelId="{BCA7D350-BEC0-4D5F-B45B-9D8F7232DB7D}" type="pres">
      <dgm:prSet presAssocID="{02D418C6-C82B-4656-964B-4DBD7B92DAC3}" presName="parentShp" presStyleLbl="node1" presStyleIdx="1" presStyleCnt="2" custScaleY="418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997914-D97D-445A-BD30-22EE11A4AAD5}" type="pres">
      <dgm:prSet presAssocID="{02D418C6-C82B-4656-964B-4DBD7B92DAC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DBB3AED-BD6B-4865-83C6-D7F48D2241D1}" type="presOf" srcId="{F8696E24-A2E2-4C27-A03A-FB686B52DAAA}" destId="{ECBEE77E-E27A-42F3-9499-122D9FF75C7D}" srcOrd="0" destOrd="0" presId="urn:microsoft.com/office/officeart/2005/8/layout/vList6"/>
    <dgm:cxn modelId="{EB70EB8C-8D1E-40B0-8288-C8D3A65F2E90}" srcId="{1D41E447-9883-4C8D-8FEF-51E52A439B6B}" destId="{02D418C6-C82B-4656-964B-4DBD7B92DAC3}" srcOrd="1" destOrd="0" parTransId="{2355768D-324D-42E4-B10F-6DDA5821BA9D}" sibTransId="{A27CE450-B7C0-4823-97AF-C9B8C3FD8A6C}"/>
    <dgm:cxn modelId="{F137587C-E9BB-47C0-A61C-7EC9E522605F}" srcId="{02D418C6-C82B-4656-964B-4DBD7B92DAC3}" destId="{1F791746-5FB3-438D-8459-499457BC8A74}" srcOrd="2" destOrd="0" parTransId="{AD1EF610-273E-488D-AE92-C8085177355D}" sibTransId="{244441E0-325B-4A27-B87B-FECF2418F91E}"/>
    <dgm:cxn modelId="{C47F1928-E9EB-46E5-88F6-B326877C6815}" srcId="{02D418C6-C82B-4656-964B-4DBD7B92DAC3}" destId="{176EE100-C062-411E-ABB3-109112E50412}" srcOrd="1" destOrd="0" parTransId="{1BF0E20E-E21D-45A1-AD9C-6B3745481788}" sibTransId="{2503C23F-53B8-4B82-9294-C5150FEB4BE2}"/>
    <dgm:cxn modelId="{4ECE00C2-AD18-4C60-A50F-32D2D021E18B}" srcId="{02D418C6-C82B-4656-964B-4DBD7B92DAC3}" destId="{9A2F2AB2-E874-427E-A2EB-2C295E5E5FE4}" srcOrd="0" destOrd="0" parTransId="{470B24FB-CDE4-4AF9-BA3B-C7E338F7B250}" sibTransId="{509804E1-ACF6-48DC-B9FF-9EC83604F1FF}"/>
    <dgm:cxn modelId="{1CBBAB7E-A384-4124-9AF5-38BAC7ECB14B}" type="presOf" srcId="{83AF6FB7-1AB6-4D8B-9491-2D81F7CCFA73}" destId="{7D997914-D97D-445A-BD30-22EE11A4AAD5}" srcOrd="0" destOrd="3" presId="urn:microsoft.com/office/officeart/2005/8/layout/vList6"/>
    <dgm:cxn modelId="{02E73516-E9DB-4A2F-BD59-F2F423033538}" type="presOf" srcId="{1F791746-5FB3-438D-8459-499457BC8A74}" destId="{7D997914-D97D-445A-BD30-22EE11A4AAD5}" srcOrd="0" destOrd="2" presId="urn:microsoft.com/office/officeart/2005/8/layout/vList6"/>
    <dgm:cxn modelId="{613DB17C-843D-4944-AA68-104AB2802011}" type="presOf" srcId="{02D418C6-C82B-4656-964B-4DBD7B92DAC3}" destId="{BCA7D350-BEC0-4D5F-B45B-9D8F7232DB7D}" srcOrd="0" destOrd="0" presId="urn:microsoft.com/office/officeart/2005/8/layout/vList6"/>
    <dgm:cxn modelId="{2687B2B2-44DB-4374-AFD6-527AABE4573C}" srcId="{1D41E447-9883-4C8D-8FEF-51E52A439B6B}" destId="{F8696E24-A2E2-4C27-A03A-FB686B52DAAA}" srcOrd="0" destOrd="0" parTransId="{7B4461FE-B0DC-4EAA-A381-32DB47953DF4}" sibTransId="{CA14B904-A07F-4204-B9B5-1DAF884C629F}"/>
    <dgm:cxn modelId="{C9A3F85B-B3F2-4963-B9C4-F3EF28C34D91}" srcId="{02D418C6-C82B-4656-964B-4DBD7B92DAC3}" destId="{83AF6FB7-1AB6-4D8B-9491-2D81F7CCFA73}" srcOrd="3" destOrd="0" parTransId="{699FDB45-2D2B-4119-8C72-4DC1CB1B15FE}" sibTransId="{BAE6A344-051F-4DB6-8656-AD81AFD775E4}"/>
    <dgm:cxn modelId="{F35910AE-E455-4069-9D7E-92A1C95A1158}" type="presOf" srcId="{1D41E447-9883-4C8D-8FEF-51E52A439B6B}" destId="{E9E10CC7-7F2D-4734-B1F0-2526E5481138}" srcOrd="0" destOrd="0" presId="urn:microsoft.com/office/officeart/2005/8/layout/vList6"/>
    <dgm:cxn modelId="{D6135EFE-4ED3-4FFF-906F-9091CE09BE44}" type="presOf" srcId="{9A2F2AB2-E874-427E-A2EB-2C295E5E5FE4}" destId="{7D997914-D97D-445A-BD30-22EE11A4AAD5}" srcOrd="0" destOrd="0" presId="urn:microsoft.com/office/officeart/2005/8/layout/vList6"/>
    <dgm:cxn modelId="{144FD120-0110-451F-9AC5-242976AD2DA0}" srcId="{F8696E24-A2E2-4C27-A03A-FB686B52DAAA}" destId="{A1237520-A7AB-4C24-AC80-F7282FD1BE8E}" srcOrd="0" destOrd="0" parTransId="{C0641708-7DA7-4261-B780-CE3497C22445}" sibTransId="{4047764A-FE59-41FC-831D-E5AF4B2472AA}"/>
    <dgm:cxn modelId="{07B8BDA8-B9B6-4870-B4A2-1C6A8A1C43CD}" type="presOf" srcId="{A1237520-A7AB-4C24-AC80-F7282FD1BE8E}" destId="{A5111577-DA79-4A5F-8ED3-6949AC7BBB1A}" srcOrd="0" destOrd="0" presId="urn:microsoft.com/office/officeart/2005/8/layout/vList6"/>
    <dgm:cxn modelId="{200C2A4C-AE3C-4159-8F14-13CB5F5B37DC}" type="presOf" srcId="{176EE100-C062-411E-ABB3-109112E50412}" destId="{7D997914-D97D-445A-BD30-22EE11A4AAD5}" srcOrd="0" destOrd="1" presId="urn:microsoft.com/office/officeart/2005/8/layout/vList6"/>
    <dgm:cxn modelId="{27921EE9-D715-4688-A899-51CEE35BE255}" type="presParOf" srcId="{E9E10CC7-7F2D-4734-B1F0-2526E5481138}" destId="{2FF038C2-3D81-461D-B23E-A39EFF5FD387}" srcOrd="0" destOrd="0" presId="urn:microsoft.com/office/officeart/2005/8/layout/vList6"/>
    <dgm:cxn modelId="{C0882465-91E5-405F-9B48-B3AA93F444F3}" type="presParOf" srcId="{2FF038C2-3D81-461D-B23E-A39EFF5FD387}" destId="{ECBEE77E-E27A-42F3-9499-122D9FF75C7D}" srcOrd="0" destOrd="0" presId="urn:microsoft.com/office/officeart/2005/8/layout/vList6"/>
    <dgm:cxn modelId="{4D7570E7-6D43-4763-9132-A337D2501D63}" type="presParOf" srcId="{2FF038C2-3D81-461D-B23E-A39EFF5FD387}" destId="{A5111577-DA79-4A5F-8ED3-6949AC7BBB1A}" srcOrd="1" destOrd="0" presId="urn:microsoft.com/office/officeart/2005/8/layout/vList6"/>
    <dgm:cxn modelId="{EAF0B7D7-14F6-4BDF-8D43-D1208DEFE02D}" type="presParOf" srcId="{E9E10CC7-7F2D-4734-B1F0-2526E5481138}" destId="{B6E0906A-678E-4A41-90A3-3FDBE34A28C3}" srcOrd="1" destOrd="0" presId="urn:microsoft.com/office/officeart/2005/8/layout/vList6"/>
    <dgm:cxn modelId="{66F5E88E-3E79-48E6-8097-618D93774B17}" type="presParOf" srcId="{E9E10CC7-7F2D-4734-B1F0-2526E5481138}" destId="{A553E67A-2194-4F02-953D-2C5F680EC7E5}" srcOrd="2" destOrd="0" presId="urn:microsoft.com/office/officeart/2005/8/layout/vList6"/>
    <dgm:cxn modelId="{0D67326C-D7F0-450E-BF0D-CCDB89290DA8}" type="presParOf" srcId="{A553E67A-2194-4F02-953D-2C5F680EC7E5}" destId="{BCA7D350-BEC0-4D5F-B45B-9D8F7232DB7D}" srcOrd="0" destOrd="0" presId="urn:microsoft.com/office/officeart/2005/8/layout/vList6"/>
    <dgm:cxn modelId="{9507F636-76C5-4E1F-9117-897E3672921F}" type="presParOf" srcId="{A553E67A-2194-4F02-953D-2C5F680EC7E5}" destId="{7D997914-D97D-445A-BD30-22EE11A4AAD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r>
            <a:rPr lang="es-EC" sz="1800" b="1" smtClean="0">
              <a:latin typeface="Maiandra GD" panose="020E0502030308020204" pitchFamily="34" charset="0"/>
            </a:rPr>
            <a:t>Unidad II</a:t>
          </a:r>
        </a:p>
        <a:p>
          <a:r>
            <a:rPr lang="es-EC" sz="1800" b="1" smtClean="0">
              <a:latin typeface="Maiandra GD" panose="020E0502030308020204" pitchFamily="34" charset="0"/>
            </a:rPr>
            <a:t>Higiene Infantil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8A893951-E1E5-4647-AF87-B383A8DA8C01}" type="presOf" srcId="{32CAA588-EFCC-43C0-9C1A-905427CB8CBF}" destId="{4A6315B9-4A69-4E78-B129-B494791EE371}" srcOrd="0" destOrd="0" presId="urn:microsoft.com/office/officeart/2005/8/layout/cycle7"/>
    <dgm:cxn modelId="{67572204-316C-4229-9396-B3CBB474425C}" type="presOf" srcId="{25C27880-8548-4622-9DDA-CB2B9D6A6A01}" destId="{95721854-C0DE-479B-A3A2-5FFF2E2AE8FB}" srcOrd="0" destOrd="0" presId="urn:microsoft.com/office/officeart/2005/8/layout/cycle7"/>
    <dgm:cxn modelId="{934EBC4C-CEF0-461D-8CC2-F80A3A74B2F1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D41E447-9883-4C8D-8FEF-51E52A439B6B}" type="doc">
      <dgm:prSet loTypeId="urn:microsoft.com/office/officeart/2005/8/layout/vList6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F8696E24-A2E2-4C27-A03A-FB686B52DAAA}">
      <dgm:prSet phldrT="[Texto]" custT="1"/>
      <dgm:spPr/>
      <dgm:t>
        <a:bodyPr/>
        <a:lstStyle/>
        <a:p>
          <a:r>
            <a:rPr lang="es-EC" sz="2400" b="1" dirty="0" smtClean="0">
              <a:latin typeface="Maiandra GD" panose="020E0502030308020204" pitchFamily="34" charset="0"/>
            </a:rPr>
            <a:t>Caracterización</a:t>
          </a:r>
          <a:r>
            <a:rPr lang="es-EC" sz="2400" dirty="0" smtClean="0">
              <a:latin typeface="Maiandra GD" panose="020E0502030308020204" pitchFamily="34" charset="0"/>
            </a:rPr>
            <a:t> </a:t>
          </a:r>
          <a:endParaRPr lang="es-EC" sz="2400" dirty="0">
            <a:latin typeface="Maiandra GD" panose="020E0502030308020204" pitchFamily="34" charset="0"/>
          </a:endParaRPr>
        </a:p>
      </dgm:t>
    </dgm:pt>
    <dgm:pt modelId="{7B4461FE-B0DC-4EAA-A381-32DB47953DF4}" type="parTrans" cxnId="{2687B2B2-44DB-4374-AFD6-527AABE4573C}">
      <dgm:prSet/>
      <dgm:spPr/>
      <dgm:t>
        <a:bodyPr/>
        <a:lstStyle/>
        <a:p>
          <a:endParaRPr lang="es-EC"/>
        </a:p>
      </dgm:t>
    </dgm:pt>
    <dgm:pt modelId="{CA14B904-A07F-4204-B9B5-1DAF884C629F}" type="sibTrans" cxnId="{2687B2B2-44DB-4374-AFD6-527AABE4573C}">
      <dgm:prSet/>
      <dgm:spPr/>
      <dgm:t>
        <a:bodyPr/>
        <a:lstStyle/>
        <a:p>
          <a:endParaRPr lang="es-EC"/>
        </a:p>
      </dgm:t>
    </dgm:pt>
    <dgm:pt modelId="{A1237520-A7AB-4C24-AC80-F7282FD1BE8E}">
      <dgm:prSet phldrT="[Texto]" custT="1"/>
      <dgm:spPr/>
      <dgm:t>
        <a:bodyPr/>
        <a:lstStyle/>
        <a:p>
          <a:pPr algn="just"/>
          <a:r>
            <a:rPr lang="es-EC" sz="1900" dirty="0" smtClean="0"/>
            <a:t>Serie de hábitos relacionados con el cuidado personal</a:t>
          </a:r>
          <a:r>
            <a:rPr lang="es-EC" sz="1900" dirty="0" smtClean="0">
              <a:latin typeface="Maiandra GD" panose="020E0502030308020204" pitchFamily="34" charset="0"/>
            </a:rPr>
            <a:t> </a:t>
          </a:r>
          <a:endParaRPr lang="es-EC" sz="1900" dirty="0">
            <a:latin typeface="Maiandra GD" panose="020E0502030308020204" pitchFamily="34" charset="0"/>
          </a:endParaRPr>
        </a:p>
      </dgm:t>
    </dgm:pt>
    <dgm:pt modelId="{C0641708-7DA7-4261-B780-CE3497C22445}" type="parTrans" cxnId="{144FD120-0110-451F-9AC5-242976AD2DA0}">
      <dgm:prSet/>
      <dgm:spPr/>
      <dgm:t>
        <a:bodyPr/>
        <a:lstStyle/>
        <a:p>
          <a:endParaRPr lang="es-EC"/>
        </a:p>
      </dgm:t>
    </dgm:pt>
    <dgm:pt modelId="{4047764A-FE59-41FC-831D-E5AF4B2472AA}" type="sibTrans" cxnId="{144FD120-0110-451F-9AC5-242976AD2DA0}">
      <dgm:prSet/>
      <dgm:spPr/>
      <dgm:t>
        <a:bodyPr/>
        <a:lstStyle/>
        <a:p>
          <a:endParaRPr lang="es-EC"/>
        </a:p>
      </dgm:t>
    </dgm:pt>
    <dgm:pt modelId="{02D418C6-C82B-4656-964B-4DBD7B92DAC3}">
      <dgm:prSet phldrT="[Texto]" custT="1"/>
      <dgm:spPr/>
      <dgm:t>
        <a:bodyPr/>
        <a:lstStyle/>
        <a:p>
          <a:r>
            <a:rPr lang="es-EC" sz="2400" b="1" smtClean="0">
              <a:latin typeface="Maiandra GD" panose="020E0502030308020204" pitchFamily="34" charset="0"/>
            </a:rPr>
            <a:t>Importancia</a:t>
          </a:r>
          <a:endParaRPr lang="es-EC" sz="2400" b="1" dirty="0">
            <a:latin typeface="Maiandra GD" panose="020E0502030308020204" pitchFamily="34" charset="0"/>
          </a:endParaRPr>
        </a:p>
      </dgm:t>
    </dgm:pt>
    <dgm:pt modelId="{2355768D-324D-42E4-B10F-6DDA5821BA9D}" type="parTrans" cxnId="{EB70EB8C-8D1E-40B0-8288-C8D3A65F2E90}">
      <dgm:prSet/>
      <dgm:spPr/>
      <dgm:t>
        <a:bodyPr/>
        <a:lstStyle/>
        <a:p>
          <a:endParaRPr lang="es-EC"/>
        </a:p>
      </dgm:t>
    </dgm:pt>
    <dgm:pt modelId="{A27CE450-B7C0-4823-97AF-C9B8C3FD8A6C}" type="sibTrans" cxnId="{EB70EB8C-8D1E-40B0-8288-C8D3A65F2E90}">
      <dgm:prSet/>
      <dgm:spPr/>
      <dgm:t>
        <a:bodyPr/>
        <a:lstStyle/>
        <a:p>
          <a:endParaRPr lang="es-EC"/>
        </a:p>
      </dgm:t>
    </dgm:pt>
    <dgm:pt modelId="{9A2F2AB2-E874-427E-A2EB-2C295E5E5FE4}">
      <dgm:prSet phldrT="[Texto]" custT="1"/>
      <dgm:spPr/>
      <dgm:t>
        <a:bodyPr/>
        <a:lstStyle/>
        <a:p>
          <a:pPr algn="l"/>
          <a:endParaRPr lang="es-EC" sz="1900" dirty="0">
            <a:latin typeface="Maiandra GD" panose="020E0502030308020204" pitchFamily="34" charset="0"/>
          </a:endParaRPr>
        </a:p>
      </dgm:t>
    </dgm:pt>
    <dgm:pt modelId="{470B24FB-CDE4-4AF9-BA3B-C7E338F7B250}" type="parTrans" cxnId="{4ECE00C2-AD18-4C60-A50F-32D2D021E18B}">
      <dgm:prSet/>
      <dgm:spPr/>
      <dgm:t>
        <a:bodyPr/>
        <a:lstStyle/>
        <a:p>
          <a:endParaRPr lang="es-EC"/>
        </a:p>
      </dgm:t>
    </dgm:pt>
    <dgm:pt modelId="{509804E1-ACF6-48DC-B9FF-9EC83604F1FF}" type="sibTrans" cxnId="{4ECE00C2-AD18-4C60-A50F-32D2D021E18B}">
      <dgm:prSet/>
      <dgm:spPr/>
      <dgm:t>
        <a:bodyPr/>
        <a:lstStyle/>
        <a:p>
          <a:endParaRPr lang="es-EC"/>
        </a:p>
      </dgm:t>
    </dgm:pt>
    <dgm:pt modelId="{5374AC42-B93A-4FA3-8310-F1BEE43335DC}">
      <dgm:prSet phldrT="[Texto]" custT="1"/>
      <dgm:spPr/>
      <dgm:t>
        <a:bodyPr/>
        <a:lstStyle/>
        <a:p>
          <a:pPr algn="just"/>
          <a:r>
            <a:rPr lang="es-EC" sz="1900" dirty="0" smtClean="0"/>
            <a:t>Desarrollo global de la persona en todos los niveles</a:t>
          </a:r>
          <a:endParaRPr lang="es-EC" sz="1900" dirty="0">
            <a:latin typeface="Maiandra GD" panose="020E0502030308020204" pitchFamily="34" charset="0"/>
          </a:endParaRPr>
        </a:p>
      </dgm:t>
    </dgm:pt>
    <dgm:pt modelId="{2619A4E9-23A7-436D-9B3E-53CF3FA3D427}" type="parTrans" cxnId="{BA338E6D-5384-4F59-B7E8-BFB3DB459616}">
      <dgm:prSet/>
      <dgm:spPr/>
      <dgm:t>
        <a:bodyPr/>
        <a:lstStyle/>
        <a:p>
          <a:endParaRPr lang="es-EC"/>
        </a:p>
      </dgm:t>
    </dgm:pt>
    <dgm:pt modelId="{EA632D79-77EA-4F52-89B0-5B209306A315}" type="sibTrans" cxnId="{BA338E6D-5384-4F59-B7E8-BFB3DB459616}">
      <dgm:prSet/>
      <dgm:spPr/>
      <dgm:t>
        <a:bodyPr/>
        <a:lstStyle/>
        <a:p>
          <a:endParaRPr lang="es-EC"/>
        </a:p>
      </dgm:t>
    </dgm:pt>
    <dgm:pt modelId="{226807FA-F0DE-4EAC-A11F-D88B80BD12E1}">
      <dgm:prSet phldrT="[Texto]" custT="1"/>
      <dgm:spPr/>
      <dgm:t>
        <a:bodyPr/>
        <a:lstStyle/>
        <a:p>
          <a:pPr algn="just"/>
          <a:r>
            <a:rPr lang="es-EC" sz="1900" dirty="0" smtClean="0"/>
            <a:t>Organizar y planificar todas aquellas actividades </a:t>
          </a:r>
          <a:endParaRPr lang="es-EC" sz="1900" dirty="0">
            <a:latin typeface="Maiandra GD" panose="020E0502030308020204" pitchFamily="34" charset="0"/>
          </a:endParaRPr>
        </a:p>
      </dgm:t>
    </dgm:pt>
    <dgm:pt modelId="{8A75580D-6745-4235-A209-D575949ED8B7}" type="parTrans" cxnId="{D24F23C1-2C16-4C42-BFBB-DE6D0DEC049C}">
      <dgm:prSet/>
      <dgm:spPr/>
      <dgm:t>
        <a:bodyPr/>
        <a:lstStyle/>
        <a:p>
          <a:endParaRPr lang="es-EC"/>
        </a:p>
      </dgm:t>
    </dgm:pt>
    <dgm:pt modelId="{9F91FFFC-06C3-4E82-AE01-22AF8DE2DAFB}" type="sibTrans" cxnId="{D24F23C1-2C16-4C42-BFBB-DE6D0DEC049C}">
      <dgm:prSet/>
      <dgm:spPr/>
      <dgm:t>
        <a:bodyPr/>
        <a:lstStyle/>
        <a:p>
          <a:endParaRPr lang="es-EC"/>
        </a:p>
      </dgm:t>
    </dgm:pt>
    <dgm:pt modelId="{70814E94-469B-4150-98E5-C67CEA3BA9E6}">
      <dgm:prSet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Conseguir independencia personal</a:t>
          </a:r>
          <a:endParaRPr lang="es-EC" sz="1800" dirty="0">
            <a:latin typeface="Maiandra GD" panose="020E0502030308020204" pitchFamily="34" charset="0"/>
          </a:endParaRPr>
        </a:p>
      </dgm:t>
    </dgm:pt>
    <dgm:pt modelId="{5BFE86BF-5035-40A8-92C5-1F5DA8659B9C}" type="parTrans" cxnId="{81FC4B76-E1AB-40F9-BB0E-7B44E62EE7FE}">
      <dgm:prSet/>
      <dgm:spPr/>
      <dgm:t>
        <a:bodyPr/>
        <a:lstStyle/>
        <a:p>
          <a:endParaRPr lang="es-EC"/>
        </a:p>
      </dgm:t>
    </dgm:pt>
    <dgm:pt modelId="{D9827EFD-2999-434C-AD97-C8CD4488C079}" type="sibTrans" cxnId="{81FC4B76-E1AB-40F9-BB0E-7B44E62EE7FE}">
      <dgm:prSet/>
      <dgm:spPr/>
      <dgm:t>
        <a:bodyPr/>
        <a:lstStyle/>
        <a:p>
          <a:endParaRPr lang="es-EC"/>
        </a:p>
      </dgm:t>
    </dgm:pt>
    <dgm:pt modelId="{82BC1CBE-4FFF-46F8-8248-C192B6CA6A90}">
      <dgm:prSet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Para adquirir  buenos hábitos higiénicos</a:t>
          </a:r>
          <a:endParaRPr lang="es-EC" sz="1800" dirty="0">
            <a:latin typeface="Maiandra GD" panose="020E0502030308020204" pitchFamily="34" charset="0"/>
          </a:endParaRPr>
        </a:p>
      </dgm:t>
    </dgm:pt>
    <dgm:pt modelId="{823DAFD6-9996-49E0-AF96-FB605E87B97F}" type="parTrans" cxnId="{F777F00F-3EC4-4F74-96EF-3AD3EC8F628F}">
      <dgm:prSet/>
      <dgm:spPr/>
      <dgm:t>
        <a:bodyPr/>
        <a:lstStyle/>
        <a:p>
          <a:endParaRPr lang="es-EC"/>
        </a:p>
      </dgm:t>
    </dgm:pt>
    <dgm:pt modelId="{D05506D2-369B-464F-B5CE-5BD4F366895E}" type="sibTrans" cxnId="{F777F00F-3EC4-4F74-96EF-3AD3EC8F628F}">
      <dgm:prSet/>
      <dgm:spPr/>
      <dgm:t>
        <a:bodyPr/>
        <a:lstStyle/>
        <a:p>
          <a:endParaRPr lang="es-EC"/>
        </a:p>
      </dgm:t>
    </dgm:pt>
    <dgm:pt modelId="{0B103D37-3D5A-4103-BBF5-EE8D0E491583}">
      <dgm:prSet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El niño toma conciencia </a:t>
          </a:r>
          <a:endParaRPr lang="es-EC" sz="1800" dirty="0">
            <a:latin typeface="Maiandra GD" panose="020E0502030308020204" pitchFamily="34" charset="0"/>
          </a:endParaRPr>
        </a:p>
      </dgm:t>
    </dgm:pt>
    <dgm:pt modelId="{67BBD43A-45F1-4B01-93ED-74D44077D5F1}" type="parTrans" cxnId="{FB721FB6-20A0-49FF-ADE3-627DA48E52D4}">
      <dgm:prSet/>
      <dgm:spPr/>
      <dgm:t>
        <a:bodyPr/>
        <a:lstStyle/>
        <a:p>
          <a:endParaRPr lang="es-EC"/>
        </a:p>
      </dgm:t>
    </dgm:pt>
    <dgm:pt modelId="{299E11CC-8EF8-415F-BC49-EC956CE3FFDB}" type="sibTrans" cxnId="{FB721FB6-20A0-49FF-ADE3-627DA48E52D4}">
      <dgm:prSet/>
      <dgm:spPr/>
      <dgm:t>
        <a:bodyPr/>
        <a:lstStyle/>
        <a:p>
          <a:endParaRPr lang="es-EC"/>
        </a:p>
      </dgm:t>
    </dgm:pt>
    <dgm:pt modelId="{E9E10CC7-7F2D-4734-B1F0-2526E5481138}" type="pres">
      <dgm:prSet presAssocID="{1D41E447-9883-4C8D-8FEF-51E52A439B6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FF038C2-3D81-461D-B23E-A39EFF5FD387}" type="pres">
      <dgm:prSet presAssocID="{F8696E24-A2E2-4C27-A03A-FB686B52DAAA}" presName="linNode" presStyleCnt="0"/>
      <dgm:spPr/>
      <dgm:t>
        <a:bodyPr/>
        <a:lstStyle/>
        <a:p>
          <a:endParaRPr lang="es-EC"/>
        </a:p>
      </dgm:t>
    </dgm:pt>
    <dgm:pt modelId="{ECBEE77E-E27A-42F3-9499-122D9FF75C7D}" type="pres">
      <dgm:prSet presAssocID="{F8696E24-A2E2-4C27-A03A-FB686B52DAAA}" presName="parentShp" presStyleLbl="node1" presStyleIdx="0" presStyleCnt="2" custScaleY="418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111577-DA79-4A5F-8ED3-6949AC7BBB1A}" type="pres">
      <dgm:prSet presAssocID="{F8696E24-A2E2-4C27-A03A-FB686B52DAA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E0906A-678E-4A41-90A3-3FDBE34A28C3}" type="pres">
      <dgm:prSet presAssocID="{CA14B904-A07F-4204-B9B5-1DAF884C629F}" presName="spacing" presStyleCnt="0"/>
      <dgm:spPr/>
      <dgm:t>
        <a:bodyPr/>
        <a:lstStyle/>
        <a:p>
          <a:endParaRPr lang="es-EC"/>
        </a:p>
      </dgm:t>
    </dgm:pt>
    <dgm:pt modelId="{A553E67A-2194-4F02-953D-2C5F680EC7E5}" type="pres">
      <dgm:prSet presAssocID="{02D418C6-C82B-4656-964B-4DBD7B92DAC3}" presName="linNode" presStyleCnt="0"/>
      <dgm:spPr/>
      <dgm:t>
        <a:bodyPr/>
        <a:lstStyle/>
        <a:p>
          <a:endParaRPr lang="es-EC"/>
        </a:p>
      </dgm:t>
    </dgm:pt>
    <dgm:pt modelId="{BCA7D350-BEC0-4D5F-B45B-9D8F7232DB7D}" type="pres">
      <dgm:prSet presAssocID="{02D418C6-C82B-4656-964B-4DBD7B92DAC3}" presName="parentShp" presStyleLbl="node1" presStyleIdx="1" presStyleCnt="2" custScaleY="418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997914-D97D-445A-BD30-22EE11A4AAD5}" type="pres">
      <dgm:prSet presAssocID="{02D418C6-C82B-4656-964B-4DBD7B92DAC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70EB8C-8D1E-40B0-8288-C8D3A65F2E90}" srcId="{1D41E447-9883-4C8D-8FEF-51E52A439B6B}" destId="{02D418C6-C82B-4656-964B-4DBD7B92DAC3}" srcOrd="1" destOrd="0" parTransId="{2355768D-324D-42E4-B10F-6DDA5821BA9D}" sibTransId="{A27CE450-B7C0-4823-97AF-C9B8C3FD8A6C}"/>
    <dgm:cxn modelId="{BA338E6D-5384-4F59-B7E8-BFB3DB459616}" srcId="{F8696E24-A2E2-4C27-A03A-FB686B52DAAA}" destId="{5374AC42-B93A-4FA3-8310-F1BEE43335DC}" srcOrd="1" destOrd="0" parTransId="{2619A4E9-23A7-436D-9B3E-53CF3FA3D427}" sibTransId="{EA632D79-77EA-4F52-89B0-5B209306A315}"/>
    <dgm:cxn modelId="{D24F23C1-2C16-4C42-BFBB-DE6D0DEC049C}" srcId="{F8696E24-A2E2-4C27-A03A-FB686B52DAAA}" destId="{226807FA-F0DE-4EAC-A11F-D88B80BD12E1}" srcOrd="2" destOrd="0" parTransId="{8A75580D-6745-4235-A209-D575949ED8B7}" sibTransId="{9F91FFFC-06C3-4E82-AE01-22AF8DE2DAFB}"/>
    <dgm:cxn modelId="{4ECE00C2-AD18-4C60-A50F-32D2D021E18B}" srcId="{02D418C6-C82B-4656-964B-4DBD7B92DAC3}" destId="{9A2F2AB2-E874-427E-A2EB-2C295E5E5FE4}" srcOrd="0" destOrd="0" parTransId="{470B24FB-CDE4-4AF9-BA3B-C7E338F7B250}" sibTransId="{509804E1-ACF6-48DC-B9FF-9EC83604F1FF}"/>
    <dgm:cxn modelId="{BA8D681A-C28E-4515-81B3-D0ACBBF98B60}" type="presOf" srcId="{9A2F2AB2-E874-427E-A2EB-2C295E5E5FE4}" destId="{7D997914-D97D-445A-BD30-22EE11A4AAD5}" srcOrd="0" destOrd="0" presId="urn:microsoft.com/office/officeart/2005/8/layout/vList6"/>
    <dgm:cxn modelId="{F777F00F-3EC4-4F74-96EF-3AD3EC8F628F}" srcId="{02D418C6-C82B-4656-964B-4DBD7B92DAC3}" destId="{82BC1CBE-4FFF-46F8-8248-C192B6CA6A90}" srcOrd="2" destOrd="0" parTransId="{823DAFD6-9996-49E0-AF96-FB605E87B97F}" sibTransId="{D05506D2-369B-464F-B5CE-5BD4F366895E}"/>
    <dgm:cxn modelId="{2687B2B2-44DB-4374-AFD6-527AABE4573C}" srcId="{1D41E447-9883-4C8D-8FEF-51E52A439B6B}" destId="{F8696E24-A2E2-4C27-A03A-FB686B52DAAA}" srcOrd="0" destOrd="0" parTransId="{7B4461FE-B0DC-4EAA-A381-32DB47953DF4}" sibTransId="{CA14B904-A07F-4204-B9B5-1DAF884C629F}"/>
    <dgm:cxn modelId="{9F45B805-E877-40DA-AEC2-75A06979B4AB}" type="presOf" srcId="{A1237520-A7AB-4C24-AC80-F7282FD1BE8E}" destId="{A5111577-DA79-4A5F-8ED3-6949AC7BBB1A}" srcOrd="0" destOrd="0" presId="urn:microsoft.com/office/officeart/2005/8/layout/vList6"/>
    <dgm:cxn modelId="{9742C542-7D80-4E8C-ADDA-2B58A8932980}" type="presOf" srcId="{226807FA-F0DE-4EAC-A11F-D88B80BD12E1}" destId="{A5111577-DA79-4A5F-8ED3-6949AC7BBB1A}" srcOrd="0" destOrd="2" presId="urn:microsoft.com/office/officeart/2005/8/layout/vList6"/>
    <dgm:cxn modelId="{1754CCBC-5A57-4BC6-8127-FD444B320243}" type="presOf" srcId="{82BC1CBE-4FFF-46F8-8248-C192B6CA6A90}" destId="{7D997914-D97D-445A-BD30-22EE11A4AAD5}" srcOrd="0" destOrd="2" presId="urn:microsoft.com/office/officeart/2005/8/layout/vList6"/>
    <dgm:cxn modelId="{84243B9B-0EC5-4E17-B867-29282C777077}" type="presOf" srcId="{70814E94-469B-4150-98E5-C67CEA3BA9E6}" destId="{7D997914-D97D-445A-BD30-22EE11A4AAD5}" srcOrd="0" destOrd="1" presId="urn:microsoft.com/office/officeart/2005/8/layout/vList6"/>
    <dgm:cxn modelId="{144FD120-0110-451F-9AC5-242976AD2DA0}" srcId="{F8696E24-A2E2-4C27-A03A-FB686B52DAAA}" destId="{A1237520-A7AB-4C24-AC80-F7282FD1BE8E}" srcOrd="0" destOrd="0" parTransId="{C0641708-7DA7-4261-B780-CE3497C22445}" sibTransId="{4047764A-FE59-41FC-831D-E5AF4B2472AA}"/>
    <dgm:cxn modelId="{DD708ED5-BA7C-4C09-8469-D02AB4C953A6}" type="presOf" srcId="{0B103D37-3D5A-4103-BBF5-EE8D0E491583}" destId="{7D997914-D97D-445A-BD30-22EE11A4AAD5}" srcOrd="0" destOrd="3" presId="urn:microsoft.com/office/officeart/2005/8/layout/vList6"/>
    <dgm:cxn modelId="{52CFFDC0-A017-4DFF-B171-0E806B08CA09}" type="presOf" srcId="{02D418C6-C82B-4656-964B-4DBD7B92DAC3}" destId="{BCA7D350-BEC0-4D5F-B45B-9D8F7232DB7D}" srcOrd="0" destOrd="0" presId="urn:microsoft.com/office/officeart/2005/8/layout/vList6"/>
    <dgm:cxn modelId="{81FC4B76-E1AB-40F9-BB0E-7B44E62EE7FE}" srcId="{02D418C6-C82B-4656-964B-4DBD7B92DAC3}" destId="{70814E94-469B-4150-98E5-C67CEA3BA9E6}" srcOrd="1" destOrd="0" parTransId="{5BFE86BF-5035-40A8-92C5-1F5DA8659B9C}" sibTransId="{D9827EFD-2999-434C-AD97-C8CD4488C079}"/>
    <dgm:cxn modelId="{FB721FB6-20A0-49FF-ADE3-627DA48E52D4}" srcId="{02D418C6-C82B-4656-964B-4DBD7B92DAC3}" destId="{0B103D37-3D5A-4103-BBF5-EE8D0E491583}" srcOrd="3" destOrd="0" parTransId="{67BBD43A-45F1-4B01-93ED-74D44077D5F1}" sibTransId="{299E11CC-8EF8-415F-BC49-EC956CE3FFDB}"/>
    <dgm:cxn modelId="{7CD43312-BE23-434C-9F5A-1FCC35DB1667}" type="presOf" srcId="{5374AC42-B93A-4FA3-8310-F1BEE43335DC}" destId="{A5111577-DA79-4A5F-8ED3-6949AC7BBB1A}" srcOrd="0" destOrd="1" presId="urn:microsoft.com/office/officeart/2005/8/layout/vList6"/>
    <dgm:cxn modelId="{599A03DC-0CF6-42CB-A128-5F5EC9882CFA}" type="presOf" srcId="{1D41E447-9883-4C8D-8FEF-51E52A439B6B}" destId="{E9E10CC7-7F2D-4734-B1F0-2526E5481138}" srcOrd="0" destOrd="0" presId="urn:microsoft.com/office/officeart/2005/8/layout/vList6"/>
    <dgm:cxn modelId="{A642AC6B-AA48-4A0D-A0B0-C8FAE431B9BF}" type="presOf" srcId="{F8696E24-A2E2-4C27-A03A-FB686B52DAAA}" destId="{ECBEE77E-E27A-42F3-9499-122D9FF75C7D}" srcOrd="0" destOrd="0" presId="urn:microsoft.com/office/officeart/2005/8/layout/vList6"/>
    <dgm:cxn modelId="{961F6BFE-FC0F-4209-97C3-44F98560EBE7}" type="presParOf" srcId="{E9E10CC7-7F2D-4734-B1F0-2526E5481138}" destId="{2FF038C2-3D81-461D-B23E-A39EFF5FD387}" srcOrd="0" destOrd="0" presId="urn:microsoft.com/office/officeart/2005/8/layout/vList6"/>
    <dgm:cxn modelId="{D250B7A2-1280-43D9-A8CB-3956D11DBAB8}" type="presParOf" srcId="{2FF038C2-3D81-461D-B23E-A39EFF5FD387}" destId="{ECBEE77E-E27A-42F3-9499-122D9FF75C7D}" srcOrd="0" destOrd="0" presId="urn:microsoft.com/office/officeart/2005/8/layout/vList6"/>
    <dgm:cxn modelId="{3E5C8B0C-0882-4FA6-828B-D66A10D43103}" type="presParOf" srcId="{2FF038C2-3D81-461D-B23E-A39EFF5FD387}" destId="{A5111577-DA79-4A5F-8ED3-6949AC7BBB1A}" srcOrd="1" destOrd="0" presId="urn:microsoft.com/office/officeart/2005/8/layout/vList6"/>
    <dgm:cxn modelId="{342B3204-7F08-4C5B-B91C-3D7BEAC6B604}" type="presParOf" srcId="{E9E10CC7-7F2D-4734-B1F0-2526E5481138}" destId="{B6E0906A-678E-4A41-90A3-3FDBE34A28C3}" srcOrd="1" destOrd="0" presId="urn:microsoft.com/office/officeart/2005/8/layout/vList6"/>
    <dgm:cxn modelId="{AC48C8B6-1B35-4308-B8F9-7AD5D5629D5E}" type="presParOf" srcId="{E9E10CC7-7F2D-4734-B1F0-2526E5481138}" destId="{A553E67A-2194-4F02-953D-2C5F680EC7E5}" srcOrd="2" destOrd="0" presId="urn:microsoft.com/office/officeart/2005/8/layout/vList6"/>
    <dgm:cxn modelId="{F968719B-709F-4CAD-A7D7-A103ED8E78F3}" type="presParOf" srcId="{A553E67A-2194-4F02-953D-2C5F680EC7E5}" destId="{BCA7D350-BEC0-4D5F-B45B-9D8F7232DB7D}" srcOrd="0" destOrd="0" presId="urn:microsoft.com/office/officeart/2005/8/layout/vList6"/>
    <dgm:cxn modelId="{6AB925CE-3625-4909-A0C0-EC46FF6DECB8}" type="presParOf" srcId="{A553E67A-2194-4F02-953D-2C5F680EC7E5}" destId="{7D997914-D97D-445A-BD30-22EE11A4AAD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D41E447-9883-4C8D-8FEF-51E52A439B6B}" type="doc">
      <dgm:prSet loTypeId="urn:microsoft.com/office/officeart/2005/8/layout/vList6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F8696E24-A2E2-4C27-A03A-FB686B52DAAA}">
      <dgm:prSet phldrT="[Texto]" custT="1"/>
      <dgm:spPr/>
      <dgm:t>
        <a:bodyPr/>
        <a:lstStyle/>
        <a:p>
          <a:r>
            <a:rPr lang="es-EC" sz="2400" b="1" smtClean="0">
              <a:latin typeface="Maiandra GD" panose="020E0502030308020204" pitchFamily="34" charset="0"/>
            </a:rPr>
            <a:t>Tipos de higiene</a:t>
          </a:r>
          <a:endParaRPr lang="es-EC" sz="2400" dirty="0">
            <a:latin typeface="Maiandra GD" panose="020E0502030308020204" pitchFamily="34" charset="0"/>
          </a:endParaRPr>
        </a:p>
      </dgm:t>
    </dgm:pt>
    <dgm:pt modelId="{7B4461FE-B0DC-4EAA-A381-32DB47953DF4}" type="parTrans" cxnId="{2687B2B2-44DB-4374-AFD6-527AABE4573C}">
      <dgm:prSet/>
      <dgm:spPr/>
      <dgm:t>
        <a:bodyPr/>
        <a:lstStyle/>
        <a:p>
          <a:endParaRPr lang="es-EC"/>
        </a:p>
      </dgm:t>
    </dgm:pt>
    <dgm:pt modelId="{CA14B904-A07F-4204-B9B5-1DAF884C629F}" type="sibTrans" cxnId="{2687B2B2-44DB-4374-AFD6-527AABE4573C}">
      <dgm:prSet/>
      <dgm:spPr/>
      <dgm:t>
        <a:bodyPr/>
        <a:lstStyle/>
        <a:p>
          <a:endParaRPr lang="es-EC"/>
        </a:p>
      </dgm:t>
    </dgm:pt>
    <dgm:pt modelId="{A1237520-A7AB-4C24-AC80-F7282FD1BE8E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Higiene deportiva</a:t>
          </a:r>
          <a:endParaRPr lang="es-EC" sz="1900" dirty="0">
            <a:latin typeface="Maiandra GD" panose="020E0502030308020204" pitchFamily="34" charset="0"/>
          </a:endParaRPr>
        </a:p>
      </dgm:t>
    </dgm:pt>
    <dgm:pt modelId="{C0641708-7DA7-4261-B780-CE3497C22445}" type="parTrans" cxnId="{144FD120-0110-451F-9AC5-242976AD2DA0}">
      <dgm:prSet/>
      <dgm:spPr/>
      <dgm:t>
        <a:bodyPr/>
        <a:lstStyle/>
        <a:p>
          <a:endParaRPr lang="es-EC"/>
        </a:p>
      </dgm:t>
    </dgm:pt>
    <dgm:pt modelId="{4047764A-FE59-41FC-831D-E5AF4B2472AA}" type="sibTrans" cxnId="{144FD120-0110-451F-9AC5-242976AD2DA0}">
      <dgm:prSet/>
      <dgm:spPr/>
      <dgm:t>
        <a:bodyPr/>
        <a:lstStyle/>
        <a:p>
          <a:endParaRPr lang="es-EC"/>
        </a:p>
      </dgm:t>
    </dgm:pt>
    <dgm:pt modelId="{02D418C6-C82B-4656-964B-4DBD7B92DAC3}">
      <dgm:prSet phldrT="[Texto]" custT="1"/>
      <dgm:spPr/>
      <dgm:t>
        <a:bodyPr/>
        <a:lstStyle/>
        <a:p>
          <a:r>
            <a:rPr lang="es-EC" sz="2400" b="1" smtClean="0">
              <a:latin typeface="Maiandra GD" panose="020E0502030308020204" pitchFamily="34" charset="0"/>
            </a:rPr>
            <a:t>Características de higiene</a:t>
          </a:r>
          <a:endParaRPr lang="es-EC" sz="2400" b="1" dirty="0">
            <a:latin typeface="Maiandra GD" panose="020E0502030308020204" pitchFamily="34" charset="0"/>
          </a:endParaRPr>
        </a:p>
      </dgm:t>
    </dgm:pt>
    <dgm:pt modelId="{2355768D-324D-42E4-B10F-6DDA5821BA9D}" type="parTrans" cxnId="{EB70EB8C-8D1E-40B0-8288-C8D3A65F2E90}">
      <dgm:prSet/>
      <dgm:spPr/>
      <dgm:t>
        <a:bodyPr/>
        <a:lstStyle/>
        <a:p>
          <a:endParaRPr lang="es-EC"/>
        </a:p>
      </dgm:t>
    </dgm:pt>
    <dgm:pt modelId="{A27CE450-B7C0-4823-97AF-C9B8C3FD8A6C}" type="sibTrans" cxnId="{EB70EB8C-8D1E-40B0-8288-C8D3A65F2E90}">
      <dgm:prSet/>
      <dgm:spPr/>
      <dgm:t>
        <a:bodyPr/>
        <a:lstStyle/>
        <a:p>
          <a:endParaRPr lang="es-EC"/>
        </a:p>
      </dgm:t>
    </dgm:pt>
    <dgm:pt modelId="{9A2F2AB2-E874-427E-A2EB-2C295E5E5FE4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Son adquiridos</a:t>
          </a:r>
          <a:endParaRPr lang="es-EC" sz="1900" dirty="0">
            <a:latin typeface="Maiandra GD" panose="020E0502030308020204" pitchFamily="34" charset="0"/>
          </a:endParaRPr>
        </a:p>
      </dgm:t>
    </dgm:pt>
    <dgm:pt modelId="{470B24FB-CDE4-4AF9-BA3B-C7E338F7B250}" type="parTrans" cxnId="{4ECE00C2-AD18-4C60-A50F-32D2D021E18B}">
      <dgm:prSet/>
      <dgm:spPr/>
      <dgm:t>
        <a:bodyPr/>
        <a:lstStyle/>
        <a:p>
          <a:endParaRPr lang="es-EC"/>
        </a:p>
      </dgm:t>
    </dgm:pt>
    <dgm:pt modelId="{509804E1-ACF6-48DC-B9FF-9EC83604F1FF}" type="sibTrans" cxnId="{4ECE00C2-AD18-4C60-A50F-32D2D021E18B}">
      <dgm:prSet/>
      <dgm:spPr/>
      <dgm:t>
        <a:bodyPr/>
        <a:lstStyle/>
        <a:p>
          <a:endParaRPr lang="es-EC"/>
        </a:p>
      </dgm:t>
    </dgm:pt>
    <dgm:pt modelId="{2CF0500C-1C2C-419A-9855-21EB5772B4A8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Higiene corporal</a:t>
          </a:r>
          <a:endParaRPr lang="es-EC" sz="1900" dirty="0">
            <a:latin typeface="Maiandra GD" panose="020E0502030308020204" pitchFamily="34" charset="0"/>
          </a:endParaRPr>
        </a:p>
      </dgm:t>
    </dgm:pt>
    <dgm:pt modelId="{B65A9691-03B9-49A6-8E67-FD5D7D57535A}" type="parTrans" cxnId="{55C52F07-5BC5-4FD0-A70C-F963FF4C0A04}">
      <dgm:prSet/>
      <dgm:spPr/>
      <dgm:t>
        <a:bodyPr/>
        <a:lstStyle/>
        <a:p>
          <a:endParaRPr lang="es-EC"/>
        </a:p>
      </dgm:t>
    </dgm:pt>
    <dgm:pt modelId="{82FE7781-27F9-453C-B300-CAB768D25CF4}" type="sibTrans" cxnId="{55C52F07-5BC5-4FD0-A70C-F963FF4C0A04}">
      <dgm:prSet/>
      <dgm:spPr/>
      <dgm:t>
        <a:bodyPr/>
        <a:lstStyle/>
        <a:p>
          <a:endParaRPr lang="es-EC"/>
        </a:p>
      </dgm:t>
    </dgm:pt>
    <dgm:pt modelId="{28CFD403-6039-404C-A8EC-D4EDA0C465DC}">
      <dgm:prSet phldrT="[Texto]" custT="1"/>
      <dgm:spPr/>
      <dgm:t>
        <a:bodyPr/>
        <a:lstStyle/>
        <a:p>
          <a:pPr algn="just"/>
          <a:endParaRPr lang="es-EC" sz="1900" dirty="0">
            <a:latin typeface="Maiandra GD" panose="020E0502030308020204" pitchFamily="34" charset="0"/>
          </a:endParaRPr>
        </a:p>
      </dgm:t>
    </dgm:pt>
    <dgm:pt modelId="{E73E5ABF-FA10-4499-BBC8-BB15F7ECFB29}" type="parTrans" cxnId="{A560948F-5AF0-4BBC-A7A4-1DF9267AD81A}">
      <dgm:prSet/>
      <dgm:spPr/>
      <dgm:t>
        <a:bodyPr/>
        <a:lstStyle/>
        <a:p>
          <a:endParaRPr lang="es-EC"/>
        </a:p>
      </dgm:t>
    </dgm:pt>
    <dgm:pt modelId="{EBFF4560-AA0A-4C01-925C-7DFDF254248B}" type="sibTrans" cxnId="{A560948F-5AF0-4BBC-A7A4-1DF9267AD81A}">
      <dgm:prSet/>
      <dgm:spPr/>
      <dgm:t>
        <a:bodyPr/>
        <a:lstStyle/>
        <a:p>
          <a:endParaRPr lang="es-EC"/>
        </a:p>
      </dgm:t>
    </dgm:pt>
    <dgm:pt modelId="{03ED9585-E695-432D-A39D-F30D6C1F1BA8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Higiene postural</a:t>
          </a:r>
          <a:endParaRPr lang="es-EC" sz="1900" dirty="0">
            <a:latin typeface="Maiandra GD" panose="020E0502030308020204" pitchFamily="34" charset="0"/>
          </a:endParaRPr>
        </a:p>
      </dgm:t>
    </dgm:pt>
    <dgm:pt modelId="{83558667-7266-4C2B-87DA-D9EE21E3D1D5}" type="parTrans" cxnId="{5F6EBD6D-9BF2-4E87-BA69-38B60C1683E4}">
      <dgm:prSet/>
      <dgm:spPr/>
      <dgm:t>
        <a:bodyPr/>
        <a:lstStyle/>
        <a:p>
          <a:endParaRPr lang="es-EC"/>
        </a:p>
      </dgm:t>
    </dgm:pt>
    <dgm:pt modelId="{EFE9C673-1CC7-41C2-91E8-E106982C6488}" type="sibTrans" cxnId="{5F6EBD6D-9BF2-4E87-BA69-38B60C1683E4}">
      <dgm:prSet/>
      <dgm:spPr/>
      <dgm:t>
        <a:bodyPr/>
        <a:lstStyle/>
        <a:p>
          <a:endParaRPr lang="es-EC"/>
        </a:p>
      </dgm:t>
    </dgm:pt>
    <dgm:pt modelId="{DFBB551B-DBB0-429F-A98F-CE74A54C80F0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Higiene alimentaria y nutrición</a:t>
          </a:r>
          <a:endParaRPr lang="es-EC" sz="1900" dirty="0">
            <a:latin typeface="Maiandra GD" panose="020E0502030308020204" pitchFamily="34" charset="0"/>
          </a:endParaRPr>
        </a:p>
      </dgm:t>
    </dgm:pt>
    <dgm:pt modelId="{514DB8A9-9A85-4196-9FDA-BB7CA2A3831F}" type="parTrans" cxnId="{07D753F5-C700-460E-A989-9FD61E66972E}">
      <dgm:prSet/>
      <dgm:spPr/>
      <dgm:t>
        <a:bodyPr/>
        <a:lstStyle/>
        <a:p>
          <a:endParaRPr lang="es-EC"/>
        </a:p>
      </dgm:t>
    </dgm:pt>
    <dgm:pt modelId="{FA47C0C0-C8A0-4495-B193-040612CEFB5B}" type="sibTrans" cxnId="{07D753F5-C700-460E-A989-9FD61E66972E}">
      <dgm:prSet/>
      <dgm:spPr/>
      <dgm:t>
        <a:bodyPr/>
        <a:lstStyle/>
        <a:p>
          <a:endParaRPr lang="es-EC"/>
        </a:p>
      </dgm:t>
    </dgm:pt>
    <dgm:pt modelId="{9CA4E419-7CAA-429D-8817-0C63C66117B7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Higiene ambienta</a:t>
          </a:r>
          <a:endParaRPr lang="es-EC" sz="1900" dirty="0">
            <a:latin typeface="Maiandra GD" panose="020E0502030308020204" pitchFamily="34" charset="0"/>
          </a:endParaRPr>
        </a:p>
      </dgm:t>
    </dgm:pt>
    <dgm:pt modelId="{B5C634E3-34D0-4892-BD46-58E10E667244}" type="parTrans" cxnId="{7189C1D3-7DC0-4E9C-B714-C6D84FC3A477}">
      <dgm:prSet/>
      <dgm:spPr/>
      <dgm:t>
        <a:bodyPr/>
        <a:lstStyle/>
        <a:p>
          <a:endParaRPr lang="es-EC"/>
        </a:p>
      </dgm:t>
    </dgm:pt>
    <dgm:pt modelId="{42BD9AEF-F385-431B-82A7-234E7E70CF7D}" type="sibTrans" cxnId="{7189C1D3-7DC0-4E9C-B714-C6D84FC3A477}">
      <dgm:prSet/>
      <dgm:spPr/>
      <dgm:t>
        <a:bodyPr/>
        <a:lstStyle/>
        <a:p>
          <a:endParaRPr lang="es-EC"/>
        </a:p>
      </dgm:t>
    </dgm:pt>
    <dgm:pt modelId="{81DF031B-745D-430F-9B91-9C9373461390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Higiene mental</a:t>
          </a:r>
          <a:endParaRPr lang="es-EC" sz="1900" dirty="0">
            <a:latin typeface="Maiandra GD" panose="020E0502030308020204" pitchFamily="34" charset="0"/>
          </a:endParaRPr>
        </a:p>
      </dgm:t>
    </dgm:pt>
    <dgm:pt modelId="{59529C4C-86F4-4CE6-9C1A-CCAEC319BD44}" type="parTrans" cxnId="{3430F7D3-4E63-4AB0-B63E-70D17BC39563}">
      <dgm:prSet/>
      <dgm:spPr/>
      <dgm:t>
        <a:bodyPr/>
        <a:lstStyle/>
        <a:p>
          <a:endParaRPr lang="es-EC"/>
        </a:p>
      </dgm:t>
    </dgm:pt>
    <dgm:pt modelId="{69F2D89D-3A3F-4B71-AA0C-57A26E55B970}" type="sibTrans" cxnId="{3430F7D3-4E63-4AB0-B63E-70D17BC39563}">
      <dgm:prSet/>
      <dgm:spPr/>
      <dgm:t>
        <a:bodyPr/>
        <a:lstStyle/>
        <a:p>
          <a:endParaRPr lang="es-EC"/>
        </a:p>
      </dgm:t>
    </dgm:pt>
    <dgm:pt modelId="{AB0129CF-8838-4673-B594-DF5535B5FE02}">
      <dgm:prSet phldrT="[Texto]" custT="1"/>
      <dgm:spPr/>
      <dgm:t>
        <a:bodyPr/>
        <a:lstStyle/>
        <a:p>
          <a:pPr algn="just"/>
          <a:endParaRPr lang="es-EC" sz="1900" dirty="0">
            <a:latin typeface="Maiandra GD" panose="020E0502030308020204" pitchFamily="34" charset="0"/>
          </a:endParaRPr>
        </a:p>
      </dgm:t>
    </dgm:pt>
    <dgm:pt modelId="{70ECAC5C-D810-4A8F-BBC0-1B34969DE266}" type="parTrans" cxnId="{3C41A65C-1F9D-4A14-B26F-8FF21750A451}">
      <dgm:prSet/>
      <dgm:spPr/>
      <dgm:t>
        <a:bodyPr/>
        <a:lstStyle/>
        <a:p>
          <a:endParaRPr lang="es-EC"/>
        </a:p>
      </dgm:t>
    </dgm:pt>
    <dgm:pt modelId="{9D2A9E11-7887-4D75-854E-F131A6C09A25}" type="sibTrans" cxnId="{3C41A65C-1F9D-4A14-B26F-8FF21750A451}">
      <dgm:prSet/>
      <dgm:spPr/>
      <dgm:t>
        <a:bodyPr/>
        <a:lstStyle/>
        <a:p>
          <a:endParaRPr lang="es-EC"/>
        </a:p>
      </dgm:t>
    </dgm:pt>
    <dgm:pt modelId="{5D8A55FC-11AA-4844-9A02-F31F40332645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Necesitan repetición</a:t>
          </a:r>
          <a:endParaRPr lang="es-EC" sz="1900" dirty="0">
            <a:latin typeface="Maiandra GD" panose="020E0502030308020204" pitchFamily="34" charset="0"/>
          </a:endParaRPr>
        </a:p>
      </dgm:t>
    </dgm:pt>
    <dgm:pt modelId="{39C38BFA-9C03-4ED8-BC63-D6702F5CD048}" type="parTrans" cxnId="{5FB7489D-59B9-4EFD-A0E8-79C03652DC9C}">
      <dgm:prSet/>
      <dgm:spPr/>
      <dgm:t>
        <a:bodyPr/>
        <a:lstStyle/>
        <a:p>
          <a:endParaRPr lang="es-EC"/>
        </a:p>
      </dgm:t>
    </dgm:pt>
    <dgm:pt modelId="{AF1B05E3-CA52-4610-8992-D3059A2F96A7}" type="sibTrans" cxnId="{5FB7489D-59B9-4EFD-A0E8-79C03652DC9C}">
      <dgm:prSet/>
      <dgm:spPr/>
      <dgm:t>
        <a:bodyPr/>
        <a:lstStyle/>
        <a:p>
          <a:endParaRPr lang="es-EC"/>
        </a:p>
      </dgm:t>
    </dgm:pt>
    <dgm:pt modelId="{4B1121E0-3A3D-4336-AF26-A3EDC36413FD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Requieren de estímulos</a:t>
          </a:r>
          <a:endParaRPr lang="es-EC" sz="1900" dirty="0">
            <a:latin typeface="Maiandra GD" panose="020E0502030308020204" pitchFamily="34" charset="0"/>
          </a:endParaRPr>
        </a:p>
      </dgm:t>
    </dgm:pt>
    <dgm:pt modelId="{328E608E-9491-4E25-837F-7E9296AE90D4}" type="parTrans" cxnId="{6D4C2DE8-6BB9-4B7A-BD7A-1D03BCCBD571}">
      <dgm:prSet/>
      <dgm:spPr/>
      <dgm:t>
        <a:bodyPr/>
        <a:lstStyle/>
        <a:p>
          <a:endParaRPr lang="es-EC"/>
        </a:p>
      </dgm:t>
    </dgm:pt>
    <dgm:pt modelId="{848A04EB-AB72-4CB3-AFF6-785A6C7D90C3}" type="sibTrans" cxnId="{6D4C2DE8-6BB9-4B7A-BD7A-1D03BCCBD571}">
      <dgm:prSet/>
      <dgm:spPr/>
      <dgm:t>
        <a:bodyPr/>
        <a:lstStyle/>
        <a:p>
          <a:endParaRPr lang="es-EC"/>
        </a:p>
      </dgm:t>
    </dgm:pt>
    <dgm:pt modelId="{C6842156-CF39-46B7-9C38-80C86578B979}">
      <dgm:prSet phldrT="[Texto]" custT="1"/>
      <dgm:spPr/>
      <dgm:t>
        <a:bodyPr/>
        <a:lstStyle/>
        <a:p>
          <a:pPr algn="l"/>
          <a:endParaRPr lang="es-EC" sz="1900" dirty="0">
            <a:latin typeface="Maiandra GD" panose="020E0502030308020204" pitchFamily="34" charset="0"/>
          </a:endParaRPr>
        </a:p>
      </dgm:t>
    </dgm:pt>
    <dgm:pt modelId="{5969E8BF-6922-4493-B3F1-5D43AC3402ED}" type="parTrans" cxnId="{E260D974-6789-44B7-A5A0-66C035C4B3AA}">
      <dgm:prSet/>
      <dgm:spPr/>
      <dgm:t>
        <a:bodyPr/>
        <a:lstStyle/>
        <a:p>
          <a:endParaRPr lang="es-EC"/>
        </a:p>
      </dgm:t>
    </dgm:pt>
    <dgm:pt modelId="{6EB9E0AF-41E0-4F6B-BC93-D3448DE3F1C7}" type="sibTrans" cxnId="{E260D974-6789-44B7-A5A0-66C035C4B3AA}">
      <dgm:prSet/>
      <dgm:spPr/>
      <dgm:t>
        <a:bodyPr/>
        <a:lstStyle/>
        <a:p>
          <a:endParaRPr lang="es-EC"/>
        </a:p>
      </dgm:t>
    </dgm:pt>
    <dgm:pt modelId="{F3720C15-0049-4F9D-AEFF-1782A6931203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Son una respuesta ante situaciones especificas</a:t>
          </a:r>
          <a:endParaRPr lang="es-EC" sz="1900" dirty="0">
            <a:latin typeface="Maiandra GD" panose="020E0502030308020204" pitchFamily="34" charset="0"/>
          </a:endParaRPr>
        </a:p>
      </dgm:t>
    </dgm:pt>
    <dgm:pt modelId="{4B593543-A1C1-4579-9108-632573E4AF4F}" type="parTrans" cxnId="{1FC72A38-D030-43CC-AFFE-914D2A4F818B}">
      <dgm:prSet/>
      <dgm:spPr/>
      <dgm:t>
        <a:bodyPr/>
        <a:lstStyle/>
        <a:p>
          <a:endParaRPr lang="es-EC"/>
        </a:p>
      </dgm:t>
    </dgm:pt>
    <dgm:pt modelId="{D018781A-3646-4CFF-BD47-8033BDF8F6E4}" type="sibTrans" cxnId="{1FC72A38-D030-43CC-AFFE-914D2A4F818B}">
      <dgm:prSet/>
      <dgm:spPr/>
      <dgm:t>
        <a:bodyPr/>
        <a:lstStyle/>
        <a:p>
          <a:endParaRPr lang="es-EC"/>
        </a:p>
      </dgm:t>
    </dgm:pt>
    <dgm:pt modelId="{07EC0D05-CFE6-4062-8462-1A99E231E19E}">
      <dgm:prSet phldrT="[Texto]" custT="1"/>
      <dgm:spPr/>
      <dgm:t>
        <a:bodyPr/>
        <a:lstStyle/>
        <a:p>
          <a:pPr algn="just"/>
          <a:r>
            <a:rPr lang="es-EC" sz="1900" dirty="0" smtClean="0">
              <a:latin typeface="Maiandra GD" panose="020E0502030308020204" pitchFamily="34" charset="0"/>
            </a:rPr>
            <a:t>Son conductas útiles y </a:t>
          </a:r>
          <a:r>
            <a:rPr lang="es-EC" sz="1900" dirty="0" err="1" smtClean="0">
              <a:latin typeface="Maiandra GD" panose="020E0502030308020204" pitchFamily="34" charset="0"/>
            </a:rPr>
            <a:t>recompensantes</a:t>
          </a:r>
          <a:endParaRPr lang="es-EC" sz="1900" dirty="0">
            <a:latin typeface="Maiandra GD" panose="020E0502030308020204" pitchFamily="34" charset="0"/>
          </a:endParaRPr>
        </a:p>
      </dgm:t>
    </dgm:pt>
    <dgm:pt modelId="{D8142357-6EF7-449E-93D0-F2385AD86ECD}" type="parTrans" cxnId="{8A9E00E7-08A3-4B08-8382-7EC249A8D569}">
      <dgm:prSet/>
      <dgm:spPr/>
      <dgm:t>
        <a:bodyPr/>
        <a:lstStyle/>
        <a:p>
          <a:endParaRPr lang="es-EC"/>
        </a:p>
      </dgm:t>
    </dgm:pt>
    <dgm:pt modelId="{F93B6C9C-9D9E-4B20-918D-FCA65C0B5ECA}" type="sibTrans" cxnId="{8A9E00E7-08A3-4B08-8382-7EC249A8D569}">
      <dgm:prSet/>
      <dgm:spPr/>
      <dgm:t>
        <a:bodyPr/>
        <a:lstStyle/>
        <a:p>
          <a:endParaRPr lang="es-EC"/>
        </a:p>
      </dgm:t>
    </dgm:pt>
    <dgm:pt modelId="{E9E10CC7-7F2D-4734-B1F0-2526E5481138}" type="pres">
      <dgm:prSet presAssocID="{1D41E447-9883-4C8D-8FEF-51E52A439B6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FF038C2-3D81-461D-B23E-A39EFF5FD387}" type="pres">
      <dgm:prSet presAssocID="{F8696E24-A2E2-4C27-A03A-FB686B52DAAA}" presName="linNode" presStyleCnt="0"/>
      <dgm:spPr/>
      <dgm:t>
        <a:bodyPr/>
        <a:lstStyle/>
        <a:p>
          <a:endParaRPr lang="es-EC"/>
        </a:p>
      </dgm:t>
    </dgm:pt>
    <dgm:pt modelId="{ECBEE77E-E27A-42F3-9499-122D9FF75C7D}" type="pres">
      <dgm:prSet presAssocID="{F8696E24-A2E2-4C27-A03A-FB686B52DAAA}" presName="parentShp" presStyleLbl="node1" presStyleIdx="0" presStyleCnt="2" custScaleY="418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111577-DA79-4A5F-8ED3-6949AC7BBB1A}" type="pres">
      <dgm:prSet presAssocID="{F8696E24-A2E2-4C27-A03A-FB686B52DAA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E0906A-678E-4A41-90A3-3FDBE34A28C3}" type="pres">
      <dgm:prSet presAssocID="{CA14B904-A07F-4204-B9B5-1DAF884C629F}" presName="spacing" presStyleCnt="0"/>
      <dgm:spPr/>
      <dgm:t>
        <a:bodyPr/>
        <a:lstStyle/>
        <a:p>
          <a:endParaRPr lang="es-EC"/>
        </a:p>
      </dgm:t>
    </dgm:pt>
    <dgm:pt modelId="{A553E67A-2194-4F02-953D-2C5F680EC7E5}" type="pres">
      <dgm:prSet presAssocID="{02D418C6-C82B-4656-964B-4DBD7B92DAC3}" presName="linNode" presStyleCnt="0"/>
      <dgm:spPr/>
      <dgm:t>
        <a:bodyPr/>
        <a:lstStyle/>
        <a:p>
          <a:endParaRPr lang="es-EC"/>
        </a:p>
      </dgm:t>
    </dgm:pt>
    <dgm:pt modelId="{BCA7D350-BEC0-4D5F-B45B-9D8F7232DB7D}" type="pres">
      <dgm:prSet presAssocID="{02D418C6-C82B-4656-964B-4DBD7B92DAC3}" presName="parentShp" presStyleLbl="node1" presStyleIdx="1" presStyleCnt="2" custScaleY="418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997914-D97D-445A-BD30-22EE11A4AAD5}" type="pres">
      <dgm:prSet presAssocID="{02D418C6-C82B-4656-964B-4DBD7B92DAC3}" presName="childShp" presStyleLbl="bgAccFollowNode1" presStyleIdx="1" presStyleCnt="2" custScaleY="1156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70EB8C-8D1E-40B0-8288-C8D3A65F2E90}" srcId="{1D41E447-9883-4C8D-8FEF-51E52A439B6B}" destId="{02D418C6-C82B-4656-964B-4DBD7B92DAC3}" srcOrd="1" destOrd="0" parTransId="{2355768D-324D-42E4-B10F-6DDA5821BA9D}" sibTransId="{A27CE450-B7C0-4823-97AF-C9B8C3FD8A6C}"/>
    <dgm:cxn modelId="{C2FF34A5-A23B-4EAE-9CF3-21FCF6103F86}" type="presOf" srcId="{2CF0500C-1C2C-419A-9855-21EB5772B4A8}" destId="{A5111577-DA79-4A5F-8ED3-6949AC7BBB1A}" srcOrd="0" destOrd="1" presId="urn:microsoft.com/office/officeart/2005/8/layout/vList6"/>
    <dgm:cxn modelId="{1FC72A38-D030-43CC-AFFE-914D2A4F818B}" srcId="{02D418C6-C82B-4656-964B-4DBD7B92DAC3}" destId="{F3720C15-0049-4F9D-AEFF-1782A6931203}" srcOrd="3" destOrd="0" parTransId="{4B593543-A1C1-4579-9108-632573E4AF4F}" sibTransId="{D018781A-3646-4CFF-BD47-8033BDF8F6E4}"/>
    <dgm:cxn modelId="{6D4C2DE8-6BB9-4B7A-BD7A-1D03BCCBD571}" srcId="{02D418C6-C82B-4656-964B-4DBD7B92DAC3}" destId="{4B1121E0-3A3D-4336-AF26-A3EDC36413FD}" srcOrd="2" destOrd="0" parTransId="{328E608E-9491-4E25-837F-7E9296AE90D4}" sibTransId="{848A04EB-AB72-4CB3-AFF6-785A6C7D90C3}"/>
    <dgm:cxn modelId="{D397C23A-4124-41ED-B42D-68213080785A}" type="presOf" srcId="{03ED9585-E695-432D-A39D-F30D6C1F1BA8}" destId="{A5111577-DA79-4A5F-8ED3-6949AC7BBB1A}" srcOrd="0" destOrd="2" presId="urn:microsoft.com/office/officeart/2005/8/layout/vList6"/>
    <dgm:cxn modelId="{4ECE00C2-AD18-4C60-A50F-32D2D021E18B}" srcId="{02D418C6-C82B-4656-964B-4DBD7B92DAC3}" destId="{9A2F2AB2-E874-427E-A2EB-2C295E5E5FE4}" srcOrd="0" destOrd="0" parTransId="{470B24FB-CDE4-4AF9-BA3B-C7E338F7B250}" sibTransId="{509804E1-ACF6-48DC-B9FF-9EC83604F1FF}"/>
    <dgm:cxn modelId="{AFBB1438-95A6-4A0B-9A77-0ABA1C2DBAA0}" type="presOf" srcId="{F3720C15-0049-4F9D-AEFF-1782A6931203}" destId="{7D997914-D97D-445A-BD30-22EE11A4AAD5}" srcOrd="0" destOrd="3" presId="urn:microsoft.com/office/officeart/2005/8/layout/vList6"/>
    <dgm:cxn modelId="{3430F7D3-4E63-4AB0-B63E-70D17BC39563}" srcId="{F8696E24-A2E2-4C27-A03A-FB686B52DAAA}" destId="{81DF031B-745D-430F-9B91-9C9373461390}" srcOrd="5" destOrd="0" parTransId="{59529C4C-86F4-4CE6-9C1A-CCAEC319BD44}" sibTransId="{69F2D89D-3A3F-4B71-AA0C-57A26E55B970}"/>
    <dgm:cxn modelId="{A188CFB2-463A-4FDC-BB00-02ED0B0CA2BC}" type="presOf" srcId="{28CFD403-6039-404C-A8EC-D4EDA0C465DC}" destId="{A5111577-DA79-4A5F-8ED3-6949AC7BBB1A}" srcOrd="0" destOrd="7" presId="urn:microsoft.com/office/officeart/2005/8/layout/vList6"/>
    <dgm:cxn modelId="{5F6EBD6D-9BF2-4E87-BA69-38B60C1683E4}" srcId="{F8696E24-A2E2-4C27-A03A-FB686B52DAAA}" destId="{03ED9585-E695-432D-A39D-F30D6C1F1BA8}" srcOrd="2" destOrd="0" parTransId="{83558667-7266-4C2B-87DA-D9EE21E3D1D5}" sibTransId="{EFE9C673-1CC7-41C2-91E8-E106982C6488}"/>
    <dgm:cxn modelId="{3C41A65C-1F9D-4A14-B26F-8FF21750A451}" srcId="{F8696E24-A2E2-4C27-A03A-FB686B52DAAA}" destId="{AB0129CF-8838-4673-B594-DF5535B5FE02}" srcOrd="6" destOrd="0" parTransId="{70ECAC5C-D810-4A8F-BBC0-1B34969DE266}" sibTransId="{9D2A9E11-7887-4D75-854E-F131A6C09A25}"/>
    <dgm:cxn modelId="{2687B2B2-44DB-4374-AFD6-527AABE4573C}" srcId="{1D41E447-9883-4C8D-8FEF-51E52A439B6B}" destId="{F8696E24-A2E2-4C27-A03A-FB686B52DAAA}" srcOrd="0" destOrd="0" parTransId="{7B4461FE-B0DC-4EAA-A381-32DB47953DF4}" sibTransId="{CA14B904-A07F-4204-B9B5-1DAF884C629F}"/>
    <dgm:cxn modelId="{FE7E2571-D84E-4D96-AD67-711B7E19544A}" type="presOf" srcId="{DFBB551B-DBB0-429F-A98F-CE74A54C80F0}" destId="{A5111577-DA79-4A5F-8ED3-6949AC7BBB1A}" srcOrd="0" destOrd="3" presId="urn:microsoft.com/office/officeart/2005/8/layout/vList6"/>
    <dgm:cxn modelId="{8A9E00E7-08A3-4B08-8382-7EC249A8D569}" srcId="{02D418C6-C82B-4656-964B-4DBD7B92DAC3}" destId="{07EC0D05-CFE6-4062-8462-1A99E231E19E}" srcOrd="4" destOrd="0" parTransId="{D8142357-6EF7-449E-93D0-F2385AD86ECD}" sibTransId="{F93B6C9C-9D9E-4B20-918D-FCA65C0B5ECA}"/>
    <dgm:cxn modelId="{5CF3DB30-798C-4932-8CA1-7914287E6113}" type="presOf" srcId="{9A2F2AB2-E874-427E-A2EB-2C295E5E5FE4}" destId="{7D997914-D97D-445A-BD30-22EE11A4AAD5}" srcOrd="0" destOrd="0" presId="urn:microsoft.com/office/officeart/2005/8/layout/vList6"/>
    <dgm:cxn modelId="{1351B902-FFD4-4B69-A6AA-640B497CB1D6}" type="presOf" srcId="{C6842156-CF39-46B7-9C38-80C86578B979}" destId="{7D997914-D97D-445A-BD30-22EE11A4AAD5}" srcOrd="0" destOrd="5" presId="urn:microsoft.com/office/officeart/2005/8/layout/vList6"/>
    <dgm:cxn modelId="{E260D974-6789-44B7-A5A0-66C035C4B3AA}" srcId="{02D418C6-C82B-4656-964B-4DBD7B92DAC3}" destId="{C6842156-CF39-46B7-9C38-80C86578B979}" srcOrd="5" destOrd="0" parTransId="{5969E8BF-6922-4493-B3F1-5D43AC3402ED}" sibTransId="{6EB9E0AF-41E0-4F6B-BC93-D3448DE3F1C7}"/>
    <dgm:cxn modelId="{55C52F07-5BC5-4FD0-A70C-F963FF4C0A04}" srcId="{F8696E24-A2E2-4C27-A03A-FB686B52DAAA}" destId="{2CF0500C-1C2C-419A-9855-21EB5772B4A8}" srcOrd="1" destOrd="0" parTransId="{B65A9691-03B9-49A6-8E67-FD5D7D57535A}" sibTransId="{82FE7781-27F9-453C-B300-CAB768D25CF4}"/>
    <dgm:cxn modelId="{C03C4F39-08B9-47B9-BA44-6A199B537A7C}" type="presOf" srcId="{F8696E24-A2E2-4C27-A03A-FB686B52DAAA}" destId="{ECBEE77E-E27A-42F3-9499-122D9FF75C7D}" srcOrd="0" destOrd="0" presId="urn:microsoft.com/office/officeart/2005/8/layout/vList6"/>
    <dgm:cxn modelId="{104E6D0E-8ACE-48E0-8480-B09490D24686}" type="presOf" srcId="{9CA4E419-7CAA-429D-8817-0C63C66117B7}" destId="{A5111577-DA79-4A5F-8ED3-6949AC7BBB1A}" srcOrd="0" destOrd="4" presId="urn:microsoft.com/office/officeart/2005/8/layout/vList6"/>
    <dgm:cxn modelId="{07D753F5-C700-460E-A989-9FD61E66972E}" srcId="{F8696E24-A2E2-4C27-A03A-FB686B52DAAA}" destId="{DFBB551B-DBB0-429F-A98F-CE74A54C80F0}" srcOrd="3" destOrd="0" parTransId="{514DB8A9-9A85-4196-9FDA-BB7CA2A3831F}" sibTransId="{FA47C0C0-C8A0-4495-B193-040612CEFB5B}"/>
    <dgm:cxn modelId="{B926BD8C-E033-48B2-9F23-31426C24233C}" type="presOf" srcId="{81DF031B-745D-430F-9B91-9C9373461390}" destId="{A5111577-DA79-4A5F-8ED3-6949AC7BBB1A}" srcOrd="0" destOrd="5" presId="urn:microsoft.com/office/officeart/2005/8/layout/vList6"/>
    <dgm:cxn modelId="{39884374-1AFA-4331-B26E-49AB384E0E2B}" type="presOf" srcId="{AB0129CF-8838-4673-B594-DF5535B5FE02}" destId="{A5111577-DA79-4A5F-8ED3-6949AC7BBB1A}" srcOrd="0" destOrd="6" presId="urn:microsoft.com/office/officeart/2005/8/layout/vList6"/>
    <dgm:cxn modelId="{144FD120-0110-451F-9AC5-242976AD2DA0}" srcId="{F8696E24-A2E2-4C27-A03A-FB686B52DAAA}" destId="{A1237520-A7AB-4C24-AC80-F7282FD1BE8E}" srcOrd="0" destOrd="0" parTransId="{C0641708-7DA7-4261-B780-CE3497C22445}" sibTransId="{4047764A-FE59-41FC-831D-E5AF4B2472AA}"/>
    <dgm:cxn modelId="{5FB7489D-59B9-4EFD-A0E8-79C03652DC9C}" srcId="{02D418C6-C82B-4656-964B-4DBD7B92DAC3}" destId="{5D8A55FC-11AA-4844-9A02-F31F40332645}" srcOrd="1" destOrd="0" parTransId="{39C38BFA-9C03-4ED8-BC63-D6702F5CD048}" sibTransId="{AF1B05E3-CA52-4610-8992-D3059A2F96A7}"/>
    <dgm:cxn modelId="{7189C1D3-7DC0-4E9C-B714-C6D84FC3A477}" srcId="{F8696E24-A2E2-4C27-A03A-FB686B52DAAA}" destId="{9CA4E419-7CAA-429D-8817-0C63C66117B7}" srcOrd="4" destOrd="0" parTransId="{B5C634E3-34D0-4892-BD46-58E10E667244}" sibTransId="{42BD9AEF-F385-431B-82A7-234E7E70CF7D}"/>
    <dgm:cxn modelId="{36B70930-9912-4DB6-A88A-5CAAE477BD7B}" type="presOf" srcId="{A1237520-A7AB-4C24-AC80-F7282FD1BE8E}" destId="{A5111577-DA79-4A5F-8ED3-6949AC7BBB1A}" srcOrd="0" destOrd="0" presId="urn:microsoft.com/office/officeart/2005/8/layout/vList6"/>
    <dgm:cxn modelId="{A560948F-5AF0-4BBC-A7A4-1DF9267AD81A}" srcId="{F8696E24-A2E2-4C27-A03A-FB686B52DAAA}" destId="{28CFD403-6039-404C-A8EC-D4EDA0C465DC}" srcOrd="7" destOrd="0" parTransId="{E73E5ABF-FA10-4499-BBC8-BB15F7ECFB29}" sibTransId="{EBFF4560-AA0A-4C01-925C-7DFDF254248B}"/>
    <dgm:cxn modelId="{66A8863A-D18E-4873-8211-AFA21DC48B17}" type="presOf" srcId="{1D41E447-9883-4C8D-8FEF-51E52A439B6B}" destId="{E9E10CC7-7F2D-4734-B1F0-2526E5481138}" srcOrd="0" destOrd="0" presId="urn:microsoft.com/office/officeart/2005/8/layout/vList6"/>
    <dgm:cxn modelId="{2F568F34-47B2-4318-9B0A-C3DF989FC4E7}" type="presOf" srcId="{5D8A55FC-11AA-4844-9A02-F31F40332645}" destId="{7D997914-D97D-445A-BD30-22EE11A4AAD5}" srcOrd="0" destOrd="1" presId="urn:microsoft.com/office/officeart/2005/8/layout/vList6"/>
    <dgm:cxn modelId="{F320DAE0-4223-4356-B01C-1864F542057E}" type="presOf" srcId="{07EC0D05-CFE6-4062-8462-1A99E231E19E}" destId="{7D997914-D97D-445A-BD30-22EE11A4AAD5}" srcOrd="0" destOrd="4" presId="urn:microsoft.com/office/officeart/2005/8/layout/vList6"/>
    <dgm:cxn modelId="{E57E498A-9695-4363-AB8A-7BDFB57592B3}" type="presOf" srcId="{4B1121E0-3A3D-4336-AF26-A3EDC36413FD}" destId="{7D997914-D97D-445A-BD30-22EE11A4AAD5}" srcOrd="0" destOrd="2" presId="urn:microsoft.com/office/officeart/2005/8/layout/vList6"/>
    <dgm:cxn modelId="{DD15784A-5C4B-4906-8BAA-83E16EC47730}" type="presOf" srcId="{02D418C6-C82B-4656-964B-4DBD7B92DAC3}" destId="{BCA7D350-BEC0-4D5F-B45B-9D8F7232DB7D}" srcOrd="0" destOrd="0" presId="urn:microsoft.com/office/officeart/2005/8/layout/vList6"/>
    <dgm:cxn modelId="{44927C23-4FBE-422D-AD64-1495E2B879D9}" type="presParOf" srcId="{E9E10CC7-7F2D-4734-B1F0-2526E5481138}" destId="{2FF038C2-3D81-461D-B23E-A39EFF5FD387}" srcOrd="0" destOrd="0" presId="urn:microsoft.com/office/officeart/2005/8/layout/vList6"/>
    <dgm:cxn modelId="{9ECE1055-E784-4174-B599-5F169D28F199}" type="presParOf" srcId="{2FF038C2-3D81-461D-B23E-A39EFF5FD387}" destId="{ECBEE77E-E27A-42F3-9499-122D9FF75C7D}" srcOrd="0" destOrd="0" presId="urn:microsoft.com/office/officeart/2005/8/layout/vList6"/>
    <dgm:cxn modelId="{9DE1D936-87FB-41A2-A655-046A8504623B}" type="presParOf" srcId="{2FF038C2-3D81-461D-B23E-A39EFF5FD387}" destId="{A5111577-DA79-4A5F-8ED3-6949AC7BBB1A}" srcOrd="1" destOrd="0" presId="urn:microsoft.com/office/officeart/2005/8/layout/vList6"/>
    <dgm:cxn modelId="{C17CBD74-6753-4242-A713-237BA5224DB1}" type="presParOf" srcId="{E9E10CC7-7F2D-4734-B1F0-2526E5481138}" destId="{B6E0906A-678E-4A41-90A3-3FDBE34A28C3}" srcOrd="1" destOrd="0" presId="urn:microsoft.com/office/officeart/2005/8/layout/vList6"/>
    <dgm:cxn modelId="{8A4CCB47-F272-4E6F-AB8F-C112B37E1D35}" type="presParOf" srcId="{E9E10CC7-7F2D-4734-B1F0-2526E5481138}" destId="{A553E67A-2194-4F02-953D-2C5F680EC7E5}" srcOrd="2" destOrd="0" presId="urn:microsoft.com/office/officeart/2005/8/layout/vList6"/>
    <dgm:cxn modelId="{E57A5C1E-D553-4C5D-A232-ED367BBC834C}" type="presParOf" srcId="{A553E67A-2194-4F02-953D-2C5F680EC7E5}" destId="{BCA7D350-BEC0-4D5F-B45B-9D8F7232DB7D}" srcOrd="0" destOrd="0" presId="urn:microsoft.com/office/officeart/2005/8/layout/vList6"/>
    <dgm:cxn modelId="{45E1CA0A-68C4-4DC6-AE2F-A1284E530934}" type="presParOf" srcId="{A553E67A-2194-4F02-953D-2C5F680EC7E5}" destId="{7D997914-D97D-445A-BD30-22EE11A4AAD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Alteraciones en higiene</a:t>
          </a:r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CE1BE9BC-C773-4C8C-9157-28E9811040B7}" type="presOf" srcId="{25C27880-8548-4622-9DDA-CB2B9D6A6A01}" destId="{95721854-C0DE-479B-A3A2-5FFF2E2AE8FB}" srcOrd="0" destOrd="0" presId="urn:microsoft.com/office/officeart/2005/8/layout/cycle7"/>
    <dgm:cxn modelId="{EDAE6C93-8079-4238-BBA9-BD6369822F22}" type="presOf" srcId="{32CAA588-EFCC-43C0-9C1A-905427CB8CBF}" destId="{4A6315B9-4A69-4E78-B129-B494791EE371}" srcOrd="0" destOrd="0" presId="urn:microsoft.com/office/officeart/2005/8/layout/cycle7"/>
    <dgm:cxn modelId="{106BABB5-A0A2-42D9-B16B-1D3E96C354A2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A3C5396-7B3B-4B9E-A22F-21A9C2E7E63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BCA75AB-AC71-4BAA-ACE8-7E10941E4B8A}">
      <dgm:prSet phldrT="[Texto]" custT="1"/>
      <dgm:spPr/>
      <dgm:t>
        <a:bodyPr/>
        <a:lstStyle/>
        <a:p>
          <a:pPr algn="just"/>
          <a:r>
            <a:rPr lang="es-ES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ERITEMA DEL PAÑAL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4F686D25-EE30-4FE5-8897-408EDA1DDE60}" type="parTrans" cxnId="{71110C25-8E41-49B0-A7A0-858B9A17BE86}">
      <dgm:prSet/>
      <dgm:spPr/>
      <dgm:t>
        <a:bodyPr/>
        <a:lstStyle/>
        <a:p>
          <a:endParaRPr lang="es-EC"/>
        </a:p>
      </dgm:t>
    </dgm:pt>
    <dgm:pt modelId="{62DE7550-3D28-4E56-BD6D-982BBC2FFAFB}" type="sibTrans" cxnId="{71110C25-8E41-49B0-A7A0-858B9A17BE86}">
      <dgm:prSet/>
      <dgm:spPr/>
      <dgm:t>
        <a:bodyPr/>
        <a:lstStyle/>
        <a:p>
          <a:endParaRPr lang="es-EC"/>
        </a:p>
      </dgm:t>
    </dgm:pt>
    <dgm:pt modelId="{9B511D41-7148-485D-BA18-87301B9810C2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Proceso cutáneo irritativo e </a:t>
          </a:r>
          <a:r>
            <a:rPr lang="es-EC" sz="1800" dirty="0" err="1" smtClean="0">
              <a:solidFill>
                <a:schemeClr val="tx1"/>
              </a:solidFill>
              <a:latin typeface="Maiandra GD" panose="020E0502030308020204" pitchFamily="34" charset="0"/>
            </a:rPr>
            <a:t>inﬂamatorio</a:t>
          </a:r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 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249630ED-0863-4C28-B77D-761565482A88}" type="parTrans" cxnId="{1B0F3565-06D8-4DAC-8118-FA44D82D35C4}">
      <dgm:prSet/>
      <dgm:spPr/>
      <dgm:t>
        <a:bodyPr/>
        <a:lstStyle/>
        <a:p>
          <a:endParaRPr lang="es-EC"/>
        </a:p>
      </dgm:t>
    </dgm:pt>
    <dgm:pt modelId="{720767CF-0E4E-4B55-8A2E-FDB439F1FBC6}" type="sibTrans" cxnId="{1B0F3565-06D8-4DAC-8118-FA44D82D35C4}">
      <dgm:prSet/>
      <dgm:spPr/>
      <dgm:t>
        <a:bodyPr/>
        <a:lstStyle/>
        <a:p>
          <a:endParaRPr lang="es-EC"/>
        </a:p>
      </dgm:t>
    </dgm:pt>
    <dgm:pt modelId="{93D867BF-B57F-4872-A48A-C75A1E5E3AB8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Se producen en la zona cubierta por el pañal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E9090D0F-B623-493D-91B9-32289284311F}" type="parTrans" cxnId="{BAA4757F-5975-4EA7-A7A3-F727C3933D37}">
      <dgm:prSet/>
      <dgm:spPr/>
      <dgm:t>
        <a:bodyPr/>
        <a:lstStyle/>
        <a:p>
          <a:endParaRPr lang="es-EC"/>
        </a:p>
      </dgm:t>
    </dgm:pt>
    <dgm:pt modelId="{7565043D-5A12-4C83-AD1C-C3A44236E5C4}" type="sibTrans" cxnId="{BAA4757F-5975-4EA7-A7A3-F727C3933D37}">
      <dgm:prSet/>
      <dgm:spPr/>
      <dgm:t>
        <a:bodyPr/>
        <a:lstStyle/>
        <a:p>
          <a:endParaRPr lang="es-EC"/>
        </a:p>
      </dgm:t>
    </dgm:pt>
    <dgm:pt modelId="{722D917A-9D40-4CA6-BDD0-FCE59ECB9486}">
      <dgm:prSet phldrT="[Texto]" custT="1"/>
      <dgm:spPr/>
      <dgm:t>
        <a:bodyPr/>
        <a:lstStyle/>
        <a:p>
          <a:pPr algn="just"/>
          <a:r>
            <a:rPr lang="es-ES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CANDIDIASIS Y MUGUET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0A18C04A-FF72-47F3-961D-A9DC16707725}" type="parTrans" cxnId="{E26CB161-5EDF-400D-9122-7290A24FABAF}">
      <dgm:prSet/>
      <dgm:spPr/>
      <dgm:t>
        <a:bodyPr/>
        <a:lstStyle/>
        <a:p>
          <a:endParaRPr lang="es-EC"/>
        </a:p>
      </dgm:t>
    </dgm:pt>
    <dgm:pt modelId="{E333AB71-02C2-4E74-A3CD-50BE036ECAE4}" type="sibTrans" cxnId="{E26CB161-5EDF-400D-9122-7290A24FABAF}">
      <dgm:prSet/>
      <dgm:spPr/>
      <dgm:t>
        <a:bodyPr/>
        <a:lstStyle/>
        <a:p>
          <a:endParaRPr lang="es-EC"/>
        </a:p>
      </dgm:t>
    </dgm:pt>
    <dgm:pt modelId="{08F2FA7F-A2D4-4C4E-A177-FBEE934FF580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Se origina por un hongo 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057FF974-E163-42F6-B467-843B8E7C2E93}" type="parTrans" cxnId="{DEDF232D-0277-496E-A640-644A3029C54D}">
      <dgm:prSet/>
      <dgm:spPr/>
      <dgm:t>
        <a:bodyPr/>
        <a:lstStyle/>
        <a:p>
          <a:endParaRPr lang="es-EC"/>
        </a:p>
      </dgm:t>
    </dgm:pt>
    <dgm:pt modelId="{A87EC54F-8C9E-482D-B861-A3F4042C1FA8}" type="sibTrans" cxnId="{DEDF232D-0277-496E-A640-644A3029C54D}">
      <dgm:prSet/>
      <dgm:spPr/>
      <dgm:t>
        <a:bodyPr/>
        <a:lstStyle/>
        <a:p>
          <a:endParaRPr lang="es-EC"/>
        </a:p>
      </dgm:t>
    </dgm:pt>
    <dgm:pt modelId="{26570178-5A3F-47C5-A27C-E63435B8AF0E}">
      <dgm:prSet phldrT="[Texto]" custT="1"/>
      <dgm:spPr/>
      <dgm:t>
        <a:bodyPr/>
        <a:lstStyle/>
        <a:p>
          <a:pPr algn="just"/>
          <a:r>
            <a:rPr lang="es-ES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PEDICULOSIS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7726F964-3D89-4078-BBEF-799FBD957F3F}" type="parTrans" cxnId="{D05B05FE-EF6C-4017-9FDF-7A75724A941F}">
      <dgm:prSet/>
      <dgm:spPr/>
      <dgm:t>
        <a:bodyPr/>
        <a:lstStyle/>
        <a:p>
          <a:endParaRPr lang="es-EC"/>
        </a:p>
      </dgm:t>
    </dgm:pt>
    <dgm:pt modelId="{38A59A8A-1D3D-4FE4-8AAE-7A8B38119CD1}" type="sibTrans" cxnId="{D05B05FE-EF6C-4017-9FDF-7A75724A941F}">
      <dgm:prSet/>
      <dgm:spPr/>
      <dgm:t>
        <a:bodyPr/>
        <a:lstStyle/>
        <a:p>
          <a:endParaRPr lang="es-EC"/>
        </a:p>
      </dgm:t>
    </dgm:pt>
    <dgm:pt modelId="{DF838C84-B17B-4901-A01F-90158FC666A3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Infestación por piojos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89B9EF90-A6C7-4DDF-AFDD-5C3E8C56F3C1}" type="parTrans" cxnId="{7F68B6D8-8AB6-4578-B974-0FC6E07605C8}">
      <dgm:prSet/>
      <dgm:spPr/>
      <dgm:t>
        <a:bodyPr/>
        <a:lstStyle/>
        <a:p>
          <a:endParaRPr lang="es-EC"/>
        </a:p>
      </dgm:t>
    </dgm:pt>
    <dgm:pt modelId="{DD016A71-3BB7-4E90-A32B-9CE5CA78B95D}" type="sibTrans" cxnId="{7F68B6D8-8AB6-4578-B974-0FC6E07605C8}">
      <dgm:prSet/>
      <dgm:spPr/>
      <dgm:t>
        <a:bodyPr/>
        <a:lstStyle/>
        <a:p>
          <a:endParaRPr lang="es-EC"/>
        </a:p>
      </dgm:t>
    </dgm:pt>
    <dgm:pt modelId="{3068642E-A50B-45EB-BCA7-AB099914F5DB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Dermatitis del pañal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D8E00D86-A080-41A7-B145-98BC033FF43D}" type="parTrans" cxnId="{376C5ADC-B307-4C41-90E3-24351B035220}">
      <dgm:prSet/>
      <dgm:spPr/>
      <dgm:t>
        <a:bodyPr/>
        <a:lstStyle/>
        <a:p>
          <a:endParaRPr lang="es-EC"/>
        </a:p>
      </dgm:t>
    </dgm:pt>
    <dgm:pt modelId="{BC7B63D0-E903-45C7-92D0-1CF2E4A25C26}" type="sibTrans" cxnId="{376C5ADC-B307-4C41-90E3-24351B035220}">
      <dgm:prSet/>
      <dgm:spPr/>
      <dgm:t>
        <a:bodyPr/>
        <a:lstStyle/>
        <a:p>
          <a:endParaRPr lang="es-EC"/>
        </a:p>
      </dgm:t>
    </dgm:pt>
    <dgm:pt modelId="{34D77256-DF0D-469B-94FB-36BB09526722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Sucede entre los seis y los  doce meses de edad 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A0B361EF-76B2-4CA4-883E-7A280B0ADCEE}" type="parTrans" cxnId="{DBECC217-A54B-4DAE-8F4B-8CD136ED5B62}">
      <dgm:prSet/>
      <dgm:spPr/>
      <dgm:t>
        <a:bodyPr/>
        <a:lstStyle/>
        <a:p>
          <a:endParaRPr lang="es-EC"/>
        </a:p>
      </dgm:t>
    </dgm:pt>
    <dgm:pt modelId="{C08797F7-70AE-4927-AF0F-1CD60D0FD689}" type="sibTrans" cxnId="{DBECC217-A54B-4DAE-8F4B-8CD136ED5B62}">
      <dgm:prSet/>
      <dgm:spPr/>
      <dgm:t>
        <a:bodyPr/>
        <a:lstStyle/>
        <a:p>
          <a:endParaRPr lang="es-EC"/>
        </a:p>
      </dgm:t>
    </dgm:pt>
    <dgm:pt modelId="{BE01A525-3A5A-4CED-8C6F-8E5B66AB15C2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En el interior de la boca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B76D039E-D4F2-454A-B284-AA55D7719FD3}" type="parTrans" cxnId="{AC91BAF2-0577-4EB3-8E95-0A333E044F8B}">
      <dgm:prSet/>
      <dgm:spPr/>
      <dgm:t>
        <a:bodyPr/>
        <a:lstStyle/>
        <a:p>
          <a:endParaRPr lang="es-EC"/>
        </a:p>
      </dgm:t>
    </dgm:pt>
    <dgm:pt modelId="{54923B3C-14AA-435D-8024-3A97788A1952}" type="sibTrans" cxnId="{AC91BAF2-0577-4EB3-8E95-0A333E044F8B}">
      <dgm:prSet/>
      <dgm:spPr/>
      <dgm:t>
        <a:bodyPr/>
        <a:lstStyle/>
        <a:p>
          <a:endParaRPr lang="es-EC"/>
        </a:p>
      </dgm:t>
    </dgm:pt>
    <dgm:pt modelId="{B04EB22D-F597-471A-8EE8-17FE9F69F319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Falta de higiene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44838F98-3440-4F1F-94B1-72DAC4FAA57D}" type="parTrans" cxnId="{FEFA0579-3283-4B6D-A7F2-D5F8A087E2E8}">
      <dgm:prSet/>
      <dgm:spPr/>
      <dgm:t>
        <a:bodyPr/>
        <a:lstStyle/>
        <a:p>
          <a:endParaRPr lang="es-EC"/>
        </a:p>
      </dgm:t>
    </dgm:pt>
    <dgm:pt modelId="{3A70AD33-AEDE-40B0-836A-12346E1087F0}" type="sibTrans" cxnId="{FEFA0579-3283-4B6D-A7F2-D5F8A087E2E8}">
      <dgm:prSet/>
      <dgm:spPr/>
      <dgm:t>
        <a:bodyPr/>
        <a:lstStyle/>
        <a:p>
          <a:endParaRPr lang="es-EC"/>
        </a:p>
      </dgm:t>
    </dgm:pt>
    <dgm:pt modelId="{605674AB-2427-4BDD-A9E1-795BE217B4C2}">
      <dgm:prSet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Son comunes en centros infantiles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A6706658-9EE0-4FD5-9FA2-2D52340E59EF}" type="parTrans" cxnId="{7044998E-BBBF-4799-B2F7-88DD9F8AD7BC}">
      <dgm:prSet/>
      <dgm:spPr/>
      <dgm:t>
        <a:bodyPr/>
        <a:lstStyle/>
        <a:p>
          <a:endParaRPr lang="es-EC"/>
        </a:p>
      </dgm:t>
    </dgm:pt>
    <dgm:pt modelId="{214E7D2E-BD02-48A9-AD63-FAA68C3BC0DE}" type="sibTrans" cxnId="{7044998E-BBBF-4799-B2F7-88DD9F8AD7BC}">
      <dgm:prSet/>
      <dgm:spPr/>
      <dgm:t>
        <a:bodyPr/>
        <a:lstStyle/>
        <a:p>
          <a:endParaRPr lang="es-EC"/>
        </a:p>
      </dgm:t>
    </dgm:pt>
    <dgm:pt modelId="{414C535C-9333-4EF5-9EDD-82FB08DD6770}">
      <dgm:prSet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Afecta a niños entre 2 y 10 años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35AA5966-919E-46B2-99D9-CE60ED1A18C3}" type="parTrans" cxnId="{3BA9B261-8DE6-42D4-A292-8665B90D2572}">
      <dgm:prSet/>
      <dgm:spPr/>
      <dgm:t>
        <a:bodyPr/>
        <a:lstStyle/>
        <a:p>
          <a:endParaRPr lang="es-EC"/>
        </a:p>
      </dgm:t>
    </dgm:pt>
    <dgm:pt modelId="{D92BD9D8-1267-4E68-8DDC-37FAD6FECEC4}" type="sibTrans" cxnId="{3BA9B261-8DE6-42D4-A292-8665B90D2572}">
      <dgm:prSet/>
      <dgm:spPr/>
      <dgm:t>
        <a:bodyPr/>
        <a:lstStyle/>
        <a:p>
          <a:endParaRPr lang="es-EC"/>
        </a:p>
      </dgm:t>
    </dgm:pt>
    <dgm:pt modelId="{DF60E0AF-02FA-4DE0-B386-C7C730C405F5}" type="pres">
      <dgm:prSet presAssocID="{FA3C5396-7B3B-4B9E-A22F-21A9C2E7E6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7E4BBFD-7E2D-44F1-88CA-58F68BCE575C}" type="pres">
      <dgm:prSet presAssocID="{4BCA75AB-AC71-4BAA-ACE8-7E10941E4B8A}" presName="comp" presStyleCnt="0"/>
      <dgm:spPr/>
    </dgm:pt>
    <dgm:pt modelId="{8C50B216-27C1-45E7-BECF-94F169514683}" type="pres">
      <dgm:prSet presAssocID="{4BCA75AB-AC71-4BAA-ACE8-7E10941E4B8A}" presName="box" presStyleLbl="node1" presStyleIdx="0" presStyleCnt="3"/>
      <dgm:spPr/>
      <dgm:t>
        <a:bodyPr/>
        <a:lstStyle/>
        <a:p>
          <a:endParaRPr lang="es-EC"/>
        </a:p>
      </dgm:t>
    </dgm:pt>
    <dgm:pt modelId="{2DF29B24-2288-4940-98C5-6796303ED8D3}" type="pres">
      <dgm:prSet presAssocID="{4BCA75AB-AC71-4BAA-ACE8-7E10941E4B8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C2759CF-3763-46DA-BC68-F6BB0079B9B6}" type="pres">
      <dgm:prSet presAssocID="{4BCA75AB-AC71-4BAA-ACE8-7E10941E4B8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1BED16-18A7-46E1-88C1-16F72B818997}" type="pres">
      <dgm:prSet presAssocID="{62DE7550-3D28-4E56-BD6D-982BBC2FFAFB}" presName="spacer" presStyleCnt="0"/>
      <dgm:spPr/>
    </dgm:pt>
    <dgm:pt modelId="{8C52143A-3940-4078-B23B-3CE9023BAB33}" type="pres">
      <dgm:prSet presAssocID="{722D917A-9D40-4CA6-BDD0-FCE59ECB9486}" presName="comp" presStyleCnt="0"/>
      <dgm:spPr/>
    </dgm:pt>
    <dgm:pt modelId="{6118B8C1-DA01-4F14-AFA9-5F05FCF2802A}" type="pres">
      <dgm:prSet presAssocID="{722D917A-9D40-4CA6-BDD0-FCE59ECB9486}" presName="box" presStyleLbl="node1" presStyleIdx="1" presStyleCnt="3"/>
      <dgm:spPr/>
      <dgm:t>
        <a:bodyPr/>
        <a:lstStyle/>
        <a:p>
          <a:endParaRPr lang="es-EC"/>
        </a:p>
      </dgm:t>
    </dgm:pt>
    <dgm:pt modelId="{9C1E9395-0201-46A9-9003-6F4A215AEDE4}" type="pres">
      <dgm:prSet presAssocID="{722D917A-9D40-4CA6-BDD0-FCE59ECB948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FCD465F-CA6B-4966-8B0C-19CCAE2F7F5F}" type="pres">
      <dgm:prSet presAssocID="{722D917A-9D40-4CA6-BDD0-FCE59ECB948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E826E6-02F5-4BB7-AD95-8E5E8C3D6F08}" type="pres">
      <dgm:prSet presAssocID="{E333AB71-02C2-4E74-A3CD-50BE036ECAE4}" presName="spacer" presStyleCnt="0"/>
      <dgm:spPr/>
    </dgm:pt>
    <dgm:pt modelId="{44F24E14-095E-4308-8B6B-66C575311063}" type="pres">
      <dgm:prSet presAssocID="{26570178-5A3F-47C5-A27C-E63435B8AF0E}" presName="comp" presStyleCnt="0"/>
      <dgm:spPr/>
    </dgm:pt>
    <dgm:pt modelId="{B7A35350-5821-4BE1-84F9-51078CED32F8}" type="pres">
      <dgm:prSet presAssocID="{26570178-5A3F-47C5-A27C-E63435B8AF0E}" presName="box" presStyleLbl="node1" presStyleIdx="2" presStyleCnt="3"/>
      <dgm:spPr/>
      <dgm:t>
        <a:bodyPr/>
        <a:lstStyle/>
        <a:p>
          <a:endParaRPr lang="es-EC"/>
        </a:p>
      </dgm:t>
    </dgm:pt>
    <dgm:pt modelId="{E34D4453-98D7-4463-A9C4-3B121F141ED7}" type="pres">
      <dgm:prSet presAssocID="{26570178-5A3F-47C5-A27C-E63435B8AF0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FF9997D-884C-4617-9C05-8149E942984B}" type="pres">
      <dgm:prSet presAssocID="{26570178-5A3F-47C5-A27C-E63435B8AF0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563901-CAFF-40EE-AB54-6598B1603E22}" type="presOf" srcId="{26570178-5A3F-47C5-A27C-E63435B8AF0E}" destId="{7FF9997D-884C-4617-9C05-8149E942984B}" srcOrd="1" destOrd="0" presId="urn:microsoft.com/office/officeart/2005/8/layout/vList4"/>
    <dgm:cxn modelId="{3AD9E19C-7D64-4B1A-979F-39B77612033F}" type="presOf" srcId="{722D917A-9D40-4CA6-BDD0-FCE59ECB9486}" destId="{3FCD465F-CA6B-4966-8B0C-19CCAE2F7F5F}" srcOrd="1" destOrd="0" presId="urn:microsoft.com/office/officeart/2005/8/layout/vList4"/>
    <dgm:cxn modelId="{EB8FCE9F-C8D2-47E5-8726-B4296240DA3B}" type="presOf" srcId="{BE01A525-3A5A-4CED-8C6F-8E5B66AB15C2}" destId="{3FCD465F-CA6B-4966-8B0C-19CCAE2F7F5F}" srcOrd="1" destOrd="2" presId="urn:microsoft.com/office/officeart/2005/8/layout/vList4"/>
    <dgm:cxn modelId="{7044998E-BBBF-4799-B2F7-88DD9F8AD7BC}" srcId="{26570178-5A3F-47C5-A27C-E63435B8AF0E}" destId="{605674AB-2427-4BDD-A9E1-795BE217B4C2}" srcOrd="1" destOrd="0" parTransId="{A6706658-9EE0-4FD5-9FA2-2D52340E59EF}" sibTransId="{214E7D2E-BD02-48A9-AD63-FAA68C3BC0DE}"/>
    <dgm:cxn modelId="{2A5D2F62-25AD-41B4-B2E6-6B13C3525B55}" type="presOf" srcId="{3068642E-A50B-45EB-BCA7-AB099914F5DB}" destId="{2C2759CF-3763-46DA-BC68-F6BB0079B9B6}" srcOrd="1" destOrd="1" presId="urn:microsoft.com/office/officeart/2005/8/layout/vList4"/>
    <dgm:cxn modelId="{5AD88F3C-51AB-402D-BE73-67285D718B4E}" type="presOf" srcId="{414C535C-9333-4EF5-9EDD-82FB08DD6770}" destId="{7FF9997D-884C-4617-9C05-8149E942984B}" srcOrd="1" destOrd="3" presId="urn:microsoft.com/office/officeart/2005/8/layout/vList4"/>
    <dgm:cxn modelId="{376C5ADC-B307-4C41-90E3-24351B035220}" srcId="{4BCA75AB-AC71-4BAA-ACE8-7E10941E4B8A}" destId="{3068642E-A50B-45EB-BCA7-AB099914F5DB}" srcOrd="0" destOrd="0" parTransId="{D8E00D86-A080-41A7-B145-98BC033FF43D}" sibTransId="{BC7B63D0-E903-45C7-92D0-1CF2E4A25C26}"/>
    <dgm:cxn modelId="{1B0F3565-06D8-4DAC-8118-FA44D82D35C4}" srcId="{4BCA75AB-AC71-4BAA-ACE8-7E10941E4B8A}" destId="{9B511D41-7148-485D-BA18-87301B9810C2}" srcOrd="1" destOrd="0" parTransId="{249630ED-0863-4C28-B77D-761565482A88}" sibTransId="{720767CF-0E4E-4B55-8A2E-FDB439F1FBC6}"/>
    <dgm:cxn modelId="{8FB8E426-EF10-4196-B6E7-2D5A7CB28098}" type="presOf" srcId="{FA3C5396-7B3B-4B9E-A22F-21A9C2E7E631}" destId="{DF60E0AF-02FA-4DE0-B386-C7C730C405F5}" srcOrd="0" destOrd="0" presId="urn:microsoft.com/office/officeart/2005/8/layout/vList4"/>
    <dgm:cxn modelId="{698C9DAE-757F-48A2-8B70-73D0FEE99E57}" type="presOf" srcId="{34D77256-DF0D-469B-94FB-36BB09526722}" destId="{8C50B216-27C1-45E7-BECF-94F169514683}" srcOrd="0" destOrd="4" presId="urn:microsoft.com/office/officeart/2005/8/layout/vList4"/>
    <dgm:cxn modelId="{0F338FE4-E697-4FAC-88C7-21A4E711749C}" type="presOf" srcId="{93D867BF-B57F-4872-A48A-C75A1E5E3AB8}" destId="{2C2759CF-3763-46DA-BC68-F6BB0079B9B6}" srcOrd="1" destOrd="3" presId="urn:microsoft.com/office/officeart/2005/8/layout/vList4"/>
    <dgm:cxn modelId="{CFAC3CFA-53A0-4962-9D37-B18DFA26F6A2}" type="presOf" srcId="{9B511D41-7148-485D-BA18-87301B9810C2}" destId="{2C2759CF-3763-46DA-BC68-F6BB0079B9B6}" srcOrd="1" destOrd="2" presId="urn:microsoft.com/office/officeart/2005/8/layout/vList4"/>
    <dgm:cxn modelId="{497A91BC-3E19-4C88-A2A3-D237C1EC2920}" type="presOf" srcId="{605674AB-2427-4BDD-A9E1-795BE217B4C2}" destId="{7FF9997D-884C-4617-9C05-8149E942984B}" srcOrd="1" destOrd="2" presId="urn:microsoft.com/office/officeart/2005/8/layout/vList4"/>
    <dgm:cxn modelId="{D05B05FE-EF6C-4017-9FDF-7A75724A941F}" srcId="{FA3C5396-7B3B-4B9E-A22F-21A9C2E7E631}" destId="{26570178-5A3F-47C5-A27C-E63435B8AF0E}" srcOrd="2" destOrd="0" parTransId="{7726F964-3D89-4078-BBEF-799FBD957F3F}" sibTransId="{38A59A8A-1D3D-4FE4-8AAE-7A8B38119CD1}"/>
    <dgm:cxn modelId="{9276BF1F-7087-4A98-AAFB-77EC3373D3DA}" type="presOf" srcId="{722D917A-9D40-4CA6-BDD0-FCE59ECB9486}" destId="{6118B8C1-DA01-4F14-AFA9-5F05FCF2802A}" srcOrd="0" destOrd="0" presId="urn:microsoft.com/office/officeart/2005/8/layout/vList4"/>
    <dgm:cxn modelId="{BC5D8AA4-039E-4A68-8385-62E4225A9C49}" type="presOf" srcId="{605674AB-2427-4BDD-A9E1-795BE217B4C2}" destId="{B7A35350-5821-4BE1-84F9-51078CED32F8}" srcOrd="0" destOrd="2" presId="urn:microsoft.com/office/officeart/2005/8/layout/vList4"/>
    <dgm:cxn modelId="{CF70FFDE-68B8-4E7F-BBEF-EDE4D12E98D7}" type="presOf" srcId="{B04EB22D-F597-471A-8EE8-17FE9F69F319}" destId="{3FCD465F-CA6B-4966-8B0C-19CCAE2F7F5F}" srcOrd="1" destOrd="3" presId="urn:microsoft.com/office/officeart/2005/8/layout/vList4"/>
    <dgm:cxn modelId="{3A26F359-49AD-4BF2-8DDD-FE0E2F9ACA8B}" type="presOf" srcId="{9B511D41-7148-485D-BA18-87301B9810C2}" destId="{8C50B216-27C1-45E7-BECF-94F169514683}" srcOrd="0" destOrd="2" presId="urn:microsoft.com/office/officeart/2005/8/layout/vList4"/>
    <dgm:cxn modelId="{7F68B6D8-8AB6-4578-B974-0FC6E07605C8}" srcId="{26570178-5A3F-47C5-A27C-E63435B8AF0E}" destId="{DF838C84-B17B-4901-A01F-90158FC666A3}" srcOrd="0" destOrd="0" parTransId="{89B9EF90-A6C7-4DDF-AFDD-5C3E8C56F3C1}" sibTransId="{DD016A71-3BB7-4E90-A32B-9CE5CA78B95D}"/>
    <dgm:cxn modelId="{8DCB1C35-082C-41CC-AAC4-65B4EB1487CF}" type="presOf" srcId="{26570178-5A3F-47C5-A27C-E63435B8AF0E}" destId="{B7A35350-5821-4BE1-84F9-51078CED32F8}" srcOrd="0" destOrd="0" presId="urn:microsoft.com/office/officeart/2005/8/layout/vList4"/>
    <dgm:cxn modelId="{3BA9B261-8DE6-42D4-A292-8665B90D2572}" srcId="{26570178-5A3F-47C5-A27C-E63435B8AF0E}" destId="{414C535C-9333-4EF5-9EDD-82FB08DD6770}" srcOrd="2" destOrd="0" parTransId="{35AA5966-919E-46B2-99D9-CE60ED1A18C3}" sibTransId="{D92BD9D8-1267-4E68-8DDC-37FAD6FECEC4}"/>
    <dgm:cxn modelId="{BAA4757F-5975-4EA7-A7A3-F727C3933D37}" srcId="{4BCA75AB-AC71-4BAA-ACE8-7E10941E4B8A}" destId="{93D867BF-B57F-4872-A48A-C75A1E5E3AB8}" srcOrd="2" destOrd="0" parTransId="{E9090D0F-B623-493D-91B9-32289284311F}" sibTransId="{7565043D-5A12-4C83-AD1C-C3A44236E5C4}"/>
    <dgm:cxn modelId="{9635F70B-AD0D-41DD-87B6-853C344C07BB}" type="presOf" srcId="{4BCA75AB-AC71-4BAA-ACE8-7E10941E4B8A}" destId="{2C2759CF-3763-46DA-BC68-F6BB0079B9B6}" srcOrd="1" destOrd="0" presId="urn:microsoft.com/office/officeart/2005/8/layout/vList4"/>
    <dgm:cxn modelId="{EB8A2638-5EB4-478C-970A-AD724EB65AAA}" type="presOf" srcId="{B04EB22D-F597-471A-8EE8-17FE9F69F319}" destId="{6118B8C1-DA01-4F14-AFA9-5F05FCF2802A}" srcOrd="0" destOrd="3" presId="urn:microsoft.com/office/officeart/2005/8/layout/vList4"/>
    <dgm:cxn modelId="{DEDF232D-0277-496E-A640-644A3029C54D}" srcId="{722D917A-9D40-4CA6-BDD0-FCE59ECB9486}" destId="{08F2FA7F-A2D4-4C4E-A177-FBEE934FF580}" srcOrd="0" destOrd="0" parTransId="{057FF974-E163-42F6-B467-843B8E7C2E93}" sibTransId="{A87EC54F-8C9E-482D-B861-A3F4042C1FA8}"/>
    <dgm:cxn modelId="{DB36C2D1-BA46-45FB-8CB5-1D4AB673CE81}" type="presOf" srcId="{DF838C84-B17B-4901-A01F-90158FC666A3}" destId="{B7A35350-5821-4BE1-84F9-51078CED32F8}" srcOrd="0" destOrd="1" presId="urn:microsoft.com/office/officeart/2005/8/layout/vList4"/>
    <dgm:cxn modelId="{E2920AC5-5E47-482C-B7F6-D753095E361B}" type="presOf" srcId="{DF838C84-B17B-4901-A01F-90158FC666A3}" destId="{7FF9997D-884C-4617-9C05-8149E942984B}" srcOrd="1" destOrd="1" presId="urn:microsoft.com/office/officeart/2005/8/layout/vList4"/>
    <dgm:cxn modelId="{B6A08B4C-6CE3-4101-AE29-E7D51E2539DB}" type="presOf" srcId="{4BCA75AB-AC71-4BAA-ACE8-7E10941E4B8A}" destId="{8C50B216-27C1-45E7-BECF-94F169514683}" srcOrd="0" destOrd="0" presId="urn:microsoft.com/office/officeart/2005/8/layout/vList4"/>
    <dgm:cxn modelId="{DBECC217-A54B-4DAE-8F4B-8CD136ED5B62}" srcId="{4BCA75AB-AC71-4BAA-ACE8-7E10941E4B8A}" destId="{34D77256-DF0D-469B-94FB-36BB09526722}" srcOrd="3" destOrd="0" parTransId="{A0B361EF-76B2-4CA4-883E-7A280B0ADCEE}" sibTransId="{C08797F7-70AE-4927-AF0F-1CD60D0FD689}"/>
    <dgm:cxn modelId="{AC91BAF2-0577-4EB3-8E95-0A333E044F8B}" srcId="{722D917A-9D40-4CA6-BDD0-FCE59ECB9486}" destId="{BE01A525-3A5A-4CED-8C6F-8E5B66AB15C2}" srcOrd="1" destOrd="0" parTransId="{B76D039E-D4F2-454A-B284-AA55D7719FD3}" sibTransId="{54923B3C-14AA-435D-8024-3A97788A1952}"/>
    <dgm:cxn modelId="{AF91D02F-C425-46B0-8AD2-199B0087B627}" type="presOf" srcId="{BE01A525-3A5A-4CED-8C6F-8E5B66AB15C2}" destId="{6118B8C1-DA01-4F14-AFA9-5F05FCF2802A}" srcOrd="0" destOrd="2" presId="urn:microsoft.com/office/officeart/2005/8/layout/vList4"/>
    <dgm:cxn modelId="{E26CB161-5EDF-400D-9122-7290A24FABAF}" srcId="{FA3C5396-7B3B-4B9E-A22F-21A9C2E7E631}" destId="{722D917A-9D40-4CA6-BDD0-FCE59ECB9486}" srcOrd="1" destOrd="0" parTransId="{0A18C04A-FF72-47F3-961D-A9DC16707725}" sibTransId="{E333AB71-02C2-4E74-A3CD-50BE036ECAE4}"/>
    <dgm:cxn modelId="{07BC45ED-3D87-40F8-8533-3ED8E3D3B3F7}" type="presOf" srcId="{93D867BF-B57F-4872-A48A-C75A1E5E3AB8}" destId="{8C50B216-27C1-45E7-BECF-94F169514683}" srcOrd="0" destOrd="3" presId="urn:microsoft.com/office/officeart/2005/8/layout/vList4"/>
    <dgm:cxn modelId="{FEFA0579-3283-4B6D-A7F2-D5F8A087E2E8}" srcId="{722D917A-9D40-4CA6-BDD0-FCE59ECB9486}" destId="{B04EB22D-F597-471A-8EE8-17FE9F69F319}" srcOrd="2" destOrd="0" parTransId="{44838F98-3440-4F1F-94B1-72DAC4FAA57D}" sibTransId="{3A70AD33-AEDE-40B0-836A-12346E1087F0}"/>
    <dgm:cxn modelId="{00278AB7-2256-4DEC-9861-5CF6D3BC159B}" type="presOf" srcId="{08F2FA7F-A2D4-4C4E-A177-FBEE934FF580}" destId="{3FCD465F-CA6B-4966-8B0C-19CCAE2F7F5F}" srcOrd="1" destOrd="1" presId="urn:microsoft.com/office/officeart/2005/8/layout/vList4"/>
    <dgm:cxn modelId="{71110C25-8E41-49B0-A7A0-858B9A17BE86}" srcId="{FA3C5396-7B3B-4B9E-A22F-21A9C2E7E631}" destId="{4BCA75AB-AC71-4BAA-ACE8-7E10941E4B8A}" srcOrd="0" destOrd="0" parTransId="{4F686D25-EE30-4FE5-8897-408EDA1DDE60}" sibTransId="{62DE7550-3D28-4E56-BD6D-982BBC2FFAFB}"/>
    <dgm:cxn modelId="{B0A2062E-A4BD-4255-99A8-2FBBFBF128C8}" type="presOf" srcId="{414C535C-9333-4EF5-9EDD-82FB08DD6770}" destId="{B7A35350-5821-4BE1-84F9-51078CED32F8}" srcOrd="0" destOrd="3" presId="urn:microsoft.com/office/officeart/2005/8/layout/vList4"/>
    <dgm:cxn modelId="{920FF076-934D-4310-AB47-CB2BFC0556C8}" type="presOf" srcId="{08F2FA7F-A2D4-4C4E-A177-FBEE934FF580}" destId="{6118B8C1-DA01-4F14-AFA9-5F05FCF2802A}" srcOrd="0" destOrd="1" presId="urn:microsoft.com/office/officeart/2005/8/layout/vList4"/>
    <dgm:cxn modelId="{09DAB07E-5CF8-4A08-9FE0-EF316043818B}" type="presOf" srcId="{34D77256-DF0D-469B-94FB-36BB09526722}" destId="{2C2759CF-3763-46DA-BC68-F6BB0079B9B6}" srcOrd="1" destOrd="4" presId="urn:microsoft.com/office/officeart/2005/8/layout/vList4"/>
    <dgm:cxn modelId="{96874E6B-FDC1-41E0-8787-1D84B9B6F9E4}" type="presOf" srcId="{3068642E-A50B-45EB-BCA7-AB099914F5DB}" destId="{8C50B216-27C1-45E7-BECF-94F169514683}" srcOrd="0" destOrd="1" presId="urn:microsoft.com/office/officeart/2005/8/layout/vList4"/>
    <dgm:cxn modelId="{FBDF0A71-DC94-49BA-9BD6-7037704C38AA}" type="presParOf" srcId="{DF60E0AF-02FA-4DE0-B386-C7C730C405F5}" destId="{B7E4BBFD-7E2D-44F1-88CA-58F68BCE575C}" srcOrd="0" destOrd="0" presId="urn:microsoft.com/office/officeart/2005/8/layout/vList4"/>
    <dgm:cxn modelId="{5FEBBD29-7AD9-4891-AB0E-B2523F480F5D}" type="presParOf" srcId="{B7E4BBFD-7E2D-44F1-88CA-58F68BCE575C}" destId="{8C50B216-27C1-45E7-BECF-94F169514683}" srcOrd="0" destOrd="0" presId="urn:microsoft.com/office/officeart/2005/8/layout/vList4"/>
    <dgm:cxn modelId="{E2572699-A93F-4618-B23F-69A65DBD4AE3}" type="presParOf" srcId="{B7E4BBFD-7E2D-44F1-88CA-58F68BCE575C}" destId="{2DF29B24-2288-4940-98C5-6796303ED8D3}" srcOrd="1" destOrd="0" presId="urn:microsoft.com/office/officeart/2005/8/layout/vList4"/>
    <dgm:cxn modelId="{52541D96-1E87-47AD-A65F-A0DC57519DD1}" type="presParOf" srcId="{B7E4BBFD-7E2D-44F1-88CA-58F68BCE575C}" destId="{2C2759CF-3763-46DA-BC68-F6BB0079B9B6}" srcOrd="2" destOrd="0" presId="urn:microsoft.com/office/officeart/2005/8/layout/vList4"/>
    <dgm:cxn modelId="{1D905E99-AB84-4AF2-BFB1-40600BD2AD7F}" type="presParOf" srcId="{DF60E0AF-02FA-4DE0-B386-C7C730C405F5}" destId="{2A1BED16-18A7-46E1-88C1-16F72B818997}" srcOrd="1" destOrd="0" presId="urn:microsoft.com/office/officeart/2005/8/layout/vList4"/>
    <dgm:cxn modelId="{9F3F2EBF-A9A8-488C-8E71-7249B24C2A51}" type="presParOf" srcId="{DF60E0AF-02FA-4DE0-B386-C7C730C405F5}" destId="{8C52143A-3940-4078-B23B-3CE9023BAB33}" srcOrd="2" destOrd="0" presId="urn:microsoft.com/office/officeart/2005/8/layout/vList4"/>
    <dgm:cxn modelId="{9F99CB98-575B-49CC-9680-792B293AAAA5}" type="presParOf" srcId="{8C52143A-3940-4078-B23B-3CE9023BAB33}" destId="{6118B8C1-DA01-4F14-AFA9-5F05FCF2802A}" srcOrd="0" destOrd="0" presId="urn:microsoft.com/office/officeart/2005/8/layout/vList4"/>
    <dgm:cxn modelId="{D64EA385-A323-4AEB-91A2-2D2545A6DF53}" type="presParOf" srcId="{8C52143A-3940-4078-B23B-3CE9023BAB33}" destId="{9C1E9395-0201-46A9-9003-6F4A215AEDE4}" srcOrd="1" destOrd="0" presId="urn:microsoft.com/office/officeart/2005/8/layout/vList4"/>
    <dgm:cxn modelId="{078327EB-97E7-4039-BE14-38D22DDABB07}" type="presParOf" srcId="{8C52143A-3940-4078-B23B-3CE9023BAB33}" destId="{3FCD465F-CA6B-4966-8B0C-19CCAE2F7F5F}" srcOrd="2" destOrd="0" presId="urn:microsoft.com/office/officeart/2005/8/layout/vList4"/>
    <dgm:cxn modelId="{5606F036-99D4-40B9-8DA5-CF61EFF8BBD0}" type="presParOf" srcId="{DF60E0AF-02FA-4DE0-B386-C7C730C405F5}" destId="{E3E826E6-02F5-4BB7-AD95-8E5E8C3D6F08}" srcOrd="3" destOrd="0" presId="urn:microsoft.com/office/officeart/2005/8/layout/vList4"/>
    <dgm:cxn modelId="{2331F740-1EE9-4B80-917A-E4815178745B}" type="presParOf" srcId="{DF60E0AF-02FA-4DE0-B386-C7C730C405F5}" destId="{44F24E14-095E-4308-8B6B-66C575311063}" srcOrd="4" destOrd="0" presId="urn:microsoft.com/office/officeart/2005/8/layout/vList4"/>
    <dgm:cxn modelId="{B30A0E1F-864B-44BB-A8A2-84C529A39589}" type="presParOf" srcId="{44F24E14-095E-4308-8B6B-66C575311063}" destId="{B7A35350-5821-4BE1-84F9-51078CED32F8}" srcOrd="0" destOrd="0" presId="urn:microsoft.com/office/officeart/2005/8/layout/vList4"/>
    <dgm:cxn modelId="{B850016D-D076-4B79-9BC4-0E242F213A14}" type="presParOf" srcId="{44F24E14-095E-4308-8B6B-66C575311063}" destId="{E34D4453-98D7-4463-A9C4-3B121F141ED7}" srcOrd="1" destOrd="0" presId="urn:microsoft.com/office/officeart/2005/8/layout/vList4"/>
    <dgm:cxn modelId="{D84D90A3-5D07-48FB-BEC8-52640F496472}" type="presParOf" srcId="{44F24E14-095E-4308-8B6B-66C575311063}" destId="{7FF9997D-884C-4617-9C05-8149E942984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Unidad III</a:t>
          </a:r>
        </a:p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Técnicas de Higiene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E82CC5CA-AC3D-46CA-89A5-DED1427A490C}" type="presOf" srcId="{25C27880-8548-4622-9DDA-CB2B9D6A6A01}" destId="{95721854-C0DE-479B-A3A2-5FFF2E2AE8FB}" srcOrd="0" destOrd="0" presId="urn:microsoft.com/office/officeart/2005/8/layout/cycle7"/>
    <dgm:cxn modelId="{A2BC80E9-1CEF-49AD-B274-C12FC3A1E94E}" type="presOf" srcId="{32CAA588-EFCC-43C0-9C1A-905427CB8CBF}" destId="{4A6315B9-4A69-4E78-B129-B494791EE371}" srcOrd="0" destOrd="0" presId="urn:microsoft.com/office/officeart/2005/8/layout/cycle7"/>
    <dgm:cxn modelId="{DB7D92E9-8578-47A3-BD2D-0EE73CDB25CD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172EE6-E63D-4D0C-A5F0-6754F5383EC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0B499BD-8F24-45F8-9446-0AFED2C6B927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Maiandra GD" panose="020E0502030308020204" pitchFamily="34" charset="0"/>
            </a:rPr>
            <a:t>Capitulo I</a:t>
          </a:r>
        </a:p>
        <a:p>
          <a:r>
            <a:rPr lang="es-EC" sz="2400" b="1" dirty="0" smtClean="0">
              <a:solidFill>
                <a:schemeClr val="tx1"/>
              </a:solidFill>
              <a:latin typeface="Maiandra GD" panose="020E0502030308020204" pitchFamily="34" charset="0"/>
            </a:rPr>
            <a:t>Marco Contextual</a:t>
          </a:r>
          <a:endParaRPr lang="es-EC" sz="24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7899D34-4471-4FAA-BF68-299729198CB8}" type="parTrans" cxnId="{ACE0F98B-E2CD-4561-8AB1-B187D02A0DA5}">
      <dgm:prSet/>
      <dgm:spPr/>
      <dgm:t>
        <a:bodyPr/>
        <a:lstStyle/>
        <a:p>
          <a:endParaRPr lang="es-EC"/>
        </a:p>
      </dgm:t>
    </dgm:pt>
    <dgm:pt modelId="{696521C0-72DE-48C6-9D3E-325D5F95BB6E}" type="sibTrans" cxnId="{ACE0F98B-E2CD-4561-8AB1-B187D02A0DA5}">
      <dgm:prSet/>
      <dgm:spPr/>
      <dgm:t>
        <a:bodyPr/>
        <a:lstStyle/>
        <a:p>
          <a:endParaRPr lang="es-EC"/>
        </a:p>
      </dgm:t>
    </dgm:pt>
    <dgm:pt modelId="{18625868-7D96-495E-90E7-244397495CB7}" type="pres">
      <dgm:prSet presAssocID="{CC172EE6-E63D-4D0C-A5F0-6754F5383EC4}" presName="Name0" presStyleCnt="0">
        <dgm:presLayoutVars>
          <dgm:dir/>
          <dgm:resizeHandles val="exact"/>
        </dgm:presLayoutVars>
      </dgm:prSet>
      <dgm:spPr/>
    </dgm:pt>
    <dgm:pt modelId="{376E6067-3C7F-4D56-9C06-CD26DC329F52}" type="pres">
      <dgm:prSet presAssocID="{D0B499BD-8F24-45F8-9446-0AFED2C6B92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4CE1764-C787-4105-B0BB-8CDB49781EFD}" type="presOf" srcId="{CC172EE6-E63D-4D0C-A5F0-6754F5383EC4}" destId="{18625868-7D96-495E-90E7-244397495CB7}" srcOrd="0" destOrd="0" presId="urn:microsoft.com/office/officeart/2005/8/layout/process1"/>
    <dgm:cxn modelId="{DCD8C09E-679F-4CCF-9986-15FF165881C9}" type="presOf" srcId="{D0B499BD-8F24-45F8-9446-0AFED2C6B927}" destId="{376E6067-3C7F-4D56-9C06-CD26DC329F52}" srcOrd="0" destOrd="0" presId="urn:microsoft.com/office/officeart/2005/8/layout/process1"/>
    <dgm:cxn modelId="{ACE0F98B-E2CD-4561-8AB1-B187D02A0DA5}" srcId="{CC172EE6-E63D-4D0C-A5F0-6754F5383EC4}" destId="{D0B499BD-8F24-45F8-9446-0AFED2C6B927}" srcOrd="0" destOrd="0" parTransId="{57899D34-4471-4FAA-BF68-299729198CB8}" sibTransId="{696521C0-72DE-48C6-9D3E-325D5F95BB6E}"/>
    <dgm:cxn modelId="{F06C4C22-730F-47E1-A75B-75977492E843}" type="presParOf" srcId="{18625868-7D96-495E-90E7-244397495CB7}" destId="{376E6067-3C7F-4D56-9C06-CD26DC329F5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2081EC1-8ED9-4F9D-BB6A-C3DC7B1D5219}" type="doc">
      <dgm:prSet loTypeId="urn:microsoft.com/office/officeart/2005/8/layout/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FCA3FAF-DB24-4053-8925-FC7D60D6F048}">
      <dgm:prSet phldrT="[Texto]"/>
      <dgm:spPr/>
      <dgm:t>
        <a:bodyPr/>
        <a:lstStyle/>
        <a:p>
          <a:r>
            <a:rPr lang="es-EC" b="1" smtClean="0">
              <a:latin typeface="Maiandra GD" panose="020E0502030308020204" pitchFamily="34" charset="0"/>
            </a:rPr>
            <a:t>CARACTERIZACIÓN</a:t>
          </a:r>
          <a:endParaRPr lang="es-EC"/>
        </a:p>
      </dgm:t>
    </dgm:pt>
    <dgm:pt modelId="{E2AB8704-069F-46A7-9D8F-A479FDE16FFE}" type="parTrans" cxnId="{B30E8AA7-606F-440D-9967-4608157A13D0}">
      <dgm:prSet/>
      <dgm:spPr/>
      <dgm:t>
        <a:bodyPr/>
        <a:lstStyle/>
        <a:p>
          <a:endParaRPr lang="es-EC"/>
        </a:p>
      </dgm:t>
    </dgm:pt>
    <dgm:pt modelId="{C8669A2D-E9A7-4CBF-BA60-29CC925D9548}" type="sibTrans" cxnId="{B30E8AA7-606F-440D-9967-4608157A13D0}">
      <dgm:prSet/>
      <dgm:spPr/>
      <dgm:t>
        <a:bodyPr/>
        <a:lstStyle/>
        <a:p>
          <a:endParaRPr lang="es-EC"/>
        </a:p>
      </dgm:t>
    </dgm:pt>
    <dgm:pt modelId="{97BF435F-CB3F-4FAE-A82B-2E4CDEAAEECF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Conjunto de actividades </a:t>
          </a:r>
          <a:endParaRPr lang="es-EC" sz="1800" dirty="0"/>
        </a:p>
      </dgm:t>
    </dgm:pt>
    <dgm:pt modelId="{0856FC58-289D-4408-B93E-BABBB3875A0F}" type="parTrans" cxnId="{2FBB2659-CB47-455A-9943-82467122EA99}">
      <dgm:prSet/>
      <dgm:spPr/>
      <dgm:t>
        <a:bodyPr/>
        <a:lstStyle/>
        <a:p>
          <a:endParaRPr lang="es-EC"/>
        </a:p>
      </dgm:t>
    </dgm:pt>
    <dgm:pt modelId="{4675E9AD-BFFF-4E15-A382-AF061E5FD40D}" type="sibTrans" cxnId="{2FBB2659-CB47-455A-9943-82467122EA99}">
      <dgm:prSet/>
      <dgm:spPr/>
      <dgm:t>
        <a:bodyPr/>
        <a:lstStyle/>
        <a:p>
          <a:endParaRPr lang="es-EC"/>
        </a:p>
      </dgm:t>
    </dgm:pt>
    <dgm:pt modelId="{6CCFCF2B-E54F-4CDA-8A58-8EE3735C8DB4}">
      <dgm:prSet phldrT="[Texto]" custT="1"/>
      <dgm:spPr/>
      <dgm:t>
        <a:bodyPr/>
        <a:lstStyle/>
        <a:p>
          <a:r>
            <a:rPr lang="es-EC" sz="1800" b="0" dirty="0" smtClean="0">
              <a:latin typeface="Maiandra GD" panose="020E0502030308020204" pitchFamily="34" charset="0"/>
            </a:rPr>
            <a:t>Con medios que se planifican y ejecutan</a:t>
          </a:r>
          <a:endParaRPr lang="es-EC" sz="1800" dirty="0"/>
        </a:p>
      </dgm:t>
    </dgm:pt>
    <dgm:pt modelId="{23F24682-A32F-4A05-A1BB-C54385A36D67}" type="parTrans" cxnId="{E39AC141-AFDA-4476-AB37-A3A42A297DB5}">
      <dgm:prSet/>
      <dgm:spPr/>
      <dgm:t>
        <a:bodyPr/>
        <a:lstStyle/>
        <a:p>
          <a:endParaRPr lang="es-EC"/>
        </a:p>
      </dgm:t>
    </dgm:pt>
    <dgm:pt modelId="{60F44632-6424-428F-A2F8-B997C0F661B9}" type="sibTrans" cxnId="{E39AC141-AFDA-4476-AB37-A3A42A297DB5}">
      <dgm:prSet/>
      <dgm:spPr/>
      <dgm:t>
        <a:bodyPr/>
        <a:lstStyle/>
        <a:p>
          <a:endParaRPr lang="es-EC"/>
        </a:p>
      </dgm:t>
    </dgm:pt>
    <dgm:pt modelId="{858D60A7-8774-433F-A761-13B4CEC5DDBB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Necesidades de los niños y niñas </a:t>
          </a:r>
          <a:endParaRPr lang="es-EC" sz="1800" dirty="0"/>
        </a:p>
      </dgm:t>
    </dgm:pt>
    <dgm:pt modelId="{4BBF088F-0510-4066-A187-4F66A28B0D01}" type="parTrans" cxnId="{4BC3C7EB-EA64-4C87-B4CE-BDEC92BFC992}">
      <dgm:prSet/>
      <dgm:spPr/>
      <dgm:t>
        <a:bodyPr/>
        <a:lstStyle/>
        <a:p>
          <a:endParaRPr lang="es-EC"/>
        </a:p>
      </dgm:t>
    </dgm:pt>
    <dgm:pt modelId="{00FFBC89-7ACA-4596-B053-AE75849C43E1}" type="sibTrans" cxnId="{4BC3C7EB-EA64-4C87-B4CE-BDEC92BFC992}">
      <dgm:prSet/>
      <dgm:spPr/>
      <dgm:t>
        <a:bodyPr/>
        <a:lstStyle/>
        <a:p>
          <a:endParaRPr lang="es-EC"/>
        </a:p>
      </dgm:t>
    </dgm:pt>
    <dgm:pt modelId="{31620F0A-3B68-406E-8FBC-558EAE8B8471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Con respecto a los hábitos de higiene</a:t>
          </a:r>
          <a:endParaRPr lang="es-EC" sz="1800" dirty="0"/>
        </a:p>
      </dgm:t>
    </dgm:pt>
    <dgm:pt modelId="{0F2FC337-B755-4A1C-9A20-8B771C01CBF8}" type="parTrans" cxnId="{D8312792-86F2-4D59-847E-B66594A3B4A8}">
      <dgm:prSet/>
      <dgm:spPr/>
      <dgm:t>
        <a:bodyPr/>
        <a:lstStyle/>
        <a:p>
          <a:endParaRPr lang="es-EC"/>
        </a:p>
      </dgm:t>
    </dgm:pt>
    <dgm:pt modelId="{2307DE25-AE67-4FE5-ACE8-9C15E74D4B5A}" type="sibTrans" cxnId="{D8312792-86F2-4D59-847E-B66594A3B4A8}">
      <dgm:prSet/>
      <dgm:spPr/>
      <dgm:t>
        <a:bodyPr/>
        <a:lstStyle/>
        <a:p>
          <a:endParaRPr lang="es-EC"/>
        </a:p>
      </dgm:t>
    </dgm:pt>
    <dgm:pt modelId="{2E158258-FD98-44C2-8B8D-494FD42FE79C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 aseo de su cuerpo y contribuir al cuidado de su salud</a:t>
          </a:r>
          <a:endParaRPr lang="es-EC" sz="1800" dirty="0">
            <a:latin typeface="Maiandra GD" panose="020E0502030308020204" pitchFamily="34" charset="0"/>
          </a:endParaRPr>
        </a:p>
      </dgm:t>
    </dgm:pt>
    <dgm:pt modelId="{EA11A986-26F7-49DD-8916-5F0374AC2F1D}" type="parTrans" cxnId="{6AFF6ACE-EFE4-44CF-B1CB-70FB3C241852}">
      <dgm:prSet/>
      <dgm:spPr/>
      <dgm:t>
        <a:bodyPr/>
        <a:lstStyle/>
        <a:p>
          <a:endParaRPr lang="es-EC"/>
        </a:p>
      </dgm:t>
    </dgm:pt>
    <dgm:pt modelId="{78BC1748-695F-4CED-BB6E-FE82F3FD9C58}" type="sibTrans" cxnId="{6AFF6ACE-EFE4-44CF-B1CB-70FB3C241852}">
      <dgm:prSet/>
      <dgm:spPr/>
      <dgm:t>
        <a:bodyPr/>
        <a:lstStyle/>
        <a:p>
          <a:endParaRPr lang="es-EC"/>
        </a:p>
      </dgm:t>
    </dgm:pt>
    <dgm:pt modelId="{BB75F0A3-9AE0-4ACB-90A4-CCD2A029AC27}" type="pres">
      <dgm:prSet presAssocID="{B2081EC1-8ED9-4F9D-BB6A-C3DC7B1D52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E954A5-EC00-4375-81B3-8C5240346A59}" type="pres">
      <dgm:prSet presAssocID="{AFCA3FAF-DB24-4053-8925-FC7D60D6F0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7A45D2-78EC-440D-B294-7227003E1223}" type="pres">
      <dgm:prSet presAssocID="{C8669A2D-E9A7-4CBF-BA60-29CC925D9548}" presName="sibTrans" presStyleLbl="sibTrans2D1" presStyleIdx="0" presStyleCnt="5"/>
      <dgm:spPr/>
      <dgm:t>
        <a:bodyPr/>
        <a:lstStyle/>
        <a:p>
          <a:endParaRPr lang="es-EC"/>
        </a:p>
      </dgm:t>
    </dgm:pt>
    <dgm:pt modelId="{D7724128-9633-476C-8AB7-B6E06424FD63}" type="pres">
      <dgm:prSet presAssocID="{C8669A2D-E9A7-4CBF-BA60-29CC925D9548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3ACED2C5-07FB-4316-AF9A-D2D8B8A921BA}" type="pres">
      <dgm:prSet presAssocID="{97BF435F-CB3F-4FAE-A82B-2E4CDEAAEEC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2CED03-630A-43D4-94DE-D31F1323102D}" type="pres">
      <dgm:prSet presAssocID="{4675E9AD-BFFF-4E15-A382-AF061E5FD40D}" presName="sibTrans" presStyleLbl="sibTrans2D1" presStyleIdx="1" presStyleCnt="5"/>
      <dgm:spPr/>
      <dgm:t>
        <a:bodyPr/>
        <a:lstStyle/>
        <a:p>
          <a:endParaRPr lang="es-EC"/>
        </a:p>
      </dgm:t>
    </dgm:pt>
    <dgm:pt modelId="{3321E59A-3C7F-4165-91A9-C0513F82DE23}" type="pres">
      <dgm:prSet presAssocID="{4675E9AD-BFFF-4E15-A382-AF061E5FD40D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A52D8FAA-06E0-4C63-A61F-4511EAD47893}" type="pres">
      <dgm:prSet presAssocID="{6CCFCF2B-E54F-4CDA-8A58-8EE3735C8DB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D7E932-5E43-4B5E-A326-91BC2BC28EB2}" type="pres">
      <dgm:prSet presAssocID="{60F44632-6424-428F-A2F8-B997C0F661B9}" presName="sibTrans" presStyleLbl="sibTrans2D1" presStyleIdx="2" presStyleCnt="5"/>
      <dgm:spPr/>
      <dgm:t>
        <a:bodyPr/>
        <a:lstStyle/>
        <a:p>
          <a:endParaRPr lang="es-EC"/>
        </a:p>
      </dgm:t>
    </dgm:pt>
    <dgm:pt modelId="{CBD81AFE-4D9C-4209-81E2-7172BD133CE1}" type="pres">
      <dgm:prSet presAssocID="{60F44632-6424-428F-A2F8-B997C0F661B9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AA8BF7DE-59EA-4300-8935-2A29ABF76623}" type="pres">
      <dgm:prSet presAssocID="{858D60A7-8774-433F-A761-13B4CEC5DDB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20D939-B4E4-4213-AFC1-0E6D89504781}" type="pres">
      <dgm:prSet presAssocID="{00FFBC89-7ACA-4596-B053-AE75849C43E1}" presName="sibTrans" presStyleLbl="sibTrans2D1" presStyleIdx="3" presStyleCnt="5"/>
      <dgm:spPr/>
      <dgm:t>
        <a:bodyPr/>
        <a:lstStyle/>
        <a:p>
          <a:endParaRPr lang="es-EC"/>
        </a:p>
      </dgm:t>
    </dgm:pt>
    <dgm:pt modelId="{AB38C857-41FE-47F7-81ED-B648E254D7AF}" type="pres">
      <dgm:prSet presAssocID="{00FFBC89-7ACA-4596-B053-AE75849C43E1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F16C32C3-2282-44E4-9C41-23FAC65229F0}" type="pres">
      <dgm:prSet presAssocID="{31620F0A-3B68-406E-8FBC-558EAE8B847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D2983C-7B93-433F-9C94-A6DB5B4726D3}" type="pres">
      <dgm:prSet presAssocID="{2307DE25-AE67-4FE5-ACE8-9C15E74D4B5A}" presName="sibTrans" presStyleLbl="sibTrans2D1" presStyleIdx="4" presStyleCnt="5"/>
      <dgm:spPr/>
      <dgm:t>
        <a:bodyPr/>
        <a:lstStyle/>
        <a:p>
          <a:endParaRPr lang="es-EC"/>
        </a:p>
      </dgm:t>
    </dgm:pt>
    <dgm:pt modelId="{FF487E35-3100-4106-BBBA-4E6B3BD13C20}" type="pres">
      <dgm:prSet presAssocID="{2307DE25-AE67-4FE5-ACE8-9C15E74D4B5A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5BF13021-6144-4E8E-9399-2FF35D4D03BD}" type="pres">
      <dgm:prSet presAssocID="{2E158258-FD98-44C2-8B8D-494FD42FE79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CEF6F71-1721-48D7-9EAE-6BD6BBBA7DF3}" type="presOf" srcId="{4675E9AD-BFFF-4E15-A382-AF061E5FD40D}" destId="{3321E59A-3C7F-4165-91A9-C0513F82DE23}" srcOrd="1" destOrd="0" presId="urn:microsoft.com/office/officeart/2005/8/layout/process5"/>
    <dgm:cxn modelId="{1BB4584B-57AF-444E-A88D-325C04887AAB}" type="presOf" srcId="{2307DE25-AE67-4FE5-ACE8-9C15E74D4B5A}" destId="{BAD2983C-7B93-433F-9C94-A6DB5B4726D3}" srcOrd="0" destOrd="0" presId="urn:microsoft.com/office/officeart/2005/8/layout/process5"/>
    <dgm:cxn modelId="{47296A06-062A-413E-8F8F-C3BCBF8123C3}" type="presOf" srcId="{858D60A7-8774-433F-A761-13B4CEC5DDBB}" destId="{AA8BF7DE-59EA-4300-8935-2A29ABF76623}" srcOrd="0" destOrd="0" presId="urn:microsoft.com/office/officeart/2005/8/layout/process5"/>
    <dgm:cxn modelId="{3DFC648D-6391-4726-9B4D-07B3FF68D1B2}" type="presOf" srcId="{60F44632-6424-428F-A2F8-B997C0F661B9}" destId="{63D7E932-5E43-4B5E-A326-91BC2BC28EB2}" srcOrd="0" destOrd="0" presId="urn:microsoft.com/office/officeart/2005/8/layout/process5"/>
    <dgm:cxn modelId="{285B0BD1-3057-4016-8E60-CF4B6880635C}" type="presOf" srcId="{97BF435F-CB3F-4FAE-A82B-2E4CDEAAEECF}" destId="{3ACED2C5-07FB-4316-AF9A-D2D8B8A921BA}" srcOrd="0" destOrd="0" presId="urn:microsoft.com/office/officeart/2005/8/layout/process5"/>
    <dgm:cxn modelId="{613F4189-42D8-4BE1-B0A6-0BE756A8B122}" type="presOf" srcId="{00FFBC89-7ACA-4596-B053-AE75849C43E1}" destId="{5820D939-B4E4-4213-AFC1-0E6D89504781}" srcOrd="0" destOrd="0" presId="urn:microsoft.com/office/officeart/2005/8/layout/process5"/>
    <dgm:cxn modelId="{D8312792-86F2-4D59-847E-B66594A3B4A8}" srcId="{B2081EC1-8ED9-4F9D-BB6A-C3DC7B1D5219}" destId="{31620F0A-3B68-406E-8FBC-558EAE8B8471}" srcOrd="4" destOrd="0" parTransId="{0F2FC337-B755-4A1C-9A20-8B771C01CBF8}" sibTransId="{2307DE25-AE67-4FE5-ACE8-9C15E74D4B5A}"/>
    <dgm:cxn modelId="{895144C1-DDD6-4BAD-BA4A-A18211DBBD06}" type="presOf" srcId="{C8669A2D-E9A7-4CBF-BA60-29CC925D9548}" destId="{7C7A45D2-78EC-440D-B294-7227003E1223}" srcOrd="0" destOrd="0" presId="urn:microsoft.com/office/officeart/2005/8/layout/process5"/>
    <dgm:cxn modelId="{8662FE81-E539-4364-A79D-375E6FC6BFA4}" type="presOf" srcId="{2307DE25-AE67-4FE5-ACE8-9C15E74D4B5A}" destId="{FF487E35-3100-4106-BBBA-4E6B3BD13C20}" srcOrd="1" destOrd="0" presId="urn:microsoft.com/office/officeart/2005/8/layout/process5"/>
    <dgm:cxn modelId="{90CB11C3-70A5-4D4C-930F-16744B83D109}" type="presOf" srcId="{31620F0A-3B68-406E-8FBC-558EAE8B8471}" destId="{F16C32C3-2282-44E4-9C41-23FAC65229F0}" srcOrd="0" destOrd="0" presId="urn:microsoft.com/office/officeart/2005/8/layout/process5"/>
    <dgm:cxn modelId="{78B91F77-EEE5-477B-A542-5143474F1181}" type="presOf" srcId="{60F44632-6424-428F-A2F8-B997C0F661B9}" destId="{CBD81AFE-4D9C-4209-81E2-7172BD133CE1}" srcOrd="1" destOrd="0" presId="urn:microsoft.com/office/officeart/2005/8/layout/process5"/>
    <dgm:cxn modelId="{4BC3C7EB-EA64-4C87-B4CE-BDEC92BFC992}" srcId="{B2081EC1-8ED9-4F9D-BB6A-C3DC7B1D5219}" destId="{858D60A7-8774-433F-A761-13B4CEC5DDBB}" srcOrd="3" destOrd="0" parTransId="{4BBF088F-0510-4066-A187-4F66A28B0D01}" sibTransId="{00FFBC89-7ACA-4596-B053-AE75849C43E1}"/>
    <dgm:cxn modelId="{19E8B06D-F996-4127-801A-0658DF91C180}" type="presOf" srcId="{B2081EC1-8ED9-4F9D-BB6A-C3DC7B1D5219}" destId="{BB75F0A3-9AE0-4ACB-90A4-CCD2A029AC27}" srcOrd="0" destOrd="0" presId="urn:microsoft.com/office/officeart/2005/8/layout/process5"/>
    <dgm:cxn modelId="{03296DE5-B3B6-46CA-9E01-CD78925BA006}" type="presOf" srcId="{C8669A2D-E9A7-4CBF-BA60-29CC925D9548}" destId="{D7724128-9633-476C-8AB7-B6E06424FD63}" srcOrd="1" destOrd="0" presId="urn:microsoft.com/office/officeart/2005/8/layout/process5"/>
    <dgm:cxn modelId="{6AFF6ACE-EFE4-44CF-B1CB-70FB3C241852}" srcId="{B2081EC1-8ED9-4F9D-BB6A-C3DC7B1D5219}" destId="{2E158258-FD98-44C2-8B8D-494FD42FE79C}" srcOrd="5" destOrd="0" parTransId="{EA11A986-26F7-49DD-8916-5F0374AC2F1D}" sibTransId="{78BC1748-695F-4CED-BB6E-FE82F3FD9C58}"/>
    <dgm:cxn modelId="{193802F7-55BE-48DB-BF38-C30729C44AB0}" type="presOf" srcId="{AFCA3FAF-DB24-4053-8925-FC7D60D6F048}" destId="{06E954A5-EC00-4375-81B3-8C5240346A59}" srcOrd="0" destOrd="0" presId="urn:microsoft.com/office/officeart/2005/8/layout/process5"/>
    <dgm:cxn modelId="{7FD953A5-21CF-42BB-9FF1-72F9BBB8D712}" type="presOf" srcId="{00FFBC89-7ACA-4596-B053-AE75849C43E1}" destId="{AB38C857-41FE-47F7-81ED-B648E254D7AF}" srcOrd="1" destOrd="0" presId="urn:microsoft.com/office/officeart/2005/8/layout/process5"/>
    <dgm:cxn modelId="{2FBB2659-CB47-455A-9943-82467122EA99}" srcId="{B2081EC1-8ED9-4F9D-BB6A-C3DC7B1D5219}" destId="{97BF435F-CB3F-4FAE-A82B-2E4CDEAAEECF}" srcOrd="1" destOrd="0" parTransId="{0856FC58-289D-4408-B93E-BABBB3875A0F}" sibTransId="{4675E9AD-BFFF-4E15-A382-AF061E5FD40D}"/>
    <dgm:cxn modelId="{C3EBFA47-465B-4702-901C-BB8C4E4F3C7B}" type="presOf" srcId="{4675E9AD-BFFF-4E15-A382-AF061E5FD40D}" destId="{B52CED03-630A-43D4-94DE-D31F1323102D}" srcOrd="0" destOrd="0" presId="urn:microsoft.com/office/officeart/2005/8/layout/process5"/>
    <dgm:cxn modelId="{B30E8AA7-606F-440D-9967-4608157A13D0}" srcId="{B2081EC1-8ED9-4F9D-BB6A-C3DC7B1D5219}" destId="{AFCA3FAF-DB24-4053-8925-FC7D60D6F048}" srcOrd="0" destOrd="0" parTransId="{E2AB8704-069F-46A7-9D8F-A479FDE16FFE}" sibTransId="{C8669A2D-E9A7-4CBF-BA60-29CC925D9548}"/>
    <dgm:cxn modelId="{E39AC141-AFDA-4476-AB37-A3A42A297DB5}" srcId="{B2081EC1-8ED9-4F9D-BB6A-C3DC7B1D5219}" destId="{6CCFCF2B-E54F-4CDA-8A58-8EE3735C8DB4}" srcOrd="2" destOrd="0" parTransId="{23F24682-A32F-4A05-A1BB-C54385A36D67}" sibTransId="{60F44632-6424-428F-A2F8-B997C0F661B9}"/>
    <dgm:cxn modelId="{740EBF80-A52C-4A5C-81AE-E64BA41A0E4A}" type="presOf" srcId="{2E158258-FD98-44C2-8B8D-494FD42FE79C}" destId="{5BF13021-6144-4E8E-9399-2FF35D4D03BD}" srcOrd="0" destOrd="0" presId="urn:microsoft.com/office/officeart/2005/8/layout/process5"/>
    <dgm:cxn modelId="{EC593B73-5E09-4730-8EBD-FBC4FE32E02A}" type="presOf" srcId="{6CCFCF2B-E54F-4CDA-8A58-8EE3735C8DB4}" destId="{A52D8FAA-06E0-4C63-A61F-4511EAD47893}" srcOrd="0" destOrd="0" presId="urn:microsoft.com/office/officeart/2005/8/layout/process5"/>
    <dgm:cxn modelId="{D470C783-79C6-48D4-A692-06D060A621B1}" type="presParOf" srcId="{BB75F0A3-9AE0-4ACB-90A4-CCD2A029AC27}" destId="{06E954A5-EC00-4375-81B3-8C5240346A59}" srcOrd="0" destOrd="0" presId="urn:microsoft.com/office/officeart/2005/8/layout/process5"/>
    <dgm:cxn modelId="{BC2309FD-B7A5-4EAF-B49F-801E474ADF19}" type="presParOf" srcId="{BB75F0A3-9AE0-4ACB-90A4-CCD2A029AC27}" destId="{7C7A45D2-78EC-440D-B294-7227003E1223}" srcOrd="1" destOrd="0" presId="urn:microsoft.com/office/officeart/2005/8/layout/process5"/>
    <dgm:cxn modelId="{7CEAC1FF-2422-402D-8CFB-C617B316E6BA}" type="presParOf" srcId="{7C7A45D2-78EC-440D-B294-7227003E1223}" destId="{D7724128-9633-476C-8AB7-B6E06424FD63}" srcOrd="0" destOrd="0" presId="urn:microsoft.com/office/officeart/2005/8/layout/process5"/>
    <dgm:cxn modelId="{B173A22D-D82D-433F-B06D-D76428677B7B}" type="presParOf" srcId="{BB75F0A3-9AE0-4ACB-90A4-CCD2A029AC27}" destId="{3ACED2C5-07FB-4316-AF9A-D2D8B8A921BA}" srcOrd="2" destOrd="0" presId="urn:microsoft.com/office/officeart/2005/8/layout/process5"/>
    <dgm:cxn modelId="{8C2D17F1-E42B-4D2C-8A51-A333E44309D7}" type="presParOf" srcId="{BB75F0A3-9AE0-4ACB-90A4-CCD2A029AC27}" destId="{B52CED03-630A-43D4-94DE-D31F1323102D}" srcOrd="3" destOrd="0" presId="urn:microsoft.com/office/officeart/2005/8/layout/process5"/>
    <dgm:cxn modelId="{4953283E-5E93-4C7D-9A7C-C3BE5F828B56}" type="presParOf" srcId="{B52CED03-630A-43D4-94DE-D31F1323102D}" destId="{3321E59A-3C7F-4165-91A9-C0513F82DE23}" srcOrd="0" destOrd="0" presId="urn:microsoft.com/office/officeart/2005/8/layout/process5"/>
    <dgm:cxn modelId="{FB5D95AD-AF90-4480-8E2F-8E49CC0F00C0}" type="presParOf" srcId="{BB75F0A3-9AE0-4ACB-90A4-CCD2A029AC27}" destId="{A52D8FAA-06E0-4C63-A61F-4511EAD47893}" srcOrd="4" destOrd="0" presId="urn:microsoft.com/office/officeart/2005/8/layout/process5"/>
    <dgm:cxn modelId="{E82AA26C-69FC-49CE-9F16-8D3CBCE261FB}" type="presParOf" srcId="{BB75F0A3-9AE0-4ACB-90A4-CCD2A029AC27}" destId="{63D7E932-5E43-4B5E-A326-91BC2BC28EB2}" srcOrd="5" destOrd="0" presId="urn:microsoft.com/office/officeart/2005/8/layout/process5"/>
    <dgm:cxn modelId="{A6F13A30-4CD2-4DBD-BCDB-3F2CA535655C}" type="presParOf" srcId="{63D7E932-5E43-4B5E-A326-91BC2BC28EB2}" destId="{CBD81AFE-4D9C-4209-81E2-7172BD133CE1}" srcOrd="0" destOrd="0" presId="urn:microsoft.com/office/officeart/2005/8/layout/process5"/>
    <dgm:cxn modelId="{1687ABBB-867A-46CB-9B19-392148C7D4EE}" type="presParOf" srcId="{BB75F0A3-9AE0-4ACB-90A4-CCD2A029AC27}" destId="{AA8BF7DE-59EA-4300-8935-2A29ABF76623}" srcOrd="6" destOrd="0" presId="urn:microsoft.com/office/officeart/2005/8/layout/process5"/>
    <dgm:cxn modelId="{570C4CF6-F8EB-4AC4-98A4-8B61D64D6175}" type="presParOf" srcId="{BB75F0A3-9AE0-4ACB-90A4-CCD2A029AC27}" destId="{5820D939-B4E4-4213-AFC1-0E6D89504781}" srcOrd="7" destOrd="0" presId="urn:microsoft.com/office/officeart/2005/8/layout/process5"/>
    <dgm:cxn modelId="{3A54FA3F-B1CF-4F12-8078-524DD2040277}" type="presParOf" srcId="{5820D939-B4E4-4213-AFC1-0E6D89504781}" destId="{AB38C857-41FE-47F7-81ED-B648E254D7AF}" srcOrd="0" destOrd="0" presId="urn:microsoft.com/office/officeart/2005/8/layout/process5"/>
    <dgm:cxn modelId="{2420AF0E-D7CF-42A5-8C29-8033FE08DC93}" type="presParOf" srcId="{BB75F0A3-9AE0-4ACB-90A4-CCD2A029AC27}" destId="{F16C32C3-2282-44E4-9C41-23FAC65229F0}" srcOrd="8" destOrd="0" presId="urn:microsoft.com/office/officeart/2005/8/layout/process5"/>
    <dgm:cxn modelId="{9747285F-E6BA-4266-AD52-DE786BCA4109}" type="presParOf" srcId="{BB75F0A3-9AE0-4ACB-90A4-CCD2A029AC27}" destId="{BAD2983C-7B93-433F-9C94-A6DB5B4726D3}" srcOrd="9" destOrd="0" presId="urn:microsoft.com/office/officeart/2005/8/layout/process5"/>
    <dgm:cxn modelId="{C22E1ED0-0D3D-4049-A7C3-3ABC51DE0DF1}" type="presParOf" srcId="{BAD2983C-7B93-433F-9C94-A6DB5B4726D3}" destId="{FF487E35-3100-4106-BBBA-4E6B3BD13C20}" srcOrd="0" destOrd="0" presId="urn:microsoft.com/office/officeart/2005/8/layout/process5"/>
    <dgm:cxn modelId="{E57F82F0-00A0-4928-8F0B-16D80EDA852D}" type="presParOf" srcId="{BB75F0A3-9AE0-4ACB-90A4-CCD2A029AC27}" destId="{5BF13021-6144-4E8E-9399-2FF35D4D03B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2081EC1-8ED9-4F9D-BB6A-C3DC7B1D5219}" type="doc">
      <dgm:prSet loTypeId="urn:microsoft.com/office/officeart/2005/8/layout/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FCA3FAF-DB24-4053-8925-FC7D60D6F048}">
      <dgm:prSet phldrT="[Texto]"/>
      <dgm:spPr/>
      <dgm:t>
        <a:bodyPr/>
        <a:lstStyle/>
        <a:p>
          <a:r>
            <a:rPr lang="es-EC" b="1" dirty="0" smtClean="0">
              <a:latin typeface="Maiandra GD" panose="020E0502030308020204" pitchFamily="34" charset="0"/>
            </a:rPr>
            <a:t>OBJETIVOS</a:t>
          </a:r>
          <a:endParaRPr lang="es-EC" dirty="0"/>
        </a:p>
      </dgm:t>
    </dgm:pt>
    <dgm:pt modelId="{E2AB8704-069F-46A7-9D8F-A479FDE16FFE}" type="parTrans" cxnId="{B30E8AA7-606F-440D-9967-4608157A13D0}">
      <dgm:prSet/>
      <dgm:spPr/>
      <dgm:t>
        <a:bodyPr/>
        <a:lstStyle/>
        <a:p>
          <a:endParaRPr lang="es-EC"/>
        </a:p>
      </dgm:t>
    </dgm:pt>
    <dgm:pt modelId="{C8669A2D-E9A7-4CBF-BA60-29CC925D9548}" type="sibTrans" cxnId="{B30E8AA7-606F-440D-9967-4608157A13D0}">
      <dgm:prSet/>
      <dgm:spPr/>
      <dgm:t>
        <a:bodyPr/>
        <a:lstStyle/>
        <a:p>
          <a:endParaRPr lang="es-EC"/>
        </a:p>
      </dgm:t>
    </dgm:pt>
    <dgm:pt modelId="{97BF435F-CB3F-4FAE-A82B-2E4CDEAAEECF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Permitir que el niño conozca su cuerpo</a:t>
          </a:r>
          <a:endParaRPr lang="es-EC" sz="1800" dirty="0">
            <a:latin typeface="Maiandra GD" panose="020E0502030308020204" pitchFamily="34" charset="0"/>
          </a:endParaRPr>
        </a:p>
      </dgm:t>
    </dgm:pt>
    <dgm:pt modelId="{0856FC58-289D-4408-B93E-BABBB3875A0F}" type="parTrans" cxnId="{2FBB2659-CB47-455A-9943-82467122EA99}">
      <dgm:prSet/>
      <dgm:spPr/>
      <dgm:t>
        <a:bodyPr/>
        <a:lstStyle/>
        <a:p>
          <a:endParaRPr lang="es-EC"/>
        </a:p>
      </dgm:t>
    </dgm:pt>
    <dgm:pt modelId="{4675E9AD-BFFF-4E15-A382-AF061E5FD40D}" type="sibTrans" cxnId="{2FBB2659-CB47-455A-9943-82467122EA99}">
      <dgm:prSet/>
      <dgm:spPr/>
      <dgm:t>
        <a:bodyPr/>
        <a:lstStyle/>
        <a:p>
          <a:endParaRPr lang="es-EC"/>
        </a:p>
      </dgm:t>
    </dgm:pt>
    <dgm:pt modelId="{6CCFCF2B-E54F-4CDA-8A58-8EE3735C8DB4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Mejorar las condiciones de salud </a:t>
          </a:r>
          <a:endParaRPr lang="es-EC" sz="1800" dirty="0">
            <a:latin typeface="Maiandra GD" panose="020E0502030308020204" pitchFamily="34" charset="0"/>
          </a:endParaRPr>
        </a:p>
      </dgm:t>
    </dgm:pt>
    <dgm:pt modelId="{23F24682-A32F-4A05-A1BB-C54385A36D67}" type="parTrans" cxnId="{E39AC141-AFDA-4476-AB37-A3A42A297DB5}">
      <dgm:prSet/>
      <dgm:spPr/>
      <dgm:t>
        <a:bodyPr/>
        <a:lstStyle/>
        <a:p>
          <a:endParaRPr lang="es-EC"/>
        </a:p>
      </dgm:t>
    </dgm:pt>
    <dgm:pt modelId="{60F44632-6424-428F-A2F8-B997C0F661B9}" type="sibTrans" cxnId="{E39AC141-AFDA-4476-AB37-A3A42A297DB5}">
      <dgm:prSet/>
      <dgm:spPr/>
      <dgm:t>
        <a:bodyPr/>
        <a:lstStyle/>
        <a:p>
          <a:endParaRPr lang="es-EC"/>
        </a:p>
      </dgm:t>
    </dgm:pt>
    <dgm:pt modelId="{858D60A7-8774-433F-A761-13B4CEC5DDBB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Necesidades de los niños y niñas </a:t>
          </a:r>
          <a:endParaRPr lang="es-EC" sz="1800" dirty="0"/>
        </a:p>
      </dgm:t>
    </dgm:pt>
    <dgm:pt modelId="{4BBF088F-0510-4066-A187-4F66A28B0D01}" type="parTrans" cxnId="{4BC3C7EB-EA64-4C87-B4CE-BDEC92BFC992}">
      <dgm:prSet/>
      <dgm:spPr/>
      <dgm:t>
        <a:bodyPr/>
        <a:lstStyle/>
        <a:p>
          <a:endParaRPr lang="es-EC"/>
        </a:p>
      </dgm:t>
    </dgm:pt>
    <dgm:pt modelId="{00FFBC89-7ACA-4596-B053-AE75849C43E1}" type="sibTrans" cxnId="{4BC3C7EB-EA64-4C87-B4CE-BDEC92BFC992}">
      <dgm:prSet/>
      <dgm:spPr/>
      <dgm:t>
        <a:bodyPr/>
        <a:lstStyle/>
        <a:p>
          <a:endParaRPr lang="es-EC"/>
        </a:p>
      </dgm:t>
    </dgm:pt>
    <dgm:pt modelId="{31620F0A-3B68-406E-8FBC-558EAE8B8471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Concienciar a padres y maestras </a:t>
          </a:r>
          <a:endParaRPr lang="es-EC" sz="1800" dirty="0">
            <a:latin typeface="Maiandra GD" panose="020E0502030308020204" pitchFamily="34" charset="0"/>
          </a:endParaRPr>
        </a:p>
      </dgm:t>
    </dgm:pt>
    <dgm:pt modelId="{0F2FC337-B755-4A1C-9A20-8B771C01CBF8}" type="parTrans" cxnId="{D8312792-86F2-4D59-847E-B66594A3B4A8}">
      <dgm:prSet/>
      <dgm:spPr/>
      <dgm:t>
        <a:bodyPr/>
        <a:lstStyle/>
        <a:p>
          <a:endParaRPr lang="es-EC"/>
        </a:p>
      </dgm:t>
    </dgm:pt>
    <dgm:pt modelId="{2307DE25-AE67-4FE5-ACE8-9C15E74D4B5A}" type="sibTrans" cxnId="{D8312792-86F2-4D59-847E-B66594A3B4A8}">
      <dgm:prSet/>
      <dgm:spPr/>
      <dgm:t>
        <a:bodyPr/>
        <a:lstStyle/>
        <a:p>
          <a:endParaRPr lang="es-EC"/>
        </a:p>
      </dgm:t>
    </dgm:pt>
    <dgm:pt modelId="{2E158258-FD98-44C2-8B8D-494FD42FE79C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Identificar y expresar sus necesidades </a:t>
          </a:r>
          <a:endParaRPr lang="es-EC" sz="1800" dirty="0">
            <a:latin typeface="Maiandra GD" panose="020E0502030308020204" pitchFamily="34" charset="0"/>
          </a:endParaRPr>
        </a:p>
      </dgm:t>
    </dgm:pt>
    <dgm:pt modelId="{EA11A986-26F7-49DD-8916-5F0374AC2F1D}" type="parTrans" cxnId="{6AFF6ACE-EFE4-44CF-B1CB-70FB3C241852}">
      <dgm:prSet/>
      <dgm:spPr/>
      <dgm:t>
        <a:bodyPr/>
        <a:lstStyle/>
        <a:p>
          <a:endParaRPr lang="es-EC"/>
        </a:p>
      </dgm:t>
    </dgm:pt>
    <dgm:pt modelId="{78BC1748-695F-4CED-BB6E-FE82F3FD9C58}" type="sibTrans" cxnId="{6AFF6ACE-EFE4-44CF-B1CB-70FB3C241852}">
      <dgm:prSet/>
      <dgm:spPr/>
      <dgm:t>
        <a:bodyPr/>
        <a:lstStyle/>
        <a:p>
          <a:endParaRPr lang="es-EC"/>
        </a:p>
      </dgm:t>
    </dgm:pt>
    <dgm:pt modelId="{BB75F0A3-9AE0-4ACB-90A4-CCD2A029AC27}" type="pres">
      <dgm:prSet presAssocID="{B2081EC1-8ED9-4F9D-BB6A-C3DC7B1D52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E954A5-EC00-4375-81B3-8C5240346A59}" type="pres">
      <dgm:prSet presAssocID="{AFCA3FAF-DB24-4053-8925-FC7D60D6F0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7A45D2-78EC-440D-B294-7227003E1223}" type="pres">
      <dgm:prSet presAssocID="{C8669A2D-E9A7-4CBF-BA60-29CC925D9548}" presName="sibTrans" presStyleLbl="sibTrans2D1" presStyleIdx="0" presStyleCnt="5"/>
      <dgm:spPr/>
      <dgm:t>
        <a:bodyPr/>
        <a:lstStyle/>
        <a:p>
          <a:endParaRPr lang="es-EC"/>
        </a:p>
      </dgm:t>
    </dgm:pt>
    <dgm:pt modelId="{D7724128-9633-476C-8AB7-B6E06424FD63}" type="pres">
      <dgm:prSet presAssocID="{C8669A2D-E9A7-4CBF-BA60-29CC925D9548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3ACED2C5-07FB-4316-AF9A-D2D8B8A921BA}" type="pres">
      <dgm:prSet presAssocID="{97BF435F-CB3F-4FAE-A82B-2E4CDEAAEEC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2CED03-630A-43D4-94DE-D31F1323102D}" type="pres">
      <dgm:prSet presAssocID="{4675E9AD-BFFF-4E15-A382-AF061E5FD40D}" presName="sibTrans" presStyleLbl="sibTrans2D1" presStyleIdx="1" presStyleCnt="5"/>
      <dgm:spPr/>
      <dgm:t>
        <a:bodyPr/>
        <a:lstStyle/>
        <a:p>
          <a:endParaRPr lang="es-EC"/>
        </a:p>
      </dgm:t>
    </dgm:pt>
    <dgm:pt modelId="{3321E59A-3C7F-4165-91A9-C0513F82DE23}" type="pres">
      <dgm:prSet presAssocID="{4675E9AD-BFFF-4E15-A382-AF061E5FD40D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A52D8FAA-06E0-4C63-A61F-4511EAD47893}" type="pres">
      <dgm:prSet presAssocID="{6CCFCF2B-E54F-4CDA-8A58-8EE3735C8DB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D7E932-5E43-4B5E-A326-91BC2BC28EB2}" type="pres">
      <dgm:prSet presAssocID="{60F44632-6424-428F-A2F8-B997C0F661B9}" presName="sibTrans" presStyleLbl="sibTrans2D1" presStyleIdx="2" presStyleCnt="5"/>
      <dgm:spPr/>
      <dgm:t>
        <a:bodyPr/>
        <a:lstStyle/>
        <a:p>
          <a:endParaRPr lang="es-EC"/>
        </a:p>
      </dgm:t>
    </dgm:pt>
    <dgm:pt modelId="{CBD81AFE-4D9C-4209-81E2-7172BD133CE1}" type="pres">
      <dgm:prSet presAssocID="{60F44632-6424-428F-A2F8-B997C0F661B9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AA8BF7DE-59EA-4300-8935-2A29ABF76623}" type="pres">
      <dgm:prSet presAssocID="{858D60A7-8774-433F-A761-13B4CEC5DDB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20D939-B4E4-4213-AFC1-0E6D89504781}" type="pres">
      <dgm:prSet presAssocID="{00FFBC89-7ACA-4596-B053-AE75849C43E1}" presName="sibTrans" presStyleLbl="sibTrans2D1" presStyleIdx="3" presStyleCnt="5"/>
      <dgm:spPr/>
      <dgm:t>
        <a:bodyPr/>
        <a:lstStyle/>
        <a:p>
          <a:endParaRPr lang="es-EC"/>
        </a:p>
      </dgm:t>
    </dgm:pt>
    <dgm:pt modelId="{AB38C857-41FE-47F7-81ED-B648E254D7AF}" type="pres">
      <dgm:prSet presAssocID="{00FFBC89-7ACA-4596-B053-AE75849C43E1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F16C32C3-2282-44E4-9C41-23FAC65229F0}" type="pres">
      <dgm:prSet presAssocID="{31620F0A-3B68-406E-8FBC-558EAE8B847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D2983C-7B93-433F-9C94-A6DB5B4726D3}" type="pres">
      <dgm:prSet presAssocID="{2307DE25-AE67-4FE5-ACE8-9C15E74D4B5A}" presName="sibTrans" presStyleLbl="sibTrans2D1" presStyleIdx="4" presStyleCnt="5"/>
      <dgm:spPr/>
      <dgm:t>
        <a:bodyPr/>
        <a:lstStyle/>
        <a:p>
          <a:endParaRPr lang="es-EC"/>
        </a:p>
      </dgm:t>
    </dgm:pt>
    <dgm:pt modelId="{FF487E35-3100-4106-BBBA-4E6B3BD13C20}" type="pres">
      <dgm:prSet presAssocID="{2307DE25-AE67-4FE5-ACE8-9C15E74D4B5A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5BF13021-6144-4E8E-9399-2FF35D4D03BD}" type="pres">
      <dgm:prSet presAssocID="{2E158258-FD98-44C2-8B8D-494FD42FE79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126266-9EBF-41E2-9B04-491605BAA8B5}" type="presOf" srcId="{B2081EC1-8ED9-4F9D-BB6A-C3DC7B1D5219}" destId="{BB75F0A3-9AE0-4ACB-90A4-CCD2A029AC27}" srcOrd="0" destOrd="0" presId="urn:microsoft.com/office/officeart/2005/8/layout/process5"/>
    <dgm:cxn modelId="{7C304BB6-91A8-4EAD-990F-8C36B9BC1CF3}" type="presOf" srcId="{858D60A7-8774-433F-A761-13B4CEC5DDBB}" destId="{AA8BF7DE-59EA-4300-8935-2A29ABF76623}" srcOrd="0" destOrd="0" presId="urn:microsoft.com/office/officeart/2005/8/layout/process5"/>
    <dgm:cxn modelId="{859A166F-98DE-4CD2-BFB3-9A2AFD3E6D0D}" type="presOf" srcId="{2E158258-FD98-44C2-8B8D-494FD42FE79C}" destId="{5BF13021-6144-4E8E-9399-2FF35D4D03BD}" srcOrd="0" destOrd="0" presId="urn:microsoft.com/office/officeart/2005/8/layout/process5"/>
    <dgm:cxn modelId="{26485949-79E4-433C-9902-A74731CA4000}" type="presOf" srcId="{60F44632-6424-428F-A2F8-B997C0F661B9}" destId="{CBD81AFE-4D9C-4209-81E2-7172BD133CE1}" srcOrd="1" destOrd="0" presId="urn:microsoft.com/office/officeart/2005/8/layout/process5"/>
    <dgm:cxn modelId="{F5A5BCDF-E311-4271-83F6-3E6091549771}" type="presOf" srcId="{2307DE25-AE67-4FE5-ACE8-9C15E74D4B5A}" destId="{FF487E35-3100-4106-BBBA-4E6B3BD13C20}" srcOrd="1" destOrd="0" presId="urn:microsoft.com/office/officeart/2005/8/layout/process5"/>
    <dgm:cxn modelId="{29FE7776-3D69-494A-8088-92FABA549EB0}" type="presOf" srcId="{C8669A2D-E9A7-4CBF-BA60-29CC925D9548}" destId="{D7724128-9633-476C-8AB7-B6E06424FD63}" srcOrd="1" destOrd="0" presId="urn:microsoft.com/office/officeart/2005/8/layout/process5"/>
    <dgm:cxn modelId="{4BC3C7EB-EA64-4C87-B4CE-BDEC92BFC992}" srcId="{B2081EC1-8ED9-4F9D-BB6A-C3DC7B1D5219}" destId="{858D60A7-8774-433F-A761-13B4CEC5DDBB}" srcOrd="3" destOrd="0" parTransId="{4BBF088F-0510-4066-A187-4F66A28B0D01}" sibTransId="{00FFBC89-7ACA-4596-B053-AE75849C43E1}"/>
    <dgm:cxn modelId="{B30E8AA7-606F-440D-9967-4608157A13D0}" srcId="{B2081EC1-8ED9-4F9D-BB6A-C3DC7B1D5219}" destId="{AFCA3FAF-DB24-4053-8925-FC7D60D6F048}" srcOrd="0" destOrd="0" parTransId="{E2AB8704-069F-46A7-9D8F-A479FDE16FFE}" sibTransId="{C8669A2D-E9A7-4CBF-BA60-29CC925D9548}"/>
    <dgm:cxn modelId="{4710A82C-0AC1-4236-AF5E-C2CA8597FA79}" type="presOf" srcId="{6CCFCF2B-E54F-4CDA-8A58-8EE3735C8DB4}" destId="{A52D8FAA-06E0-4C63-A61F-4511EAD47893}" srcOrd="0" destOrd="0" presId="urn:microsoft.com/office/officeart/2005/8/layout/process5"/>
    <dgm:cxn modelId="{77006234-1C2A-4D3C-B4BD-166A7019436C}" type="presOf" srcId="{2307DE25-AE67-4FE5-ACE8-9C15E74D4B5A}" destId="{BAD2983C-7B93-433F-9C94-A6DB5B4726D3}" srcOrd="0" destOrd="0" presId="urn:microsoft.com/office/officeart/2005/8/layout/process5"/>
    <dgm:cxn modelId="{27488E4B-5FE2-4764-A308-E8855FA35533}" type="presOf" srcId="{60F44632-6424-428F-A2F8-B997C0F661B9}" destId="{63D7E932-5E43-4B5E-A326-91BC2BC28EB2}" srcOrd="0" destOrd="0" presId="urn:microsoft.com/office/officeart/2005/8/layout/process5"/>
    <dgm:cxn modelId="{E39AC141-AFDA-4476-AB37-A3A42A297DB5}" srcId="{B2081EC1-8ED9-4F9D-BB6A-C3DC7B1D5219}" destId="{6CCFCF2B-E54F-4CDA-8A58-8EE3735C8DB4}" srcOrd="2" destOrd="0" parTransId="{23F24682-A32F-4A05-A1BB-C54385A36D67}" sibTransId="{60F44632-6424-428F-A2F8-B997C0F661B9}"/>
    <dgm:cxn modelId="{AF5ECA28-EB5F-4A84-9A36-F5E9EB648C91}" type="presOf" srcId="{97BF435F-CB3F-4FAE-A82B-2E4CDEAAEECF}" destId="{3ACED2C5-07FB-4316-AF9A-D2D8B8A921BA}" srcOrd="0" destOrd="0" presId="urn:microsoft.com/office/officeart/2005/8/layout/process5"/>
    <dgm:cxn modelId="{02B923EE-1080-4135-BD25-F669D843AF80}" type="presOf" srcId="{00FFBC89-7ACA-4596-B053-AE75849C43E1}" destId="{AB38C857-41FE-47F7-81ED-B648E254D7AF}" srcOrd="1" destOrd="0" presId="urn:microsoft.com/office/officeart/2005/8/layout/process5"/>
    <dgm:cxn modelId="{3E89273F-7C32-49EA-8F8E-1F4393E39AD4}" type="presOf" srcId="{4675E9AD-BFFF-4E15-A382-AF061E5FD40D}" destId="{3321E59A-3C7F-4165-91A9-C0513F82DE23}" srcOrd="1" destOrd="0" presId="urn:microsoft.com/office/officeart/2005/8/layout/process5"/>
    <dgm:cxn modelId="{6AFF6ACE-EFE4-44CF-B1CB-70FB3C241852}" srcId="{B2081EC1-8ED9-4F9D-BB6A-C3DC7B1D5219}" destId="{2E158258-FD98-44C2-8B8D-494FD42FE79C}" srcOrd="5" destOrd="0" parTransId="{EA11A986-26F7-49DD-8916-5F0374AC2F1D}" sibTransId="{78BC1748-695F-4CED-BB6E-FE82F3FD9C58}"/>
    <dgm:cxn modelId="{D387273D-A376-4C1E-B021-F6703EA6FB09}" type="presOf" srcId="{AFCA3FAF-DB24-4053-8925-FC7D60D6F048}" destId="{06E954A5-EC00-4375-81B3-8C5240346A59}" srcOrd="0" destOrd="0" presId="urn:microsoft.com/office/officeart/2005/8/layout/process5"/>
    <dgm:cxn modelId="{0A003FF5-00D7-433A-AEDC-4415B7A47A55}" type="presOf" srcId="{4675E9AD-BFFF-4E15-A382-AF061E5FD40D}" destId="{B52CED03-630A-43D4-94DE-D31F1323102D}" srcOrd="0" destOrd="0" presId="urn:microsoft.com/office/officeart/2005/8/layout/process5"/>
    <dgm:cxn modelId="{5E30EBFD-3C0E-4506-A75D-1A32C114B7D8}" type="presOf" srcId="{C8669A2D-E9A7-4CBF-BA60-29CC925D9548}" destId="{7C7A45D2-78EC-440D-B294-7227003E1223}" srcOrd="0" destOrd="0" presId="urn:microsoft.com/office/officeart/2005/8/layout/process5"/>
    <dgm:cxn modelId="{2FBB2659-CB47-455A-9943-82467122EA99}" srcId="{B2081EC1-8ED9-4F9D-BB6A-C3DC7B1D5219}" destId="{97BF435F-CB3F-4FAE-A82B-2E4CDEAAEECF}" srcOrd="1" destOrd="0" parTransId="{0856FC58-289D-4408-B93E-BABBB3875A0F}" sibTransId="{4675E9AD-BFFF-4E15-A382-AF061E5FD40D}"/>
    <dgm:cxn modelId="{15882049-D285-4EA4-8825-49C9958FA134}" type="presOf" srcId="{31620F0A-3B68-406E-8FBC-558EAE8B8471}" destId="{F16C32C3-2282-44E4-9C41-23FAC65229F0}" srcOrd="0" destOrd="0" presId="urn:microsoft.com/office/officeart/2005/8/layout/process5"/>
    <dgm:cxn modelId="{D8312792-86F2-4D59-847E-B66594A3B4A8}" srcId="{B2081EC1-8ED9-4F9D-BB6A-C3DC7B1D5219}" destId="{31620F0A-3B68-406E-8FBC-558EAE8B8471}" srcOrd="4" destOrd="0" parTransId="{0F2FC337-B755-4A1C-9A20-8B771C01CBF8}" sibTransId="{2307DE25-AE67-4FE5-ACE8-9C15E74D4B5A}"/>
    <dgm:cxn modelId="{71A06EB6-A508-40EC-8A6B-E9E84A830345}" type="presOf" srcId="{00FFBC89-7ACA-4596-B053-AE75849C43E1}" destId="{5820D939-B4E4-4213-AFC1-0E6D89504781}" srcOrd="0" destOrd="0" presId="urn:microsoft.com/office/officeart/2005/8/layout/process5"/>
    <dgm:cxn modelId="{701BF39C-B88A-4EC1-B859-0C80B38DA08A}" type="presParOf" srcId="{BB75F0A3-9AE0-4ACB-90A4-CCD2A029AC27}" destId="{06E954A5-EC00-4375-81B3-8C5240346A59}" srcOrd="0" destOrd="0" presId="urn:microsoft.com/office/officeart/2005/8/layout/process5"/>
    <dgm:cxn modelId="{87F86F47-35B4-412E-A55A-FCB725E02E39}" type="presParOf" srcId="{BB75F0A3-9AE0-4ACB-90A4-CCD2A029AC27}" destId="{7C7A45D2-78EC-440D-B294-7227003E1223}" srcOrd="1" destOrd="0" presId="urn:microsoft.com/office/officeart/2005/8/layout/process5"/>
    <dgm:cxn modelId="{3CAD205E-62C7-4B25-B9B6-E3C6E306908E}" type="presParOf" srcId="{7C7A45D2-78EC-440D-B294-7227003E1223}" destId="{D7724128-9633-476C-8AB7-B6E06424FD63}" srcOrd="0" destOrd="0" presId="urn:microsoft.com/office/officeart/2005/8/layout/process5"/>
    <dgm:cxn modelId="{47AB2815-7B02-4939-A2FC-12AB7000305D}" type="presParOf" srcId="{BB75F0A3-9AE0-4ACB-90A4-CCD2A029AC27}" destId="{3ACED2C5-07FB-4316-AF9A-D2D8B8A921BA}" srcOrd="2" destOrd="0" presId="urn:microsoft.com/office/officeart/2005/8/layout/process5"/>
    <dgm:cxn modelId="{B7146519-0CBB-4BF4-9288-DFACA1EC5526}" type="presParOf" srcId="{BB75F0A3-9AE0-4ACB-90A4-CCD2A029AC27}" destId="{B52CED03-630A-43D4-94DE-D31F1323102D}" srcOrd="3" destOrd="0" presId="urn:microsoft.com/office/officeart/2005/8/layout/process5"/>
    <dgm:cxn modelId="{7E7A527B-972F-4707-BC51-62D3A6DB0556}" type="presParOf" srcId="{B52CED03-630A-43D4-94DE-D31F1323102D}" destId="{3321E59A-3C7F-4165-91A9-C0513F82DE23}" srcOrd="0" destOrd="0" presId="urn:microsoft.com/office/officeart/2005/8/layout/process5"/>
    <dgm:cxn modelId="{C5C5552C-DF59-4859-BBFF-EF565E670E44}" type="presParOf" srcId="{BB75F0A3-9AE0-4ACB-90A4-CCD2A029AC27}" destId="{A52D8FAA-06E0-4C63-A61F-4511EAD47893}" srcOrd="4" destOrd="0" presId="urn:microsoft.com/office/officeart/2005/8/layout/process5"/>
    <dgm:cxn modelId="{4C10AD6A-A1A1-4A5F-A420-03CFC1026C52}" type="presParOf" srcId="{BB75F0A3-9AE0-4ACB-90A4-CCD2A029AC27}" destId="{63D7E932-5E43-4B5E-A326-91BC2BC28EB2}" srcOrd="5" destOrd="0" presId="urn:microsoft.com/office/officeart/2005/8/layout/process5"/>
    <dgm:cxn modelId="{14B88B5B-5FA1-41FB-8F8E-FA03D22CB002}" type="presParOf" srcId="{63D7E932-5E43-4B5E-A326-91BC2BC28EB2}" destId="{CBD81AFE-4D9C-4209-81E2-7172BD133CE1}" srcOrd="0" destOrd="0" presId="urn:microsoft.com/office/officeart/2005/8/layout/process5"/>
    <dgm:cxn modelId="{914F5AD7-5EAB-4885-A973-E1CF8DB2A399}" type="presParOf" srcId="{BB75F0A3-9AE0-4ACB-90A4-CCD2A029AC27}" destId="{AA8BF7DE-59EA-4300-8935-2A29ABF76623}" srcOrd="6" destOrd="0" presId="urn:microsoft.com/office/officeart/2005/8/layout/process5"/>
    <dgm:cxn modelId="{8D7A2005-A4F6-48A8-8EAB-BDDDFD7D4C2D}" type="presParOf" srcId="{BB75F0A3-9AE0-4ACB-90A4-CCD2A029AC27}" destId="{5820D939-B4E4-4213-AFC1-0E6D89504781}" srcOrd="7" destOrd="0" presId="urn:microsoft.com/office/officeart/2005/8/layout/process5"/>
    <dgm:cxn modelId="{5B5BC92F-4BDC-4BA4-94B2-122E8EB6784E}" type="presParOf" srcId="{5820D939-B4E4-4213-AFC1-0E6D89504781}" destId="{AB38C857-41FE-47F7-81ED-B648E254D7AF}" srcOrd="0" destOrd="0" presId="urn:microsoft.com/office/officeart/2005/8/layout/process5"/>
    <dgm:cxn modelId="{26A4939F-32C0-4E05-A128-62D4DAC2CA0A}" type="presParOf" srcId="{BB75F0A3-9AE0-4ACB-90A4-CCD2A029AC27}" destId="{F16C32C3-2282-44E4-9C41-23FAC65229F0}" srcOrd="8" destOrd="0" presId="urn:microsoft.com/office/officeart/2005/8/layout/process5"/>
    <dgm:cxn modelId="{47647D60-BCF7-4FE7-9E45-1F87C5A7F1E3}" type="presParOf" srcId="{BB75F0A3-9AE0-4ACB-90A4-CCD2A029AC27}" destId="{BAD2983C-7B93-433F-9C94-A6DB5B4726D3}" srcOrd="9" destOrd="0" presId="urn:microsoft.com/office/officeart/2005/8/layout/process5"/>
    <dgm:cxn modelId="{5FDAFF53-5632-491E-AFF7-EEFE363EDA03}" type="presParOf" srcId="{BAD2983C-7B93-433F-9C94-A6DB5B4726D3}" destId="{FF487E35-3100-4106-BBBA-4E6B3BD13C20}" srcOrd="0" destOrd="0" presId="urn:microsoft.com/office/officeart/2005/8/layout/process5"/>
    <dgm:cxn modelId="{C36EED2A-4C38-4669-8453-2236CC8F9172}" type="presParOf" srcId="{BB75F0A3-9AE0-4ACB-90A4-CCD2A029AC27}" destId="{5BF13021-6144-4E8E-9399-2FF35D4D03B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endParaRPr lang="es-EC" sz="1800" b="1" dirty="0" smtClean="0">
            <a:solidFill>
              <a:schemeClr val="tx1"/>
            </a:solidFill>
            <a:latin typeface="Maiandra GD" panose="020E0502030308020204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Técnicas de Higiene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 custRadScaleRad="100055" custRadScaleInc="3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A6943704-3DE3-4E19-AEB2-ACC1BCEF872B}" type="presOf" srcId="{32CAA588-EFCC-43C0-9C1A-905427CB8CBF}" destId="{4A6315B9-4A69-4E78-B129-B494791EE371}" srcOrd="0" destOrd="0" presId="urn:microsoft.com/office/officeart/2005/8/layout/cycle7"/>
    <dgm:cxn modelId="{FEEBF86A-3A1F-4C0E-A87B-8CF0F8902695}" type="presOf" srcId="{25C27880-8548-4622-9DDA-CB2B9D6A6A01}" destId="{95721854-C0DE-479B-A3A2-5FFF2E2AE8FB}" srcOrd="0" destOrd="0" presId="urn:microsoft.com/office/officeart/2005/8/layout/cycle7"/>
    <dgm:cxn modelId="{2B5BB311-6BF3-4EB0-8EE3-3B5CA9103E45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37E5A89-51C0-4689-BB98-2FE58E2D709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4BC7785-A4BB-4D9D-A915-9366073819D5}">
      <dgm:prSet phldrT="[Texto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del baño del bebé </a:t>
          </a:r>
          <a:endParaRPr lang="es-EC" sz="19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3C081D2-C387-422B-BFC3-BB1E8E8E544A}" type="parTrans" cxnId="{63857E37-8C20-44B5-95A8-F2CAACE11B76}">
      <dgm:prSet/>
      <dgm:spPr/>
      <dgm:t>
        <a:bodyPr/>
        <a:lstStyle/>
        <a:p>
          <a:endParaRPr lang="es-EC"/>
        </a:p>
      </dgm:t>
    </dgm:pt>
    <dgm:pt modelId="{A47850D7-C831-44AC-A7AC-30826A769C0E}" type="sibTrans" cxnId="{63857E37-8C20-44B5-95A8-F2CAACE11B76}">
      <dgm:prSet/>
      <dgm:spPr/>
      <dgm:t>
        <a:bodyPr/>
        <a:lstStyle/>
        <a:p>
          <a:endParaRPr lang="es-EC"/>
        </a:p>
      </dgm:t>
    </dgm:pt>
    <dgm:pt modelId="{767A0237-18F8-46A4-89BD-2309E0DF8737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Constituye una  buena ocasión de afecto</a:t>
          </a:r>
          <a:endParaRPr lang="es-EC" sz="1800" dirty="0">
            <a:latin typeface="Maiandra GD" panose="020E0502030308020204" pitchFamily="34" charset="0"/>
          </a:endParaRPr>
        </a:p>
      </dgm:t>
    </dgm:pt>
    <dgm:pt modelId="{C5977DC7-6675-4817-9974-4DDE55BD7FE7}" type="parTrans" cxnId="{5AF3671A-A2E3-4CE8-A06F-452462EA4385}">
      <dgm:prSet/>
      <dgm:spPr/>
      <dgm:t>
        <a:bodyPr/>
        <a:lstStyle/>
        <a:p>
          <a:endParaRPr lang="es-EC"/>
        </a:p>
      </dgm:t>
    </dgm:pt>
    <dgm:pt modelId="{321A1F2C-FDC3-489F-AC05-47C2CD07B883}" type="sibTrans" cxnId="{5AF3671A-A2E3-4CE8-A06F-452462EA4385}">
      <dgm:prSet/>
      <dgm:spPr/>
      <dgm:t>
        <a:bodyPr/>
        <a:lstStyle/>
        <a:p>
          <a:endParaRPr lang="es-EC"/>
        </a:p>
      </dgm:t>
    </dgm:pt>
    <dgm:pt modelId="{EE4915B7-ACAA-4EDD-A163-38AAAA2699DC}">
      <dgm:prSet phldrT="[Texto]" custT="1"/>
      <dgm:spPr/>
      <dgm:t>
        <a:bodyPr/>
        <a:lstStyle/>
        <a:p>
          <a:r>
            <a:rPr lang="es-ES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de higiene de ojos</a:t>
          </a:r>
          <a:endParaRPr lang="es-EC" sz="19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436CF464-86FF-4313-9DAE-F35EAABECC27}" type="parTrans" cxnId="{B731E0AE-E7F9-4EE4-A97A-1A0016853210}">
      <dgm:prSet/>
      <dgm:spPr/>
      <dgm:t>
        <a:bodyPr/>
        <a:lstStyle/>
        <a:p>
          <a:endParaRPr lang="es-EC"/>
        </a:p>
      </dgm:t>
    </dgm:pt>
    <dgm:pt modelId="{A545C2DD-8D44-4048-9523-3E2F14853D34}" type="sibTrans" cxnId="{B731E0AE-E7F9-4EE4-A97A-1A0016853210}">
      <dgm:prSet/>
      <dgm:spPr/>
      <dgm:t>
        <a:bodyPr/>
        <a:lstStyle/>
        <a:p>
          <a:endParaRPr lang="es-EC"/>
        </a:p>
      </dgm:t>
    </dgm:pt>
    <dgm:pt modelId="{D2ABDD62-B4AD-4DFB-9764-1A075501F8EA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Aseo delicado</a:t>
          </a:r>
          <a:endParaRPr lang="es-EC" sz="1800" dirty="0">
            <a:latin typeface="Maiandra GD" pitchFamily="34" charset="0"/>
          </a:endParaRPr>
        </a:p>
      </dgm:t>
    </dgm:pt>
    <dgm:pt modelId="{2EACF871-0606-4330-A2CE-4E5355E8E959}" type="parTrans" cxnId="{9BC91A63-52F7-465C-9FED-4A7D0B648E78}">
      <dgm:prSet/>
      <dgm:spPr/>
      <dgm:t>
        <a:bodyPr/>
        <a:lstStyle/>
        <a:p>
          <a:endParaRPr lang="es-EC"/>
        </a:p>
      </dgm:t>
    </dgm:pt>
    <dgm:pt modelId="{E73B67D2-F576-4723-9160-4E3341ABA0D0}" type="sibTrans" cxnId="{9BC91A63-52F7-465C-9FED-4A7D0B648E78}">
      <dgm:prSet/>
      <dgm:spPr/>
      <dgm:t>
        <a:bodyPr/>
        <a:lstStyle/>
        <a:p>
          <a:endParaRPr lang="es-EC"/>
        </a:p>
      </dgm:t>
    </dgm:pt>
    <dgm:pt modelId="{0E9A9154-23CE-4CA4-91D0-F9CEF9BF15E9}">
      <dgm:prSet phldrT="[Texto]" custT="1"/>
      <dgm:spPr/>
      <dgm:t>
        <a:bodyPr/>
        <a:lstStyle/>
        <a:p>
          <a:r>
            <a:rPr lang="es-ES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de higiene de oídos</a:t>
          </a:r>
          <a:endParaRPr lang="es-EC" sz="19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69BD4D8-145D-4FF5-A269-666DE6D69857}" type="parTrans" cxnId="{B61468EE-4C9D-4D2A-B596-D6B17E695320}">
      <dgm:prSet/>
      <dgm:spPr/>
      <dgm:t>
        <a:bodyPr/>
        <a:lstStyle/>
        <a:p>
          <a:endParaRPr lang="es-EC"/>
        </a:p>
      </dgm:t>
    </dgm:pt>
    <dgm:pt modelId="{16451CD2-C8E2-4800-94C6-B951F23795F9}" type="sibTrans" cxnId="{B61468EE-4C9D-4D2A-B596-D6B17E695320}">
      <dgm:prSet/>
      <dgm:spPr/>
      <dgm:t>
        <a:bodyPr/>
        <a:lstStyle/>
        <a:p>
          <a:endParaRPr lang="es-EC"/>
        </a:p>
      </dgm:t>
    </dgm:pt>
    <dgm:pt modelId="{2B1B6991-D42A-4837-8113-AFE60E1C12FC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Aseo delicado</a:t>
          </a:r>
          <a:endParaRPr lang="es-EC" sz="1800" dirty="0">
            <a:latin typeface="Maiandra GD" pitchFamily="34" charset="0"/>
          </a:endParaRPr>
        </a:p>
      </dgm:t>
    </dgm:pt>
    <dgm:pt modelId="{0D852516-89D5-4B97-9211-B3879E357C16}" type="parTrans" cxnId="{28A2CD79-5D25-44B8-8BBB-CE7FAE5F90C7}">
      <dgm:prSet/>
      <dgm:spPr/>
      <dgm:t>
        <a:bodyPr/>
        <a:lstStyle/>
        <a:p>
          <a:endParaRPr lang="es-EC"/>
        </a:p>
      </dgm:t>
    </dgm:pt>
    <dgm:pt modelId="{794005DA-9CAF-478A-95DE-4083F7FC5AF4}" type="sibTrans" cxnId="{28A2CD79-5D25-44B8-8BBB-CE7FAE5F90C7}">
      <dgm:prSet/>
      <dgm:spPr/>
      <dgm:t>
        <a:bodyPr/>
        <a:lstStyle/>
        <a:p>
          <a:endParaRPr lang="es-EC"/>
        </a:p>
      </dgm:t>
    </dgm:pt>
    <dgm:pt modelId="{E295F586-E01E-44E4-8DA2-0B7AA8314B58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Compartir y disfrutar con papá y mamá</a:t>
          </a:r>
          <a:endParaRPr lang="es-EC" sz="1800" dirty="0">
            <a:latin typeface="Maiandra GD" panose="020E0502030308020204" pitchFamily="34" charset="0"/>
          </a:endParaRPr>
        </a:p>
      </dgm:t>
    </dgm:pt>
    <dgm:pt modelId="{CE14B056-A21F-47B5-A8D8-7C0DC00F0ACC}" type="parTrans" cxnId="{A4A57745-6EC1-491F-8312-1B14ADC31D57}">
      <dgm:prSet/>
      <dgm:spPr/>
      <dgm:t>
        <a:bodyPr/>
        <a:lstStyle/>
        <a:p>
          <a:endParaRPr lang="es-EC"/>
        </a:p>
      </dgm:t>
    </dgm:pt>
    <dgm:pt modelId="{A2F38D2D-FC9A-49B3-BC32-9507DE1CB8A8}" type="sibTrans" cxnId="{A4A57745-6EC1-491F-8312-1B14ADC31D57}">
      <dgm:prSet/>
      <dgm:spPr/>
      <dgm:t>
        <a:bodyPr/>
        <a:lstStyle/>
        <a:p>
          <a:endParaRPr lang="es-EC"/>
        </a:p>
      </dgm:t>
    </dgm:pt>
    <dgm:pt modelId="{88330BE3-1987-470A-8140-FC9FC7D6DE59}">
      <dgm:prSet phldrT="[Texto]" custT="1"/>
      <dgm:spPr/>
      <dgm:t>
        <a:bodyPr/>
        <a:lstStyle/>
        <a:p>
          <a:pPr algn="just"/>
          <a:endParaRPr lang="es-EC" sz="1800" dirty="0">
            <a:latin typeface="Maiandra GD" panose="020E0502030308020204" pitchFamily="34" charset="0"/>
          </a:endParaRPr>
        </a:p>
      </dgm:t>
    </dgm:pt>
    <dgm:pt modelId="{3A1D683B-6304-4258-9293-BBB2D8225B8A}" type="parTrans" cxnId="{E7AE33C3-08A3-4948-8908-40557405AA07}">
      <dgm:prSet/>
      <dgm:spPr/>
      <dgm:t>
        <a:bodyPr/>
        <a:lstStyle/>
        <a:p>
          <a:endParaRPr lang="es-EC"/>
        </a:p>
      </dgm:t>
    </dgm:pt>
    <dgm:pt modelId="{3D245474-B5FD-4B5F-AC39-E9137A4D74F8}" type="sibTrans" cxnId="{E7AE33C3-08A3-4948-8908-40557405AA07}">
      <dgm:prSet/>
      <dgm:spPr/>
      <dgm:t>
        <a:bodyPr/>
        <a:lstStyle/>
        <a:p>
          <a:endParaRPr lang="es-EC"/>
        </a:p>
      </dgm:t>
    </dgm:pt>
    <dgm:pt modelId="{B214A826-DD19-42F9-B21C-746C7EE5B66F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Estimular las áreas del desarrollo</a:t>
          </a:r>
          <a:endParaRPr lang="es-EC" sz="1800" dirty="0">
            <a:latin typeface="Maiandra GD" panose="020E0502030308020204" pitchFamily="34" charset="0"/>
          </a:endParaRPr>
        </a:p>
      </dgm:t>
    </dgm:pt>
    <dgm:pt modelId="{AB4B68E8-B34C-4A65-8AD0-58EC3BE91B9D}" type="parTrans" cxnId="{C886D5D1-2A7B-4D08-8DDB-70B12EF58D0C}">
      <dgm:prSet/>
      <dgm:spPr/>
      <dgm:t>
        <a:bodyPr/>
        <a:lstStyle/>
        <a:p>
          <a:endParaRPr lang="es-EC"/>
        </a:p>
      </dgm:t>
    </dgm:pt>
    <dgm:pt modelId="{C53596B7-9519-40C1-B980-010FE084F55D}" type="sibTrans" cxnId="{C886D5D1-2A7B-4D08-8DDB-70B12EF58D0C}">
      <dgm:prSet/>
      <dgm:spPr/>
      <dgm:t>
        <a:bodyPr/>
        <a:lstStyle/>
        <a:p>
          <a:endParaRPr lang="es-EC"/>
        </a:p>
      </dgm:t>
    </dgm:pt>
    <dgm:pt modelId="{705A22B4-C882-49D5-903D-983B6BEAF4B5}">
      <dgm:prSet phldrT="[Texto]" custT="1"/>
      <dgm:spPr/>
      <dgm:t>
        <a:bodyPr/>
        <a:lstStyle/>
        <a:p>
          <a:pPr algn="just"/>
          <a:endParaRPr lang="es-EC" sz="1800" dirty="0">
            <a:latin typeface="Maiandra GD" panose="020E0502030308020204" pitchFamily="34" charset="0"/>
          </a:endParaRPr>
        </a:p>
      </dgm:t>
    </dgm:pt>
    <dgm:pt modelId="{B83825B1-AEDB-4305-A209-2F5E87F9F6B4}" type="parTrans" cxnId="{52BD85D3-F0DD-42F4-AC76-B1B3A78B1E5C}">
      <dgm:prSet/>
      <dgm:spPr/>
      <dgm:t>
        <a:bodyPr/>
        <a:lstStyle/>
        <a:p>
          <a:endParaRPr lang="es-EC"/>
        </a:p>
      </dgm:t>
    </dgm:pt>
    <dgm:pt modelId="{0DDD1842-5E61-4A5E-AA4B-6C4D7C427DF9}" type="sibTrans" cxnId="{52BD85D3-F0DD-42F4-AC76-B1B3A78B1E5C}">
      <dgm:prSet/>
      <dgm:spPr/>
      <dgm:t>
        <a:bodyPr/>
        <a:lstStyle/>
        <a:p>
          <a:endParaRPr lang="es-EC"/>
        </a:p>
      </dgm:t>
    </dgm:pt>
    <dgm:pt modelId="{A6087111-F8A2-4012-BC99-4350DEA87D3A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Acostado o sentado</a:t>
          </a:r>
          <a:endParaRPr lang="es-EC" sz="1800" dirty="0">
            <a:latin typeface="Maiandra GD" pitchFamily="34" charset="0"/>
          </a:endParaRPr>
        </a:p>
      </dgm:t>
    </dgm:pt>
    <dgm:pt modelId="{7FEE18FB-F2EE-4D39-8F26-5CBCD03ADD21}" type="parTrans" cxnId="{2B89257A-C1F9-4B98-91BA-9DFB334C7529}">
      <dgm:prSet/>
      <dgm:spPr/>
      <dgm:t>
        <a:bodyPr/>
        <a:lstStyle/>
        <a:p>
          <a:endParaRPr lang="es-EC"/>
        </a:p>
      </dgm:t>
    </dgm:pt>
    <dgm:pt modelId="{7929BE4A-E89E-4DCF-9BC4-CE202D0215DE}" type="sibTrans" cxnId="{2B89257A-C1F9-4B98-91BA-9DFB334C7529}">
      <dgm:prSet/>
      <dgm:spPr/>
      <dgm:t>
        <a:bodyPr/>
        <a:lstStyle/>
        <a:p>
          <a:endParaRPr lang="es-EC"/>
        </a:p>
      </dgm:t>
    </dgm:pt>
    <dgm:pt modelId="{E52608D6-18F6-4C8B-8684-41B0846810FB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Momento importante  para demostrar afecto</a:t>
          </a:r>
          <a:endParaRPr lang="es-EC" sz="1800" dirty="0">
            <a:latin typeface="Maiandra GD" pitchFamily="34" charset="0"/>
          </a:endParaRPr>
        </a:p>
      </dgm:t>
    </dgm:pt>
    <dgm:pt modelId="{54DE62B9-13EB-4CC9-AB66-E10ABDC2D675}" type="parTrans" cxnId="{D7F3024B-57E6-4ED4-9C96-C4E8BCE64A7D}">
      <dgm:prSet/>
      <dgm:spPr/>
      <dgm:t>
        <a:bodyPr/>
        <a:lstStyle/>
        <a:p>
          <a:endParaRPr lang="es-EC"/>
        </a:p>
      </dgm:t>
    </dgm:pt>
    <dgm:pt modelId="{F53DAAFD-7FFF-4413-93F0-7A044E0C3EE8}" type="sibTrans" cxnId="{D7F3024B-57E6-4ED4-9C96-C4E8BCE64A7D}">
      <dgm:prSet/>
      <dgm:spPr/>
      <dgm:t>
        <a:bodyPr/>
        <a:lstStyle/>
        <a:p>
          <a:endParaRPr lang="es-EC"/>
        </a:p>
      </dgm:t>
    </dgm:pt>
    <dgm:pt modelId="{006481EA-BC18-490A-8F0B-B97A749C31F4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Acostado o sentado</a:t>
          </a:r>
          <a:endParaRPr lang="es-EC" sz="1800" dirty="0">
            <a:latin typeface="Maiandra GD" pitchFamily="34" charset="0"/>
          </a:endParaRPr>
        </a:p>
      </dgm:t>
    </dgm:pt>
    <dgm:pt modelId="{A0DCF665-9D71-4537-B2DF-448CFBEE4EDE}" type="parTrans" cxnId="{019A1714-AFAF-430C-BF21-FB4C0DEB180C}">
      <dgm:prSet/>
      <dgm:spPr/>
      <dgm:t>
        <a:bodyPr/>
        <a:lstStyle/>
        <a:p>
          <a:endParaRPr lang="es-EC"/>
        </a:p>
      </dgm:t>
    </dgm:pt>
    <dgm:pt modelId="{5F0AE6BF-89C9-4828-89AE-35592CB0B00B}" type="sibTrans" cxnId="{019A1714-AFAF-430C-BF21-FB4C0DEB180C}">
      <dgm:prSet/>
      <dgm:spPr/>
      <dgm:t>
        <a:bodyPr/>
        <a:lstStyle/>
        <a:p>
          <a:endParaRPr lang="es-EC"/>
        </a:p>
      </dgm:t>
    </dgm:pt>
    <dgm:pt modelId="{1E70CB0A-E840-4E72-B5EC-6292D9A6605E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Momento para conversar con el niño</a:t>
          </a:r>
          <a:endParaRPr lang="es-EC" sz="1800" dirty="0">
            <a:latin typeface="Maiandra GD" pitchFamily="34" charset="0"/>
          </a:endParaRPr>
        </a:p>
      </dgm:t>
    </dgm:pt>
    <dgm:pt modelId="{B1871586-03A4-47E2-8B2C-DF254BEF6708}" type="parTrans" cxnId="{46519A0F-CDA6-436F-87CC-7DFA2C90F83B}">
      <dgm:prSet/>
      <dgm:spPr/>
      <dgm:t>
        <a:bodyPr/>
        <a:lstStyle/>
        <a:p>
          <a:endParaRPr lang="es-EC"/>
        </a:p>
      </dgm:t>
    </dgm:pt>
    <dgm:pt modelId="{FC6279C7-DDF4-4D3E-897C-98A4929B3FD1}" type="sibTrans" cxnId="{46519A0F-CDA6-436F-87CC-7DFA2C90F83B}">
      <dgm:prSet/>
      <dgm:spPr/>
      <dgm:t>
        <a:bodyPr/>
        <a:lstStyle/>
        <a:p>
          <a:endParaRPr lang="es-EC"/>
        </a:p>
      </dgm:t>
    </dgm:pt>
    <dgm:pt modelId="{3AC4399D-DE77-4541-97AA-045D0D1C7557}" type="pres">
      <dgm:prSet presAssocID="{D37E5A89-51C0-4689-BB98-2FE58E2D70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B54A06F-2397-4BAB-B5A4-D32B1027BABC}" type="pres">
      <dgm:prSet presAssocID="{04BC7785-A4BB-4D9D-A915-9366073819D5}" presName="linNode" presStyleCnt="0"/>
      <dgm:spPr/>
    </dgm:pt>
    <dgm:pt modelId="{0A248A5E-9BA8-4D14-B2E0-CD1596740E9B}" type="pres">
      <dgm:prSet presAssocID="{04BC7785-A4BB-4D9D-A915-9366073819D5}" presName="parentText" presStyleLbl="node1" presStyleIdx="0" presStyleCnt="3" custScaleY="5055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19C1FF-6D12-4094-979C-133E01F431F1}" type="pres">
      <dgm:prSet presAssocID="{04BC7785-A4BB-4D9D-A915-9366073819D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E79E11-DE39-49CE-8365-2AC1BB89F055}" type="pres">
      <dgm:prSet presAssocID="{A47850D7-C831-44AC-A7AC-30826A769C0E}" presName="sp" presStyleCnt="0"/>
      <dgm:spPr/>
    </dgm:pt>
    <dgm:pt modelId="{4E5C47B4-5F33-4594-A9C8-6F0A924EAC5F}" type="pres">
      <dgm:prSet presAssocID="{EE4915B7-ACAA-4EDD-A163-38AAAA2699DC}" presName="linNode" presStyleCnt="0"/>
      <dgm:spPr/>
    </dgm:pt>
    <dgm:pt modelId="{1FD09D92-582F-4B4E-BDB2-3CFF2A6914DC}" type="pres">
      <dgm:prSet presAssocID="{EE4915B7-ACAA-4EDD-A163-38AAAA2699DC}" presName="parentText" presStyleLbl="node1" presStyleIdx="1" presStyleCnt="3" custScaleY="4680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6DABE3-7EF0-4842-85CE-EDF2DA40A276}" type="pres">
      <dgm:prSet presAssocID="{EE4915B7-ACAA-4EDD-A163-38AAAA2699D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9A84BB-356C-4CED-A7AF-A6BC47D85865}" type="pres">
      <dgm:prSet presAssocID="{A545C2DD-8D44-4048-9523-3E2F14853D34}" presName="sp" presStyleCnt="0"/>
      <dgm:spPr/>
    </dgm:pt>
    <dgm:pt modelId="{5CD27022-2FD6-4AAC-BA4A-02D15AD1557B}" type="pres">
      <dgm:prSet presAssocID="{0E9A9154-23CE-4CA4-91D0-F9CEF9BF15E9}" presName="linNode" presStyleCnt="0"/>
      <dgm:spPr/>
    </dgm:pt>
    <dgm:pt modelId="{05178F49-03A6-4780-B00C-EE484EF7D1BF}" type="pres">
      <dgm:prSet presAssocID="{0E9A9154-23CE-4CA4-91D0-F9CEF9BF15E9}" presName="parentText" presStyleLbl="node1" presStyleIdx="2" presStyleCnt="3" custScaleY="4393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71447E-9FF2-4AF2-87F1-1F53090D759F}" type="pres">
      <dgm:prSet presAssocID="{0E9A9154-23CE-4CA4-91D0-F9CEF9BF15E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2BD85D3-F0DD-42F4-AC76-B1B3A78B1E5C}" srcId="{04BC7785-A4BB-4D9D-A915-9366073819D5}" destId="{705A22B4-C882-49D5-903D-983B6BEAF4B5}" srcOrd="3" destOrd="0" parTransId="{B83825B1-AEDB-4305-A209-2F5E87F9F6B4}" sibTransId="{0DDD1842-5E61-4A5E-AA4B-6C4D7C427DF9}"/>
    <dgm:cxn modelId="{FFFE5902-3EE8-4C6C-832A-A912EF2DB4BA}" type="presOf" srcId="{A6087111-F8A2-4012-BC99-4350DEA87D3A}" destId="{C86DABE3-7EF0-4842-85CE-EDF2DA40A276}" srcOrd="0" destOrd="1" presId="urn:microsoft.com/office/officeart/2005/8/layout/vList5"/>
    <dgm:cxn modelId="{11149B9C-96BE-48D2-8A1B-0F580BD79DB4}" type="presOf" srcId="{04BC7785-A4BB-4D9D-A915-9366073819D5}" destId="{0A248A5E-9BA8-4D14-B2E0-CD1596740E9B}" srcOrd="0" destOrd="0" presId="urn:microsoft.com/office/officeart/2005/8/layout/vList5"/>
    <dgm:cxn modelId="{B731E0AE-E7F9-4EE4-A97A-1A0016853210}" srcId="{D37E5A89-51C0-4689-BB98-2FE58E2D7091}" destId="{EE4915B7-ACAA-4EDD-A163-38AAAA2699DC}" srcOrd="1" destOrd="0" parTransId="{436CF464-86FF-4313-9DAE-F35EAABECC27}" sibTransId="{A545C2DD-8D44-4048-9523-3E2F14853D34}"/>
    <dgm:cxn modelId="{4CAD61CB-CD80-4242-8CCC-6A865A9C211C}" type="presOf" srcId="{006481EA-BC18-490A-8F0B-B97A749C31F4}" destId="{4071447E-9FF2-4AF2-87F1-1F53090D759F}" srcOrd="0" destOrd="1" presId="urn:microsoft.com/office/officeart/2005/8/layout/vList5"/>
    <dgm:cxn modelId="{C886D5D1-2A7B-4D08-8DDB-70B12EF58D0C}" srcId="{04BC7785-A4BB-4D9D-A915-9366073819D5}" destId="{B214A826-DD19-42F9-B21C-746C7EE5B66F}" srcOrd="2" destOrd="0" parTransId="{AB4B68E8-B34C-4A65-8AD0-58EC3BE91B9D}" sibTransId="{C53596B7-9519-40C1-B980-010FE084F55D}"/>
    <dgm:cxn modelId="{D7F3024B-57E6-4ED4-9C96-C4E8BCE64A7D}" srcId="{EE4915B7-ACAA-4EDD-A163-38AAAA2699DC}" destId="{E52608D6-18F6-4C8B-8684-41B0846810FB}" srcOrd="2" destOrd="0" parTransId="{54DE62B9-13EB-4CC9-AB66-E10ABDC2D675}" sibTransId="{F53DAAFD-7FFF-4413-93F0-7A044E0C3EE8}"/>
    <dgm:cxn modelId="{0C9014B0-77FE-479C-9CF7-FCE0C20BC807}" type="presOf" srcId="{EE4915B7-ACAA-4EDD-A163-38AAAA2699DC}" destId="{1FD09D92-582F-4B4E-BDB2-3CFF2A6914DC}" srcOrd="0" destOrd="0" presId="urn:microsoft.com/office/officeart/2005/8/layout/vList5"/>
    <dgm:cxn modelId="{2C352869-0AE4-447F-B4F5-5A1EA9AA1405}" type="presOf" srcId="{0E9A9154-23CE-4CA4-91D0-F9CEF9BF15E9}" destId="{05178F49-03A6-4780-B00C-EE484EF7D1BF}" srcOrd="0" destOrd="0" presId="urn:microsoft.com/office/officeart/2005/8/layout/vList5"/>
    <dgm:cxn modelId="{63857E37-8C20-44B5-95A8-F2CAACE11B76}" srcId="{D37E5A89-51C0-4689-BB98-2FE58E2D7091}" destId="{04BC7785-A4BB-4D9D-A915-9366073819D5}" srcOrd="0" destOrd="0" parTransId="{53C081D2-C387-422B-BFC3-BB1E8E8E544A}" sibTransId="{A47850D7-C831-44AC-A7AC-30826A769C0E}"/>
    <dgm:cxn modelId="{E7AE33C3-08A3-4948-8908-40557405AA07}" srcId="{04BC7785-A4BB-4D9D-A915-9366073819D5}" destId="{88330BE3-1987-470A-8140-FC9FC7D6DE59}" srcOrd="4" destOrd="0" parTransId="{3A1D683B-6304-4258-9293-BBB2D8225B8A}" sibTransId="{3D245474-B5FD-4B5F-AC39-E9137A4D74F8}"/>
    <dgm:cxn modelId="{BF3CC8F6-FD75-4156-B720-91585152821A}" type="presOf" srcId="{D37E5A89-51C0-4689-BB98-2FE58E2D7091}" destId="{3AC4399D-DE77-4541-97AA-045D0D1C7557}" srcOrd="0" destOrd="0" presId="urn:microsoft.com/office/officeart/2005/8/layout/vList5"/>
    <dgm:cxn modelId="{019A1714-AFAF-430C-BF21-FB4C0DEB180C}" srcId="{0E9A9154-23CE-4CA4-91D0-F9CEF9BF15E9}" destId="{006481EA-BC18-490A-8F0B-B97A749C31F4}" srcOrd="1" destOrd="0" parTransId="{A0DCF665-9D71-4537-B2DF-448CFBEE4EDE}" sibTransId="{5F0AE6BF-89C9-4828-89AE-35592CB0B00B}"/>
    <dgm:cxn modelId="{B48E5479-ED39-4280-AD2E-D8866C89435F}" type="presOf" srcId="{767A0237-18F8-46A4-89BD-2309E0DF8737}" destId="{1219C1FF-6D12-4094-979C-133E01F431F1}" srcOrd="0" destOrd="0" presId="urn:microsoft.com/office/officeart/2005/8/layout/vList5"/>
    <dgm:cxn modelId="{C6417881-9037-49FE-B97D-4244CD74C6B1}" type="presOf" srcId="{B214A826-DD19-42F9-B21C-746C7EE5B66F}" destId="{1219C1FF-6D12-4094-979C-133E01F431F1}" srcOrd="0" destOrd="2" presId="urn:microsoft.com/office/officeart/2005/8/layout/vList5"/>
    <dgm:cxn modelId="{2220C0A9-BB96-46C1-B505-21C2269DA7A0}" type="presOf" srcId="{705A22B4-C882-49D5-903D-983B6BEAF4B5}" destId="{1219C1FF-6D12-4094-979C-133E01F431F1}" srcOrd="0" destOrd="3" presId="urn:microsoft.com/office/officeart/2005/8/layout/vList5"/>
    <dgm:cxn modelId="{5AF3671A-A2E3-4CE8-A06F-452462EA4385}" srcId="{04BC7785-A4BB-4D9D-A915-9366073819D5}" destId="{767A0237-18F8-46A4-89BD-2309E0DF8737}" srcOrd="0" destOrd="0" parTransId="{C5977DC7-6675-4817-9974-4DDE55BD7FE7}" sibTransId="{321A1F2C-FDC3-489F-AC05-47C2CD07B883}"/>
    <dgm:cxn modelId="{46519A0F-CDA6-436F-87CC-7DFA2C90F83B}" srcId="{0E9A9154-23CE-4CA4-91D0-F9CEF9BF15E9}" destId="{1E70CB0A-E840-4E72-B5EC-6292D9A6605E}" srcOrd="2" destOrd="0" parTransId="{B1871586-03A4-47E2-8B2C-DF254BEF6708}" sibTransId="{FC6279C7-DDF4-4D3E-897C-98A4929B3FD1}"/>
    <dgm:cxn modelId="{B61468EE-4C9D-4D2A-B596-D6B17E695320}" srcId="{D37E5A89-51C0-4689-BB98-2FE58E2D7091}" destId="{0E9A9154-23CE-4CA4-91D0-F9CEF9BF15E9}" srcOrd="2" destOrd="0" parTransId="{569BD4D8-145D-4FF5-A269-666DE6D69857}" sibTransId="{16451CD2-C8E2-4800-94C6-B951F23795F9}"/>
    <dgm:cxn modelId="{074AAE0A-5973-4AC0-89F8-32BE0680E47D}" type="presOf" srcId="{E52608D6-18F6-4C8B-8684-41B0846810FB}" destId="{C86DABE3-7EF0-4842-85CE-EDF2DA40A276}" srcOrd="0" destOrd="2" presId="urn:microsoft.com/office/officeart/2005/8/layout/vList5"/>
    <dgm:cxn modelId="{D0EC156A-05F7-449A-B3C9-94031878C2FB}" type="presOf" srcId="{E295F586-E01E-44E4-8DA2-0B7AA8314B58}" destId="{1219C1FF-6D12-4094-979C-133E01F431F1}" srcOrd="0" destOrd="1" presId="urn:microsoft.com/office/officeart/2005/8/layout/vList5"/>
    <dgm:cxn modelId="{8A9917B7-6C6B-4C11-BA0A-283C60F726AB}" type="presOf" srcId="{D2ABDD62-B4AD-4DFB-9764-1A075501F8EA}" destId="{C86DABE3-7EF0-4842-85CE-EDF2DA40A276}" srcOrd="0" destOrd="0" presId="urn:microsoft.com/office/officeart/2005/8/layout/vList5"/>
    <dgm:cxn modelId="{2B89257A-C1F9-4B98-91BA-9DFB334C7529}" srcId="{EE4915B7-ACAA-4EDD-A163-38AAAA2699DC}" destId="{A6087111-F8A2-4012-BC99-4350DEA87D3A}" srcOrd="1" destOrd="0" parTransId="{7FEE18FB-F2EE-4D39-8F26-5CBCD03ADD21}" sibTransId="{7929BE4A-E89E-4DCF-9BC4-CE202D0215DE}"/>
    <dgm:cxn modelId="{2C86A2B2-7E95-44B8-B63D-82112055A67B}" type="presOf" srcId="{1E70CB0A-E840-4E72-B5EC-6292D9A6605E}" destId="{4071447E-9FF2-4AF2-87F1-1F53090D759F}" srcOrd="0" destOrd="2" presId="urn:microsoft.com/office/officeart/2005/8/layout/vList5"/>
    <dgm:cxn modelId="{28A2CD79-5D25-44B8-8BBB-CE7FAE5F90C7}" srcId="{0E9A9154-23CE-4CA4-91D0-F9CEF9BF15E9}" destId="{2B1B6991-D42A-4837-8113-AFE60E1C12FC}" srcOrd="0" destOrd="0" parTransId="{0D852516-89D5-4B97-9211-B3879E357C16}" sibTransId="{794005DA-9CAF-478A-95DE-4083F7FC5AF4}"/>
    <dgm:cxn modelId="{A4A57745-6EC1-491F-8312-1B14ADC31D57}" srcId="{04BC7785-A4BB-4D9D-A915-9366073819D5}" destId="{E295F586-E01E-44E4-8DA2-0B7AA8314B58}" srcOrd="1" destOrd="0" parTransId="{CE14B056-A21F-47B5-A8D8-7C0DC00F0ACC}" sibTransId="{A2F38D2D-FC9A-49B3-BC32-9507DE1CB8A8}"/>
    <dgm:cxn modelId="{7419E273-B9D1-4945-A23B-E9B6E431557F}" type="presOf" srcId="{2B1B6991-D42A-4837-8113-AFE60E1C12FC}" destId="{4071447E-9FF2-4AF2-87F1-1F53090D759F}" srcOrd="0" destOrd="0" presId="urn:microsoft.com/office/officeart/2005/8/layout/vList5"/>
    <dgm:cxn modelId="{9BC91A63-52F7-465C-9FED-4A7D0B648E78}" srcId="{EE4915B7-ACAA-4EDD-A163-38AAAA2699DC}" destId="{D2ABDD62-B4AD-4DFB-9764-1A075501F8EA}" srcOrd="0" destOrd="0" parTransId="{2EACF871-0606-4330-A2CE-4E5355E8E959}" sibTransId="{E73B67D2-F576-4723-9160-4E3341ABA0D0}"/>
    <dgm:cxn modelId="{05B76C52-2EB8-4968-97FF-B6DB0D72A298}" type="presOf" srcId="{88330BE3-1987-470A-8140-FC9FC7D6DE59}" destId="{1219C1FF-6D12-4094-979C-133E01F431F1}" srcOrd="0" destOrd="4" presId="urn:microsoft.com/office/officeart/2005/8/layout/vList5"/>
    <dgm:cxn modelId="{3589C30E-0696-4434-896F-9C79BB62A955}" type="presParOf" srcId="{3AC4399D-DE77-4541-97AA-045D0D1C7557}" destId="{DB54A06F-2397-4BAB-B5A4-D32B1027BABC}" srcOrd="0" destOrd="0" presId="urn:microsoft.com/office/officeart/2005/8/layout/vList5"/>
    <dgm:cxn modelId="{D34F9DB5-6DB6-48D3-9A15-5903877DE0D1}" type="presParOf" srcId="{DB54A06F-2397-4BAB-B5A4-D32B1027BABC}" destId="{0A248A5E-9BA8-4D14-B2E0-CD1596740E9B}" srcOrd="0" destOrd="0" presId="urn:microsoft.com/office/officeart/2005/8/layout/vList5"/>
    <dgm:cxn modelId="{D52AA2AB-5E48-4886-B536-C42794BBD8DF}" type="presParOf" srcId="{DB54A06F-2397-4BAB-B5A4-D32B1027BABC}" destId="{1219C1FF-6D12-4094-979C-133E01F431F1}" srcOrd="1" destOrd="0" presId="urn:microsoft.com/office/officeart/2005/8/layout/vList5"/>
    <dgm:cxn modelId="{86F122E9-A46A-4529-A812-7DBCFF1373C4}" type="presParOf" srcId="{3AC4399D-DE77-4541-97AA-045D0D1C7557}" destId="{CAE79E11-DE39-49CE-8365-2AC1BB89F055}" srcOrd="1" destOrd="0" presId="urn:microsoft.com/office/officeart/2005/8/layout/vList5"/>
    <dgm:cxn modelId="{8362C107-5E8A-4763-BD8E-259E7B939035}" type="presParOf" srcId="{3AC4399D-DE77-4541-97AA-045D0D1C7557}" destId="{4E5C47B4-5F33-4594-A9C8-6F0A924EAC5F}" srcOrd="2" destOrd="0" presId="urn:microsoft.com/office/officeart/2005/8/layout/vList5"/>
    <dgm:cxn modelId="{89A6DBEF-8899-433A-9243-922C40055A1B}" type="presParOf" srcId="{4E5C47B4-5F33-4594-A9C8-6F0A924EAC5F}" destId="{1FD09D92-582F-4B4E-BDB2-3CFF2A6914DC}" srcOrd="0" destOrd="0" presId="urn:microsoft.com/office/officeart/2005/8/layout/vList5"/>
    <dgm:cxn modelId="{8D19CB8D-38BD-4E92-A796-7ABB8D84E93C}" type="presParOf" srcId="{4E5C47B4-5F33-4594-A9C8-6F0A924EAC5F}" destId="{C86DABE3-7EF0-4842-85CE-EDF2DA40A276}" srcOrd="1" destOrd="0" presId="urn:microsoft.com/office/officeart/2005/8/layout/vList5"/>
    <dgm:cxn modelId="{08F46416-E5DF-492C-9C62-80A28D8EAE2D}" type="presParOf" srcId="{3AC4399D-DE77-4541-97AA-045D0D1C7557}" destId="{F59A84BB-356C-4CED-A7AF-A6BC47D85865}" srcOrd="3" destOrd="0" presId="urn:microsoft.com/office/officeart/2005/8/layout/vList5"/>
    <dgm:cxn modelId="{33E750C9-3343-4B78-8FC0-17C1BE12B7C1}" type="presParOf" srcId="{3AC4399D-DE77-4541-97AA-045D0D1C7557}" destId="{5CD27022-2FD6-4AAC-BA4A-02D15AD1557B}" srcOrd="4" destOrd="0" presId="urn:microsoft.com/office/officeart/2005/8/layout/vList5"/>
    <dgm:cxn modelId="{DDD34D4A-4FA1-497B-9A3C-6B9E8DF70266}" type="presParOf" srcId="{5CD27022-2FD6-4AAC-BA4A-02D15AD1557B}" destId="{05178F49-03A6-4780-B00C-EE484EF7D1BF}" srcOrd="0" destOrd="0" presId="urn:microsoft.com/office/officeart/2005/8/layout/vList5"/>
    <dgm:cxn modelId="{EEF42BA6-9320-44BB-8C6F-DF2EBAE4A209}" type="presParOf" srcId="{5CD27022-2FD6-4AAC-BA4A-02D15AD1557B}" destId="{4071447E-9FF2-4AF2-87F1-1F53090D759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37E5A89-51C0-4689-BB98-2FE58E2D709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4BC7785-A4BB-4D9D-A915-9366073819D5}">
      <dgm:prSet phldrT="[Texto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higiene de la nariz</a:t>
          </a:r>
          <a:endParaRPr lang="es-EC" sz="19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3C081D2-C387-422B-BFC3-BB1E8E8E544A}" type="parTrans" cxnId="{63857E37-8C20-44B5-95A8-F2CAACE11B76}">
      <dgm:prSet/>
      <dgm:spPr/>
      <dgm:t>
        <a:bodyPr/>
        <a:lstStyle/>
        <a:p>
          <a:endParaRPr lang="es-EC"/>
        </a:p>
      </dgm:t>
    </dgm:pt>
    <dgm:pt modelId="{A47850D7-C831-44AC-A7AC-30826A769C0E}" type="sibTrans" cxnId="{63857E37-8C20-44B5-95A8-F2CAACE11B76}">
      <dgm:prSet/>
      <dgm:spPr/>
      <dgm:t>
        <a:bodyPr/>
        <a:lstStyle/>
        <a:p>
          <a:endParaRPr lang="es-EC"/>
        </a:p>
      </dgm:t>
    </dgm:pt>
    <dgm:pt modelId="{767A0237-18F8-46A4-89BD-2309E0DF8737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Aseo delicado</a:t>
          </a:r>
          <a:endParaRPr lang="es-EC" sz="1800" dirty="0">
            <a:latin typeface="Maiandra GD" pitchFamily="34" charset="0"/>
          </a:endParaRPr>
        </a:p>
      </dgm:t>
    </dgm:pt>
    <dgm:pt modelId="{C5977DC7-6675-4817-9974-4DDE55BD7FE7}" type="parTrans" cxnId="{5AF3671A-A2E3-4CE8-A06F-452462EA4385}">
      <dgm:prSet/>
      <dgm:spPr/>
      <dgm:t>
        <a:bodyPr/>
        <a:lstStyle/>
        <a:p>
          <a:endParaRPr lang="es-EC"/>
        </a:p>
      </dgm:t>
    </dgm:pt>
    <dgm:pt modelId="{321A1F2C-FDC3-489F-AC05-47C2CD07B883}" type="sibTrans" cxnId="{5AF3671A-A2E3-4CE8-A06F-452462EA4385}">
      <dgm:prSet/>
      <dgm:spPr/>
      <dgm:t>
        <a:bodyPr/>
        <a:lstStyle/>
        <a:p>
          <a:endParaRPr lang="es-EC"/>
        </a:p>
      </dgm:t>
    </dgm:pt>
    <dgm:pt modelId="{EE4915B7-ACAA-4EDD-A163-38AAAA2699DC}">
      <dgm:prSet phldrT="[Texto]" custT="1"/>
      <dgm:spPr/>
      <dgm:t>
        <a:bodyPr/>
        <a:lstStyle/>
        <a:p>
          <a:r>
            <a:rPr lang="es-ES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higiene de la boca</a:t>
          </a:r>
          <a:endParaRPr lang="es-EC" sz="19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436CF464-86FF-4313-9DAE-F35EAABECC27}" type="parTrans" cxnId="{B731E0AE-E7F9-4EE4-A97A-1A0016853210}">
      <dgm:prSet/>
      <dgm:spPr/>
      <dgm:t>
        <a:bodyPr/>
        <a:lstStyle/>
        <a:p>
          <a:endParaRPr lang="es-EC"/>
        </a:p>
      </dgm:t>
    </dgm:pt>
    <dgm:pt modelId="{A545C2DD-8D44-4048-9523-3E2F14853D34}" type="sibTrans" cxnId="{B731E0AE-E7F9-4EE4-A97A-1A0016853210}">
      <dgm:prSet/>
      <dgm:spPr/>
      <dgm:t>
        <a:bodyPr/>
        <a:lstStyle/>
        <a:p>
          <a:endParaRPr lang="es-EC"/>
        </a:p>
      </dgm:t>
    </dgm:pt>
    <dgm:pt modelId="{D2ABDD62-B4AD-4DFB-9764-1A075501F8EA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Aseo correcto y delicado</a:t>
          </a:r>
          <a:endParaRPr lang="es-EC" sz="1800" dirty="0">
            <a:latin typeface="Maiandra GD" pitchFamily="34" charset="0"/>
          </a:endParaRPr>
        </a:p>
      </dgm:t>
    </dgm:pt>
    <dgm:pt modelId="{2EACF871-0606-4330-A2CE-4E5355E8E959}" type="parTrans" cxnId="{9BC91A63-52F7-465C-9FED-4A7D0B648E78}">
      <dgm:prSet/>
      <dgm:spPr/>
      <dgm:t>
        <a:bodyPr/>
        <a:lstStyle/>
        <a:p>
          <a:endParaRPr lang="es-EC"/>
        </a:p>
      </dgm:t>
    </dgm:pt>
    <dgm:pt modelId="{E73B67D2-F576-4723-9160-4E3341ABA0D0}" type="sibTrans" cxnId="{9BC91A63-52F7-465C-9FED-4A7D0B648E78}">
      <dgm:prSet/>
      <dgm:spPr/>
      <dgm:t>
        <a:bodyPr/>
        <a:lstStyle/>
        <a:p>
          <a:endParaRPr lang="es-EC"/>
        </a:p>
      </dgm:t>
    </dgm:pt>
    <dgm:pt modelId="{0E9A9154-23CE-4CA4-91D0-F9CEF9BF15E9}">
      <dgm:prSet phldrT="[Texto]" custT="1"/>
      <dgm:spPr/>
      <dgm:t>
        <a:bodyPr/>
        <a:lstStyle/>
        <a:p>
          <a:r>
            <a:rPr lang="es-ES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higiene del cuello y axilas</a:t>
          </a:r>
          <a:endParaRPr lang="es-EC" sz="19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69BD4D8-145D-4FF5-A269-666DE6D69857}" type="parTrans" cxnId="{B61468EE-4C9D-4D2A-B596-D6B17E695320}">
      <dgm:prSet/>
      <dgm:spPr/>
      <dgm:t>
        <a:bodyPr/>
        <a:lstStyle/>
        <a:p>
          <a:endParaRPr lang="es-EC"/>
        </a:p>
      </dgm:t>
    </dgm:pt>
    <dgm:pt modelId="{16451CD2-C8E2-4800-94C6-B951F23795F9}" type="sibTrans" cxnId="{B61468EE-4C9D-4D2A-B596-D6B17E695320}">
      <dgm:prSet/>
      <dgm:spPr/>
      <dgm:t>
        <a:bodyPr/>
        <a:lstStyle/>
        <a:p>
          <a:endParaRPr lang="es-EC"/>
        </a:p>
      </dgm:t>
    </dgm:pt>
    <dgm:pt modelId="{2B1B6991-D42A-4837-8113-AFE60E1C12FC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Aseo minuciosos</a:t>
          </a:r>
          <a:endParaRPr lang="es-EC" sz="1800" dirty="0">
            <a:latin typeface="Maiandra GD" pitchFamily="34" charset="0"/>
          </a:endParaRPr>
        </a:p>
      </dgm:t>
    </dgm:pt>
    <dgm:pt modelId="{0D852516-89D5-4B97-9211-B3879E357C16}" type="parTrans" cxnId="{28A2CD79-5D25-44B8-8BBB-CE7FAE5F90C7}">
      <dgm:prSet/>
      <dgm:spPr/>
      <dgm:t>
        <a:bodyPr/>
        <a:lstStyle/>
        <a:p>
          <a:endParaRPr lang="es-EC"/>
        </a:p>
      </dgm:t>
    </dgm:pt>
    <dgm:pt modelId="{794005DA-9CAF-478A-95DE-4083F7FC5AF4}" type="sibTrans" cxnId="{28A2CD79-5D25-44B8-8BBB-CE7FAE5F90C7}">
      <dgm:prSet/>
      <dgm:spPr/>
      <dgm:t>
        <a:bodyPr/>
        <a:lstStyle/>
        <a:p>
          <a:endParaRPr lang="es-EC"/>
        </a:p>
      </dgm:t>
    </dgm:pt>
    <dgm:pt modelId="{33E4CE55-DF81-495C-B516-6C9C7FC24847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Materiales específicos</a:t>
          </a:r>
          <a:endParaRPr lang="es-EC" sz="1800" dirty="0">
            <a:latin typeface="Maiandra GD" pitchFamily="34" charset="0"/>
          </a:endParaRPr>
        </a:p>
      </dgm:t>
    </dgm:pt>
    <dgm:pt modelId="{C07C905D-73E7-4AAE-8992-B7C991342969}" type="parTrans" cxnId="{AD37F86D-4985-4AAE-A988-91D84D239472}">
      <dgm:prSet/>
      <dgm:spPr/>
      <dgm:t>
        <a:bodyPr/>
        <a:lstStyle/>
        <a:p>
          <a:endParaRPr lang="es-EC"/>
        </a:p>
      </dgm:t>
    </dgm:pt>
    <dgm:pt modelId="{8B2D5D2F-132E-4350-84C3-C7E948513ACE}" type="sibTrans" cxnId="{AD37F86D-4985-4AAE-A988-91D84D239472}">
      <dgm:prSet/>
      <dgm:spPr/>
      <dgm:t>
        <a:bodyPr/>
        <a:lstStyle/>
        <a:p>
          <a:endParaRPr lang="es-EC"/>
        </a:p>
      </dgm:t>
    </dgm:pt>
    <dgm:pt modelId="{18DA51AC-A139-4574-B211-28D50B889ECF}">
      <dgm:prSet phldrT="[Texto]" custT="1"/>
      <dgm:spPr/>
      <dgm:t>
        <a:bodyPr/>
        <a:lstStyle/>
        <a:p>
          <a:endParaRPr lang="es-EC" sz="1800" dirty="0">
            <a:latin typeface="Maiandra GD" pitchFamily="34" charset="0"/>
          </a:endParaRPr>
        </a:p>
      </dgm:t>
    </dgm:pt>
    <dgm:pt modelId="{86A1CE4E-8DD7-47FA-A9FF-9C5320254A50}" type="parTrans" cxnId="{F066B4EB-D599-4548-AD28-E32761F9AD17}">
      <dgm:prSet/>
      <dgm:spPr/>
      <dgm:t>
        <a:bodyPr/>
        <a:lstStyle/>
        <a:p>
          <a:endParaRPr lang="es-EC"/>
        </a:p>
      </dgm:t>
    </dgm:pt>
    <dgm:pt modelId="{C15429CD-1CFE-448F-A722-AE7F63A821A7}" type="sibTrans" cxnId="{F066B4EB-D599-4548-AD28-E32761F9AD17}">
      <dgm:prSet/>
      <dgm:spPr/>
      <dgm:t>
        <a:bodyPr/>
        <a:lstStyle/>
        <a:p>
          <a:endParaRPr lang="es-EC"/>
        </a:p>
      </dgm:t>
    </dgm:pt>
    <dgm:pt modelId="{A251CAFA-0DCC-4F79-A62C-9ABE3AB29772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Demostrar afecto hacia el niño</a:t>
          </a:r>
          <a:endParaRPr lang="es-EC" sz="1800" dirty="0">
            <a:latin typeface="Maiandra GD" pitchFamily="34" charset="0"/>
          </a:endParaRPr>
        </a:p>
      </dgm:t>
    </dgm:pt>
    <dgm:pt modelId="{3EF6183C-B3FE-4547-8D56-4EAEF3C23E9F}" type="parTrans" cxnId="{FEEF76BB-5E52-4B1D-ADA0-06D5676478BB}">
      <dgm:prSet/>
      <dgm:spPr/>
      <dgm:t>
        <a:bodyPr/>
        <a:lstStyle/>
        <a:p>
          <a:endParaRPr lang="es-EC"/>
        </a:p>
      </dgm:t>
    </dgm:pt>
    <dgm:pt modelId="{6598FA82-3501-40DC-BB07-4639F75D8853}" type="sibTrans" cxnId="{FEEF76BB-5E52-4B1D-ADA0-06D5676478BB}">
      <dgm:prSet/>
      <dgm:spPr/>
      <dgm:t>
        <a:bodyPr/>
        <a:lstStyle/>
        <a:p>
          <a:endParaRPr lang="es-EC"/>
        </a:p>
      </dgm:t>
    </dgm:pt>
    <dgm:pt modelId="{E4F3D90A-2C52-4C92-A88F-9AA4B3D0BBCF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Materiales específicos</a:t>
          </a:r>
          <a:endParaRPr lang="es-EC" sz="1800" dirty="0">
            <a:latin typeface="Maiandra GD" pitchFamily="34" charset="0"/>
          </a:endParaRPr>
        </a:p>
      </dgm:t>
    </dgm:pt>
    <dgm:pt modelId="{5D1A219C-756D-45E3-A67C-763BDF606F1B}" type="parTrans" cxnId="{BF995BB5-6F18-415F-AE78-0F341E9CB2D4}">
      <dgm:prSet/>
      <dgm:spPr/>
      <dgm:t>
        <a:bodyPr/>
        <a:lstStyle/>
        <a:p>
          <a:endParaRPr lang="es-EC"/>
        </a:p>
      </dgm:t>
    </dgm:pt>
    <dgm:pt modelId="{F0D8859D-F57A-4B85-8A1E-31F3D1A9AD7B}" type="sibTrans" cxnId="{BF995BB5-6F18-415F-AE78-0F341E9CB2D4}">
      <dgm:prSet/>
      <dgm:spPr/>
      <dgm:t>
        <a:bodyPr/>
        <a:lstStyle/>
        <a:p>
          <a:endParaRPr lang="es-EC"/>
        </a:p>
      </dgm:t>
    </dgm:pt>
    <dgm:pt modelId="{CE84494D-D6E6-49D0-B25F-B69E3A29FEC9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Realiza la maestra y los padres</a:t>
          </a:r>
          <a:endParaRPr lang="es-EC" sz="1800" dirty="0">
            <a:latin typeface="Maiandra GD" pitchFamily="34" charset="0"/>
          </a:endParaRPr>
        </a:p>
      </dgm:t>
    </dgm:pt>
    <dgm:pt modelId="{AEFD0FEB-7E0C-422A-A4B9-6A1475C9B533}" type="parTrans" cxnId="{BCD2F211-9F90-4543-83F7-C04FF89D91A1}">
      <dgm:prSet/>
      <dgm:spPr/>
      <dgm:t>
        <a:bodyPr/>
        <a:lstStyle/>
        <a:p>
          <a:endParaRPr lang="es-EC"/>
        </a:p>
      </dgm:t>
    </dgm:pt>
    <dgm:pt modelId="{7F3667DC-CF1F-416F-924E-51B40A6E58FB}" type="sibTrans" cxnId="{BCD2F211-9F90-4543-83F7-C04FF89D91A1}">
      <dgm:prSet/>
      <dgm:spPr/>
      <dgm:t>
        <a:bodyPr/>
        <a:lstStyle/>
        <a:p>
          <a:endParaRPr lang="es-EC"/>
        </a:p>
      </dgm:t>
    </dgm:pt>
    <dgm:pt modelId="{996CCBB9-9082-43D0-80AA-766E068D8445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Durante el baño o en cualquier momento</a:t>
          </a:r>
          <a:endParaRPr lang="es-EC" sz="1800" dirty="0">
            <a:latin typeface="Maiandra GD" pitchFamily="34" charset="0"/>
          </a:endParaRPr>
        </a:p>
      </dgm:t>
    </dgm:pt>
    <dgm:pt modelId="{94E7BA42-B56C-4F97-AC5B-9A1A0A1AF70F}" type="parTrans" cxnId="{5160FCEB-AC58-49D4-8006-33A1028862E2}">
      <dgm:prSet/>
      <dgm:spPr/>
      <dgm:t>
        <a:bodyPr/>
        <a:lstStyle/>
        <a:p>
          <a:endParaRPr lang="es-EC"/>
        </a:p>
      </dgm:t>
    </dgm:pt>
    <dgm:pt modelId="{0583B57D-97DB-4A47-B873-962CD48AC40E}" type="sibTrans" cxnId="{5160FCEB-AC58-49D4-8006-33A1028862E2}">
      <dgm:prSet/>
      <dgm:spPr/>
      <dgm:t>
        <a:bodyPr/>
        <a:lstStyle/>
        <a:p>
          <a:endParaRPr lang="es-EC"/>
        </a:p>
      </dgm:t>
    </dgm:pt>
    <dgm:pt modelId="{8E46F9C2-3694-40E1-964A-DBF8BF056784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Previene irritaciones de la piel</a:t>
          </a:r>
          <a:endParaRPr lang="es-EC" sz="1800" dirty="0">
            <a:latin typeface="Maiandra GD" pitchFamily="34" charset="0"/>
          </a:endParaRPr>
        </a:p>
      </dgm:t>
    </dgm:pt>
    <dgm:pt modelId="{ABF5D6F4-A60D-41DA-AF4D-56CE4A1F61A4}" type="parTrans" cxnId="{02C85B6A-6619-4BDC-A1E4-E508A8C83190}">
      <dgm:prSet/>
      <dgm:spPr/>
      <dgm:t>
        <a:bodyPr/>
        <a:lstStyle/>
        <a:p>
          <a:endParaRPr lang="es-EC"/>
        </a:p>
      </dgm:t>
    </dgm:pt>
    <dgm:pt modelId="{52326F1B-479F-4106-AD5D-176F26389415}" type="sibTrans" cxnId="{02C85B6A-6619-4BDC-A1E4-E508A8C83190}">
      <dgm:prSet/>
      <dgm:spPr/>
      <dgm:t>
        <a:bodyPr/>
        <a:lstStyle/>
        <a:p>
          <a:endParaRPr lang="es-EC"/>
        </a:p>
      </dgm:t>
    </dgm:pt>
    <dgm:pt modelId="{3AC4399D-DE77-4541-97AA-045D0D1C7557}" type="pres">
      <dgm:prSet presAssocID="{D37E5A89-51C0-4689-BB98-2FE58E2D70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B54A06F-2397-4BAB-B5A4-D32B1027BABC}" type="pres">
      <dgm:prSet presAssocID="{04BC7785-A4BB-4D9D-A915-9366073819D5}" presName="linNode" presStyleCnt="0"/>
      <dgm:spPr/>
    </dgm:pt>
    <dgm:pt modelId="{0A248A5E-9BA8-4D14-B2E0-CD1596740E9B}" type="pres">
      <dgm:prSet presAssocID="{04BC7785-A4BB-4D9D-A915-9366073819D5}" presName="parentText" presStyleLbl="node1" presStyleIdx="0" presStyleCnt="3" custScaleY="4999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19C1FF-6D12-4094-979C-133E01F431F1}" type="pres">
      <dgm:prSet presAssocID="{04BC7785-A4BB-4D9D-A915-9366073819D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E79E11-DE39-49CE-8365-2AC1BB89F055}" type="pres">
      <dgm:prSet presAssocID="{A47850D7-C831-44AC-A7AC-30826A769C0E}" presName="sp" presStyleCnt="0"/>
      <dgm:spPr/>
    </dgm:pt>
    <dgm:pt modelId="{4E5C47B4-5F33-4594-A9C8-6F0A924EAC5F}" type="pres">
      <dgm:prSet presAssocID="{EE4915B7-ACAA-4EDD-A163-38AAAA2699DC}" presName="linNode" presStyleCnt="0"/>
      <dgm:spPr/>
    </dgm:pt>
    <dgm:pt modelId="{1FD09D92-582F-4B4E-BDB2-3CFF2A6914DC}" type="pres">
      <dgm:prSet presAssocID="{EE4915B7-ACAA-4EDD-A163-38AAAA2699DC}" presName="parentText" presStyleLbl="node1" presStyleIdx="1" presStyleCnt="3" custScaleY="4617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6DABE3-7EF0-4842-85CE-EDF2DA40A276}" type="pres">
      <dgm:prSet presAssocID="{EE4915B7-ACAA-4EDD-A163-38AAAA2699D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9A84BB-356C-4CED-A7AF-A6BC47D85865}" type="pres">
      <dgm:prSet presAssocID="{A545C2DD-8D44-4048-9523-3E2F14853D34}" presName="sp" presStyleCnt="0"/>
      <dgm:spPr/>
    </dgm:pt>
    <dgm:pt modelId="{5CD27022-2FD6-4AAC-BA4A-02D15AD1557B}" type="pres">
      <dgm:prSet presAssocID="{0E9A9154-23CE-4CA4-91D0-F9CEF9BF15E9}" presName="linNode" presStyleCnt="0"/>
      <dgm:spPr/>
    </dgm:pt>
    <dgm:pt modelId="{05178F49-03A6-4780-B00C-EE484EF7D1BF}" type="pres">
      <dgm:prSet presAssocID="{0E9A9154-23CE-4CA4-91D0-F9CEF9BF15E9}" presName="parentText" presStyleLbl="node1" presStyleIdx="2" presStyleCnt="3" custScaleY="5157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71447E-9FF2-4AF2-87F1-1F53090D759F}" type="pres">
      <dgm:prSet presAssocID="{0E9A9154-23CE-4CA4-91D0-F9CEF9BF15E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1ABF2E7-F035-4186-9E67-29DD90CB9226}" type="presOf" srcId="{04BC7785-A4BB-4D9D-A915-9366073819D5}" destId="{0A248A5E-9BA8-4D14-B2E0-CD1596740E9B}" srcOrd="0" destOrd="0" presId="urn:microsoft.com/office/officeart/2005/8/layout/vList5"/>
    <dgm:cxn modelId="{290D03C7-248F-4D76-AF36-27D22F90434C}" type="presOf" srcId="{E4F3D90A-2C52-4C92-A88F-9AA4B3D0BBCF}" destId="{C86DABE3-7EF0-4842-85CE-EDF2DA40A276}" srcOrd="0" destOrd="1" presId="urn:microsoft.com/office/officeart/2005/8/layout/vList5"/>
    <dgm:cxn modelId="{B731E0AE-E7F9-4EE4-A97A-1A0016853210}" srcId="{D37E5A89-51C0-4689-BB98-2FE58E2D7091}" destId="{EE4915B7-ACAA-4EDD-A163-38AAAA2699DC}" srcOrd="1" destOrd="0" parTransId="{436CF464-86FF-4313-9DAE-F35EAABECC27}" sibTransId="{A545C2DD-8D44-4048-9523-3E2F14853D34}"/>
    <dgm:cxn modelId="{402F531A-327F-4761-A9B9-F5AA20C5C6DE}" type="presOf" srcId="{0E9A9154-23CE-4CA4-91D0-F9CEF9BF15E9}" destId="{05178F49-03A6-4780-B00C-EE484EF7D1BF}" srcOrd="0" destOrd="0" presId="urn:microsoft.com/office/officeart/2005/8/layout/vList5"/>
    <dgm:cxn modelId="{8AA3FF70-56DA-4519-B2A3-83798732BFBD}" type="presOf" srcId="{18DA51AC-A139-4574-B211-28D50B889ECF}" destId="{1219C1FF-6D12-4094-979C-133E01F431F1}" srcOrd="0" destOrd="3" presId="urn:microsoft.com/office/officeart/2005/8/layout/vList5"/>
    <dgm:cxn modelId="{157B5EB2-EB7D-4CB4-81B3-CA6C54A542AB}" type="presOf" srcId="{CE84494D-D6E6-49D0-B25F-B69E3A29FEC9}" destId="{C86DABE3-7EF0-4842-85CE-EDF2DA40A276}" srcOrd="0" destOrd="2" presId="urn:microsoft.com/office/officeart/2005/8/layout/vList5"/>
    <dgm:cxn modelId="{63857E37-8C20-44B5-95A8-F2CAACE11B76}" srcId="{D37E5A89-51C0-4689-BB98-2FE58E2D7091}" destId="{04BC7785-A4BB-4D9D-A915-9366073819D5}" srcOrd="0" destOrd="0" parTransId="{53C081D2-C387-422B-BFC3-BB1E8E8E544A}" sibTransId="{A47850D7-C831-44AC-A7AC-30826A769C0E}"/>
    <dgm:cxn modelId="{6FD47D86-073F-4077-AFF8-BC76D3B35560}" type="presOf" srcId="{EE4915B7-ACAA-4EDD-A163-38AAAA2699DC}" destId="{1FD09D92-582F-4B4E-BDB2-3CFF2A6914DC}" srcOrd="0" destOrd="0" presId="urn:microsoft.com/office/officeart/2005/8/layout/vList5"/>
    <dgm:cxn modelId="{D22B22DA-8DBC-4909-B5D0-D808D7829A41}" type="presOf" srcId="{D2ABDD62-B4AD-4DFB-9764-1A075501F8EA}" destId="{C86DABE3-7EF0-4842-85CE-EDF2DA40A276}" srcOrd="0" destOrd="0" presId="urn:microsoft.com/office/officeart/2005/8/layout/vList5"/>
    <dgm:cxn modelId="{C9720137-1540-412D-B8F9-D4CFD48D394C}" type="presOf" srcId="{D37E5A89-51C0-4689-BB98-2FE58E2D7091}" destId="{3AC4399D-DE77-4541-97AA-045D0D1C7557}" srcOrd="0" destOrd="0" presId="urn:microsoft.com/office/officeart/2005/8/layout/vList5"/>
    <dgm:cxn modelId="{02C85B6A-6619-4BDC-A1E4-E508A8C83190}" srcId="{0E9A9154-23CE-4CA4-91D0-F9CEF9BF15E9}" destId="{8E46F9C2-3694-40E1-964A-DBF8BF056784}" srcOrd="2" destOrd="0" parTransId="{ABF5D6F4-A60D-41DA-AF4D-56CE4A1F61A4}" sibTransId="{52326F1B-479F-4106-AD5D-176F26389415}"/>
    <dgm:cxn modelId="{041A2519-0C93-4D64-AB2E-44A007676EA3}" type="presOf" srcId="{2B1B6991-D42A-4837-8113-AFE60E1C12FC}" destId="{4071447E-9FF2-4AF2-87F1-1F53090D759F}" srcOrd="0" destOrd="0" presId="urn:microsoft.com/office/officeart/2005/8/layout/vList5"/>
    <dgm:cxn modelId="{5160FCEB-AC58-49D4-8006-33A1028862E2}" srcId="{0E9A9154-23CE-4CA4-91D0-F9CEF9BF15E9}" destId="{996CCBB9-9082-43D0-80AA-766E068D8445}" srcOrd="1" destOrd="0" parTransId="{94E7BA42-B56C-4F97-AC5B-9A1A0A1AF70F}" sibTransId="{0583B57D-97DB-4A47-B873-962CD48AC40E}"/>
    <dgm:cxn modelId="{43F60640-05C9-4407-91E1-FB36D9FCF3DE}" type="presOf" srcId="{A251CAFA-0DCC-4F79-A62C-9ABE3AB29772}" destId="{1219C1FF-6D12-4094-979C-133E01F431F1}" srcOrd="0" destOrd="2" presId="urn:microsoft.com/office/officeart/2005/8/layout/vList5"/>
    <dgm:cxn modelId="{BF995BB5-6F18-415F-AE78-0F341E9CB2D4}" srcId="{EE4915B7-ACAA-4EDD-A163-38AAAA2699DC}" destId="{E4F3D90A-2C52-4C92-A88F-9AA4B3D0BBCF}" srcOrd="1" destOrd="0" parTransId="{5D1A219C-756D-45E3-A67C-763BDF606F1B}" sibTransId="{F0D8859D-F57A-4B85-8A1E-31F3D1A9AD7B}"/>
    <dgm:cxn modelId="{5AF3671A-A2E3-4CE8-A06F-452462EA4385}" srcId="{04BC7785-A4BB-4D9D-A915-9366073819D5}" destId="{767A0237-18F8-46A4-89BD-2309E0DF8737}" srcOrd="0" destOrd="0" parTransId="{C5977DC7-6675-4817-9974-4DDE55BD7FE7}" sibTransId="{321A1F2C-FDC3-489F-AC05-47C2CD07B883}"/>
    <dgm:cxn modelId="{B61468EE-4C9D-4D2A-B596-D6B17E695320}" srcId="{D37E5A89-51C0-4689-BB98-2FE58E2D7091}" destId="{0E9A9154-23CE-4CA4-91D0-F9CEF9BF15E9}" srcOrd="2" destOrd="0" parTransId="{569BD4D8-145D-4FF5-A269-666DE6D69857}" sibTransId="{16451CD2-C8E2-4800-94C6-B951F23795F9}"/>
    <dgm:cxn modelId="{BCD2F211-9F90-4543-83F7-C04FF89D91A1}" srcId="{EE4915B7-ACAA-4EDD-A163-38AAAA2699DC}" destId="{CE84494D-D6E6-49D0-B25F-B69E3A29FEC9}" srcOrd="2" destOrd="0" parTransId="{AEFD0FEB-7E0C-422A-A4B9-6A1475C9B533}" sibTransId="{7F3667DC-CF1F-416F-924E-51B40A6E58FB}"/>
    <dgm:cxn modelId="{83F586C2-C79C-443D-A784-2561EF97BAD5}" type="presOf" srcId="{8E46F9C2-3694-40E1-964A-DBF8BF056784}" destId="{4071447E-9FF2-4AF2-87F1-1F53090D759F}" srcOrd="0" destOrd="2" presId="urn:microsoft.com/office/officeart/2005/8/layout/vList5"/>
    <dgm:cxn modelId="{B4D3116B-4EFF-491F-A60E-91CE1811CBB2}" type="presOf" srcId="{996CCBB9-9082-43D0-80AA-766E068D8445}" destId="{4071447E-9FF2-4AF2-87F1-1F53090D759F}" srcOrd="0" destOrd="1" presId="urn:microsoft.com/office/officeart/2005/8/layout/vList5"/>
    <dgm:cxn modelId="{FEEF76BB-5E52-4B1D-ADA0-06D5676478BB}" srcId="{04BC7785-A4BB-4D9D-A915-9366073819D5}" destId="{A251CAFA-0DCC-4F79-A62C-9ABE3AB29772}" srcOrd="2" destOrd="0" parTransId="{3EF6183C-B3FE-4547-8D56-4EAEF3C23E9F}" sibTransId="{6598FA82-3501-40DC-BB07-4639F75D8853}"/>
    <dgm:cxn modelId="{28A2CD79-5D25-44B8-8BBB-CE7FAE5F90C7}" srcId="{0E9A9154-23CE-4CA4-91D0-F9CEF9BF15E9}" destId="{2B1B6991-D42A-4837-8113-AFE60E1C12FC}" srcOrd="0" destOrd="0" parTransId="{0D852516-89D5-4B97-9211-B3879E357C16}" sibTransId="{794005DA-9CAF-478A-95DE-4083F7FC5AF4}"/>
    <dgm:cxn modelId="{024FD54F-3D36-4C47-BF0D-4646F2BDCF91}" type="presOf" srcId="{767A0237-18F8-46A4-89BD-2309E0DF8737}" destId="{1219C1FF-6D12-4094-979C-133E01F431F1}" srcOrd="0" destOrd="0" presId="urn:microsoft.com/office/officeart/2005/8/layout/vList5"/>
    <dgm:cxn modelId="{F066B4EB-D599-4548-AD28-E32761F9AD17}" srcId="{04BC7785-A4BB-4D9D-A915-9366073819D5}" destId="{18DA51AC-A139-4574-B211-28D50B889ECF}" srcOrd="3" destOrd="0" parTransId="{86A1CE4E-8DD7-47FA-A9FF-9C5320254A50}" sibTransId="{C15429CD-1CFE-448F-A722-AE7F63A821A7}"/>
    <dgm:cxn modelId="{AD37F86D-4985-4AAE-A988-91D84D239472}" srcId="{04BC7785-A4BB-4D9D-A915-9366073819D5}" destId="{33E4CE55-DF81-495C-B516-6C9C7FC24847}" srcOrd="1" destOrd="0" parTransId="{C07C905D-73E7-4AAE-8992-B7C991342969}" sibTransId="{8B2D5D2F-132E-4350-84C3-C7E948513ACE}"/>
    <dgm:cxn modelId="{9BC91A63-52F7-465C-9FED-4A7D0B648E78}" srcId="{EE4915B7-ACAA-4EDD-A163-38AAAA2699DC}" destId="{D2ABDD62-B4AD-4DFB-9764-1A075501F8EA}" srcOrd="0" destOrd="0" parTransId="{2EACF871-0606-4330-A2CE-4E5355E8E959}" sibTransId="{E73B67D2-F576-4723-9160-4E3341ABA0D0}"/>
    <dgm:cxn modelId="{D95C14A0-F160-4CE7-A00C-B11E75A5AFBD}" type="presOf" srcId="{33E4CE55-DF81-495C-B516-6C9C7FC24847}" destId="{1219C1FF-6D12-4094-979C-133E01F431F1}" srcOrd="0" destOrd="1" presId="urn:microsoft.com/office/officeart/2005/8/layout/vList5"/>
    <dgm:cxn modelId="{B50C36DF-2E40-4337-817A-A6C23AA90902}" type="presParOf" srcId="{3AC4399D-DE77-4541-97AA-045D0D1C7557}" destId="{DB54A06F-2397-4BAB-B5A4-D32B1027BABC}" srcOrd="0" destOrd="0" presId="urn:microsoft.com/office/officeart/2005/8/layout/vList5"/>
    <dgm:cxn modelId="{13375663-CC64-4A1F-BF49-A21EB93C3147}" type="presParOf" srcId="{DB54A06F-2397-4BAB-B5A4-D32B1027BABC}" destId="{0A248A5E-9BA8-4D14-B2E0-CD1596740E9B}" srcOrd="0" destOrd="0" presId="urn:microsoft.com/office/officeart/2005/8/layout/vList5"/>
    <dgm:cxn modelId="{9C587095-0D83-4AF6-88B3-B7001E219F86}" type="presParOf" srcId="{DB54A06F-2397-4BAB-B5A4-D32B1027BABC}" destId="{1219C1FF-6D12-4094-979C-133E01F431F1}" srcOrd="1" destOrd="0" presId="urn:microsoft.com/office/officeart/2005/8/layout/vList5"/>
    <dgm:cxn modelId="{DBA233A9-C0B8-4CC7-8C9B-204B44CA655E}" type="presParOf" srcId="{3AC4399D-DE77-4541-97AA-045D0D1C7557}" destId="{CAE79E11-DE39-49CE-8365-2AC1BB89F055}" srcOrd="1" destOrd="0" presId="urn:microsoft.com/office/officeart/2005/8/layout/vList5"/>
    <dgm:cxn modelId="{3FA68881-7136-4993-B79E-6D6EB6340EC1}" type="presParOf" srcId="{3AC4399D-DE77-4541-97AA-045D0D1C7557}" destId="{4E5C47B4-5F33-4594-A9C8-6F0A924EAC5F}" srcOrd="2" destOrd="0" presId="urn:microsoft.com/office/officeart/2005/8/layout/vList5"/>
    <dgm:cxn modelId="{8B4964D3-326B-4E78-ADDC-D63544E1E54D}" type="presParOf" srcId="{4E5C47B4-5F33-4594-A9C8-6F0A924EAC5F}" destId="{1FD09D92-582F-4B4E-BDB2-3CFF2A6914DC}" srcOrd="0" destOrd="0" presId="urn:microsoft.com/office/officeart/2005/8/layout/vList5"/>
    <dgm:cxn modelId="{8E9C762D-4143-471D-8185-C4C080136737}" type="presParOf" srcId="{4E5C47B4-5F33-4594-A9C8-6F0A924EAC5F}" destId="{C86DABE3-7EF0-4842-85CE-EDF2DA40A276}" srcOrd="1" destOrd="0" presId="urn:microsoft.com/office/officeart/2005/8/layout/vList5"/>
    <dgm:cxn modelId="{23D348BF-C44C-411F-8239-9CED59E51E51}" type="presParOf" srcId="{3AC4399D-DE77-4541-97AA-045D0D1C7557}" destId="{F59A84BB-356C-4CED-A7AF-A6BC47D85865}" srcOrd="3" destOrd="0" presId="urn:microsoft.com/office/officeart/2005/8/layout/vList5"/>
    <dgm:cxn modelId="{191F7129-DB85-4D11-8D34-A6F599B81C78}" type="presParOf" srcId="{3AC4399D-DE77-4541-97AA-045D0D1C7557}" destId="{5CD27022-2FD6-4AAC-BA4A-02D15AD1557B}" srcOrd="4" destOrd="0" presId="urn:microsoft.com/office/officeart/2005/8/layout/vList5"/>
    <dgm:cxn modelId="{605407E4-CC81-47CA-AF8C-5ED4371CD7FC}" type="presParOf" srcId="{5CD27022-2FD6-4AAC-BA4A-02D15AD1557B}" destId="{05178F49-03A6-4780-B00C-EE484EF7D1BF}" srcOrd="0" destOrd="0" presId="urn:microsoft.com/office/officeart/2005/8/layout/vList5"/>
    <dgm:cxn modelId="{2FA494B5-6C1E-4F1B-AA26-22A29EFEECBB}" type="presParOf" srcId="{5CD27022-2FD6-4AAC-BA4A-02D15AD1557B}" destId="{4071447E-9FF2-4AF2-87F1-1F53090D759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37E5A89-51C0-4689-BB98-2FE58E2D709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4BC7785-A4BB-4D9D-A915-9366073819D5}">
      <dgm:prSet phldrT="[Texto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higiene de las uñas de manos </a:t>
          </a:r>
          <a:endParaRPr lang="es-EC" sz="19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3C081D2-C387-422B-BFC3-BB1E8E8E544A}" type="parTrans" cxnId="{63857E37-8C20-44B5-95A8-F2CAACE11B76}">
      <dgm:prSet/>
      <dgm:spPr/>
      <dgm:t>
        <a:bodyPr/>
        <a:lstStyle/>
        <a:p>
          <a:endParaRPr lang="es-EC"/>
        </a:p>
      </dgm:t>
    </dgm:pt>
    <dgm:pt modelId="{A47850D7-C831-44AC-A7AC-30826A769C0E}" type="sibTrans" cxnId="{63857E37-8C20-44B5-95A8-F2CAACE11B76}">
      <dgm:prSet/>
      <dgm:spPr/>
      <dgm:t>
        <a:bodyPr/>
        <a:lstStyle/>
        <a:p>
          <a:endParaRPr lang="es-EC"/>
        </a:p>
      </dgm:t>
    </dgm:pt>
    <dgm:pt modelId="{767A0237-18F8-46A4-89BD-2309E0DF8737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Mantener cortas las uñas de manos y pies</a:t>
          </a:r>
          <a:endParaRPr lang="es-EC" sz="1800" dirty="0">
            <a:latin typeface="Maiandra GD" pitchFamily="34" charset="0"/>
          </a:endParaRPr>
        </a:p>
      </dgm:t>
    </dgm:pt>
    <dgm:pt modelId="{C5977DC7-6675-4817-9974-4DDE55BD7FE7}" type="parTrans" cxnId="{5AF3671A-A2E3-4CE8-A06F-452462EA4385}">
      <dgm:prSet/>
      <dgm:spPr/>
      <dgm:t>
        <a:bodyPr/>
        <a:lstStyle/>
        <a:p>
          <a:endParaRPr lang="es-EC"/>
        </a:p>
      </dgm:t>
    </dgm:pt>
    <dgm:pt modelId="{321A1F2C-FDC3-489F-AC05-47C2CD07B883}" type="sibTrans" cxnId="{5AF3671A-A2E3-4CE8-A06F-452462EA4385}">
      <dgm:prSet/>
      <dgm:spPr/>
      <dgm:t>
        <a:bodyPr/>
        <a:lstStyle/>
        <a:p>
          <a:endParaRPr lang="es-EC"/>
        </a:p>
      </dgm:t>
    </dgm:pt>
    <dgm:pt modelId="{EE4915B7-ACAA-4EDD-A163-38AAAA2699DC}">
      <dgm:prSet phldrT="[Texto]" custT="1"/>
      <dgm:spPr/>
      <dgm:t>
        <a:bodyPr/>
        <a:lstStyle/>
        <a:p>
          <a:r>
            <a:rPr lang="es-ES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Higiene de órganos genitales</a:t>
          </a:r>
          <a:endParaRPr lang="es-EC" sz="19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436CF464-86FF-4313-9DAE-F35EAABECC27}" type="parTrans" cxnId="{B731E0AE-E7F9-4EE4-A97A-1A0016853210}">
      <dgm:prSet/>
      <dgm:spPr/>
      <dgm:t>
        <a:bodyPr/>
        <a:lstStyle/>
        <a:p>
          <a:endParaRPr lang="es-EC"/>
        </a:p>
      </dgm:t>
    </dgm:pt>
    <dgm:pt modelId="{A545C2DD-8D44-4048-9523-3E2F14853D34}" type="sibTrans" cxnId="{B731E0AE-E7F9-4EE4-A97A-1A0016853210}">
      <dgm:prSet/>
      <dgm:spPr/>
      <dgm:t>
        <a:bodyPr/>
        <a:lstStyle/>
        <a:p>
          <a:endParaRPr lang="es-EC"/>
        </a:p>
      </dgm:t>
    </dgm:pt>
    <dgm:pt modelId="{D2ABDD62-B4AD-4DFB-9764-1A075501F8EA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Limpiar cuidadosamente</a:t>
          </a:r>
          <a:endParaRPr lang="es-EC" sz="1800" dirty="0">
            <a:latin typeface="Maiandra GD" pitchFamily="34" charset="0"/>
          </a:endParaRPr>
        </a:p>
      </dgm:t>
    </dgm:pt>
    <dgm:pt modelId="{2EACF871-0606-4330-A2CE-4E5355E8E959}" type="parTrans" cxnId="{9BC91A63-52F7-465C-9FED-4A7D0B648E78}">
      <dgm:prSet/>
      <dgm:spPr/>
      <dgm:t>
        <a:bodyPr/>
        <a:lstStyle/>
        <a:p>
          <a:endParaRPr lang="es-EC"/>
        </a:p>
      </dgm:t>
    </dgm:pt>
    <dgm:pt modelId="{E73B67D2-F576-4723-9160-4E3341ABA0D0}" type="sibTrans" cxnId="{9BC91A63-52F7-465C-9FED-4A7D0B648E78}">
      <dgm:prSet/>
      <dgm:spPr/>
      <dgm:t>
        <a:bodyPr/>
        <a:lstStyle/>
        <a:p>
          <a:endParaRPr lang="es-EC"/>
        </a:p>
      </dgm:t>
    </dgm:pt>
    <dgm:pt modelId="{0E9A9154-23CE-4CA4-91D0-F9CEF9BF15E9}">
      <dgm:prSet phldrT="[Texto]" custT="1"/>
      <dgm:spPr/>
      <dgm:t>
        <a:bodyPr/>
        <a:lstStyle/>
        <a:p>
          <a:r>
            <a:rPr lang="es-ES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 Higiene de los pies</a:t>
          </a:r>
          <a:endParaRPr lang="es-EC" sz="19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69BD4D8-145D-4FF5-A269-666DE6D69857}" type="parTrans" cxnId="{B61468EE-4C9D-4D2A-B596-D6B17E695320}">
      <dgm:prSet/>
      <dgm:spPr/>
      <dgm:t>
        <a:bodyPr/>
        <a:lstStyle/>
        <a:p>
          <a:endParaRPr lang="es-EC"/>
        </a:p>
      </dgm:t>
    </dgm:pt>
    <dgm:pt modelId="{16451CD2-C8E2-4800-94C6-B951F23795F9}" type="sibTrans" cxnId="{B61468EE-4C9D-4D2A-B596-D6B17E695320}">
      <dgm:prSet/>
      <dgm:spPr/>
      <dgm:t>
        <a:bodyPr/>
        <a:lstStyle/>
        <a:p>
          <a:endParaRPr lang="es-EC"/>
        </a:p>
      </dgm:t>
    </dgm:pt>
    <dgm:pt modelId="{2B1B6991-D42A-4837-8113-AFE60E1C12FC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Mantener cortas las uñas</a:t>
          </a:r>
          <a:endParaRPr lang="es-EC" sz="1800" dirty="0">
            <a:latin typeface="Maiandra GD" pitchFamily="34" charset="0"/>
          </a:endParaRPr>
        </a:p>
      </dgm:t>
    </dgm:pt>
    <dgm:pt modelId="{0D852516-89D5-4B97-9211-B3879E357C16}" type="parTrans" cxnId="{28A2CD79-5D25-44B8-8BBB-CE7FAE5F90C7}">
      <dgm:prSet/>
      <dgm:spPr/>
      <dgm:t>
        <a:bodyPr/>
        <a:lstStyle/>
        <a:p>
          <a:endParaRPr lang="es-EC"/>
        </a:p>
      </dgm:t>
    </dgm:pt>
    <dgm:pt modelId="{794005DA-9CAF-478A-95DE-4083F7FC5AF4}" type="sibTrans" cxnId="{28A2CD79-5D25-44B8-8BBB-CE7FAE5F90C7}">
      <dgm:prSet/>
      <dgm:spPr/>
      <dgm:t>
        <a:bodyPr/>
        <a:lstStyle/>
        <a:p>
          <a:endParaRPr lang="es-EC"/>
        </a:p>
      </dgm:t>
    </dgm:pt>
    <dgm:pt modelId="{7449F30A-EE19-48F4-906A-72E47EDEF364}">
      <dgm:prSet phldrT="[Texto]" custT="1"/>
      <dgm:spPr/>
      <dgm:t>
        <a:bodyPr/>
        <a:lstStyle/>
        <a:p>
          <a:endParaRPr lang="es-EC" sz="1800" dirty="0">
            <a:latin typeface="Maiandra GD" pitchFamily="34" charset="0"/>
          </a:endParaRPr>
        </a:p>
      </dgm:t>
    </dgm:pt>
    <dgm:pt modelId="{CA632F0C-D7D1-45F6-B18D-371589E4E4A4}" type="parTrans" cxnId="{265CCBDA-83ED-479F-882B-457AC3F5A745}">
      <dgm:prSet/>
      <dgm:spPr/>
      <dgm:t>
        <a:bodyPr/>
        <a:lstStyle/>
        <a:p>
          <a:endParaRPr lang="es-EC"/>
        </a:p>
      </dgm:t>
    </dgm:pt>
    <dgm:pt modelId="{875EFBB0-4072-4518-AEED-DFD5A058145B}" type="sibTrans" cxnId="{265CCBDA-83ED-479F-882B-457AC3F5A745}">
      <dgm:prSet/>
      <dgm:spPr/>
      <dgm:t>
        <a:bodyPr/>
        <a:lstStyle/>
        <a:p>
          <a:endParaRPr lang="es-EC"/>
        </a:p>
      </dgm:t>
    </dgm:pt>
    <dgm:pt modelId="{96A0D1AC-8FCD-4105-8F87-8E2012C67C41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Utilizar materiales adecuados</a:t>
          </a:r>
          <a:endParaRPr lang="es-EC" sz="1800" dirty="0">
            <a:latin typeface="Maiandra GD" pitchFamily="34" charset="0"/>
          </a:endParaRPr>
        </a:p>
      </dgm:t>
    </dgm:pt>
    <dgm:pt modelId="{FF1B63CE-8FB2-44B5-8B8F-ECE04916F39B}" type="parTrans" cxnId="{741F17A7-F461-460C-9207-E80B04F4DDBF}">
      <dgm:prSet/>
      <dgm:spPr/>
      <dgm:t>
        <a:bodyPr/>
        <a:lstStyle/>
        <a:p>
          <a:endParaRPr lang="es-EC"/>
        </a:p>
      </dgm:t>
    </dgm:pt>
    <dgm:pt modelId="{0BC2E729-5D8C-4200-AFC2-7D2EDA8D82DA}" type="sibTrans" cxnId="{741F17A7-F461-460C-9207-E80B04F4DDBF}">
      <dgm:prSet/>
      <dgm:spPr/>
      <dgm:t>
        <a:bodyPr/>
        <a:lstStyle/>
        <a:p>
          <a:endParaRPr lang="es-EC"/>
        </a:p>
      </dgm:t>
    </dgm:pt>
    <dgm:pt modelId="{98913001-5688-4C99-A348-93CD163D0FF5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Demostrar delicadeza y afecto</a:t>
          </a:r>
          <a:endParaRPr lang="es-EC" sz="1800" dirty="0">
            <a:latin typeface="Maiandra GD" pitchFamily="34" charset="0"/>
          </a:endParaRPr>
        </a:p>
      </dgm:t>
    </dgm:pt>
    <dgm:pt modelId="{18484EF1-E752-4560-AE68-477B561F0610}" type="parTrans" cxnId="{1054B79E-6FEA-4DDD-B288-E77B8D7BE6AA}">
      <dgm:prSet/>
      <dgm:spPr/>
      <dgm:t>
        <a:bodyPr/>
        <a:lstStyle/>
        <a:p>
          <a:endParaRPr lang="es-EC"/>
        </a:p>
      </dgm:t>
    </dgm:pt>
    <dgm:pt modelId="{3FFF09ED-A18F-451C-B068-494129242E7F}" type="sibTrans" cxnId="{1054B79E-6FEA-4DDD-B288-E77B8D7BE6AA}">
      <dgm:prSet/>
      <dgm:spPr/>
      <dgm:t>
        <a:bodyPr/>
        <a:lstStyle/>
        <a:p>
          <a:endParaRPr lang="es-EC"/>
        </a:p>
      </dgm:t>
    </dgm:pt>
    <dgm:pt modelId="{21BF07A8-2B38-48EF-9AB8-8FC6C7A9059C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Limpiar a la niña de adelante hacia atrás</a:t>
          </a:r>
          <a:endParaRPr lang="es-EC" sz="1800" dirty="0">
            <a:latin typeface="Maiandra GD" pitchFamily="34" charset="0"/>
          </a:endParaRPr>
        </a:p>
      </dgm:t>
    </dgm:pt>
    <dgm:pt modelId="{DD94BA01-2D3E-4FDB-BF4F-D1463C62AA30}" type="parTrans" cxnId="{00DE0710-252C-460B-AB82-CD6FB1229C74}">
      <dgm:prSet/>
      <dgm:spPr/>
      <dgm:t>
        <a:bodyPr/>
        <a:lstStyle/>
        <a:p>
          <a:endParaRPr lang="es-EC"/>
        </a:p>
      </dgm:t>
    </dgm:pt>
    <dgm:pt modelId="{569BD8F5-BE07-4AD6-9A7B-1BC35324BA46}" type="sibTrans" cxnId="{00DE0710-252C-460B-AB82-CD6FB1229C74}">
      <dgm:prSet/>
      <dgm:spPr/>
      <dgm:t>
        <a:bodyPr/>
        <a:lstStyle/>
        <a:p>
          <a:endParaRPr lang="es-EC"/>
        </a:p>
      </dgm:t>
    </dgm:pt>
    <dgm:pt modelId="{5B24447F-F63D-4861-95A7-32E5AF4FB642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Limpiar al niño sin retirar el prepucio</a:t>
          </a:r>
          <a:endParaRPr lang="es-EC" sz="1800" dirty="0">
            <a:latin typeface="Maiandra GD" pitchFamily="34" charset="0"/>
          </a:endParaRPr>
        </a:p>
      </dgm:t>
    </dgm:pt>
    <dgm:pt modelId="{1C4DF549-5223-473E-9B6A-A6C8946F301D}" type="parTrans" cxnId="{C3F91E20-B2CE-4219-8568-D188924A8B02}">
      <dgm:prSet/>
      <dgm:spPr/>
      <dgm:t>
        <a:bodyPr/>
        <a:lstStyle/>
        <a:p>
          <a:endParaRPr lang="es-EC"/>
        </a:p>
      </dgm:t>
    </dgm:pt>
    <dgm:pt modelId="{195A61BE-C0F3-46F6-B7D2-FD10A06840F4}" type="sibTrans" cxnId="{C3F91E20-B2CE-4219-8568-D188924A8B02}">
      <dgm:prSet/>
      <dgm:spPr/>
      <dgm:t>
        <a:bodyPr/>
        <a:lstStyle/>
        <a:p>
          <a:endParaRPr lang="es-EC"/>
        </a:p>
      </dgm:t>
    </dgm:pt>
    <dgm:pt modelId="{12C00409-089F-4D4C-B75F-DBA1739AF745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Utilizar materiales adecuados </a:t>
          </a:r>
          <a:endParaRPr lang="es-EC" sz="1800" dirty="0">
            <a:latin typeface="Maiandra GD" pitchFamily="34" charset="0"/>
          </a:endParaRPr>
        </a:p>
      </dgm:t>
    </dgm:pt>
    <dgm:pt modelId="{B4091C0C-8A78-4733-AA48-14D5640E9E81}" type="parTrans" cxnId="{284D7FCD-C365-4C1B-B1A5-2493F8B36FAA}">
      <dgm:prSet/>
      <dgm:spPr/>
      <dgm:t>
        <a:bodyPr/>
        <a:lstStyle/>
        <a:p>
          <a:endParaRPr lang="es-EC"/>
        </a:p>
      </dgm:t>
    </dgm:pt>
    <dgm:pt modelId="{56E0DC1B-6140-4227-BD74-2F048FF86484}" type="sibTrans" cxnId="{284D7FCD-C365-4C1B-B1A5-2493F8B36FAA}">
      <dgm:prSet/>
      <dgm:spPr/>
      <dgm:t>
        <a:bodyPr/>
        <a:lstStyle/>
        <a:p>
          <a:endParaRPr lang="es-EC"/>
        </a:p>
      </dgm:t>
    </dgm:pt>
    <dgm:pt modelId="{D1363874-1F97-4422-95AC-4586953BB6C7}">
      <dgm:prSet phldrT="[Texto]" custT="1"/>
      <dgm:spPr/>
      <dgm:t>
        <a:bodyPr/>
        <a:lstStyle/>
        <a:p>
          <a:r>
            <a:rPr lang="es-EC" sz="1800" dirty="0" smtClean="0">
              <a:latin typeface="Maiandra GD" pitchFamily="34" charset="0"/>
            </a:rPr>
            <a:t>Limpieza minuciosa</a:t>
          </a:r>
          <a:endParaRPr lang="es-EC" sz="1800" dirty="0">
            <a:latin typeface="Maiandra GD" pitchFamily="34" charset="0"/>
          </a:endParaRPr>
        </a:p>
      </dgm:t>
    </dgm:pt>
    <dgm:pt modelId="{C946A419-B7CD-4DCE-940A-54C7BA412CD8}" type="parTrans" cxnId="{237E3C7B-6E8C-4EC4-B7AF-A99BFB210D73}">
      <dgm:prSet/>
      <dgm:spPr/>
      <dgm:t>
        <a:bodyPr/>
        <a:lstStyle/>
        <a:p>
          <a:endParaRPr lang="es-EC"/>
        </a:p>
      </dgm:t>
    </dgm:pt>
    <dgm:pt modelId="{948B3363-8647-40EF-9621-5587C381EF40}" type="sibTrans" cxnId="{237E3C7B-6E8C-4EC4-B7AF-A99BFB210D73}">
      <dgm:prSet/>
      <dgm:spPr/>
      <dgm:t>
        <a:bodyPr/>
        <a:lstStyle/>
        <a:p>
          <a:endParaRPr lang="es-EC"/>
        </a:p>
      </dgm:t>
    </dgm:pt>
    <dgm:pt modelId="{3AC4399D-DE77-4541-97AA-045D0D1C7557}" type="pres">
      <dgm:prSet presAssocID="{D37E5A89-51C0-4689-BB98-2FE58E2D70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B54A06F-2397-4BAB-B5A4-D32B1027BABC}" type="pres">
      <dgm:prSet presAssocID="{04BC7785-A4BB-4D9D-A915-9366073819D5}" presName="linNode" presStyleCnt="0"/>
      <dgm:spPr/>
    </dgm:pt>
    <dgm:pt modelId="{0A248A5E-9BA8-4D14-B2E0-CD1596740E9B}" type="pres">
      <dgm:prSet presAssocID="{04BC7785-A4BB-4D9D-A915-9366073819D5}" presName="parentText" presStyleLbl="node1" presStyleIdx="0" presStyleCnt="3" custScaleY="5055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19C1FF-6D12-4094-979C-133E01F431F1}" type="pres">
      <dgm:prSet presAssocID="{04BC7785-A4BB-4D9D-A915-9366073819D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E79E11-DE39-49CE-8365-2AC1BB89F055}" type="pres">
      <dgm:prSet presAssocID="{A47850D7-C831-44AC-A7AC-30826A769C0E}" presName="sp" presStyleCnt="0"/>
      <dgm:spPr/>
    </dgm:pt>
    <dgm:pt modelId="{4E5C47B4-5F33-4594-A9C8-6F0A924EAC5F}" type="pres">
      <dgm:prSet presAssocID="{EE4915B7-ACAA-4EDD-A163-38AAAA2699DC}" presName="linNode" presStyleCnt="0"/>
      <dgm:spPr/>
    </dgm:pt>
    <dgm:pt modelId="{1FD09D92-582F-4B4E-BDB2-3CFF2A6914DC}" type="pres">
      <dgm:prSet presAssocID="{EE4915B7-ACAA-4EDD-A163-38AAAA2699DC}" presName="parentText" presStyleLbl="node1" presStyleIdx="1" presStyleCnt="3" custScaleY="4680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6DABE3-7EF0-4842-85CE-EDF2DA40A276}" type="pres">
      <dgm:prSet presAssocID="{EE4915B7-ACAA-4EDD-A163-38AAAA2699D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9A84BB-356C-4CED-A7AF-A6BC47D85865}" type="pres">
      <dgm:prSet presAssocID="{A545C2DD-8D44-4048-9523-3E2F14853D34}" presName="sp" presStyleCnt="0"/>
      <dgm:spPr/>
    </dgm:pt>
    <dgm:pt modelId="{5CD27022-2FD6-4AAC-BA4A-02D15AD1557B}" type="pres">
      <dgm:prSet presAssocID="{0E9A9154-23CE-4CA4-91D0-F9CEF9BF15E9}" presName="linNode" presStyleCnt="0"/>
      <dgm:spPr/>
    </dgm:pt>
    <dgm:pt modelId="{05178F49-03A6-4780-B00C-EE484EF7D1BF}" type="pres">
      <dgm:prSet presAssocID="{0E9A9154-23CE-4CA4-91D0-F9CEF9BF15E9}" presName="parentText" presStyleLbl="node1" presStyleIdx="2" presStyleCnt="3" custScaleY="4393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71447E-9FF2-4AF2-87F1-1F53090D759F}" type="pres">
      <dgm:prSet presAssocID="{0E9A9154-23CE-4CA4-91D0-F9CEF9BF15E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072846D-D050-488B-8145-261FCF153475}" type="presOf" srcId="{D2ABDD62-B4AD-4DFB-9764-1A075501F8EA}" destId="{C86DABE3-7EF0-4842-85CE-EDF2DA40A276}" srcOrd="0" destOrd="0" presId="urn:microsoft.com/office/officeart/2005/8/layout/vList5"/>
    <dgm:cxn modelId="{1054B79E-6FEA-4DDD-B288-E77B8D7BE6AA}" srcId="{04BC7785-A4BB-4D9D-A915-9366073819D5}" destId="{98913001-5688-4C99-A348-93CD163D0FF5}" srcOrd="2" destOrd="0" parTransId="{18484EF1-E752-4560-AE68-477B561F0610}" sibTransId="{3FFF09ED-A18F-451C-B068-494129242E7F}"/>
    <dgm:cxn modelId="{9E2386E9-6CA6-4925-82BA-90FCC7B5A198}" type="presOf" srcId="{7449F30A-EE19-48F4-906A-72E47EDEF364}" destId="{1219C1FF-6D12-4094-979C-133E01F431F1}" srcOrd="0" destOrd="3" presId="urn:microsoft.com/office/officeart/2005/8/layout/vList5"/>
    <dgm:cxn modelId="{265CCBDA-83ED-479F-882B-457AC3F5A745}" srcId="{04BC7785-A4BB-4D9D-A915-9366073819D5}" destId="{7449F30A-EE19-48F4-906A-72E47EDEF364}" srcOrd="3" destOrd="0" parTransId="{CA632F0C-D7D1-45F6-B18D-371589E4E4A4}" sibTransId="{875EFBB0-4072-4518-AEED-DFD5A058145B}"/>
    <dgm:cxn modelId="{741F17A7-F461-460C-9207-E80B04F4DDBF}" srcId="{04BC7785-A4BB-4D9D-A915-9366073819D5}" destId="{96A0D1AC-8FCD-4105-8F87-8E2012C67C41}" srcOrd="1" destOrd="0" parTransId="{FF1B63CE-8FB2-44B5-8B8F-ECE04916F39B}" sibTransId="{0BC2E729-5D8C-4200-AFC2-7D2EDA8D82DA}"/>
    <dgm:cxn modelId="{EBFB30F7-4D8D-43FB-84F8-F9887A78713E}" type="presOf" srcId="{5B24447F-F63D-4861-95A7-32E5AF4FB642}" destId="{C86DABE3-7EF0-4842-85CE-EDF2DA40A276}" srcOrd="0" destOrd="2" presId="urn:microsoft.com/office/officeart/2005/8/layout/vList5"/>
    <dgm:cxn modelId="{B731E0AE-E7F9-4EE4-A97A-1A0016853210}" srcId="{D37E5A89-51C0-4689-BB98-2FE58E2D7091}" destId="{EE4915B7-ACAA-4EDD-A163-38AAAA2699DC}" srcOrd="1" destOrd="0" parTransId="{436CF464-86FF-4313-9DAE-F35EAABECC27}" sibTransId="{A545C2DD-8D44-4048-9523-3E2F14853D34}"/>
    <dgm:cxn modelId="{1FF53D80-8949-4460-BC57-BDA4EAC77B8B}" type="presOf" srcId="{D37E5A89-51C0-4689-BB98-2FE58E2D7091}" destId="{3AC4399D-DE77-4541-97AA-045D0D1C7557}" srcOrd="0" destOrd="0" presId="urn:microsoft.com/office/officeart/2005/8/layout/vList5"/>
    <dgm:cxn modelId="{A6B92499-D9EA-4C05-A704-106587D6BDA2}" type="presOf" srcId="{04BC7785-A4BB-4D9D-A915-9366073819D5}" destId="{0A248A5E-9BA8-4D14-B2E0-CD1596740E9B}" srcOrd="0" destOrd="0" presId="urn:microsoft.com/office/officeart/2005/8/layout/vList5"/>
    <dgm:cxn modelId="{CAE3047B-A8E3-4877-9808-58F3B4AC4411}" type="presOf" srcId="{21BF07A8-2B38-48EF-9AB8-8FC6C7A9059C}" destId="{C86DABE3-7EF0-4842-85CE-EDF2DA40A276}" srcOrd="0" destOrd="1" presId="urn:microsoft.com/office/officeart/2005/8/layout/vList5"/>
    <dgm:cxn modelId="{C3F91E20-B2CE-4219-8568-D188924A8B02}" srcId="{EE4915B7-ACAA-4EDD-A163-38AAAA2699DC}" destId="{5B24447F-F63D-4861-95A7-32E5AF4FB642}" srcOrd="2" destOrd="0" parTransId="{1C4DF549-5223-473E-9B6A-A6C8946F301D}" sibTransId="{195A61BE-C0F3-46F6-B7D2-FD10A06840F4}"/>
    <dgm:cxn modelId="{237E3C7B-6E8C-4EC4-B7AF-A99BFB210D73}" srcId="{0E9A9154-23CE-4CA4-91D0-F9CEF9BF15E9}" destId="{D1363874-1F97-4422-95AC-4586953BB6C7}" srcOrd="2" destOrd="0" parTransId="{C946A419-B7CD-4DCE-940A-54C7BA412CD8}" sibTransId="{948B3363-8647-40EF-9621-5587C381EF40}"/>
    <dgm:cxn modelId="{63857E37-8C20-44B5-95A8-F2CAACE11B76}" srcId="{D37E5A89-51C0-4689-BB98-2FE58E2D7091}" destId="{04BC7785-A4BB-4D9D-A915-9366073819D5}" srcOrd="0" destOrd="0" parTransId="{53C081D2-C387-422B-BFC3-BB1E8E8E544A}" sibTransId="{A47850D7-C831-44AC-A7AC-30826A769C0E}"/>
    <dgm:cxn modelId="{ED5E36B7-B643-46B5-9990-649C87F106E2}" type="presOf" srcId="{D1363874-1F97-4422-95AC-4586953BB6C7}" destId="{4071447E-9FF2-4AF2-87F1-1F53090D759F}" srcOrd="0" destOrd="2" presId="urn:microsoft.com/office/officeart/2005/8/layout/vList5"/>
    <dgm:cxn modelId="{7D813F9A-DEA1-4C60-8C32-05AFF26386A9}" type="presOf" srcId="{767A0237-18F8-46A4-89BD-2309E0DF8737}" destId="{1219C1FF-6D12-4094-979C-133E01F431F1}" srcOrd="0" destOrd="0" presId="urn:microsoft.com/office/officeart/2005/8/layout/vList5"/>
    <dgm:cxn modelId="{A18A28E8-6337-4578-BACA-33D9D8F926CD}" type="presOf" srcId="{98913001-5688-4C99-A348-93CD163D0FF5}" destId="{1219C1FF-6D12-4094-979C-133E01F431F1}" srcOrd="0" destOrd="2" presId="urn:microsoft.com/office/officeart/2005/8/layout/vList5"/>
    <dgm:cxn modelId="{284D7FCD-C365-4C1B-B1A5-2493F8B36FAA}" srcId="{0E9A9154-23CE-4CA4-91D0-F9CEF9BF15E9}" destId="{12C00409-089F-4D4C-B75F-DBA1739AF745}" srcOrd="1" destOrd="0" parTransId="{B4091C0C-8A78-4733-AA48-14D5640E9E81}" sibTransId="{56E0DC1B-6140-4227-BD74-2F048FF86484}"/>
    <dgm:cxn modelId="{C1EFA8B2-5998-4F76-A54E-F4E4A96D1A76}" type="presOf" srcId="{2B1B6991-D42A-4837-8113-AFE60E1C12FC}" destId="{4071447E-9FF2-4AF2-87F1-1F53090D759F}" srcOrd="0" destOrd="0" presId="urn:microsoft.com/office/officeart/2005/8/layout/vList5"/>
    <dgm:cxn modelId="{93F975B8-FF05-49A0-8BC5-AF405E57FB05}" type="presOf" srcId="{12C00409-089F-4D4C-B75F-DBA1739AF745}" destId="{4071447E-9FF2-4AF2-87F1-1F53090D759F}" srcOrd="0" destOrd="1" presId="urn:microsoft.com/office/officeart/2005/8/layout/vList5"/>
    <dgm:cxn modelId="{5AF3671A-A2E3-4CE8-A06F-452462EA4385}" srcId="{04BC7785-A4BB-4D9D-A915-9366073819D5}" destId="{767A0237-18F8-46A4-89BD-2309E0DF8737}" srcOrd="0" destOrd="0" parTransId="{C5977DC7-6675-4817-9974-4DDE55BD7FE7}" sibTransId="{321A1F2C-FDC3-489F-AC05-47C2CD07B883}"/>
    <dgm:cxn modelId="{B61468EE-4C9D-4D2A-B596-D6B17E695320}" srcId="{D37E5A89-51C0-4689-BB98-2FE58E2D7091}" destId="{0E9A9154-23CE-4CA4-91D0-F9CEF9BF15E9}" srcOrd="2" destOrd="0" parTransId="{569BD4D8-145D-4FF5-A269-666DE6D69857}" sibTransId="{16451CD2-C8E2-4800-94C6-B951F23795F9}"/>
    <dgm:cxn modelId="{249193CC-1EF2-4435-BED3-72221DC76803}" type="presOf" srcId="{96A0D1AC-8FCD-4105-8F87-8E2012C67C41}" destId="{1219C1FF-6D12-4094-979C-133E01F431F1}" srcOrd="0" destOrd="1" presId="urn:microsoft.com/office/officeart/2005/8/layout/vList5"/>
    <dgm:cxn modelId="{00DE0710-252C-460B-AB82-CD6FB1229C74}" srcId="{EE4915B7-ACAA-4EDD-A163-38AAAA2699DC}" destId="{21BF07A8-2B38-48EF-9AB8-8FC6C7A9059C}" srcOrd="1" destOrd="0" parTransId="{DD94BA01-2D3E-4FDB-BF4F-D1463C62AA30}" sibTransId="{569BD8F5-BE07-4AD6-9A7B-1BC35324BA46}"/>
    <dgm:cxn modelId="{4EECD6E1-03CD-4CEC-ABD6-C5BD33237A3C}" type="presOf" srcId="{0E9A9154-23CE-4CA4-91D0-F9CEF9BF15E9}" destId="{05178F49-03A6-4780-B00C-EE484EF7D1BF}" srcOrd="0" destOrd="0" presId="urn:microsoft.com/office/officeart/2005/8/layout/vList5"/>
    <dgm:cxn modelId="{64E76418-86F2-4A64-8B15-C47D72B72FF9}" type="presOf" srcId="{EE4915B7-ACAA-4EDD-A163-38AAAA2699DC}" destId="{1FD09D92-582F-4B4E-BDB2-3CFF2A6914DC}" srcOrd="0" destOrd="0" presId="urn:microsoft.com/office/officeart/2005/8/layout/vList5"/>
    <dgm:cxn modelId="{28A2CD79-5D25-44B8-8BBB-CE7FAE5F90C7}" srcId="{0E9A9154-23CE-4CA4-91D0-F9CEF9BF15E9}" destId="{2B1B6991-D42A-4837-8113-AFE60E1C12FC}" srcOrd="0" destOrd="0" parTransId="{0D852516-89D5-4B97-9211-B3879E357C16}" sibTransId="{794005DA-9CAF-478A-95DE-4083F7FC5AF4}"/>
    <dgm:cxn modelId="{9BC91A63-52F7-465C-9FED-4A7D0B648E78}" srcId="{EE4915B7-ACAA-4EDD-A163-38AAAA2699DC}" destId="{D2ABDD62-B4AD-4DFB-9764-1A075501F8EA}" srcOrd="0" destOrd="0" parTransId="{2EACF871-0606-4330-A2CE-4E5355E8E959}" sibTransId="{E73B67D2-F576-4723-9160-4E3341ABA0D0}"/>
    <dgm:cxn modelId="{5A0D6A58-B439-4E44-905B-0D1E9F684E25}" type="presParOf" srcId="{3AC4399D-DE77-4541-97AA-045D0D1C7557}" destId="{DB54A06F-2397-4BAB-B5A4-D32B1027BABC}" srcOrd="0" destOrd="0" presId="urn:microsoft.com/office/officeart/2005/8/layout/vList5"/>
    <dgm:cxn modelId="{E2B8D11B-453E-4649-9DA6-52836EFEEED8}" type="presParOf" srcId="{DB54A06F-2397-4BAB-B5A4-D32B1027BABC}" destId="{0A248A5E-9BA8-4D14-B2E0-CD1596740E9B}" srcOrd="0" destOrd="0" presId="urn:microsoft.com/office/officeart/2005/8/layout/vList5"/>
    <dgm:cxn modelId="{5329722E-212F-48C2-802B-CFBF6B004686}" type="presParOf" srcId="{DB54A06F-2397-4BAB-B5A4-D32B1027BABC}" destId="{1219C1FF-6D12-4094-979C-133E01F431F1}" srcOrd="1" destOrd="0" presId="urn:microsoft.com/office/officeart/2005/8/layout/vList5"/>
    <dgm:cxn modelId="{AD8263A6-8A05-41F7-B439-2B744EC80D87}" type="presParOf" srcId="{3AC4399D-DE77-4541-97AA-045D0D1C7557}" destId="{CAE79E11-DE39-49CE-8365-2AC1BB89F055}" srcOrd="1" destOrd="0" presId="urn:microsoft.com/office/officeart/2005/8/layout/vList5"/>
    <dgm:cxn modelId="{C8FF47DD-91DA-445E-B23B-35B3548759AE}" type="presParOf" srcId="{3AC4399D-DE77-4541-97AA-045D0D1C7557}" destId="{4E5C47B4-5F33-4594-A9C8-6F0A924EAC5F}" srcOrd="2" destOrd="0" presId="urn:microsoft.com/office/officeart/2005/8/layout/vList5"/>
    <dgm:cxn modelId="{805B6866-CEBD-499B-A048-48C11434CF8B}" type="presParOf" srcId="{4E5C47B4-5F33-4594-A9C8-6F0A924EAC5F}" destId="{1FD09D92-582F-4B4E-BDB2-3CFF2A6914DC}" srcOrd="0" destOrd="0" presId="urn:microsoft.com/office/officeart/2005/8/layout/vList5"/>
    <dgm:cxn modelId="{D527602C-E9AB-446B-B941-99861CA8BA02}" type="presParOf" srcId="{4E5C47B4-5F33-4594-A9C8-6F0A924EAC5F}" destId="{C86DABE3-7EF0-4842-85CE-EDF2DA40A276}" srcOrd="1" destOrd="0" presId="urn:microsoft.com/office/officeart/2005/8/layout/vList5"/>
    <dgm:cxn modelId="{AE0C36CD-E504-4FFF-80E4-360263DA512E}" type="presParOf" srcId="{3AC4399D-DE77-4541-97AA-045D0D1C7557}" destId="{F59A84BB-356C-4CED-A7AF-A6BC47D85865}" srcOrd="3" destOrd="0" presId="urn:microsoft.com/office/officeart/2005/8/layout/vList5"/>
    <dgm:cxn modelId="{85F4A53C-22AE-47CE-9A34-B0B601C2A233}" type="presParOf" srcId="{3AC4399D-DE77-4541-97AA-045D0D1C7557}" destId="{5CD27022-2FD6-4AAC-BA4A-02D15AD1557B}" srcOrd="4" destOrd="0" presId="urn:microsoft.com/office/officeart/2005/8/layout/vList5"/>
    <dgm:cxn modelId="{2E0555F1-FB8B-4803-BA2B-1637F8BF17E7}" type="presParOf" srcId="{5CD27022-2FD6-4AAC-BA4A-02D15AD1557B}" destId="{05178F49-03A6-4780-B00C-EE484EF7D1BF}" srcOrd="0" destOrd="0" presId="urn:microsoft.com/office/officeart/2005/8/layout/vList5"/>
    <dgm:cxn modelId="{B7621CCF-3D0B-463F-9127-49D72B5255DD}" type="presParOf" srcId="{5CD27022-2FD6-4AAC-BA4A-02D15AD1557B}" destId="{4071447E-9FF2-4AF2-87F1-1F53090D759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endParaRPr lang="es-EC" sz="1800" b="1" dirty="0" smtClean="0">
            <a:solidFill>
              <a:schemeClr val="tx1"/>
            </a:solidFill>
            <a:latin typeface="Maiandra GD" panose="020E0502030308020204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Higiene general del niño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 custRadScaleRad="100055" custRadScaleInc="3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AA96C485-A525-459B-9672-50B175C49E27}" type="presOf" srcId="{25C27880-8548-4622-9DDA-CB2B9D6A6A01}" destId="{95721854-C0DE-479B-A3A2-5FFF2E2AE8FB}" srcOrd="0" destOrd="0" presId="urn:microsoft.com/office/officeart/2005/8/layout/cycle7"/>
    <dgm:cxn modelId="{CCE1F13B-853B-498C-91C5-9D9C62007154}" type="presOf" srcId="{32CAA588-EFCC-43C0-9C1A-905427CB8CBF}" destId="{4A6315B9-4A69-4E78-B129-B494791EE371}" srcOrd="0" destOrd="0" presId="urn:microsoft.com/office/officeart/2005/8/layout/cycle7"/>
    <dgm:cxn modelId="{DC786E7E-590F-4A99-A86E-A22A47B29154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7966289-A036-458A-9B62-8A82718D840A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C6498D1-B9F1-4A97-A7CB-E4E73B7126F7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Higiene de la alimentación</a:t>
          </a:r>
          <a:endParaRPr lang="es-EC" sz="18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13CF704B-B4EA-4175-A99A-340F9B65EF13}" type="parTrans" cxnId="{8E605434-CED0-463E-B3AD-6C00B8AAED07}">
      <dgm:prSet/>
      <dgm:spPr/>
      <dgm:t>
        <a:bodyPr/>
        <a:lstStyle/>
        <a:p>
          <a:endParaRPr lang="es-EC"/>
        </a:p>
      </dgm:t>
    </dgm:pt>
    <dgm:pt modelId="{BE73808A-D06B-413D-9CF7-2950798CF07E}" type="sibTrans" cxnId="{8E605434-CED0-463E-B3AD-6C00B8AAED07}">
      <dgm:prSet/>
      <dgm:spPr/>
      <dgm:t>
        <a:bodyPr/>
        <a:lstStyle/>
        <a:p>
          <a:endParaRPr lang="es-EC"/>
        </a:p>
      </dgm:t>
    </dgm:pt>
    <dgm:pt modelId="{7BCC4375-E0E7-4CF1-BF80-9EB7E3E9DF9D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Higiene en la cocina</a:t>
          </a:r>
          <a:endParaRPr lang="es-EC" sz="1600" dirty="0">
            <a:latin typeface="Maiandra GD" panose="020E0502030308020204" pitchFamily="34" charset="0"/>
          </a:endParaRPr>
        </a:p>
      </dgm:t>
    </dgm:pt>
    <dgm:pt modelId="{25E226BD-02CB-4ECF-A255-3501ED821D7F}" type="parTrans" cxnId="{E87A15F7-878B-4A5B-B546-9DB04437DAD3}">
      <dgm:prSet/>
      <dgm:spPr/>
      <dgm:t>
        <a:bodyPr/>
        <a:lstStyle/>
        <a:p>
          <a:endParaRPr lang="es-EC"/>
        </a:p>
      </dgm:t>
    </dgm:pt>
    <dgm:pt modelId="{43F45EBB-0678-4D12-BD04-EB997898BCEE}" type="sibTrans" cxnId="{E87A15F7-878B-4A5B-B546-9DB04437DAD3}">
      <dgm:prSet/>
      <dgm:spPr/>
      <dgm:t>
        <a:bodyPr/>
        <a:lstStyle/>
        <a:p>
          <a:endParaRPr lang="es-EC"/>
        </a:p>
      </dgm:t>
    </dgm:pt>
    <dgm:pt modelId="{019576B7-469E-4D88-A53B-020E696F1A01}">
      <dgm:prSet phldrT="[Texto]" custT="1"/>
      <dgm:spPr/>
      <dgm:t>
        <a:bodyPr/>
        <a:lstStyle/>
        <a:p>
          <a:r>
            <a:rPr lang="es-EC" sz="1800" b="1" dirty="0" smtClean="0">
              <a:latin typeface="Maiandra GD" panose="020E0502030308020204" pitchFamily="34" charset="0"/>
            </a:rPr>
            <a:t>Higiene del vestido</a:t>
          </a:r>
          <a:endParaRPr lang="es-EC" sz="1800" b="1" dirty="0">
            <a:latin typeface="Maiandra GD" panose="020E0502030308020204" pitchFamily="34" charset="0"/>
          </a:endParaRPr>
        </a:p>
      </dgm:t>
    </dgm:pt>
    <dgm:pt modelId="{A043143C-F8C5-4119-A33F-07A1CC074C09}" type="parTrans" cxnId="{F1F75772-E428-4956-B3ED-52AD866BF9BA}">
      <dgm:prSet/>
      <dgm:spPr/>
      <dgm:t>
        <a:bodyPr/>
        <a:lstStyle/>
        <a:p>
          <a:endParaRPr lang="es-EC"/>
        </a:p>
      </dgm:t>
    </dgm:pt>
    <dgm:pt modelId="{D7CDAA70-E14B-4D83-9ED0-D8CF48D0E887}" type="sibTrans" cxnId="{F1F75772-E428-4956-B3ED-52AD866BF9BA}">
      <dgm:prSet/>
      <dgm:spPr/>
      <dgm:t>
        <a:bodyPr/>
        <a:lstStyle/>
        <a:p>
          <a:endParaRPr lang="es-EC"/>
        </a:p>
      </dgm:t>
    </dgm:pt>
    <dgm:pt modelId="{DC810547-C85E-4130-B58B-E2049712019E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Pañales</a:t>
          </a:r>
          <a:endParaRPr lang="es-EC" sz="1600" dirty="0">
            <a:latin typeface="Maiandra GD" panose="020E0502030308020204" pitchFamily="34" charset="0"/>
          </a:endParaRPr>
        </a:p>
      </dgm:t>
    </dgm:pt>
    <dgm:pt modelId="{10C0D635-B14F-41CB-86C5-95DEF6003823}" type="parTrans" cxnId="{8C43DD48-6CC4-493E-90A2-7DDE348E3761}">
      <dgm:prSet/>
      <dgm:spPr/>
      <dgm:t>
        <a:bodyPr/>
        <a:lstStyle/>
        <a:p>
          <a:endParaRPr lang="es-EC"/>
        </a:p>
      </dgm:t>
    </dgm:pt>
    <dgm:pt modelId="{1086614F-BD89-4322-8A38-9804369DFF66}" type="sibTrans" cxnId="{8C43DD48-6CC4-493E-90A2-7DDE348E3761}">
      <dgm:prSet/>
      <dgm:spPr/>
      <dgm:t>
        <a:bodyPr/>
        <a:lstStyle/>
        <a:p>
          <a:endParaRPr lang="es-EC"/>
        </a:p>
      </dgm:t>
    </dgm:pt>
    <dgm:pt modelId="{2CEF3FFB-77C0-4B14-A480-982533C571A8}">
      <dgm:prSet phldrT="[Texto]" custT="1"/>
      <dgm:spPr/>
      <dgm:t>
        <a:bodyPr/>
        <a:lstStyle/>
        <a:p>
          <a:r>
            <a:rPr lang="es-EC" sz="1800" b="1" dirty="0" smtClean="0">
              <a:latin typeface="Maiandra GD" panose="020E0502030308020204" pitchFamily="34" charset="0"/>
            </a:rPr>
            <a:t>Higiene del sueño</a:t>
          </a:r>
          <a:endParaRPr lang="es-EC" sz="1800" b="1" dirty="0">
            <a:latin typeface="Maiandra GD" panose="020E0502030308020204" pitchFamily="34" charset="0"/>
          </a:endParaRPr>
        </a:p>
      </dgm:t>
    </dgm:pt>
    <dgm:pt modelId="{BE9A8CED-614D-41B1-BA13-1816B1E7F2A8}" type="parTrans" cxnId="{88DF9A6A-E2AC-4EDD-89D2-6B76874BD626}">
      <dgm:prSet/>
      <dgm:spPr/>
      <dgm:t>
        <a:bodyPr/>
        <a:lstStyle/>
        <a:p>
          <a:endParaRPr lang="es-EC"/>
        </a:p>
      </dgm:t>
    </dgm:pt>
    <dgm:pt modelId="{9407C8E5-DAE1-4479-B2E8-04261AD2B928}" type="sibTrans" cxnId="{88DF9A6A-E2AC-4EDD-89D2-6B76874BD626}">
      <dgm:prSet/>
      <dgm:spPr/>
      <dgm:t>
        <a:bodyPr/>
        <a:lstStyle/>
        <a:p>
          <a:endParaRPr lang="es-EC"/>
        </a:p>
      </dgm:t>
    </dgm:pt>
    <dgm:pt modelId="{6CA7861B-A56E-48BB-BB75-091A2CE139B1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Ambiente</a:t>
          </a:r>
          <a:endParaRPr lang="es-EC" sz="1600" dirty="0">
            <a:latin typeface="Maiandra GD" panose="020E0502030308020204" pitchFamily="34" charset="0"/>
          </a:endParaRPr>
        </a:p>
      </dgm:t>
    </dgm:pt>
    <dgm:pt modelId="{0E351F04-2C75-4A36-917E-2900F4DE8355}" type="parTrans" cxnId="{5DF2CAB9-CB38-4455-A05F-94331490823D}">
      <dgm:prSet/>
      <dgm:spPr/>
      <dgm:t>
        <a:bodyPr/>
        <a:lstStyle/>
        <a:p>
          <a:endParaRPr lang="es-EC"/>
        </a:p>
      </dgm:t>
    </dgm:pt>
    <dgm:pt modelId="{9FB240D0-D57E-4E45-B803-FC1EB0C6BCAB}" type="sibTrans" cxnId="{5DF2CAB9-CB38-4455-A05F-94331490823D}">
      <dgm:prSet/>
      <dgm:spPr/>
      <dgm:t>
        <a:bodyPr/>
        <a:lstStyle/>
        <a:p>
          <a:endParaRPr lang="es-EC"/>
        </a:p>
      </dgm:t>
    </dgm:pt>
    <dgm:pt modelId="{67E742DB-D3E3-4C72-926D-3C847FEA8122}">
      <dgm:prSet phldrT="[Texto]"/>
      <dgm:spPr/>
      <dgm:t>
        <a:bodyPr/>
        <a:lstStyle/>
        <a:p>
          <a:pPr algn="l"/>
          <a:endParaRPr lang="es-EC" sz="2100" dirty="0"/>
        </a:p>
      </dgm:t>
    </dgm:pt>
    <dgm:pt modelId="{298D6C44-481B-4D58-9B79-39366A16F32E}" type="parTrans" cxnId="{4067941E-688E-48A3-AD83-678C1AD0EE41}">
      <dgm:prSet/>
      <dgm:spPr/>
      <dgm:t>
        <a:bodyPr/>
        <a:lstStyle/>
        <a:p>
          <a:endParaRPr lang="es-EC"/>
        </a:p>
      </dgm:t>
    </dgm:pt>
    <dgm:pt modelId="{578ABCE0-4703-4782-BE01-920B91C55281}" type="sibTrans" cxnId="{4067941E-688E-48A3-AD83-678C1AD0EE41}">
      <dgm:prSet/>
      <dgm:spPr/>
      <dgm:t>
        <a:bodyPr/>
        <a:lstStyle/>
        <a:p>
          <a:endParaRPr lang="es-EC"/>
        </a:p>
      </dgm:t>
    </dgm:pt>
    <dgm:pt modelId="{81B9CEDF-13D1-4AF3-B555-C2EF88FC403D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Higiene en los utensilios</a:t>
          </a:r>
          <a:endParaRPr lang="es-EC" sz="1600" dirty="0">
            <a:latin typeface="Maiandra GD" panose="020E0502030308020204" pitchFamily="34" charset="0"/>
          </a:endParaRPr>
        </a:p>
      </dgm:t>
    </dgm:pt>
    <dgm:pt modelId="{6CBD6B74-40C2-456C-B02F-28F8CF61DFC5}" type="parTrans" cxnId="{DFEF3DB4-5276-4F7E-B854-71C77A4E2FF6}">
      <dgm:prSet/>
      <dgm:spPr/>
      <dgm:t>
        <a:bodyPr/>
        <a:lstStyle/>
        <a:p>
          <a:endParaRPr lang="es-EC"/>
        </a:p>
      </dgm:t>
    </dgm:pt>
    <dgm:pt modelId="{2C7F8752-33C8-459E-ABFE-A902B786ED64}" type="sibTrans" cxnId="{DFEF3DB4-5276-4F7E-B854-71C77A4E2FF6}">
      <dgm:prSet/>
      <dgm:spPr/>
      <dgm:t>
        <a:bodyPr/>
        <a:lstStyle/>
        <a:p>
          <a:endParaRPr lang="es-EC"/>
        </a:p>
      </dgm:t>
    </dgm:pt>
    <dgm:pt modelId="{B960E9A3-D413-4741-B114-B322502C89E2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Higiene en los alimentos</a:t>
          </a:r>
          <a:endParaRPr lang="es-EC" sz="1600" dirty="0">
            <a:latin typeface="Maiandra GD" panose="020E0502030308020204" pitchFamily="34" charset="0"/>
          </a:endParaRPr>
        </a:p>
      </dgm:t>
    </dgm:pt>
    <dgm:pt modelId="{FCCA66FB-D76E-4C98-903D-4D85F5B5FD9F}" type="parTrans" cxnId="{9477A4B1-CACE-4BB7-991E-65691707A6BF}">
      <dgm:prSet/>
      <dgm:spPr/>
      <dgm:t>
        <a:bodyPr/>
        <a:lstStyle/>
        <a:p>
          <a:endParaRPr lang="es-EC"/>
        </a:p>
      </dgm:t>
    </dgm:pt>
    <dgm:pt modelId="{7B70943C-90BA-4999-B578-13245CF442F5}" type="sibTrans" cxnId="{9477A4B1-CACE-4BB7-991E-65691707A6BF}">
      <dgm:prSet/>
      <dgm:spPr/>
      <dgm:t>
        <a:bodyPr/>
        <a:lstStyle/>
        <a:p>
          <a:endParaRPr lang="es-EC"/>
        </a:p>
      </dgm:t>
    </dgm:pt>
    <dgm:pt modelId="{5E9AC779-0401-4D9A-A433-1B0CD1D8EF9F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Ropa</a:t>
          </a:r>
          <a:endParaRPr lang="es-EC" sz="1600" dirty="0">
            <a:latin typeface="Maiandra GD" panose="020E0502030308020204" pitchFamily="34" charset="0"/>
          </a:endParaRPr>
        </a:p>
      </dgm:t>
    </dgm:pt>
    <dgm:pt modelId="{60D66829-3AA0-454F-83B3-0358233AB42E}" type="parTrans" cxnId="{1022C993-FF16-4A0C-A37F-B5D903D8BCF8}">
      <dgm:prSet/>
      <dgm:spPr/>
      <dgm:t>
        <a:bodyPr/>
        <a:lstStyle/>
        <a:p>
          <a:endParaRPr lang="es-EC"/>
        </a:p>
      </dgm:t>
    </dgm:pt>
    <dgm:pt modelId="{51C48FCE-70E7-4EA1-B58D-17F956A66308}" type="sibTrans" cxnId="{1022C993-FF16-4A0C-A37F-B5D903D8BCF8}">
      <dgm:prSet/>
      <dgm:spPr/>
      <dgm:t>
        <a:bodyPr/>
        <a:lstStyle/>
        <a:p>
          <a:endParaRPr lang="es-EC"/>
        </a:p>
      </dgm:t>
    </dgm:pt>
    <dgm:pt modelId="{C7FD53F1-C6F8-4036-A3C6-3710F3C25F19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zapatos</a:t>
          </a:r>
          <a:endParaRPr lang="es-EC" sz="1600" dirty="0">
            <a:latin typeface="Maiandra GD" panose="020E0502030308020204" pitchFamily="34" charset="0"/>
          </a:endParaRPr>
        </a:p>
      </dgm:t>
    </dgm:pt>
    <dgm:pt modelId="{56BF79F6-004F-4DE7-B705-485212491AC7}" type="parTrans" cxnId="{9184D611-E14F-4C1D-9959-6C35B7B2C175}">
      <dgm:prSet/>
      <dgm:spPr/>
      <dgm:t>
        <a:bodyPr/>
        <a:lstStyle/>
        <a:p>
          <a:endParaRPr lang="es-EC"/>
        </a:p>
      </dgm:t>
    </dgm:pt>
    <dgm:pt modelId="{89CF46D3-2976-47AD-BF3E-1803C1087596}" type="sibTrans" cxnId="{9184D611-E14F-4C1D-9959-6C35B7B2C175}">
      <dgm:prSet/>
      <dgm:spPr/>
      <dgm:t>
        <a:bodyPr/>
        <a:lstStyle/>
        <a:p>
          <a:endParaRPr lang="es-EC"/>
        </a:p>
      </dgm:t>
    </dgm:pt>
    <dgm:pt modelId="{C8AB562B-FD83-4153-8D6D-DBF5D4AAA6DB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Ropa</a:t>
          </a:r>
          <a:endParaRPr lang="es-EC" sz="1600" dirty="0">
            <a:latin typeface="Maiandra GD" panose="020E0502030308020204" pitchFamily="34" charset="0"/>
          </a:endParaRPr>
        </a:p>
      </dgm:t>
    </dgm:pt>
    <dgm:pt modelId="{0F9B9710-F149-4B4B-AEAD-A6AA59EAB573}" type="parTrans" cxnId="{6B131552-2793-46CE-BC09-5EAE5414C270}">
      <dgm:prSet/>
      <dgm:spPr/>
      <dgm:t>
        <a:bodyPr/>
        <a:lstStyle/>
        <a:p>
          <a:endParaRPr lang="es-EC"/>
        </a:p>
      </dgm:t>
    </dgm:pt>
    <dgm:pt modelId="{46C6EDDD-4457-423A-BAA9-BCCEBA3B7C1B}" type="sibTrans" cxnId="{6B131552-2793-46CE-BC09-5EAE5414C270}">
      <dgm:prSet/>
      <dgm:spPr/>
      <dgm:t>
        <a:bodyPr/>
        <a:lstStyle/>
        <a:p>
          <a:endParaRPr lang="es-EC"/>
        </a:p>
      </dgm:t>
    </dgm:pt>
    <dgm:pt modelId="{66D08C67-4E93-453A-8D6E-CD98C7072B4E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mobiliario</a:t>
          </a:r>
          <a:endParaRPr lang="es-EC" sz="1600" dirty="0">
            <a:latin typeface="Maiandra GD" panose="020E0502030308020204" pitchFamily="34" charset="0"/>
          </a:endParaRPr>
        </a:p>
      </dgm:t>
    </dgm:pt>
    <dgm:pt modelId="{3AC7BF38-1234-4EE2-805F-35F800994253}" type="parTrans" cxnId="{59EA87C9-D7F7-498C-8A1F-7A470D366407}">
      <dgm:prSet/>
      <dgm:spPr/>
      <dgm:t>
        <a:bodyPr/>
        <a:lstStyle/>
        <a:p>
          <a:endParaRPr lang="es-EC"/>
        </a:p>
      </dgm:t>
    </dgm:pt>
    <dgm:pt modelId="{2D75293E-2170-4145-BF8A-B07AC82F8C17}" type="sibTrans" cxnId="{59EA87C9-D7F7-498C-8A1F-7A470D366407}">
      <dgm:prSet/>
      <dgm:spPr/>
      <dgm:t>
        <a:bodyPr/>
        <a:lstStyle/>
        <a:p>
          <a:endParaRPr lang="es-EC"/>
        </a:p>
      </dgm:t>
    </dgm:pt>
    <dgm:pt modelId="{6F335798-B149-45AC-A18B-F86A91B92A80}" type="pres">
      <dgm:prSet presAssocID="{87966289-A036-458A-9B62-8A82718D840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92407D2-FB61-4D3C-8978-4E18AB3D7909}" type="pres">
      <dgm:prSet presAssocID="{EC6498D1-B9F1-4A97-A7CB-E4E73B7126F7}" presName="circle1" presStyleLbl="node1" presStyleIdx="0" presStyleCnt="3"/>
      <dgm:spPr/>
    </dgm:pt>
    <dgm:pt modelId="{AFCD2753-5F9C-40DE-A680-E6C428D13CFB}" type="pres">
      <dgm:prSet presAssocID="{EC6498D1-B9F1-4A97-A7CB-E4E73B7126F7}" presName="space" presStyleCnt="0"/>
      <dgm:spPr/>
    </dgm:pt>
    <dgm:pt modelId="{53EF7DEE-F42C-49F2-BEBF-F0A74F884CDE}" type="pres">
      <dgm:prSet presAssocID="{EC6498D1-B9F1-4A97-A7CB-E4E73B7126F7}" presName="rect1" presStyleLbl="alignAcc1" presStyleIdx="0" presStyleCnt="3" custScaleX="123377"/>
      <dgm:spPr/>
      <dgm:t>
        <a:bodyPr/>
        <a:lstStyle/>
        <a:p>
          <a:endParaRPr lang="es-EC"/>
        </a:p>
      </dgm:t>
    </dgm:pt>
    <dgm:pt modelId="{FB3EB18E-48EC-4A8D-9177-6FF6023D4A87}" type="pres">
      <dgm:prSet presAssocID="{019576B7-469E-4D88-A53B-020E696F1A01}" presName="vertSpace2" presStyleLbl="node1" presStyleIdx="0" presStyleCnt="3"/>
      <dgm:spPr/>
    </dgm:pt>
    <dgm:pt modelId="{0A62C2E6-1496-408C-9FB1-23E961B116A3}" type="pres">
      <dgm:prSet presAssocID="{019576B7-469E-4D88-A53B-020E696F1A01}" presName="circle2" presStyleLbl="node1" presStyleIdx="1" presStyleCnt="3"/>
      <dgm:spPr/>
    </dgm:pt>
    <dgm:pt modelId="{4C276C9B-DF43-4DD6-9236-6DB43F7C5568}" type="pres">
      <dgm:prSet presAssocID="{019576B7-469E-4D88-A53B-020E696F1A01}" presName="rect2" presStyleLbl="alignAcc1" presStyleIdx="1" presStyleCnt="3"/>
      <dgm:spPr/>
      <dgm:t>
        <a:bodyPr/>
        <a:lstStyle/>
        <a:p>
          <a:endParaRPr lang="es-EC"/>
        </a:p>
      </dgm:t>
    </dgm:pt>
    <dgm:pt modelId="{CAC24170-7C85-4168-9CE3-BDFD1D8F8097}" type="pres">
      <dgm:prSet presAssocID="{2CEF3FFB-77C0-4B14-A480-982533C571A8}" presName="vertSpace3" presStyleLbl="node1" presStyleIdx="1" presStyleCnt="3"/>
      <dgm:spPr/>
    </dgm:pt>
    <dgm:pt modelId="{D9484F8D-671C-4BED-8A69-1FD094EC5377}" type="pres">
      <dgm:prSet presAssocID="{2CEF3FFB-77C0-4B14-A480-982533C571A8}" presName="circle3" presStyleLbl="node1" presStyleIdx="2" presStyleCnt="3"/>
      <dgm:spPr/>
    </dgm:pt>
    <dgm:pt modelId="{3A172E18-0DB7-4C44-BB5F-3AE913F0F764}" type="pres">
      <dgm:prSet presAssocID="{2CEF3FFB-77C0-4B14-A480-982533C571A8}" presName="rect3" presStyleLbl="alignAcc1" presStyleIdx="2" presStyleCnt="3"/>
      <dgm:spPr/>
      <dgm:t>
        <a:bodyPr/>
        <a:lstStyle/>
        <a:p>
          <a:endParaRPr lang="es-EC"/>
        </a:p>
      </dgm:t>
    </dgm:pt>
    <dgm:pt modelId="{B71D2AB7-FA2C-4AD9-B94D-12A0697BB7DE}" type="pres">
      <dgm:prSet presAssocID="{EC6498D1-B9F1-4A97-A7CB-E4E73B7126F7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A9AEEB-8CE3-40D2-BBA8-DDF55BE2A048}" type="pres">
      <dgm:prSet presAssocID="{EC6498D1-B9F1-4A97-A7CB-E4E73B7126F7}" presName="rect1ChTx" presStyleLbl="alignAcc1" presStyleIdx="2" presStyleCnt="3" custScaleX="1129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88E091-FF5A-4E43-AB29-832B0D2566E5}" type="pres">
      <dgm:prSet presAssocID="{019576B7-469E-4D88-A53B-020E696F1A01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717C7E-A2C7-4AA5-BD13-2E066CDA75A6}" type="pres">
      <dgm:prSet presAssocID="{019576B7-469E-4D88-A53B-020E696F1A01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73CEEB-6273-4D43-8E93-0F2C0D754FF4}" type="pres">
      <dgm:prSet presAssocID="{2CEF3FFB-77C0-4B14-A480-982533C571A8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86F751-70D8-4438-82FB-E2BD344DF884}" type="pres">
      <dgm:prSet presAssocID="{2CEF3FFB-77C0-4B14-A480-982533C571A8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7F0886B-E5A8-4433-B318-1A6A71E58CFF}" type="presOf" srcId="{EC6498D1-B9F1-4A97-A7CB-E4E73B7126F7}" destId="{53EF7DEE-F42C-49F2-BEBF-F0A74F884CDE}" srcOrd="0" destOrd="0" presId="urn:microsoft.com/office/officeart/2005/8/layout/target3"/>
    <dgm:cxn modelId="{9D909A67-980C-4CBB-A9CB-F46E5AF56768}" type="presOf" srcId="{B960E9A3-D413-4741-B114-B322502C89E2}" destId="{85A9AEEB-8CE3-40D2-BBA8-DDF55BE2A048}" srcOrd="0" destOrd="2" presId="urn:microsoft.com/office/officeart/2005/8/layout/target3"/>
    <dgm:cxn modelId="{4BFEDDE4-CA1D-4A85-85C0-F920D22DFEEF}" type="presOf" srcId="{66D08C67-4E93-453A-8D6E-CD98C7072B4E}" destId="{C386F751-70D8-4438-82FB-E2BD344DF884}" srcOrd="0" destOrd="2" presId="urn:microsoft.com/office/officeart/2005/8/layout/target3"/>
    <dgm:cxn modelId="{8C43DD48-6CC4-493E-90A2-7DDE348E3761}" srcId="{019576B7-469E-4D88-A53B-020E696F1A01}" destId="{DC810547-C85E-4130-B58B-E2049712019E}" srcOrd="0" destOrd="0" parTransId="{10C0D635-B14F-41CB-86C5-95DEF6003823}" sibTransId="{1086614F-BD89-4322-8A38-9804369DFF66}"/>
    <dgm:cxn modelId="{6B131552-2793-46CE-BC09-5EAE5414C270}" srcId="{2CEF3FFB-77C0-4B14-A480-982533C571A8}" destId="{C8AB562B-FD83-4153-8D6D-DBF5D4AAA6DB}" srcOrd="1" destOrd="0" parTransId="{0F9B9710-F149-4B4B-AEAD-A6AA59EAB573}" sibTransId="{46C6EDDD-4457-423A-BAA9-BCCEBA3B7C1B}"/>
    <dgm:cxn modelId="{94C87617-55E3-4762-99FB-44F43508796C}" type="presOf" srcId="{7BCC4375-E0E7-4CF1-BF80-9EB7E3E9DF9D}" destId="{85A9AEEB-8CE3-40D2-BBA8-DDF55BE2A048}" srcOrd="0" destOrd="0" presId="urn:microsoft.com/office/officeart/2005/8/layout/target3"/>
    <dgm:cxn modelId="{5DF2CAB9-CB38-4455-A05F-94331490823D}" srcId="{2CEF3FFB-77C0-4B14-A480-982533C571A8}" destId="{6CA7861B-A56E-48BB-BB75-091A2CE139B1}" srcOrd="0" destOrd="0" parTransId="{0E351F04-2C75-4A36-917E-2900F4DE8355}" sibTransId="{9FB240D0-D57E-4E45-B803-FC1EB0C6BCAB}"/>
    <dgm:cxn modelId="{59EA87C9-D7F7-498C-8A1F-7A470D366407}" srcId="{2CEF3FFB-77C0-4B14-A480-982533C571A8}" destId="{66D08C67-4E93-453A-8D6E-CD98C7072B4E}" srcOrd="2" destOrd="0" parTransId="{3AC7BF38-1234-4EE2-805F-35F800994253}" sibTransId="{2D75293E-2170-4145-BF8A-B07AC82F8C17}"/>
    <dgm:cxn modelId="{A88B8EE1-C3DA-4EF0-89E8-B0D9200BBE52}" type="presOf" srcId="{6CA7861B-A56E-48BB-BB75-091A2CE139B1}" destId="{C386F751-70D8-4438-82FB-E2BD344DF884}" srcOrd="0" destOrd="0" presId="urn:microsoft.com/office/officeart/2005/8/layout/target3"/>
    <dgm:cxn modelId="{88DF9A6A-E2AC-4EDD-89D2-6B76874BD626}" srcId="{87966289-A036-458A-9B62-8A82718D840A}" destId="{2CEF3FFB-77C0-4B14-A480-982533C571A8}" srcOrd="2" destOrd="0" parTransId="{BE9A8CED-614D-41B1-BA13-1816B1E7F2A8}" sibTransId="{9407C8E5-DAE1-4479-B2E8-04261AD2B928}"/>
    <dgm:cxn modelId="{1022C993-FF16-4A0C-A37F-B5D903D8BCF8}" srcId="{019576B7-469E-4D88-A53B-020E696F1A01}" destId="{5E9AC779-0401-4D9A-A433-1B0CD1D8EF9F}" srcOrd="1" destOrd="0" parTransId="{60D66829-3AA0-454F-83B3-0358233AB42E}" sibTransId="{51C48FCE-70E7-4EA1-B58D-17F956A66308}"/>
    <dgm:cxn modelId="{1C1D444D-4D8E-40E8-A5A6-71BC8FF865CD}" type="presOf" srcId="{C8AB562B-FD83-4153-8D6D-DBF5D4AAA6DB}" destId="{C386F751-70D8-4438-82FB-E2BD344DF884}" srcOrd="0" destOrd="1" presId="urn:microsoft.com/office/officeart/2005/8/layout/target3"/>
    <dgm:cxn modelId="{87C857D4-C2AF-40B7-84E2-7DE958FBDE0D}" type="presOf" srcId="{81B9CEDF-13D1-4AF3-B555-C2EF88FC403D}" destId="{85A9AEEB-8CE3-40D2-BBA8-DDF55BE2A048}" srcOrd="0" destOrd="1" presId="urn:microsoft.com/office/officeart/2005/8/layout/target3"/>
    <dgm:cxn modelId="{D5EB9206-DCF1-433F-A5D7-AC06EC346B8F}" type="presOf" srcId="{EC6498D1-B9F1-4A97-A7CB-E4E73B7126F7}" destId="{B71D2AB7-FA2C-4AD9-B94D-12A0697BB7DE}" srcOrd="1" destOrd="0" presId="urn:microsoft.com/office/officeart/2005/8/layout/target3"/>
    <dgm:cxn modelId="{FFC03809-1D71-4F4B-95BD-1E00439AC2A1}" type="presOf" srcId="{C7FD53F1-C6F8-4036-A3C6-3710F3C25F19}" destId="{5D717C7E-A2C7-4AA5-BD13-2E066CDA75A6}" srcOrd="0" destOrd="2" presId="urn:microsoft.com/office/officeart/2005/8/layout/target3"/>
    <dgm:cxn modelId="{186B8B0B-C390-4BB9-B487-700D162622CF}" type="presOf" srcId="{2CEF3FFB-77C0-4B14-A480-982533C571A8}" destId="{3A172E18-0DB7-4C44-BB5F-3AE913F0F764}" srcOrd="0" destOrd="0" presId="urn:microsoft.com/office/officeart/2005/8/layout/target3"/>
    <dgm:cxn modelId="{F22BBC98-5C85-4745-A0E0-AD0E3102C512}" type="presOf" srcId="{2CEF3FFB-77C0-4B14-A480-982533C571A8}" destId="{6F73CEEB-6273-4D43-8E93-0F2C0D754FF4}" srcOrd="1" destOrd="0" presId="urn:microsoft.com/office/officeart/2005/8/layout/target3"/>
    <dgm:cxn modelId="{5F84CC80-0DE6-45AB-9105-DC17355E35DE}" type="presOf" srcId="{5E9AC779-0401-4D9A-A433-1B0CD1D8EF9F}" destId="{5D717C7E-A2C7-4AA5-BD13-2E066CDA75A6}" srcOrd="0" destOrd="1" presId="urn:microsoft.com/office/officeart/2005/8/layout/target3"/>
    <dgm:cxn modelId="{551E9A70-F78A-4F68-86E4-198DEB2AD35C}" type="presOf" srcId="{67E742DB-D3E3-4C72-926D-3C847FEA8122}" destId="{85A9AEEB-8CE3-40D2-BBA8-DDF55BE2A048}" srcOrd="0" destOrd="3" presId="urn:microsoft.com/office/officeart/2005/8/layout/target3"/>
    <dgm:cxn modelId="{F1F75772-E428-4956-B3ED-52AD866BF9BA}" srcId="{87966289-A036-458A-9B62-8A82718D840A}" destId="{019576B7-469E-4D88-A53B-020E696F1A01}" srcOrd="1" destOrd="0" parTransId="{A043143C-F8C5-4119-A33F-07A1CC074C09}" sibTransId="{D7CDAA70-E14B-4D83-9ED0-D8CF48D0E887}"/>
    <dgm:cxn modelId="{A57DCFE5-0F98-4D33-A122-93BA6372DAF4}" type="presOf" srcId="{019576B7-469E-4D88-A53B-020E696F1A01}" destId="{4C276C9B-DF43-4DD6-9236-6DB43F7C5568}" srcOrd="0" destOrd="0" presId="urn:microsoft.com/office/officeart/2005/8/layout/target3"/>
    <dgm:cxn modelId="{8E605434-CED0-463E-B3AD-6C00B8AAED07}" srcId="{87966289-A036-458A-9B62-8A82718D840A}" destId="{EC6498D1-B9F1-4A97-A7CB-E4E73B7126F7}" srcOrd="0" destOrd="0" parTransId="{13CF704B-B4EA-4175-A99A-340F9B65EF13}" sibTransId="{BE73808A-D06B-413D-9CF7-2950798CF07E}"/>
    <dgm:cxn modelId="{684419C1-B70A-4123-B4C7-D0A5CEB138EC}" type="presOf" srcId="{019576B7-469E-4D88-A53B-020E696F1A01}" destId="{1588E091-FF5A-4E43-AB29-832B0D2566E5}" srcOrd="1" destOrd="0" presId="urn:microsoft.com/office/officeart/2005/8/layout/target3"/>
    <dgm:cxn modelId="{4067941E-688E-48A3-AD83-678C1AD0EE41}" srcId="{EC6498D1-B9F1-4A97-A7CB-E4E73B7126F7}" destId="{67E742DB-D3E3-4C72-926D-3C847FEA8122}" srcOrd="3" destOrd="0" parTransId="{298D6C44-481B-4D58-9B79-39366A16F32E}" sibTransId="{578ABCE0-4703-4782-BE01-920B91C55281}"/>
    <dgm:cxn modelId="{9477A4B1-CACE-4BB7-991E-65691707A6BF}" srcId="{EC6498D1-B9F1-4A97-A7CB-E4E73B7126F7}" destId="{B960E9A3-D413-4741-B114-B322502C89E2}" srcOrd="2" destOrd="0" parTransId="{FCCA66FB-D76E-4C98-903D-4D85F5B5FD9F}" sibTransId="{7B70943C-90BA-4999-B578-13245CF442F5}"/>
    <dgm:cxn modelId="{DFEF3DB4-5276-4F7E-B854-71C77A4E2FF6}" srcId="{EC6498D1-B9F1-4A97-A7CB-E4E73B7126F7}" destId="{81B9CEDF-13D1-4AF3-B555-C2EF88FC403D}" srcOrd="1" destOrd="0" parTransId="{6CBD6B74-40C2-456C-B02F-28F8CF61DFC5}" sibTransId="{2C7F8752-33C8-459E-ABFE-A902B786ED64}"/>
    <dgm:cxn modelId="{EB96504D-B967-4E08-A5A4-AFEB80D49871}" type="presOf" srcId="{87966289-A036-458A-9B62-8A82718D840A}" destId="{6F335798-B149-45AC-A18B-F86A91B92A80}" srcOrd="0" destOrd="0" presId="urn:microsoft.com/office/officeart/2005/8/layout/target3"/>
    <dgm:cxn modelId="{9184D611-E14F-4C1D-9959-6C35B7B2C175}" srcId="{019576B7-469E-4D88-A53B-020E696F1A01}" destId="{C7FD53F1-C6F8-4036-A3C6-3710F3C25F19}" srcOrd="2" destOrd="0" parTransId="{56BF79F6-004F-4DE7-B705-485212491AC7}" sibTransId="{89CF46D3-2976-47AD-BF3E-1803C1087596}"/>
    <dgm:cxn modelId="{E87A15F7-878B-4A5B-B546-9DB04437DAD3}" srcId="{EC6498D1-B9F1-4A97-A7CB-E4E73B7126F7}" destId="{7BCC4375-E0E7-4CF1-BF80-9EB7E3E9DF9D}" srcOrd="0" destOrd="0" parTransId="{25E226BD-02CB-4ECF-A255-3501ED821D7F}" sibTransId="{43F45EBB-0678-4D12-BD04-EB997898BCEE}"/>
    <dgm:cxn modelId="{5EF8E896-A2A1-43E8-B1F0-29C86966D46F}" type="presOf" srcId="{DC810547-C85E-4130-B58B-E2049712019E}" destId="{5D717C7E-A2C7-4AA5-BD13-2E066CDA75A6}" srcOrd="0" destOrd="0" presId="urn:microsoft.com/office/officeart/2005/8/layout/target3"/>
    <dgm:cxn modelId="{EB666810-30E5-4C06-9F43-64C9E60B6838}" type="presParOf" srcId="{6F335798-B149-45AC-A18B-F86A91B92A80}" destId="{492407D2-FB61-4D3C-8978-4E18AB3D7909}" srcOrd="0" destOrd="0" presId="urn:microsoft.com/office/officeart/2005/8/layout/target3"/>
    <dgm:cxn modelId="{741DB3D7-F23F-40D6-886D-7BAC9CAF8056}" type="presParOf" srcId="{6F335798-B149-45AC-A18B-F86A91B92A80}" destId="{AFCD2753-5F9C-40DE-A680-E6C428D13CFB}" srcOrd="1" destOrd="0" presId="urn:microsoft.com/office/officeart/2005/8/layout/target3"/>
    <dgm:cxn modelId="{F0B34747-8AB3-41B6-A746-104F647E99EC}" type="presParOf" srcId="{6F335798-B149-45AC-A18B-F86A91B92A80}" destId="{53EF7DEE-F42C-49F2-BEBF-F0A74F884CDE}" srcOrd="2" destOrd="0" presId="urn:microsoft.com/office/officeart/2005/8/layout/target3"/>
    <dgm:cxn modelId="{FCDB7D2B-C682-4D5B-9C4F-2EDED484241F}" type="presParOf" srcId="{6F335798-B149-45AC-A18B-F86A91B92A80}" destId="{FB3EB18E-48EC-4A8D-9177-6FF6023D4A87}" srcOrd="3" destOrd="0" presId="urn:microsoft.com/office/officeart/2005/8/layout/target3"/>
    <dgm:cxn modelId="{8A426C6A-71EC-4A22-87CB-F0DADE72F6BA}" type="presParOf" srcId="{6F335798-B149-45AC-A18B-F86A91B92A80}" destId="{0A62C2E6-1496-408C-9FB1-23E961B116A3}" srcOrd="4" destOrd="0" presId="urn:microsoft.com/office/officeart/2005/8/layout/target3"/>
    <dgm:cxn modelId="{9A40A7DA-D0D8-40B6-AFE8-0AD91D004686}" type="presParOf" srcId="{6F335798-B149-45AC-A18B-F86A91B92A80}" destId="{4C276C9B-DF43-4DD6-9236-6DB43F7C5568}" srcOrd="5" destOrd="0" presId="urn:microsoft.com/office/officeart/2005/8/layout/target3"/>
    <dgm:cxn modelId="{102FE76B-5C66-4762-977D-3CAF83B1CDE8}" type="presParOf" srcId="{6F335798-B149-45AC-A18B-F86A91B92A80}" destId="{CAC24170-7C85-4168-9CE3-BDFD1D8F8097}" srcOrd="6" destOrd="0" presId="urn:microsoft.com/office/officeart/2005/8/layout/target3"/>
    <dgm:cxn modelId="{BCD1F7A9-CC85-4D8D-8627-44DC31E71FEF}" type="presParOf" srcId="{6F335798-B149-45AC-A18B-F86A91B92A80}" destId="{D9484F8D-671C-4BED-8A69-1FD094EC5377}" srcOrd="7" destOrd="0" presId="urn:microsoft.com/office/officeart/2005/8/layout/target3"/>
    <dgm:cxn modelId="{2B6CBA26-D30A-4E8D-B97F-50421BE1FD52}" type="presParOf" srcId="{6F335798-B149-45AC-A18B-F86A91B92A80}" destId="{3A172E18-0DB7-4C44-BB5F-3AE913F0F764}" srcOrd="8" destOrd="0" presId="urn:microsoft.com/office/officeart/2005/8/layout/target3"/>
    <dgm:cxn modelId="{68C464DD-F3A1-4B42-861C-4B12EE9BA669}" type="presParOf" srcId="{6F335798-B149-45AC-A18B-F86A91B92A80}" destId="{B71D2AB7-FA2C-4AD9-B94D-12A0697BB7DE}" srcOrd="9" destOrd="0" presId="urn:microsoft.com/office/officeart/2005/8/layout/target3"/>
    <dgm:cxn modelId="{8BCFB5E3-41F7-4A5E-A404-DD74990596E2}" type="presParOf" srcId="{6F335798-B149-45AC-A18B-F86A91B92A80}" destId="{85A9AEEB-8CE3-40D2-BBA8-DDF55BE2A048}" srcOrd="10" destOrd="0" presId="urn:microsoft.com/office/officeart/2005/8/layout/target3"/>
    <dgm:cxn modelId="{933BD5F8-97E9-4F64-A6AB-439EE8A15855}" type="presParOf" srcId="{6F335798-B149-45AC-A18B-F86A91B92A80}" destId="{1588E091-FF5A-4E43-AB29-832B0D2566E5}" srcOrd="11" destOrd="0" presId="urn:microsoft.com/office/officeart/2005/8/layout/target3"/>
    <dgm:cxn modelId="{9CDCD249-8833-4F65-9D3F-9AF905215812}" type="presParOf" srcId="{6F335798-B149-45AC-A18B-F86A91B92A80}" destId="{5D717C7E-A2C7-4AA5-BD13-2E066CDA75A6}" srcOrd="12" destOrd="0" presId="urn:microsoft.com/office/officeart/2005/8/layout/target3"/>
    <dgm:cxn modelId="{E467891B-434E-4A57-93DD-DC89BB2A2455}" type="presParOf" srcId="{6F335798-B149-45AC-A18B-F86A91B92A80}" destId="{6F73CEEB-6273-4D43-8E93-0F2C0D754FF4}" srcOrd="13" destOrd="0" presId="urn:microsoft.com/office/officeart/2005/8/layout/target3"/>
    <dgm:cxn modelId="{1C978503-A5BF-4F12-B59F-599AB51E9624}" type="presParOf" srcId="{6F335798-B149-45AC-A18B-F86A91B92A80}" destId="{C386F751-70D8-4438-82FB-E2BD344DF88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7966289-A036-458A-9B62-8A82718D840A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C6498D1-B9F1-4A97-A7CB-E4E73B7126F7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Higiene en el juego</a:t>
          </a:r>
          <a:endParaRPr lang="es-EC" sz="18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13CF704B-B4EA-4175-A99A-340F9B65EF13}" type="parTrans" cxnId="{8E605434-CED0-463E-B3AD-6C00B8AAED07}">
      <dgm:prSet/>
      <dgm:spPr/>
      <dgm:t>
        <a:bodyPr/>
        <a:lstStyle/>
        <a:p>
          <a:endParaRPr lang="es-EC"/>
        </a:p>
      </dgm:t>
    </dgm:pt>
    <dgm:pt modelId="{BE73808A-D06B-413D-9CF7-2950798CF07E}" type="sibTrans" cxnId="{8E605434-CED0-463E-B3AD-6C00B8AAED07}">
      <dgm:prSet/>
      <dgm:spPr/>
      <dgm:t>
        <a:bodyPr/>
        <a:lstStyle/>
        <a:p>
          <a:endParaRPr lang="es-EC"/>
        </a:p>
      </dgm:t>
    </dgm:pt>
    <dgm:pt modelId="{7BCC4375-E0E7-4CF1-BF80-9EB7E3E9DF9D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Lugares</a:t>
          </a:r>
          <a:endParaRPr lang="es-EC" sz="1600" dirty="0">
            <a:latin typeface="Maiandra GD" panose="020E0502030308020204" pitchFamily="34" charset="0"/>
          </a:endParaRPr>
        </a:p>
      </dgm:t>
    </dgm:pt>
    <dgm:pt modelId="{25E226BD-02CB-4ECF-A255-3501ED821D7F}" type="parTrans" cxnId="{E87A15F7-878B-4A5B-B546-9DB04437DAD3}">
      <dgm:prSet/>
      <dgm:spPr/>
      <dgm:t>
        <a:bodyPr/>
        <a:lstStyle/>
        <a:p>
          <a:endParaRPr lang="es-EC"/>
        </a:p>
      </dgm:t>
    </dgm:pt>
    <dgm:pt modelId="{43F45EBB-0678-4D12-BD04-EB997898BCEE}" type="sibTrans" cxnId="{E87A15F7-878B-4A5B-B546-9DB04437DAD3}">
      <dgm:prSet/>
      <dgm:spPr/>
      <dgm:t>
        <a:bodyPr/>
        <a:lstStyle/>
        <a:p>
          <a:endParaRPr lang="es-EC"/>
        </a:p>
      </dgm:t>
    </dgm:pt>
    <dgm:pt modelId="{019576B7-469E-4D88-A53B-020E696F1A01}">
      <dgm:prSet phldrT="[Texto]" custT="1"/>
      <dgm:spPr/>
      <dgm:t>
        <a:bodyPr/>
        <a:lstStyle/>
        <a:p>
          <a:r>
            <a:rPr lang="es-EC" sz="1800" b="1" dirty="0" smtClean="0">
              <a:latin typeface="Maiandra GD" panose="020E0502030308020204" pitchFamily="34" charset="0"/>
            </a:rPr>
            <a:t>Higiene en el centro infantil</a:t>
          </a:r>
          <a:endParaRPr lang="es-EC" sz="1800" b="1" dirty="0">
            <a:latin typeface="Maiandra GD" panose="020E0502030308020204" pitchFamily="34" charset="0"/>
          </a:endParaRPr>
        </a:p>
      </dgm:t>
    </dgm:pt>
    <dgm:pt modelId="{A043143C-F8C5-4119-A33F-07A1CC074C09}" type="parTrans" cxnId="{F1F75772-E428-4956-B3ED-52AD866BF9BA}">
      <dgm:prSet/>
      <dgm:spPr/>
      <dgm:t>
        <a:bodyPr/>
        <a:lstStyle/>
        <a:p>
          <a:endParaRPr lang="es-EC"/>
        </a:p>
      </dgm:t>
    </dgm:pt>
    <dgm:pt modelId="{D7CDAA70-E14B-4D83-9ED0-D8CF48D0E887}" type="sibTrans" cxnId="{F1F75772-E428-4956-B3ED-52AD866BF9BA}">
      <dgm:prSet/>
      <dgm:spPr/>
      <dgm:t>
        <a:bodyPr/>
        <a:lstStyle/>
        <a:p>
          <a:endParaRPr lang="es-EC"/>
        </a:p>
      </dgm:t>
    </dgm:pt>
    <dgm:pt modelId="{DC810547-C85E-4130-B58B-E2049712019E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Ambiente</a:t>
          </a:r>
          <a:endParaRPr lang="es-EC" sz="1600" dirty="0">
            <a:latin typeface="Maiandra GD" panose="020E0502030308020204" pitchFamily="34" charset="0"/>
          </a:endParaRPr>
        </a:p>
      </dgm:t>
    </dgm:pt>
    <dgm:pt modelId="{10C0D635-B14F-41CB-86C5-95DEF6003823}" type="parTrans" cxnId="{8C43DD48-6CC4-493E-90A2-7DDE348E3761}">
      <dgm:prSet/>
      <dgm:spPr/>
      <dgm:t>
        <a:bodyPr/>
        <a:lstStyle/>
        <a:p>
          <a:endParaRPr lang="es-EC"/>
        </a:p>
      </dgm:t>
    </dgm:pt>
    <dgm:pt modelId="{1086614F-BD89-4322-8A38-9804369DFF66}" type="sibTrans" cxnId="{8C43DD48-6CC4-493E-90A2-7DDE348E3761}">
      <dgm:prSet/>
      <dgm:spPr/>
      <dgm:t>
        <a:bodyPr/>
        <a:lstStyle/>
        <a:p>
          <a:endParaRPr lang="es-EC"/>
        </a:p>
      </dgm:t>
    </dgm:pt>
    <dgm:pt modelId="{2CEF3FFB-77C0-4B14-A480-982533C571A8}">
      <dgm:prSet phldrT="[Texto]" custT="1"/>
      <dgm:spPr/>
      <dgm:t>
        <a:bodyPr/>
        <a:lstStyle/>
        <a:p>
          <a:endParaRPr lang="es-EC" sz="1800" b="1" dirty="0">
            <a:latin typeface="Maiandra GD" panose="020E0502030308020204" pitchFamily="34" charset="0"/>
          </a:endParaRPr>
        </a:p>
      </dgm:t>
    </dgm:pt>
    <dgm:pt modelId="{BE9A8CED-614D-41B1-BA13-1816B1E7F2A8}" type="parTrans" cxnId="{88DF9A6A-E2AC-4EDD-89D2-6B76874BD626}">
      <dgm:prSet/>
      <dgm:spPr/>
      <dgm:t>
        <a:bodyPr/>
        <a:lstStyle/>
        <a:p>
          <a:endParaRPr lang="es-EC"/>
        </a:p>
      </dgm:t>
    </dgm:pt>
    <dgm:pt modelId="{9407C8E5-DAE1-4479-B2E8-04261AD2B928}" type="sibTrans" cxnId="{88DF9A6A-E2AC-4EDD-89D2-6B76874BD626}">
      <dgm:prSet/>
      <dgm:spPr/>
      <dgm:t>
        <a:bodyPr/>
        <a:lstStyle/>
        <a:p>
          <a:endParaRPr lang="es-EC"/>
        </a:p>
      </dgm:t>
    </dgm:pt>
    <dgm:pt modelId="{6CA7861B-A56E-48BB-BB75-091A2CE139B1}">
      <dgm:prSet phldrT="[Texto]" custT="1"/>
      <dgm:spPr/>
      <dgm:t>
        <a:bodyPr/>
        <a:lstStyle/>
        <a:p>
          <a:pPr algn="just"/>
          <a:endParaRPr lang="es-EC" sz="1600" dirty="0">
            <a:latin typeface="Maiandra GD" panose="020E0502030308020204" pitchFamily="34" charset="0"/>
          </a:endParaRPr>
        </a:p>
      </dgm:t>
    </dgm:pt>
    <dgm:pt modelId="{0E351F04-2C75-4A36-917E-2900F4DE8355}" type="parTrans" cxnId="{5DF2CAB9-CB38-4455-A05F-94331490823D}">
      <dgm:prSet/>
      <dgm:spPr/>
      <dgm:t>
        <a:bodyPr/>
        <a:lstStyle/>
        <a:p>
          <a:endParaRPr lang="es-EC"/>
        </a:p>
      </dgm:t>
    </dgm:pt>
    <dgm:pt modelId="{9FB240D0-D57E-4E45-B803-FC1EB0C6BCAB}" type="sibTrans" cxnId="{5DF2CAB9-CB38-4455-A05F-94331490823D}">
      <dgm:prSet/>
      <dgm:spPr/>
      <dgm:t>
        <a:bodyPr/>
        <a:lstStyle/>
        <a:p>
          <a:endParaRPr lang="es-EC"/>
        </a:p>
      </dgm:t>
    </dgm:pt>
    <dgm:pt modelId="{67E742DB-D3E3-4C72-926D-3C847FEA8122}">
      <dgm:prSet phldrT="[Texto]"/>
      <dgm:spPr/>
      <dgm:t>
        <a:bodyPr/>
        <a:lstStyle/>
        <a:p>
          <a:pPr algn="l"/>
          <a:endParaRPr lang="es-EC" sz="2100" dirty="0"/>
        </a:p>
      </dgm:t>
    </dgm:pt>
    <dgm:pt modelId="{298D6C44-481B-4D58-9B79-39366A16F32E}" type="parTrans" cxnId="{4067941E-688E-48A3-AD83-678C1AD0EE41}">
      <dgm:prSet/>
      <dgm:spPr/>
      <dgm:t>
        <a:bodyPr/>
        <a:lstStyle/>
        <a:p>
          <a:endParaRPr lang="es-EC"/>
        </a:p>
      </dgm:t>
    </dgm:pt>
    <dgm:pt modelId="{578ABCE0-4703-4782-BE01-920B91C55281}" type="sibTrans" cxnId="{4067941E-688E-48A3-AD83-678C1AD0EE41}">
      <dgm:prSet/>
      <dgm:spPr/>
      <dgm:t>
        <a:bodyPr/>
        <a:lstStyle/>
        <a:p>
          <a:endParaRPr lang="es-EC"/>
        </a:p>
      </dgm:t>
    </dgm:pt>
    <dgm:pt modelId="{80EC14D7-12AF-4316-A554-FC8A32ABC17B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Ropa</a:t>
          </a:r>
          <a:endParaRPr lang="es-EC" sz="1600" dirty="0">
            <a:latin typeface="Maiandra GD" panose="020E0502030308020204" pitchFamily="34" charset="0"/>
          </a:endParaRPr>
        </a:p>
      </dgm:t>
    </dgm:pt>
    <dgm:pt modelId="{DFC4DA71-49A8-43D3-B82C-0BD8FAC8421C}" type="parTrans" cxnId="{A35ADEFA-CA34-4BD0-B670-CB74951B6152}">
      <dgm:prSet/>
      <dgm:spPr/>
      <dgm:t>
        <a:bodyPr/>
        <a:lstStyle/>
        <a:p>
          <a:endParaRPr lang="es-EC"/>
        </a:p>
      </dgm:t>
    </dgm:pt>
    <dgm:pt modelId="{B7DD37FF-08E6-4E68-856F-F481875BF2B3}" type="sibTrans" cxnId="{A35ADEFA-CA34-4BD0-B670-CB74951B6152}">
      <dgm:prSet/>
      <dgm:spPr/>
      <dgm:t>
        <a:bodyPr/>
        <a:lstStyle/>
        <a:p>
          <a:endParaRPr lang="es-EC"/>
        </a:p>
      </dgm:t>
    </dgm:pt>
    <dgm:pt modelId="{AC6D32CD-1638-4141-AD60-343DAACB7530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Zapatos</a:t>
          </a:r>
          <a:endParaRPr lang="es-EC" sz="1600" dirty="0">
            <a:latin typeface="Maiandra GD" panose="020E0502030308020204" pitchFamily="34" charset="0"/>
          </a:endParaRPr>
        </a:p>
      </dgm:t>
    </dgm:pt>
    <dgm:pt modelId="{32AC1471-54F7-4599-A25D-EFBD1EB7044A}" type="parTrans" cxnId="{97759B80-FAE7-4F74-92B0-4F86FF39E5EB}">
      <dgm:prSet/>
      <dgm:spPr/>
      <dgm:t>
        <a:bodyPr/>
        <a:lstStyle/>
        <a:p>
          <a:endParaRPr lang="es-EC"/>
        </a:p>
      </dgm:t>
    </dgm:pt>
    <dgm:pt modelId="{9119E5E3-C978-43CE-A82E-41743B993439}" type="sibTrans" cxnId="{97759B80-FAE7-4F74-92B0-4F86FF39E5EB}">
      <dgm:prSet/>
      <dgm:spPr/>
      <dgm:t>
        <a:bodyPr/>
        <a:lstStyle/>
        <a:p>
          <a:endParaRPr lang="es-EC"/>
        </a:p>
      </dgm:t>
    </dgm:pt>
    <dgm:pt modelId="{031C12BE-43BE-40B2-A3C2-55ADD235EC9A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Mobiliario</a:t>
          </a:r>
          <a:endParaRPr lang="es-EC" sz="1600" dirty="0">
            <a:latin typeface="Maiandra GD" panose="020E0502030308020204" pitchFamily="34" charset="0"/>
          </a:endParaRPr>
        </a:p>
      </dgm:t>
    </dgm:pt>
    <dgm:pt modelId="{412E6B6C-CCF3-456D-B1FC-9DBBE6B21263}" type="parTrans" cxnId="{9DCED3A4-CDC3-4FDF-A9F0-6ECA9571E6A1}">
      <dgm:prSet/>
      <dgm:spPr/>
      <dgm:t>
        <a:bodyPr/>
        <a:lstStyle/>
        <a:p>
          <a:endParaRPr lang="es-EC"/>
        </a:p>
      </dgm:t>
    </dgm:pt>
    <dgm:pt modelId="{B9ED2290-9309-403E-9699-C37674240948}" type="sibTrans" cxnId="{9DCED3A4-CDC3-4FDF-A9F0-6ECA9571E6A1}">
      <dgm:prSet/>
      <dgm:spPr/>
      <dgm:t>
        <a:bodyPr/>
        <a:lstStyle/>
        <a:p>
          <a:endParaRPr lang="es-EC"/>
        </a:p>
      </dgm:t>
    </dgm:pt>
    <dgm:pt modelId="{D64137FF-4D16-4CC7-8462-42F010DB572A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Sanitarios</a:t>
          </a:r>
          <a:endParaRPr lang="es-EC" sz="1600" dirty="0">
            <a:latin typeface="Maiandra GD" panose="020E0502030308020204" pitchFamily="34" charset="0"/>
          </a:endParaRPr>
        </a:p>
      </dgm:t>
    </dgm:pt>
    <dgm:pt modelId="{0464536A-672B-4D44-AE3F-CA023147C602}" type="parTrans" cxnId="{DBB394CB-18E4-42D4-B15D-1936376E6DA8}">
      <dgm:prSet/>
      <dgm:spPr/>
      <dgm:t>
        <a:bodyPr/>
        <a:lstStyle/>
        <a:p>
          <a:endParaRPr lang="es-EC"/>
        </a:p>
      </dgm:t>
    </dgm:pt>
    <dgm:pt modelId="{7EA063AB-D605-4D23-8948-D56A125974ED}" type="sibTrans" cxnId="{DBB394CB-18E4-42D4-B15D-1936376E6DA8}">
      <dgm:prSet/>
      <dgm:spPr/>
      <dgm:t>
        <a:bodyPr/>
        <a:lstStyle/>
        <a:p>
          <a:endParaRPr lang="es-EC"/>
        </a:p>
      </dgm:t>
    </dgm:pt>
    <dgm:pt modelId="{CE78A70B-A107-4F55-AB42-8F070DA96B48}">
      <dgm:prSet phldrT="[Texto]" custT="1"/>
      <dgm:spPr/>
      <dgm:t>
        <a:bodyPr/>
        <a:lstStyle/>
        <a:p>
          <a:pPr algn="just"/>
          <a:endParaRPr lang="es-EC" sz="1600" dirty="0">
            <a:latin typeface="Maiandra GD" panose="020E0502030308020204" pitchFamily="34" charset="0"/>
          </a:endParaRPr>
        </a:p>
      </dgm:t>
    </dgm:pt>
    <dgm:pt modelId="{26BB2211-B048-49ED-92CF-8DC6BB993629}" type="parTrans" cxnId="{48FE891F-27F3-4900-A191-94810F8CA50B}">
      <dgm:prSet/>
      <dgm:spPr/>
      <dgm:t>
        <a:bodyPr/>
        <a:lstStyle/>
        <a:p>
          <a:endParaRPr lang="es-EC"/>
        </a:p>
      </dgm:t>
    </dgm:pt>
    <dgm:pt modelId="{24800597-143D-4050-A256-D19F2DB9B4B3}" type="sibTrans" cxnId="{48FE891F-27F3-4900-A191-94810F8CA50B}">
      <dgm:prSet/>
      <dgm:spPr/>
      <dgm:t>
        <a:bodyPr/>
        <a:lstStyle/>
        <a:p>
          <a:endParaRPr lang="es-EC"/>
        </a:p>
      </dgm:t>
    </dgm:pt>
    <dgm:pt modelId="{803CE1A4-4E1F-426F-8838-CDE50B023784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Ubicación</a:t>
          </a:r>
          <a:endParaRPr lang="es-EC" sz="1600" dirty="0">
            <a:latin typeface="Maiandra GD" panose="020E0502030308020204" pitchFamily="34" charset="0"/>
          </a:endParaRPr>
        </a:p>
      </dgm:t>
    </dgm:pt>
    <dgm:pt modelId="{0EB08B41-298F-4841-9C20-B12891BECEAD}" type="parTrans" cxnId="{1776CB0E-5CD8-487F-B2A1-43ECDB7A5F60}">
      <dgm:prSet/>
      <dgm:spPr/>
      <dgm:t>
        <a:bodyPr/>
        <a:lstStyle/>
        <a:p>
          <a:endParaRPr lang="es-EC"/>
        </a:p>
      </dgm:t>
    </dgm:pt>
    <dgm:pt modelId="{648CFE4B-7759-46AA-97D4-BBB5F53E3973}" type="sibTrans" cxnId="{1776CB0E-5CD8-487F-B2A1-43ECDB7A5F60}">
      <dgm:prSet/>
      <dgm:spPr/>
      <dgm:t>
        <a:bodyPr/>
        <a:lstStyle/>
        <a:p>
          <a:endParaRPr lang="es-EC"/>
        </a:p>
      </dgm:t>
    </dgm:pt>
    <dgm:pt modelId="{6F335798-B149-45AC-A18B-F86A91B92A80}" type="pres">
      <dgm:prSet presAssocID="{87966289-A036-458A-9B62-8A82718D840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92407D2-FB61-4D3C-8978-4E18AB3D7909}" type="pres">
      <dgm:prSet presAssocID="{EC6498D1-B9F1-4A97-A7CB-E4E73B7126F7}" presName="circle1" presStyleLbl="node1" presStyleIdx="0" presStyleCnt="3"/>
      <dgm:spPr/>
    </dgm:pt>
    <dgm:pt modelId="{AFCD2753-5F9C-40DE-A680-E6C428D13CFB}" type="pres">
      <dgm:prSet presAssocID="{EC6498D1-B9F1-4A97-A7CB-E4E73B7126F7}" presName="space" presStyleCnt="0"/>
      <dgm:spPr/>
    </dgm:pt>
    <dgm:pt modelId="{53EF7DEE-F42C-49F2-BEBF-F0A74F884CDE}" type="pres">
      <dgm:prSet presAssocID="{EC6498D1-B9F1-4A97-A7CB-E4E73B7126F7}" presName="rect1" presStyleLbl="alignAcc1" presStyleIdx="0" presStyleCnt="3" custScaleX="123377"/>
      <dgm:spPr/>
      <dgm:t>
        <a:bodyPr/>
        <a:lstStyle/>
        <a:p>
          <a:endParaRPr lang="es-EC"/>
        </a:p>
      </dgm:t>
    </dgm:pt>
    <dgm:pt modelId="{FB3EB18E-48EC-4A8D-9177-6FF6023D4A87}" type="pres">
      <dgm:prSet presAssocID="{019576B7-469E-4D88-A53B-020E696F1A01}" presName="vertSpace2" presStyleLbl="node1" presStyleIdx="0" presStyleCnt="3"/>
      <dgm:spPr/>
    </dgm:pt>
    <dgm:pt modelId="{0A62C2E6-1496-408C-9FB1-23E961B116A3}" type="pres">
      <dgm:prSet presAssocID="{019576B7-469E-4D88-A53B-020E696F1A01}" presName="circle2" presStyleLbl="node1" presStyleIdx="1" presStyleCnt="3"/>
      <dgm:spPr/>
    </dgm:pt>
    <dgm:pt modelId="{4C276C9B-DF43-4DD6-9236-6DB43F7C5568}" type="pres">
      <dgm:prSet presAssocID="{019576B7-469E-4D88-A53B-020E696F1A01}" presName="rect2" presStyleLbl="alignAcc1" presStyleIdx="1" presStyleCnt="3"/>
      <dgm:spPr/>
      <dgm:t>
        <a:bodyPr/>
        <a:lstStyle/>
        <a:p>
          <a:endParaRPr lang="es-EC"/>
        </a:p>
      </dgm:t>
    </dgm:pt>
    <dgm:pt modelId="{CAC24170-7C85-4168-9CE3-BDFD1D8F8097}" type="pres">
      <dgm:prSet presAssocID="{2CEF3FFB-77C0-4B14-A480-982533C571A8}" presName="vertSpace3" presStyleLbl="node1" presStyleIdx="1" presStyleCnt="3"/>
      <dgm:spPr/>
    </dgm:pt>
    <dgm:pt modelId="{D9484F8D-671C-4BED-8A69-1FD094EC5377}" type="pres">
      <dgm:prSet presAssocID="{2CEF3FFB-77C0-4B14-A480-982533C571A8}" presName="circle3" presStyleLbl="node1" presStyleIdx="2" presStyleCnt="3"/>
      <dgm:spPr/>
    </dgm:pt>
    <dgm:pt modelId="{3A172E18-0DB7-4C44-BB5F-3AE913F0F764}" type="pres">
      <dgm:prSet presAssocID="{2CEF3FFB-77C0-4B14-A480-982533C571A8}" presName="rect3" presStyleLbl="alignAcc1" presStyleIdx="2" presStyleCnt="3"/>
      <dgm:spPr/>
      <dgm:t>
        <a:bodyPr/>
        <a:lstStyle/>
        <a:p>
          <a:endParaRPr lang="es-EC"/>
        </a:p>
      </dgm:t>
    </dgm:pt>
    <dgm:pt modelId="{B71D2AB7-FA2C-4AD9-B94D-12A0697BB7DE}" type="pres">
      <dgm:prSet presAssocID="{EC6498D1-B9F1-4A97-A7CB-E4E73B7126F7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A9AEEB-8CE3-40D2-BBA8-DDF55BE2A048}" type="pres">
      <dgm:prSet presAssocID="{EC6498D1-B9F1-4A97-A7CB-E4E73B7126F7}" presName="rect1ChTx" presStyleLbl="alignAcc1" presStyleIdx="2" presStyleCnt="3" custScaleX="1129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88E091-FF5A-4E43-AB29-832B0D2566E5}" type="pres">
      <dgm:prSet presAssocID="{019576B7-469E-4D88-A53B-020E696F1A01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717C7E-A2C7-4AA5-BD13-2E066CDA75A6}" type="pres">
      <dgm:prSet presAssocID="{019576B7-469E-4D88-A53B-020E696F1A01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73CEEB-6273-4D43-8E93-0F2C0D754FF4}" type="pres">
      <dgm:prSet presAssocID="{2CEF3FFB-77C0-4B14-A480-982533C571A8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86F751-70D8-4438-82FB-E2BD344DF884}" type="pres">
      <dgm:prSet presAssocID="{2CEF3FFB-77C0-4B14-A480-982533C571A8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0AA6D34-5C3C-46F6-A0F2-448F23C02BCD}" type="presOf" srcId="{7BCC4375-E0E7-4CF1-BF80-9EB7E3E9DF9D}" destId="{85A9AEEB-8CE3-40D2-BBA8-DDF55BE2A048}" srcOrd="0" destOrd="0" presId="urn:microsoft.com/office/officeart/2005/8/layout/target3"/>
    <dgm:cxn modelId="{38DA0A6F-717E-4D1A-B6FC-F1DA1C0E898B}" type="presOf" srcId="{019576B7-469E-4D88-A53B-020E696F1A01}" destId="{1588E091-FF5A-4E43-AB29-832B0D2566E5}" srcOrd="1" destOrd="0" presId="urn:microsoft.com/office/officeart/2005/8/layout/target3"/>
    <dgm:cxn modelId="{99E9480F-0E27-4FEB-B053-593D8D6111A5}" type="presOf" srcId="{031C12BE-43BE-40B2-A3C2-55ADD235EC9A}" destId="{5D717C7E-A2C7-4AA5-BD13-2E066CDA75A6}" srcOrd="0" destOrd="2" presId="urn:microsoft.com/office/officeart/2005/8/layout/target3"/>
    <dgm:cxn modelId="{1776CB0E-5CD8-487F-B2A1-43ECDB7A5F60}" srcId="{019576B7-469E-4D88-A53B-020E696F1A01}" destId="{803CE1A4-4E1F-426F-8838-CDE50B023784}" srcOrd="0" destOrd="0" parTransId="{0EB08B41-298F-4841-9C20-B12891BECEAD}" sibTransId="{648CFE4B-7759-46AA-97D4-BBB5F53E3973}"/>
    <dgm:cxn modelId="{48FE891F-27F3-4900-A191-94810F8CA50B}" srcId="{019576B7-469E-4D88-A53B-020E696F1A01}" destId="{CE78A70B-A107-4F55-AB42-8F070DA96B48}" srcOrd="4" destOrd="0" parTransId="{26BB2211-B048-49ED-92CF-8DC6BB993629}" sibTransId="{24800597-143D-4050-A256-D19F2DB9B4B3}"/>
    <dgm:cxn modelId="{5DF2CAB9-CB38-4455-A05F-94331490823D}" srcId="{2CEF3FFB-77C0-4B14-A480-982533C571A8}" destId="{6CA7861B-A56E-48BB-BB75-091A2CE139B1}" srcOrd="0" destOrd="0" parTransId="{0E351F04-2C75-4A36-917E-2900F4DE8355}" sibTransId="{9FB240D0-D57E-4E45-B803-FC1EB0C6BCAB}"/>
    <dgm:cxn modelId="{88DF9A6A-E2AC-4EDD-89D2-6B76874BD626}" srcId="{87966289-A036-458A-9B62-8A82718D840A}" destId="{2CEF3FFB-77C0-4B14-A480-982533C571A8}" srcOrd="2" destOrd="0" parTransId="{BE9A8CED-614D-41B1-BA13-1816B1E7F2A8}" sibTransId="{9407C8E5-DAE1-4479-B2E8-04261AD2B928}"/>
    <dgm:cxn modelId="{4067941E-688E-48A3-AD83-678C1AD0EE41}" srcId="{EC6498D1-B9F1-4A97-A7CB-E4E73B7126F7}" destId="{67E742DB-D3E3-4C72-926D-3C847FEA8122}" srcOrd="3" destOrd="0" parTransId="{298D6C44-481B-4D58-9B79-39366A16F32E}" sibTransId="{578ABCE0-4703-4782-BE01-920B91C55281}"/>
    <dgm:cxn modelId="{2EF78767-AC7F-4303-8BD5-B7C9B92184AC}" type="presOf" srcId="{2CEF3FFB-77C0-4B14-A480-982533C571A8}" destId="{6F73CEEB-6273-4D43-8E93-0F2C0D754FF4}" srcOrd="1" destOrd="0" presId="urn:microsoft.com/office/officeart/2005/8/layout/target3"/>
    <dgm:cxn modelId="{DBB394CB-18E4-42D4-B15D-1936376E6DA8}" srcId="{019576B7-469E-4D88-A53B-020E696F1A01}" destId="{D64137FF-4D16-4CC7-8462-42F010DB572A}" srcOrd="3" destOrd="0" parTransId="{0464536A-672B-4D44-AE3F-CA023147C602}" sibTransId="{7EA063AB-D605-4D23-8948-D56A125974ED}"/>
    <dgm:cxn modelId="{9DCED3A4-CDC3-4FDF-A9F0-6ECA9571E6A1}" srcId="{019576B7-469E-4D88-A53B-020E696F1A01}" destId="{031C12BE-43BE-40B2-A3C2-55ADD235EC9A}" srcOrd="2" destOrd="0" parTransId="{412E6B6C-CCF3-456D-B1FC-9DBBE6B21263}" sibTransId="{B9ED2290-9309-403E-9699-C37674240948}"/>
    <dgm:cxn modelId="{F1F75772-E428-4956-B3ED-52AD866BF9BA}" srcId="{87966289-A036-458A-9B62-8A82718D840A}" destId="{019576B7-469E-4D88-A53B-020E696F1A01}" srcOrd="1" destOrd="0" parTransId="{A043143C-F8C5-4119-A33F-07A1CC074C09}" sibTransId="{D7CDAA70-E14B-4D83-9ED0-D8CF48D0E887}"/>
    <dgm:cxn modelId="{7EF79DB1-7642-4522-9163-F7BB55EA365A}" type="presOf" srcId="{DC810547-C85E-4130-B58B-E2049712019E}" destId="{5D717C7E-A2C7-4AA5-BD13-2E066CDA75A6}" srcOrd="0" destOrd="1" presId="urn:microsoft.com/office/officeart/2005/8/layout/target3"/>
    <dgm:cxn modelId="{8E605434-CED0-463E-B3AD-6C00B8AAED07}" srcId="{87966289-A036-458A-9B62-8A82718D840A}" destId="{EC6498D1-B9F1-4A97-A7CB-E4E73B7126F7}" srcOrd="0" destOrd="0" parTransId="{13CF704B-B4EA-4175-A99A-340F9B65EF13}" sibTransId="{BE73808A-D06B-413D-9CF7-2950798CF07E}"/>
    <dgm:cxn modelId="{6AF0AB69-DAB2-411E-B112-DE9320912DC7}" type="presOf" srcId="{AC6D32CD-1638-4141-AD60-343DAACB7530}" destId="{85A9AEEB-8CE3-40D2-BBA8-DDF55BE2A048}" srcOrd="0" destOrd="2" presId="urn:microsoft.com/office/officeart/2005/8/layout/target3"/>
    <dgm:cxn modelId="{8C43DD48-6CC4-493E-90A2-7DDE348E3761}" srcId="{019576B7-469E-4D88-A53B-020E696F1A01}" destId="{DC810547-C85E-4130-B58B-E2049712019E}" srcOrd="1" destOrd="0" parTransId="{10C0D635-B14F-41CB-86C5-95DEF6003823}" sibTransId="{1086614F-BD89-4322-8A38-9804369DFF66}"/>
    <dgm:cxn modelId="{4B2A3AE0-52B4-43DC-934F-BF9BF2898E0C}" type="presOf" srcId="{67E742DB-D3E3-4C72-926D-3C847FEA8122}" destId="{85A9AEEB-8CE3-40D2-BBA8-DDF55BE2A048}" srcOrd="0" destOrd="3" presId="urn:microsoft.com/office/officeart/2005/8/layout/target3"/>
    <dgm:cxn modelId="{D4730517-4D00-4232-B83D-1105866D4A4A}" type="presOf" srcId="{EC6498D1-B9F1-4A97-A7CB-E4E73B7126F7}" destId="{53EF7DEE-F42C-49F2-BEBF-F0A74F884CDE}" srcOrd="0" destOrd="0" presId="urn:microsoft.com/office/officeart/2005/8/layout/target3"/>
    <dgm:cxn modelId="{82DE5FFF-145C-4D5D-B3AD-7DF63E864976}" type="presOf" srcId="{D64137FF-4D16-4CC7-8462-42F010DB572A}" destId="{5D717C7E-A2C7-4AA5-BD13-2E066CDA75A6}" srcOrd="0" destOrd="3" presId="urn:microsoft.com/office/officeart/2005/8/layout/target3"/>
    <dgm:cxn modelId="{E87A15F7-878B-4A5B-B546-9DB04437DAD3}" srcId="{EC6498D1-B9F1-4A97-A7CB-E4E73B7126F7}" destId="{7BCC4375-E0E7-4CF1-BF80-9EB7E3E9DF9D}" srcOrd="0" destOrd="0" parTransId="{25E226BD-02CB-4ECF-A255-3501ED821D7F}" sibTransId="{43F45EBB-0678-4D12-BD04-EB997898BCEE}"/>
    <dgm:cxn modelId="{3351096A-EE9D-4FA4-AD63-81E3FD6FA2C4}" type="presOf" srcId="{6CA7861B-A56E-48BB-BB75-091A2CE139B1}" destId="{C386F751-70D8-4438-82FB-E2BD344DF884}" srcOrd="0" destOrd="0" presId="urn:microsoft.com/office/officeart/2005/8/layout/target3"/>
    <dgm:cxn modelId="{391A176C-7114-478F-97D8-FFFC2F1F03C7}" type="presOf" srcId="{019576B7-469E-4D88-A53B-020E696F1A01}" destId="{4C276C9B-DF43-4DD6-9236-6DB43F7C5568}" srcOrd="0" destOrd="0" presId="urn:microsoft.com/office/officeart/2005/8/layout/target3"/>
    <dgm:cxn modelId="{56DC139E-BCCB-400B-BB1A-9FE6BCB1C934}" type="presOf" srcId="{80EC14D7-12AF-4316-A554-FC8A32ABC17B}" destId="{85A9AEEB-8CE3-40D2-BBA8-DDF55BE2A048}" srcOrd="0" destOrd="1" presId="urn:microsoft.com/office/officeart/2005/8/layout/target3"/>
    <dgm:cxn modelId="{4A5AFFAB-B07C-484D-9331-A31A6FD0C7F0}" type="presOf" srcId="{87966289-A036-458A-9B62-8A82718D840A}" destId="{6F335798-B149-45AC-A18B-F86A91B92A80}" srcOrd="0" destOrd="0" presId="urn:microsoft.com/office/officeart/2005/8/layout/target3"/>
    <dgm:cxn modelId="{7C4E04B1-175A-48A3-A0EC-CDF9D2B54C92}" type="presOf" srcId="{EC6498D1-B9F1-4A97-A7CB-E4E73B7126F7}" destId="{B71D2AB7-FA2C-4AD9-B94D-12A0697BB7DE}" srcOrd="1" destOrd="0" presId="urn:microsoft.com/office/officeart/2005/8/layout/target3"/>
    <dgm:cxn modelId="{FC6FC402-BE05-41EF-93D5-536CF78D6D51}" type="presOf" srcId="{CE78A70B-A107-4F55-AB42-8F070DA96B48}" destId="{5D717C7E-A2C7-4AA5-BD13-2E066CDA75A6}" srcOrd="0" destOrd="4" presId="urn:microsoft.com/office/officeart/2005/8/layout/target3"/>
    <dgm:cxn modelId="{1979974C-32EE-41F3-9955-B74AFDA46D2E}" type="presOf" srcId="{2CEF3FFB-77C0-4B14-A480-982533C571A8}" destId="{3A172E18-0DB7-4C44-BB5F-3AE913F0F764}" srcOrd="0" destOrd="0" presId="urn:microsoft.com/office/officeart/2005/8/layout/target3"/>
    <dgm:cxn modelId="{97759B80-FAE7-4F74-92B0-4F86FF39E5EB}" srcId="{EC6498D1-B9F1-4A97-A7CB-E4E73B7126F7}" destId="{AC6D32CD-1638-4141-AD60-343DAACB7530}" srcOrd="2" destOrd="0" parTransId="{32AC1471-54F7-4599-A25D-EFBD1EB7044A}" sibTransId="{9119E5E3-C978-43CE-A82E-41743B993439}"/>
    <dgm:cxn modelId="{A35ADEFA-CA34-4BD0-B670-CB74951B6152}" srcId="{EC6498D1-B9F1-4A97-A7CB-E4E73B7126F7}" destId="{80EC14D7-12AF-4316-A554-FC8A32ABC17B}" srcOrd="1" destOrd="0" parTransId="{DFC4DA71-49A8-43D3-B82C-0BD8FAC8421C}" sibTransId="{B7DD37FF-08E6-4E68-856F-F481875BF2B3}"/>
    <dgm:cxn modelId="{71ED1E3B-7163-4AC0-ADBE-0DEBB7BC4367}" type="presOf" srcId="{803CE1A4-4E1F-426F-8838-CDE50B023784}" destId="{5D717C7E-A2C7-4AA5-BD13-2E066CDA75A6}" srcOrd="0" destOrd="0" presId="urn:microsoft.com/office/officeart/2005/8/layout/target3"/>
    <dgm:cxn modelId="{4CC5C5C5-BE1E-46C6-8B32-A8FFE05605EE}" type="presParOf" srcId="{6F335798-B149-45AC-A18B-F86A91B92A80}" destId="{492407D2-FB61-4D3C-8978-4E18AB3D7909}" srcOrd="0" destOrd="0" presId="urn:microsoft.com/office/officeart/2005/8/layout/target3"/>
    <dgm:cxn modelId="{47C0E0F6-0214-41F4-AA67-56A558786D61}" type="presParOf" srcId="{6F335798-B149-45AC-A18B-F86A91B92A80}" destId="{AFCD2753-5F9C-40DE-A680-E6C428D13CFB}" srcOrd="1" destOrd="0" presId="urn:microsoft.com/office/officeart/2005/8/layout/target3"/>
    <dgm:cxn modelId="{BA8599E5-4AD2-43A4-B0D0-EF5A52E5A961}" type="presParOf" srcId="{6F335798-B149-45AC-A18B-F86A91B92A80}" destId="{53EF7DEE-F42C-49F2-BEBF-F0A74F884CDE}" srcOrd="2" destOrd="0" presId="urn:microsoft.com/office/officeart/2005/8/layout/target3"/>
    <dgm:cxn modelId="{02B27231-5CB5-433E-88D1-52752E287C08}" type="presParOf" srcId="{6F335798-B149-45AC-A18B-F86A91B92A80}" destId="{FB3EB18E-48EC-4A8D-9177-6FF6023D4A87}" srcOrd="3" destOrd="0" presId="urn:microsoft.com/office/officeart/2005/8/layout/target3"/>
    <dgm:cxn modelId="{F798ECF3-9D08-453F-9BA2-FC61AE478620}" type="presParOf" srcId="{6F335798-B149-45AC-A18B-F86A91B92A80}" destId="{0A62C2E6-1496-408C-9FB1-23E961B116A3}" srcOrd="4" destOrd="0" presId="urn:microsoft.com/office/officeart/2005/8/layout/target3"/>
    <dgm:cxn modelId="{2F442461-D149-4D14-ACCF-3CB8A5478D0A}" type="presParOf" srcId="{6F335798-B149-45AC-A18B-F86A91B92A80}" destId="{4C276C9B-DF43-4DD6-9236-6DB43F7C5568}" srcOrd="5" destOrd="0" presId="urn:microsoft.com/office/officeart/2005/8/layout/target3"/>
    <dgm:cxn modelId="{5BAC4AEE-27C8-4722-8BCE-FCE9062EE097}" type="presParOf" srcId="{6F335798-B149-45AC-A18B-F86A91B92A80}" destId="{CAC24170-7C85-4168-9CE3-BDFD1D8F8097}" srcOrd="6" destOrd="0" presId="urn:microsoft.com/office/officeart/2005/8/layout/target3"/>
    <dgm:cxn modelId="{23457287-C766-48A3-8513-274A718EE50C}" type="presParOf" srcId="{6F335798-B149-45AC-A18B-F86A91B92A80}" destId="{D9484F8D-671C-4BED-8A69-1FD094EC5377}" srcOrd="7" destOrd="0" presId="urn:microsoft.com/office/officeart/2005/8/layout/target3"/>
    <dgm:cxn modelId="{A976BF46-AE74-4667-8314-CBF48B1A47F7}" type="presParOf" srcId="{6F335798-B149-45AC-A18B-F86A91B92A80}" destId="{3A172E18-0DB7-4C44-BB5F-3AE913F0F764}" srcOrd="8" destOrd="0" presId="urn:microsoft.com/office/officeart/2005/8/layout/target3"/>
    <dgm:cxn modelId="{1C366437-5857-4E19-A6D8-55FCE508736F}" type="presParOf" srcId="{6F335798-B149-45AC-A18B-F86A91B92A80}" destId="{B71D2AB7-FA2C-4AD9-B94D-12A0697BB7DE}" srcOrd="9" destOrd="0" presId="urn:microsoft.com/office/officeart/2005/8/layout/target3"/>
    <dgm:cxn modelId="{C0FD2CB9-0326-4379-9277-0043F4E5A993}" type="presParOf" srcId="{6F335798-B149-45AC-A18B-F86A91B92A80}" destId="{85A9AEEB-8CE3-40D2-BBA8-DDF55BE2A048}" srcOrd="10" destOrd="0" presId="urn:microsoft.com/office/officeart/2005/8/layout/target3"/>
    <dgm:cxn modelId="{9376031A-CB28-4506-AC27-CF3F6F79E93B}" type="presParOf" srcId="{6F335798-B149-45AC-A18B-F86A91B92A80}" destId="{1588E091-FF5A-4E43-AB29-832B0D2566E5}" srcOrd="11" destOrd="0" presId="urn:microsoft.com/office/officeart/2005/8/layout/target3"/>
    <dgm:cxn modelId="{A2647F43-2C78-4C24-A5B8-28C4C6C9AE6B}" type="presParOf" srcId="{6F335798-B149-45AC-A18B-F86A91B92A80}" destId="{5D717C7E-A2C7-4AA5-BD13-2E066CDA75A6}" srcOrd="12" destOrd="0" presId="urn:microsoft.com/office/officeart/2005/8/layout/target3"/>
    <dgm:cxn modelId="{08CA4AFD-C3B0-4042-A9AE-54618A3C1858}" type="presParOf" srcId="{6F335798-B149-45AC-A18B-F86A91B92A80}" destId="{6F73CEEB-6273-4D43-8E93-0F2C0D754FF4}" srcOrd="13" destOrd="0" presId="urn:microsoft.com/office/officeart/2005/8/layout/target3"/>
    <dgm:cxn modelId="{232A8078-FA07-4A2B-9866-396F5D031883}" type="presParOf" srcId="{6F335798-B149-45AC-A18B-F86A91B92A80}" destId="{C386F751-70D8-4438-82FB-E2BD344DF88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Unidad IV</a:t>
          </a:r>
        </a:p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Crianza Humanizada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2C84059F-4303-4AC1-9229-76E729B82B77}" type="presOf" srcId="{32CAA588-EFCC-43C0-9C1A-905427CB8CBF}" destId="{4A6315B9-4A69-4E78-B129-B494791EE371}" srcOrd="0" destOrd="0" presId="urn:microsoft.com/office/officeart/2005/8/layout/cycle7"/>
    <dgm:cxn modelId="{1E6C93EA-700C-4B62-9098-E82E21E68B12}" type="presOf" srcId="{25C27880-8548-4622-9DDA-CB2B9D6A6A01}" destId="{95721854-C0DE-479B-A3A2-5FFF2E2AE8FB}" srcOrd="0" destOrd="0" presId="urn:microsoft.com/office/officeart/2005/8/layout/cycle7"/>
    <dgm:cxn modelId="{8F0D80E1-12C7-461E-870A-98C876E04E42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55EB38-607D-446E-9466-9EA4FB7B631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862491B-8AA3-4C9E-B51D-D9AD2B8AA30B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Maiandra GD" panose="020E0502030308020204" pitchFamily="34" charset="0"/>
            </a:rPr>
            <a:t>Servicios higiénicos</a:t>
          </a:r>
          <a:endParaRPr lang="es-EC" sz="24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EDC7DEA1-04BE-4CE0-8AC0-91BB8BAD2058}" type="parTrans" cxnId="{A31B8CD5-6695-4976-B44A-CFC7C4766A46}">
      <dgm:prSet/>
      <dgm:spPr/>
      <dgm:t>
        <a:bodyPr/>
        <a:lstStyle/>
        <a:p>
          <a:endParaRPr lang="es-EC"/>
        </a:p>
      </dgm:t>
    </dgm:pt>
    <dgm:pt modelId="{51E10F3B-5014-46F3-A0C4-5F138F6471C8}" type="sibTrans" cxnId="{A31B8CD5-6695-4976-B44A-CFC7C4766A46}">
      <dgm:prSet/>
      <dgm:spPr/>
      <dgm:t>
        <a:bodyPr/>
        <a:lstStyle/>
        <a:p>
          <a:endParaRPr lang="es-EC"/>
        </a:p>
      </dgm:t>
    </dgm:pt>
    <dgm:pt modelId="{72A304EB-6814-4C97-957B-B6BE3433C903}" type="pres">
      <dgm:prSet presAssocID="{2455EB38-607D-446E-9466-9EA4FB7B6315}" presName="Name0" presStyleCnt="0">
        <dgm:presLayoutVars>
          <dgm:dir/>
          <dgm:resizeHandles val="exact"/>
        </dgm:presLayoutVars>
      </dgm:prSet>
      <dgm:spPr/>
    </dgm:pt>
    <dgm:pt modelId="{F9A751D6-3A7B-48A4-8EE1-EF429FF59A4D}" type="pres">
      <dgm:prSet presAssocID="{7862491B-8AA3-4C9E-B51D-D9AD2B8AA30B}" presName="node" presStyleLbl="node1" presStyleIdx="0" presStyleCnt="1" custScaleX="77961" custScaleY="202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10960A4-6E8C-4AE0-891E-E17273E779DD}" type="presOf" srcId="{2455EB38-607D-446E-9466-9EA4FB7B6315}" destId="{72A304EB-6814-4C97-957B-B6BE3433C903}" srcOrd="0" destOrd="0" presId="urn:microsoft.com/office/officeart/2005/8/layout/process1"/>
    <dgm:cxn modelId="{A31B8CD5-6695-4976-B44A-CFC7C4766A46}" srcId="{2455EB38-607D-446E-9466-9EA4FB7B6315}" destId="{7862491B-8AA3-4C9E-B51D-D9AD2B8AA30B}" srcOrd="0" destOrd="0" parTransId="{EDC7DEA1-04BE-4CE0-8AC0-91BB8BAD2058}" sibTransId="{51E10F3B-5014-46F3-A0C4-5F138F6471C8}"/>
    <dgm:cxn modelId="{B83E2E27-6253-4AD4-8FB4-C3883BC05708}" type="presOf" srcId="{7862491B-8AA3-4C9E-B51D-D9AD2B8AA30B}" destId="{F9A751D6-3A7B-48A4-8EE1-EF429FF59A4D}" srcOrd="0" destOrd="0" presId="urn:microsoft.com/office/officeart/2005/8/layout/process1"/>
    <dgm:cxn modelId="{E19668E3-7D6E-47D1-A252-7532D60652CE}" type="presParOf" srcId="{72A304EB-6814-4C97-957B-B6BE3433C903}" destId="{F9A751D6-3A7B-48A4-8EE1-EF429FF59A4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9CA53DD-AEB1-472D-A28F-075BBEEEA17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6383E26-3BD1-4E20-AC16-55C6F587C78C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CARACTERIZACIÓN</a:t>
          </a:r>
          <a:endParaRPr lang="es-EC" sz="18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97EDBA19-FC78-4A16-B8DD-8ACB7B7CE669}" type="parTrans" cxnId="{92629E97-E320-4229-8C86-8CC637C81C63}">
      <dgm:prSet/>
      <dgm:spPr/>
      <dgm:t>
        <a:bodyPr/>
        <a:lstStyle/>
        <a:p>
          <a:endParaRPr lang="es-EC"/>
        </a:p>
      </dgm:t>
    </dgm:pt>
    <dgm:pt modelId="{7A5C7FE8-64EA-42AB-A575-919CCBAF61E0}" type="sibTrans" cxnId="{92629E97-E320-4229-8C86-8CC637C81C63}">
      <dgm:prSet/>
      <dgm:spPr/>
      <dgm:t>
        <a:bodyPr/>
        <a:lstStyle/>
        <a:p>
          <a:endParaRPr lang="es-EC"/>
        </a:p>
      </dgm:t>
    </dgm:pt>
    <dgm:pt modelId="{F50A893A-A0B2-4E4D-8A4D-7D94600E5CC3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Es el arte de cuidar y cultivar la inocencia del niño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D3B7B983-6089-4696-AC79-BB85E7E5CE70}" type="parTrans" cxnId="{0D5DDEAC-973A-4F20-A4CC-1DAA27FC158F}">
      <dgm:prSet/>
      <dgm:spPr/>
      <dgm:t>
        <a:bodyPr/>
        <a:lstStyle/>
        <a:p>
          <a:endParaRPr lang="es-EC"/>
        </a:p>
      </dgm:t>
    </dgm:pt>
    <dgm:pt modelId="{07B730ED-D96D-487C-BFCF-F9211718AE2B}" type="sibTrans" cxnId="{0D5DDEAC-973A-4F20-A4CC-1DAA27FC158F}">
      <dgm:prSet/>
      <dgm:spPr/>
      <dgm:t>
        <a:bodyPr/>
        <a:lstStyle/>
        <a:p>
          <a:endParaRPr lang="es-EC"/>
        </a:p>
      </dgm:t>
    </dgm:pt>
    <dgm:pt modelId="{61D3CE34-A351-49B3-9BF8-F8B1021980D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Maiandra GD" panose="020E0502030308020204" pitchFamily="34" charset="0"/>
            </a:rPr>
            <a:t>Comienza con el fortalecimiento de vínculos afectivos</a:t>
          </a:r>
          <a:endParaRPr lang="es-EC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605FAB9C-5FC3-4996-84C7-ACEBC38861A8}" type="parTrans" cxnId="{59C5C6DE-12E3-43A8-B562-C766D1B7F7A0}">
      <dgm:prSet/>
      <dgm:spPr/>
      <dgm:t>
        <a:bodyPr/>
        <a:lstStyle/>
        <a:p>
          <a:endParaRPr lang="es-EC"/>
        </a:p>
      </dgm:t>
    </dgm:pt>
    <dgm:pt modelId="{F42A9940-0FDA-49CF-A10D-ED1F09C8F06A}" type="sibTrans" cxnId="{59C5C6DE-12E3-43A8-B562-C766D1B7F7A0}">
      <dgm:prSet/>
      <dgm:spPr/>
      <dgm:t>
        <a:bodyPr/>
        <a:lstStyle/>
        <a:p>
          <a:endParaRPr lang="es-EC"/>
        </a:p>
      </dgm:t>
    </dgm:pt>
    <dgm:pt modelId="{A8AC23BC-1975-4E23-9FF9-3620E11FF5D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Maiandra GD" panose="020E0502030308020204" pitchFamily="34" charset="0"/>
            </a:rPr>
            <a:t>Los primeros años son decisivos para la estructuración </a:t>
          </a:r>
          <a:endParaRPr lang="es-EC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74AC7E45-AA2B-4094-B208-F8C6CD243D45}" type="parTrans" cxnId="{3BD75C62-20D7-4D62-99CC-8C523D52330F}">
      <dgm:prSet/>
      <dgm:spPr/>
      <dgm:t>
        <a:bodyPr/>
        <a:lstStyle/>
        <a:p>
          <a:endParaRPr lang="es-EC"/>
        </a:p>
      </dgm:t>
    </dgm:pt>
    <dgm:pt modelId="{592DB50B-F377-4444-8123-3BBC2A9029F5}" type="sibTrans" cxnId="{3BD75C62-20D7-4D62-99CC-8C523D52330F}">
      <dgm:prSet/>
      <dgm:spPr/>
      <dgm:t>
        <a:bodyPr/>
        <a:lstStyle/>
        <a:p>
          <a:endParaRPr lang="es-EC"/>
        </a:p>
      </dgm:t>
    </dgm:pt>
    <dgm:pt modelId="{DD8F3376-919E-4325-A394-455B8B190C9C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Maiandra GD" panose="020E0502030308020204" pitchFamily="34" charset="0"/>
            </a:rPr>
            <a:t>Se edifica la identidad del niño, se construye el ser social y se establece la conciencia de la corporalidad</a:t>
          </a:r>
          <a:endParaRPr lang="es-EC" sz="18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1A86C09A-D184-4F7F-9433-66BAFF425E3F}" type="parTrans" cxnId="{084CF23C-C389-483B-8270-19CCAC787216}">
      <dgm:prSet/>
      <dgm:spPr/>
      <dgm:t>
        <a:bodyPr/>
        <a:lstStyle/>
        <a:p>
          <a:endParaRPr lang="es-EC"/>
        </a:p>
      </dgm:t>
    </dgm:pt>
    <dgm:pt modelId="{A1F3B7D5-6964-433F-A340-72F3B336E51D}" type="sibTrans" cxnId="{084CF23C-C389-483B-8270-19CCAC787216}">
      <dgm:prSet/>
      <dgm:spPr/>
      <dgm:t>
        <a:bodyPr/>
        <a:lstStyle/>
        <a:p>
          <a:endParaRPr lang="es-EC"/>
        </a:p>
      </dgm:t>
    </dgm:pt>
    <dgm:pt modelId="{AF06BCA6-9619-4EDF-814D-5C77DAF80061}" type="pres">
      <dgm:prSet presAssocID="{59CA53DD-AEB1-472D-A28F-075BBEEEA1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FAE4C1-06AF-4C82-B3A2-4A1EC9020CD6}" type="pres">
      <dgm:prSet presAssocID="{E6383E26-3BD1-4E20-AC16-55C6F587C78C}" presName="node" presStyleLbl="node1" presStyleIdx="0" presStyleCnt="5" custScaleX="124535" custLinFactX="-8878" custLinFactNeighborX="-100000" custLinFactNeighborY="-246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DD2616-8031-46DE-B25F-82355ED4EFF2}" type="pres">
      <dgm:prSet presAssocID="{7A5C7FE8-64EA-42AB-A575-919CCBAF61E0}" presName="sibTrans" presStyleLbl="sibTrans2D1" presStyleIdx="0" presStyleCnt="4"/>
      <dgm:spPr/>
      <dgm:t>
        <a:bodyPr/>
        <a:lstStyle/>
        <a:p>
          <a:endParaRPr lang="es-EC"/>
        </a:p>
      </dgm:t>
    </dgm:pt>
    <dgm:pt modelId="{BC5DB8E5-C6DD-440F-B022-23FCB3A0AE04}" type="pres">
      <dgm:prSet presAssocID="{7A5C7FE8-64EA-42AB-A575-919CCBAF61E0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7ECA3999-19BF-4F1C-BCDE-B55A3649E102}" type="pres">
      <dgm:prSet presAssocID="{F50A893A-A0B2-4E4D-8A4D-7D94600E5CC3}" presName="node" presStyleLbl="node1" presStyleIdx="1" presStyleCnt="5" custLinFactX="-17685" custLinFactNeighborX="-100000" custLinFactNeighborY="-246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CCD224-09C6-49F6-A34C-5316C5B07710}" type="pres">
      <dgm:prSet presAssocID="{07B730ED-D96D-487C-BFCF-F9211718AE2B}" presName="sibTrans" presStyleLbl="sibTrans2D1" presStyleIdx="1" presStyleCnt="4"/>
      <dgm:spPr/>
      <dgm:t>
        <a:bodyPr/>
        <a:lstStyle/>
        <a:p>
          <a:endParaRPr lang="es-EC"/>
        </a:p>
      </dgm:t>
    </dgm:pt>
    <dgm:pt modelId="{68D0B202-F0A7-489A-A6C6-3D7EF03DFFA5}" type="pres">
      <dgm:prSet presAssocID="{07B730ED-D96D-487C-BFCF-F9211718AE2B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07CB90C7-D56E-4977-8E01-F57D2D95CF3E}" type="pres">
      <dgm:prSet presAssocID="{61D3CE34-A351-49B3-9BF8-F8B1021980D3}" presName="node" presStyleLbl="node1" presStyleIdx="2" presStyleCnt="5" custLinFactY="-657" custLinFactNeighborX="-1322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36C36C-CADD-4F33-8E06-5627C479A08A}" type="pres">
      <dgm:prSet presAssocID="{F42A9940-0FDA-49CF-A10D-ED1F09C8F06A}" presName="sibTrans" presStyleLbl="sibTrans2D1" presStyleIdx="2" presStyleCnt="4"/>
      <dgm:spPr/>
      <dgm:t>
        <a:bodyPr/>
        <a:lstStyle/>
        <a:p>
          <a:endParaRPr lang="es-EC"/>
        </a:p>
      </dgm:t>
    </dgm:pt>
    <dgm:pt modelId="{59189135-C6EB-45C0-AEFE-0D282F25763C}" type="pres">
      <dgm:prSet presAssocID="{F42A9940-0FDA-49CF-A10D-ED1F09C8F06A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EC5F6A3D-3567-4CEF-8DB4-EA5C13470872}" type="pres">
      <dgm:prSet presAssocID="{A8AC23BC-1975-4E23-9FF9-3620E11FF5D8}" presName="node" presStyleLbl="node1" presStyleIdx="3" presStyleCnt="5" custLinFactNeighborX="13298" custLinFactNeighborY="57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5D5D7F-62FC-4383-BD2C-7327F2865605}" type="pres">
      <dgm:prSet presAssocID="{592DB50B-F377-4444-8123-3BBC2A9029F5}" presName="sibTrans" presStyleLbl="sibTrans2D1" presStyleIdx="3" presStyleCnt="4"/>
      <dgm:spPr/>
      <dgm:t>
        <a:bodyPr/>
        <a:lstStyle/>
        <a:p>
          <a:endParaRPr lang="es-EC"/>
        </a:p>
      </dgm:t>
    </dgm:pt>
    <dgm:pt modelId="{B36C4CC5-90FB-4723-8202-CBE41257B34E}" type="pres">
      <dgm:prSet presAssocID="{592DB50B-F377-4444-8123-3BBC2A9029F5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6CCAC760-9B95-4117-B7D7-FC8FC198E169}" type="pres">
      <dgm:prSet presAssocID="{DD8F3376-919E-4325-A394-455B8B190C9C}" presName="node" presStyleLbl="node1" presStyleIdx="4" presStyleCnt="5" custScaleX="109570" custScaleY="134606" custLinFactNeighborX="10376" custLinFactNeighborY="112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BD75C62-20D7-4D62-99CC-8C523D52330F}" srcId="{59CA53DD-AEB1-472D-A28F-075BBEEEA172}" destId="{A8AC23BC-1975-4E23-9FF9-3620E11FF5D8}" srcOrd="3" destOrd="0" parTransId="{74AC7E45-AA2B-4094-B208-F8C6CD243D45}" sibTransId="{592DB50B-F377-4444-8123-3BBC2A9029F5}"/>
    <dgm:cxn modelId="{92629E97-E320-4229-8C86-8CC637C81C63}" srcId="{59CA53DD-AEB1-472D-A28F-075BBEEEA172}" destId="{E6383E26-3BD1-4E20-AC16-55C6F587C78C}" srcOrd="0" destOrd="0" parTransId="{97EDBA19-FC78-4A16-B8DD-8ACB7B7CE669}" sibTransId="{7A5C7FE8-64EA-42AB-A575-919CCBAF61E0}"/>
    <dgm:cxn modelId="{37DAEA2A-9868-416D-BF3F-58CDFBB0FB99}" type="presOf" srcId="{F50A893A-A0B2-4E4D-8A4D-7D94600E5CC3}" destId="{7ECA3999-19BF-4F1C-BCDE-B55A3649E102}" srcOrd="0" destOrd="0" presId="urn:microsoft.com/office/officeart/2005/8/layout/process5"/>
    <dgm:cxn modelId="{AC7B4225-384E-4914-B22A-DF3A6457317C}" type="presOf" srcId="{E6383E26-3BD1-4E20-AC16-55C6F587C78C}" destId="{2AFAE4C1-06AF-4C82-B3A2-4A1EC9020CD6}" srcOrd="0" destOrd="0" presId="urn:microsoft.com/office/officeart/2005/8/layout/process5"/>
    <dgm:cxn modelId="{1140A635-B0A2-4B03-8B23-8AD1CA283A0B}" type="presOf" srcId="{59CA53DD-AEB1-472D-A28F-075BBEEEA172}" destId="{AF06BCA6-9619-4EDF-814D-5C77DAF80061}" srcOrd="0" destOrd="0" presId="urn:microsoft.com/office/officeart/2005/8/layout/process5"/>
    <dgm:cxn modelId="{1742FA8A-FEED-4C68-8662-DB3BB2A22DF6}" type="presOf" srcId="{A8AC23BC-1975-4E23-9FF9-3620E11FF5D8}" destId="{EC5F6A3D-3567-4CEF-8DB4-EA5C13470872}" srcOrd="0" destOrd="0" presId="urn:microsoft.com/office/officeart/2005/8/layout/process5"/>
    <dgm:cxn modelId="{54F28C84-167E-45B7-827C-554C346CEB0E}" type="presOf" srcId="{592DB50B-F377-4444-8123-3BBC2A9029F5}" destId="{275D5D7F-62FC-4383-BD2C-7327F2865605}" srcOrd="0" destOrd="0" presId="urn:microsoft.com/office/officeart/2005/8/layout/process5"/>
    <dgm:cxn modelId="{BB7A8129-A07F-4C9C-B65B-D198F1FE317A}" type="presOf" srcId="{7A5C7FE8-64EA-42AB-A575-919CCBAF61E0}" destId="{76DD2616-8031-46DE-B25F-82355ED4EFF2}" srcOrd="0" destOrd="0" presId="urn:microsoft.com/office/officeart/2005/8/layout/process5"/>
    <dgm:cxn modelId="{47D87100-1391-4E6E-B509-D265E0BD5B2E}" type="presOf" srcId="{07B730ED-D96D-487C-BFCF-F9211718AE2B}" destId="{68D0B202-F0A7-489A-A6C6-3D7EF03DFFA5}" srcOrd="1" destOrd="0" presId="urn:microsoft.com/office/officeart/2005/8/layout/process5"/>
    <dgm:cxn modelId="{3996A178-A011-47DF-ACCE-366B00A619B0}" type="presOf" srcId="{592DB50B-F377-4444-8123-3BBC2A9029F5}" destId="{B36C4CC5-90FB-4723-8202-CBE41257B34E}" srcOrd="1" destOrd="0" presId="urn:microsoft.com/office/officeart/2005/8/layout/process5"/>
    <dgm:cxn modelId="{A34A3340-5736-4ECE-8E06-06AAE5CF60C3}" type="presOf" srcId="{F42A9940-0FDA-49CF-A10D-ED1F09C8F06A}" destId="{59189135-C6EB-45C0-AEFE-0D282F25763C}" srcOrd="1" destOrd="0" presId="urn:microsoft.com/office/officeart/2005/8/layout/process5"/>
    <dgm:cxn modelId="{F0DDD7F9-A438-4C6F-A09C-9649CEB6A348}" type="presOf" srcId="{7A5C7FE8-64EA-42AB-A575-919CCBAF61E0}" destId="{BC5DB8E5-C6DD-440F-B022-23FCB3A0AE04}" srcOrd="1" destOrd="0" presId="urn:microsoft.com/office/officeart/2005/8/layout/process5"/>
    <dgm:cxn modelId="{D9B81A5E-1275-4182-9F59-2EDEBAFD6363}" type="presOf" srcId="{61D3CE34-A351-49B3-9BF8-F8B1021980D3}" destId="{07CB90C7-D56E-4977-8E01-F57D2D95CF3E}" srcOrd="0" destOrd="0" presId="urn:microsoft.com/office/officeart/2005/8/layout/process5"/>
    <dgm:cxn modelId="{59C5C6DE-12E3-43A8-B562-C766D1B7F7A0}" srcId="{59CA53DD-AEB1-472D-A28F-075BBEEEA172}" destId="{61D3CE34-A351-49B3-9BF8-F8B1021980D3}" srcOrd="2" destOrd="0" parTransId="{605FAB9C-5FC3-4996-84C7-ACEBC38861A8}" sibTransId="{F42A9940-0FDA-49CF-A10D-ED1F09C8F06A}"/>
    <dgm:cxn modelId="{084CF23C-C389-483B-8270-19CCAC787216}" srcId="{59CA53DD-AEB1-472D-A28F-075BBEEEA172}" destId="{DD8F3376-919E-4325-A394-455B8B190C9C}" srcOrd="4" destOrd="0" parTransId="{1A86C09A-D184-4F7F-9433-66BAFF425E3F}" sibTransId="{A1F3B7D5-6964-433F-A340-72F3B336E51D}"/>
    <dgm:cxn modelId="{284CD0A9-3C71-41DC-9A5E-510E4EF0544D}" type="presOf" srcId="{DD8F3376-919E-4325-A394-455B8B190C9C}" destId="{6CCAC760-9B95-4117-B7D7-FC8FC198E169}" srcOrd="0" destOrd="0" presId="urn:microsoft.com/office/officeart/2005/8/layout/process5"/>
    <dgm:cxn modelId="{09D4A79B-F0EE-4EBF-BEE3-E00738CEE370}" type="presOf" srcId="{07B730ED-D96D-487C-BFCF-F9211718AE2B}" destId="{51CCD224-09C6-49F6-A34C-5316C5B07710}" srcOrd="0" destOrd="0" presId="urn:microsoft.com/office/officeart/2005/8/layout/process5"/>
    <dgm:cxn modelId="{0D5DDEAC-973A-4F20-A4CC-1DAA27FC158F}" srcId="{59CA53DD-AEB1-472D-A28F-075BBEEEA172}" destId="{F50A893A-A0B2-4E4D-8A4D-7D94600E5CC3}" srcOrd="1" destOrd="0" parTransId="{D3B7B983-6089-4696-AC79-BB85E7E5CE70}" sibTransId="{07B730ED-D96D-487C-BFCF-F9211718AE2B}"/>
    <dgm:cxn modelId="{94558043-AB0E-437E-A9A3-97A0E45677DB}" type="presOf" srcId="{F42A9940-0FDA-49CF-A10D-ED1F09C8F06A}" destId="{3736C36C-CADD-4F33-8E06-5627C479A08A}" srcOrd="0" destOrd="0" presId="urn:microsoft.com/office/officeart/2005/8/layout/process5"/>
    <dgm:cxn modelId="{B987B0BB-BE29-4AE5-936C-058B125282A4}" type="presParOf" srcId="{AF06BCA6-9619-4EDF-814D-5C77DAF80061}" destId="{2AFAE4C1-06AF-4C82-B3A2-4A1EC9020CD6}" srcOrd="0" destOrd="0" presId="urn:microsoft.com/office/officeart/2005/8/layout/process5"/>
    <dgm:cxn modelId="{193524C4-7764-4C0A-89C9-BC86647CA830}" type="presParOf" srcId="{AF06BCA6-9619-4EDF-814D-5C77DAF80061}" destId="{76DD2616-8031-46DE-B25F-82355ED4EFF2}" srcOrd="1" destOrd="0" presId="urn:microsoft.com/office/officeart/2005/8/layout/process5"/>
    <dgm:cxn modelId="{CE8BBF00-84BB-4760-BCB7-04E683B94D1C}" type="presParOf" srcId="{76DD2616-8031-46DE-B25F-82355ED4EFF2}" destId="{BC5DB8E5-C6DD-440F-B022-23FCB3A0AE04}" srcOrd="0" destOrd="0" presId="urn:microsoft.com/office/officeart/2005/8/layout/process5"/>
    <dgm:cxn modelId="{C32D7EC2-BD1A-455E-8A4E-3B4BB3986490}" type="presParOf" srcId="{AF06BCA6-9619-4EDF-814D-5C77DAF80061}" destId="{7ECA3999-19BF-4F1C-BCDE-B55A3649E102}" srcOrd="2" destOrd="0" presId="urn:microsoft.com/office/officeart/2005/8/layout/process5"/>
    <dgm:cxn modelId="{EA4FC271-8414-4B23-9027-69150CD7B467}" type="presParOf" srcId="{AF06BCA6-9619-4EDF-814D-5C77DAF80061}" destId="{51CCD224-09C6-49F6-A34C-5316C5B07710}" srcOrd="3" destOrd="0" presId="urn:microsoft.com/office/officeart/2005/8/layout/process5"/>
    <dgm:cxn modelId="{CA9D4FB9-307B-493A-9E9A-35774C40C00C}" type="presParOf" srcId="{51CCD224-09C6-49F6-A34C-5316C5B07710}" destId="{68D0B202-F0A7-489A-A6C6-3D7EF03DFFA5}" srcOrd="0" destOrd="0" presId="urn:microsoft.com/office/officeart/2005/8/layout/process5"/>
    <dgm:cxn modelId="{FDC424E8-A97B-4035-AB97-C0C53C4FB7CF}" type="presParOf" srcId="{AF06BCA6-9619-4EDF-814D-5C77DAF80061}" destId="{07CB90C7-D56E-4977-8E01-F57D2D95CF3E}" srcOrd="4" destOrd="0" presId="urn:microsoft.com/office/officeart/2005/8/layout/process5"/>
    <dgm:cxn modelId="{614B96EE-5BCA-4AE1-9165-D18C38D70667}" type="presParOf" srcId="{AF06BCA6-9619-4EDF-814D-5C77DAF80061}" destId="{3736C36C-CADD-4F33-8E06-5627C479A08A}" srcOrd="5" destOrd="0" presId="urn:microsoft.com/office/officeart/2005/8/layout/process5"/>
    <dgm:cxn modelId="{476B8352-11AC-4296-BFEB-2CE760F90FD2}" type="presParOf" srcId="{3736C36C-CADD-4F33-8E06-5627C479A08A}" destId="{59189135-C6EB-45C0-AEFE-0D282F25763C}" srcOrd="0" destOrd="0" presId="urn:microsoft.com/office/officeart/2005/8/layout/process5"/>
    <dgm:cxn modelId="{2AFA7EE4-2EAA-4B47-AFE9-DF9B62033B7F}" type="presParOf" srcId="{AF06BCA6-9619-4EDF-814D-5C77DAF80061}" destId="{EC5F6A3D-3567-4CEF-8DB4-EA5C13470872}" srcOrd="6" destOrd="0" presId="urn:microsoft.com/office/officeart/2005/8/layout/process5"/>
    <dgm:cxn modelId="{DEA10036-AAFF-479F-9C74-86CA7D671C0C}" type="presParOf" srcId="{AF06BCA6-9619-4EDF-814D-5C77DAF80061}" destId="{275D5D7F-62FC-4383-BD2C-7327F2865605}" srcOrd="7" destOrd="0" presId="urn:microsoft.com/office/officeart/2005/8/layout/process5"/>
    <dgm:cxn modelId="{07A0BD69-DEA6-45E8-81F2-0ECCE1B6610F}" type="presParOf" srcId="{275D5D7F-62FC-4383-BD2C-7327F2865605}" destId="{B36C4CC5-90FB-4723-8202-CBE41257B34E}" srcOrd="0" destOrd="0" presId="urn:microsoft.com/office/officeart/2005/8/layout/process5"/>
    <dgm:cxn modelId="{3AE52C42-33F1-4E8B-8CBD-339109981F71}" type="presParOf" srcId="{AF06BCA6-9619-4EDF-814D-5C77DAF80061}" destId="{6CCAC760-9B95-4117-B7D7-FC8FC198E169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endParaRPr lang="es-EC" sz="1900" b="1" dirty="0" smtClean="0">
            <a:solidFill>
              <a:schemeClr val="tx1"/>
            </a:solidFill>
            <a:latin typeface="Maiandra GD" panose="020E0502030308020204" pitchFamily="34" charset="0"/>
          </a:endParaRPr>
        </a:p>
        <a:p>
          <a:r>
            <a:rPr lang="es-EC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Estilos de Crianza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2E6AC8E6-4215-46C1-84AB-F8E85D442D12}" type="presOf" srcId="{32CAA588-EFCC-43C0-9C1A-905427CB8CBF}" destId="{4A6315B9-4A69-4E78-B129-B494791EE371}" srcOrd="0" destOrd="0" presId="urn:microsoft.com/office/officeart/2005/8/layout/cycle7"/>
    <dgm:cxn modelId="{F41440BB-47CD-411F-BFDC-2F21F7E3E07F}" type="presOf" srcId="{25C27880-8548-4622-9DDA-CB2B9D6A6A01}" destId="{95721854-C0DE-479B-A3A2-5FFF2E2AE8FB}" srcOrd="0" destOrd="0" presId="urn:microsoft.com/office/officeart/2005/8/layout/cycle7"/>
    <dgm:cxn modelId="{109B52DA-8E93-4553-B9B0-584D9357EA24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F09EE58-3FDF-4D99-A73F-37B4365645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4791B02-907F-484F-BE66-D8B183D73D2D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Rígidos y estrictos</a:t>
          </a:r>
        </a:p>
        <a:p>
          <a:pPr algn="just"/>
          <a:r>
            <a:rPr lang="es-ES" sz="1600" dirty="0" smtClean="0">
              <a:solidFill>
                <a:schemeClr val="tx1"/>
              </a:solidFill>
              <a:latin typeface="Maiandra GD" panose="020E0502030308020204" pitchFamily="34" charset="0"/>
            </a:rPr>
            <a:t>Mayor frecuencia en familias de clase media baja</a:t>
          </a:r>
          <a:r>
            <a:rPr lang="es-ES" sz="1600" dirty="0" smtClean="0"/>
            <a:t>.</a:t>
          </a:r>
        </a:p>
        <a:p>
          <a:pPr algn="just"/>
          <a:r>
            <a:rPr lang="es-ES" sz="1600" dirty="0" smtClean="0">
              <a:solidFill>
                <a:schemeClr val="tx1"/>
              </a:solidFill>
              <a:latin typeface="Maiandra GD" panose="020E0502030308020204" pitchFamily="34" charset="0"/>
            </a:rPr>
            <a:t>Niños </a:t>
          </a:r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menos alegre, desolado y cada vez más vulnerable al estrés</a:t>
          </a:r>
          <a:r>
            <a:rPr lang="es-ES" sz="1600" dirty="0" smtClean="0"/>
            <a:t> </a:t>
          </a:r>
          <a:endParaRPr lang="es-EC" sz="16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CC8CB91D-EE5B-4335-9D34-E8D37A113F76}" type="parTrans" cxnId="{D66C47BE-7875-4BF3-89DE-846FF025A273}">
      <dgm:prSet/>
      <dgm:spPr/>
      <dgm:t>
        <a:bodyPr/>
        <a:lstStyle/>
        <a:p>
          <a:endParaRPr lang="es-EC"/>
        </a:p>
      </dgm:t>
    </dgm:pt>
    <dgm:pt modelId="{5CACDF29-EA73-4AE7-BE17-DCC40EB0008D}" type="sibTrans" cxnId="{D66C47BE-7875-4BF3-89DE-846FF025A273}">
      <dgm:prSet/>
      <dgm:spPr/>
      <dgm:t>
        <a:bodyPr/>
        <a:lstStyle/>
        <a:p>
          <a:endParaRPr lang="es-EC"/>
        </a:p>
      </dgm:t>
    </dgm:pt>
    <dgm:pt modelId="{93B09885-7E64-4FD6-9FBD-CCC21A4AB824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Refuerzo positivo, y el uso poco frecuente del castigo</a:t>
          </a:r>
        </a:p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Los padres son más conscientes de los sentimientos de un niño y de sus capacidades</a:t>
          </a:r>
          <a:endParaRPr lang="es-EC" sz="16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399F9B44-DE45-4D50-AD58-3009E0699C63}" type="parTrans" cxnId="{EEDBF249-D299-4601-9B6A-28B99063C59A}">
      <dgm:prSet/>
      <dgm:spPr/>
      <dgm:t>
        <a:bodyPr/>
        <a:lstStyle/>
        <a:p>
          <a:endParaRPr lang="es-EC"/>
        </a:p>
      </dgm:t>
    </dgm:pt>
    <dgm:pt modelId="{D840FB15-392A-4EA3-8CB0-3B5BB40ECD02}" type="sibTrans" cxnId="{EEDBF249-D299-4601-9B6A-28B99063C59A}">
      <dgm:prSet/>
      <dgm:spPr/>
      <dgm:t>
        <a:bodyPr/>
        <a:lstStyle/>
        <a:p>
          <a:endParaRPr lang="es-EC"/>
        </a:p>
      </dgm:t>
    </dgm:pt>
    <dgm:pt modelId="{4F36BC17-F75B-4DDB-8A9D-FC7D765FA7C7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Es más notoria en familias de clase media</a:t>
          </a:r>
        </a:p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Libertad de un niño y su autonomía son valoradas</a:t>
          </a:r>
        </a:p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Los padres se basan en el razonamiento y la explicación </a:t>
          </a:r>
          <a:endParaRPr lang="es-EC" sz="16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6935C333-CD61-4DDA-9A59-6E1A8755AE8C}" type="parTrans" cxnId="{D47A7A08-3F2B-407B-BB5A-8D3E44F2074F}">
      <dgm:prSet/>
      <dgm:spPr/>
      <dgm:t>
        <a:bodyPr/>
        <a:lstStyle/>
        <a:p>
          <a:endParaRPr lang="es-EC"/>
        </a:p>
      </dgm:t>
    </dgm:pt>
    <dgm:pt modelId="{68429161-8296-4129-87F5-18C25295B145}" type="sibTrans" cxnId="{D47A7A08-3F2B-407B-BB5A-8D3E44F2074F}">
      <dgm:prSet/>
      <dgm:spPr/>
      <dgm:t>
        <a:bodyPr/>
        <a:lstStyle/>
        <a:p>
          <a:endParaRPr lang="es-EC"/>
        </a:p>
      </dgm:t>
    </dgm:pt>
    <dgm:pt modelId="{605B92C8-4609-4A66-BA9B-3654F65B2927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Padres ausentes emocional y físicamente</a:t>
          </a:r>
        </a:p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Victimas de conductas desviadas entre niños</a:t>
          </a:r>
          <a:endParaRPr lang="es-EC" sz="16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FAD3DE22-D5C9-4CA0-B512-7C2953C8123E}" type="parTrans" cxnId="{8BD11CC5-060C-41D5-AB54-1F4E3D7F7794}">
      <dgm:prSet/>
      <dgm:spPr/>
      <dgm:t>
        <a:bodyPr/>
        <a:lstStyle/>
        <a:p>
          <a:endParaRPr lang="es-EC"/>
        </a:p>
      </dgm:t>
    </dgm:pt>
    <dgm:pt modelId="{72A839FA-21D7-4953-8F15-8632EEFA28CC}" type="sibTrans" cxnId="{8BD11CC5-060C-41D5-AB54-1F4E3D7F7794}">
      <dgm:prSet/>
      <dgm:spPr/>
      <dgm:t>
        <a:bodyPr/>
        <a:lstStyle/>
        <a:p>
          <a:endParaRPr lang="es-EC"/>
        </a:p>
      </dgm:t>
    </dgm:pt>
    <dgm:pt modelId="{C32FAC89-F484-4801-B504-0DCA7F631C48}" type="pres">
      <dgm:prSet presAssocID="{6F09EE58-3FDF-4D99-A73F-37B4365645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243B220-77DA-46C9-AEB4-77C1E7562B5E}" type="pres">
      <dgm:prSet presAssocID="{6F09EE58-3FDF-4D99-A73F-37B436564555}" presName="Name1" presStyleCnt="0"/>
      <dgm:spPr/>
    </dgm:pt>
    <dgm:pt modelId="{0F0F3FFB-6CEF-403B-90FF-9C5C9EBE0D41}" type="pres">
      <dgm:prSet presAssocID="{6F09EE58-3FDF-4D99-A73F-37B436564555}" presName="cycle" presStyleCnt="0"/>
      <dgm:spPr/>
    </dgm:pt>
    <dgm:pt modelId="{BE0F9ABA-DDE4-4B3E-8404-A78EA33FCF62}" type="pres">
      <dgm:prSet presAssocID="{6F09EE58-3FDF-4D99-A73F-37B436564555}" presName="srcNode" presStyleLbl="node1" presStyleIdx="0" presStyleCnt="4"/>
      <dgm:spPr/>
    </dgm:pt>
    <dgm:pt modelId="{31A1167A-BA2E-4D3E-A4EC-FAE715484B35}" type="pres">
      <dgm:prSet presAssocID="{6F09EE58-3FDF-4D99-A73F-37B436564555}" presName="conn" presStyleLbl="parChTrans1D2" presStyleIdx="0" presStyleCnt="1"/>
      <dgm:spPr/>
      <dgm:t>
        <a:bodyPr/>
        <a:lstStyle/>
        <a:p>
          <a:endParaRPr lang="es-EC"/>
        </a:p>
      </dgm:t>
    </dgm:pt>
    <dgm:pt modelId="{0C95E781-CE71-4B3C-A881-75E3035054A9}" type="pres">
      <dgm:prSet presAssocID="{6F09EE58-3FDF-4D99-A73F-37B436564555}" presName="extraNode" presStyleLbl="node1" presStyleIdx="0" presStyleCnt="4"/>
      <dgm:spPr/>
    </dgm:pt>
    <dgm:pt modelId="{BD089566-C2A0-4FFE-9742-70CF157755F3}" type="pres">
      <dgm:prSet presAssocID="{6F09EE58-3FDF-4D99-A73F-37B436564555}" presName="dstNode" presStyleLbl="node1" presStyleIdx="0" presStyleCnt="4"/>
      <dgm:spPr/>
    </dgm:pt>
    <dgm:pt modelId="{46F001AE-0994-40F9-B011-98B5DC7D5FA1}" type="pres">
      <dgm:prSet presAssocID="{94791B02-907F-484F-BE66-D8B183D73D2D}" presName="text_1" presStyleLbl="node1" presStyleIdx="0" presStyleCnt="4" custScaleX="94181" custScaleY="1234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5D3D05-7ADE-47BB-8EC4-02E77B2F6604}" type="pres">
      <dgm:prSet presAssocID="{94791B02-907F-484F-BE66-D8B183D73D2D}" presName="accent_1" presStyleCnt="0"/>
      <dgm:spPr/>
    </dgm:pt>
    <dgm:pt modelId="{2C7E7118-0B31-42A2-B086-86051FA86E71}" type="pres">
      <dgm:prSet presAssocID="{94791B02-907F-484F-BE66-D8B183D73D2D}" presName="accentRepeatNode" presStyleLbl="solidFgAcc1" presStyleIdx="0" presStyleCnt="4" custScaleX="135203"/>
      <dgm:spPr/>
    </dgm:pt>
    <dgm:pt modelId="{3C6ACB7D-32B6-4D3C-9222-916F2AB539DB}" type="pres">
      <dgm:prSet presAssocID="{93B09885-7E64-4FD6-9FBD-CCC21A4AB824}" presName="text_2" presStyleLbl="node1" presStyleIdx="1" presStyleCnt="4" custScaleX="961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00CE5C-7BE4-4C73-BC66-69DA62A3AFE4}" type="pres">
      <dgm:prSet presAssocID="{93B09885-7E64-4FD6-9FBD-CCC21A4AB824}" presName="accent_2" presStyleCnt="0"/>
      <dgm:spPr/>
    </dgm:pt>
    <dgm:pt modelId="{1BA743C7-35EE-4D00-9A4E-65FEE190E30A}" type="pres">
      <dgm:prSet presAssocID="{93B09885-7E64-4FD6-9FBD-CCC21A4AB824}" presName="accentRepeatNode" presStyleLbl="solidFgAcc1" presStyleIdx="1" presStyleCnt="4" custScaleX="141552" custLinFactNeighborX="-29318"/>
      <dgm:spPr/>
    </dgm:pt>
    <dgm:pt modelId="{1AFF77F3-AD96-4764-8B16-EC91EFB86F3A}" type="pres">
      <dgm:prSet presAssocID="{4F36BC17-F75B-4DDB-8A9D-FC7D765FA7C7}" presName="text_3" presStyleLbl="node1" presStyleIdx="2" presStyleCnt="4" custScaleX="96252" custScaleY="1225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D5A13A-1E0F-4D8E-B42B-BFE8D249210A}" type="pres">
      <dgm:prSet presAssocID="{4F36BC17-F75B-4DDB-8A9D-FC7D765FA7C7}" presName="accent_3" presStyleCnt="0"/>
      <dgm:spPr/>
    </dgm:pt>
    <dgm:pt modelId="{FE02F7AC-824F-4890-B3E2-151BA66D2D0C}" type="pres">
      <dgm:prSet presAssocID="{4F36BC17-F75B-4DDB-8A9D-FC7D765FA7C7}" presName="accentRepeatNode" presStyleLbl="solidFgAcc1" presStyleIdx="2" presStyleCnt="4" custScaleX="140368"/>
      <dgm:spPr/>
    </dgm:pt>
    <dgm:pt modelId="{8678E02B-B6B0-4F86-8D8F-2AFFBD043BC7}" type="pres">
      <dgm:prSet presAssocID="{605B92C8-4609-4A66-BA9B-3654F65B2927}" presName="text_4" presStyleLbl="node1" presStyleIdx="3" presStyleCnt="4" custScaleX="962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F81FCA-78FC-447C-BC4D-71EE81CD1C18}" type="pres">
      <dgm:prSet presAssocID="{605B92C8-4609-4A66-BA9B-3654F65B2927}" presName="accent_4" presStyleCnt="0"/>
      <dgm:spPr/>
    </dgm:pt>
    <dgm:pt modelId="{E3ACDFF1-42F9-4F8A-B065-089307478EA2}" type="pres">
      <dgm:prSet presAssocID="{605B92C8-4609-4A66-BA9B-3654F65B2927}" presName="accentRepeatNode" presStyleLbl="solidFgAcc1" presStyleIdx="3" presStyleCnt="4" custScaleX="140368"/>
      <dgm:spPr/>
    </dgm:pt>
  </dgm:ptLst>
  <dgm:cxnLst>
    <dgm:cxn modelId="{AB7CFC89-832D-4C60-99D8-60C4D7981257}" type="presOf" srcId="{6F09EE58-3FDF-4D99-A73F-37B436564555}" destId="{C32FAC89-F484-4801-B504-0DCA7F631C48}" srcOrd="0" destOrd="0" presId="urn:microsoft.com/office/officeart/2008/layout/VerticalCurvedList"/>
    <dgm:cxn modelId="{00FFCF04-5E6B-41E0-98E7-9F86C94C0713}" type="presOf" srcId="{93B09885-7E64-4FD6-9FBD-CCC21A4AB824}" destId="{3C6ACB7D-32B6-4D3C-9222-916F2AB539DB}" srcOrd="0" destOrd="0" presId="urn:microsoft.com/office/officeart/2008/layout/VerticalCurvedList"/>
    <dgm:cxn modelId="{00FF2B45-72A6-40DD-913F-F01708326244}" type="presOf" srcId="{94791B02-907F-484F-BE66-D8B183D73D2D}" destId="{46F001AE-0994-40F9-B011-98B5DC7D5FA1}" srcOrd="0" destOrd="0" presId="urn:microsoft.com/office/officeart/2008/layout/VerticalCurvedList"/>
    <dgm:cxn modelId="{D66C47BE-7875-4BF3-89DE-846FF025A273}" srcId="{6F09EE58-3FDF-4D99-A73F-37B436564555}" destId="{94791B02-907F-484F-BE66-D8B183D73D2D}" srcOrd="0" destOrd="0" parTransId="{CC8CB91D-EE5B-4335-9D34-E8D37A113F76}" sibTransId="{5CACDF29-EA73-4AE7-BE17-DCC40EB0008D}"/>
    <dgm:cxn modelId="{D47A7A08-3F2B-407B-BB5A-8D3E44F2074F}" srcId="{6F09EE58-3FDF-4D99-A73F-37B436564555}" destId="{4F36BC17-F75B-4DDB-8A9D-FC7D765FA7C7}" srcOrd="2" destOrd="0" parTransId="{6935C333-CD61-4DDA-9A59-6E1A8755AE8C}" sibTransId="{68429161-8296-4129-87F5-18C25295B145}"/>
    <dgm:cxn modelId="{2FCB2150-C00F-40E5-8469-357D0F7FCBB4}" type="presOf" srcId="{605B92C8-4609-4A66-BA9B-3654F65B2927}" destId="{8678E02B-B6B0-4F86-8D8F-2AFFBD043BC7}" srcOrd="0" destOrd="0" presId="urn:microsoft.com/office/officeart/2008/layout/VerticalCurvedList"/>
    <dgm:cxn modelId="{EEDBF249-D299-4601-9B6A-28B99063C59A}" srcId="{6F09EE58-3FDF-4D99-A73F-37B436564555}" destId="{93B09885-7E64-4FD6-9FBD-CCC21A4AB824}" srcOrd="1" destOrd="0" parTransId="{399F9B44-DE45-4D50-AD58-3009E0699C63}" sibTransId="{D840FB15-392A-4EA3-8CB0-3B5BB40ECD02}"/>
    <dgm:cxn modelId="{FBEF23A4-51D8-4430-9234-754ECEB5EA5C}" type="presOf" srcId="{5CACDF29-EA73-4AE7-BE17-DCC40EB0008D}" destId="{31A1167A-BA2E-4D3E-A4EC-FAE715484B35}" srcOrd="0" destOrd="0" presId="urn:microsoft.com/office/officeart/2008/layout/VerticalCurvedList"/>
    <dgm:cxn modelId="{178BEEB7-4C78-4B49-A56F-301427BC6A98}" type="presOf" srcId="{4F36BC17-F75B-4DDB-8A9D-FC7D765FA7C7}" destId="{1AFF77F3-AD96-4764-8B16-EC91EFB86F3A}" srcOrd="0" destOrd="0" presId="urn:microsoft.com/office/officeart/2008/layout/VerticalCurvedList"/>
    <dgm:cxn modelId="{8BD11CC5-060C-41D5-AB54-1F4E3D7F7794}" srcId="{6F09EE58-3FDF-4D99-A73F-37B436564555}" destId="{605B92C8-4609-4A66-BA9B-3654F65B2927}" srcOrd="3" destOrd="0" parTransId="{FAD3DE22-D5C9-4CA0-B512-7C2953C8123E}" sibTransId="{72A839FA-21D7-4953-8F15-8632EEFA28CC}"/>
    <dgm:cxn modelId="{6CADF3B8-0DF0-49AD-96A1-5336EB3ABF09}" type="presParOf" srcId="{C32FAC89-F484-4801-B504-0DCA7F631C48}" destId="{F243B220-77DA-46C9-AEB4-77C1E7562B5E}" srcOrd="0" destOrd="0" presId="urn:microsoft.com/office/officeart/2008/layout/VerticalCurvedList"/>
    <dgm:cxn modelId="{095263BE-1911-40A2-B809-DE2B5C05A9FF}" type="presParOf" srcId="{F243B220-77DA-46C9-AEB4-77C1E7562B5E}" destId="{0F0F3FFB-6CEF-403B-90FF-9C5C9EBE0D41}" srcOrd="0" destOrd="0" presId="urn:microsoft.com/office/officeart/2008/layout/VerticalCurvedList"/>
    <dgm:cxn modelId="{3401FE90-1DAB-4A87-A1DC-E4830A03D1F7}" type="presParOf" srcId="{0F0F3FFB-6CEF-403B-90FF-9C5C9EBE0D41}" destId="{BE0F9ABA-DDE4-4B3E-8404-A78EA33FCF62}" srcOrd="0" destOrd="0" presId="urn:microsoft.com/office/officeart/2008/layout/VerticalCurvedList"/>
    <dgm:cxn modelId="{AF0D8CCE-B30A-4CC6-B944-0A962F8E0DA2}" type="presParOf" srcId="{0F0F3FFB-6CEF-403B-90FF-9C5C9EBE0D41}" destId="{31A1167A-BA2E-4D3E-A4EC-FAE715484B35}" srcOrd="1" destOrd="0" presId="urn:microsoft.com/office/officeart/2008/layout/VerticalCurvedList"/>
    <dgm:cxn modelId="{1D970A0A-27AD-43FB-8C67-204818559407}" type="presParOf" srcId="{0F0F3FFB-6CEF-403B-90FF-9C5C9EBE0D41}" destId="{0C95E781-CE71-4B3C-A881-75E3035054A9}" srcOrd="2" destOrd="0" presId="urn:microsoft.com/office/officeart/2008/layout/VerticalCurvedList"/>
    <dgm:cxn modelId="{CFBF953B-0AD1-4080-9EF5-F79B3DC943E2}" type="presParOf" srcId="{0F0F3FFB-6CEF-403B-90FF-9C5C9EBE0D41}" destId="{BD089566-C2A0-4FFE-9742-70CF157755F3}" srcOrd="3" destOrd="0" presId="urn:microsoft.com/office/officeart/2008/layout/VerticalCurvedList"/>
    <dgm:cxn modelId="{D2AABAB6-B9E6-47D3-9C72-DE6ABC50FEC0}" type="presParOf" srcId="{F243B220-77DA-46C9-AEB4-77C1E7562B5E}" destId="{46F001AE-0994-40F9-B011-98B5DC7D5FA1}" srcOrd="1" destOrd="0" presId="urn:microsoft.com/office/officeart/2008/layout/VerticalCurvedList"/>
    <dgm:cxn modelId="{CEBC1014-CED7-4CDC-8AFF-05C40B7AD99A}" type="presParOf" srcId="{F243B220-77DA-46C9-AEB4-77C1E7562B5E}" destId="{2D5D3D05-7ADE-47BB-8EC4-02E77B2F6604}" srcOrd="2" destOrd="0" presId="urn:microsoft.com/office/officeart/2008/layout/VerticalCurvedList"/>
    <dgm:cxn modelId="{312BB4DD-72B0-45B8-A3FE-C7BCCDA5976D}" type="presParOf" srcId="{2D5D3D05-7ADE-47BB-8EC4-02E77B2F6604}" destId="{2C7E7118-0B31-42A2-B086-86051FA86E71}" srcOrd="0" destOrd="0" presId="urn:microsoft.com/office/officeart/2008/layout/VerticalCurvedList"/>
    <dgm:cxn modelId="{F9A925E1-0F04-4919-AEE3-6D5C4B89EFF8}" type="presParOf" srcId="{F243B220-77DA-46C9-AEB4-77C1E7562B5E}" destId="{3C6ACB7D-32B6-4D3C-9222-916F2AB539DB}" srcOrd="3" destOrd="0" presId="urn:microsoft.com/office/officeart/2008/layout/VerticalCurvedList"/>
    <dgm:cxn modelId="{90DE07E5-FECC-45D5-95DA-559E6B38DAA8}" type="presParOf" srcId="{F243B220-77DA-46C9-AEB4-77C1E7562B5E}" destId="{8B00CE5C-7BE4-4C73-BC66-69DA62A3AFE4}" srcOrd="4" destOrd="0" presId="urn:microsoft.com/office/officeart/2008/layout/VerticalCurvedList"/>
    <dgm:cxn modelId="{3BF71074-71B3-49BD-91B7-BC93D5BDE44D}" type="presParOf" srcId="{8B00CE5C-7BE4-4C73-BC66-69DA62A3AFE4}" destId="{1BA743C7-35EE-4D00-9A4E-65FEE190E30A}" srcOrd="0" destOrd="0" presId="urn:microsoft.com/office/officeart/2008/layout/VerticalCurvedList"/>
    <dgm:cxn modelId="{28DC455A-007A-4984-AB04-E44E260C3D8C}" type="presParOf" srcId="{F243B220-77DA-46C9-AEB4-77C1E7562B5E}" destId="{1AFF77F3-AD96-4764-8B16-EC91EFB86F3A}" srcOrd="5" destOrd="0" presId="urn:microsoft.com/office/officeart/2008/layout/VerticalCurvedList"/>
    <dgm:cxn modelId="{EB8CE32F-3600-4A7E-909F-4EFD46F67153}" type="presParOf" srcId="{F243B220-77DA-46C9-AEB4-77C1E7562B5E}" destId="{26D5A13A-1E0F-4D8E-B42B-BFE8D249210A}" srcOrd="6" destOrd="0" presId="urn:microsoft.com/office/officeart/2008/layout/VerticalCurvedList"/>
    <dgm:cxn modelId="{5AF7FAE4-A431-4197-AE2E-C3D919AE4EDF}" type="presParOf" srcId="{26D5A13A-1E0F-4D8E-B42B-BFE8D249210A}" destId="{FE02F7AC-824F-4890-B3E2-151BA66D2D0C}" srcOrd="0" destOrd="0" presId="urn:microsoft.com/office/officeart/2008/layout/VerticalCurvedList"/>
    <dgm:cxn modelId="{BB73525F-05E3-4178-8C06-E498457486C2}" type="presParOf" srcId="{F243B220-77DA-46C9-AEB4-77C1E7562B5E}" destId="{8678E02B-B6B0-4F86-8D8F-2AFFBD043BC7}" srcOrd="7" destOrd="0" presId="urn:microsoft.com/office/officeart/2008/layout/VerticalCurvedList"/>
    <dgm:cxn modelId="{2ABF3D84-E5ED-4314-9C52-15AEE5AA8A1B}" type="presParOf" srcId="{F243B220-77DA-46C9-AEB4-77C1E7562B5E}" destId="{BFF81FCA-78FC-447C-BC4D-71EE81CD1C18}" srcOrd="8" destOrd="0" presId="urn:microsoft.com/office/officeart/2008/layout/VerticalCurvedList"/>
    <dgm:cxn modelId="{A413B2FE-A83E-4829-914C-112198C626D3}" type="presParOf" srcId="{BFF81FCA-78FC-447C-BC4D-71EE81CD1C18}" destId="{E3ACDFF1-42F9-4F8A-B065-089307478EA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06B98FA-36D7-44D9-82B4-41E4EC8791C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E293272-412D-4CD1-BBA5-891723A89788}">
      <dgm:prSet phldrT="[Texto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Objetivos</a:t>
          </a:r>
          <a:endParaRPr lang="es-EC" sz="19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A3D83625-77BF-46FA-8E49-C2E9AC833C5A}" type="parTrans" cxnId="{AB6109A2-A99B-441B-A2F0-95DADBB1B6D6}">
      <dgm:prSet/>
      <dgm:spPr/>
      <dgm:t>
        <a:bodyPr/>
        <a:lstStyle/>
        <a:p>
          <a:endParaRPr lang="es-EC"/>
        </a:p>
      </dgm:t>
    </dgm:pt>
    <dgm:pt modelId="{DD718A07-CD15-4DA5-A7FA-05ECBD27D790}" type="sibTrans" cxnId="{AB6109A2-A99B-441B-A2F0-95DADBB1B6D6}">
      <dgm:prSet/>
      <dgm:spPr/>
      <dgm:t>
        <a:bodyPr/>
        <a:lstStyle/>
        <a:p>
          <a:endParaRPr lang="es-EC"/>
        </a:p>
      </dgm:t>
    </dgm:pt>
    <dgm:pt modelId="{480BB107-C4B4-4520-9ADE-B4DAACE68549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- Conocer y controlar su cuerpo</a:t>
          </a:r>
        </a:p>
        <a:p>
          <a:pPr algn="just"/>
          <a:r>
            <a:rPr lang="es-EC" sz="1600" dirty="0" smtClean="0">
              <a:latin typeface="Maiandra GD" panose="020E0502030308020204" pitchFamily="34" charset="0"/>
            </a:rPr>
            <a:t>- Valerse por sí mismo </a:t>
          </a:r>
        </a:p>
        <a:p>
          <a:pPr algn="just"/>
          <a:r>
            <a:rPr lang="es-EC" sz="1600" dirty="0" smtClean="0">
              <a:latin typeface="Maiandra GD" panose="020E0502030308020204" pitchFamily="34" charset="0"/>
            </a:rPr>
            <a:t>- Observar y explorar su entorno </a:t>
          </a:r>
        </a:p>
        <a:p>
          <a:pPr algn="just"/>
          <a:r>
            <a:rPr lang="es-EC" sz="1600" dirty="0" smtClean="0">
              <a:latin typeface="Maiandra GD" panose="020E0502030308020204" pitchFamily="34" charset="0"/>
            </a:rPr>
            <a:t>- Sentirse miembro de los diversos grupos </a:t>
          </a:r>
        </a:p>
        <a:p>
          <a:pPr algn="just"/>
          <a:r>
            <a:rPr lang="es-EC" sz="1600" dirty="0" smtClean="0">
              <a:latin typeface="Maiandra GD" panose="020E0502030308020204" pitchFamily="34" charset="0"/>
            </a:rPr>
            <a:t>- Apreciar y establecer vínculos </a:t>
          </a:r>
        </a:p>
        <a:p>
          <a:pPr algn="just"/>
          <a:endParaRPr lang="es-EC" sz="1600" dirty="0">
            <a:latin typeface="Maiandra GD" panose="020E0502030308020204" pitchFamily="34" charset="0"/>
          </a:endParaRPr>
        </a:p>
      </dgm:t>
    </dgm:pt>
    <dgm:pt modelId="{9ED031AD-4C54-424D-8B64-16CB6C1B92F0}" type="parTrans" cxnId="{312E0918-7C61-497A-B525-604081F779B6}">
      <dgm:prSet/>
      <dgm:spPr/>
      <dgm:t>
        <a:bodyPr/>
        <a:lstStyle/>
        <a:p>
          <a:endParaRPr lang="es-EC"/>
        </a:p>
      </dgm:t>
    </dgm:pt>
    <dgm:pt modelId="{CD1CD379-7ADF-4CEB-B4C0-00900D69070E}" type="sibTrans" cxnId="{312E0918-7C61-497A-B525-604081F779B6}">
      <dgm:prSet/>
      <dgm:spPr/>
      <dgm:t>
        <a:bodyPr/>
        <a:lstStyle/>
        <a:p>
          <a:endParaRPr lang="es-EC"/>
        </a:p>
      </dgm:t>
    </dgm:pt>
    <dgm:pt modelId="{3316CF13-A6AC-4C0F-97C1-0C1C8F08B2F4}">
      <dgm:prSet phldrT="[Texto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Importancia</a:t>
          </a:r>
        </a:p>
        <a:p>
          <a:endParaRPr lang="es-EC" sz="2500" dirty="0"/>
        </a:p>
      </dgm:t>
    </dgm:pt>
    <dgm:pt modelId="{0572DED0-CDC6-4777-A05A-6BC4B12F71F9}" type="parTrans" cxnId="{96B94A39-23CD-4143-A3FA-7E0CE49C1C1B}">
      <dgm:prSet/>
      <dgm:spPr/>
      <dgm:t>
        <a:bodyPr/>
        <a:lstStyle/>
        <a:p>
          <a:endParaRPr lang="es-EC"/>
        </a:p>
      </dgm:t>
    </dgm:pt>
    <dgm:pt modelId="{C85B3FEB-EBEA-459E-AA3E-1A2B118004FE}" type="sibTrans" cxnId="{96B94A39-23CD-4143-A3FA-7E0CE49C1C1B}">
      <dgm:prSet/>
      <dgm:spPr/>
      <dgm:t>
        <a:bodyPr/>
        <a:lstStyle/>
        <a:p>
          <a:endParaRPr lang="es-EC"/>
        </a:p>
      </dgm:t>
    </dgm:pt>
    <dgm:pt modelId="{3830E3A2-817D-4CF9-B3F4-9C295A85EA6C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Maiandra GD" panose="020E0502030308020204" pitchFamily="34" charset="0"/>
            </a:rPr>
            <a:t>- Estimula un optimo desarrollo entre lo biológico, psicológico y lo social</a:t>
          </a:r>
        </a:p>
        <a:p>
          <a:pPr algn="just"/>
          <a:r>
            <a:rPr lang="es-ES" sz="1600" dirty="0" smtClean="0">
              <a:latin typeface="Maiandra GD" panose="020E0502030308020204" pitchFamily="34" charset="0"/>
            </a:rPr>
            <a:t>-Proceso adecuado de crecimiento y desarrollo desde la gestación hasta la adolescencia. </a:t>
          </a:r>
          <a:endParaRPr lang="es-EC" sz="1600" dirty="0">
            <a:latin typeface="Maiandra GD" panose="020E0502030308020204" pitchFamily="34" charset="0"/>
          </a:endParaRPr>
        </a:p>
      </dgm:t>
    </dgm:pt>
    <dgm:pt modelId="{D93561BC-62FC-466C-8ABC-F565E0BCED77}" type="parTrans" cxnId="{FFAFDE22-0EA1-444B-9C6E-DDBCA321A96D}">
      <dgm:prSet/>
      <dgm:spPr/>
      <dgm:t>
        <a:bodyPr/>
        <a:lstStyle/>
        <a:p>
          <a:endParaRPr lang="es-EC"/>
        </a:p>
      </dgm:t>
    </dgm:pt>
    <dgm:pt modelId="{808F2114-4212-46C5-BE59-12E70D3ADA97}" type="sibTrans" cxnId="{FFAFDE22-0EA1-444B-9C6E-DDBCA321A96D}">
      <dgm:prSet/>
      <dgm:spPr/>
      <dgm:t>
        <a:bodyPr/>
        <a:lstStyle/>
        <a:p>
          <a:endParaRPr lang="es-EC"/>
        </a:p>
      </dgm:t>
    </dgm:pt>
    <dgm:pt modelId="{A1738A58-59C7-4EEF-8953-C532A4AEE25E}" type="pres">
      <dgm:prSet presAssocID="{006B98FA-36D7-44D9-82B4-41E4EC8791C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54AF174-2F82-4709-9DDD-917E6B326D67}" type="pres">
      <dgm:prSet presAssocID="{CE293272-412D-4CD1-BBA5-891723A89788}" presName="horFlow" presStyleCnt="0"/>
      <dgm:spPr/>
    </dgm:pt>
    <dgm:pt modelId="{E2FB2511-B7A8-4E09-BABD-E65ED94CE8BB}" type="pres">
      <dgm:prSet presAssocID="{CE293272-412D-4CD1-BBA5-891723A89788}" presName="bigChev" presStyleLbl="node1" presStyleIdx="0" presStyleCnt="2" custScaleX="63581" custScaleY="52944"/>
      <dgm:spPr/>
      <dgm:t>
        <a:bodyPr/>
        <a:lstStyle/>
        <a:p>
          <a:endParaRPr lang="es-EC"/>
        </a:p>
      </dgm:t>
    </dgm:pt>
    <dgm:pt modelId="{7E5A3D19-6760-4D7B-8D49-147C6C1ED4AF}" type="pres">
      <dgm:prSet presAssocID="{9ED031AD-4C54-424D-8B64-16CB6C1B92F0}" presName="parTrans" presStyleCnt="0"/>
      <dgm:spPr/>
    </dgm:pt>
    <dgm:pt modelId="{50AAAAF6-96E7-486C-98B8-11FECC820079}" type="pres">
      <dgm:prSet presAssocID="{480BB107-C4B4-4520-9ADE-B4DAACE68549}" presName="node" presStyleLbl="alignAccFollowNode1" presStyleIdx="0" presStyleCnt="2" custScaleX="122912" custScaleY="1261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9C66AE-1FBF-4C05-A149-9A68837F6BC6}" type="pres">
      <dgm:prSet presAssocID="{CE293272-412D-4CD1-BBA5-891723A89788}" presName="vSp" presStyleCnt="0"/>
      <dgm:spPr/>
    </dgm:pt>
    <dgm:pt modelId="{1A242E9D-23E8-4C18-B78E-ADF75C110715}" type="pres">
      <dgm:prSet presAssocID="{3316CF13-A6AC-4C0F-97C1-0C1C8F08B2F4}" presName="horFlow" presStyleCnt="0"/>
      <dgm:spPr/>
    </dgm:pt>
    <dgm:pt modelId="{724ABEB1-33FB-422D-AD82-7998930AE23F}" type="pres">
      <dgm:prSet presAssocID="{3316CF13-A6AC-4C0F-97C1-0C1C8F08B2F4}" presName="bigChev" presStyleLbl="node1" presStyleIdx="1" presStyleCnt="2" custScaleX="64064" custScaleY="50557"/>
      <dgm:spPr/>
      <dgm:t>
        <a:bodyPr/>
        <a:lstStyle/>
        <a:p>
          <a:endParaRPr lang="es-EC"/>
        </a:p>
      </dgm:t>
    </dgm:pt>
    <dgm:pt modelId="{30D90EF1-9F7D-4F07-8D34-B3B1A4395F8D}" type="pres">
      <dgm:prSet presAssocID="{D93561BC-62FC-466C-8ABC-F565E0BCED77}" presName="parTrans" presStyleCnt="0"/>
      <dgm:spPr/>
    </dgm:pt>
    <dgm:pt modelId="{7499C03C-BE21-4D78-8C28-81512FD39884}" type="pres">
      <dgm:prSet presAssocID="{3830E3A2-817D-4CF9-B3F4-9C295A85EA6C}" presName="node" presStyleLbl="alignAccFollowNode1" presStyleIdx="1" presStyleCnt="2" custScaleX="118534" custScaleY="1236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01EB01-DBDB-4A1F-AF3E-FAB9799B5901}" type="presOf" srcId="{CE293272-412D-4CD1-BBA5-891723A89788}" destId="{E2FB2511-B7A8-4E09-BABD-E65ED94CE8BB}" srcOrd="0" destOrd="0" presId="urn:microsoft.com/office/officeart/2005/8/layout/lProcess3"/>
    <dgm:cxn modelId="{96B94A39-23CD-4143-A3FA-7E0CE49C1C1B}" srcId="{006B98FA-36D7-44D9-82B4-41E4EC8791C2}" destId="{3316CF13-A6AC-4C0F-97C1-0C1C8F08B2F4}" srcOrd="1" destOrd="0" parTransId="{0572DED0-CDC6-4777-A05A-6BC4B12F71F9}" sibTransId="{C85B3FEB-EBEA-459E-AA3E-1A2B118004FE}"/>
    <dgm:cxn modelId="{E29011B2-33E0-4BC2-A1C9-F617D1006598}" type="presOf" srcId="{480BB107-C4B4-4520-9ADE-B4DAACE68549}" destId="{50AAAAF6-96E7-486C-98B8-11FECC820079}" srcOrd="0" destOrd="0" presId="urn:microsoft.com/office/officeart/2005/8/layout/lProcess3"/>
    <dgm:cxn modelId="{D7B4A10F-33D4-4ECD-91C6-8AB06EF1C788}" type="presOf" srcId="{3830E3A2-817D-4CF9-B3F4-9C295A85EA6C}" destId="{7499C03C-BE21-4D78-8C28-81512FD39884}" srcOrd="0" destOrd="0" presId="urn:microsoft.com/office/officeart/2005/8/layout/lProcess3"/>
    <dgm:cxn modelId="{D9BB4A60-195E-4E51-B0A1-D63F512E921C}" type="presOf" srcId="{006B98FA-36D7-44D9-82B4-41E4EC8791C2}" destId="{A1738A58-59C7-4EEF-8953-C532A4AEE25E}" srcOrd="0" destOrd="0" presId="urn:microsoft.com/office/officeart/2005/8/layout/lProcess3"/>
    <dgm:cxn modelId="{AB6109A2-A99B-441B-A2F0-95DADBB1B6D6}" srcId="{006B98FA-36D7-44D9-82B4-41E4EC8791C2}" destId="{CE293272-412D-4CD1-BBA5-891723A89788}" srcOrd="0" destOrd="0" parTransId="{A3D83625-77BF-46FA-8E49-C2E9AC833C5A}" sibTransId="{DD718A07-CD15-4DA5-A7FA-05ECBD27D790}"/>
    <dgm:cxn modelId="{FFAFDE22-0EA1-444B-9C6E-DDBCA321A96D}" srcId="{3316CF13-A6AC-4C0F-97C1-0C1C8F08B2F4}" destId="{3830E3A2-817D-4CF9-B3F4-9C295A85EA6C}" srcOrd="0" destOrd="0" parTransId="{D93561BC-62FC-466C-8ABC-F565E0BCED77}" sibTransId="{808F2114-4212-46C5-BE59-12E70D3ADA97}"/>
    <dgm:cxn modelId="{2B08F5F4-9A90-411B-92DD-343090B6508E}" type="presOf" srcId="{3316CF13-A6AC-4C0F-97C1-0C1C8F08B2F4}" destId="{724ABEB1-33FB-422D-AD82-7998930AE23F}" srcOrd="0" destOrd="0" presId="urn:microsoft.com/office/officeart/2005/8/layout/lProcess3"/>
    <dgm:cxn modelId="{312E0918-7C61-497A-B525-604081F779B6}" srcId="{CE293272-412D-4CD1-BBA5-891723A89788}" destId="{480BB107-C4B4-4520-9ADE-B4DAACE68549}" srcOrd="0" destOrd="0" parTransId="{9ED031AD-4C54-424D-8B64-16CB6C1B92F0}" sibTransId="{CD1CD379-7ADF-4CEB-B4C0-00900D69070E}"/>
    <dgm:cxn modelId="{21AC7B45-7485-4014-A7CC-757D35B8A7A9}" type="presParOf" srcId="{A1738A58-59C7-4EEF-8953-C532A4AEE25E}" destId="{554AF174-2F82-4709-9DDD-917E6B326D67}" srcOrd="0" destOrd="0" presId="urn:microsoft.com/office/officeart/2005/8/layout/lProcess3"/>
    <dgm:cxn modelId="{230F016E-4ED3-4CB8-A50A-79322244E60E}" type="presParOf" srcId="{554AF174-2F82-4709-9DDD-917E6B326D67}" destId="{E2FB2511-B7A8-4E09-BABD-E65ED94CE8BB}" srcOrd="0" destOrd="0" presId="urn:microsoft.com/office/officeart/2005/8/layout/lProcess3"/>
    <dgm:cxn modelId="{089138B6-9188-418C-88B8-26227DC960C1}" type="presParOf" srcId="{554AF174-2F82-4709-9DDD-917E6B326D67}" destId="{7E5A3D19-6760-4D7B-8D49-147C6C1ED4AF}" srcOrd="1" destOrd="0" presId="urn:microsoft.com/office/officeart/2005/8/layout/lProcess3"/>
    <dgm:cxn modelId="{567381E3-3CCD-46C0-A528-D0F4FE784153}" type="presParOf" srcId="{554AF174-2F82-4709-9DDD-917E6B326D67}" destId="{50AAAAF6-96E7-486C-98B8-11FECC820079}" srcOrd="2" destOrd="0" presId="urn:microsoft.com/office/officeart/2005/8/layout/lProcess3"/>
    <dgm:cxn modelId="{4C81C3C1-B929-4E53-A7C4-9B6D94EBEDDD}" type="presParOf" srcId="{A1738A58-59C7-4EEF-8953-C532A4AEE25E}" destId="{C89C66AE-1FBF-4C05-A149-9A68837F6BC6}" srcOrd="1" destOrd="0" presId="urn:microsoft.com/office/officeart/2005/8/layout/lProcess3"/>
    <dgm:cxn modelId="{1595F88E-CA65-472E-80C9-6BBDA4361144}" type="presParOf" srcId="{A1738A58-59C7-4EEF-8953-C532A4AEE25E}" destId="{1A242E9D-23E8-4C18-B78E-ADF75C110715}" srcOrd="2" destOrd="0" presId="urn:microsoft.com/office/officeart/2005/8/layout/lProcess3"/>
    <dgm:cxn modelId="{84CFF270-8194-4E70-81A5-12FC3A11048D}" type="presParOf" srcId="{1A242E9D-23E8-4C18-B78E-ADF75C110715}" destId="{724ABEB1-33FB-422D-AD82-7998930AE23F}" srcOrd="0" destOrd="0" presId="urn:microsoft.com/office/officeart/2005/8/layout/lProcess3"/>
    <dgm:cxn modelId="{8B9CD470-DAEE-4590-BD38-C617EE1F8FE6}" type="presParOf" srcId="{1A242E9D-23E8-4C18-B78E-ADF75C110715}" destId="{30D90EF1-9F7D-4F07-8D34-B3B1A4395F8D}" srcOrd="1" destOrd="0" presId="urn:microsoft.com/office/officeart/2005/8/layout/lProcess3"/>
    <dgm:cxn modelId="{A5FCC6DE-1A5F-4A84-B695-E54A391BFA84}" type="presParOf" srcId="{1A242E9D-23E8-4C18-B78E-ADF75C110715}" destId="{7499C03C-BE21-4D78-8C28-81512FD3988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CE57F5F-3A47-499E-8C64-1DC33C75E613}" type="doc">
      <dgm:prSet loTypeId="urn:microsoft.com/office/officeart/2005/8/layout/b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D87792B-7588-485D-A1B0-EF14385E81C2}">
      <dgm:prSet phldrT="[Texto]"/>
      <dgm:spPr/>
      <dgm:t>
        <a:bodyPr/>
        <a:lstStyle/>
        <a:p>
          <a:r>
            <a:rPr lang="es-EC" b="1" dirty="0" smtClean="0">
              <a:latin typeface="Maiandra GD" panose="020E0502030308020204" pitchFamily="34" charset="0"/>
            </a:rPr>
            <a:t>Tipo de investigación </a:t>
          </a:r>
          <a:endParaRPr lang="es-EC" dirty="0"/>
        </a:p>
      </dgm:t>
    </dgm:pt>
    <dgm:pt modelId="{B8A92EEB-490F-4E0C-A6EA-185F167494B4}" type="parTrans" cxnId="{61DD5E3C-255F-4FE3-947B-FF018C9F6481}">
      <dgm:prSet/>
      <dgm:spPr/>
      <dgm:t>
        <a:bodyPr/>
        <a:lstStyle/>
        <a:p>
          <a:endParaRPr lang="es-EC"/>
        </a:p>
      </dgm:t>
    </dgm:pt>
    <dgm:pt modelId="{80AA9E9F-08EB-4CD9-BC06-5BD8ADE3AE56}" type="sibTrans" cxnId="{61DD5E3C-255F-4FE3-947B-FF018C9F6481}">
      <dgm:prSet/>
      <dgm:spPr/>
      <dgm:t>
        <a:bodyPr/>
        <a:lstStyle/>
        <a:p>
          <a:endParaRPr lang="es-EC"/>
        </a:p>
      </dgm:t>
    </dgm:pt>
    <dgm:pt modelId="{F6F13D01-3ADF-4446-8AB3-536E1E9FD2C1}">
      <dgm:prSet phldrT="[Texto]"/>
      <dgm:spPr/>
      <dgm:t>
        <a:bodyPr/>
        <a:lstStyle/>
        <a:p>
          <a:r>
            <a:rPr lang="es-EC" dirty="0" smtClean="0">
              <a:latin typeface="Maiandra GD" panose="020E0502030308020204" pitchFamily="34" charset="0"/>
            </a:rPr>
            <a:t>Descriptiva</a:t>
          </a:r>
          <a:endParaRPr lang="es-EC" dirty="0"/>
        </a:p>
      </dgm:t>
    </dgm:pt>
    <dgm:pt modelId="{27576621-BFFA-462C-BD8A-CBE9F26D7396}" type="parTrans" cxnId="{1BD087E4-2500-4366-910E-9E0B47DDBFEA}">
      <dgm:prSet/>
      <dgm:spPr/>
      <dgm:t>
        <a:bodyPr/>
        <a:lstStyle/>
        <a:p>
          <a:endParaRPr lang="es-EC"/>
        </a:p>
      </dgm:t>
    </dgm:pt>
    <dgm:pt modelId="{9B63F6E7-D527-4B4D-8D41-41778D5956F7}" type="sibTrans" cxnId="{1BD087E4-2500-4366-910E-9E0B47DDBFEA}">
      <dgm:prSet/>
      <dgm:spPr/>
      <dgm:t>
        <a:bodyPr/>
        <a:lstStyle/>
        <a:p>
          <a:endParaRPr lang="es-EC"/>
        </a:p>
      </dgm:t>
    </dgm:pt>
    <dgm:pt modelId="{9612F2D1-F49F-475C-8D99-C17CC7D84CCA}">
      <dgm:prSet phldrT="[Texto]"/>
      <dgm:spPr/>
      <dgm:t>
        <a:bodyPr/>
        <a:lstStyle/>
        <a:p>
          <a:r>
            <a:rPr lang="es-EC" b="1" dirty="0" smtClean="0">
              <a:latin typeface="Maiandra GD" panose="020E0502030308020204" pitchFamily="34" charset="0"/>
            </a:rPr>
            <a:t>Método</a:t>
          </a:r>
          <a:endParaRPr lang="es-EC" dirty="0"/>
        </a:p>
      </dgm:t>
    </dgm:pt>
    <dgm:pt modelId="{E68B0F91-43C1-4DEF-9CFE-4703A419B2D4}" type="parTrans" cxnId="{3271CF7F-03C4-4EFA-A99B-9C24B54903D7}">
      <dgm:prSet/>
      <dgm:spPr/>
      <dgm:t>
        <a:bodyPr/>
        <a:lstStyle/>
        <a:p>
          <a:endParaRPr lang="es-EC"/>
        </a:p>
      </dgm:t>
    </dgm:pt>
    <dgm:pt modelId="{6405D797-DA0A-4D56-8487-AA959D4B3F21}" type="sibTrans" cxnId="{3271CF7F-03C4-4EFA-A99B-9C24B54903D7}">
      <dgm:prSet/>
      <dgm:spPr/>
      <dgm:t>
        <a:bodyPr/>
        <a:lstStyle/>
        <a:p>
          <a:endParaRPr lang="es-EC"/>
        </a:p>
      </dgm:t>
    </dgm:pt>
    <dgm:pt modelId="{6D2EEE36-505A-4303-96E8-717071E09431}">
      <dgm:prSet phldrT="[Texto]"/>
      <dgm:spPr/>
      <dgm:t>
        <a:bodyPr/>
        <a:lstStyle/>
        <a:p>
          <a:r>
            <a:rPr lang="es-EC" dirty="0" smtClean="0">
              <a:latin typeface="Maiandra GD" panose="020E0502030308020204" pitchFamily="34" charset="0"/>
            </a:rPr>
            <a:t>De campo</a:t>
          </a:r>
          <a:endParaRPr lang="es-EC" dirty="0"/>
        </a:p>
      </dgm:t>
    </dgm:pt>
    <dgm:pt modelId="{D90A3EDC-D2C7-41C0-8B00-29277398E375}" type="parTrans" cxnId="{B4AF9645-1BD4-499E-971D-5EF9967BD187}">
      <dgm:prSet/>
      <dgm:spPr/>
      <dgm:t>
        <a:bodyPr/>
        <a:lstStyle/>
        <a:p>
          <a:endParaRPr lang="es-EC"/>
        </a:p>
      </dgm:t>
    </dgm:pt>
    <dgm:pt modelId="{5B00A5B5-F58F-4BFB-9C03-7E0F0B4F79BB}" type="sibTrans" cxnId="{B4AF9645-1BD4-499E-971D-5EF9967BD187}">
      <dgm:prSet/>
      <dgm:spPr/>
      <dgm:t>
        <a:bodyPr/>
        <a:lstStyle/>
        <a:p>
          <a:endParaRPr lang="es-EC"/>
        </a:p>
      </dgm:t>
    </dgm:pt>
    <dgm:pt modelId="{AD0F0505-9981-443D-B951-C5E9FE876BBE}">
      <dgm:prSet phldrT="[Texto]"/>
      <dgm:spPr/>
      <dgm:t>
        <a:bodyPr/>
        <a:lstStyle/>
        <a:p>
          <a:r>
            <a:rPr lang="es-EC" b="1" dirty="0" smtClean="0"/>
            <a:t>Modalidad</a:t>
          </a:r>
        </a:p>
        <a:p>
          <a:r>
            <a:rPr lang="es-EC" b="1" dirty="0" smtClean="0"/>
            <a:t>de la investigación</a:t>
          </a:r>
          <a:endParaRPr lang="es-EC" dirty="0"/>
        </a:p>
      </dgm:t>
    </dgm:pt>
    <dgm:pt modelId="{27317252-BF10-46A9-B637-64CB8BC0A273}" type="parTrans" cxnId="{FBA895F6-2EB4-4E38-9114-8F0597FBCE41}">
      <dgm:prSet/>
      <dgm:spPr/>
      <dgm:t>
        <a:bodyPr/>
        <a:lstStyle/>
        <a:p>
          <a:endParaRPr lang="es-EC"/>
        </a:p>
      </dgm:t>
    </dgm:pt>
    <dgm:pt modelId="{6EE7DAEA-6654-4D72-BE58-E8E913750FD6}" type="sibTrans" cxnId="{FBA895F6-2EB4-4E38-9114-8F0597FBCE41}">
      <dgm:prSet/>
      <dgm:spPr/>
      <dgm:t>
        <a:bodyPr/>
        <a:lstStyle/>
        <a:p>
          <a:endParaRPr lang="es-EC"/>
        </a:p>
      </dgm:t>
    </dgm:pt>
    <dgm:pt modelId="{A6114FFF-E4E4-46F3-88F7-5AE7F044CDEC}">
      <dgm:prSet phldrT="[Texto]"/>
      <dgm:spPr/>
      <dgm:t>
        <a:bodyPr/>
        <a:lstStyle/>
        <a:p>
          <a:r>
            <a:rPr lang="es-EC" b="0" dirty="0" smtClean="0">
              <a:latin typeface="Maiandra GD" panose="020E0502030308020204" pitchFamily="34" charset="0"/>
            </a:rPr>
            <a:t>Cualitativo</a:t>
          </a:r>
          <a:endParaRPr lang="es-EC" dirty="0"/>
        </a:p>
      </dgm:t>
    </dgm:pt>
    <dgm:pt modelId="{ACE39D23-B62D-4EF1-A5E1-94CF5A0BAEF8}" type="parTrans" cxnId="{6086A238-EAE1-42F7-AAFC-D7201707F0DE}">
      <dgm:prSet/>
      <dgm:spPr/>
      <dgm:t>
        <a:bodyPr/>
        <a:lstStyle/>
        <a:p>
          <a:endParaRPr lang="es-EC"/>
        </a:p>
      </dgm:t>
    </dgm:pt>
    <dgm:pt modelId="{51884146-1020-4A23-8FEB-1D83BB94A0E4}" type="sibTrans" cxnId="{6086A238-EAE1-42F7-AAFC-D7201707F0DE}">
      <dgm:prSet/>
      <dgm:spPr/>
      <dgm:t>
        <a:bodyPr/>
        <a:lstStyle/>
        <a:p>
          <a:endParaRPr lang="es-EC"/>
        </a:p>
      </dgm:t>
    </dgm:pt>
    <dgm:pt modelId="{5C2B31C0-9F9C-4D2E-8AEA-EA7F0CC205B9}">
      <dgm:prSet phldrT="[Texto]"/>
      <dgm:spPr/>
      <dgm:t>
        <a:bodyPr/>
        <a:lstStyle/>
        <a:p>
          <a:r>
            <a:rPr lang="es-EC" b="1" dirty="0" smtClean="0">
              <a:latin typeface="Maiandra GD" panose="020E0502030308020204" pitchFamily="34" charset="0"/>
            </a:rPr>
            <a:t>Población y muestra</a:t>
          </a:r>
          <a:endParaRPr lang="es-EC" dirty="0"/>
        </a:p>
      </dgm:t>
    </dgm:pt>
    <dgm:pt modelId="{AE44DA6B-93F6-44A5-84F6-E8369DE40B16}" type="parTrans" cxnId="{A5D131A1-AC0D-4BBB-B1F5-CC6A9F5A2D91}">
      <dgm:prSet/>
      <dgm:spPr/>
      <dgm:t>
        <a:bodyPr/>
        <a:lstStyle/>
        <a:p>
          <a:endParaRPr lang="es-EC"/>
        </a:p>
      </dgm:t>
    </dgm:pt>
    <dgm:pt modelId="{31586816-D34F-4043-B5D5-E1E2E183593E}" type="sibTrans" cxnId="{A5D131A1-AC0D-4BBB-B1F5-CC6A9F5A2D91}">
      <dgm:prSet/>
      <dgm:spPr/>
      <dgm:t>
        <a:bodyPr/>
        <a:lstStyle/>
        <a:p>
          <a:endParaRPr lang="es-EC"/>
        </a:p>
      </dgm:t>
    </dgm:pt>
    <dgm:pt modelId="{9A39FBE0-50EB-4B5D-AF05-8E9DF3CEAC3B}">
      <dgm:prSet phldrT="[Texto]"/>
      <dgm:spPr/>
      <dgm:t>
        <a:bodyPr/>
        <a:lstStyle/>
        <a:p>
          <a:r>
            <a:rPr lang="es-EC" dirty="0" smtClean="0">
              <a:latin typeface="Maiandra GD" panose="020E0502030308020204" pitchFamily="34" charset="0"/>
            </a:rPr>
            <a:t>Niños (77) Maestras (9) Autoridades (2)</a:t>
          </a:r>
          <a:endParaRPr lang="es-EC" dirty="0"/>
        </a:p>
      </dgm:t>
    </dgm:pt>
    <dgm:pt modelId="{01126F6B-DBAD-4F34-A547-B5A5B85B972A}" type="parTrans" cxnId="{C8816153-B648-4DCC-BEAE-55FCA0FE8676}">
      <dgm:prSet/>
      <dgm:spPr/>
      <dgm:t>
        <a:bodyPr/>
        <a:lstStyle/>
        <a:p>
          <a:endParaRPr lang="es-EC"/>
        </a:p>
      </dgm:t>
    </dgm:pt>
    <dgm:pt modelId="{DD7392E2-A8C2-4841-9F7C-3E92728F12BF}" type="sibTrans" cxnId="{C8816153-B648-4DCC-BEAE-55FCA0FE8676}">
      <dgm:prSet/>
      <dgm:spPr/>
      <dgm:t>
        <a:bodyPr/>
        <a:lstStyle/>
        <a:p>
          <a:endParaRPr lang="es-EC"/>
        </a:p>
      </dgm:t>
    </dgm:pt>
    <dgm:pt modelId="{699E2A94-4D6E-4F5F-8EEB-FB5D21F69F87}" type="pres">
      <dgm:prSet presAssocID="{5CE57F5F-3A47-499E-8C64-1DC33C75E61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E34D949D-7A59-4938-B9EA-43F5641DC4FC}" type="pres">
      <dgm:prSet presAssocID="{2D87792B-7588-485D-A1B0-EF14385E81C2}" presName="compNode" presStyleCnt="0"/>
      <dgm:spPr/>
    </dgm:pt>
    <dgm:pt modelId="{3A3CA4B4-2CFF-4B02-8207-8F88D84E89F9}" type="pres">
      <dgm:prSet presAssocID="{2D87792B-7588-485D-A1B0-EF14385E81C2}" presName="dummyConnPt" presStyleCnt="0"/>
      <dgm:spPr/>
    </dgm:pt>
    <dgm:pt modelId="{E138A91D-1140-4135-BB71-304294825361}" type="pres">
      <dgm:prSet presAssocID="{2D87792B-7588-485D-A1B0-EF14385E81C2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F96F22-04AE-4FB2-BE4A-E710085A82F7}" type="pres">
      <dgm:prSet presAssocID="{80AA9E9F-08EB-4CD9-BC06-5BD8ADE3AE56}" presName="sibTrans" presStyleLbl="bgSibTrans2D1" presStyleIdx="0" presStyleCnt="7"/>
      <dgm:spPr/>
      <dgm:t>
        <a:bodyPr/>
        <a:lstStyle/>
        <a:p>
          <a:endParaRPr lang="es-EC"/>
        </a:p>
      </dgm:t>
    </dgm:pt>
    <dgm:pt modelId="{C318149D-8314-496A-ABC7-950F4D06504E}" type="pres">
      <dgm:prSet presAssocID="{F6F13D01-3ADF-4446-8AB3-536E1E9FD2C1}" presName="compNode" presStyleCnt="0"/>
      <dgm:spPr/>
    </dgm:pt>
    <dgm:pt modelId="{23FF36B2-F285-48D2-9413-8C3AF7830D14}" type="pres">
      <dgm:prSet presAssocID="{F6F13D01-3ADF-4446-8AB3-536E1E9FD2C1}" presName="dummyConnPt" presStyleCnt="0"/>
      <dgm:spPr/>
    </dgm:pt>
    <dgm:pt modelId="{152779A8-9F1E-40EB-B093-78D39ED1EEB2}" type="pres">
      <dgm:prSet presAssocID="{F6F13D01-3ADF-4446-8AB3-536E1E9FD2C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8879E7-FCAA-4492-826F-51D860B7FA78}" type="pres">
      <dgm:prSet presAssocID="{9B63F6E7-D527-4B4D-8D41-41778D5956F7}" presName="sibTrans" presStyleLbl="bgSibTrans2D1" presStyleIdx="1" presStyleCnt="7"/>
      <dgm:spPr/>
      <dgm:t>
        <a:bodyPr/>
        <a:lstStyle/>
        <a:p>
          <a:endParaRPr lang="es-EC"/>
        </a:p>
      </dgm:t>
    </dgm:pt>
    <dgm:pt modelId="{4AC1E23A-87B3-4087-9315-67B14B596404}" type="pres">
      <dgm:prSet presAssocID="{9612F2D1-F49F-475C-8D99-C17CC7D84CCA}" presName="compNode" presStyleCnt="0"/>
      <dgm:spPr/>
    </dgm:pt>
    <dgm:pt modelId="{E6D3D5BC-C6EF-4568-827E-CD3A1A269596}" type="pres">
      <dgm:prSet presAssocID="{9612F2D1-F49F-475C-8D99-C17CC7D84CCA}" presName="dummyConnPt" presStyleCnt="0"/>
      <dgm:spPr/>
    </dgm:pt>
    <dgm:pt modelId="{E21F8511-8F03-4887-8996-5240B8BEDA62}" type="pres">
      <dgm:prSet presAssocID="{9612F2D1-F49F-475C-8D99-C17CC7D84CC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F39B65-2A42-4F40-B31F-62D1F26EDB38}" type="pres">
      <dgm:prSet presAssocID="{6405D797-DA0A-4D56-8487-AA959D4B3F21}" presName="sibTrans" presStyleLbl="bgSibTrans2D1" presStyleIdx="2" presStyleCnt="7"/>
      <dgm:spPr/>
      <dgm:t>
        <a:bodyPr/>
        <a:lstStyle/>
        <a:p>
          <a:endParaRPr lang="es-EC"/>
        </a:p>
      </dgm:t>
    </dgm:pt>
    <dgm:pt modelId="{55A215B6-76B0-4F2E-A45E-7843DC49481E}" type="pres">
      <dgm:prSet presAssocID="{6D2EEE36-505A-4303-96E8-717071E09431}" presName="compNode" presStyleCnt="0"/>
      <dgm:spPr/>
    </dgm:pt>
    <dgm:pt modelId="{7016C60B-B9BD-4A78-A2AB-320294087035}" type="pres">
      <dgm:prSet presAssocID="{6D2EEE36-505A-4303-96E8-717071E09431}" presName="dummyConnPt" presStyleCnt="0"/>
      <dgm:spPr/>
    </dgm:pt>
    <dgm:pt modelId="{717A758D-9D73-408C-A2F6-16D5A6E2BAEF}" type="pres">
      <dgm:prSet presAssocID="{6D2EEE36-505A-4303-96E8-717071E0943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2DD17D-AF10-47BC-9793-11F95F684B66}" type="pres">
      <dgm:prSet presAssocID="{5B00A5B5-F58F-4BFB-9C03-7E0F0B4F79BB}" presName="sibTrans" presStyleLbl="bgSibTrans2D1" presStyleIdx="3" presStyleCnt="7"/>
      <dgm:spPr/>
      <dgm:t>
        <a:bodyPr/>
        <a:lstStyle/>
        <a:p>
          <a:endParaRPr lang="es-EC"/>
        </a:p>
      </dgm:t>
    </dgm:pt>
    <dgm:pt modelId="{41DAAE67-CB25-4897-BCEC-6E3739231739}" type="pres">
      <dgm:prSet presAssocID="{AD0F0505-9981-443D-B951-C5E9FE876BBE}" presName="compNode" presStyleCnt="0"/>
      <dgm:spPr/>
    </dgm:pt>
    <dgm:pt modelId="{C5DF18FC-BA47-40E1-B8A4-5342DA4935F2}" type="pres">
      <dgm:prSet presAssocID="{AD0F0505-9981-443D-B951-C5E9FE876BBE}" presName="dummyConnPt" presStyleCnt="0"/>
      <dgm:spPr/>
    </dgm:pt>
    <dgm:pt modelId="{2B18CCB8-1615-423E-9339-501090439140}" type="pres">
      <dgm:prSet presAssocID="{AD0F0505-9981-443D-B951-C5E9FE876BB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410F61-3AFD-4563-9EE1-B6F0439C8BC8}" type="pres">
      <dgm:prSet presAssocID="{6EE7DAEA-6654-4D72-BE58-E8E913750FD6}" presName="sibTrans" presStyleLbl="bgSibTrans2D1" presStyleIdx="4" presStyleCnt="7"/>
      <dgm:spPr/>
      <dgm:t>
        <a:bodyPr/>
        <a:lstStyle/>
        <a:p>
          <a:endParaRPr lang="es-EC"/>
        </a:p>
      </dgm:t>
    </dgm:pt>
    <dgm:pt modelId="{85B37A88-C8C8-4D07-91B6-04B19BA6B5C8}" type="pres">
      <dgm:prSet presAssocID="{A6114FFF-E4E4-46F3-88F7-5AE7F044CDEC}" presName="compNode" presStyleCnt="0"/>
      <dgm:spPr/>
    </dgm:pt>
    <dgm:pt modelId="{C1311D9F-6129-4C55-B670-30B34FED905D}" type="pres">
      <dgm:prSet presAssocID="{A6114FFF-E4E4-46F3-88F7-5AE7F044CDEC}" presName="dummyConnPt" presStyleCnt="0"/>
      <dgm:spPr/>
    </dgm:pt>
    <dgm:pt modelId="{4DCB3E72-B925-480E-A5DD-ECB82EC4DA1A}" type="pres">
      <dgm:prSet presAssocID="{A6114FFF-E4E4-46F3-88F7-5AE7F044CDEC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F277DF-D0C9-43CF-A5D8-33F53505B843}" type="pres">
      <dgm:prSet presAssocID="{51884146-1020-4A23-8FEB-1D83BB94A0E4}" presName="sibTrans" presStyleLbl="bgSibTrans2D1" presStyleIdx="5" presStyleCnt="7"/>
      <dgm:spPr/>
      <dgm:t>
        <a:bodyPr/>
        <a:lstStyle/>
        <a:p>
          <a:endParaRPr lang="es-EC"/>
        </a:p>
      </dgm:t>
    </dgm:pt>
    <dgm:pt modelId="{49C012FA-6214-4577-AC29-F1E685D3AF01}" type="pres">
      <dgm:prSet presAssocID="{5C2B31C0-9F9C-4D2E-8AEA-EA7F0CC205B9}" presName="compNode" presStyleCnt="0"/>
      <dgm:spPr/>
    </dgm:pt>
    <dgm:pt modelId="{EB055C6A-F2DB-4A92-9115-A13AEACE2393}" type="pres">
      <dgm:prSet presAssocID="{5C2B31C0-9F9C-4D2E-8AEA-EA7F0CC205B9}" presName="dummyConnPt" presStyleCnt="0"/>
      <dgm:spPr/>
    </dgm:pt>
    <dgm:pt modelId="{E5E2B844-3D88-4F25-AE72-522CA1792FA0}" type="pres">
      <dgm:prSet presAssocID="{5C2B31C0-9F9C-4D2E-8AEA-EA7F0CC205B9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F42650-67C9-4B3B-94FA-8ABDCE691CFE}" type="pres">
      <dgm:prSet presAssocID="{31586816-D34F-4043-B5D5-E1E2E183593E}" presName="sibTrans" presStyleLbl="bgSibTrans2D1" presStyleIdx="6" presStyleCnt="7"/>
      <dgm:spPr/>
      <dgm:t>
        <a:bodyPr/>
        <a:lstStyle/>
        <a:p>
          <a:endParaRPr lang="es-EC"/>
        </a:p>
      </dgm:t>
    </dgm:pt>
    <dgm:pt modelId="{BF1F1926-D566-4144-BA09-E4E17F4AF645}" type="pres">
      <dgm:prSet presAssocID="{9A39FBE0-50EB-4B5D-AF05-8E9DF3CEAC3B}" presName="compNode" presStyleCnt="0"/>
      <dgm:spPr/>
    </dgm:pt>
    <dgm:pt modelId="{EFC2D1FF-F5FF-4D86-8BEF-78AC0057DA0F}" type="pres">
      <dgm:prSet presAssocID="{9A39FBE0-50EB-4B5D-AF05-8E9DF3CEAC3B}" presName="dummyConnPt" presStyleCnt="0"/>
      <dgm:spPr/>
    </dgm:pt>
    <dgm:pt modelId="{A47C10F6-2D1A-4562-8F40-F5284E40662D}" type="pres">
      <dgm:prSet presAssocID="{9A39FBE0-50EB-4B5D-AF05-8E9DF3CEAC3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61AFB6-CB34-46A2-AEFD-1D22506EFA76}" type="presOf" srcId="{5C2B31C0-9F9C-4D2E-8AEA-EA7F0CC205B9}" destId="{E5E2B844-3D88-4F25-AE72-522CA1792FA0}" srcOrd="0" destOrd="0" presId="urn:microsoft.com/office/officeart/2005/8/layout/bProcess4"/>
    <dgm:cxn modelId="{79781A67-BD7B-4874-A494-44D6B1A58ACE}" type="presOf" srcId="{2D87792B-7588-485D-A1B0-EF14385E81C2}" destId="{E138A91D-1140-4135-BB71-304294825361}" srcOrd="0" destOrd="0" presId="urn:microsoft.com/office/officeart/2005/8/layout/bProcess4"/>
    <dgm:cxn modelId="{ACED9755-7874-44F5-9EBE-62B11389028F}" type="presOf" srcId="{9612F2D1-F49F-475C-8D99-C17CC7D84CCA}" destId="{E21F8511-8F03-4887-8996-5240B8BEDA62}" srcOrd="0" destOrd="0" presId="urn:microsoft.com/office/officeart/2005/8/layout/bProcess4"/>
    <dgm:cxn modelId="{B4AF9645-1BD4-499E-971D-5EF9967BD187}" srcId="{5CE57F5F-3A47-499E-8C64-1DC33C75E613}" destId="{6D2EEE36-505A-4303-96E8-717071E09431}" srcOrd="3" destOrd="0" parTransId="{D90A3EDC-D2C7-41C0-8B00-29277398E375}" sibTransId="{5B00A5B5-F58F-4BFB-9C03-7E0F0B4F79BB}"/>
    <dgm:cxn modelId="{CDC6ADC1-A12F-49C9-AFD4-C591A2179F05}" type="presOf" srcId="{6D2EEE36-505A-4303-96E8-717071E09431}" destId="{717A758D-9D73-408C-A2F6-16D5A6E2BAEF}" srcOrd="0" destOrd="0" presId="urn:microsoft.com/office/officeart/2005/8/layout/bProcess4"/>
    <dgm:cxn modelId="{237CBEAE-19FD-476B-B0F5-E5F5A01CCE0B}" type="presOf" srcId="{9B63F6E7-D527-4B4D-8D41-41778D5956F7}" destId="{2B8879E7-FCAA-4492-826F-51D860B7FA78}" srcOrd="0" destOrd="0" presId="urn:microsoft.com/office/officeart/2005/8/layout/bProcess4"/>
    <dgm:cxn modelId="{A7FA0E86-DCDB-4DE5-9CE6-8BB3A6FCB391}" type="presOf" srcId="{9A39FBE0-50EB-4B5D-AF05-8E9DF3CEAC3B}" destId="{A47C10F6-2D1A-4562-8F40-F5284E40662D}" srcOrd="0" destOrd="0" presId="urn:microsoft.com/office/officeart/2005/8/layout/bProcess4"/>
    <dgm:cxn modelId="{61DD5E3C-255F-4FE3-947B-FF018C9F6481}" srcId="{5CE57F5F-3A47-499E-8C64-1DC33C75E613}" destId="{2D87792B-7588-485D-A1B0-EF14385E81C2}" srcOrd="0" destOrd="0" parTransId="{B8A92EEB-490F-4E0C-A6EA-185F167494B4}" sibTransId="{80AA9E9F-08EB-4CD9-BC06-5BD8ADE3AE56}"/>
    <dgm:cxn modelId="{942BB594-1AFD-4E91-8F48-7341ED1505BC}" type="presOf" srcId="{6405D797-DA0A-4D56-8487-AA959D4B3F21}" destId="{26F39B65-2A42-4F40-B31F-62D1F26EDB38}" srcOrd="0" destOrd="0" presId="urn:microsoft.com/office/officeart/2005/8/layout/bProcess4"/>
    <dgm:cxn modelId="{27D92281-481C-4CE9-8652-9F7D6E184A9B}" type="presOf" srcId="{5B00A5B5-F58F-4BFB-9C03-7E0F0B4F79BB}" destId="{BC2DD17D-AF10-47BC-9793-11F95F684B66}" srcOrd="0" destOrd="0" presId="urn:microsoft.com/office/officeart/2005/8/layout/bProcess4"/>
    <dgm:cxn modelId="{B799BA83-F1EA-43F6-AA99-2497F3D27771}" type="presOf" srcId="{A6114FFF-E4E4-46F3-88F7-5AE7F044CDEC}" destId="{4DCB3E72-B925-480E-A5DD-ECB82EC4DA1A}" srcOrd="0" destOrd="0" presId="urn:microsoft.com/office/officeart/2005/8/layout/bProcess4"/>
    <dgm:cxn modelId="{6D6A03E4-BF89-42A3-B4D4-E247F0529C0C}" type="presOf" srcId="{F6F13D01-3ADF-4446-8AB3-536E1E9FD2C1}" destId="{152779A8-9F1E-40EB-B093-78D39ED1EEB2}" srcOrd="0" destOrd="0" presId="urn:microsoft.com/office/officeart/2005/8/layout/bProcess4"/>
    <dgm:cxn modelId="{A5D131A1-AC0D-4BBB-B1F5-CC6A9F5A2D91}" srcId="{5CE57F5F-3A47-499E-8C64-1DC33C75E613}" destId="{5C2B31C0-9F9C-4D2E-8AEA-EA7F0CC205B9}" srcOrd="6" destOrd="0" parTransId="{AE44DA6B-93F6-44A5-84F6-E8369DE40B16}" sibTransId="{31586816-D34F-4043-B5D5-E1E2E183593E}"/>
    <dgm:cxn modelId="{0F3F8099-FC72-4788-B9E1-53F94C1F78BF}" type="presOf" srcId="{31586816-D34F-4043-B5D5-E1E2E183593E}" destId="{EDF42650-67C9-4B3B-94FA-8ABDCE691CFE}" srcOrd="0" destOrd="0" presId="urn:microsoft.com/office/officeart/2005/8/layout/bProcess4"/>
    <dgm:cxn modelId="{95CB343B-4F4E-4D15-8547-96541C6ACA77}" type="presOf" srcId="{5CE57F5F-3A47-499E-8C64-1DC33C75E613}" destId="{699E2A94-4D6E-4F5F-8EEB-FB5D21F69F87}" srcOrd="0" destOrd="0" presId="urn:microsoft.com/office/officeart/2005/8/layout/bProcess4"/>
    <dgm:cxn modelId="{559D4B0C-AAC9-48F1-9EDF-C032C02E3756}" type="presOf" srcId="{51884146-1020-4A23-8FEB-1D83BB94A0E4}" destId="{2BF277DF-D0C9-43CF-A5D8-33F53505B843}" srcOrd="0" destOrd="0" presId="urn:microsoft.com/office/officeart/2005/8/layout/bProcess4"/>
    <dgm:cxn modelId="{C8816153-B648-4DCC-BEAE-55FCA0FE8676}" srcId="{5CE57F5F-3A47-499E-8C64-1DC33C75E613}" destId="{9A39FBE0-50EB-4B5D-AF05-8E9DF3CEAC3B}" srcOrd="7" destOrd="0" parTransId="{01126F6B-DBAD-4F34-A547-B5A5B85B972A}" sibTransId="{DD7392E2-A8C2-4841-9F7C-3E92728F12BF}"/>
    <dgm:cxn modelId="{3271CF7F-03C4-4EFA-A99B-9C24B54903D7}" srcId="{5CE57F5F-3A47-499E-8C64-1DC33C75E613}" destId="{9612F2D1-F49F-475C-8D99-C17CC7D84CCA}" srcOrd="2" destOrd="0" parTransId="{E68B0F91-43C1-4DEF-9CFE-4703A419B2D4}" sibTransId="{6405D797-DA0A-4D56-8487-AA959D4B3F21}"/>
    <dgm:cxn modelId="{1BD087E4-2500-4366-910E-9E0B47DDBFEA}" srcId="{5CE57F5F-3A47-499E-8C64-1DC33C75E613}" destId="{F6F13D01-3ADF-4446-8AB3-536E1E9FD2C1}" srcOrd="1" destOrd="0" parTransId="{27576621-BFFA-462C-BD8A-CBE9F26D7396}" sibTransId="{9B63F6E7-D527-4B4D-8D41-41778D5956F7}"/>
    <dgm:cxn modelId="{FBA895F6-2EB4-4E38-9114-8F0597FBCE41}" srcId="{5CE57F5F-3A47-499E-8C64-1DC33C75E613}" destId="{AD0F0505-9981-443D-B951-C5E9FE876BBE}" srcOrd="4" destOrd="0" parTransId="{27317252-BF10-46A9-B637-64CB8BC0A273}" sibTransId="{6EE7DAEA-6654-4D72-BE58-E8E913750FD6}"/>
    <dgm:cxn modelId="{C5897440-24A7-4A7B-A589-DAE06E904A9B}" type="presOf" srcId="{6EE7DAEA-6654-4D72-BE58-E8E913750FD6}" destId="{5C410F61-3AFD-4563-9EE1-B6F0439C8BC8}" srcOrd="0" destOrd="0" presId="urn:microsoft.com/office/officeart/2005/8/layout/bProcess4"/>
    <dgm:cxn modelId="{A109D169-A77A-467D-907E-9E75739DDCF4}" type="presOf" srcId="{80AA9E9F-08EB-4CD9-BC06-5BD8ADE3AE56}" destId="{02F96F22-04AE-4FB2-BE4A-E710085A82F7}" srcOrd="0" destOrd="0" presId="urn:microsoft.com/office/officeart/2005/8/layout/bProcess4"/>
    <dgm:cxn modelId="{6086A238-EAE1-42F7-AAFC-D7201707F0DE}" srcId="{5CE57F5F-3A47-499E-8C64-1DC33C75E613}" destId="{A6114FFF-E4E4-46F3-88F7-5AE7F044CDEC}" srcOrd="5" destOrd="0" parTransId="{ACE39D23-B62D-4EF1-A5E1-94CF5A0BAEF8}" sibTransId="{51884146-1020-4A23-8FEB-1D83BB94A0E4}"/>
    <dgm:cxn modelId="{E1E88801-088F-4429-A09D-FA3C1AB6AFFE}" type="presOf" srcId="{AD0F0505-9981-443D-B951-C5E9FE876BBE}" destId="{2B18CCB8-1615-423E-9339-501090439140}" srcOrd="0" destOrd="0" presId="urn:microsoft.com/office/officeart/2005/8/layout/bProcess4"/>
    <dgm:cxn modelId="{3C546F0E-A4BD-4C56-B66B-4DCB8F35E81C}" type="presParOf" srcId="{699E2A94-4D6E-4F5F-8EEB-FB5D21F69F87}" destId="{E34D949D-7A59-4938-B9EA-43F5641DC4FC}" srcOrd="0" destOrd="0" presId="urn:microsoft.com/office/officeart/2005/8/layout/bProcess4"/>
    <dgm:cxn modelId="{60886A03-612F-4435-ADA2-44C2CC89230D}" type="presParOf" srcId="{E34D949D-7A59-4938-B9EA-43F5641DC4FC}" destId="{3A3CA4B4-2CFF-4B02-8207-8F88D84E89F9}" srcOrd="0" destOrd="0" presId="urn:microsoft.com/office/officeart/2005/8/layout/bProcess4"/>
    <dgm:cxn modelId="{262880FC-D99E-4EAA-93CF-6104232940E8}" type="presParOf" srcId="{E34D949D-7A59-4938-B9EA-43F5641DC4FC}" destId="{E138A91D-1140-4135-BB71-304294825361}" srcOrd="1" destOrd="0" presId="urn:microsoft.com/office/officeart/2005/8/layout/bProcess4"/>
    <dgm:cxn modelId="{C30429A9-E07A-4FB7-A5B5-1DC476B383F4}" type="presParOf" srcId="{699E2A94-4D6E-4F5F-8EEB-FB5D21F69F87}" destId="{02F96F22-04AE-4FB2-BE4A-E710085A82F7}" srcOrd="1" destOrd="0" presId="urn:microsoft.com/office/officeart/2005/8/layout/bProcess4"/>
    <dgm:cxn modelId="{23C2645E-CAC5-4F58-95F7-1C975D081B67}" type="presParOf" srcId="{699E2A94-4D6E-4F5F-8EEB-FB5D21F69F87}" destId="{C318149D-8314-496A-ABC7-950F4D06504E}" srcOrd="2" destOrd="0" presId="urn:microsoft.com/office/officeart/2005/8/layout/bProcess4"/>
    <dgm:cxn modelId="{FC851D5F-8248-4560-B2FB-2A38645FED25}" type="presParOf" srcId="{C318149D-8314-496A-ABC7-950F4D06504E}" destId="{23FF36B2-F285-48D2-9413-8C3AF7830D14}" srcOrd="0" destOrd="0" presId="urn:microsoft.com/office/officeart/2005/8/layout/bProcess4"/>
    <dgm:cxn modelId="{45446E1C-C40B-4B53-846D-6EEA3B6C51BF}" type="presParOf" srcId="{C318149D-8314-496A-ABC7-950F4D06504E}" destId="{152779A8-9F1E-40EB-B093-78D39ED1EEB2}" srcOrd="1" destOrd="0" presId="urn:microsoft.com/office/officeart/2005/8/layout/bProcess4"/>
    <dgm:cxn modelId="{1BCF0CB7-8C4E-4753-A200-ABE0C1C32A26}" type="presParOf" srcId="{699E2A94-4D6E-4F5F-8EEB-FB5D21F69F87}" destId="{2B8879E7-FCAA-4492-826F-51D860B7FA78}" srcOrd="3" destOrd="0" presId="urn:microsoft.com/office/officeart/2005/8/layout/bProcess4"/>
    <dgm:cxn modelId="{9CE6D404-A19D-4862-A692-BFA05AB02F97}" type="presParOf" srcId="{699E2A94-4D6E-4F5F-8EEB-FB5D21F69F87}" destId="{4AC1E23A-87B3-4087-9315-67B14B596404}" srcOrd="4" destOrd="0" presId="urn:microsoft.com/office/officeart/2005/8/layout/bProcess4"/>
    <dgm:cxn modelId="{0561F5E3-BC2E-4D74-982C-09C102AE1C82}" type="presParOf" srcId="{4AC1E23A-87B3-4087-9315-67B14B596404}" destId="{E6D3D5BC-C6EF-4568-827E-CD3A1A269596}" srcOrd="0" destOrd="0" presId="urn:microsoft.com/office/officeart/2005/8/layout/bProcess4"/>
    <dgm:cxn modelId="{DA627EA3-9B2D-4C11-BAF9-CAADBCC1DC85}" type="presParOf" srcId="{4AC1E23A-87B3-4087-9315-67B14B596404}" destId="{E21F8511-8F03-4887-8996-5240B8BEDA62}" srcOrd="1" destOrd="0" presId="urn:microsoft.com/office/officeart/2005/8/layout/bProcess4"/>
    <dgm:cxn modelId="{888E8290-30D8-481F-9F7B-D653BCE3A6EC}" type="presParOf" srcId="{699E2A94-4D6E-4F5F-8EEB-FB5D21F69F87}" destId="{26F39B65-2A42-4F40-B31F-62D1F26EDB38}" srcOrd="5" destOrd="0" presId="urn:microsoft.com/office/officeart/2005/8/layout/bProcess4"/>
    <dgm:cxn modelId="{A146C7F0-9D55-4894-B7FA-80C0366A2E82}" type="presParOf" srcId="{699E2A94-4D6E-4F5F-8EEB-FB5D21F69F87}" destId="{55A215B6-76B0-4F2E-A45E-7843DC49481E}" srcOrd="6" destOrd="0" presId="urn:microsoft.com/office/officeart/2005/8/layout/bProcess4"/>
    <dgm:cxn modelId="{2D02A22A-5C71-4D3E-872C-B914BDEAA4D7}" type="presParOf" srcId="{55A215B6-76B0-4F2E-A45E-7843DC49481E}" destId="{7016C60B-B9BD-4A78-A2AB-320294087035}" srcOrd="0" destOrd="0" presId="urn:microsoft.com/office/officeart/2005/8/layout/bProcess4"/>
    <dgm:cxn modelId="{83FF7EC3-F051-4D46-92D8-C2026A77D296}" type="presParOf" srcId="{55A215B6-76B0-4F2E-A45E-7843DC49481E}" destId="{717A758D-9D73-408C-A2F6-16D5A6E2BAEF}" srcOrd="1" destOrd="0" presId="urn:microsoft.com/office/officeart/2005/8/layout/bProcess4"/>
    <dgm:cxn modelId="{912EB041-2065-437A-9D10-2C229223839A}" type="presParOf" srcId="{699E2A94-4D6E-4F5F-8EEB-FB5D21F69F87}" destId="{BC2DD17D-AF10-47BC-9793-11F95F684B66}" srcOrd="7" destOrd="0" presId="urn:microsoft.com/office/officeart/2005/8/layout/bProcess4"/>
    <dgm:cxn modelId="{7562D3E9-B1D4-4985-A30B-AE73E3B2BE45}" type="presParOf" srcId="{699E2A94-4D6E-4F5F-8EEB-FB5D21F69F87}" destId="{41DAAE67-CB25-4897-BCEC-6E3739231739}" srcOrd="8" destOrd="0" presId="urn:microsoft.com/office/officeart/2005/8/layout/bProcess4"/>
    <dgm:cxn modelId="{0D729DFE-DD69-468E-9E4F-ECC6301BD9FD}" type="presParOf" srcId="{41DAAE67-CB25-4897-BCEC-6E3739231739}" destId="{C5DF18FC-BA47-40E1-B8A4-5342DA4935F2}" srcOrd="0" destOrd="0" presId="urn:microsoft.com/office/officeart/2005/8/layout/bProcess4"/>
    <dgm:cxn modelId="{9286F8BD-C050-4B0B-A917-4E03674C2E0B}" type="presParOf" srcId="{41DAAE67-CB25-4897-BCEC-6E3739231739}" destId="{2B18CCB8-1615-423E-9339-501090439140}" srcOrd="1" destOrd="0" presId="urn:microsoft.com/office/officeart/2005/8/layout/bProcess4"/>
    <dgm:cxn modelId="{A0CF075F-FD0B-4BA2-8975-1DC061DB10A3}" type="presParOf" srcId="{699E2A94-4D6E-4F5F-8EEB-FB5D21F69F87}" destId="{5C410F61-3AFD-4563-9EE1-B6F0439C8BC8}" srcOrd="9" destOrd="0" presId="urn:microsoft.com/office/officeart/2005/8/layout/bProcess4"/>
    <dgm:cxn modelId="{1F5F2FDB-D596-4E88-84DD-10E42F158C89}" type="presParOf" srcId="{699E2A94-4D6E-4F5F-8EEB-FB5D21F69F87}" destId="{85B37A88-C8C8-4D07-91B6-04B19BA6B5C8}" srcOrd="10" destOrd="0" presId="urn:microsoft.com/office/officeart/2005/8/layout/bProcess4"/>
    <dgm:cxn modelId="{785E09A0-9FDB-4AA1-9588-0D76F01019C8}" type="presParOf" srcId="{85B37A88-C8C8-4D07-91B6-04B19BA6B5C8}" destId="{C1311D9F-6129-4C55-B670-30B34FED905D}" srcOrd="0" destOrd="0" presId="urn:microsoft.com/office/officeart/2005/8/layout/bProcess4"/>
    <dgm:cxn modelId="{3BE478D8-E511-4B2F-B0FD-C13DDC66AD25}" type="presParOf" srcId="{85B37A88-C8C8-4D07-91B6-04B19BA6B5C8}" destId="{4DCB3E72-B925-480E-A5DD-ECB82EC4DA1A}" srcOrd="1" destOrd="0" presId="urn:microsoft.com/office/officeart/2005/8/layout/bProcess4"/>
    <dgm:cxn modelId="{A38C77D7-6177-4308-B747-88ADBCBA77FB}" type="presParOf" srcId="{699E2A94-4D6E-4F5F-8EEB-FB5D21F69F87}" destId="{2BF277DF-D0C9-43CF-A5D8-33F53505B843}" srcOrd="11" destOrd="0" presId="urn:microsoft.com/office/officeart/2005/8/layout/bProcess4"/>
    <dgm:cxn modelId="{E5BF4040-6D25-4110-9B8B-003C72C090A5}" type="presParOf" srcId="{699E2A94-4D6E-4F5F-8EEB-FB5D21F69F87}" destId="{49C012FA-6214-4577-AC29-F1E685D3AF01}" srcOrd="12" destOrd="0" presId="urn:microsoft.com/office/officeart/2005/8/layout/bProcess4"/>
    <dgm:cxn modelId="{089E3950-9757-4FD3-B078-88D904A09EB1}" type="presParOf" srcId="{49C012FA-6214-4577-AC29-F1E685D3AF01}" destId="{EB055C6A-F2DB-4A92-9115-A13AEACE2393}" srcOrd="0" destOrd="0" presId="urn:microsoft.com/office/officeart/2005/8/layout/bProcess4"/>
    <dgm:cxn modelId="{EF4E0006-BAF2-4584-A676-2B41C43F8627}" type="presParOf" srcId="{49C012FA-6214-4577-AC29-F1E685D3AF01}" destId="{E5E2B844-3D88-4F25-AE72-522CA1792FA0}" srcOrd="1" destOrd="0" presId="urn:microsoft.com/office/officeart/2005/8/layout/bProcess4"/>
    <dgm:cxn modelId="{A5D0CC16-0734-4BF0-8B59-3F431DA9342A}" type="presParOf" srcId="{699E2A94-4D6E-4F5F-8EEB-FB5D21F69F87}" destId="{EDF42650-67C9-4B3B-94FA-8ABDCE691CFE}" srcOrd="13" destOrd="0" presId="urn:microsoft.com/office/officeart/2005/8/layout/bProcess4"/>
    <dgm:cxn modelId="{6D76CA0E-04D2-40EB-9713-12C2748589FB}" type="presParOf" srcId="{699E2A94-4D6E-4F5F-8EEB-FB5D21F69F87}" destId="{BF1F1926-D566-4144-BA09-E4E17F4AF645}" srcOrd="14" destOrd="0" presId="urn:microsoft.com/office/officeart/2005/8/layout/bProcess4"/>
    <dgm:cxn modelId="{F832DE58-89F9-4556-8D90-79EF98E4E106}" type="presParOf" srcId="{BF1F1926-D566-4144-BA09-E4E17F4AF645}" destId="{EFC2D1FF-F5FF-4D86-8BEF-78AC0057DA0F}" srcOrd="0" destOrd="0" presId="urn:microsoft.com/office/officeart/2005/8/layout/bProcess4"/>
    <dgm:cxn modelId="{129D6A0B-0A8B-46C3-98AC-D10A07EF7CB1}" type="presParOf" srcId="{BF1F1926-D566-4144-BA09-E4E17F4AF645}" destId="{A47C10F6-2D1A-4562-8F40-F5284E40662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5C27880-8548-4622-9DDA-CB2B9D6A6A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CAA588-EFCC-43C0-9C1A-905427CB8CBF}">
      <dgm:prSet phldrT="[Texto]" custT="1"/>
      <dgm:spPr/>
      <dgm:t>
        <a:bodyPr/>
        <a:lstStyle/>
        <a:p>
          <a:endParaRPr lang="es-EC" sz="2000" b="1" dirty="0" smtClean="0">
            <a:solidFill>
              <a:schemeClr val="tx1"/>
            </a:solidFill>
            <a:latin typeface="Maiandra GD" panose="020E0502030308020204" pitchFamily="34" charset="0"/>
          </a:endParaRPr>
        </a:p>
        <a:p>
          <a:r>
            <a:rPr lang="es-EC" sz="2000" b="1" dirty="0" smtClean="0">
              <a:solidFill>
                <a:schemeClr val="tx1"/>
              </a:solidFill>
              <a:latin typeface="Maiandra GD" panose="020E0502030308020204" pitchFamily="34" charset="0"/>
            </a:rPr>
            <a:t>Técnicas e instrumentos</a:t>
          </a:r>
        </a:p>
        <a:p>
          <a:endParaRPr lang="es-EC" sz="1300" dirty="0"/>
        </a:p>
      </dgm:t>
    </dgm:pt>
    <dgm:pt modelId="{1FCF3FE9-C7F4-4CDB-92C2-C9CB919D6294}" type="parTrans" cxnId="{EF1AA5D3-7071-477F-8D40-2BC96CE02840}">
      <dgm:prSet/>
      <dgm:spPr/>
      <dgm:t>
        <a:bodyPr/>
        <a:lstStyle/>
        <a:p>
          <a:endParaRPr lang="es-EC"/>
        </a:p>
      </dgm:t>
    </dgm:pt>
    <dgm:pt modelId="{F492F266-7E56-43F9-8522-3F8A6F4C3C8F}" type="sibTrans" cxnId="{EF1AA5D3-7071-477F-8D40-2BC96CE02840}">
      <dgm:prSet/>
      <dgm:spPr/>
      <dgm:t>
        <a:bodyPr/>
        <a:lstStyle/>
        <a:p>
          <a:endParaRPr lang="es-EC"/>
        </a:p>
      </dgm:t>
    </dgm:pt>
    <dgm:pt modelId="{95721854-C0DE-479B-A3A2-5FFF2E2AE8FB}" type="pres">
      <dgm:prSet presAssocID="{25C27880-8548-4622-9DDA-CB2B9D6A6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6315B9-4A69-4E78-B129-B494791EE371}" type="pres">
      <dgm:prSet presAssocID="{32CAA588-EFCC-43C0-9C1A-905427CB8CBF}" presName="node" presStyleLbl="node1" presStyleIdx="0" presStyleCnt="1" custScaleX="311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1AA5D3-7071-477F-8D40-2BC96CE02840}" srcId="{25C27880-8548-4622-9DDA-CB2B9D6A6A01}" destId="{32CAA588-EFCC-43C0-9C1A-905427CB8CBF}" srcOrd="0" destOrd="0" parTransId="{1FCF3FE9-C7F4-4CDB-92C2-C9CB919D6294}" sibTransId="{F492F266-7E56-43F9-8522-3F8A6F4C3C8F}"/>
    <dgm:cxn modelId="{4E2719AE-8F25-4D01-A7BF-E0F68D65DA2B}" type="presOf" srcId="{32CAA588-EFCC-43C0-9C1A-905427CB8CBF}" destId="{4A6315B9-4A69-4E78-B129-B494791EE371}" srcOrd="0" destOrd="0" presId="urn:microsoft.com/office/officeart/2005/8/layout/cycle7"/>
    <dgm:cxn modelId="{4325EDE6-D8DF-418F-B58D-12A222E0E380}" type="presOf" srcId="{25C27880-8548-4622-9DDA-CB2B9D6A6A01}" destId="{95721854-C0DE-479B-A3A2-5FFF2E2AE8FB}" srcOrd="0" destOrd="0" presId="urn:microsoft.com/office/officeart/2005/8/layout/cycle7"/>
    <dgm:cxn modelId="{D18F4B4A-BFCF-4977-83A6-A840BFB43A52}" type="presParOf" srcId="{95721854-C0DE-479B-A3A2-5FFF2E2AE8FB}" destId="{4A6315B9-4A69-4E78-B129-B494791EE3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6A5A4C9E-3B22-4F47-82B8-5343C16EF13B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02009E2-0BBD-4C2B-9DBE-7AF2928732DB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Maiandra GD" panose="020E0502030308020204" pitchFamily="34" charset="0"/>
            </a:rPr>
            <a:t>Objetivo General</a:t>
          </a:r>
          <a:endParaRPr lang="es-EC" sz="24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7EDB24FA-F923-47FA-BCCA-DE776965DEBF}" type="parTrans" cxnId="{BB8BE1C1-3B46-4504-B1F9-6577EE3C631D}">
      <dgm:prSet/>
      <dgm:spPr/>
      <dgm:t>
        <a:bodyPr/>
        <a:lstStyle/>
        <a:p>
          <a:endParaRPr lang="es-EC"/>
        </a:p>
      </dgm:t>
    </dgm:pt>
    <dgm:pt modelId="{ED21EF05-2E3E-46AB-B806-A0284BD63D3F}" type="sibTrans" cxnId="{BB8BE1C1-3B46-4504-B1F9-6577EE3C631D}">
      <dgm:prSet/>
      <dgm:spPr/>
      <dgm:t>
        <a:bodyPr/>
        <a:lstStyle/>
        <a:p>
          <a:endParaRPr lang="es-EC"/>
        </a:p>
      </dgm:t>
    </dgm:pt>
    <dgm:pt modelId="{49209FE4-524E-4C6F-B258-9E408A24B39C}">
      <dgm:prSet phldrT="[Texto]"/>
      <dgm:spPr/>
      <dgm:t>
        <a:bodyPr/>
        <a:lstStyle/>
        <a:p>
          <a:pPr algn="just"/>
          <a:r>
            <a:rPr lang="es-EC" dirty="0" smtClean="0">
              <a:latin typeface="Maiandra GD" panose="020E0502030308020204" pitchFamily="34" charset="0"/>
            </a:rPr>
            <a:t>Facilitar a las maestras una guía de actividades de Técnicas de Higiene que fortalezcan la crianza humanizada en los niños de 3 meses a 5 años del Centro Infantil “Anna </a:t>
          </a:r>
          <a:r>
            <a:rPr lang="es-EC" dirty="0" err="1" smtClean="0">
              <a:latin typeface="Maiandra GD" panose="020E0502030308020204" pitchFamily="34" charset="0"/>
            </a:rPr>
            <a:t>Eleanor</a:t>
          </a:r>
          <a:r>
            <a:rPr lang="es-EC" dirty="0" smtClean="0">
              <a:latin typeface="Maiandra GD" panose="020E0502030308020204" pitchFamily="34" charset="0"/>
            </a:rPr>
            <a:t> Roosevelt”, para favorecer desarrollo integral.</a:t>
          </a:r>
          <a:endParaRPr lang="es-EC" dirty="0">
            <a:latin typeface="Maiandra GD" panose="020E0502030308020204" pitchFamily="34" charset="0"/>
          </a:endParaRPr>
        </a:p>
      </dgm:t>
    </dgm:pt>
    <dgm:pt modelId="{A5444B37-43EC-4971-BB6F-41EB8EE47AC7}" type="parTrans" cxnId="{074501CF-57FA-4ECE-ABA0-EEA79F6996DC}">
      <dgm:prSet/>
      <dgm:spPr/>
      <dgm:t>
        <a:bodyPr/>
        <a:lstStyle/>
        <a:p>
          <a:endParaRPr lang="es-EC"/>
        </a:p>
      </dgm:t>
    </dgm:pt>
    <dgm:pt modelId="{144698DD-706F-4598-A644-9585630ADF6F}" type="sibTrans" cxnId="{074501CF-57FA-4ECE-ABA0-EEA79F6996DC}">
      <dgm:prSet/>
      <dgm:spPr/>
      <dgm:t>
        <a:bodyPr/>
        <a:lstStyle/>
        <a:p>
          <a:endParaRPr lang="es-EC"/>
        </a:p>
      </dgm:t>
    </dgm:pt>
    <dgm:pt modelId="{F0989AC4-8A93-465D-B380-E65D0CFE5DEE}" type="pres">
      <dgm:prSet presAssocID="{6A5A4C9E-3B22-4F47-82B8-5343C16EF1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6691C93-183D-42EB-AE7D-A1942B17E592}" type="pres">
      <dgm:prSet presAssocID="{602009E2-0BBD-4C2B-9DBE-7AF2928732DB}" presName="root" presStyleCnt="0"/>
      <dgm:spPr/>
    </dgm:pt>
    <dgm:pt modelId="{A5BCA4C6-DF0F-448C-84B7-B77B97B69A47}" type="pres">
      <dgm:prSet presAssocID="{602009E2-0BBD-4C2B-9DBE-7AF2928732DB}" presName="rootComposite" presStyleCnt="0"/>
      <dgm:spPr/>
    </dgm:pt>
    <dgm:pt modelId="{77967CDE-DF8C-4CD0-B447-DCF1C84F4BA4}" type="pres">
      <dgm:prSet presAssocID="{602009E2-0BBD-4C2B-9DBE-7AF2928732DB}" presName="rootText" presStyleLbl="node1" presStyleIdx="0" presStyleCnt="1" custScaleX="87825" custScaleY="61128"/>
      <dgm:spPr/>
      <dgm:t>
        <a:bodyPr/>
        <a:lstStyle/>
        <a:p>
          <a:endParaRPr lang="es-EC"/>
        </a:p>
      </dgm:t>
    </dgm:pt>
    <dgm:pt modelId="{808DA72B-7021-4C21-BB33-2E8AD10E0D52}" type="pres">
      <dgm:prSet presAssocID="{602009E2-0BBD-4C2B-9DBE-7AF2928732DB}" presName="rootConnector" presStyleLbl="node1" presStyleIdx="0" presStyleCnt="1"/>
      <dgm:spPr/>
      <dgm:t>
        <a:bodyPr/>
        <a:lstStyle/>
        <a:p>
          <a:endParaRPr lang="es-EC"/>
        </a:p>
      </dgm:t>
    </dgm:pt>
    <dgm:pt modelId="{710D4D73-E418-4594-9843-478601727F2E}" type="pres">
      <dgm:prSet presAssocID="{602009E2-0BBD-4C2B-9DBE-7AF2928732DB}" presName="childShape" presStyleCnt="0"/>
      <dgm:spPr/>
    </dgm:pt>
    <dgm:pt modelId="{ACC1E1A5-701F-40FA-9051-19C4FE7B72C2}" type="pres">
      <dgm:prSet presAssocID="{A5444B37-43EC-4971-BB6F-41EB8EE47AC7}" presName="Name13" presStyleLbl="parChTrans1D2" presStyleIdx="0" presStyleCnt="1"/>
      <dgm:spPr/>
      <dgm:t>
        <a:bodyPr/>
        <a:lstStyle/>
        <a:p>
          <a:endParaRPr lang="es-EC"/>
        </a:p>
      </dgm:t>
    </dgm:pt>
    <dgm:pt modelId="{55BA939B-E5C2-45A6-99F7-73ACBECAE410}" type="pres">
      <dgm:prSet presAssocID="{49209FE4-524E-4C6F-B258-9E408A24B39C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A8FE100-C299-4F72-85A3-AEA814B6F950}" type="presOf" srcId="{49209FE4-524E-4C6F-B258-9E408A24B39C}" destId="{55BA939B-E5C2-45A6-99F7-73ACBECAE410}" srcOrd="0" destOrd="0" presId="urn:microsoft.com/office/officeart/2005/8/layout/hierarchy3"/>
    <dgm:cxn modelId="{BB8BE1C1-3B46-4504-B1F9-6577EE3C631D}" srcId="{6A5A4C9E-3B22-4F47-82B8-5343C16EF13B}" destId="{602009E2-0BBD-4C2B-9DBE-7AF2928732DB}" srcOrd="0" destOrd="0" parTransId="{7EDB24FA-F923-47FA-BCCA-DE776965DEBF}" sibTransId="{ED21EF05-2E3E-46AB-B806-A0284BD63D3F}"/>
    <dgm:cxn modelId="{3366173B-D7C5-42D9-97F0-8461FAA2D3FA}" type="presOf" srcId="{602009E2-0BBD-4C2B-9DBE-7AF2928732DB}" destId="{808DA72B-7021-4C21-BB33-2E8AD10E0D52}" srcOrd="1" destOrd="0" presId="urn:microsoft.com/office/officeart/2005/8/layout/hierarchy3"/>
    <dgm:cxn modelId="{2277CB01-4C8B-4453-86A4-D3C404F56C59}" type="presOf" srcId="{A5444B37-43EC-4971-BB6F-41EB8EE47AC7}" destId="{ACC1E1A5-701F-40FA-9051-19C4FE7B72C2}" srcOrd="0" destOrd="0" presId="urn:microsoft.com/office/officeart/2005/8/layout/hierarchy3"/>
    <dgm:cxn modelId="{B5235605-A210-46C6-9F4F-DA576B087B95}" type="presOf" srcId="{602009E2-0BBD-4C2B-9DBE-7AF2928732DB}" destId="{77967CDE-DF8C-4CD0-B447-DCF1C84F4BA4}" srcOrd="0" destOrd="0" presId="urn:microsoft.com/office/officeart/2005/8/layout/hierarchy3"/>
    <dgm:cxn modelId="{074501CF-57FA-4ECE-ABA0-EEA79F6996DC}" srcId="{602009E2-0BBD-4C2B-9DBE-7AF2928732DB}" destId="{49209FE4-524E-4C6F-B258-9E408A24B39C}" srcOrd="0" destOrd="0" parTransId="{A5444B37-43EC-4971-BB6F-41EB8EE47AC7}" sibTransId="{144698DD-706F-4598-A644-9585630ADF6F}"/>
    <dgm:cxn modelId="{51A339C3-43CD-4877-801B-04E4CBEB8DEE}" type="presOf" srcId="{6A5A4C9E-3B22-4F47-82B8-5343C16EF13B}" destId="{F0989AC4-8A93-465D-B380-E65D0CFE5DEE}" srcOrd="0" destOrd="0" presId="urn:microsoft.com/office/officeart/2005/8/layout/hierarchy3"/>
    <dgm:cxn modelId="{D79E2C48-4A33-4742-A1F1-CDB968F81251}" type="presParOf" srcId="{F0989AC4-8A93-465D-B380-E65D0CFE5DEE}" destId="{16691C93-183D-42EB-AE7D-A1942B17E592}" srcOrd="0" destOrd="0" presId="urn:microsoft.com/office/officeart/2005/8/layout/hierarchy3"/>
    <dgm:cxn modelId="{441FDF66-2145-4188-AC24-2B650625EF92}" type="presParOf" srcId="{16691C93-183D-42EB-AE7D-A1942B17E592}" destId="{A5BCA4C6-DF0F-448C-84B7-B77B97B69A47}" srcOrd="0" destOrd="0" presId="urn:microsoft.com/office/officeart/2005/8/layout/hierarchy3"/>
    <dgm:cxn modelId="{676E5F92-C81F-4FA3-95A4-2CE88D02668C}" type="presParOf" srcId="{A5BCA4C6-DF0F-448C-84B7-B77B97B69A47}" destId="{77967CDE-DF8C-4CD0-B447-DCF1C84F4BA4}" srcOrd="0" destOrd="0" presId="urn:microsoft.com/office/officeart/2005/8/layout/hierarchy3"/>
    <dgm:cxn modelId="{7DC27245-BB38-4777-BD1F-711BD81A34EF}" type="presParOf" srcId="{A5BCA4C6-DF0F-448C-84B7-B77B97B69A47}" destId="{808DA72B-7021-4C21-BB33-2E8AD10E0D52}" srcOrd="1" destOrd="0" presId="urn:microsoft.com/office/officeart/2005/8/layout/hierarchy3"/>
    <dgm:cxn modelId="{50EF029D-C4FE-4D3C-8A32-4FD419D80861}" type="presParOf" srcId="{16691C93-183D-42EB-AE7D-A1942B17E592}" destId="{710D4D73-E418-4594-9843-478601727F2E}" srcOrd="1" destOrd="0" presId="urn:microsoft.com/office/officeart/2005/8/layout/hierarchy3"/>
    <dgm:cxn modelId="{861A1A28-0FD7-4AF5-8757-A3A5E8D864F3}" type="presParOf" srcId="{710D4D73-E418-4594-9843-478601727F2E}" destId="{ACC1E1A5-701F-40FA-9051-19C4FE7B72C2}" srcOrd="0" destOrd="0" presId="urn:microsoft.com/office/officeart/2005/8/layout/hierarchy3"/>
    <dgm:cxn modelId="{96021CB7-D348-442A-80EE-68FE4C5678DB}" type="presParOf" srcId="{710D4D73-E418-4594-9843-478601727F2E}" destId="{55BA939B-E5C2-45A6-99F7-73ACBECAE41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3532A5D-26F2-4270-8BD0-A066881CADE9}" type="doc">
      <dgm:prSet loTypeId="urn:microsoft.com/office/officeart/2005/8/layout/cycle5" loCatId="cycl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8754390A-F668-4284-AFBB-B1DCDB9C62B2}">
      <dgm:prSet phldrT="[Texto]"/>
      <dgm:spPr/>
      <dgm:t>
        <a:bodyPr/>
        <a:lstStyle/>
        <a:p>
          <a:r>
            <a:rPr lang="es-EC" dirty="0" smtClean="0"/>
            <a:t>Objetivos</a:t>
          </a:r>
          <a:endParaRPr lang="es-EC" dirty="0"/>
        </a:p>
      </dgm:t>
    </dgm:pt>
    <dgm:pt modelId="{5F30ED5A-5034-4AEA-BC89-0966A5102848}" type="parTrans" cxnId="{3F57032D-9C6F-4653-A689-AC9BBEC492CA}">
      <dgm:prSet/>
      <dgm:spPr/>
      <dgm:t>
        <a:bodyPr/>
        <a:lstStyle/>
        <a:p>
          <a:endParaRPr lang="es-EC"/>
        </a:p>
      </dgm:t>
    </dgm:pt>
    <dgm:pt modelId="{8BC86124-084A-40B8-9680-FE8727287F34}" type="sibTrans" cxnId="{3F57032D-9C6F-4653-A689-AC9BBEC492CA}">
      <dgm:prSet/>
      <dgm:spPr/>
      <dgm:t>
        <a:bodyPr/>
        <a:lstStyle/>
        <a:p>
          <a:endParaRPr lang="es-EC"/>
        </a:p>
      </dgm:t>
    </dgm:pt>
    <dgm:pt modelId="{F2DF4F92-5766-41E5-AF26-101969156BED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Potenciar la crianza humanizada de los niños de 3 meses a 5 años mediante técnicas de higiene que promuevan valores, costumbres y una óptima salud.</a:t>
          </a:r>
          <a:endParaRPr lang="es-EC" sz="16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977BD482-8B33-41A6-9DE0-2E87D290C630}" type="parTrans" cxnId="{CA2E6BFB-3552-46A5-A3A4-961934B0EF80}">
      <dgm:prSet/>
      <dgm:spPr/>
      <dgm:t>
        <a:bodyPr/>
        <a:lstStyle/>
        <a:p>
          <a:endParaRPr lang="es-EC"/>
        </a:p>
      </dgm:t>
    </dgm:pt>
    <dgm:pt modelId="{2410A35D-8970-47FD-BD57-A45BCAE50E25}" type="sibTrans" cxnId="{CA2E6BFB-3552-46A5-A3A4-961934B0EF80}">
      <dgm:prSet/>
      <dgm:spPr/>
      <dgm:t>
        <a:bodyPr/>
        <a:lstStyle/>
        <a:p>
          <a:endParaRPr lang="es-EC"/>
        </a:p>
      </dgm:t>
    </dgm:pt>
    <dgm:pt modelId="{095C5008-C5E8-415D-B4B2-6A4190477759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Promover en las maestras la importancia de la realización de rutinas de higiene que potencien la crianza de los niños y niñas.</a:t>
          </a:r>
          <a:endParaRPr lang="es-EC" sz="16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03A752DD-E49E-43BC-86A1-DC5DDB7F366F}" type="parTrans" cxnId="{B6A291CF-B483-4D77-99BC-DE023FD7B173}">
      <dgm:prSet/>
      <dgm:spPr/>
      <dgm:t>
        <a:bodyPr/>
        <a:lstStyle/>
        <a:p>
          <a:endParaRPr lang="es-EC"/>
        </a:p>
      </dgm:t>
    </dgm:pt>
    <dgm:pt modelId="{8FD8C685-2BCA-4434-A863-9453DD1A855C}" type="sibTrans" cxnId="{B6A291CF-B483-4D77-99BC-DE023FD7B173}">
      <dgm:prSet/>
      <dgm:spPr/>
      <dgm:t>
        <a:bodyPr/>
        <a:lstStyle/>
        <a:p>
          <a:endParaRPr lang="es-EC"/>
        </a:p>
      </dgm:t>
    </dgm:pt>
    <dgm:pt modelId="{8E17A00A-F94E-4544-BD86-06F58E254CD3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  <a:latin typeface="Maiandra GD" panose="020E0502030308020204" pitchFamily="34" charset="0"/>
            </a:rPr>
            <a:t>Favorecer los futuros hábitos de higiene en los niños y niñas generando los pre-requisitos para dichos aprendizajes.</a:t>
          </a:r>
          <a:endParaRPr lang="es-EC" sz="16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E5552BA6-0993-4807-B990-AA726877536F}" type="parTrans" cxnId="{62086926-EFA0-4E76-9A3E-645D1ACDA042}">
      <dgm:prSet/>
      <dgm:spPr/>
      <dgm:t>
        <a:bodyPr/>
        <a:lstStyle/>
        <a:p>
          <a:endParaRPr lang="es-EC"/>
        </a:p>
      </dgm:t>
    </dgm:pt>
    <dgm:pt modelId="{85A3DFEF-890D-46F8-9613-9262540BFDB7}" type="sibTrans" cxnId="{62086926-EFA0-4E76-9A3E-645D1ACDA042}">
      <dgm:prSet/>
      <dgm:spPr/>
      <dgm:t>
        <a:bodyPr/>
        <a:lstStyle/>
        <a:p>
          <a:endParaRPr lang="es-EC"/>
        </a:p>
      </dgm:t>
    </dgm:pt>
    <dgm:pt modelId="{2F921846-1E93-42D7-A1AE-C4AF37F7D7A7}" type="pres">
      <dgm:prSet presAssocID="{83532A5D-26F2-4270-8BD0-A066881CAD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2EEB198-5181-4284-8F9C-ECF8DBDCDB27}" type="pres">
      <dgm:prSet presAssocID="{8754390A-F668-4284-AFBB-B1DCDB9C62B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FF6D77-33EF-4504-AD81-71DBD75DBEC8}" type="pres">
      <dgm:prSet presAssocID="{8754390A-F668-4284-AFBB-B1DCDB9C62B2}" presName="spNode" presStyleCnt="0"/>
      <dgm:spPr/>
    </dgm:pt>
    <dgm:pt modelId="{6052E403-4131-460D-8232-7BFFC6DE33F6}" type="pres">
      <dgm:prSet presAssocID="{8BC86124-084A-40B8-9680-FE8727287F34}" presName="sibTrans" presStyleLbl="sibTrans1D1" presStyleIdx="0" presStyleCnt="4"/>
      <dgm:spPr/>
      <dgm:t>
        <a:bodyPr/>
        <a:lstStyle/>
        <a:p>
          <a:endParaRPr lang="es-EC"/>
        </a:p>
      </dgm:t>
    </dgm:pt>
    <dgm:pt modelId="{1E38BF6C-8D20-417B-91E9-F4A5B6DB0469}" type="pres">
      <dgm:prSet presAssocID="{F2DF4F92-5766-41E5-AF26-101969156BED}" presName="node" presStyleLbl="node1" presStyleIdx="1" presStyleCnt="4" custScaleX="135751" custScaleY="140600" custRadScaleRad="122363" custRadScaleInc="-151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DB8583-744D-4B4A-A61C-AB7625F0BA8F}" type="pres">
      <dgm:prSet presAssocID="{F2DF4F92-5766-41E5-AF26-101969156BED}" presName="spNode" presStyleCnt="0"/>
      <dgm:spPr/>
    </dgm:pt>
    <dgm:pt modelId="{69F6FEB7-F42F-47F6-A115-31599A15A9E2}" type="pres">
      <dgm:prSet presAssocID="{2410A35D-8970-47FD-BD57-A45BCAE50E25}" presName="sibTrans" presStyleLbl="sibTrans1D1" presStyleIdx="1" presStyleCnt="4"/>
      <dgm:spPr/>
      <dgm:t>
        <a:bodyPr/>
        <a:lstStyle/>
        <a:p>
          <a:endParaRPr lang="es-EC"/>
        </a:p>
      </dgm:t>
    </dgm:pt>
    <dgm:pt modelId="{DC4A33BD-C533-4C60-8A20-F19996ABB1BF}" type="pres">
      <dgm:prSet presAssocID="{095C5008-C5E8-415D-B4B2-6A4190477759}" presName="node" presStyleLbl="node1" presStyleIdx="2" presStyleCnt="4" custScaleX="135960" custScaleY="1338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1CF11E-2341-48E0-B856-77602DB74A44}" type="pres">
      <dgm:prSet presAssocID="{095C5008-C5E8-415D-B4B2-6A4190477759}" presName="spNode" presStyleCnt="0"/>
      <dgm:spPr/>
    </dgm:pt>
    <dgm:pt modelId="{E125BFD2-13C0-46F2-81C0-9B8FC0A1D1B0}" type="pres">
      <dgm:prSet presAssocID="{8FD8C685-2BCA-4434-A863-9453DD1A855C}" presName="sibTrans" presStyleLbl="sibTrans1D1" presStyleIdx="2" presStyleCnt="4"/>
      <dgm:spPr/>
      <dgm:t>
        <a:bodyPr/>
        <a:lstStyle/>
        <a:p>
          <a:endParaRPr lang="es-EC"/>
        </a:p>
      </dgm:t>
    </dgm:pt>
    <dgm:pt modelId="{BDA67B65-B8A0-4D68-AC9B-CA0EB4E5C396}" type="pres">
      <dgm:prSet presAssocID="{8E17A00A-F94E-4544-BD86-06F58E254CD3}" presName="node" presStyleLbl="node1" presStyleIdx="3" presStyleCnt="4" custScaleX="121862" custScaleY="150719" custRadScaleRad="127799" custRadScaleInc="98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521ACF-157C-4053-BA03-0BB30D57EE72}" type="pres">
      <dgm:prSet presAssocID="{8E17A00A-F94E-4544-BD86-06F58E254CD3}" presName="spNode" presStyleCnt="0"/>
      <dgm:spPr/>
    </dgm:pt>
    <dgm:pt modelId="{C358CD99-CB51-4FE3-BB7F-7353F4360EAB}" type="pres">
      <dgm:prSet presAssocID="{85A3DFEF-890D-46F8-9613-9262540BFDB7}" presName="sibTrans" presStyleLbl="sibTrans1D1" presStyleIdx="3" presStyleCnt="4"/>
      <dgm:spPr/>
      <dgm:t>
        <a:bodyPr/>
        <a:lstStyle/>
        <a:p>
          <a:endParaRPr lang="es-EC"/>
        </a:p>
      </dgm:t>
    </dgm:pt>
  </dgm:ptLst>
  <dgm:cxnLst>
    <dgm:cxn modelId="{427012CD-30EA-451C-94FA-A76BB5014F7A}" type="presOf" srcId="{2410A35D-8970-47FD-BD57-A45BCAE50E25}" destId="{69F6FEB7-F42F-47F6-A115-31599A15A9E2}" srcOrd="0" destOrd="0" presId="urn:microsoft.com/office/officeart/2005/8/layout/cycle5"/>
    <dgm:cxn modelId="{B6A291CF-B483-4D77-99BC-DE023FD7B173}" srcId="{83532A5D-26F2-4270-8BD0-A066881CADE9}" destId="{095C5008-C5E8-415D-B4B2-6A4190477759}" srcOrd="2" destOrd="0" parTransId="{03A752DD-E49E-43BC-86A1-DC5DDB7F366F}" sibTransId="{8FD8C685-2BCA-4434-A863-9453DD1A855C}"/>
    <dgm:cxn modelId="{3F57032D-9C6F-4653-A689-AC9BBEC492CA}" srcId="{83532A5D-26F2-4270-8BD0-A066881CADE9}" destId="{8754390A-F668-4284-AFBB-B1DCDB9C62B2}" srcOrd="0" destOrd="0" parTransId="{5F30ED5A-5034-4AEA-BC89-0966A5102848}" sibTransId="{8BC86124-084A-40B8-9680-FE8727287F34}"/>
    <dgm:cxn modelId="{F6EB0D7A-C3BA-449B-BE76-E03C8C986C39}" type="presOf" srcId="{85A3DFEF-890D-46F8-9613-9262540BFDB7}" destId="{C358CD99-CB51-4FE3-BB7F-7353F4360EAB}" srcOrd="0" destOrd="0" presId="urn:microsoft.com/office/officeart/2005/8/layout/cycle5"/>
    <dgm:cxn modelId="{75FCDF2D-3077-4BBD-B05D-338FEA25F499}" type="presOf" srcId="{8754390A-F668-4284-AFBB-B1DCDB9C62B2}" destId="{82EEB198-5181-4284-8F9C-ECF8DBDCDB27}" srcOrd="0" destOrd="0" presId="urn:microsoft.com/office/officeart/2005/8/layout/cycle5"/>
    <dgm:cxn modelId="{8586994F-AC18-4DAD-82B9-7BE1DB26A36B}" type="presOf" srcId="{8E17A00A-F94E-4544-BD86-06F58E254CD3}" destId="{BDA67B65-B8A0-4D68-AC9B-CA0EB4E5C396}" srcOrd="0" destOrd="0" presId="urn:microsoft.com/office/officeart/2005/8/layout/cycle5"/>
    <dgm:cxn modelId="{62086926-EFA0-4E76-9A3E-645D1ACDA042}" srcId="{83532A5D-26F2-4270-8BD0-A066881CADE9}" destId="{8E17A00A-F94E-4544-BD86-06F58E254CD3}" srcOrd="3" destOrd="0" parTransId="{E5552BA6-0993-4807-B990-AA726877536F}" sibTransId="{85A3DFEF-890D-46F8-9613-9262540BFDB7}"/>
    <dgm:cxn modelId="{737F858D-4DAA-4C3E-BCA7-3B1F55347B43}" type="presOf" srcId="{8BC86124-084A-40B8-9680-FE8727287F34}" destId="{6052E403-4131-460D-8232-7BFFC6DE33F6}" srcOrd="0" destOrd="0" presId="urn:microsoft.com/office/officeart/2005/8/layout/cycle5"/>
    <dgm:cxn modelId="{CA2E6BFB-3552-46A5-A3A4-961934B0EF80}" srcId="{83532A5D-26F2-4270-8BD0-A066881CADE9}" destId="{F2DF4F92-5766-41E5-AF26-101969156BED}" srcOrd="1" destOrd="0" parTransId="{977BD482-8B33-41A6-9DE0-2E87D290C630}" sibTransId="{2410A35D-8970-47FD-BD57-A45BCAE50E25}"/>
    <dgm:cxn modelId="{C664E0F4-4CC0-4E19-9094-BECC2A68E011}" type="presOf" srcId="{095C5008-C5E8-415D-B4B2-6A4190477759}" destId="{DC4A33BD-C533-4C60-8A20-F19996ABB1BF}" srcOrd="0" destOrd="0" presId="urn:microsoft.com/office/officeart/2005/8/layout/cycle5"/>
    <dgm:cxn modelId="{54CA8AB0-899D-42AF-A08A-23BD1F5180FF}" type="presOf" srcId="{F2DF4F92-5766-41E5-AF26-101969156BED}" destId="{1E38BF6C-8D20-417B-91E9-F4A5B6DB0469}" srcOrd="0" destOrd="0" presId="urn:microsoft.com/office/officeart/2005/8/layout/cycle5"/>
    <dgm:cxn modelId="{15E44C2F-D708-4440-923A-A7CB03E1FD6F}" type="presOf" srcId="{8FD8C685-2BCA-4434-A863-9453DD1A855C}" destId="{E125BFD2-13C0-46F2-81C0-9B8FC0A1D1B0}" srcOrd="0" destOrd="0" presId="urn:microsoft.com/office/officeart/2005/8/layout/cycle5"/>
    <dgm:cxn modelId="{1F16D190-7689-4E74-822C-DD9EF7F48F83}" type="presOf" srcId="{83532A5D-26F2-4270-8BD0-A066881CADE9}" destId="{2F921846-1E93-42D7-A1AE-C4AF37F7D7A7}" srcOrd="0" destOrd="0" presId="urn:microsoft.com/office/officeart/2005/8/layout/cycle5"/>
    <dgm:cxn modelId="{0F764629-DFDB-4E1E-A6EF-EDF59A940C7C}" type="presParOf" srcId="{2F921846-1E93-42D7-A1AE-C4AF37F7D7A7}" destId="{82EEB198-5181-4284-8F9C-ECF8DBDCDB27}" srcOrd="0" destOrd="0" presId="urn:microsoft.com/office/officeart/2005/8/layout/cycle5"/>
    <dgm:cxn modelId="{872AC8A7-FCA2-404F-AA31-030B5CEE18D3}" type="presParOf" srcId="{2F921846-1E93-42D7-A1AE-C4AF37F7D7A7}" destId="{99FF6D77-33EF-4504-AD81-71DBD75DBEC8}" srcOrd="1" destOrd="0" presId="urn:microsoft.com/office/officeart/2005/8/layout/cycle5"/>
    <dgm:cxn modelId="{5A13DF8C-C0E6-4213-9EA3-4A77FC838F4E}" type="presParOf" srcId="{2F921846-1E93-42D7-A1AE-C4AF37F7D7A7}" destId="{6052E403-4131-460D-8232-7BFFC6DE33F6}" srcOrd="2" destOrd="0" presId="urn:microsoft.com/office/officeart/2005/8/layout/cycle5"/>
    <dgm:cxn modelId="{1E196A70-46ED-4728-A664-2D03CADFFAB8}" type="presParOf" srcId="{2F921846-1E93-42D7-A1AE-C4AF37F7D7A7}" destId="{1E38BF6C-8D20-417B-91E9-F4A5B6DB0469}" srcOrd="3" destOrd="0" presId="urn:microsoft.com/office/officeart/2005/8/layout/cycle5"/>
    <dgm:cxn modelId="{44FD2153-F142-495C-969D-CADD44E5AB20}" type="presParOf" srcId="{2F921846-1E93-42D7-A1AE-C4AF37F7D7A7}" destId="{6CDB8583-744D-4B4A-A61C-AB7625F0BA8F}" srcOrd="4" destOrd="0" presId="urn:microsoft.com/office/officeart/2005/8/layout/cycle5"/>
    <dgm:cxn modelId="{D8437DC4-9853-4A16-BCED-767B9154F549}" type="presParOf" srcId="{2F921846-1E93-42D7-A1AE-C4AF37F7D7A7}" destId="{69F6FEB7-F42F-47F6-A115-31599A15A9E2}" srcOrd="5" destOrd="0" presId="urn:microsoft.com/office/officeart/2005/8/layout/cycle5"/>
    <dgm:cxn modelId="{69AEAF0B-5054-407E-A8E0-98DE3A4189A3}" type="presParOf" srcId="{2F921846-1E93-42D7-A1AE-C4AF37F7D7A7}" destId="{DC4A33BD-C533-4C60-8A20-F19996ABB1BF}" srcOrd="6" destOrd="0" presId="urn:microsoft.com/office/officeart/2005/8/layout/cycle5"/>
    <dgm:cxn modelId="{D0F7BB52-615E-407D-9E49-B39AA893933E}" type="presParOf" srcId="{2F921846-1E93-42D7-A1AE-C4AF37F7D7A7}" destId="{191CF11E-2341-48E0-B856-77602DB74A44}" srcOrd="7" destOrd="0" presId="urn:microsoft.com/office/officeart/2005/8/layout/cycle5"/>
    <dgm:cxn modelId="{9281276D-7F57-409E-82AB-F4925A854993}" type="presParOf" srcId="{2F921846-1E93-42D7-A1AE-C4AF37F7D7A7}" destId="{E125BFD2-13C0-46F2-81C0-9B8FC0A1D1B0}" srcOrd="8" destOrd="0" presId="urn:microsoft.com/office/officeart/2005/8/layout/cycle5"/>
    <dgm:cxn modelId="{6B20D121-21D4-41FF-9894-E1B85EC0C5D6}" type="presParOf" srcId="{2F921846-1E93-42D7-A1AE-C4AF37F7D7A7}" destId="{BDA67B65-B8A0-4D68-AC9B-CA0EB4E5C396}" srcOrd="9" destOrd="0" presId="urn:microsoft.com/office/officeart/2005/8/layout/cycle5"/>
    <dgm:cxn modelId="{8F2BA8B0-2F02-4295-B6D5-09C3E336FD26}" type="presParOf" srcId="{2F921846-1E93-42D7-A1AE-C4AF37F7D7A7}" destId="{78521ACF-157C-4053-BA03-0BB30D57EE72}" srcOrd="10" destOrd="0" presId="urn:microsoft.com/office/officeart/2005/8/layout/cycle5"/>
    <dgm:cxn modelId="{35F666D0-19C5-4EBC-A781-957366EF7958}" type="presParOf" srcId="{2F921846-1E93-42D7-A1AE-C4AF37F7D7A7}" destId="{C358CD99-CB51-4FE3-BB7F-7353F4360EAB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36770C1-B9CD-4269-9546-894E46BD37A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9786FB6-D03E-4462-819B-EC4FD999AA2E}">
      <dgm:prSet phldrT="[Texto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  <a:latin typeface="Maiandra GD" panose="020E0502030308020204" pitchFamily="34" charset="0"/>
            </a:rPr>
            <a:t>Pasos</a:t>
          </a:r>
          <a:endParaRPr lang="es-EC" sz="19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5630E27-EA7A-4A50-AEAF-C7D2A5D1013D}" type="parTrans" cxnId="{7D72F78A-D739-4BAE-BF1D-C4EE8EEE0071}">
      <dgm:prSet/>
      <dgm:spPr/>
      <dgm:t>
        <a:bodyPr/>
        <a:lstStyle/>
        <a:p>
          <a:endParaRPr lang="es-EC"/>
        </a:p>
      </dgm:t>
    </dgm:pt>
    <dgm:pt modelId="{327417C4-5F5B-4643-BE67-05D2CCDC06D0}" type="sibTrans" cxnId="{7D72F78A-D739-4BAE-BF1D-C4EE8EEE0071}">
      <dgm:prSet/>
      <dgm:spPr/>
      <dgm:t>
        <a:bodyPr/>
        <a:lstStyle/>
        <a:p>
          <a:endParaRPr lang="es-EC"/>
        </a:p>
      </dgm:t>
    </dgm:pt>
    <dgm:pt modelId="{C1E2BE0B-D161-4A95-8A90-E59B11E31119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B0F4001-7791-4F94-8442-2B6A5A67184D}" type="parTrans" cxnId="{052BA81D-2836-464E-8041-C3EFE43E3278}">
      <dgm:prSet/>
      <dgm:spPr/>
      <dgm:t>
        <a:bodyPr/>
        <a:lstStyle/>
        <a:p>
          <a:endParaRPr lang="es-EC"/>
        </a:p>
      </dgm:t>
    </dgm:pt>
    <dgm:pt modelId="{68D81F44-BB3A-4E8F-9ED2-6D566B3A601B}" type="sibTrans" cxnId="{052BA81D-2836-464E-8041-C3EFE43E3278}">
      <dgm:prSet/>
      <dgm:spPr/>
      <dgm:t>
        <a:bodyPr/>
        <a:lstStyle/>
        <a:p>
          <a:endParaRPr lang="es-EC"/>
        </a:p>
      </dgm:t>
    </dgm:pt>
    <dgm:pt modelId="{033D88CD-2EB3-47F5-81A3-B7E967247FD0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22D9FC0-5B23-4FE7-BAE2-93EDF3DB1880}" type="parTrans" cxnId="{8D739387-7127-451C-8348-BA109329958E}">
      <dgm:prSet/>
      <dgm:spPr/>
      <dgm:t>
        <a:bodyPr/>
        <a:lstStyle/>
        <a:p>
          <a:endParaRPr lang="es-EC"/>
        </a:p>
      </dgm:t>
    </dgm:pt>
    <dgm:pt modelId="{E679DD51-AD7A-4841-87E4-DEE810074819}" type="sibTrans" cxnId="{8D739387-7127-451C-8348-BA109329958E}">
      <dgm:prSet/>
      <dgm:spPr/>
      <dgm:t>
        <a:bodyPr/>
        <a:lstStyle/>
        <a:p>
          <a:endParaRPr lang="es-EC"/>
        </a:p>
      </dgm:t>
    </dgm:pt>
    <dgm:pt modelId="{FF5FA583-D6F1-4364-A698-60B7342BC6D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7C0C3665-B395-42C8-AA40-A346A8B08417}" type="parTrans" cxnId="{B89D0ED4-D13B-4751-91D8-F2DD3D8DA4D9}">
      <dgm:prSet/>
      <dgm:spPr/>
      <dgm:t>
        <a:bodyPr/>
        <a:lstStyle/>
        <a:p>
          <a:endParaRPr lang="es-EC"/>
        </a:p>
      </dgm:t>
    </dgm:pt>
    <dgm:pt modelId="{287B2646-3BEF-4421-A8E4-4F3193D9CCF5}" type="sibTrans" cxnId="{B89D0ED4-D13B-4751-91D8-F2DD3D8DA4D9}">
      <dgm:prSet/>
      <dgm:spPr/>
      <dgm:t>
        <a:bodyPr/>
        <a:lstStyle/>
        <a:p>
          <a:endParaRPr lang="es-EC"/>
        </a:p>
      </dgm:t>
    </dgm:pt>
    <dgm:pt modelId="{282A704B-809A-4209-A37E-4DABD4A5CD4C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CDE4C46-539E-4455-A236-A0C75F0EF12F}" type="sibTrans" cxnId="{E24CBC50-BFEA-4D21-8992-E8854483D689}">
      <dgm:prSet/>
      <dgm:spPr/>
      <dgm:t>
        <a:bodyPr/>
        <a:lstStyle/>
        <a:p>
          <a:endParaRPr lang="es-EC"/>
        </a:p>
      </dgm:t>
    </dgm:pt>
    <dgm:pt modelId="{7EC07D25-E03A-4EED-9F1B-223934BA33F2}" type="parTrans" cxnId="{E24CBC50-BFEA-4D21-8992-E8854483D689}">
      <dgm:prSet/>
      <dgm:spPr/>
      <dgm:t>
        <a:bodyPr/>
        <a:lstStyle/>
        <a:p>
          <a:endParaRPr lang="es-EC"/>
        </a:p>
      </dgm:t>
    </dgm:pt>
    <dgm:pt modelId="{EF902638-5EEB-44C1-956A-498090FD3B4E}" type="pres">
      <dgm:prSet presAssocID="{936770C1-B9CD-4269-9546-894E46BD37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F4B8F45-0C35-4FFB-B6BA-9E25A6C54D5F}" type="pres">
      <dgm:prSet presAssocID="{09786FB6-D03E-4462-819B-EC4FD999AA2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270143-7837-43FF-9BE8-31C4D4EEA85E}" type="pres">
      <dgm:prSet presAssocID="{327417C4-5F5B-4643-BE67-05D2CCDC06D0}" presName="sibTrans" presStyleLbl="sibTrans2D1" presStyleIdx="0" presStyleCnt="4"/>
      <dgm:spPr/>
      <dgm:t>
        <a:bodyPr/>
        <a:lstStyle/>
        <a:p>
          <a:endParaRPr lang="es-EC"/>
        </a:p>
      </dgm:t>
    </dgm:pt>
    <dgm:pt modelId="{74CCC733-5F4C-4678-A606-5B9FA3EFBAF3}" type="pres">
      <dgm:prSet presAssocID="{327417C4-5F5B-4643-BE67-05D2CCDC06D0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3E3C3F0D-4CE0-434E-9A99-7E5D5E6DA909}" type="pres">
      <dgm:prSet presAssocID="{C1E2BE0B-D161-4A95-8A90-E59B11E3111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E0FC19-61FC-45B6-90CB-A031B16FA0D7}" type="pres">
      <dgm:prSet presAssocID="{68D81F44-BB3A-4E8F-9ED2-6D566B3A601B}" presName="sibTrans" presStyleLbl="sibTrans2D1" presStyleIdx="1" presStyleCnt="4"/>
      <dgm:spPr/>
      <dgm:t>
        <a:bodyPr/>
        <a:lstStyle/>
        <a:p>
          <a:endParaRPr lang="es-EC"/>
        </a:p>
      </dgm:t>
    </dgm:pt>
    <dgm:pt modelId="{1386F686-0B6F-4956-A85B-4BBE0EA55B88}" type="pres">
      <dgm:prSet presAssocID="{68D81F44-BB3A-4E8F-9ED2-6D566B3A601B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49AE7E6F-99FE-467C-B226-66ECBC76ED00}" type="pres">
      <dgm:prSet presAssocID="{033D88CD-2EB3-47F5-81A3-B7E967247FD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9C2851-4933-4173-9382-E5CA3F5C7D1E}" type="pres">
      <dgm:prSet presAssocID="{E679DD51-AD7A-4841-87E4-DEE810074819}" presName="sibTrans" presStyleLbl="sibTrans2D1" presStyleIdx="2" presStyleCnt="4"/>
      <dgm:spPr/>
      <dgm:t>
        <a:bodyPr/>
        <a:lstStyle/>
        <a:p>
          <a:endParaRPr lang="es-EC"/>
        </a:p>
      </dgm:t>
    </dgm:pt>
    <dgm:pt modelId="{35F7A9CA-8836-41C0-A7C2-BA3F00806202}" type="pres">
      <dgm:prSet presAssocID="{E679DD51-AD7A-4841-87E4-DEE810074819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EBCE6BFE-E8B5-4672-A5F8-85C76F4D2109}" type="pres">
      <dgm:prSet presAssocID="{282A704B-809A-4209-A37E-4DABD4A5CD4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A632C2-060E-4B23-9621-D70040F9A8AB}" type="pres">
      <dgm:prSet presAssocID="{9CDE4C46-539E-4455-A236-A0C75F0EF12F}" presName="sibTrans" presStyleLbl="sibTrans2D1" presStyleIdx="3" presStyleCnt="4"/>
      <dgm:spPr/>
      <dgm:t>
        <a:bodyPr/>
        <a:lstStyle/>
        <a:p>
          <a:endParaRPr lang="es-EC"/>
        </a:p>
      </dgm:t>
    </dgm:pt>
    <dgm:pt modelId="{D3552556-C1BC-4F87-83B6-3A13663ABB10}" type="pres">
      <dgm:prSet presAssocID="{9CDE4C46-539E-4455-A236-A0C75F0EF12F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05E32E97-6F7B-4CE5-BF1D-7383455BBE20}" type="pres">
      <dgm:prSet presAssocID="{FF5FA583-D6F1-4364-A698-60B7342BC6D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7E8E662-A6EA-40B9-B17F-C3D0796B81F8}" type="presOf" srcId="{E679DD51-AD7A-4841-87E4-DEE810074819}" destId="{CC9C2851-4933-4173-9382-E5CA3F5C7D1E}" srcOrd="0" destOrd="0" presId="urn:microsoft.com/office/officeart/2005/8/layout/process5"/>
    <dgm:cxn modelId="{913AA30A-0AC4-445B-B6F9-813C53689366}" type="presOf" srcId="{68D81F44-BB3A-4E8F-9ED2-6D566B3A601B}" destId="{1386F686-0B6F-4956-A85B-4BBE0EA55B88}" srcOrd="1" destOrd="0" presId="urn:microsoft.com/office/officeart/2005/8/layout/process5"/>
    <dgm:cxn modelId="{7D72F78A-D739-4BAE-BF1D-C4EE8EEE0071}" srcId="{936770C1-B9CD-4269-9546-894E46BD37A6}" destId="{09786FB6-D03E-4462-819B-EC4FD999AA2E}" srcOrd="0" destOrd="0" parTransId="{55630E27-EA7A-4A50-AEAF-C7D2A5D1013D}" sibTransId="{327417C4-5F5B-4643-BE67-05D2CCDC06D0}"/>
    <dgm:cxn modelId="{E24CBC50-BFEA-4D21-8992-E8854483D689}" srcId="{936770C1-B9CD-4269-9546-894E46BD37A6}" destId="{282A704B-809A-4209-A37E-4DABD4A5CD4C}" srcOrd="3" destOrd="0" parTransId="{7EC07D25-E03A-4EED-9F1B-223934BA33F2}" sibTransId="{9CDE4C46-539E-4455-A236-A0C75F0EF12F}"/>
    <dgm:cxn modelId="{A39A95DB-E911-4DBF-916E-A346E19CF012}" type="presOf" srcId="{FF5FA583-D6F1-4364-A698-60B7342BC6D1}" destId="{05E32E97-6F7B-4CE5-BF1D-7383455BBE20}" srcOrd="0" destOrd="0" presId="urn:microsoft.com/office/officeart/2005/8/layout/process5"/>
    <dgm:cxn modelId="{D578C4CC-84C4-40DB-B6CF-57186204C053}" type="presOf" srcId="{327417C4-5F5B-4643-BE67-05D2CCDC06D0}" destId="{70270143-7837-43FF-9BE8-31C4D4EEA85E}" srcOrd="0" destOrd="0" presId="urn:microsoft.com/office/officeart/2005/8/layout/process5"/>
    <dgm:cxn modelId="{B3E798DC-B87D-47AB-BEB7-CB3D6F09905F}" type="presOf" srcId="{282A704B-809A-4209-A37E-4DABD4A5CD4C}" destId="{EBCE6BFE-E8B5-4672-A5F8-85C76F4D2109}" srcOrd="0" destOrd="0" presId="urn:microsoft.com/office/officeart/2005/8/layout/process5"/>
    <dgm:cxn modelId="{C958F24B-1043-4DD9-BFAB-74721F0809A7}" type="presOf" srcId="{9CDE4C46-539E-4455-A236-A0C75F0EF12F}" destId="{40A632C2-060E-4B23-9621-D70040F9A8AB}" srcOrd="0" destOrd="0" presId="urn:microsoft.com/office/officeart/2005/8/layout/process5"/>
    <dgm:cxn modelId="{D70208EC-EE6B-432B-B542-602E71AED9C1}" type="presOf" srcId="{936770C1-B9CD-4269-9546-894E46BD37A6}" destId="{EF902638-5EEB-44C1-956A-498090FD3B4E}" srcOrd="0" destOrd="0" presId="urn:microsoft.com/office/officeart/2005/8/layout/process5"/>
    <dgm:cxn modelId="{B3C1C24B-67BD-4C74-A682-DD0343466F1E}" type="presOf" srcId="{68D81F44-BB3A-4E8F-9ED2-6D566B3A601B}" destId="{F3E0FC19-61FC-45B6-90CB-A031B16FA0D7}" srcOrd="0" destOrd="0" presId="urn:microsoft.com/office/officeart/2005/8/layout/process5"/>
    <dgm:cxn modelId="{D373C028-62FD-4DFD-A576-B9A6504E94F8}" type="presOf" srcId="{09786FB6-D03E-4462-819B-EC4FD999AA2E}" destId="{BF4B8F45-0C35-4FFB-B6BA-9E25A6C54D5F}" srcOrd="0" destOrd="0" presId="urn:microsoft.com/office/officeart/2005/8/layout/process5"/>
    <dgm:cxn modelId="{3E7ADBD5-4836-46C5-B165-0749D63C214C}" type="presOf" srcId="{E679DD51-AD7A-4841-87E4-DEE810074819}" destId="{35F7A9CA-8836-41C0-A7C2-BA3F00806202}" srcOrd="1" destOrd="0" presId="urn:microsoft.com/office/officeart/2005/8/layout/process5"/>
    <dgm:cxn modelId="{B89D0ED4-D13B-4751-91D8-F2DD3D8DA4D9}" srcId="{936770C1-B9CD-4269-9546-894E46BD37A6}" destId="{FF5FA583-D6F1-4364-A698-60B7342BC6D1}" srcOrd="4" destOrd="0" parTransId="{7C0C3665-B395-42C8-AA40-A346A8B08417}" sibTransId="{287B2646-3BEF-4421-A8E4-4F3193D9CCF5}"/>
    <dgm:cxn modelId="{AF572D8A-EC9E-4B04-8494-4A926603B183}" type="presOf" srcId="{033D88CD-2EB3-47F5-81A3-B7E967247FD0}" destId="{49AE7E6F-99FE-467C-B226-66ECBC76ED00}" srcOrd="0" destOrd="0" presId="urn:microsoft.com/office/officeart/2005/8/layout/process5"/>
    <dgm:cxn modelId="{8D739387-7127-451C-8348-BA109329958E}" srcId="{936770C1-B9CD-4269-9546-894E46BD37A6}" destId="{033D88CD-2EB3-47F5-81A3-B7E967247FD0}" srcOrd="2" destOrd="0" parTransId="{122D9FC0-5B23-4FE7-BAE2-93EDF3DB1880}" sibTransId="{E679DD51-AD7A-4841-87E4-DEE810074819}"/>
    <dgm:cxn modelId="{F1020826-4C85-4374-9B95-C879DEB3B4BB}" type="presOf" srcId="{327417C4-5F5B-4643-BE67-05D2CCDC06D0}" destId="{74CCC733-5F4C-4678-A606-5B9FA3EFBAF3}" srcOrd="1" destOrd="0" presId="urn:microsoft.com/office/officeart/2005/8/layout/process5"/>
    <dgm:cxn modelId="{06800942-7673-4D29-BF27-7ABC6B111E77}" type="presOf" srcId="{9CDE4C46-539E-4455-A236-A0C75F0EF12F}" destId="{D3552556-C1BC-4F87-83B6-3A13663ABB10}" srcOrd="1" destOrd="0" presId="urn:microsoft.com/office/officeart/2005/8/layout/process5"/>
    <dgm:cxn modelId="{66C0EFB2-00C0-4F96-89B2-BAB497A42B0E}" type="presOf" srcId="{C1E2BE0B-D161-4A95-8A90-E59B11E31119}" destId="{3E3C3F0D-4CE0-434E-9A99-7E5D5E6DA909}" srcOrd="0" destOrd="0" presId="urn:microsoft.com/office/officeart/2005/8/layout/process5"/>
    <dgm:cxn modelId="{052BA81D-2836-464E-8041-C3EFE43E3278}" srcId="{936770C1-B9CD-4269-9546-894E46BD37A6}" destId="{C1E2BE0B-D161-4A95-8A90-E59B11E31119}" srcOrd="1" destOrd="0" parTransId="{1B0F4001-7791-4F94-8442-2B6A5A67184D}" sibTransId="{68D81F44-BB3A-4E8F-9ED2-6D566B3A601B}"/>
    <dgm:cxn modelId="{C4EF3AF5-A5DF-4DFA-BC46-705FDD9BFBBB}" type="presParOf" srcId="{EF902638-5EEB-44C1-956A-498090FD3B4E}" destId="{BF4B8F45-0C35-4FFB-B6BA-9E25A6C54D5F}" srcOrd="0" destOrd="0" presId="urn:microsoft.com/office/officeart/2005/8/layout/process5"/>
    <dgm:cxn modelId="{AF1ECD8D-C2C6-4FCA-8114-36F85F52DB67}" type="presParOf" srcId="{EF902638-5EEB-44C1-956A-498090FD3B4E}" destId="{70270143-7837-43FF-9BE8-31C4D4EEA85E}" srcOrd="1" destOrd="0" presId="urn:microsoft.com/office/officeart/2005/8/layout/process5"/>
    <dgm:cxn modelId="{1BA6E1B3-E033-4FAF-A2B0-9659D9D76A0F}" type="presParOf" srcId="{70270143-7837-43FF-9BE8-31C4D4EEA85E}" destId="{74CCC733-5F4C-4678-A606-5B9FA3EFBAF3}" srcOrd="0" destOrd="0" presId="urn:microsoft.com/office/officeart/2005/8/layout/process5"/>
    <dgm:cxn modelId="{5ED23EB5-456E-4338-9C61-74472D286433}" type="presParOf" srcId="{EF902638-5EEB-44C1-956A-498090FD3B4E}" destId="{3E3C3F0D-4CE0-434E-9A99-7E5D5E6DA909}" srcOrd="2" destOrd="0" presId="urn:microsoft.com/office/officeart/2005/8/layout/process5"/>
    <dgm:cxn modelId="{BCD4EB68-3B2F-4358-AB13-1E48EACDC2D6}" type="presParOf" srcId="{EF902638-5EEB-44C1-956A-498090FD3B4E}" destId="{F3E0FC19-61FC-45B6-90CB-A031B16FA0D7}" srcOrd="3" destOrd="0" presId="urn:microsoft.com/office/officeart/2005/8/layout/process5"/>
    <dgm:cxn modelId="{95F79A19-D87D-4565-BC8E-717F9E0F9C0A}" type="presParOf" srcId="{F3E0FC19-61FC-45B6-90CB-A031B16FA0D7}" destId="{1386F686-0B6F-4956-A85B-4BBE0EA55B88}" srcOrd="0" destOrd="0" presId="urn:microsoft.com/office/officeart/2005/8/layout/process5"/>
    <dgm:cxn modelId="{880CDDD7-D7C9-4C92-A49A-D8CCA77740DE}" type="presParOf" srcId="{EF902638-5EEB-44C1-956A-498090FD3B4E}" destId="{49AE7E6F-99FE-467C-B226-66ECBC76ED00}" srcOrd="4" destOrd="0" presId="urn:microsoft.com/office/officeart/2005/8/layout/process5"/>
    <dgm:cxn modelId="{1C428B23-7ACD-4B28-A050-4C773A1EBE7B}" type="presParOf" srcId="{EF902638-5EEB-44C1-956A-498090FD3B4E}" destId="{CC9C2851-4933-4173-9382-E5CA3F5C7D1E}" srcOrd="5" destOrd="0" presId="urn:microsoft.com/office/officeart/2005/8/layout/process5"/>
    <dgm:cxn modelId="{07E11AD7-87EF-4E2A-A5F4-FEA050289D70}" type="presParOf" srcId="{CC9C2851-4933-4173-9382-E5CA3F5C7D1E}" destId="{35F7A9CA-8836-41C0-A7C2-BA3F00806202}" srcOrd="0" destOrd="0" presId="urn:microsoft.com/office/officeart/2005/8/layout/process5"/>
    <dgm:cxn modelId="{033CC81D-F3B4-44CA-978A-0176977F87ED}" type="presParOf" srcId="{EF902638-5EEB-44C1-956A-498090FD3B4E}" destId="{EBCE6BFE-E8B5-4672-A5F8-85C76F4D2109}" srcOrd="6" destOrd="0" presId="urn:microsoft.com/office/officeart/2005/8/layout/process5"/>
    <dgm:cxn modelId="{8E431CE9-56DB-4E24-BDCC-DEABD3219F63}" type="presParOf" srcId="{EF902638-5EEB-44C1-956A-498090FD3B4E}" destId="{40A632C2-060E-4B23-9621-D70040F9A8AB}" srcOrd="7" destOrd="0" presId="urn:microsoft.com/office/officeart/2005/8/layout/process5"/>
    <dgm:cxn modelId="{0D863A8F-D064-47F9-81BC-E0CD8ED7ED8C}" type="presParOf" srcId="{40A632C2-060E-4B23-9621-D70040F9A8AB}" destId="{D3552556-C1BC-4F87-83B6-3A13663ABB10}" srcOrd="0" destOrd="0" presId="urn:microsoft.com/office/officeart/2005/8/layout/process5"/>
    <dgm:cxn modelId="{FD30A8EE-5C33-4A45-8F09-0A8AD08E7AAF}" type="presParOf" srcId="{EF902638-5EEB-44C1-956A-498090FD3B4E}" destId="{05E32E97-6F7B-4CE5-BF1D-7383455BBE20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7D1E7EF-B8DD-41D3-B54D-6E6F6AA99FA9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C49C30B-B931-4DEF-A6B9-83EDD83132FE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Maiandra GD" panose="020E0502030308020204" pitchFamily="34" charset="0"/>
            </a:rPr>
            <a:t>Materiales</a:t>
          </a:r>
          <a:endParaRPr lang="es-EC" sz="20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E9B5AC30-C78A-4A75-83D3-5878FED37C89}" type="parTrans" cxnId="{A941C85C-2685-4099-BBEB-CD03394660D9}">
      <dgm:prSet/>
      <dgm:spPr/>
      <dgm:t>
        <a:bodyPr/>
        <a:lstStyle/>
        <a:p>
          <a:endParaRPr lang="es-EC"/>
        </a:p>
      </dgm:t>
    </dgm:pt>
    <dgm:pt modelId="{18466A21-1595-4F39-A5F0-67629F1670A3}" type="sibTrans" cxnId="{A941C85C-2685-4099-BBEB-CD03394660D9}">
      <dgm:prSet/>
      <dgm:spPr/>
      <dgm:t>
        <a:bodyPr/>
        <a:lstStyle/>
        <a:p>
          <a:endParaRPr lang="es-EC"/>
        </a:p>
      </dgm:t>
    </dgm:pt>
    <dgm:pt modelId="{2AB144D2-0898-4013-8F8E-6D5EF907E590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36D163E9-960E-4AD3-ACF7-6D298FD1C2D3}" type="parTrans" cxnId="{FC3E8EBA-8BB7-4E8C-80D6-99618BC6BD60}">
      <dgm:prSet/>
      <dgm:spPr/>
      <dgm:t>
        <a:bodyPr/>
        <a:lstStyle/>
        <a:p>
          <a:endParaRPr lang="es-EC"/>
        </a:p>
      </dgm:t>
    </dgm:pt>
    <dgm:pt modelId="{21849FD3-4B2A-4FE9-A461-54289360593C}" type="sibTrans" cxnId="{FC3E8EBA-8BB7-4E8C-80D6-99618BC6BD60}">
      <dgm:prSet/>
      <dgm:spPr/>
      <dgm:t>
        <a:bodyPr/>
        <a:lstStyle/>
        <a:p>
          <a:endParaRPr lang="es-EC"/>
        </a:p>
      </dgm:t>
    </dgm:pt>
    <dgm:pt modelId="{F355F2A7-37BC-49FC-8220-446D73D95FE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F7BC3E3-FB55-4BD8-8252-9B5036B512D8}" type="parTrans" cxnId="{46E24A40-009B-4E09-B6A2-C7BBC9BEBEFA}">
      <dgm:prSet/>
      <dgm:spPr/>
      <dgm:t>
        <a:bodyPr/>
        <a:lstStyle/>
        <a:p>
          <a:endParaRPr lang="es-EC"/>
        </a:p>
      </dgm:t>
    </dgm:pt>
    <dgm:pt modelId="{4851087B-6844-4A02-8683-DDF97D3C8031}" type="sibTrans" cxnId="{46E24A40-009B-4E09-B6A2-C7BBC9BEBEFA}">
      <dgm:prSet/>
      <dgm:spPr/>
      <dgm:t>
        <a:bodyPr/>
        <a:lstStyle/>
        <a:p>
          <a:endParaRPr lang="es-EC"/>
        </a:p>
      </dgm:t>
    </dgm:pt>
    <dgm:pt modelId="{F1006D6E-F5A8-402E-9E59-8F88CBA314E4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2B4D345-C8C4-4E43-B4D3-7A50E7EAB4BE}" type="parTrans" cxnId="{23F10301-510E-47C2-82C4-256247992C3B}">
      <dgm:prSet/>
      <dgm:spPr/>
      <dgm:t>
        <a:bodyPr/>
        <a:lstStyle/>
        <a:p>
          <a:endParaRPr lang="es-EC"/>
        </a:p>
      </dgm:t>
    </dgm:pt>
    <dgm:pt modelId="{133A0244-1DF3-4782-A738-E4AEFA4E534E}" type="sibTrans" cxnId="{23F10301-510E-47C2-82C4-256247992C3B}">
      <dgm:prSet/>
      <dgm:spPr/>
      <dgm:t>
        <a:bodyPr/>
        <a:lstStyle/>
        <a:p>
          <a:endParaRPr lang="es-EC"/>
        </a:p>
      </dgm:t>
    </dgm:pt>
    <dgm:pt modelId="{CE4DFC76-653E-45A7-A356-697244E71F34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80366B5-1794-49A6-9375-FFDEC1263D24}" type="parTrans" cxnId="{76250EAB-CE71-4530-B8BF-B22F400E50FC}">
      <dgm:prSet/>
      <dgm:spPr/>
      <dgm:t>
        <a:bodyPr/>
        <a:lstStyle/>
        <a:p>
          <a:endParaRPr lang="es-EC"/>
        </a:p>
      </dgm:t>
    </dgm:pt>
    <dgm:pt modelId="{A2D24819-B65B-418E-A2FE-5717B259FC4A}" type="sibTrans" cxnId="{76250EAB-CE71-4530-B8BF-B22F400E50FC}">
      <dgm:prSet/>
      <dgm:spPr/>
      <dgm:t>
        <a:bodyPr/>
        <a:lstStyle/>
        <a:p>
          <a:endParaRPr lang="es-EC"/>
        </a:p>
      </dgm:t>
    </dgm:pt>
    <dgm:pt modelId="{1F75914F-392C-4ACB-B781-A15FD48B87F1}" type="pres">
      <dgm:prSet presAssocID="{37D1E7EF-B8DD-41D3-B54D-6E6F6AA99FA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730BB61-DCEB-4854-A149-610BDA2300D5}" type="pres">
      <dgm:prSet presAssocID="{9C49C30B-B931-4DEF-A6B9-83EDD83132F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34978F-F90B-43ED-B5A4-35E26B958759}" type="pres">
      <dgm:prSet presAssocID="{18466A21-1595-4F39-A5F0-67629F1670A3}" presName="sibTrans" presStyleLbl="sibTrans2D1" presStyleIdx="0" presStyleCnt="4"/>
      <dgm:spPr/>
      <dgm:t>
        <a:bodyPr/>
        <a:lstStyle/>
        <a:p>
          <a:endParaRPr lang="es-EC"/>
        </a:p>
      </dgm:t>
    </dgm:pt>
    <dgm:pt modelId="{6112A27E-324A-4948-A71E-CE6EAE2FF1E6}" type="pres">
      <dgm:prSet presAssocID="{18466A21-1595-4F39-A5F0-67629F1670A3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E21914BD-216E-4753-AB0C-32964D01C183}" type="pres">
      <dgm:prSet presAssocID="{2AB144D2-0898-4013-8F8E-6D5EF907E590}" presName="node" presStyleLbl="node1" presStyleIdx="1" presStyleCnt="5" custScaleX="109808" custScaleY="1117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EDA3EB-76BD-46A1-9BB0-C07ADFF9BF18}" type="pres">
      <dgm:prSet presAssocID="{21849FD3-4B2A-4FE9-A461-54289360593C}" presName="sibTrans" presStyleLbl="sibTrans2D1" presStyleIdx="1" presStyleCnt="4"/>
      <dgm:spPr/>
      <dgm:t>
        <a:bodyPr/>
        <a:lstStyle/>
        <a:p>
          <a:endParaRPr lang="es-EC"/>
        </a:p>
      </dgm:t>
    </dgm:pt>
    <dgm:pt modelId="{7149664F-72CA-4BBC-B5CA-49DA16E9283D}" type="pres">
      <dgm:prSet presAssocID="{21849FD3-4B2A-4FE9-A461-54289360593C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5C553327-3061-4296-802C-197F17E83E1C}" type="pres">
      <dgm:prSet presAssocID="{F355F2A7-37BC-49FC-8220-446D73D95FE6}" presName="node" presStyleLbl="node1" presStyleIdx="2" presStyleCnt="5" custScaleX="136323" custScaleY="1189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4DD072-D931-4A5B-95E1-9656A98711F9}" type="pres">
      <dgm:prSet presAssocID="{4851087B-6844-4A02-8683-DDF97D3C8031}" presName="sibTrans" presStyleLbl="sibTrans2D1" presStyleIdx="2" presStyleCnt="4"/>
      <dgm:spPr/>
      <dgm:t>
        <a:bodyPr/>
        <a:lstStyle/>
        <a:p>
          <a:endParaRPr lang="es-EC"/>
        </a:p>
      </dgm:t>
    </dgm:pt>
    <dgm:pt modelId="{60AD3059-342F-4C39-9750-9F407C16ED69}" type="pres">
      <dgm:prSet presAssocID="{4851087B-6844-4A02-8683-DDF97D3C8031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DB2383A4-2E63-4395-88D9-4CAC0B973D4C}" type="pres">
      <dgm:prSet presAssocID="{F1006D6E-F5A8-402E-9E59-8F88CBA314E4}" presName="node" presStyleLbl="node1" presStyleIdx="3" presStyleCnt="5" custScaleX="137609" custScaleY="1217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F4479A-82E6-4D8A-96E2-2CFA0B0B2E12}" type="pres">
      <dgm:prSet presAssocID="{133A0244-1DF3-4782-A738-E4AEFA4E534E}" presName="sibTrans" presStyleLbl="sibTrans2D1" presStyleIdx="3" presStyleCnt="4"/>
      <dgm:spPr/>
      <dgm:t>
        <a:bodyPr/>
        <a:lstStyle/>
        <a:p>
          <a:endParaRPr lang="es-EC"/>
        </a:p>
      </dgm:t>
    </dgm:pt>
    <dgm:pt modelId="{7AFCAFB8-806A-4AB7-94C3-8B63879FF79B}" type="pres">
      <dgm:prSet presAssocID="{133A0244-1DF3-4782-A738-E4AEFA4E534E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05AFDA07-13BE-4922-94EE-06FCED1EC861}" type="pres">
      <dgm:prSet presAssocID="{CE4DFC76-653E-45A7-A356-697244E71F34}" presName="node" presStyleLbl="node1" presStyleIdx="4" presStyleCnt="5" custScaleX="121893" custScaleY="1234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6E24A40-009B-4E09-B6A2-C7BBC9BEBEFA}" srcId="{37D1E7EF-B8DD-41D3-B54D-6E6F6AA99FA9}" destId="{F355F2A7-37BC-49FC-8220-446D73D95FE6}" srcOrd="2" destOrd="0" parTransId="{BF7BC3E3-FB55-4BD8-8252-9B5036B512D8}" sibTransId="{4851087B-6844-4A02-8683-DDF97D3C8031}"/>
    <dgm:cxn modelId="{69FB622C-DE77-4053-8C68-BF93B20E4257}" type="presOf" srcId="{21849FD3-4B2A-4FE9-A461-54289360593C}" destId="{7149664F-72CA-4BBC-B5CA-49DA16E9283D}" srcOrd="1" destOrd="0" presId="urn:microsoft.com/office/officeart/2005/8/layout/process5"/>
    <dgm:cxn modelId="{71D70921-A95C-4DC4-A570-3D3773D23428}" type="presOf" srcId="{133A0244-1DF3-4782-A738-E4AEFA4E534E}" destId="{7AFCAFB8-806A-4AB7-94C3-8B63879FF79B}" srcOrd="1" destOrd="0" presId="urn:microsoft.com/office/officeart/2005/8/layout/process5"/>
    <dgm:cxn modelId="{F7639731-8B11-477E-A190-57C228342064}" type="presOf" srcId="{CE4DFC76-653E-45A7-A356-697244E71F34}" destId="{05AFDA07-13BE-4922-94EE-06FCED1EC861}" srcOrd="0" destOrd="0" presId="urn:microsoft.com/office/officeart/2005/8/layout/process5"/>
    <dgm:cxn modelId="{1D4276DE-F15A-4048-BACA-27D8FC2220F4}" type="presOf" srcId="{37D1E7EF-B8DD-41D3-B54D-6E6F6AA99FA9}" destId="{1F75914F-392C-4ACB-B781-A15FD48B87F1}" srcOrd="0" destOrd="0" presId="urn:microsoft.com/office/officeart/2005/8/layout/process5"/>
    <dgm:cxn modelId="{12A6A887-92B7-4495-BD5F-441E00744132}" type="presOf" srcId="{133A0244-1DF3-4782-A738-E4AEFA4E534E}" destId="{47F4479A-82E6-4D8A-96E2-2CFA0B0B2E12}" srcOrd="0" destOrd="0" presId="urn:microsoft.com/office/officeart/2005/8/layout/process5"/>
    <dgm:cxn modelId="{A941C85C-2685-4099-BBEB-CD03394660D9}" srcId="{37D1E7EF-B8DD-41D3-B54D-6E6F6AA99FA9}" destId="{9C49C30B-B931-4DEF-A6B9-83EDD83132FE}" srcOrd="0" destOrd="0" parTransId="{E9B5AC30-C78A-4A75-83D3-5878FED37C89}" sibTransId="{18466A21-1595-4F39-A5F0-67629F1670A3}"/>
    <dgm:cxn modelId="{B135E32C-6EAB-421E-BE66-3E2AD839853A}" type="presOf" srcId="{2AB144D2-0898-4013-8F8E-6D5EF907E590}" destId="{E21914BD-216E-4753-AB0C-32964D01C183}" srcOrd="0" destOrd="0" presId="urn:microsoft.com/office/officeart/2005/8/layout/process5"/>
    <dgm:cxn modelId="{8D75D8FF-3A9B-4311-8E13-1201F9769010}" type="presOf" srcId="{9C49C30B-B931-4DEF-A6B9-83EDD83132FE}" destId="{A730BB61-DCEB-4854-A149-610BDA2300D5}" srcOrd="0" destOrd="0" presId="urn:microsoft.com/office/officeart/2005/8/layout/process5"/>
    <dgm:cxn modelId="{4626221B-208D-4DB4-A260-FB89965F2B6A}" type="presOf" srcId="{18466A21-1595-4F39-A5F0-67629F1670A3}" destId="{9234978F-F90B-43ED-B5A4-35E26B958759}" srcOrd="0" destOrd="0" presId="urn:microsoft.com/office/officeart/2005/8/layout/process5"/>
    <dgm:cxn modelId="{B0D278E6-FD57-4855-9EC1-4A6373AD58C2}" type="presOf" srcId="{4851087B-6844-4A02-8683-DDF97D3C8031}" destId="{1B4DD072-D931-4A5B-95E1-9656A98711F9}" srcOrd="0" destOrd="0" presId="urn:microsoft.com/office/officeart/2005/8/layout/process5"/>
    <dgm:cxn modelId="{EDA8D47D-88E8-4776-95B7-94AF1737105F}" type="presOf" srcId="{4851087B-6844-4A02-8683-DDF97D3C8031}" destId="{60AD3059-342F-4C39-9750-9F407C16ED69}" srcOrd="1" destOrd="0" presId="urn:microsoft.com/office/officeart/2005/8/layout/process5"/>
    <dgm:cxn modelId="{34809893-BA5B-49FC-AAF6-DEDDCBB86C6F}" type="presOf" srcId="{18466A21-1595-4F39-A5F0-67629F1670A3}" destId="{6112A27E-324A-4948-A71E-CE6EAE2FF1E6}" srcOrd="1" destOrd="0" presId="urn:microsoft.com/office/officeart/2005/8/layout/process5"/>
    <dgm:cxn modelId="{FC3E8EBA-8BB7-4E8C-80D6-99618BC6BD60}" srcId="{37D1E7EF-B8DD-41D3-B54D-6E6F6AA99FA9}" destId="{2AB144D2-0898-4013-8F8E-6D5EF907E590}" srcOrd="1" destOrd="0" parTransId="{36D163E9-960E-4AD3-ACF7-6D298FD1C2D3}" sibTransId="{21849FD3-4B2A-4FE9-A461-54289360593C}"/>
    <dgm:cxn modelId="{23F10301-510E-47C2-82C4-256247992C3B}" srcId="{37D1E7EF-B8DD-41D3-B54D-6E6F6AA99FA9}" destId="{F1006D6E-F5A8-402E-9E59-8F88CBA314E4}" srcOrd="3" destOrd="0" parTransId="{12B4D345-C8C4-4E43-B4D3-7A50E7EAB4BE}" sibTransId="{133A0244-1DF3-4782-A738-E4AEFA4E534E}"/>
    <dgm:cxn modelId="{76250EAB-CE71-4530-B8BF-B22F400E50FC}" srcId="{37D1E7EF-B8DD-41D3-B54D-6E6F6AA99FA9}" destId="{CE4DFC76-653E-45A7-A356-697244E71F34}" srcOrd="4" destOrd="0" parTransId="{D80366B5-1794-49A6-9375-FFDEC1263D24}" sibTransId="{A2D24819-B65B-418E-A2FE-5717B259FC4A}"/>
    <dgm:cxn modelId="{5E51BD9A-5173-4C6D-B22E-D1426B8325C0}" type="presOf" srcId="{21849FD3-4B2A-4FE9-A461-54289360593C}" destId="{2CEDA3EB-76BD-46A1-9BB0-C07ADFF9BF18}" srcOrd="0" destOrd="0" presId="urn:microsoft.com/office/officeart/2005/8/layout/process5"/>
    <dgm:cxn modelId="{4147AF44-4ADE-4BCC-890E-29A52C8BB652}" type="presOf" srcId="{F355F2A7-37BC-49FC-8220-446D73D95FE6}" destId="{5C553327-3061-4296-802C-197F17E83E1C}" srcOrd="0" destOrd="0" presId="urn:microsoft.com/office/officeart/2005/8/layout/process5"/>
    <dgm:cxn modelId="{F3C109C8-1725-46CD-B622-A84895664668}" type="presOf" srcId="{F1006D6E-F5A8-402E-9E59-8F88CBA314E4}" destId="{DB2383A4-2E63-4395-88D9-4CAC0B973D4C}" srcOrd="0" destOrd="0" presId="urn:microsoft.com/office/officeart/2005/8/layout/process5"/>
    <dgm:cxn modelId="{21845B4E-45C0-4820-8B29-CAB462EE2357}" type="presParOf" srcId="{1F75914F-392C-4ACB-B781-A15FD48B87F1}" destId="{A730BB61-DCEB-4854-A149-610BDA2300D5}" srcOrd="0" destOrd="0" presId="urn:microsoft.com/office/officeart/2005/8/layout/process5"/>
    <dgm:cxn modelId="{16B9DCCA-A99C-4BA2-A896-761B5404FB92}" type="presParOf" srcId="{1F75914F-392C-4ACB-B781-A15FD48B87F1}" destId="{9234978F-F90B-43ED-B5A4-35E26B958759}" srcOrd="1" destOrd="0" presId="urn:microsoft.com/office/officeart/2005/8/layout/process5"/>
    <dgm:cxn modelId="{0F3313DE-E0C1-406E-AC7C-16154F32F7C8}" type="presParOf" srcId="{9234978F-F90B-43ED-B5A4-35E26B958759}" destId="{6112A27E-324A-4948-A71E-CE6EAE2FF1E6}" srcOrd="0" destOrd="0" presId="urn:microsoft.com/office/officeart/2005/8/layout/process5"/>
    <dgm:cxn modelId="{53A06627-A6D0-4B70-99A0-150655038847}" type="presParOf" srcId="{1F75914F-392C-4ACB-B781-A15FD48B87F1}" destId="{E21914BD-216E-4753-AB0C-32964D01C183}" srcOrd="2" destOrd="0" presId="urn:microsoft.com/office/officeart/2005/8/layout/process5"/>
    <dgm:cxn modelId="{AB976ABA-CD09-4E46-9524-D74546E54A72}" type="presParOf" srcId="{1F75914F-392C-4ACB-B781-A15FD48B87F1}" destId="{2CEDA3EB-76BD-46A1-9BB0-C07ADFF9BF18}" srcOrd="3" destOrd="0" presId="urn:microsoft.com/office/officeart/2005/8/layout/process5"/>
    <dgm:cxn modelId="{F39B405A-59AF-4CDF-8EE6-9934B61DCF4A}" type="presParOf" srcId="{2CEDA3EB-76BD-46A1-9BB0-C07ADFF9BF18}" destId="{7149664F-72CA-4BBC-B5CA-49DA16E9283D}" srcOrd="0" destOrd="0" presId="urn:microsoft.com/office/officeart/2005/8/layout/process5"/>
    <dgm:cxn modelId="{E0EF89BA-C536-460D-B7CE-5784C4EBB886}" type="presParOf" srcId="{1F75914F-392C-4ACB-B781-A15FD48B87F1}" destId="{5C553327-3061-4296-802C-197F17E83E1C}" srcOrd="4" destOrd="0" presId="urn:microsoft.com/office/officeart/2005/8/layout/process5"/>
    <dgm:cxn modelId="{854266F5-045A-4577-9D7C-835ED2CBD596}" type="presParOf" srcId="{1F75914F-392C-4ACB-B781-A15FD48B87F1}" destId="{1B4DD072-D931-4A5B-95E1-9656A98711F9}" srcOrd="5" destOrd="0" presId="urn:microsoft.com/office/officeart/2005/8/layout/process5"/>
    <dgm:cxn modelId="{B419E7BF-C4F8-41AF-AB1B-E1EA500D3F74}" type="presParOf" srcId="{1B4DD072-D931-4A5B-95E1-9656A98711F9}" destId="{60AD3059-342F-4C39-9750-9F407C16ED69}" srcOrd="0" destOrd="0" presId="urn:microsoft.com/office/officeart/2005/8/layout/process5"/>
    <dgm:cxn modelId="{D3DE8213-D326-4EB2-B631-355A6AC994F1}" type="presParOf" srcId="{1F75914F-392C-4ACB-B781-A15FD48B87F1}" destId="{DB2383A4-2E63-4395-88D9-4CAC0B973D4C}" srcOrd="6" destOrd="0" presId="urn:microsoft.com/office/officeart/2005/8/layout/process5"/>
    <dgm:cxn modelId="{010C2257-B778-4451-8E75-EA4ADE9401FD}" type="presParOf" srcId="{1F75914F-392C-4ACB-B781-A15FD48B87F1}" destId="{47F4479A-82E6-4D8A-96E2-2CFA0B0B2E12}" srcOrd="7" destOrd="0" presId="urn:microsoft.com/office/officeart/2005/8/layout/process5"/>
    <dgm:cxn modelId="{1F64EB0B-341C-40CA-9502-77C5B50EB4D1}" type="presParOf" srcId="{47F4479A-82E6-4D8A-96E2-2CFA0B0B2E12}" destId="{7AFCAFB8-806A-4AB7-94C3-8B63879FF79B}" srcOrd="0" destOrd="0" presId="urn:microsoft.com/office/officeart/2005/8/layout/process5"/>
    <dgm:cxn modelId="{75C3DBAE-6CC8-4774-8369-99E18C50B921}" type="presParOf" srcId="{1F75914F-392C-4ACB-B781-A15FD48B87F1}" destId="{05AFDA07-13BE-4922-94EE-06FCED1EC861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C293A1-6181-4598-B801-553E5814B582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FF79AA3A-C0A6-477E-97EC-225A65E553BF}">
      <dgm:prSet phldrT="[Texto]" custT="1"/>
      <dgm:spPr/>
      <dgm:t>
        <a:bodyPr/>
        <a:lstStyle/>
        <a:p>
          <a:pPr algn="ctr"/>
          <a:r>
            <a:rPr lang="es-EC" sz="1800" b="1" dirty="0" smtClean="0">
              <a:latin typeface="Maiandra GD" panose="020E0502030308020204" pitchFamily="34" charset="0"/>
            </a:rPr>
            <a:t>Problema de Investigación</a:t>
          </a:r>
          <a:endParaRPr lang="es-EC" sz="1800" b="1" dirty="0">
            <a:latin typeface="Maiandra GD" panose="020E0502030308020204" pitchFamily="34" charset="0"/>
          </a:endParaRPr>
        </a:p>
      </dgm:t>
    </dgm:pt>
    <dgm:pt modelId="{1ABB926F-F421-41BD-A27F-D0503DB1F803}" type="parTrans" cxnId="{B6E6D871-C24D-42AB-9544-650741321435}">
      <dgm:prSet/>
      <dgm:spPr/>
      <dgm:t>
        <a:bodyPr/>
        <a:lstStyle/>
        <a:p>
          <a:endParaRPr lang="es-EC"/>
        </a:p>
      </dgm:t>
    </dgm:pt>
    <dgm:pt modelId="{D0FD1E61-5AD7-4748-8080-99835E13AFE9}" type="sibTrans" cxnId="{B6E6D871-C24D-42AB-9544-650741321435}">
      <dgm:prSet/>
      <dgm:spPr/>
      <dgm:t>
        <a:bodyPr/>
        <a:lstStyle/>
        <a:p>
          <a:endParaRPr lang="es-EC"/>
        </a:p>
      </dgm:t>
    </dgm:pt>
    <dgm:pt modelId="{987F3BFC-C6DF-4FB2-A1E5-3DF811A84E62}">
      <dgm:prSet custT="1"/>
      <dgm:spPr/>
      <dgm:t>
        <a:bodyPr/>
        <a:lstStyle/>
        <a:p>
          <a:pPr algn="just"/>
          <a:r>
            <a:rPr lang="es-EC" sz="2400" dirty="0" smtClean="0">
              <a:latin typeface="Maiandra GD" panose="020E0502030308020204" pitchFamily="34" charset="0"/>
            </a:rPr>
            <a:t>¿Cómo fortalecen las técnicas de higiene en la crianza humanizada de los niños de 3 meses a 5 años del Centro de Desarrollo Infantil “Anna </a:t>
          </a:r>
          <a:r>
            <a:rPr lang="es-EC" sz="2400" dirty="0" err="1" smtClean="0">
              <a:latin typeface="Maiandra GD" panose="020E0502030308020204" pitchFamily="34" charset="0"/>
            </a:rPr>
            <a:t>Eleanor</a:t>
          </a:r>
          <a:r>
            <a:rPr lang="es-EC" sz="2400" dirty="0" smtClean="0">
              <a:latin typeface="Maiandra GD" panose="020E0502030308020204" pitchFamily="34" charset="0"/>
            </a:rPr>
            <a:t> Roosevelt” en el período lectivo 2012 – 2013?</a:t>
          </a:r>
          <a:endParaRPr lang="es-EC" sz="2400" dirty="0">
            <a:latin typeface="Maiandra GD" panose="020E0502030308020204" pitchFamily="34" charset="0"/>
          </a:endParaRPr>
        </a:p>
      </dgm:t>
    </dgm:pt>
    <dgm:pt modelId="{942CBA64-5394-4F69-89DD-E80BFA01BEC8}" type="parTrans" cxnId="{C27B1527-3EC5-4257-A007-2153D3FE49CD}">
      <dgm:prSet/>
      <dgm:spPr/>
      <dgm:t>
        <a:bodyPr/>
        <a:lstStyle/>
        <a:p>
          <a:endParaRPr lang="es-EC"/>
        </a:p>
      </dgm:t>
    </dgm:pt>
    <dgm:pt modelId="{7C39F5F5-CEAF-4452-B8CB-223DC10E4BE5}" type="sibTrans" cxnId="{C27B1527-3EC5-4257-A007-2153D3FE49CD}">
      <dgm:prSet/>
      <dgm:spPr/>
      <dgm:t>
        <a:bodyPr/>
        <a:lstStyle/>
        <a:p>
          <a:endParaRPr lang="es-EC"/>
        </a:p>
      </dgm:t>
    </dgm:pt>
    <dgm:pt modelId="{B042387B-21A7-4E32-83C3-98E61F90E82C}" type="pres">
      <dgm:prSet presAssocID="{99C293A1-6181-4598-B801-553E5814B5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E423110-0DE4-4916-8375-8D6D24AB3894}" type="pres">
      <dgm:prSet presAssocID="{FF79AA3A-C0A6-477E-97EC-225A65E553BF}" presName="parentLin" presStyleCnt="0"/>
      <dgm:spPr/>
      <dgm:t>
        <a:bodyPr/>
        <a:lstStyle/>
        <a:p>
          <a:endParaRPr lang="es-EC"/>
        </a:p>
      </dgm:t>
    </dgm:pt>
    <dgm:pt modelId="{28365EF3-6DAD-438E-98B4-EE8689948898}" type="pres">
      <dgm:prSet presAssocID="{FF79AA3A-C0A6-477E-97EC-225A65E553BF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CBFFA763-9BF6-4300-B6D1-C687AEC72319}" type="pres">
      <dgm:prSet presAssocID="{FF79AA3A-C0A6-477E-97EC-225A65E553BF}" presName="parentText" presStyleLbl="node1" presStyleIdx="0" presStyleCnt="1" custScaleX="69302" custScaleY="34803" custLinFactY="-82947" custLinFactNeighborX="-6861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64BA0C-2816-4A5F-B297-A9CFFA2D2719}" type="pres">
      <dgm:prSet presAssocID="{FF79AA3A-C0A6-477E-97EC-225A65E553BF}" presName="negativeSpace" presStyleCnt="0"/>
      <dgm:spPr/>
      <dgm:t>
        <a:bodyPr/>
        <a:lstStyle/>
        <a:p>
          <a:endParaRPr lang="es-EC"/>
        </a:p>
      </dgm:t>
    </dgm:pt>
    <dgm:pt modelId="{613F064D-BDA7-4BA8-A565-9DE7153B1C26}" type="pres">
      <dgm:prSet presAssocID="{FF79AA3A-C0A6-477E-97EC-225A65E553BF}" presName="childText" presStyleLbl="conFgAcc1" presStyleIdx="0" presStyleCnt="1" custScaleY="77469" custLinFactNeighborX="1020" custLinFactNeighborY="479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DDCB10-C39C-4FB8-94A0-FBD18E1E84E7}" type="presOf" srcId="{987F3BFC-C6DF-4FB2-A1E5-3DF811A84E62}" destId="{613F064D-BDA7-4BA8-A565-9DE7153B1C26}" srcOrd="0" destOrd="0" presId="urn:microsoft.com/office/officeart/2005/8/layout/list1"/>
    <dgm:cxn modelId="{B2AF5A01-E0F4-4D4D-AFF8-BD8190552A6E}" type="presOf" srcId="{99C293A1-6181-4598-B801-553E5814B582}" destId="{B042387B-21A7-4E32-83C3-98E61F90E82C}" srcOrd="0" destOrd="0" presId="urn:microsoft.com/office/officeart/2005/8/layout/list1"/>
    <dgm:cxn modelId="{D24B16D4-E6D5-43C1-84EB-0B64286945E4}" type="presOf" srcId="{FF79AA3A-C0A6-477E-97EC-225A65E553BF}" destId="{CBFFA763-9BF6-4300-B6D1-C687AEC72319}" srcOrd="1" destOrd="0" presId="urn:microsoft.com/office/officeart/2005/8/layout/list1"/>
    <dgm:cxn modelId="{B6E6D871-C24D-42AB-9544-650741321435}" srcId="{99C293A1-6181-4598-B801-553E5814B582}" destId="{FF79AA3A-C0A6-477E-97EC-225A65E553BF}" srcOrd="0" destOrd="0" parTransId="{1ABB926F-F421-41BD-A27F-D0503DB1F803}" sibTransId="{D0FD1E61-5AD7-4748-8080-99835E13AFE9}"/>
    <dgm:cxn modelId="{C27B1527-3EC5-4257-A007-2153D3FE49CD}" srcId="{FF79AA3A-C0A6-477E-97EC-225A65E553BF}" destId="{987F3BFC-C6DF-4FB2-A1E5-3DF811A84E62}" srcOrd="0" destOrd="0" parTransId="{942CBA64-5394-4F69-89DD-E80BFA01BEC8}" sibTransId="{7C39F5F5-CEAF-4452-B8CB-223DC10E4BE5}"/>
    <dgm:cxn modelId="{E2170A1C-2281-4B95-A9C5-0A943BCFBAC5}" type="presOf" srcId="{FF79AA3A-C0A6-477E-97EC-225A65E553BF}" destId="{28365EF3-6DAD-438E-98B4-EE8689948898}" srcOrd="0" destOrd="0" presId="urn:microsoft.com/office/officeart/2005/8/layout/list1"/>
    <dgm:cxn modelId="{8C46D3AC-A508-478B-9C9E-A04C837E4EC7}" type="presParOf" srcId="{B042387B-21A7-4E32-83C3-98E61F90E82C}" destId="{0E423110-0DE4-4916-8375-8D6D24AB3894}" srcOrd="0" destOrd="0" presId="urn:microsoft.com/office/officeart/2005/8/layout/list1"/>
    <dgm:cxn modelId="{665B3B79-48E5-4F2A-BA20-12BFF72027A9}" type="presParOf" srcId="{0E423110-0DE4-4916-8375-8D6D24AB3894}" destId="{28365EF3-6DAD-438E-98B4-EE8689948898}" srcOrd="0" destOrd="0" presId="urn:microsoft.com/office/officeart/2005/8/layout/list1"/>
    <dgm:cxn modelId="{498DA147-62A1-44F4-8BF0-3E68B398FDA9}" type="presParOf" srcId="{0E423110-0DE4-4916-8375-8D6D24AB3894}" destId="{CBFFA763-9BF6-4300-B6D1-C687AEC72319}" srcOrd="1" destOrd="0" presId="urn:microsoft.com/office/officeart/2005/8/layout/list1"/>
    <dgm:cxn modelId="{D81A4DD2-6B1C-4702-81D1-DBA9C5560028}" type="presParOf" srcId="{B042387B-21A7-4E32-83C3-98E61F90E82C}" destId="{3664BA0C-2816-4A5F-B297-A9CFFA2D2719}" srcOrd="1" destOrd="0" presId="urn:microsoft.com/office/officeart/2005/8/layout/list1"/>
    <dgm:cxn modelId="{E12E63A7-8B21-4445-8A92-2E118F65DAEB}" type="presParOf" srcId="{B042387B-21A7-4E32-83C3-98E61F90E82C}" destId="{613F064D-BDA7-4BA8-A565-9DE7153B1C2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D47FFD3-E89B-444D-9BB5-7145AE04E664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CE27FAB-E29A-4652-A6C9-35D86970FAB0}">
      <dgm:prSet phldrT="[Texto]" custT="1"/>
      <dgm:spPr/>
      <dgm:t>
        <a:bodyPr/>
        <a:lstStyle/>
        <a:p>
          <a:r>
            <a:rPr lang="es-EC" sz="2000" b="1" dirty="0" smtClean="0">
              <a:latin typeface="Maiandra GD" panose="020E0502030308020204" pitchFamily="34" charset="0"/>
            </a:rPr>
            <a:t>Espacios</a:t>
          </a:r>
          <a:endParaRPr lang="es-EC" sz="2000" b="1" dirty="0">
            <a:latin typeface="Maiandra GD" panose="020E0502030308020204" pitchFamily="34" charset="0"/>
          </a:endParaRPr>
        </a:p>
      </dgm:t>
    </dgm:pt>
    <dgm:pt modelId="{76CED654-E650-46AE-B32A-A4C37BE68CC0}" type="parTrans" cxnId="{0127CE1E-7AB2-4BF8-B651-8A9106C4A0C9}">
      <dgm:prSet/>
      <dgm:spPr/>
      <dgm:t>
        <a:bodyPr/>
        <a:lstStyle/>
        <a:p>
          <a:endParaRPr lang="es-EC"/>
        </a:p>
      </dgm:t>
    </dgm:pt>
    <dgm:pt modelId="{EFD5D546-86B5-4FEC-A960-635309E2BDC7}" type="sibTrans" cxnId="{0127CE1E-7AB2-4BF8-B651-8A9106C4A0C9}">
      <dgm:prSet/>
      <dgm:spPr/>
      <dgm:t>
        <a:bodyPr/>
        <a:lstStyle/>
        <a:p>
          <a:endParaRPr lang="es-EC"/>
        </a:p>
      </dgm:t>
    </dgm:pt>
    <dgm:pt modelId="{FFBD6793-1071-4FF9-9167-DEBD7A723593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Hogar</a:t>
          </a:r>
          <a:endParaRPr lang="es-EC" sz="1800" dirty="0">
            <a:latin typeface="Maiandra GD" panose="020E0502030308020204" pitchFamily="34" charset="0"/>
          </a:endParaRPr>
        </a:p>
      </dgm:t>
    </dgm:pt>
    <dgm:pt modelId="{5A8A79C1-09C7-4C7E-8188-0C2F179AD973}" type="parTrans" cxnId="{CECBB30D-726D-46C5-AC5B-3FBEBAF00332}">
      <dgm:prSet/>
      <dgm:spPr/>
      <dgm:t>
        <a:bodyPr/>
        <a:lstStyle/>
        <a:p>
          <a:endParaRPr lang="es-EC"/>
        </a:p>
      </dgm:t>
    </dgm:pt>
    <dgm:pt modelId="{8CAF62D7-70CF-4774-8ABE-C3118F400FBA}" type="sibTrans" cxnId="{CECBB30D-726D-46C5-AC5B-3FBEBAF00332}">
      <dgm:prSet/>
      <dgm:spPr/>
      <dgm:t>
        <a:bodyPr/>
        <a:lstStyle/>
        <a:p>
          <a:endParaRPr lang="es-EC"/>
        </a:p>
      </dgm:t>
    </dgm:pt>
    <dgm:pt modelId="{1C1DD6EE-348F-48B6-9AC2-D86AB3E4CEA4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Centro infantil</a:t>
          </a:r>
          <a:endParaRPr lang="es-EC" sz="1800" dirty="0">
            <a:latin typeface="Maiandra GD" panose="020E0502030308020204" pitchFamily="34" charset="0"/>
          </a:endParaRPr>
        </a:p>
      </dgm:t>
    </dgm:pt>
    <dgm:pt modelId="{D9685837-0D6C-4115-869C-F9A873240813}" type="parTrans" cxnId="{974C915B-FFDB-4CA9-858A-E5F3C5101B90}">
      <dgm:prSet/>
      <dgm:spPr/>
      <dgm:t>
        <a:bodyPr/>
        <a:lstStyle/>
        <a:p>
          <a:endParaRPr lang="es-EC"/>
        </a:p>
      </dgm:t>
    </dgm:pt>
    <dgm:pt modelId="{814CACFF-5E9E-4049-A9AF-0630575CA39C}" type="sibTrans" cxnId="{974C915B-FFDB-4CA9-858A-E5F3C5101B90}">
      <dgm:prSet/>
      <dgm:spPr/>
      <dgm:t>
        <a:bodyPr/>
        <a:lstStyle/>
        <a:p>
          <a:endParaRPr lang="es-EC"/>
        </a:p>
      </dgm:t>
    </dgm:pt>
    <dgm:pt modelId="{32A20261-13A8-4CE0-B7CD-5C9954D181A3}" type="pres">
      <dgm:prSet presAssocID="{5D47FFD3-E89B-444D-9BB5-7145AE04E664}" presName="Name0" presStyleCnt="0">
        <dgm:presLayoutVars>
          <dgm:dir/>
          <dgm:animLvl val="lvl"/>
          <dgm:resizeHandles val="exact"/>
        </dgm:presLayoutVars>
      </dgm:prSet>
      <dgm:spPr/>
    </dgm:pt>
    <dgm:pt modelId="{A147E15F-B676-4AE8-AFF4-74BFE64600A3}" type="pres">
      <dgm:prSet presAssocID="{5CE27FAB-E29A-4652-A6C9-35D86970FAB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389356-F73D-48BD-AA06-D8E1899D9F52}" type="pres">
      <dgm:prSet presAssocID="{EFD5D546-86B5-4FEC-A960-635309E2BDC7}" presName="parTxOnlySpace" presStyleCnt="0"/>
      <dgm:spPr/>
    </dgm:pt>
    <dgm:pt modelId="{2FAC989A-2CA6-4703-9937-78AE0B7BDA88}" type="pres">
      <dgm:prSet presAssocID="{FFBD6793-1071-4FF9-9167-DEBD7A72359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52B061-33F6-47FF-99EA-ED39402FCEFB}" type="pres">
      <dgm:prSet presAssocID="{8CAF62D7-70CF-4774-8ABE-C3118F400FBA}" presName="parTxOnlySpace" presStyleCnt="0"/>
      <dgm:spPr/>
    </dgm:pt>
    <dgm:pt modelId="{8E77E295-817F-4EFB-AC87-D3989AED7692}" type="pres">
      <dgm:prSet presAssocID="{1C1DD6EE-348F-48B6-9AC2-D86AB3E4CEA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3A5538C-DB22-4FEB-8331-83F3A3E4D154}" type="presOf" srcId="{FFBD6793-1071-4FF9-9167-DEBD7A723593}" destId="{2FAC989A-2CA6-4703-9937-78AE0B7BDA88}" srcOrd="0" destOrd="0" presId="urn:microsoft.com/office/officeart/2005/8/layout/chevron1"/>
    <dgm:cxn modelId="{777671E5-22AA-42EA-A23A-C39822DB720A}" type="presOf" srcId="{1C1DD6EE-348F-48B6-9AC2-D86AB3E4CEA4}" destId="{8E77E295-817F-4EFB-AC87-D3989AED7692}" srcOrd="0" destOrd="0" presId="urn:microsoft.com/office/officeart/2005/8/layout/chevron1"/>
    <dgm:cxn modelId="{CECBB30D-726D-46C5-AC5B-3FBEBAF00332}" srcId="{5D47FFD3-E89B-444D-9BB5-7145AE04E664}" destId="{FFBD6793-1071-4FF9-9167-DEBD7A723593}" srcOrd="1" destOrd="0" parTransId="{5A8A79C1-09C7-4C7E-8188-0C2F179AD973}" sibTransId="{8CAF62D7-70CF-4774-8ABE-C3118F400FBA}"/>
    <dgm:cxn modelId="{4591F14C-1BCE-4A32-986E-9C2F2B5263C9}" type="presOf" srcId="{5D47FFD3-E89B-444D-9BB5-7145AE04E664}" destId="{32A20261-13A8-4CE0-B7CD-5C9954D181A3}" srcOrd="0" destOrd="0" presId="urn:microsoft.com/office/officeart/2005/8/layout/chevron1"/>
    <dgm:cxn modelId="{E36BE5F6-67E0-4084-9E1E-03AD9CE2B1D2}" type="presOf" srcId="{5CE27FAB-E29A-4652-A6C9-35D86970FAB0}" destId="{A147E15F-B676-4AE8-AFF4-74BFE64600A3}" srcOrd="0" destOrd="0" presId="urn:microsoft.com/office/officeart/2005/8/layout/chevron1"/>
    <dgm:cxn modelId="{974C915B-FFDB-4CA9-858A-E5F3C5101B90}" srcId="{5D47FFD3-E89B-444D-9BB5-7145AE04E664}" destId="{1C1DD6EE-348F-48B6-9AC2-D86AB3E4CEA4}" srcOrd="2" destOrd="0" parTransId="{D9685837-0D6C-4115-869C-F9A873240813}" sibTransId="{814CACFF-5E9E-4049-A9AF-0630575CA39C}"/>
    <dgm:cxn modelId="{0127CE1E-7AB2-4BF8-B651-8A9106C4A0C9}" srcId="{5D47FFD3-E89B-444D-9BB5-7145AE04E664}" destId="{5CE27FAB-E29A-4652-A6C9-35D86970FAB0}" srcOrd="0" destOrd="0" parTransId="{76CED654-E650-46AE-B32A-A4C37BE68CC0}" sibTransId="{EFD5D546-86B5-4FEC-A960-635309E2BDC7}"/>
    <dgm:cxn modelId="{C808A266-3C50-4998-B01D-4EC27D91DD9F}" type="presParOf" srcId="{32A20261-13A8-4CE0-B7CD-5C9954D181A3}" destId="{A147E15F-B676-4AE8-AFF4-74BFE64600A3}" srcOrd="0" destOrd="0" presId="urn:microsoft.com/office/officeart/2005/8/layout/chevron1"/>
    <dgm:cxn modelId="{A1EBB767-B3BE-4FF6-A3CE-641CB2BA7883}" type="presParOf" srcId="{32A20261-13A8-4CE0-B7CD-5C9954D181A3}" destId="{1F389356-F73D-48BD-AA06-D8E1899D9F52}" srcOrd="1" destOrd="0" presId="urn:microsoft.com/office/officeart/2005/8/layout/chevron1"/>
    <dgm:cxn modelId="{48916042-892A-434A-9932-55895E7E4D3E}" type="presParOf" srcId="{32A20261-13A8-4CE0-B7CD-5C9954D181A3}" destId="{2FAC989A-2CA6-4703-9937-78AE0B7BDA88}" srcOrd="2" destOrd="0" presId="urn:microsoft.com/office/officeart/2005/8/layout/chevron1"/>
    <dgm:cxn modelId="{C8987404-E53F-4940-B44C-24D850F69751}" type="presParOf" srcId="{32A20261-13A8-4CE0-B7CD-5C9954D181A3}" destId="{3752B061-33F6-47FF-99EA-ED39402FCEFB}" srcOrd="3" destOrd="0" presId="urn:microsoft.com/office/officeart/2005/8/layout/chevron1"/>
    <dgm:cxn modelId="{C0430A5D-4782-4932-AE6C-B79C98DFD3A7}" type="presParOf" srcId="{32A20261-13A8-4CE0-B7CD-5C9954D181A3}" destId="{8E77E295-817F-4EFB-AC87-D3989AED769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126DCAB2-9CD9-4673-A69F-967791CE4CD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85838D5-B8C3-4BE8-B727-6C3535BE7585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Pasos</a:t>
          </a:r>
          <a:endParaRPr lang="es-EC" sz="18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43B741AD-4447-4A8F-B948-CF7CCB006E9D}" type="parTrans" cxnId="{2FB6DDDF-1126-4842-BC98-145E15E2FC7D}">
      <dgm:prSet/>
      <dgm:spPr/>
      <dgm:t>
        <a:bodyPr/>
        <a:lstStyle/>
        <a:p>
          <a:endParaRPr lang="es-EC"/>
        </a:p>
      </dgm:t>
    </dgm:pt>
    <dgm:pt modelId="{B94EFA94-C042-4203-B5C5-DCA2E3D37A9F}" type="sibTrans" cxnId="{2FB6DDDF-1126-4842-BC98-145E15E2FC7D}">
      <dgm:prSet/>
      <dgm:spPr/>
      <dgm:t>
        <a:bodyPr/>
        <a:lstStyle/>
        <a:p>
          <a:endParaRPr lang="es-EC"/>
        </a:p>
      </dgm:t>
    </dgm:pt>
    <dgm:pt modelId="{AEBCBC38-1E81-4520-8264-7190720C755D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0986FAF-903E-433F-A8BA-DC519D744F9E}" type="parTrans" cxnId="{D0227432-6EEF-4BB2-A8C6-E4E5BC6536AE}">
      <dgm:prSet/>
      <dgm:spPr/>
      <dgm:t>
        <a:bodyPr/>
        <a:lstStyle/>
        <a:p>
          <a:endParaRPr lang="es-EC"/>
        </a:p>
      </dgm:t>
    </dgm:pt>
    <dgm:pt modelId="{0B186646-960D-4837-B3DC-BD4B23AFFA87}" type="sibTrans" cxnId="{D0227432-6EEF-4BB2-A8C6-E4E5BC6536AE}">
      <dgm:prSet/>
      <dgm:spPr/>
      <dgm:t>
        <a:bodyPr/>
        <a:lstStyle/>
        <a:p>
          <a:endParaRPr lang="es-EC"/>
        </a:p>
      </dgm:t>
    </dgm:pt>
    <dgm:pt modelId="{E42E0A7B-9640-451F-B6ED-BA4D94112040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B25AF6E-DA6E-4759-8707-FC7F81B2D56D}" type="parTrans" cxnId="{8B7154AD-6A0C-483F-ACB7-BC7C20CE87A2}">
      <dgm:prSet/>
      <dgm:spPr/>
      <dgm:t>
        <a:bodyPr/>
        <a:lstStyle/>
        <a:p>
          <a:endParaRPr lang="es-EC"/>
        </a:p>
      </dgm:t>
    </dgm:pt>
    <dgm:pt modelId="{CCEC8DE4-119A-4338-A0A7-34E2CA0A208E}" type="sibTrans" cxnId="{8B7154AD-6A0C-483F-ACB7-BC7C20CE87A2}">
      <dgm:prSet/>
      <dgm:spPr/>
      <dgm:t>
        <a:bodyPr/>
        <a:lstStyle/>
        <a:p>
          <a:endParaRPr lang="es-EC"/>
        </a:p>
      </dgm:t>
    </dgm:pt>
    <dgm:pt modelId="{50B42E8E-0501-4C63-89C1-0310A026BB4A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855379B-6FF2-4728-BD83-5756C60DC197}" type="parTrans" cxnId="{B619C790-1EE7-4739-B1C5-93C1FF04933C}">
      <dgm:prSet/>
      <dgm:spPr/>
      <dgm:t>
        <a:bodyPr/>
        <a:lstStyle/>
        <a:p>
          <a:endParaRPr lang="es-EC"/>
        </a:p>
      </dgm:t>
    </dgm:pt>
    <dgm:pt modelId="{FAD02E2A-0735-4EA2-8C2B-B745ECDB2B70}" type="sibTrans" cxnId="{B619C790-1EE7-4739-B1C5-93C1FF04933C}">
      <dgm:prSet/>
      <dgm:spPr/>
      <dgm:t>
        <a:bodyPr/>
        <a:lstStyle/>
        <a:p>
          <a:endParaRPr lang="es-EC"/>
        </a:p>
      </dgm:t>
    </dgm:pt>
    <dgm:pt modelId="{EBDF2AF2-093B-4195-9550-4B6D311E5B5B}" type="pres">
      <dgm:prSet presAssocID="{126DCAB2-9CD9-4673-A69F-967791CE4C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7AF15E9-1530-4020-9ECA-077CFB2AFB4A}" type="pres">
      <dgm:prSet presAssocID="{D85838D5-B8C3-4BE8-B727-6C3535BE7585}" presName="node" presStyleLbl="node1" presStyleIdx="0" presStyleCnt="4" custScaleY="72184" custLinFactNeighborX="-36224" custLinFactNeighborY="-22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361FBD-9649-4930-9E20-922FF74C0046}" type="pres">
      <dgm:prSet presAssocID="{B94EFA94-C042-4203-B5C5-DCA2E3D37A9F}" presName="sibTrans" presStyleLbl="sibTrans2D1" presStyleIdx="0" presStyleCnt="3"/>
      <dgm:spPr/>
      <dgm:t>
        <a:bodyPr/>
        <a:lstStyle/>
        <a:p>
          <a:endParaRPr lang="es-EC"/>
        </a:p>
      </dgm:t>
    </dgm:pt>
    <dgm:pt modelId="{0AB09F93-6696-49F0-A06F-E9A260AB080B}" type="pres">
      <dgm:prSet presAssocID="{B94EFA94-C042-4203-B5C5-DCA2E3D37A9F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9F2B79CE-70E8-49C6-8206-E325789F8A13}" type="pres">
      <dgm:prSet presAssocID="{AEBCBC38-1E81-4520-8264-7190720C755D}" presName="node" presStyleLbl="node1" presStyleIdx="1" presStyleCnt="4" custScaleX="1144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D063DE-A4C2-4438-929F-0C6A1314C0B9}" type="pres">
      <dgm:prSet presAssocID="{0B186646-960D-4837-B3DC-BD4B23AFFA87}" presName="sibTrans" presStyleLbl="sibTrans2D1" presStyleIdx="1" presStyleCnt="3"/>
      <dgm:spPr/>
      <dgm:t>
        <a:bodyPr/>
        <a:lstStyle/>
        <a:p>
          <a:endParaRPr lang="es-EC"/>
        </a:p>
      </dgm:t>
    </dgm:pt>
    <dgm:pt modelId="{BCE89CFC-7BF9-4B6A-8F16-6A813CF41E74}" type="pres">
      <dgm:prSet presAssocID="{0B186646-960D-4837-B3DC-BD4B23AFFA87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E12A4E6A-B22C-4CAB-AF13-DE7B2F668F52}" type="pres">
      <dgm:prSet presAssocID="{E42E0A7B-9640-451F-B6ED-BA4D941120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6BCE73-6760-45FE-A3FD-63FBBDB155B5}" type="pres">
      <dgm:prSet presAssocID="{CCEC8DE4-119A-4338-A0A7-34E2CA0A208E}" presName="sibTrans" presStyleLbl="sibTrans2D1" presStyleIdx="2" presStyleCnt="3"/>
      <dgm:spPr/>
      <dgm:t>
        <a:bodyPr/>
        <a:lstStyle/>
        <a:p>
          <a:endParaRPr lang="es-EC"/>
        </a:p>
      </dgm:t>
    </dgm:pt>
    <dgm:pt modelId="{0FC2CD1A-F115-43D2-83CD-5EA9FC252C63}" type="pres">
      <dgm:prSet presAssocID="{CCEC8DE4-119A-4338-A0A7-34E2CA0A208E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78E9B6EB-EB74-4B41-9C11-DCE652EA626D}" type="pres">
      <dgm:prSet presAssocID="{50B42E8E-0501-4C63-89C1-0310A026BB4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1D96FE1-C3B7-456E-A7B2-6F0759635C11}" type="presOf" srcId="{B94EFA94-C042-4203-B5C5-DCA2E3D37A9F}" destId="{11361FBD-9649-4930-9E20-922FF74C0046}" srcOrd="0" destOrd="0" presId="urn:microsoft.com/office/officeart/2005/8/layout/process5"/>
    <dgm:cxn modelId="{2FB6DDDF-1126-4842-BC98-145E15E2FC7D}" srcId="{126DCAB2-9CD9-4673-A69F-967791CE4CD7}" destId="{D85838D5-B8C3-4BE8-B727-6C3535BE7585}" srcOrd="0" destOrd="0" parTransId="{43B741AD-4447-4A8F-B948-CF7CCB006E9D}" sibTransId="{B94EFA94-C042-4203-B5C5-DCA2E3D37A9F}"/>
    <dgm:cxn modelId="{D0227432-6EEF-4BB2-A8C6-E4E5BC6536AE}" srcId="{126DCAB2-9CD9-4673-A69F-967791CE4CD7}" destId="{AEBCBC38-1E81-4520-8264-7190720C755D}" srcOrd="1" destOrd="0" parTransId="{F0986FAF-903E-433F-A8BA-DC519D744F9E}" sibTransId="{0B186646-960D-4837-B3DC-BD4B23AFFA87}"/>
    <dgm:cxn modelId="{22E98332-2477-414F-8131-D5346E446664}" type="presOf" srcId="{CCEC8DE4-119A-4338-A0A7-34E2CA0A208E}" destId="{9C6BCE73-6760-45FE-A3FD-63FBBDB155B5}" srcOrd="0" destOrd="0" presId="urn:microsoft.com/office/officeart/2005/8/layout/process5"/>
    <dgm:cxn modelId="{1EC9E4A9-8D32-4E23-93B4-B0F5C26E21B3}" type="presOf" srcId="{126DCAB2-9CD9-4673-A69F-967791CE4CD7}" destId="{EBDF2AF2-093B-4195-9550-4B6D311E5B5B}" srcOrd="0" destOrd="0" presId="urn:microsoft.com/office/officeart/2005/8/layout/process5"/>
    <dgm:cxn modelId="{6FA6F809-A850-4A5D-B310-CA2F36861119}" type="presOf" srcId="{D85838D5-B8C3-4BE8-B727-6C3535BE7585}" destId="{97AF15E9-1530-4020-9ECA-077CFB2AFB4A}" srcOrd="0" destOrd="0" presId="urn:microsoft.com/office/officeart/2005/8/layout/process5"/>
    <dgm:cxn modelId="{B619C790-1EE7-4739-B1C5-93C1FF04933C}" srcId="{126DCAB2-9CD9-4673-A69F-967791CE4CD7}" destId="{50B42E8E-0501-4C63-89C1-0310A026BB4A}" srcOrd="3" destOrd="0" parTransId="{1855379B-6FF2-4728-BD83-5756C60DC197}" sibTransId="{FAD02E2A-0735-4EA2-8C2B-B745ECDB2B70}"/>
    <dgm:cxn modelId="{4EDEAC94-A4E7-4056-8FF0-A37006897E45}" type="presOf" srcId="{50B42E8E-0501-4C63-89C1-0310A026BB4A}" destId="{78E9B6EB-EB74-4B41-9C11-DCE652EA626D}" srcOrd="0" destOrd="0" presId="urn:microsoft.com/office/officeart/2005/8/layout/process5"/>
    <dgm:cxn modelId="{C5696F46-08D2-4F4F-B9AC-169F6096B4FD}" type="presOf" srcId="{0B186646-960D-4837-B3DC-BD4B23AFFA87}" destId="{BCE89CFC-7BF9-4B6A-8F16-6A813CF41E74}" srcOrd="1" destOrd="0" presId="urn:microsoft.com/office/officeart/2005/8/layout/process5"/>
    <dgm:cxn modelId="{0BCF5FFB-BCE6-4351-AE50-FEE659A65731}" type="presOf" srcId="{B94EFA94-C042-4203-B5C5-DCA2E3D37A9F}" destId="{0AB09F93-6696-49F0-A06F-E9A260AB080B}" srcOrd="1" destOrd="0" presId="urn:microsoft.com/office/officeart/2005/8/layout/process5"/>
    <dgm:cxn modelId="{BB59D686-0403-4A8D-97C6-A26E91E1FB69}" type="presOf" srcId="{E42E0A7B-9640-451F-B6ED-BA4D94112040}" destId="{E12A4E6A-B22C-4CAB-AF13-DE7B2F668F52}" srcOrd="0" destOrd="0" presId="urn:microsoft.com/office/officeart/2005/8/layout/process5"/>
    <dgm:cxn modelId="{03C4E621-5AA7-4B6F-A17D-D24D8A3C38F8}" type="presOf" srcId="{AEBCBC38-1E81-4520-8264-7190720C755D}" destId="{9F2B79CE-70E8-49C6-8206-E325789F8A13}" srcOrd="0" destOrd="0" presId="urn:microsoft.com/office/officeart/2005/8/layout/process5"/>
    <dgm:cxn modelId="{8B7154AD-6A0C-483F-ACB7-BC7C20CE87A2}" srcId="{126DCAB2-9CD9-4673-A69F-967791CE4CD7}" destId="{E42E0A7B-9640-451F-B6ED-BA4D94112040}" srcOrd="2" destOrd="0" parTransId="{AB25AF6E-DA6E-4759-8707-FC7F81B2D56D}" sibTransId="{CCEC8DE4-119A-4338-A0A7-34E2CA0A208E}"/>
    <dgm:cxn modelId="{925FA220-6B0D-4AEF-ABBE-09B384914A17}" type="presOf" srcId="{CCEC8DE4-119A-4338-A0A7-34E2CA0A208E}" destId="{0FC2CD1A-F115-43D2-83CD-5EA9FC252C63}" srcOrd="1" destOrd="0" presId="urn:microsoft.com/office/officeart/2005/8/layout/process5"/>
    <dgm:cxn modelId="{2F938EC7-191A-475B-8254-98469788F79C}" type="presOf" srcId="{0B186646-960D-4837-B3DC-BD4B23AFFA87}" destId="{01D063DE-A4C2-4438-929F-0C6A1314C0B9}" srcOrd="0" destOrd="0" presId="urn:microsoft.com/office/officeart/2005/8/layout/process5"/>
    <dgm:cxn modelId="{D987EB03-0C1C-416B-8911-5703C0247D4E}" type="presParOf" srcId="{EBDF2AF2-093B-4195-9550-4B6D311E5B5B}" destId="{97AF15E9-1530-4020-9ECA-077CFB2AFB4A}" srcOrd="0" destOrd="0" presId="urn:microsoft.com/office/officeart/2005/8/layout/process5"/>
    <dgm:cxn modelId="{FC8B0BBB-7DDE-4E8B-9F15-D68166CAE874}" type="presParOf" srcId="{EBDF2AF2-093B-4195-9550-4B6D311E5B5B}" destId="{11361FBD-9649-4930-9E20-922FF74C0046}" srcOrd="1" destOrd="0" presId="urn:microsoft.com/office/officeart/2005/8/layout/process5"/>
    <dgm:cxn modelId="{22E99672-5709-4E90-A43B-4E3CC5C098A2}" type="presParOf" srcId="{11361FBD-9649-4930-9E20-922FF74C0046}" destId="{0AB09F93-6696-49F0-A06F-E9A260AB080B}" srcOrd="0" destOrd="0" presId="urn:microsoft.com/office/officeart/2005/8/layout/process5"/>
    <dgm:cxn modelId="{01322013-2614-4243-9068-00E81A2DBBF8}" type="presParOf" srcId="{EBDF2AF2-093B-4195-9550-4B6D311E5B5B}" destId="{9F2B79CE-70E8-49C6-8206-E325789F8A13}" srcOrd="2" destOrd="0" presId="urn:microsoft.com/office/officeart/2005/8/layout/process5"/>
    <dgm:cxn modelId="{9296EDD1-FA60-4141-90A3-7B9908FDA829}" type="presParOf" srcId="{EBDF2AF2-093B-4195-9550-4B6D311E5B5B}" destId="{01D063DE-A4C2-4438-929F-0C6A1314C0B9}" srcOrd="3" destOrd="0" presId="urn:microsoft.com/office/officeart/2005/8/layout/process5"/>
    <dgm:cxn modelId="{833254F0-A528-43BC-8167-8CF86FF9C077}" type="presParOf" srcId="{01D063DE-A4C2-4438-929F-0C6A1314C0B9}" destId="{BCE89CFC-7BF9-4B6A-8F16-6A813CF41E74}" srcOrd="0" destOrd="0" presId="urn:microsoft.com/office/officeart/2005/8/layout/process5"/>
    <dgm:cxn modelId="{45EAA9ED-02DF-4730-B038-E48D8F11EBDE}" type="presParOf" srcId="{EBDF2AF2-093B-4195-9550-4B6D311E5B5B}" destId="{E12A4E6A-B22C-4CAB-AF13-DE7B2F668F52}" srcOrd="4" destOrd="0" presId="urn:microsoft.com/office/officeart/2005/8/layout/process5"/>
    <dgm:cxn modelId="{B7322703-164E-43E0-B99F-CC740D5569B1}" type="presParOf" srcId="{EBDF2AF2-093B-4195-9550-4B6D311E5B5B}" destId="{9C6BCE73-6760-45FE-A3FD-63FBBDB155B5}" srcOrd="5" destOrd="0" presId="urn:microsoft.com/office/officeart/2005/8/layout/process5"/>
    <dgm:cxn modelId="{C8DEF0FA-2A2B-4853-849C-FA9AE2629A6E}" type="presParOf" srcId="{9C6BCE73-6760-45FE-A3FD-63FBBDB155B5}" destId="{0FC2CD1A-F115-43D2-83CD-5EA9FC252C63}" srcOrd="0" destOrd="0" presId="urn:microsoft.com/office/officeart/2005/8/layout/process5"/>
    <dgm:cxn modelId="{61E5D76C-9139-4423-8765-A44E02EEE10A}" type="presParOf" srcId="{EBDF2AF2-093B-4195-9550-4B6D311E5B5B}" destId="{78E9B6EB-EB74-4B41-9C11-DCE652EA626D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D47FFD3-E89B-444D-9BB5-7145AE04E664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CE27FAB-E29A-4652-A6C9-35D86970FAB0}">
      <dgm:prSet phldrT="[Texto]" custT="1"/>
      <dgm:spPr/>
      <dgm:t>
        <a:bodyPr/>
        <a:lstStyle/>
        <a:p>
          <a:r>
            <a:rPr lang="es-EC" sz="2000" b="1" dirty="0" smtClean="0">
              <a:latin typeface="Maiandra GD" panose="020E0502030308020204" pitchFamily="34" charset="0"/>
            </a:rPr>
            <a:t>Espacios</a:t>
          </a:r>
          <a:endParaRPr lang="es-EC" sz="2000" b="1" dirty="0">
            <a:latin typeface="Maiandra GD" panose="020E0502030308020204" pitchFamily="34" charset="0"/>
          </a:endParaRPr>
        </a:p>
      </dgm:t>
    </dgm:pt>
    <dgm:pt modelId="{76CED654-E650-46AE-B32A-A4C37BE68CC0}" type="parTrans" cxnId="{0127CE1E-7AB2-4BF8-B651-8A9106C4A0C9}">
      <dgm:prSet/>
      <dgm:spPr/>
      <dgm:t>
        <a:bodyPr/>
        <a:lstStyle/>
        <a:p>
          <a:endParaRPr lang="es-EC"/>
        </a:p>
      </dgm:t>
    </dgm:pt>
    <dgm:pt modelId="{EFD5D546-86B5-4FEC-A960-635309E2BDC7}" type="sibTrans" cxnId="{0127CE1E-7AB2-4BF8-B651-8A9106C4A0C9}">
      <dgm:prSet/>
      <dgm:spPr/>
      <dgm:t>
        <a:bodyPr/>
        <a:lstStyle/>
        <a:p>
          <a:endParaRPr lang="es-EC"/>
        </a:p>
      </dgm:t>
    </dgm:pt>
    <dgm:pt modelId="{FFBD6793-1071-4FF9-9167-DEBD7A723593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Hogar</a:t>
          </a:r>
          <a:endParaRPr lang="es-EC" sz="1800" dirty="0">
            <a:latin typeface="Maiandra GD" panose="020E0502030308020204" pitchFamily="34" charset="0"/>
          </a:endParaRPr>
        </a:p>
      </dgm:t>
    </dgm:pt>
    <dgm:pt modelId="{5A8A79C1-09C7-4C7E-8188-0C2F179AD973}" type="parTrans" cxnId="{CECBB30D-726D-46C5-AC5B-3FBEBAF00332}">
      <dgm:prSet/>
      <dgm:spPr/>
      <dgm:t>
        <a:bodyPr/>
        <a:lstStyle/>
        <a:p>
          <a:endParaRPr lang="es-EC"/>
        </a:p>
      </dgm:t>
    </dgm:pt>
    <dgm:pt modelId="{8CAF62D7-70CF-4774-8ABE-C3118F400FBA}" type="sibTrans" cxnId="{CECBB30D-726D-46C5-AC5B-3FBEBAF00332}">
      <dgm:prSet/>
      <dgm:spPr/>
      <dgm:t>
        <a:bodyPr/>
        <a:lstStyle/>
        <a:p>
          <a:endParaRPr lang="es-EC"/>
        </a:p>
      </dgm:t>
    </dgm:pt>
    <dgm:pt modelId="{1C1DD6EE-348F-48B6-9AC2-D86AB3E4CEA4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Centro infantil</a:t>
          </a:r>
          <a:endParaRPr lang="es-EC" sz="1800" dirty="0">
            <a:latin typeface="Maiandra GD" panose="020E0502030308020204" pitchFamily="34" charset="0"/>
          </a:endParaRPr>
        </a:p>
      </dgm:t>
    </dgm:pt>
    <dgm:pt modelId="{D9685837-0D6C-4115-869C-F9A873240813}" type="parTrans" cxnId="{974C915B-FFDB-4CA9-858A-E5F3C5101B90}">
      <dgm:prSet/>
      <dgm:spPr/>
      <dgm:t>
        <a:bodyPr/>
        <a:lstStyle/>
        <a:p>
          <a:endParaRPr lang="es-EC"/>
        </a:p>
      </dgm:t>
    </dgm:pt>
    <dgm:pt modelId="{814CACFF-5E9E-4049-A9AF-0630575CA39C}" type="sibTrans" cxnId="{974C915B-FFDB-4CA9-858A-E5F3C5101B90}">
      <dgm:prSet/>
      <dgm:spPr/>
      <dgm:t>
        <a:bodyPr/>
        <a:lstStyle/>
        <a:p>
          <a:endParaRPr lang="es-EC"/>
        </a:p>
      </dgm:t>
    </dgm:pt>
    <dgm:pt modelId="{32A20261-13A8-4CE0-B7CD-5C9954D181A3}" type="pres">
      <dgm:prSet presAssocID="{5D47FFD3-E89B-444D-9BB5-7145AE04E664}" presName="Name0" presStyleCnt="0">
        <dgm:presLayoutVars>
          <dgm:dir/>
          <dgm:animLvl val="lvl"/>
          <dgm:resizeHandles val="exact"/>
        </dgm:presLayoutVars>
      </dgm:prSet>
      <dgm:spPr/>
    </dgm:pt>
    <dgm:pt modelId="{A147E15F-B676-4AE8-AFF4-74BFE64600A3}" type="pres">
      <dgm:prSet presAssocID="{5CE27FAB-E29A-4652-A6C9-35D86970FAB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389356-F73D-48BD-AA06-D8E1899D9F52}" type="pres">
      <dgm:prSet presAssocID="{EFD5D546-86B5-4FEC-A960-635309E2BDC7}" presName="parTxOnlySpace" presStyleCnt="0"/>
      <dgm:spPr/>
    </dgm:pt>
    <dgm:pt modelId="{2FAC989A-2CA6-4703-9937-78AE0B7BDA88}" type="pres">
      <dgm:prSet presAssocID="{FFBD6793-1071-4FF9-9167-DEBD7A72359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52B061-33F6-47FF-99EA-ED39402FCEFB}" type="pres">
      <dgm:prSet presAssocID="{8CAF62D7-70CF-4774-8ABE-C3118F400FBA}" presName="parTxOnlySpace" presStyleCnt="0"/>
      <dgm:spPr/>
    </dgm:pt>
    <dgm:pt modelId="{8E77E295-817F-4EFB-AC87-D3989AED7692}" type="pres">
      <dgm:prSet presAssocID="{1C1DD6EE-348F-48B6-9AC2-D86AB3E4CEA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A46BDC8-B175-487A-80EC-EC730745A098}" type="presOf" srcId="{5CE27FAB-E29A-4652-A6C9-35D86970FAB0}" destId="{A147E15F-B676-4AE8-AFF4-74BFE64600A3}" srcOrd="0" destOrd="0" presId="urn:microsoft.com/office/officeart/2005/8/layout/chevron1"/>
    <dgm:cxn modelId="{CECBB30D-726D-46C5-AC5B-3FBEBAF00332}" srcId="{5D47FFD3-E89B-444D-9BB5-7145AE04E664}" destId="{FFBD6793-1071-4FF9-9167-DEBD7A723593}" srcOrd="1" destOrd="0" parTransId="{5A8A79C1-09C7-4C7E-8188-0C2F179AD973}" sibTransId="{8CAF62D7-70CF-4774-8ABE-C3118F400FBA}"/>
    <dgm:cxn modelId="{9459A873-C439-4DD6-BF1F-F30A0D73DE76}" type="presOf" srcId="{5D47FFD3-E89B-444D-9BB5-7145AE04E664}" destId="{32A20261-13A8-4CE0-B7CD-5C9954D181A3}" srcOrd="0" destOrd="0" presId="urn:microsoft.com/office/officeart/2005/8/layout/chevron1"/>
    <dgm:cxn modelId="{974C915B-FFDB-4CA9-858A-E5F3C5101B90}" srcId="{5D47FFD3-E89B-444D-9BB5-7145AE04E664}" destId="{1C1DD6EE-348F-48B6-9AC2-D86AB3E4CEA4}" srcOrd="2" destOrd="0" parTransId="{D9685837-0D6C-4115-869C-F9A873240813}" sibTransId="{814CACFF-5E9E-4049-A9AF-0630575CA39C}"/>
    <dgm:cxn modelId="{0127CE1E-7AB2-4BF8-B651-8A9106C4A0C9}" srcId="{5D47FFD3-E89B-444D-9BB5-7145AE04E664}" destId="{5CE27FAB-E29A-4652-A6C9-35D86970FAB0}" srcOrd="0" destOrd="0" parTransId="{76CED654-E650-46AE-B32A-A4C37BE68CC0}" sibTransId="{EFD5D546-86B5-4FEC-A960-635309E2BDC7}"/>
    <dgm:cxn modelId="{C55749BE-9AA6-4D8C-AF35-2791FD48355A}" type="presOf" srcId="{FFBD6793-1071-4FF9-9167-DEBD7A723593}" destId="{2FAC989A-2CA6-4703-9937-78AE0B7BDA88}" srcOrd="0" destOrd="0" presId="urn:microsoft.com/office/officeart/2005/8/layout/chevron1"/>
    <dgm:cxn modelId="{172F4E39-CD4B-45D5-9D73-E43FE6849887}" type="presOf" srcId="{1C1DD6EE-348F-48B6-9AC2-D86AB3E4CEA4}" destId="{8E77E295-817F-4EFB-AC87-D3989AED7692}" srcOrd="0" destOrd="0" presId="urn:microsoft.com/office/officeart/2005/8/layout/chevron1"/>
    <dgm:cxn modelId="{91F20AE7-F778-4C17-88AB-C6DA4A9549A1}" type="presParOf" srcId="{32A20261-13A8-4CE0-B7CD-5C9954D181A3}" destId="{A147E15F-B676-4AE8-AFF4-74BFE64600A3}" srcOrd="0" destOrd="0" presId="urn:microsoft.com/office/officeart/2005/8/layout/chevron1"/>
    <dgm:cxn modelId="{4BB9CD99-B3B7-4E94-87DC-E2ABDF9432B5}" type="presParOf" srcId="{32A20261-13A8-4CE0-B7CD-5C9954D181A3}" destId="{1F389356-F73D-48BD-AA06-D8E1899D9F52}" srcOrd="1" destOrd="0" presId="urn:microsoft.com/office/officeart/2005/8/layout/chevron1"/>
    <dgm:cxn modelId="{7536B2DE-DA47-4671-885D-84714E3ECE73}" type="presParOf" srcId="{32A20261-13A8-4CE0-B7CD-5C9954D181A3}" destId="{2FAC989A-2CA6-4703-9937-78AE0B7BDA88}" srcOrd="2" destOrd="0" presId="urn:microsoft.com/office/officeart/2005/8/layout/chevron1"/>
    <dgm:cxn modelId="{4D8E0713-775C-4646-A3F6-C5B4DF69E3A0}" type="presParOf" srcId="{32A20261-13A8-4CE0-B7CD-5C9954D181A3}" destId="{3752B061-33F6-47FF-99EA-ED39402FCEFB}" srcOrd="3" destOrd="0" presId="urn:microsoft.com/office/officeart/2005/8/layout/chevron1"/>
    <dgm:cxn modelId="{3C3389A5-23DF-4552-AEE9-EF84DBEAC85D}" type="presParOf" srcId="{32A20261-13A8-4CE0-B7CD-5C9954D181A3}" destId="{8E77E295-817F-4EFB-AC87-D3989AED769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D47FFD3-E89B-444D-9BB5-7145AE04E664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CE27FAB-E29A-4652-A6C9-35D86970FAB0}">
      <dgm:prSet phldrT="[Texto]" custT="1"/>
      <dgm:spPr/>
      <dgm:t>
        <a:bodyPr/>
        <a:lstStyle/>
        <a:p>
          <a:r>
            <a:rPr lang="es-EC" sz="2000" b="1" dirty="0" smtClean="0">
              <a:latin typeface="Maiandra GD" panose="020E0502030308020204" pitchFamily="34" charset="0"/>
            </a:rPr>
            <a:t>Materiales</a:t>
          </a:r>
          <a:endParaRPr lang="es-EC" sz="2000" b="1" dirty="0">
            <a:latin typeface="Maiandra GD" panose="020E0502030308020204" pitchFamily="34" charset="0"/>
          </a:endParaRPr>
        </a:p>
      </dgm:t>
    </dgm:pt>
    <dgm:pt modelId="{76CED654-E650-46AE-B32A-A4C37BE68CC0}" type="parTrans" cxnId="{0127CE1E-7AB2-4BF8-B651-8A9106C4A0C9}">
      <dgm:prSet/>
      <dgm:spPr/>
      <dgm:t>
        <a:bodyPr/>
        <a:lstStyle/>
        <a:p>
          <a:endParaRPr lang="es-EC"/>
        </a:p>
      </dgm:t>
    </dgm:pt>
    <dgm:pt modelId="{EFD5D546-86B5-4FEC-A960-635309E2BDC7}" type="sibTrans" cxnId="{0127CE1E-7AB2-4BF8-B651-8A9106C4A0C9}">
      <dgm:prSet/>
      <dgm:spPr/>
      <dgm:t>
        <a:bodyPr/>
        <a:lstStyle/>
        <a:p>
          <a:endParaRPr lang="es-EC"/>
        </a:p>
      </dgm:t>
    </dgm:pt>
    <dgm:pt modelId="{FFBD6793-1071-4FF9-9167-DEBD7A723593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Gasas o pañitos húmedos</a:t>
          </a:r>
          <a:endParaRPr lang="es-EC" sz="1800" dirty="0">
            <a:latin typeface="Maiandra GD" panose="020E0502030308020204" pitchFamily="34" charset="0"/>
          </a:endParaRPr>
        </a:p>
      </dgm:t>
    </dgm:pt>
    <dgm:pt modelId="{5A8A79C1-09C7-4C7E-8188-0C2F179AD973}" type="parTrans" cxnId="{CECBB30D-726D-46C5-AC5B-3FBEBAF00332}">
      <dgm:prSet/>
      <dgm:spPr/>
      <dgm:t>
        <a:bodyPr/>
        <a:lstStyle/>
        <a:p>
          <a:endParaRPr lang="es-EC"/>
        </a:p>
      </dgm:t>
    </dgm:pt>
    <dgm:pt modelId="{8CAF62D7-70CF-4774-8ABE-C3118F400FBA}" type="sibTrans" cxnId="{CECBB30D-726D-46C5-AC5B-3FBEBAF00332}">
      <dgm:prSet/>
      <dgm:spPr/>
      <dgm:t>
        <a:bodyPr/>
        <a:lstStyle/>
        <a:p>
          <a:endParaRPr lang="es-EC"/>
        </a:p>
      </dgm:t>
    </dgm:pt>
    <dgm:pt modelId="{1C1DD6EE-348F-48B6-9AC2-D86AB3E4CEA4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Agua o suero fisiológico</a:t>
          </a:r>
          <a:endParaRPr lang="es-EC" sz="1800" dirty="0">
            <a:latin typeface="Maiandra GD" panose="020E0502030308020204" pitchFamily="34" charset="0"/>
          </a:endParaRPr>
        </a:p>
      </dgm:t>
    </dgm:pt>
    <dgm:pt modelId="{D9685837-0D6C-4115-869C-F9A873240813}" type="parTrans" cxnId="{974C915B-FFDB-4CA9-858A-E5F3C5101B90}">
      <dgm:prSet/>
      <dgm:spPr/>
      <dgm:t>
        <a:bodyPr/>
        <a:lstStyle/>
        <a:p>
          <a:endParaRPr lang="es-EC"/>
        </a:p>
      </dgm:t>
    </dgm:pt>
    <dgm:pt modelId="{814CACFF-5E9E-4049-A9AF-0630575CA39C}" type="sibTrans" cxnId="{974C915B-FFDB-4CA9-858A-E5F3C5101B90}">
      <dgm:prSet/>
      <dgm:spPr/>
      <dgm:t>
        <a:bodyPr/>
        <a:lstStyle/>
        <a:p>
          <a:endParaRPr lang="es-EC"/>
        </a:p>
      </dgm:t>
    </dgm:pt>
    <dgm:pt modelId="{32A20261-13A8-4CE0-B7CD-5C9954D181A3}" type="pres">
      <dgm:prSet presAssocID="{5D47FFD3-E89B-444D-9BB5-7145AE04E664}" presName="Name0" presStyleCnt="0">
        <dgm:presLayoutVars>
          <dgm:dir/>
          <dgm:animLvl val="lvl"/>
          <dgm:resizeHandles val="exact"/>
        </dgm:presLayoutVars>
      </dgm:prSet>
      <dgm:spPr/>
    </dgm:pt>
    <dgm:pt modelId="{A147E15F-B676-4AE8-AFF4-74BFE64600A3}" type="pres">
      <dgm:prSet presAssocID="{5CE27FAB-E29A-4652-A6C9-35D86970FAB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389356-F73D-48BD-AA06-D8E1899D9F52}" type="pres">
      <dgm:prSet presAssocID="{EFD5D546-86B5-4FEC-A960-635309E2BDC7}" presName="parTxOnlySpace" presStyleCnt="0"/>
      <dgm:spPr/>
    </dgm:pt>
    <dgm:pt modelId="{2FAC989A-2CA6-4703-9937-78AE0B7BDA88}" type="pres">
      <dgm:prSet presAssocID="{FFBD6793-1071-4FF9-9167-DEBD7A72359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52B061-33F6-47FF-99EA-ED39402FCEFB}" type="pres">
      <dgm:prSet presAssocID="{8CAF62D7-70CF-4774-8ABE-C3118F400FBA}" presName="parTxOnlySpace" presStyleCnt="0"/>
      <dgm:spPr/>
    </dgm:pt>
    <dgm:pt modelId="{8E77E295-817F-4EFB-AC87-D3989AED7692}" type="pres">
      <dgm:prSet presAssocID="{1C1DD6EE-348F-48B6-9AC2-D86AB3E4CEA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4A425E9-E8D4-471B-AD06-827EB1F5DF0A}" type="presOf" srcId="{5D47FFD3-E89B-444D-9BB5-7145AE04E664}" destId="{32A20261-13A8-4CE0-B7CD-5C9954D181A3}" srcOrd="0" destOrd="0" presId="urn:microsoft.com/office/officeart/2005/8/layout/chevron1"/>
    <dgm:cxn modelId="{974C915B-FFDB-4CA9-858A-E5F3C5101B90}" srcId="{5D47FFD3-E89B-444D-9BB5-7145AE04E664}" destId="{1C1DD6EE-348F-48B6-9AC2-D86AB3E4CEA4}" srcOrd="2" destOrd="0" parTransId="{D9685837-0D6C-4115-869C-F9A873240813}" sibTransId="{814CACFF-5E9E-4049-A9AF-0630575CA39C}"/>
    <dgm:cxn modelId="{0127CE1E-7AB2-4BF8-B651-8A9106C4A0C9}" srcId="{5D47FFD3-E89B-444D-9BB5-7145AE04E664}" destId="{5CE27FAB-E29A-4652-A6C9-35D86970FAB0}" srcOrd="0" destOrd="0" parTransId="{76CED654-E650-46AE-B32A-A4C37BE68CC0}" sibTransId="{EFD5D546-86B5-4FEC-A960-635309E2BDC7}"/>
    <dgm:cxn modelId="{5CE9C2F3-9BCD-48FE-81F7-EB7308C654B6}" type="presOf" srcId="{5CE27FAB-E29A-4652-A6C9-35D86970FAB0}" destId="{A147E15F-B676-4AE8-AFF4-74BFE64600A3}" srcOrd="0" destOrd="0" presId="urn:microsoft.com/office/officeart/2005/8/layout/chevron1"/>
    <dgm:cxn modelId="{CECBB30D-726D-46C5-AC5B-3FBEBAF00332}" srcId="{5D47FFD3-E89B-444D-9BB5-7145AE04E664}" destId="{FFBD6793-1071-4FF9-9167-DEBD7A723593}" srcOrd="1" destOrd="0" parTransId="{5A8A79C1-09C7-4C7E-8188-0C2F179AD973}" sibTransId="{8CAF62D7-70CF-4774-8ABE-C3118F400FBA}"/>
    <dgm:cxn modelId="{107A86E0-A19D-4E5A-9984-C7DCFB2C7CFC}" type="presOf" srcId="{FFBD6793-1071-4FF9-9167-DEBD7A723593}" destId="{2FAC989A-2CA6-4703-9937-78AE0B7BDA88}" srcOrd="0" destOrd="0" presId="urn:microsoft.com/office/officeart/2005/8/layout/chevron1"/>
    <dgm:cxn modelId="{7708F693-062A-44DF-9DC4-13848A1523CA}" type="presOf" srcId="{1C1DD6EE-348F-48B6-9AC2-D86AB3E4CEA4}" destId="{8E77E295-817F-4EFB-AC87-D3989AED7692}" srcOrd="0" destOrd="0" presId="urn:microsoft.com/office/officeart/2005/8/layout/chevron1"/>
    <dgm:cxn modelId="{11CFE94D-F36F-4000-9D94-5F54D83832C9}" type="presParOf" srcId="{32A20261-13A8-4CE0-B7CD-5C9954D181A3}" destId="{A147E15F-B676-4AE8-AFF4-74BFE64600A3}" srcOrd="0" destOrd="0" presId="urn:microsoft.com/office/officeart/2005/8/layout/chevron1"/>
    <dgm:cxn modelId="{CD59D3E5-3462-45D8-92B3-2B527241CB6E}" type="presParOf" srcId="{32A20261-13A8-4CE0-B7CD-5C9954D181A3}" destId="{1F389356-F73D-48BD-AA06-D8E1899D9F52}" srcOrd="1" destOrd="0" presId="urn:microsoft.com/office/officeart/2005/8/layout/chevron1"/>
    <dgm:cxn modelId="{7F234617-BAA0-4389-BFAA-5BD129013A86}" type="presParOf" srcId="{32A20261-13A8-4CE0-B7CD-5C9954D181A3}" destId="{2FAC989A-2CA6-4703-9937-78AE0B7BDA88}" srcOrd="2" destOrd="0" presId="urn:microsoft.com/office/officeart/2005/8/layout/chevron1"/>
    <dgm:cxn modelId="{31786551-F374-44E7-B4FE-B38B06A4704E}" type="presParOf" srcId="{32A20261-13A8-4CE0-B7CD-5C9954D181A3}" destId="{3752B061-33F6-47FF-99EA-ED39402FCEFB}" srcOrd="3" destOrd="0" presId="urn:microsoft.com/office/officeart/2005/8/layout/chevron1"/>
    <dgm:cxn modelId="{983BE547-B499-4C4C-9B3E-AB63EED5FAFA}" type="presParOf" srcId="{32A20261-13A8-4CE0-B7CD-5C9954D181A3}" destId="{8E77E295-817F-4EFB-AC87-D3989AED769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FB022B0D-B3FF-47E9-A0A2-CD2C9ECB4E74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8512B57-380A-4FAD-9605-46A687C1BB1B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Maiandra GD" panose="020E0502030308020204" pitchFamily="34" charset="0"/>
            </a:rPr>
            <a:t>Pasos</a:t>
          </a:r>
          <a:endParaRPr lang="es-EC" sz="20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866DD2AB-EA0A-4D47-9B7F-FCB8DA27A997}" type="parTrans" cxnId="{4A086ADE-2755-4945-A7AD-2D7214DA4722}">
      <dgm:prSet/>
      <dgm:spPr/>
      <dgm:t>
        <a:bodyPr/>
        <a:lstStyle/>
        <a:p>
          <a:endParaRPr lang="es-EC"/>
        </a:p>
      </dgm:t>
    </dgm:pt>
    <dgm:pt modelId="{1267DA3B-2B15-4B6D-BB05-80D397401926}" type="sibTrans" cxnId="{4A086ADE-2755-4945-A7AD-2D7214DA4722}">
      <dgm:prSet/>
      <dgm:spPr/>
      <dgm:t>
        <a:bodyPr/>
        <a:lstStyle/>
        <a:p>
          <a:endParaRPr lang="es-EC"/>
        </a:p>
      </dgm:t>
    </dgm:pt>
    <dgm:pt modelId="{BABF72FE-602C-48FF-B992-501D6D86DEB6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2E374EB-6782-412F-934B-2990F42D1107}" type="parTrans" cxnId="{3C6DEBC5-4A0E-4535-9E0D-1BC6E4B4D2AF}">
      <dgm:prSet/>
      <dgm:spPr/>
      <dgm:t>
        <a:bodyPr/>
        <a:lstStyle/>
        <a:p>
          <a:endParaRPr lang="es-EC"/>
        </a:p>
      </dgm:t>
    </dgm:pt>
    <dgm:pt modelId="{09459944-21F1-4973-9A22-D4452B60EBAF}" type="sibTrans" cxnId="{3C6DEBC5-4A0E-4535-9E0D-1BC6E4B4D2AF}">
      <dgm:prSet/>
      <dgm:spPr/>
      <dgm:t>
        <a:bodyPr/>
        <a:lstStyle/>
        <a:p>
          <a:endParaRPr lang="es-EC"/>
        </a:p>
      </dgm:t>
    </dgm:pt>
    <dgm:pt modelId="{B1F2A65C-2CB2-4C97-89C8-1792709D314E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9B21805-DD5D-4893-8CF7-223FA3F0BCED}" type="parTrans" cxnId="{AA9B7ABE-EA4B-4BD2-A25F-A8578EFCDBCA}">
      <dgm:prSet/>
      <dgm:spPr/>
      <dgm:t>
        <a:bodyPr/>
        <a:lstStyle/>
        <a:p>
          <a:endParaRPr lang="es-EC"/>
        </a:p>
      </dgm:t>
    </dgm:pt>
    <dgm:pt modelId="{7386E4FD-8BBD-447C-B6A4-C2F3E672973C}" type="sibTrans" cxnId="{AA9B7ABE-EA4B-4BD2-A25F-A8578EFCDBCA}">
      <dgm:prSet/>
      <dgm:spPr/>
      <dgm:t>
        <a:bodyPr/>
        <a:lstStyle/>
        <a:p>
          <a:endParaRPr lang="es-EC"/>
        </a:p>
      </dgm:t>
    </dgm:pt>
    <dgm:pt modelId="{B9E07C7A-DFBE-4124-8322-83912951AC82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2CA2A28-4DEE-46EF-80FA-098F945AF10A}" type="parTrans" cxnId="{550A1469-7340-4343-B861-63F6627B6DF6}">
      <dgm:prSet/>
      <dgm:spPr/>
      <dgm:t>
        <a:bodyPr/>
        <a:lstStyle/>
        <a:p>
          <a:endParaRPr lang="es-EC"/>
        </a:p>
      </dgm:t>
    </dgm:pt>
    <dgm:pt modelId="{D7CAF612-7955-48CA-A78B-CF15E9F64BCB}" type="sibTrans" cxnId="{550A1469-7340-4343-B861-63F6627B6DF6}">
      <dgm:prSet/>
      <dgm:spPr/>
      <dgm:t>
        <a:bodyPr/>
        <a:lstStyle/>
        <a:p>
          <a:endParaRPr lang="es-EC"/>
        </a:p>
      </dgm:t>
    </dgm:pt>
    <dgm:pt modelId="{CA59ACF5-4820-4D8B-B342-326103116F5F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0BCE156-804A-42B2-81EB-DD3EA90C73C3}" type="parTrans" cxnId="{F0AC38FB-110B-4EF1-92BA-E1424C4ED82F}">
      <dgm:prSet/>
      <dgm:spPr/>
      <dgm:t>
        <a:bodyPr/>
        <a:lstStyle/>
        <a:p>
          <a:endParaRPr lang="es-EC"/>
        </a:p>
      </dgm:t>
    </dgm:pt>
    <dgm:pt modelId="{251A4425-FF9F-4920-B4FF-B2F17EF27B0C}" type="sibTrans" cxnId="{F0AC38FB-110B-4EF1-92BA-E1424C4ED82F}">
      <dgm:prSet/>
      <dgm:spPr/>
      <dgm:t>
        <a:bodyPr/>
        <a:lstStyle/>
        <a:p>
          <a:endParaRPr lang="es-EC"/>
        </a:p>
      </dgm:t>
    </dgm:pt>
    <dgm:pt modelId="{A0D52420-AEE9-4DC3-824D-A519BB6B61B1}" type="pres">
      <dgm:prSet presAssocID="{FB022B0D-B3FF-47E9-A0A2-CD2C9ECB4E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C45E0D-F59C-445E-9776-6DF82BD3E1CA}" type="pres">
      <dgm:prSet presAssocID="{48512B57-380A-4FAD-9605-46A687C1BB1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A81079-C309-4A5A-9CEB-342170F4D69B}" type="pres">
      <dgm:prSet presAssocID="{1267DA3B-2B15-4B6D-BB05-80D397401926}" presName="sibTrans" presStyleLbl="sibTrans2D1" presStyleIdx="0" presStyleCnt="4"/>
      <dgm:spPr/>
      <dgm:t>
        <a:bodyPr/>
        <a:lstStyle/>
        <a:p>
          <a:endParaRPr lang="es-EC"/>
        </a:p>
      </dgm:t>
    </dgm:pt>
    <dgm:pt modelId="{E4D10CA9-BA8C-41B0-9BF9-F3202C72F096}" type="pres">
      <dgm:prSet presAssocID="{1267DA3B-2B15-4B6D-BB05-80D397401926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6A879124-87C3-4B3E-8913-015613BE47FB}" type="pres">
      <dgm:prSet presAssocID="{BABF72FE-602C-48FF-B992-501D6D86DEB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12A3CD-697B-4943-85C2-CBF7B6132A63}" type="pres">
      <dgm:prSet presAssocID="{09459944-21F1-4973-9A22-D4452B60EBAF}" presName="sibTrans" presStyleLbl="sibTrans2D1" presStyleIdx="1" presStyleCnt="4"/>
      <dgm:spPr/>
      <dgm:t>
        <a:bodyPr/>
        <a:lstStyle/>
        <a:p>
          <a:endParaRPr lang="es-EC"/>
        </a:p>
      </dgm:t>
    </dgm:pt>
    <dgm:pt modelId="{D2EEB64A-EDE1-4C3A-A56B-BE7FE4F8F4A7}" type="pres">
      <dgm:prSet presAssocID="{09459944-21F1-4973-9A22-D4452B60EBAF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E111A1ED-023E-4C24-9A84-3AB248E12832}" type="pres">
      <dgm:prSet presAssocID="{B1F2A65C-2CB2-4C97-89C8-1792709D314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A304FB-CFA2-4D65-9A62-549E56C6DE57}" type="pres">
      <dgm:prSet presAssocID="{7386E4FD-8BBD-447C-B6A4-C2F3E672973C}" presName="sibTrans" presStyleLbl="sibTrans2D1" presStyleIdx="2" presStyleCnt="4"/>
      <dgm:spPr/>
      <dgm:t>
        <a:bodyPr/>
        <a:lstStyle/>
        <a:p>
          <a:endParaRPr lang="es-EC"/>
        </a:p>
      </dgm:t>
    </dgm:pt>
    <dgm:pt modelId="{E70E0DD0-439E-444F-A8F5-C415394CD4B8}" type="pres">
      <dgm:prSet presAssocID="{7386E4FD-8BBD-447C-B6A4-C2F3E672973C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AED3332D-9809-4F50-A823-34E2BACE7901}" type="pres">
      <dgm:prSet presAssocID="{B9E07C7A-DFBE-4124-8322-83912951AC8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A849D1-5537-49D9-B2A2-BEEF4D8042DD}" type="pres">
      <dgm:prSet presAssocID="{D7CAF612-7955-48CA-A78B-CF15E9F64BCB}" presName="sibTrans" presStyleLbl="sibTrans2D1" presStyleIdx="3" presStyleCnt="4"/>
      <dgm:spPr/>
      <dgm:t>
        <a:bodyPr/>
        <a:lstStyle/>
        <a:p>
          <a:endParaRPr lang="es-EC"/>
        </a:p>
      </dgm:t>
    </dgm:pt>
    <dgm:pt modelId="{AED79FA0-8BDD-4563-B55D-A8816D7327BF}" type="pres">
      <dgm:prSet presAssocID="{D7CAF612-7955-48CA-A78B-CF15E9F64BCB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A438C675-D692-4E24-9699-77AC379215E6}" type="pres">
      <dgm:prSet presAssocID="{CA59ACF5-4820-4D8B-B342-326103116F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9A641B2-FC2A-42E8-961A-B9FCFF1CC0B4}" type="presOf" srcId="{7386E4FD-8BBD-447C-B6A4-C2F3E672973C}" destId="{E70E0DD0-439E-444F-A8F5-C415394CD4B8}" srcOrd="1" destOrd="0" presId="urn:microsoft.com/office/officeart/2005/8/layout/process5"/>
    <dgm:cxn modelId="{EDF2BC97-D296-4940-92C8-C7B5FFE7D3EB}" type="presOf" srcId="{FB022B0D-B3FF-47E9-A0A2-CD2C9ECB4E74}" destId="{A0D52420-AEE9-4DC3-824D-A519BB6B61B1}" srcOrd="0" destOrd="0" presId="urn:microsoft.com/office/officeart/2005/8/layout/process5"/>
    <dgm:cxn modelId="{4A086ADE-2755-4945-A7AD-2D7214DA4722}" srcId="{FB022B0D-B3FF-47E9-A0A2-CD2C9ECB4E74}" destId="{48512B57-380A-4FAD-9605-46A687C1BB1B}" srcOrd="0" destOrd="0" parTransId="{866DD2AB-EA0A-4D47-9B7F-FCB8DA27A997}" sibTransId="{1267DA3B-2B15-4B6D-BB05-80D397401926}"/>
    <dgm:cxn modelId="{DD8E07C0-BE85-4D71-BEC6-40826DCB1ADE}" type="presOf" srcId="{09459944-21F1-4973-9A22-D4452B60EBAF}" destId="{D2EEB64A-EDE1-4C3A-A56B-BE7FE4F8F4A7}" srcOrd="1" destOrd="0" presId="urn:microsoft.com/office/officeart/2005/8/layout/process5"/>
    <dgm:cxn modelId="{7AF9CC62-DF19-4B9C-AE73-AE2385F75EA5}" type="presOf" srcId="{BABF72FE-602C-48FF-B992-501D6D86DEB6}" destId="{6A879124-87C3-4B3E-8913-015613BE47FB}" srcOrd="0" destOrd="0" presId="urn:microsoft.com/office/officeart/2005/8/layout/process5"/>
    <dgm:cxn modelId="{222D426A-C759-42AA-B5B8-09D7CD87DAB9}" type="presOf" srcId="{D7CAF612-7955-48CA-A78B-CF15E9F64BCB}" destId="{E3A849D1-5537-49D9-B2A2-BEEF4D8042DD}" srcOrd="0" destOrd="0" presId="urn:microsoft.com/office/officeart/2005/8/layout/process5"/>
    <dgm:cxn modelId="{955D148C-D89B-49FB-A26D-043F053AC596}" type="presOf" srcId="{CA59ACF5-4820-4D8B-B342-326103116F5F}" destId="{A438C675-D692-4E24-9699-77AC379215E6}" srcOrd="0" destOrd="0" presId="urn:microsoft.com/office/officeart/2005/8/layout/process5"/>
    <dgm:cxn modelId="{BBFFA5DC-CC29-4576-B162-97609DC823F1}" type="presOf" srcId="{B9E07C7A-DFBE-4124-8322-83912951AC82}" destId="{AED3332D-9809-4F50-A823-34E2BACE7901}" srcOrd="0" destOrd="0" presId="urn:microsoft.com/office/officeart/2005/8/layout/process5"/>
    <dgm:cxn modelId="{D5FD3A5F-1419-405E-B787-19A375760988}" type="presOf" srcId="{48512B57-380A-4FAD-9605-46A687C1BB1B}" destId="{46C45E0D-F59C-445E-9776-6DF82BD3E1CA}" srcOrd="0" destOrd="0" presId="urn:microsoft.com/office/officeart/2005/8/layout/process5"/>
    <dgm:cxn modelId="{B4B15239-17E1-4026-9799-4A5655D54A4B}" type="presOf" srcId="{09459944-21F1-4973-9A22-D4452B60EBAF}" destId="{6E12A3CD-697B-4943-85C2-CBF7B6132A63}" srcOrd="0" destOrd="0" presId="urn:microsoft.com/office/officeart/2005/8/layout/process5"/>
    <dgm:cxn modelId="{AA9B7ABE-EA4B-4BD2-A25F-A8578EFCDBCA}" srcId="{FB022B0D-B3FF-47E9-A0A2-CD2C9ECB4E74}" destId="{B1F2A65C-2CB2-4C97-89C8-1792709D314E}" srcOrd="2" destOrd="0" parTransId="{89B21805-DD5D-4893-8CF7-223FA3F0BCED}" sibTransId="{7386E4FD-8BBD-447C-B6A4-C2F3E672973C}"/>
    <dgm:cxn modelId="{7D2D0DB6-9BD6-4C98-99F2-F15113A93CF4}" type="presOf" srcId="{1267DA3B-2B15-4B6D-BB05-80D397401926}" destId="{E4D10CA9-BA8C-41B0-9BF9-F3202C72F096}" srcOrd="1" destOrd="0" presId="urn:microsoft.com/office/officeart/2005/8/layout/process5"/>
    <dgm:cxn modelId="{F0AC38FB-110B-4EF1-92BA-E1424C4ED82F}" srcId="{FB022B0D-B3FF-47E9-A0A2-CD2C9ECB4E74}" destId="{CA59ACF5-4820-4D8B-B342-326103116F5F}" srcOrd="4" destOrd="0" parTransId="{80BCE156-804A-42B2-81EB-DD3EA90C73C3}" sibTransId="{251A4425-FF9F-4920-B4FF-B2F17EF27B0C}"/>
    <dgm:cxn modelId="{550A1469-7340-4343-B861-63F6627B6DF6}" srcId="{FB022B0D-B3FF-47E9-A0A2-CD2C9ECB4E74}" destId="{B9E07C7A-DFBE-4124-8322-83912951AC82}" srcOrd="3" destOrd="0" parTransId="{92CA2A28-4DEE-46EF-80FA-098F945AF10A}" sibTransId="{D7CAF612-7955-48CA-A78B-CF15E9F64BCB}"/>
    <dgm:cxn modelId="{3C6DEBC5-4A0E-4535-9E0D-1BC6E4B4D2AF}" srcId="{FB022B0D-B3FF-47E9-A0A2-CD2C9ECB4E74}" destId="{BABF72FE-602C-48FF-B992-501D6D86DEB6}" srcOrd="1" destOrd="0" parTransId="{B2E374EB-6782-412F-934B-2990F42D1107}" sibTransId="{09459944-21F1-4973-9A22-D4452B60EBAF}"/>
    <dgm:cxn modelId="{DC3822AD-BD06-4DFB-B02F-8BD861E08979}" type="presOf" srcId="{1267DA3B-2B15-4B6D-BB05-80D397401926}" destId="{0DA81079-C309-4A5A-9CEB-342170F4D69B}" srcOrd="0" destOrd="0" presId="urn:microsoft.com/office/officeart/2005/8/layout/process5"/>
    <dgm:cxn modelId="{F9EA6DC2-6A06-4FC5-BE83-086FAA22F77F}" type="presOf" srcId="{B1F2A65C-2CB2-4C97-89C8-1792709D314E}" destId="{E111A1ED-023E-4C24-9A84-3AB248E12832}" srcOrd="0" destOrd="0" presId="urn:microsoft.com/office/officeart/2005/8/layout/process5"/>
    <dgm:cxn modelId="{D6262D36-14EF-48D4-B24E-D7C08C42ED3C}" type="presOf" srcId="{7386E4FD-8BBD-447C-B6A4-C2F3E672973C}" destId="{B5A304FB-CFA2-4D65-9A62-549E56C6DE57}" srcOrd="0" destOrd="0" presId="urn:microsoft.com/office/officeart/2005/8/layout/process5"/>
    <dgm:cxn modelId="{29D62135-E386-407F-AC47-72187ADFC51A}" type="presOf" srcId="{D7CAF612-7955-48CA-A78B-CF15E9F64BCB}" destId="{AED79FA0-8BDD-4563-B55D-A8816D7327BF}" srcOrd="1" destOrd="0" presId="urn:microsoft.com/office/officeart/2005/8/layout/process5"/>
    <dgm:cxn modelId="{1CFDB2A3-20E0-4CAF-81A1-3AF0A109116F}" type="presParOf" srcId="{A0D52420-AEE9-4DC3-824D-A519BB6B61B1}" destId="{46C45E0D-F59C-445E-9776-6DF82BD3E1CA}" srcOrd="0" destOrd="0" presId="urn:microsoft.com/office/officeart/2005/8/layout/process5"/>
    <dgm:cxn modelId="{DA26A1DE-B972-44AB-8F22-3FB2A154A012}" type="presParOf" srcId="{A0D52420-AEE9-4DC3-824D-A519BB6B61B1}" destId="{0DA81079-C309-4A5A-9CEB-342170F4D69B}" srcOrd="1" destOrd="0" presId="urn:microsoft.com/office/officeart/2005/8/layout/process5"/>
    <dgm:cxn modelId="{61F73DA6-CFFF-44BF-93E0-4273769EA626}" type="presParOf" srcId="{0DA81079-C309-4A5A-9CEB-342170F4D69B}" destId="{E4D10CA9-BA8C-41B0-9BF9-F3202C72F096}" srcOrd="0" destOrd="0" presId="urn:microsoft.com/office/officeart/2005/8/layout/process5"/>
    <dgm:cxn modelId="{CBB2FE39-6B4D-40BF-8321-04C912CFB651}" type="presParOf" srcId="{A0D52420-AEE9-4DC3-824D-A519BB6B61B1}" destId="{6A879124-87C3-4B3E-8913-015613BE47FB}" srcOrd="2" destOrd="0" presId="urn:microsoft.com/office/officeart/2005/8/layout/process5"/>
    <dgm:cxn modelId="{163EEC6E-55DB-4592-B302-79906A07C5CC}" type="presParOf" srcId="{A0D52420-AEE9-4DC3-824D-A519BB6B61B1}" destId="{6E12A3CD-697B-4943-85C2-CBF7B6132A63}" srcOrd="3" destOrd="0" presId="urn:microsoft.com/office/officeart/2005/8/layout/process5"/>
    <dgm:cxn modelId="{5469BBC8-6F71-47D3-8ABE-4F5450D3D00B}" type="presParOf" srcId="{6E12A3CD-697B-4943-85C2-CBF7B6132A63}" destId="{D2EEB64A-EDE1-4C3A-A56B-BE7FE4F8F4A7}" srcOrd="0" destOrd="0" presId="urn:microsoft.com/office/officeart/2005/8/layout/process5"/>
    <dgm:cxn modelId="{4E0425AB-5249-4C0B-86CD-BF9820F9E4B5}" type="presParOf" srcId="{A0D52420-AEE9-4DC3-824D-A519BB6B61B1}" destId="{E111A1ED-023E-4C24-9A84-3AB248E12832}" srcOrd="4" destOrd="0" presId="urn:microsoft.com/office/officeart/2005/8/layout/process5"/>
    <dgm:cxn modelId="{ED848CB0-E6F5-4D7C-931D-E74BF9689887}" type="presParOf" srcId="{A0D52420-AEE9-4DC3-824D-A519BB6B61B1}" destId="{B5A304FB-CFA2-4D65-9A62-549E56C6DE57}" srcOrd="5" destOrd="0" presId="urn:microsoft.com/office/officeart/2005/8/layout/process5"/>
    <dgm:cxn modelId="{29038DFB-D058-4661-8C7D-C5FE4B0969B6}" type="presParOf" srcId="{B5A304FB-CFA2-4D65-9A62-549E56C6DE57}" destId="{E70E0DD0-439E-444F-A8F5-C415394CD4B8}" srcOrd="0" destOrd="0" presId="urn:microsoft.com/office/officeart/2005/8/layout/process5"/>
    <dgm:cxn modelId="{9FADEEA5-4F01-4303-B0A1-6DF13E186F2D}" type="presParOf" srcId="{A0D52420-AEE9-4DC3-824D-A519BB6B61B1}" destId="{AED3332D-9809-4F50-A823-34E2BACE7901}" srcOrd="6" destOrd="0" presId="urn:microsoft.com/office/officeart/2005/8/layout/process5"/>
    <dgm:cxn modelId="{B068B43D-0A86-4927-A09A-25DC7EB9164D}" type="presParOf" srcId="{A0D52420-AEE9-4DC3-824D-A519BB6B61B1}" destId="{E3A849D1-5537-49D9-B2A2-BEEF4D8042DD}" srcOrd="7" destOrd="0" presId="urn:microsoft.com/office/officeart/2005/8/layout/process5"/>
    <dgm:cxn modelId="{0ACE95D0-5E64-4851-8EB3-AF6F2F42DBEF}" type="presParOf" srcId="{E3A849D1-5537-49D9-B2A2-BEEF4D8042DD}" destId="{AED79FA0-8BDD-4563-B55D-A8816D7327BF}" srcOrd="0" destOrd="0" presId="urn:microsoft.com/office/officeart/2005/8/layout/process5"/>
    <dgm:cxn modelId="{84ED4C54-EE4F-4404-91FB-0B4C921D2EE2}" type="presParOf" srcId="{A0D52420-AEE9-4DC3-824D-A519BB6B61B1}" destId="{A438C675-D692-4E24-9699-77AC379215E6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D7EB14D-D643-4A21-94DC-D7C5AF4E801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F81E905-666B-4FC4-BC54-35F444860F74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Maiandra GD" panose="020E0502030308020204" pitchFamily="34" charset="0"/>
            </a:rPr>
            <a:t>Materiales</a:t>
          </a:r>
          <a:endParaRPr lang="es-EC" sz="20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00F1D40F-B5C4-4BDC-B60A-9FF46EDE3EB1}" type="parTrans" cxnId="{772EB292-0497-4FB5-A47D-94722A89D0C7}">
      <dgm:prSet/>
      <dgm:spPr/>
      <dgm:t>
        <a:bodyPr/>
        <a:lstStyle/>
        <a:p>
          <a:endParaRPr lang="es-EC"/>
        </a:p>
      </dgm:t>
    </dgm:pt>
    <dgm:pt modelId="{CDF2A99A-AA80-4AC3-9F08-FF16B0AF34BB}" type="sibTrans" cxnId="{772EB292-0497-4FB5-A47D-94722A89D0C7}">
      <dgm:prSet/>
      <dgm:spPr/>
      <dgm:t>
        <a:bodyPr/>
        <a:lstStyle/>
        <a:p>
          <a:endParaRPr lang="es-EC"/>
        </a:p>
      </dgm:t>
    </dgm:pt>
    <dgm:pt modelId="{8046D3D0-EF69-492F-B39C-59A8D43840E3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697494D-16B1-4E69-A080-5C2DD715519B}" type="parTrans" cxnId="{DC57E9CD-C47B-439E-8BB2-BD8FFE612F40}">
      <dgm:prSet/>
      <dgm:spPr/>
      <dgm:t>
        <a:bodyPr/>
        <a:lstStyle/>
        <a:p>
          <a:endParaRPr lang="es-EC"/>
        </a:p>
      </dgm:t>
    </dgm:pt>
    <dgm:pt modelId="{1A232139-F4EE-4C00-BAF3-351DB2F776D2}" type="sibTrans" cxnId="{DC57E9CD-C47B-439E-8BB2-BD8FFE612F40}">
      <dgm:prSet/>
      <dgm:spPr/>
      <dgm:t>
        <a:bodyPr/>
        <a:lstStyle/>
        <a:p>
          <a:endParaRPr lang="es-EC"/>
        </a:p>
      </dgm:t>
    </dgm:pt>
    <dgm:pt modelId="{0799D167-228E-4781-B694-55D00A356E8B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A955CFF-2C34-4C34-9CAB-55CCD4659AAB}" type="parTrans" cxnId="{62E59C80-9653-4D42-9317-2DD9EFEA688A}">
      <dgm:prSet/>
      <dgm:spPr/>
      <dgm:t>
        <a:bodyPr/>
        <a:lstStyle/>
        <a:p>
          <a:endParaRPr lang="es-EC"/>
        </a:p>
      </dgm:t>
    </dgm:pt>
    <dgm:pt modelId="{53838B65-D819-4AF6-84EE-9E88AE668259}" type="sibTrans" cxnId="{62E59C80-9653-4D42-9317-2DD9EFEA688A}">
      <dgm:prSet/>
      <dgm:spPr/>
      <dgm:t>
        <a:bodyPr/>
        <a:lstStyle/>
        <a:p>
          <a:endParaRPr lang="es-EC"/>
        </a:p>
      </dgm:t>
    </dgm:pt>
    <dgm:pt modelId="{1075B4EF-E54B-4E2A-817C-FFCB8C48E910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40C6852-20A8-43B7-A14F-B8B551E57322}" type="parTrans" cxnId="{30E2633E-FE87-4C30-84F8-08A1288DC4EC}">
      <dgm:prSet/>
      <dgm:spPr/>
      <dgm:t>
        <a:bodyPr/>
        <a:lstStyle/>
        <a:p>
          <a:endParaRPr lang="es-EC"/>
        </a:p>
      </dgm:t>
    </dgm:pt>
    <dgm:pt modelId="{ACE0FC07-9B4C-4BD7-9118-32319A5CB2D5}" type="sibTrans" cxnId="{30E2633E-FE87-4C30-84F8-08A1288DC4EC}">
      <dgm:prSet/>
      <dgm:spPr/>
      <dgm:t>
        <a:bodyPr/>
        <a:lstStyle/>
        <a:p>
          <a:endParaRPr lang="es-EC"/>
        </a:p>
      </dgm:t>
    </dgm:pt>
    <dgm:pt modelId="{562DFA49-F90F-4C76-8855-8AB5577574E5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815BFAB-9295-4FBA-9871-AF1222C4B490}" type="parTrans" cxnId="{CFFA6BD5-965D-473A-9298-54425B83EE83}">
      <dgm:prSet/>
      <dgm:spPr/>
      <dgm:t>
        <a:bodyPr/>
        <a:lstStyle/>
        <a:p>
          <a:endParaRPr lang="es-EC"/>
        </a:p>
      </dgm:t>
    </dgm:pt>
    <dgm:pt modelId="{9D326F45-069A-48EF-A266-6B9060168413}" type="sibTrans" cxnId="{CFFA6BD5-965D-473A-9298-54425B83EE83}">
      <dgm:prSet/>
      <dgm:spPr/>
      <dgm:t>
        <a:bodyPr/>
        <a:lstStyle/>
        <a:p>
          <a:endParaRPr lang="es-EC"/>
        </a:p>
      </dgm:t>
    </dgm:pt>
    <dgm:pt modelId="{5BF1DA65-796B-4C23-B614-3EA841AE92F1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50C3479-0969-4E68-ACEB-81451B89F00B}" type="parTrans" cxnId="{7CF2FB40-EEBD-4B6F-B445-AFF92F514D8D}">
      <dgm:prSet/>
      <dgm:spPr/>
      <dgm:t>
        <a:bodyPr/>
        <a:lstStyle/>
        <a:p>
          <a:endParaRPr lang="es-EC"/>
        </a:p>
      </dgm:t>
    </dgm:pt>
    <dgm:pt modelId="{DF8BD2B2-A5EC-4A3F-8F71-51440ED9D1E3}" type="sibTrans" cxnId="{7CF2FB40-EEBD-4B6F-B445-AFF92F514D8D}">
      <dgm:prSet/>
      <dgm:spPr/>
      <dgm:t>
        <a:bodyPr/>
        <a:lstStyle/>
        <a:p>
          <a:endParaRPr lang="es-EC"/>
        </a:p>
      </dgm:t>
    </dgm:pt>
    <dgm:pt modelId="{93ED3090-02E0-4DA3-9AAA-649E2C73212E}" type="pres">
      <dgm:prSet presAssocID="{7D7EB14D-D643-4A21-94DC-D7C5AF4E801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D48CAF6-2D0D-4496-9286-665EC3E6F951}" type="pres">
      <dgm:prSet presAssocID="{3F81E905-666B-4FC4-BC54-35F444860F7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1BF847-A9A4-40A3-8844-6EB9279286D4}" type="pres">
      <dgm:prSet presAssocID="{CDF2A99A-AA80-4AC3-9F08-FF16B0AF34BB}" presName="sibTrans" presStyleLbl="sibTrans2D1" presStyleIdx="0" presStyleCnt="5"/>
      <dgm:spPr/>
      <dgm:t>
        <a:bodyPr/>
        <a:lstStyle/>
        <a:p>
          <a:endParaRPr lang="es-EC"/>
        </a:p>
      </dgm:t>
    </dgm:pt>
    <dgm:pt modelId="{603CCB32-9B52-4C07-B6B8-655028752D0C}" type="pres">
      <dgm:prSet presAssocID="{CDF2A99A-AA80-4AC3-9F08-FF16B0AF34BB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FD3F4F44-6D33-4EB3-ABE0-EFF969B57733}" type="pres">
      <dgm:prSet presAssocID="{8046D3D0-EF69-492F-B39C-59A8D43840E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EFE85F-1044-4BE2-A0EB-73DB1A0C79EC}" type="pres">
      <dgm:prSet presAssocID="{1A232139-F4EE-4C00-BAF3-351DB2F776D2}" presName="sibTrans" presStyleLbl="sibTrans2D1" presStyleIdx="1" presStyleCnt="5"/>
      <dgm:spPr/>
      <dgm:t>
        <a:bodyPr/>
        <a:lstStyle/>
        <a:p>
          <a:endParaRPr lang="es-EC"/>
        </a:p>
      </dgm:t>
    </dgm:pt>
    <dgm:pt modelId="{B18F14B5-035A-414D-9E59-7187291E48C6}" type="pres">
      <dgm:prSet presAssocID="{1A232139-F4EE-4C00-BAF3-351DB2F776D2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AE72AE9F-5D4F-481E-853B-E7142EBB0DDE}" type="pres">
      <dgm:prSet presAssocID="{0799D167-228E-4781-B694-55D00A356E8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EC9E42-730C-4C39-9B3D-74DF21605AE3}" type="pres">
      <dgm:prSet presAssocID="{53838B65-D819-4AF6-84EE-9E88AE668259}" presName="sibTrans" presStyleLbl="sibTrans2D1" presStyleIdx="2" presStyleCnt="5"/>
      <dgm:spPr/>
      <dgm:t>
        <a:bodyPr/>
        <a:lstStyle/>
        <a:p>
          <a:endParaRPr lang="es-EC"/>
        </a:p>
      </dgm:t>
    </dgm:pt>
    <dgm:pt modelId="{219F0786-4DD1-4461-AB95-C9D44A2AE209}" type="pres">
      <dgm:prSet presAssocID="{53838B65-D819-4AF6-84EE-9E88AE668259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886B749A-90A0-4778-BE33-AFF0834F4086}" type="pres">
      <dgm:prSet presAssocID="{1075B4EF-E54B-4E2A-817C-FFCB8C48E91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FF3AC-44ED-45C3-9B83-E85588B06A87}" type="pres">
      <dgm:prSet presAssocID="{ACE0FC07-9B4C-4BD7-9118-32319A5CB2D5}" presName="sibTrans" presStyleLbl="sibTrans2D1" presStyleIdx="3" presStyleCnt="5"/>
      <dgm:spPr/>
      <dgm:t>
        <a:bodyPr/>
        <a:lstStyle/>
        <a:p>
          <a:endParaRPr lang="es-EC"/>
        </a:p>
      </dgm:t>
    </dgm:pt>
    <dgm:pt modelId="{D61904B4-680E-415D-899C-6FB87F6A7FFE}" type="pres">
      <dgm:prSet presAssocID="{ACE0FC07-9B4C-4BD7-9118-32319A5CB2D5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D9155321-8D29-42A0-B282-1B8F6B0D34F5}" type="pres">
      <dgm:prSet presAssocID="{562DFA49-F90F-4C76-8855-8AB5577574E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B02E68-F04F-4994-B2E9-FE9E625DBFE7}" type="pres">
      <dgm:prSet presAssocID="{9D326F45-069A-48EF-A266-6B9060168413}" presName="sibTrans" presStyleLbl="sibTrans2D1" presStyleIdx="4" presStyleCnt="5"/>
      <dgm:spPr/>
      <dgm:t>
        <a:bodyPr/>
        <a:lstStyle/>
        <a:p>
          <a:endParaRPr lang="es-EC"/>
        </a:p>
      </dgm:t>
    </dgm:pt>
    <dgm:pt modelId="{2F44AB4D-694A-4773-AB35-AEA2F36B48B5}" type="pres">
      <dgm:prSet presAssocID="{9D326F45-069A-48EF-A266-6B9060168413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23EE7949-C9B7-42FA-81E6-93823D91BCE4}" type="pres">
      <dgm:prSet presAssocID="{5BF1DA65-796B-4C23-B614-3EA841AE92F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1E636D9-B65E-4924-9749-3668FB9DED32}" type="presOf" srcId="{9D326F45-069A-48EF-A266-6B9060168413}" destId="{A5B02E68-F04F-4994-B2E9-FE9E625DBFE7}" srcOrd="0" destOrd="0" presId="urn:microsoft.com/office/officeart/2005/8/layout/process5"/>
    <dgm:cxn modelId="{8F8869FE-BAB6-46E2-AE5C-5226A441A20B}" type="presOf" srcId="{CDF2A99A-AA80-4AC3-9F08-FF16B0AF34BB}" destId="{371BF847-A9A4-40A3-8844-6EB9279286D4}" srcOrd="0" destOrd="0" presId="urn:microsoft.com/office/officeart/2005/8/layout/process5"/>
    <dgm:cxn modelId="{DC57E9CD-C47B-439E-8BB2-BD8FFE612F40}" srcId="{7D7EB14D-D643-4A21-94DC-D7C5AF4E801F}" destId="{8046D3D0-EF69-492F-B39C-59A8D43840E3}" srcOrd="1" destOrd="0" parTransId="{9697494D-16B1-4E69-A080-5C2DD715519B}" sibTransId="{1A232139-F4EE-4C00-BAF3-351DB2F776D2}"/>
    <dgm:cxn modelId="{2171F7B5-31DB-4E64-BD94-FC62A8A86027}" type="presOf" srcId="{8046D3D0-EF69-492F-B39C-59A8D43840E3}" destId="{FD3F4F44-6D33-4EB3-ABE0-EFF969B57733}" srcOrd="0" destOrd="0" presId="urn:microsoft.com/office/officeart/2005/8/layout/process5"/>
    <dgm:cxn modelId="{0D3DD199-D44F-4BF7-9D46-398DB353F510}" type="presOf" srcId="{7D7EB14D-D643-4A21-94DC-D7C5AF4E801F}" destId="{93ED3090-02E0-4DA3-9AAA-649E2C73212E}" srcOrd="0" destOrd="0" presId="urn:microsoft.com/office/officeart/2005/8/layout/process5"/>
    <dgm:cxn modelId="{5FF61857-A6B9-472E-9EB3-C66E8F695A5D}" type="presOf" srcId="{5BF1DA65-796B-4C23-B614-3EA841AE92F1}" destId="{23EE7949-C9B7-42FA-81E6-93823D91BCE4}" srcOrd="0" destOrd="0" presId="urn:microsoft.com/office/officeart/2005/8/layout/process5"/>
    <dgm:cxn modelId="{95092BD8-AFBF-4C5D-A74C-BCBB731F73F6}" type="presOf" srcId="{53838B65-D819-4AF6-84EE-9E88AE668259}" destId="{219F0786-4DD1-4461-AB95-C9D44A2AE209}" srcOrd="1" destOrd="0" presId="urn:microsoft.com/office/officeart/2005/8/layout/process5"/>
    <dgm:cxn modelId="{A528BD80-0238-4F30-A1A1-04F88198B3A4}" type="presOf" srcId="{3F81E905-666B-4FC4-BC54-35F444860F74}" destId="{8D48CAF6-2D0D-4496-9286-665EC3E6F951}" srcOrd="0" destOrd="0" presId="urn:microsoft.com/office/officeart/2005/8/layout/process5"/>
    <dgm:cxn modelId="{0B9C141E-B676-4C53-8189-1F4EA59D9222}" type="presOf" srcId="{1075B4EF-E54B-4E2A-817C-FFCB8C48E910}" destId="{886B749A-90A0-4778-BE33-AFF0834F4086}" srcOrd="0" destOrd="0" presId="urn:microsoft.com/office/officeart/2005/8/layout/process5"/>
    <dgm:cxn modelId="{7CF2FB40-EEBD-4B6F-B445-AFF92F514D8D}" srcId="{7D7EB14D-D643-4A21-94DC-D7C5AF4E801F}" destId="{5BF1DA65-796B-4C23-B614-3EA841AE92F1}" srcOrd="5" destOrd="0" parTransId="{150C3479-0969-4E68-ACEB-81451B89F00B}" sibTransId="{DF8BD2B2-A5EC-4A3F-8F71-51440ED9D1E3}"/>
    <dgm:cxn modelId="{772EB292-0497-4FB5-A47D-94722A89D0C7}" srcId="{7D7EB14D-D643-4A21-94DC-D7C5AF4E801F}" destId="{3F81E905-666B-4FC4-BC54-35F444860F74}" srcOrd="0" destOrd="0" parTransId="{00F1D40F-B5C4-4BDC-B60A-9FF46EDE3EB1}" sibTransId="{CDF2A99A-AA80-4AC3-9F08-FF16B0AF34BB}"/>
    <dgm:cxn modelId="{2759685A-D3C2-4FF7-A8D7-E5FA1F2F0221}" type="presOf" srcId="{53838B65-D819-4AF6-84EE-9E88AE668259}" destId="{47EC9E42-730C-4C39-9B3D-74DF21605AE3}" srcOrd="0" destOrd="0" presId="urn:microsoft.com/office/officeart/2005/8/layout/process5"/>
    <dgm:cxn modelId="{53ECF203-E00B-44A1-9EFA-8A677F89E787}" type="presOf" srcId="{ACE0FC07-9B4C-4BD7-9118-32319A5CB2D5}" destId="{3FFFF3AC-44ED-45C3-9B83-E85588B06A87}" srcOrd="0" destOrd="0" presId="urn:microsoft.com/office/officeart/2005/8/layout/process5"/>
    <dgm:cxn modelId="{68BDFB4E-F34B-4D6A-A215-35CD496E2DBE}" type="presOf" srcId="{562DFA49-F90F-4C76-8855-8AB5577574E5}" destId="{D9155321-8D29-42A0-B282-1B8F6B0D34F5}" srcOrd="0" destOrd="0" presId="urn:microsoft.com/office/officeart/2005/8/layout/process5"/>
    <dgm:cxn modelId="{E24A4623-A9F1-4824-9B46-1CF6AADF4562}" type="presOf" srcId="{CDF2A99A-AA80-4AC3-9F08-FF16B0AF34BB}" destId="{603CCB32-9B52-4C07-B6B8-655028752D0C}" srcOrd="1" destOrd="0" presId="urn:microsoft.com/office/officeart/2005/8/layout/process5"/>
    <dgm:cxn modelId="{5EA3F4DA-00F3-451C-8CC2-87E35087D936}" type="presOf" srcId="{1A232139-F4EE-4C00-BAF3-351DB2F776D2}" destId="{B18F14B5-035A-414D-9E59-7187291E48C6}" srcOrd="1" destOrd="0" presId="urn:microsoft.com/office/officeart/2005/8/layout/process5"/>
    <dgm:cxn modelId="{BEE58B29-98F6-4B0C-97BD-6BD976C2DC4E}" type="presOf" srcId="{ACE0FC07-9B4C-4BD7-9118-32319A5CB2D5}" destId="{D61904B4-680E-415D-899C-6FB87F6A7FFE}" srcOrd="1" destOrd="0" presId="urn:microsoft.com/office/officeart/2005/8/layout/process5"/>
    <dgm:cxn modelId="{CFFA6BD5-965D-473A-9298-54425B83EE83}" srcId="{7D7EB14D-D643-4A21-94DC-D7C5AF4E801F}" destId="{562DFA49-F90F-4C76-8855-8AB5577574E5}" srcOrd="4" destOrd="0" parTransId="{B815BFAB-9295-4FBA-9871-AF1222C4B490}" sibTransId="{9D326F45-069A-48EF-A266-6B9060168413}"/>
    <dgm:cxn modelId="{A61FD9D1-EF1B-4D38-956B-53BDE41FC6A0}" type="presOf" srcId="{9D326F45-069A-48EF-A266-6B9060168413}" destId="{2F44AB4D-694A-4773-AB35-AEA2F36B48B5}" srcOrd="1" destOrd="0" presId="urn:microsoft.com/office/officeart/2005/8/layout/process5"/>
    <dgm:cxn modelId="{A6638C55-602A-4D8A-AB45-E95CC1FF62E3}" type="presOf" srcId="{1A232139-F4EE-4C00-BAF3-351DB2F776D2}" destId="{03EFE85F-1044-4BE2-A0EB-73DB1A0C79EC}" srcOrd="0" destOrd="0" presId="urn:microsoft.com/office/officeart/2005/8/layout/process5"/>
    <dgm:cxn modelId="{62E59C80-9653-4D42-9317-2DD9EFEA688A}" srcId="{7D7EB14D-D643-4A21-94DC-D7C5AF4E801F}" destId="{0799D167-228E-4781-B694-55D00A356E8B}" srcOrd="2" destOrd="0" parTransId="{CA955CFF-2C34-4C34-9CAB-55CCD4659AAB}" sibTransId="{53838B65-D819-4AF6-84EE-9E88AE668259}"/>
    <dgm:cxn modelId="{30E2633E-FE87-4C30-84F8-08A1288DC4EC}" srcId="{7D7EB14D-D643-4A21-94DC-D7C5AF4E801F}" destId="{1075B4EF-E54B-4E2A-817C-FFCB8C48E910}" srcOrd="3" destOrd="0" parTransId="{040C6852-20A8-43B7-A14F-B8B551E57322}" sibTransId="{ACE0FC07-9B4C-4BD7-9118-32319A5CB2D5}"/>
    <dgm:cxn modelId="{9247EC6B-89E4-4718-B979-7BE1EB3EFDC2}" type="presOf" srcId="{0799D167-228E-4781-B694-55D00A356E8B}" destId="{AE72AE9F-5D4F-481E-853B-E7142EBB0DDE}" srcOrd="0" destOrd="0" presId="urn:microsoft.com/office/officeart/2005/8/layout/process5"/>
    <dgm:cxn modelId="{34A0BFA4-0034-4167-8A33-B02296F8FEC4}" type="presParOf" srcId="{93ED3090-02E0-4DA3-9AAA-649E2C73212E}" destId="{8D48CAF6-2D0D-4496-9286-665EC3E6F951}" srcOrd="0" destOrd="0" presId="urn:microsoft.com/office/officeart/2005/8/layout/process5"/>
    <dgm:cxn modelId="{4BC16178-A8A7-447F-83FD-A85522795931}" type="presParOf" srcId="{93ED3090-02E0-4DA3-9AAA-649E2C73212E}" destId="{371BF847-A9A4-40A3-8844-6EB9279286D4}" srcOrd="1" destOrd="0" presId="urn:microsoft.com/office/officeart/2005/8/layout/process5"/>
    <dgm:cxn modelId="{7E5C8A05-2F82-486E-B4E3-D20CA0BA0921}" type="presParOf" srcId="{371BF847-A9A4-40A3-8844-6EB9279286D4}" destId="{603CCB32-9B52-4C07-B6B8-655028752D0C}" srcOrd="0" destOrd="0" presId="urn:microsoft.com/office/officeart/2005/8/layout/process5"/>
    <dgm:cxn modelId="{EF69D036-90F8-445F-B3D6-DA582829561E}" type="presParOf" srcId="{93ED3090-02E0-4DA3-9AAA-649E2C73212E}" destId="{FD3F4F44-6D33-4EB3-ABE0-EFF969B57733}" srcOrd="2" destOrd="0" presId="urn:microsoft.com/office/officeart/2005/8/layout/process5"/>
    <dgm:cxn modelId="{426FA421-5ACE-48B2-9AC4-7114FC1F486B}" type="presParOf" srcId="{93ED3090-02E0-4DA3-9AAA-649E2C73212E}" destId="{03EFE85F-1044-4BE2-A0EB-73DB1A0C79EC}" srcOrd="3" destOrd="0" presId="urn:microsoft.com/office/officeart/2005/8/layout/process5"/>
    <dgm:cxn modelId="{F34C0A00-EBD4-40F0-9740-F99A403B8B3D}" type="presParOf" srcId="{03EFE85F-1044-4BE2-A0EB-73DB1A0C79EC}" destId="{B18F14B5-035A-414D-9E59-7187291E48C6}" srcOrd="0" destOrd="0" presId="urn:microsoft.com/office/officeart/2005/8/layout/process5"/>
    <dgm:cxn modelId="{0D662FE0-76D9-421D-A3EA-F421EECA37A7}" type="presParOf" srcId="{93ED3090-02E0-4DA3-9AAA-649E2C73212E}" destId="{AE72AE9F-5D4F-481E-853B-E7142EBB0DDE}" srcOrd="4" destOrd="0" presId="urn:microsoft.com/office/officeart/2005/8/layout/process5"/>
    <dgm:cxn modelId="{2BB77AAB-8661-4B92-9CD7-E4549120937A}" type="presParOf" srcId="{93ED3090-02E0-4DA3-9AAA-649E2C73212E}" destId="{47EC9E42-730C-4C39-9B3D-74DF21605AE3}" srcOrd="5" destOrd="0" presId="urn:microsoft.com/office/officeart/2005/8/layout/process5"/>
    <dgm:cxn modelId="{C38F468A-F891-47F8-B0E8-ABE67348A5A3}" type="presParOf" srcId="{47EC9E42-730C-4C39-9B3D-74DF21605AE3}" destId="{219F0786-4DD1-4461-AB95-C9D44A2AE209}" srcOrd="0" destOrd="0" presId="urn:microsoft.com/office/officeart/2005/8/layout/process5"/>
    <dgm:cxn modelId="{E2EFDD26-4211-46F1-AB14-F92050903386}" type="presParOf" srcId="{93ED3090-02E0-4DA3-9AAA-649E2C73212E}" destId="{886B749A-90A0-4778-BE33-AFF0834F4086}" srcOrd="6" destOrd="0" presId="urn:microsoft.com/office/officeart/2005/8/layout/process5"/>
    <dgm:cxn modelId="{61E81BD8-4BC4-494C-8A77-3429E4BA001D}" type="presParOf" srcId="{93ED3090-02E0-4DA3-9AAA-649E2C73212E}" destId="{3FFFF3AC-44ED-45C3-9B83-E85588B06A87}" srcOrd="7" destOrd="0" presId="urn:microsoft.com/office/officeart/2005/8/layout/process5"/>
    <dgm:cxn modelId="{8D6284BC-F3B6-47A8-B5A5-E85903A5AB19}" type="presParOf" srcId="{3FFFF3AC-44ED-45C3-9B83-E85588B06A87}" destId="{D61904B4-680E-415D-899C-6FB87F6A7FFE}" srcOrd="0" destOrd="0" presId="urn:microsoft.com/office/officeart/2005/8/layout/process5"/>
    <dgm:cxn modelId="{F1728386-9400-4A2E-BA03-8225FA02E0E7}" type="presParOf" srcId="{93ED3090-02E0-4DA3-9AAA-649E2C73212E}" destId="{D9155321-8D29-42A0-B282-1B8F6B0D34F5}" srcOrd="8" destOrd="0" presId="urn:microsoft.com/office/officeart/2005/8/layout/process5"/>
    <dgm:cxn modelId="{B4776423-2F10-432B-A97F-0B91CF364A8C}" type="presParOf" srcId="{93ED3090-02E0-4DA3-9AAA-649E2C73212E}" destId="{A5B02E68-F04F-4994-B2E9-FE9E625DBFE7}" srcOrd="9" destOrd="0" presId="urn:microsoft.com/office/officeart/2005/8/layout/process5"/>
    <dgm:cxn modelId="{4CAC7BD7-D0D3-47C4-9F6C-15397DB97A60}" type="presParOf" srcId="{A5B02E68-F04F-4994-B2E9-FE9E625DBFE7}" destId="{2F44AB4D-694A-4773-AB35-AEA2F36B48B5}" srcOrd="0" destOrd="0" presId="urn:microsoft.com/office/officeart/2005/8/layout/process5"/>
    <dgm:cxn modelId="{A7712962-12B6-45B3-997D-2F426C34FE18}" type="presParOf" srcId="{93ED3090-02E0-4DA3-9AAA-649E2C73212E}" destId="{23EE7949-C9B7-42FA-81E6-93823D91BCE4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36238280-3897-4BB8-B3BA-65A4071983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085DEED-DB0E-4C00-920A-F5ACBEEC436F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Maiandra GD" panose="020E0502030308020204" pitchFamily="34" charset="0"/>
            </a:rPr>
            <a:t>Pasos</a:t>
          </a:r>
          <a:endParaRPr lang="es-EC" sz="20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E13B4383-CBFB-4BA2-BD64-7C2A1FFA57E4}" type="parTrans" cxnId="{2604FE0F-65AC-4DC7-A087-6F36D5B34849}">
      <dgm:prSet/>
      <dgm:spPr/>
      <dgm:t>
        <a:bodyPr/>
        <a:lstStyle/>
        <a:p>
          <a:endParaRPr lang="es-EC"/>
        </a:p>
      </dgm:t>
    </dgm:pt>
    <dgm:pt modelId="{94595EDD-F9F1-4CD4-8A06-7FDFE737F905}" type="sibTrans" cxnId="{2604FE0F-65AC-4DC7-A087-6F36D5B34849}">
      <dgm:prSet/>
      <dgm:spPr/>
      <dgm:t>
        <a:bodyPr/>
        <a:lstStyle/>
        <a:p>
          <a:endParaRPr lang="es-EC"/>
        </a:p>
      </dgm:t>
    </dgm:pt>
    <dgm:pt modelId="{EE3990A6-7014-42B6-B318-CC1900F0580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4E98558-7FE0-4673-BDAB-A6955F049F76}" type="parTrans" cxnId="{36F43D72-5BC1-4618-B61D-195279C27524}">
      <dgm:prSet/>
      <dgm:spPr/>
      <dgm:t>
        <a:bodyPr/>
        <a:lstStyle/>
        <a:p>
          <a:endParaRPr lang="es-EC"/>
        </a:p>
      </dgm:t>
    </dgm:pt>
    <dgm:pt modelId="{815DF8FA-E23B-4498-AE82-AF288F4260AB}" type="sibTrans" cxnId="{36F43D72-5BC1-4618-B61D-195279C27524}">
      <dgm:prSet/>
      <dgm:spPr/>
      <dgm:t>
        <a:bodyPr/>
        <a:lstStyle/>
        <a:p>
          <a:endParaRPr lang="es-EC"/>
        </a:p>
      </dgm:t>
    </dgm:pt>
    <dgm:pt modelId="{DF34C528-77B9-4B78-80D4-32C120C66D7B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87969B1-C048-4BC6-8609-933CB3B7C361}" type="parTrans" cxnId="{896C2FE9-9D65-4123-BF13-9EC2635034E2}">
      <dgm:prSet/>
      <dgm:spPr/>
      <dgm:t>
        <a:bodyPr/>
        <a:lstStyle/>
        <a:p>
          <a:endParaRPr lang="es-EC"/>
        </a:p>
      </dgm:t>
    </dgm:pt>
    <dgm:pt modelId="{9B1670C4-6288-45BD-88BB-3B5F59C8B36A}" type="sibTrans" cxnId="{896C2FE9-9D65-4123-BF13-9EC2635034E2}">
      <dgm:prSet/>
      <dgm:spPr/>
      <dgm:t>
        <a:bodyPr/>
        <a:lstStyle/>
        <a:p>
          <a:endParaRPr lang="es-EC"/>
        </a:p>
      </dgm:t>
    </dgm:pt>
    <dgm:pt modelId="{66737E29-5D42-42FE-8250-F5D0AB01320C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4EEB26A-3674-42E0-8162-FCA25BF19D08}" type="parTrans" cxnId="{5EF840F0-D34B-497C-9F1F-160FF334840B}">
      <dgm:prSet/>
      <dgm:spPr/>
      <dgm:t>
        <a:bodyPr/>
        <a:lstStyle/>
        <a:p>
          <a:endParaRPr lang="es-EC"/>
        </a:p>
      </dgm:t>
    </dgm:pt>
    <dgm:pt modelId="{63C7C162-FEFC-4A69-82DE-6B90AFF5092D}" type="sibTrans" cxnId="{5EF840F0-D34B-497C-9F1F-160FF334840B}">
      <dgm:prSet/>
      <dgm:spPr/>
      <dgm:t>
        <a:bodyPr/>
        <a:lstStyle/>
        <a:p>
          <a:endParaRPr lang="es-EC"/>
        </a:p>
      </dgm:t>
    </dgm:pt>
    <dgm:pt modelId="{6AC07D50-A0E9-48F6-A7D9-7492AE452928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7D77968-591C-4257-AAF5-AE1C3DDADFA3}" type="parTrans" cxnId="{0E4615F7-577C-4399-9D71-4D75892E8629}">
      <dgm:prSet/>
      <dgm:spPr/>
      <dgm:t>
        <a:bodyPr/>
        <a:lstStyle/>
        <a:p>
          <a:endParaRPr lang="es-EC"/>
        </a:p>
      </dgm:t>
    </dgm:pt>
    <dgm:pt modelId="{09B39737-EA67-4CCA-B496-26E13ED0EC51}" type="sibTrans" cxnId="{0E4615F7-577C-4399-9D71-4D75892E8629}">
      <dgm:prSet/>
      <dgm:spPr/>
      <dgm:t>
        <a:bodyPr/>
        <a:lstStyle/>
        <a:p>
          <a:endParaRPr lang="es-EC"/>
        </a:p>
      </dgm:t>
    </dgm:pt>
    <dgm:pt modelId="{E4680A62-1535-4580-B277-C3C29058CCF8}" type="pres">
      <dgm:prSet presAssocID="{36238280-3897-4BB8-B3BA-65A4071983F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78C765F-08EE-4ED3-8B35-EFD52A10EE69}" type="pres">
      <dgm:prSet presAssocID="{1085DEED-DB0E-4C00-920A-F5ACBEEC436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B7DABA-4BF2-49D6-A0A5-CBD946BF566E}" type="pres">
      <dgm:prSet presAssocID="{94595EDD-F9F1-4CD4-8A06-7FDFE737F905}" presName="sibTrans" presStyleLbl="sibTrans2D1" presStyleIdx="0" presStyleCnt="4"/>
      <dgm:spPr/>
      <dgm:t>
        <a:bodyPr/>
        <a:lstStyle/>
        <a:p>
          <a:endParaRPr lang="es-EC"/>
        </a:p>
      </dgm:t>
    </dgm:pt>
    <dgm:pt modelId="{35612763-DB4C-4E20-8EF0-D6D055C59409}" type="pres">
      <dgm:prSet presAssocID="{94595EDD-F9F1-4CD4-8A06-7FDFE737F905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C5B2CEA9-E3C6-4246-B610-E56DA7745A86}" type="pres">
      <dgm:prSet presAssocID="{EE3990A6-7014-42B6-B318-CC1900F0580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B444BB-E766-4C06-8B19-BB5301A49002}" type="pres">
      <dgm:prSet presAssocID="{815DF8FA-E23B-4498-AE82-AF288F4260AB}" presName="sibTrans" presStyleLbl="sibTrans2D1" presStyleIdx="1" presStyleCnt="4"/>
      <dgm:spPr/>
      <dgm:t>
        <a:bodyPr/>
        <a:lstStyle/>
        <a:p>
          <a:endParaRPr lang="es-EC"/>
        </a:p>
      </dgm:t>
    </dgm:pt>
    <dgm:pt modelId="{3129D7DE-B8C2-4F5F-8F83-04B69E6A2EE8}" type="pres">
      <dgm:prSet presAssocID="{815DF8FA-E23B-4498-AE82-AF288F4260AB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2E6D8607-6A24-4CBA-AE4F-79C6C2981253}" type="pres">
      <dgm:prSet presAssocID="{DF34C528-77B9-4B78-80D4-32C120C66D7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1BD320-D97E-4A0C-8FE3-AAF52325507F}" type="pres">
      <dgm:prSet presAssocID="{9B1670C4-6288-45BD-88BB-3B5F59C8B36A}" presName="sibTrans" presStyleLbl="sibTrans2D1" presStyleIdx="2" presStyleCnt="4"/>
      <dgm:spPr/>
      <dgm:t>
        <a:bodyPr/>
        <a:lstStyle/>
        <a:p>
          <a:endParaRPr lang="es-EC"/>
        </a:p>
      </dgm:t>
    </dgm:pt>
    <dgm:pt modelId="{CFEF7282-A289-44B1-8AE2-E7899004A65A}" type="pres">
      <dgm:prSet presAssocID="{9B1670C4-6288-45BD-88BB-3B5F59C8B36A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D3CF5725-EBD8-4A08-BEF5-21D817AA9E4B}" type="pres">
      <dgm:prSet presAssocID="{66737E29-5D42-42FE-8250-F5D0AB0132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F68FA3-6F0A-46F0-A97B-F9B8FE3018E5}" type="pres">
      <dgm:prSet presAssocID="{63C7C162-FEFC-4A69-82DE-6B90AFF5092D}" presName="sibTrans" presStyleLbl="sibTrans2D1" presStyleIdx="3" presStyleCnt="4"/>
      <dgm:spPr/>
      <dgm:t>
        <a:bodyPr/>
        <a:lstStyle/>
        <a:p>
          <a:endParaRPr lang="es-EC"/>
        </a:p>
      </dgm:t>
    </dgm:pt>
    <dgm:pt modelId="{CC92BAE7-396B-49A1-813E-1C82D68CFE7D}" type="pres">
      <dgm:prSet presAssocID="{63C7C162-FEFC-4A69-82DE-6B90AFF5092D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D8E07A9C-28F4-4175-8868-E691EAC9C7A8}" type="pres">
      <dgm:prSet presAssocID="{6AC07D50-A0E9-48F6-A7D9-7492AE45292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3BE97D3-F386-42C4-AF93-CD961A6F5286}" type="presOf" srcId="{EE3990A6-7014-42B6-B318-CC1900F0580C}" destId="{C5B2CEA9-E3C6-4246-B610-E56DA7745A86}" srcOrd="0" destOrd="0" presId="urn:microsoft.com/office/officeart/2005/8/layout/process5"/>
    <dgm:cxn modelId="{00DDF907-B831-4841-A893-72D846A1D94D}" type="presOf" srcId="{66737E29-5D42-42FE-8250-F5D0AB01320C}" destId="{D3CF5725-EBD8-4A08-BEF5-21D817AA9E4B}" srcOrd="0" destOrd="0" presId="urn:microsoft.com/office/officeart/2005/8/layout/process5"/>
    <dgm:cxn modelId="{5EF840F0-D34B-497C-9F1F-160FF334840B}" srcId="{36238280-3897-4BB8-B3BA-65A4071983F5}" destId="{66737E29-5D42-42FE-8250-F5D0AB01320C}" srcOrd="3" destOrd="0" parTransId="{E4EEB26A-3674-42E0-8162-FCA25BF19D08}" sibTransId="{63C7C162-FEFC-4A69-82DE-6B90AFF5092D}"/>
    <dgm:cxn modelId="{86368A18-4582-4625-BC69-2C8CED046871}" type="presOf" srcId="{815DF8FA-E23B-4498-AE82-AF288F4260AB}" destId="{3129D7DE-B8C2-4F5F-8F83-04B69E6A2EE8}" srcOrd="1" destOrd="0" presId="urn:microsoft.com/office/officeart/2005/8/layout/process5"/>
    <dgm:cxn modelId="{F87A77C5-5245-48D8-A0FD-BF3B1B4F68DB}" type="presOf" srcId="{63C7C162-FEFC-4A69-82DE-6B90AFF5092D}" destId="{08F68FA3-6F0A-46F0-A97B-F9B8FE3018E5}" srcOrd="0" destOrd="0" presId="urn:microsoft.com/office/officeart/2005/8/layout/process5"/>
    <dgm:cxn modelId="{99FC1EF6-AF92-46DB-9E73-A674A6FD77ED}" type="presOf" srcId="{36238280-3897-4BB8-B3BA-65A4071983F5}" destId="{E4680A62-1535-4580-B277-C3C29058CCF8}" srcOrd="0" destOrd="0" presId="urn:microsoft.com/office/officeart/2005/8/layout/process5"/>
    <dgm:cxn modelId="{36F43D72-5BC1-4618-B61D-195279C27524}" srcId="{36238280-3897-4BB8-B3BA-65A4071983F5}" destId="{EE3990A6-7014-42B6-B318-CC1900F0580C}" srcOrd="1" destOrd="0" parTransId="{F4E98558-7FE0-4673-BDAB-A6955F049F76}" sibTransId="{815DF8FA-E23B-4498-AE82-AF288F4260AB}"/>
    <dgm:cxn modelId="{C71BC404-EBEA-4D38-BA27-3BB6AA93FA50}" type="presOf" srcId="{DF34C528-77B9-4B78-80D4-32C120C66D7B}" destId="{2E6D8607-6A24-4CBA-AE4F-79C6C2981253}" srcOrd="0" destOrd="0" presId="urn:microsoft.com/office/officeart/2005/8/layout/process5"/>
    <dgm:cxn modelId="{A6D9C2DF-C3E2-48E4-910E-33348D3E7826}" type="presOf" srcId="{94595EDD-F9F1-4CD4-8A06-7FDFE737F905}" destId="{51B7DABA-4BF2-49D6-A0A5-CBD946BF566E}" srcOrd="0" destOrd="0" presId="urn:microsoft.com/office/officeart/2005/8/layout/process5"/>
    <dgm:cxn modelId="{F63C2236-DA86-492B-8D1E-DE0CC89F3FEA}" type="presOf" srcId="{9B1670C4-6288-45BD-88BB-3B5F59C8B36A}" destId="{CFEF7282-A289-44B1-8AE2-E7899004A65A}" srcOrd="1" destOrd="0" presId="urn:microsoft.com/office/officeart/2005/8/layout/process5"/>
    <dgm:cxn modelId="{320DCAB0-4934-4AB9-BD08-F07CF95D0BD0}" type="presOf" srcId="{1085DEED-DB0E-4C00-920A-F5ACBEEC436F}" destId="{378C765F-08EE-4ED3-8B35-EFD52A10EE69}" srcOrd="0" destOrd="0" presId="urn:microsoft.com/office/officeart/2005/8/layout/process5"/>
    <dgm:cxn modelId="{0E4615F7-577C-4399-9D71-4D75892E8629}" srcId="{36238280-3897-4BB8-B3BA-65A4071983F5}" destId="{6AC07D50-A0E9-48F6-A7D9-7492AE452928}" srcOrd="4" destOrd="0" parTransId="{17D77968-591C-4257-AAF5-AE1C3DDADFA3}" sibTransId="{09B39737-EA67-4CCA-B496-26E13ED0EC51}"/>
    <dgm:cxn modelId="{2359A6F3-7D49-4DC0-B6B1-4A783DDBD7F5}" type="presOf" srcId="{94595EDD-F9F1-4CD4-8A06-7FDFE737F905}" destId="{35612763-DB4C-4E20-8EF0-D6D055C59409}" srcOrd="1" destOrd="0" presId="urn:microsoft.com/office/officeart/2005/8/layout/process5"/>
    <dgm:cxn modelId="{3DDF2254-6F8B-47FF-9642-C92962F84159}" type="presOf" srcId="{9B1670C4-6288-45BD-88BB-3B5F59C8B36A}" destId="{991BD320-D97E-4A0C-8FE3-AAF52325507F}" srcOrd="0" destOrd="0" presId="urn:microsoft.com/office/officeart/2005/8/layout/process5"/>
    <dgm:cxn modelId="{896C2FE9-9D65-4123-BF13-9EC2635034E2}" srcId="{36238280-3897-4BB8-B3BA-65A4071983F5}" destId="{DF34C528-77B9-4B78-80D4-32C120C66D7B}" srcOrd="2" destOrd="0" parTransId="{D87969B1-C048-4BC6-8609-933CB3B7C361}" sibTransId="{9B1670C4-6288-45BD-88BB-3B5F59C8B36A}"/>
    <dgm:cxn modelId="{2604FE0F-65AC-4DC7-A087-6F36D5B34849}" srcId="{36238280-3897-4BB8-B3BA-65A4071983F5}" destId="{1085DEED-DB0E-4C00-920A-F5ACBEEC436F}" srcOrd="0" destOrd="0" parTransId="{E13B4383-CBFB-4BA2-BD64-7C2A1FFA57E4}" sibTransId="{94595EDD-F9F1-4CD4-8A06-7FDFE737F905}"/>
    <dgm:cxn modelId="{2A14E871-346B-4942-A397-43D118192631}" type="presOf" srcId="{63C7C162-FEFC-4A69-82DE-6B90AFF5092D}" destId="{CC92BAE7-396B-49A1-813E-1C82D68CFE7D}" srcOrd="1" destOrd="0" presId="urn:microsoft.com/office/officeart/2005/8/layout/process5"/>
    <dgm:cxn modelId="{A53E8400-D340-48E7-B02B-EBC7D52347B5}" type="presOf" srcId="{815DF8FA-E23B-4498-AE82-AF288F4260AB}" destId="{C7B444BB-E766-4C06-8B19-BB5301A49002}" srcOrd="0" destOrd="0" presId="urn:microsoft.com/office/officeart/2005/8/layout/process5"/>
    <dgm:cxn modelId="{9F7F3A11-F62C-4A52-8A77-CE9AE556D101}" type="presOf" srcId="{6AC07D50-A0E9-48F6-A7D9-7492AE452928}" destId="{D8E07A9C-28F4-4175-8868-E691EAC9C7A8}" srcOrd="0" destOrd="0" presId="urn:microsoft.com/office/officeart/2005/8/layout/process5"/>
    <dgm:cxn modelId="{CC77DCB4-96F5-46FC-B3FB-525D2652943F}" type="presParOf" srcId="{E4680A62-1535-4580-B277-C3C29058CCF8}" destId="{378C765F-08EE-4ED3-8B35-EFD52A10EE69}" srcOrd="0" destOrd="0" presId="urn:microsoft.com/office/officeart/2005/8/layout/process5"/>
    <dgm:cxn modelId="{5C5729F4-B36B-49A8-9E42-C0B44C59ECFA}" type="presParOf" srcId="{E4680A62-1535-4580-B277-C3C29058CCF8}" destId="{51B7DABA-4BF2-49D6-A0A5-CBD946BF566E}" srcOrd="1" destOrd="0" presId="urn:microsoft.com/office/officeart/2005/8/layout/process5"/>
    <dgm:cxn modelId="{C34E3A4F-DB4A-49F1-BD34-83009A7367A8}" type="presParOf" srcId="{51B7DABA-4BF2-49D6-A0A5-CBD946BF566E}" destId="{35612763-DB4C-4E20-8EF0-D6D055C59409}" srcOrd="0" destOrd="0" presId="urn:microsoft.com/office/officeart/2005/8/layout/process5"/>
    <dgm:cxn modelId="{9BF51C96-70F2-4C84-8526-D569B9DE2BC9}" type="presParOf" srcId="{E4680A62-1535-4580-B277-C3C29058CCF8}" destId="{C5B2CEA9-E3C6-4246-B610-E56DA7745A86}" srcOrd="2" destOrd="0" presId="urn:microsoft.com/office/officeart/2005/8/layout/process5"/>
    <dgm:cxn modelId="{8BCCAD73-140D-4796-AB18-1F3DFE0816F7}" type="presParOf" srcId="{E4680A62-1535-4580-B277-C3C29058CCF8}" destId="{C7B444BB-E766-4C06-8B19-BB5301A49002}" srcOrd="3" destOrd="0" presId="urn:microsoft.com/office/officeart/2005/8/layout/process5"/>
    <dgm:cxn modelId="{7A41F514-A09F-4AAD-9807-7A766D20FC7A}" type="presParOf" srcId="{C7B444BB-E766-4C06-8B19-BB5301A49002}" destId="{3129D7DE-B8C2-4F5F-8F83-04B69E6A2EE8}" srcOrd="0" destOrd="0" presId="urn:microsoft.com/office/officeart/2005/8/layout/process5"/>
    <dgm:cxn modelId="{057C5BEE-B2D6-43BF-9E2B-C9F10439CBBC}" type="presParOf" srcId="{E4680A62-1535-4580-B277-C3C29058CCF8}" destId="{2E6D8607-6A24-4CBA-AE4F-79C6C2981253}" srcOrd="4" destOrd="0" presId="urn:microsoft.com/office/officeart/2005/8/layout/process5"/>
    <dgm:cxn modelId="{D4641084-FF42-41BB-8F30-25B24A495BFC}" type="presParOf" srcId="{E4680A62-1535-4580-B277-C3C29058CCF8}" destId="{991BD320-D97E-4A0C-8FE3-AAF52325507F}" srcOrd="5" destOrd="0" presId="urn:microsoft.com/office/officeart/2005/8/layout/process5"/>
    <dgm:cxn modelId="{8EB7933A-210C-4689-866F-800C172B7318}" type="presParOf" srcId="{991BD320-D97E-4A0C-8FE3-AAF52325507F}" destId="{CFEF7282-A289-44B1-8AE2-E7899004A65A}" srcOrd="0" destOrd="0" presId="urn:microsoft.com/office/officeart/2005/8/layout/process5"/>
    <dgm:cxn modelId="{787D5503-E322-4B11-83F8-725353DA5C14}" type="presParOf" srcId="{E4680A62-1535-4580-B277-C3C29058CCF8}" destId="{D3CF5725-EBD8-4A08-BEF5-21D817AA9E4B}" srcOrd="6" destOrd="0" presId="urn:microsoft.com/office/officeart/2005/8/layout/process5"/>
    <dgm:cxn modelId="{03E88CA1-70F4-4DAF-8567-C324A3C6B2CD}" type="presParOf" srcId="{E4680A62-1535-4580-B277-C3C29058CCF8}" destId="{08F68FA3-6F0A-46F0-A97B-F9B8FE3018E5}" srcOrd="7" destOrd="0" presId="urn:microsoft.com/office/officeart/2005/8/layout/process5"/>
    <dgm:cxn modelId="{995842AA-6B1D-4254-B61D-0E80883C109F}" type="presParOf" srcId="{08F68FA3-6F0A-46F0-A97B-F9B8FE3018E5}" destId="{CC92BAE7-396B-49A1-813E-1C82D68CFE7D}" srcOrd="0" destOrd="0" presId="urn:microsoft.com/office/officeart/2005/8/layout/process5"/>
    <dgm:cxn modelId="{B8FCBC06-9BA7-41CA-AAC6-EA9BB916DADB}" type="presParOf" srcId="{E4680A62-1535-4580-B277-C3C29058CCF8}" destId="{D8E07A9C-28F4-4175-8868-E691EAC9C7A8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D47FFD3-E89B-444D-9BB5-7145AE04E664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CE27FAB-E29A-4652-A6C9-35D86970FAB0}">
      <dgm:prSet phldrT="[Texto]" custT="1"/>
      <dgm:spPr/>
      <dgm:t>
        <a:bodyPr/>
        <a:lstStyle/>
        <a:p>
          <a:r>
            <a:rPr lang="es-EC" sz="2000" b="1" dirty="0" smtClean="0">
              <a:latin typeface="Maiandra GD" panose="020E0502030308020204" pitchFamily="34" charset="0"/>
            </a:rPr>
            <a:t>Espacios</a:t>
          </a:r>
          <a:endParaRPr lang="es-EC" sz="2000" b="1" dirty="0">
            <a:latin typeface="Maiandra GD" panose="020E0502030308020204" pitchFamily="34" charset="0"/>
          </a:endParaRPr>
        </a:p>
      </dgm:t>
    </dgm:pt>
    <dgm:pt modelId="{76CED654-E650-46AE-B32A-A4C37BE68CC0}" type="parTrans" cxnId="{0127CE1E-7AB2-4BF8-B651-8A9106C4A0C9}">
      <dgm:prSet/>
      <dgm:spPr/>
      <dgm:t>
        <a:bodyPr/>
        <a:lstStyle/>
        <a:p>
          <a:endParaRPr lang="es-EC"/>
        </a:p>
      </dgm:t>
    </dgm:pt>
    <dgm:pt modelId="{EFD5D546-86B5-4FEC-A960-635309E2BDC7}" type="sibTrans" cxnId="{0127CE1E-7AB2-4BF8-B651-8A9106C4A0C9}">
      <dgm:prSet/>
      <dgm:spPr/>
      <dgm:t>
        <a:bodyPr/>
        <a:lstStyle/>
        <a:p>
          <a:endParaRPr lang="es-EC"/>
        </a:p>
      </dgm:t>
    </dgm:pt>
    <dgm:pt modelId="{FFBD6793-1071-4FF9-9167-DEBD7A723593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Hogar</a:t>
          </a:r>
          <a:endParaRPr lang="es-EC" sz="1800" dirty="0">
            <a:latin typeface="Maiandra GD" panose="020E0502030308020204" pitchFamily="34" charset="0"/>
          </a:endParaRPr>
        </a:p>
      </dgm:t>
    </dgm:pt>
    <dgm:pt modelId="{5A8A79C1-09C7-4C7E-8188-0C2F179AD973}" type="parTrans" cxnId="{CECBB30D-726D-46C5-AC5B-3FBEBAF00332}">
      <dgm:prSet/>
      <dgm:spPr/>
      <dgm:t>
        <a:bodyPr/>
        <a:lstStyle/>
        <a:p>
          <a:endParaRPr lang="es-EC"/>
        </a:p>
      </dgm:t>
    </dgm:pt>
    <dgm:pt modelId="{8CAF62D7-70CF-4774-8ABE-C3118F400FBA}" type="sibTrans" cxnId="{CECBB30D-726D-46C5-AC5B-3FBEBAF00332}">
      <dgm:prSet/>
      <dgm:spPr/>
      <dgm:t>
        <a:bodyPr/>
        <a:lstStyle/>
        <a:p>
          <a:endParaRPr lang="es-EC"/>
        </a:p>
      </dgm:t>
    </dgm:pt>
    <dgm:pt modelId="{1C1DD6EE-348F-48B6-9AC2-D86AB3E4CEA4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Centro infantil</a:t>
          </a:r>
          <a:endParaRPr lang="es-EC" sz="1800" dirty="0">
            <a:latin typeface="Maiandra GD" panose="020E0502030308020204" pitchFamily="34" charset="0"/>
          </a:endParaRPr>
        </a:p>
      </dgm:t>
    </dgm:pt>
    <dgm:pt modelId="{D9685837-0D6C-4115-869C-F9A873240813}" type="parTrans" cxnId="{974C915B-FFDB-4CA9-858A-E5F3C5101B90}">
      <dgm:prSet/>
      <dgm:spPr/>
      <dgm:t>
        <a:bodyPr/>
        <a:lstStyle/>
        <a:p>
          <a:endParaRPr lang="es-EC"/>
        </a:p>
      </dgm:t>
    </dgm:pt>
    <dgm:pt modelId="{814CACFF-5E9E-4049-A9AF-0630575CA39C}" type="sibTrans" cxnId="{974C915B-FFDB-4CA9-858A-E5F3C5101B90}">
      <dgm:prSet/>
      <dgm:spPr/>
      <dgm:t>
        <a:bodyPr/>
        <a:lstStyle/>
        <a:p>
          <a:endParaRPr lang="es-EC"/>
        </a:p>
      </dgm:t>
    </dgm:pt>
    <dgm:pt modelId="{32A20261-13A8-4CE0-B7CD-5C9954D181A3}" type="pres">
      <dgm:prSet presAssocID="{5D47FFD3-E89B-444D-9BB5-7145AE04E664}" presName="Name0" presStyleCnt="0">
        <dgm:presLayoutVars>
          <dgm:dir/>
          <dgm:animLvl val="lvl"/>
          <dgm:resizeHandles val="exact"/>
        </dgm:presLayoutVars>
      </dgm:prSet>
      <dgm:spPr/>
    </dgm:pt>
    <dgm:pt modelId="{A147E15F-B676-4AE8-AFF4-74BFE64600A3}" type="pres">
      <dgm:prSet presAssocID="{5CE27FAB-E29A-4652-A6C9-35D86970FAB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389356-F73D-48BD-AA06-D8E1899D9F52}" type="pres">
      <dgm:prSet presAssocID="{EFD5D546-86B5-4FEC-A960-635309E2BDC7}" presName="parTxOnlySpace" presStyleCnt="0"/>
      <dgm:spPr/>
    </dgm:pt>
    <dgm:pt modelId="{2FAC989A-2CA6-4703-9937-78AE0B7BDA88}" type="pres">
      <dgm:prSet presAssocID="{FFBD6793-1071-4FF9-9167-DEBD7A72359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52B061-33F6-47FF-99EA-ED39402FCEFB}" type="pres">
      <dgm:prSet presAssocID="{8CAF62D7-70CF-4774-8ABE-C3118F400FBA}" presName="parTxOnlySpace" presStyleCnt="0"/>
      <dgm:spPr/>
    </dgm:pt>
    <dgm:pt modelId="{8E77E295-817F-4EFB-AC87-D3989AED7692}" type="pres">
      <dgm:prSet presAssocID="{1C1DD6EE-348F-48B6-9AC2-D86AB3E4CEA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74C915B-FFDB-4CA9-858A-E5F3C5101B90}" srcId="{5D47FFD3-E89B-444D-9BB5-7145AE04E664}" destId="{1C1DD6EE-348F-48B6-9AC2-D86AB3E4CEA4}" srcOrd="2" destOrd="0" parTransId="{D9685837-0D6C-4115-869C-F9A873240813}" sibTransId="{814CACFF-5E9E-4049-A9AF-0630575CA39C}"/>
    <dgm:cxn modelId="{F52ECD29-39CA-44B1-9EC2-AA0348D65CC7}" type="presOf" srcId="{5CE27FAB-E29A-4652-A6C9-35D86970FAB0}" destId="{A147E15F-B676-4AE8-AFF4-74BFE64600A3}" srcOrd="0" destOrd="0" presId="urn:microsoft.com/office/officeart/2005/8/layout/chevron1"/>
    <dgm:cxn modelId="{0127CE1E-7AB2-4BF8-B651-8A9106C4A0C9}" srcId="{5D47FFD3-E89B-444D-9BB5-7145AE04E664}" destId="{5CE27FAB-E29A-4652-A6C9-35D86970FAB0}" srcOrd="0" destOrd="0" parTransId="{76CED654-E650-46AE-B32A-A4C37BE68CC0}" sibTransId="{EFD5D546-86B5-4FEC-A960-635309E2BDC7}"/>
    <dgm:cxn modelId="{3CE71DE8-1F2E-48A2-A109-51CA4D506EFD}" type="presOf" srcId="{5D47FFD3-E89B-444D-9BB5-7145AE04E664}" destId="{32A20261-13A8-4CE0-B7CD-5C9954D181A3}" srcOrd="0" destOrd="0" presId="urn:microsoft.com/office/officeart/2005/8/layout/chevron1"/>
    <dgm:cxn modelId="{586CF44A-0B69-45E5-A5C5-08854CF53F3A}" type="presOf" srcId="{FFBD6793-1071-4FF9-9167-DEBD7A723593}" destId="{2FAC989A-2CA6-4703-9937-78AE0B7BDA88}" srcOrd="0" destOrd="0" presId="urn:microsoft.com/office/officeart/2005/8/layout/chevron1"/>
    <dgm:cxn modelId="{CECBB30D-726D-46C5-AC5B-3FBEBAF00332}" srcId="{5D47FFD3-E89B-444D-9BB5-7145AE04E664}" destId="{FFBD6793-1071-4FF9-9167-DEBD7A723593}" srcOrd="1" destOrd="0" parTransId="{5A8A79C1-09C7-4C7E-8188-0C2F179AD973}" sibTransId="{8CAF62D7-70CF-4774-8ABE-C3118F400FBA}"/>
    <dgm:cxn modelId="{9890F529-41E1-417F-BA5A-4A5623E02AD5}" type="presOf" srcId="{1C1DD6EE-348F-48B6-9AC2-D86AB3E4CEA4}" destId="{8E77E295-817F-4EFB-AC87-D3989AED7692}" srcOrd="0" destOrd="0" presId="urn:microsoft.com/office/officeart/2005/8/layout/chevron1"/>
    <dgm:cxn modelId="{727F880A-E6BB-449D-A87D-B80185FFCFA5}" type="presParOf" srcId="{32A20261-13A8-4CE0-B7CD-5C9954D181A3}" destId="{A147E15F-B676-4AE8-AFF4-74BFE64600A3}" srcOrd="0" destOrd="0" presId="urn:microsoft.com/office/officeart/2005/8/layout/chevron1"/>
    <dgm:cxn modelId="{D71C5014-4501-4674-B34B-FEAD87DFA6B3}" type="presParOf" srcId="{32A20261-13A8-4CE0-B7CD-5C9954D181A3}" destId="{1F389356-F73D-48BD-AA06-D8E1899D9F52}" srcOrd="1" destOrd="0" presId="urn:microsoft.com/office/officeart/2005/8/layout/chevron1"/>
    <dgm:cxn modelId="{ADF776CA-FF0C-476C-963C-868BA57B693C}" type="presParOf" srcId="{32A20261-13A8-4CE0-B7CD-5C9954D181A3}" destId="{2FAC989A-2CA6-4703-9937-78AE0B7BDA88}" srcOrd="2" destOrd="0" presId="urn:microsoft.com/office/officeart/2005/8/layout/chevron1"/>
    <dgm:cxn modelId="{CBD3A644-10CE-4622-94F4-78CDD0FC1244}" type="presParOf" srcId="{32A20261-13A8-4CE0-B7CD-5C9954D181A3}" destId="{3752B061-33F6-47FF-99EA-ED39402FCEFB}" srcOrd="3" destOrd="0" presId="urn:microsoft.com/office/officeart/2005/8/layout/chevron1"/>
    <dgm:cxn modelId="{4FAB3ABB-4242-406A-843F-D035BE2ABB1E}" type="presParOf" srcId="{32A20261-13A8-4CE0-B7CD-5C9954D181A3}" destId="{8E77E295-817F-4EFB-AC87-D3989AED769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E8868AA-7784-4D58-9A1A-8871EFAEE0E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97CD0F8-24B9-45DF-BD90-B8596F9FE347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Maiandra GD" panose="020E0502030308020204" pitchFamily="34" charset="0"/>
            </a:rPr>
            <a:t>Pasos</a:t>
          </a:r>
          <a:endParaRPr lang="es-EC" sz="20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95FA9E8B-E1CD-451B-B380-14855142FD64}" type="parTrans" cxnId="{B0686DF9-E958-4C53-815F-35EF228BF851}">
      <dgm:prSet/>
      <dgm:spPr/>
      <dgm:t>
        <a:bodyPr/>
        <a:lstStyle/>
        <a:p>
          <a:endParaRPr lang="es-EC"/>
        </a:p>
      </dgm:t>
    </dgm:pt>
    <dgm:pt modelId="{0D092303-52E0-41C8-908D-3F37246832E4}" type="sibTrans" cxnId="{B0686DF9-E958-4C53-815F-35EF228BF851}">
      <dgm:prSet/>
      <dgm:spPr/>
      <dgm:t>
        <a:bodyPr/>
        <a:lstStyle/>
        <a:p>
          <a:endParaRPr lang="es-EC"/>
        </a:p>
      </dgm:t>
    </dgm:pt>
    <dgm:pt modelId="{13F6EA39-32CB-480E-8F82-E4ED0173A058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208FC50F-02B9-4477-A5D6-8CF06A92F476}" type="parTrans" cxnId="{8C240D20-0F3E-48A7-9E5C-AD3A03EF5047}">
      <dgm:prSet/>
      <dgm:spPr/>
      <dgm:t>
        <a:bodyPr/>
        <a:lstStyle/>
        <a:p>
          <a:endParaRPr lang="es-EC"/>
        </a:p>
      </dgm:t>
    </dgm:pt>
    <dgm:pt modelId="{CBFEA706-85F9-4663-8D0A-F51A75309E4E}" type="sibTrans" cxnId="{8C240D20-0F3E-48A7-9E5C-AD3A03EF5047}">
      <dgm:prSet/>
      <dgm:spPr/>
      <dgm:t>
        <a:bodyPr/>
        <a:lstStyle/>
        <a:p>
          <a:endParaRPr lang="es-EC"/>
        </a:p>
      </dgm:t>
    </dgm:pt>
    <dgm:pt modelId="{E641D85C-881F-4B11-B1B0-4283B9EBD0E7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2710FCA-EC80-4D1B-9AF9-CF78EF47DAE4}" type="parTrans" cxnId="{A048EE2B-F50C-4EE1-85E9-380D01C50814}">
      <dgm:prSet/>
      <dgm:spPr/>
      <dgm:t>
        <a:bodyPr/>
        <a:lstStyle/>
        <a:p>
          <a:endParaRPr lang="es-EC"/>
        </a:p>
      </dgm:t>
    </dgm:pt>
    <dgm:pt modelId="{E40F0568-77C7-43C4-8D04-98C1FAA98074}" type="sibTrans" cxnId="{A048EE2B-F50C-4EE1-85E9-380D01C50814}">
      <dgm:prSet/>
      <dgm:spPr/>
      <dgm:t>
        <a:bodyPr/>
        <a:lstStyle/>
        <a:p>
          <a:endParaRPr lang="es-EC"/>
        </a:p>
      </dgm:t>
    </dgm:pt>
    <dgm:pt modelId="{68CF2961-06A8-4591-9B6B-116A0E9DC10B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7A45DE0-A50F-4EB6-8855-081F61F3A93A}" type="parTrans" cxnId="{7FB44D33-5770-4175-A2AA-64E974A62773}">
      <dgm:prSet/>
      <dgm:spPr/>
      <dgm:t>
        <a:bodyPr/>
        <a:lstStyle/>
        <a:p>
          <a:endParaRPr lang="es-EC"/>
        </a:p>
      </dgm:t>
    </dgm:pt>
    <dgm:pt modelId="{BA453CF9-DD5C-4BA5-8BAA-686C677E2273}" type="sibTrans" cxnId="{7FB44D33-5770-4175-A2AA-64E974A62773}">
      <dgm:prSet/>
      <dgm:spPr/>
      <dgm:t>
        <a:bodyPr/>
        <a:lstStyle/>
        <a:p>
          <a:endParaRPr lang="es-EC"/>
        </a:p>
      </dgm:t>
    </dgm:pt>
    <dgm:pt modelId="{EC7C508F-72FC-46FD-9E89-67525D7FB18E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56C180F-0509-4CC0-A1D9-89334047575B}" type="parTrans" cxnId="{8EE30D78-7829-4235-8DCA-FE5FB63CD33F}">
      <dgm:prSet/>
      <dgm:spPr/>
      <dgm:t>
        <a:bodyPr/>
        <a:lstStyle/>
        <a:p>
          <a:endParaRPr lang="es-EC"/>
        </a:p>
      </dgm:t>
    </dgm:pt>
    <dgm:pt modelId="{C9F8956E-63F4-4508-B541-799965DD6A83}" type="sibTrans" cxnId="{8EE30D78-7829-4235-8DCA-FE5FB63CD33F}">
      <dgm:prSet/>
      <dgm:spPr/>
      <dgm:t>
        <a:bodyPr/>
        <a:lstStyle/>
        <a:p>
          <a:endParaRPr lang="es-EC"/>
        </a:p>
      </dgm:t>
    </dgm:pt>
    <dgm:pt modelId="{399C090A-8A82-4182-A7D3-D7ED06E67CE9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25136CF-9F3E-4EA4-BAA0-864BA3335265}" type="parTrans" cxnId="{66E27297-89EC-47D9-A139-B8DEDD8A81ED}">
      <dgm:prSet/>
      <dgm:spPr/>
      <dgm:t>
        <a:bodyPr/>
        <a:lstStyle/>
        <a:p>
          <a:endParaRPr lang="es-EC"/>
        </a:p>
      </dgm:t>
    </dgm:pt>
    <dgm:pt modelId="{568E47E5-738C-4AB7-94BB-551F275DDCC2}" type="sibTrans" cxnId="{66E27297-89EC-47D9-A139-B8DEDD8A81ED}">
      <dgm:prSet/>
      <dgm:spPr/>
      <dgm:t>
        <a:bodyPr/>
        <a:lstStyle/>
        <a:p>
          <a:endParaRPr lang="es-EC"/>
        </a:p>
      </dgm:t>
    </dgm:pt>
    <dgm:pt modelId="{06F8F779-CEF2-4E6D-955B-1A078046D383}" type="pres">
      <dgm:prSet presAssocID="{7E8868AA-7784-4D58-9A1A-8871EFAEE0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0C2809C-8D3D-4A44-98C8-5F9D247C910F}" type="pres">
      <dgm:prSet presAssocID="{B97CD0F8-24B9-45DF-BD90-B8596F9FE34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2170BB-BC21-45F3-B860-288EBA4E1763}" type="pres">
      <dgm:prSet presAssocID="{0D092303-52E0-41C8-908D-3F37246832E4}" presName="sibTrans" presStyleLbl="sibTrans2D1" presStyleIdx="0" presStyleCnt="5"/>
      <dgm:spPr/>
      <dgm:t>
        <a:bodyPr/>
        <a:lstStyle/>
        <a:p>
          <a:endParaRPr lang="es-EC"/>
        </a:p>
      </dgm:t>
    </dgm:pt>
    <dgm:pt modelId="{8E4A0A7F-CA5F-48F8-AB6F-907EA1D29CA9}" type="pres">
      <dgm:prSet presAssocID="{0D092303-52E0-41C8-908D-3F37246832E4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EED10639-EB9D-4C53-BD84-316E49849B12}" type="pres">
      <dgm:prSet presAssocID="{13F6EA39-32CB-480E-8F82-E4ED0173A05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1F8F0F-7481-4D66-8C4D-B92B88B58E92}" type="pres">
      <dgm:prSet presAssocID="{CBFEA706-85F9-4663-8D0A-F51A75309E4E}" presName="sibTrans" presStyleLbl="sibTrans2D1" presStyleIdx="1" presStyleCnt="5"/>
      <dgm:spPr/>
      <dgm:t>
        <a:bodyPr/>
        <a:lstStyle/>
        <a:p>
          <a:endParaRPr lang="es-EC"/>
        </a:p>
      </dgm:t>
    </dgm:pt>
    <dgm:pt modelId="{08F6D281-356F-46DA-A3EC-A5744BF5CCF2}" type="pres">
      <dgm:prSet presAssocID="{CBFEA706-85F9-4663-8D0A-F51A75309E4E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F2331460-A2A2-4AA1-B5CA-DFBF39CCB85B}" type="pres">
      <dgm:prSet presAssocID="{E641D85C-881F-4B11-B1B0-4283B9EBD0E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D264C7-8D57-478F-97B7-457628DB841F}" type="pres">
      <dgm:prSet presAssocID="{E40F0568-77C7-43C4-8D04-98C1FAA98074}" presName="sibTrans" presStyleLbl="sibTrans2D1" presStyleIdx="2" presStyleCnt="5"/>
      <dgm:spPr/>
      <dgm:t>
        <a:bodyPr/>
        <a:lstStyle/>
        <a:p>
          <a:endParaRPr lang="es-EC"/>
        </a:p>
      </dgm:t>
    </dgm:pt>
    <dgm:pt modelId="{D4BF0584-EB15-4D6B-910F-1DF7F00CE972}" type="pres">
      <dgm:prSet presAssocID="{E40F0568-77C7-43C4-8D04-98C1FAA98074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42BF4E6A-FF24-41D3-9C2B-001B4576E194}" type="pres">
      <dgm:prSet presAssocID="{68CF2961-06A8-4591-9B6B-116A0E9DC10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0C8BC8-C4DD-467C-BCCA-0CB8005E3DA6}" type="pres">
      <dgm:prSet presAssocID="{BA453CF9-DD5C-4BA5-8BAA-686C677E2273}" presName="sibTrans" presStyleLbl="sibTrans2D1" presStyleIdx="3" presStyleCnt="5"/>
      <dgm:spPr/>
      <dgm:t>
        <a:bodyPr/>
        <a:lstStyle/>
        <a:p>
          <a:endParaRPr lang="es-EC"/>
        </a:p>
      </dgm:t>
    </dgm:pt>
    <dgm:pt modelId="{CF69CA8A-7953-4A31-AAE3-DA66075060C1}" type="pres">
      <dgm:prSet presAssocID="{BA453CF9-DD5C-4BA5-8BAA-686C677E2273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6210170B-41E4-41D2-8A06-A84835038678}" type="pres">
      <dgm:prSet presAssocID="{EC7C508F-72FC-46FD-9E89-67525D7FB18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69188B-456E-464B-8828-951A96BDEA18}" type="pres">
      <dgm:prSet presAssocID="{C9F8956E-63F4-4508-B541-799965DD6A83}" presName="sibTrans" presStyleLbl="sibTrans2D1" presStyleIdx="4" presStyleCnt="5"/>
      <dgm:spPr/>
      <dgm:t>
        <a:bodyPr/>
        <a:lstStyle/>
        <a:p>
          <a:endParaRPr lang="es-EC"/>
        </a:p>
      </dgm:t>
    </dgm:pt>
    <dgm:pt modelId="{39AB3DF2-09D9-4841-AB13-DC765728AA35}" type="pres">
      <dgm:prSet presAssocID="{C9F8956E-63F4-4508-B541-799965DD6A83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DCC0D1F5-2E59-4A84-B08F-009375967864}" type="pres">
      <dgm:prSet presAssocID="{399C090A-8A82-4182-A7D3-D7ED06E67CE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ACD489-14A9-450D-A46F-C34C2DB16AA1}" type="presOf" srcId="{BA453CF9-DD5C-4BA5-8BAA-686C677E2273}" destId="{CF69CA8A-7953-4A31-AAE3-DA66075060C1}" srcOrd="1" destOrd="0" presId="urn:microsoft.com/office/officeart/2005/8/layout/process5"/>
    <dgm:cxn modelId="{BF1D386C-416D-4DCB-9F06-26B032E8A66F}" type="presOf" srcId="{0D092303-52E0-41C8-908D-3F37246832E4}" destId="{BF2170BB-BC21-45F3-B860-288EBA4E1763}" srcOrd="0" destOrd="0" presId="urn:microsoft.com/office/officeart/2005/8/layout/process5"/>
    <dgm:cxn modelId="{64DA26DF-5B71-4321-857B-5B575C15FDEE}" type="presOf" srcId="{E40F0568-77C7-43C4-8D04-98C1FAA98074}" destId="{4CD264C7-8D57-478F-97B7-457628DB841F}" srcOrd="0" destOrd="0" presId="urn:microsoft.com/office/officeart/2005/8/layout/process5"/>
    <dgm:cxn modelId="{840607EB-B4B8-4870-BF62-70EC64C8CF94}" type="presOf" srcId="{399C090A-8A82-4182-A7D3-D7ED06E67CE9}" destId="{DCC0D1F5-2E59-4A84-B08F-009375967864}" srcOrd="0" destOrd="0" presId="urn:microsoft.com/office/officeart/2005/8/layout/process5"/>
    <dgm:cxn modelId="{4B945B44-191E-429D-9536-9DB5E2697F37}" type="presOf" srcId="{BA453CF9-DD5C-4BA5-8BAA-686C677E2273}" destId="{B00C8BC8-C4DD-467C-BCCA-0CB8005E3DA6}" srcOrd="0" destOrd="0" presId="urn:microsoft.com/office/officeart/2005/8/layout/process5"/>
    <dgm:cxn modelId="{66E27297-89EC-47D9-A139-B8DEDD8A81ED}" srcId="{7E8868AA-7784-4D58-9A1A-8871EFAEE0E2}" destId="{399C090A-8A82-4182-A7D3-D7ED06E67CE9}" srcOrd="5" destOrd="0" parTransId="{C25136CF-9F3E-4EA4-BAA0-864BA3335265}" sibTransId="{568E47E5-738C-4AB7-94BB-551F275DDCC2}"/>
    <dgm:cxn modelId="{272486E8-03CF-4940-B913-9704E58F57F9}" type="presOf" srcId="{0D092303-52E0-41C8-908D-3F37246832E4}" destId="{8E4A0A7F-CA5F-48F8-AB6F-907EA1D29CA9}" srcOrd="1" destOrd="0" presId="urn:microsoft.com/office/officeart/2005/8/layout/process5"/>
    <dgm:cxn modelId="{86AB8ED5-6553-4C41-BAF7-F555F273CE96}" type="presOf" srcId="{CBFEA706-85F9-4663-8D0A-F51A75309E4E}" destId="{08F6D281-356F-46DA-A3EC-A5744BF5CCF2}" srcOrd="1" destOrd="0" presId="urn:microsoft.com/office/officeart/2005/8/layout/process5"/>
    <dgm:cxn modelId="{5349CC17-3E46-43FE-B1FE-AD11A078071E}" type="presOf" srcId="{C9F8956E-63F4-4508-B541-799965DD6A83}" destId="{0869188B-456E-464B-8828-951A96BDEA18}" srcOrd="0" destOrd="0" presId="urn:microsoft.com/office/officeart/2005/8/layout/process5"/>
    <dgm:cxn modelId="{8C240D20-0F3E-48A7-9E5C-AD3A03EF5047}" srcId="{7E8868AA-7784-4D58-9A1A-8871EFAEE0E2}" destId="{13F6EA39-32CB-480E-8F82-E4ED0173A058}" srcOrd="1" destOrd="0" parTransId="{208FC50F-02B9-4477-A5D6-8CF06A92F476}" sibTransId="{CBFEA706-85F9-4663-8D0A-F51A75309E4E}"/>
    <dgm:cxn modelId="{D7195BEA-8F93-481A-9C9A-26B4E3A514A6}" type="presOf" srcId="{68CF2961-06A8-4591-9B6B-116A0E9DC10B}" destId="{42BF4E6A-FF24-41D3-9C2B-001B4576E194}" srcOrd="0" destOrd="0" presId="urn:microsoft.com/office/officeart/2005/8/layout/process5"/>
    <dgm:cxn modelId="{3969B523-F282-49D8-8B9A-E059208B20BF}" type="presOf" srcId="{13F6EA39-32CB-480E-8F82-E4ED0173A058}" destId="{EED10639-EB9D-4C53-BD84-316E49849B12}" srcOrd="0" destOrd="0" presId="urn:microsoft.com/office/officeart/2005/8/layout/process5"/>
    <dgm:cxn modelId="{9DA611B2-3B71-46D5-AFF3-A34A2EDAF8FE}" type="presOf" srcId="{C9F8956E-63F4-4508-B541-799965DD6A83}" destId="{39AB3DF2-09D9-4841-AB13-DC765728AA35}" srcOrd="1" destOrd="0" presId="urn:microsoft.com/office/officeart/2005/8/layout/process5"/>
    <dgm:cxn modelId="{B0686DF9-E958-4C53-815F-35EF228BF851}" srcId="{7E8868AA-7784-4D58-9A1A-8871EFAEE0E2}" destId="{B97CD0F8-24B9-45DF-BD90-B8596F9FE347}" srcOrd="0" destOrd="0" parTransId="{95FA9E8B-E1CD-451B-B380-14855142FD64}" sibTransId="{0D092303-52E0-41C8-908D-3F37246832E4}"/>
    <dgm:cxn modelId="{D52F81D4-7952-461F-9675-7D06D069A036}" type="presOf" srcId="{E40F0568-77C7-43C4-8D04-98C1FAA98074}" destId="{D4BF0584-EB15-4D6B-910F-1DF7F00CE972}" srcOrd="1" destOrd="0" presId="urn:microsoft.com/office/officeart/2005/8/layout/process5"/>
    <dgm:cxn modelId="{7FB44D33-5770-4175-A2AA-64E974A62773}" srcId="{7E8868AA-7784-4D58-9A1A-8871EFAEE0E2}" destId="{68CF2961-06A8-4591-9B6B-116A0E9DC10B}" srcOrd="3" destOrd="0" parTransId="{E7A45DE0-A50F-4EB6-8855-081F61F3A93A}" sibTransId="{BA453CF9-DD5C-4BA5-8BAA-686C677E2273}"/>
    <dgm:cxn modelId="{9DABC103-B74F-4B64-B0B6-C09519D859E0}" type="presOf" srcId="{EC7C508F-72FC-46FD-9E89-67525D7FB18E}" destId="{6210170B-41E4-41D2-8A06-A84835038678}" srcOrd="0" destOrd="0" presId="urn:microsoft.com/office/officeart/2005/8/layout/process5"/>
    <dgm:cxn modelId="{A048EE2B-F50C-4EE1-85E9-380D01C50814}" srcId="{7E8868AA-7784-4D58-9A1A-8871EFAEE0E2}" destId="{E641D85C-881F-4B11-B1B0-4283B9EBD0E7}" srcOrd="2" destOrd="0" parTransId="{E2710FCA-EC80-4D1B-9AF9-CF78EF47DAE4}" sibTransId="{E40F0568-77C7-43C4-8D04-98C1FAA98074}"/>
    <dgm:cxn modelId="{8EE30D78-7829-4235-8DCA-FE5FB63CD33F}" srcId="{7E8868AA-7784-4D58-9A1A-8871EFAEE0E2}" destId="{EC7C508F-72FC-46FD-9E89-67525D7FB18E}" srcOrd="4" destOrd="0" parTransId="{A56C180F-0509-4CC0-A1D9-89334047575B}" sibTransId="{C9F8956E-63F4-4508-B541-799965DD6A83}"/>
    <dgm:cxn modelId="{F3300856-AA97-4694-ABDB-FB4625954286}" type="presOf" srcId="{B97CD0F8-24B9-45DF-BD90-B8596F9FE347}" destId="{40C2809C-8D3D-4A44-98C8-5F9D247C910F}" srcOrd="0" destOrd="0" presId="urn:microsoft.com/office/officeart/2005/8/layout/process5"/>
    <dgm:cxn modelId="{94262CAA-009D-4302-8F1F-93B00C7A6BBD}" type="presOf" srcId="{E641D85C-881F-4B11-B1B0-4283B9EBD0E7}" destId="{F2331460-A2A2-4AA1-B5CA-DFBF39CCB85B}" srcOrd="0" destOrd="0" presId="urn:microsoft.com/office/officeart/2005/8/layout/process5"/>
    <dgm:cxn modelId="{61B8EAF7-2795-413C-A66A-379DF73FC1CF}" type="presOf" srcId="{CBFEA706-85F9-4663-8D0A-F51A75309E4E}" destId="{761F8F0F-7481-4D66-8C4D-B92B88B58E92}" srcOrd="0" destOrd="0" presId="urn:microsoft.com/office/officeart/2005/8/layout/process5"/>
    <dgm:cxn modelId="{C311E3B4-9D56-4E6C-8A94-1B84B5083175}" type="presOf" srcId="{7E8868AA-7784-4D58-9A1A-8871EFAEE0E2}" destId="{06F8F779-CEF2-4E6D-955B-1A078046D383}" srcOrd="0" destOrd="0" presId="urn:microsoft.com/office/officeart/2005/8/layout/process5"/>
    <dgm:cxn modelId="{C760CB07-89B5-4090-A1BF-56226C59C174}" type="presParOf" srcId="{06F8F779-CEF2-4E6D-955B-1A078046D383}" destId="{40C2809C-8D3D-4A44-98C8-5F9D247C910F}" srcOrd="0" destOrd="0" presId="urn:microsoft.com/office/officeart/2005/8/layout/process5"/>
    <dgm:cxn modelId="{172DF64C-65EA-4E53-A004-95177E515F48}" type="presParOf" srcId="{06F8F779-CEF2-4E6D-955B-1A078046D383}" destId="{BF2170BB-BC21-45F3-B860-288EBA4E1763}" srcOrd="1" destOrd="0" presId="urn:microsoft.com/office/officeart/2005/8/layout/process5"/>
    <dgm:cxn modelId="{D6842B66-12D8-41B1-83C4-93195AE13D23}" type="presParOf" srcId="{BF2170BB-BC21-45F3-B860-288EBA4E1763}" destId="{8E4A0A7F-CA5F-48F8-AB6F-907EA1D29CA9}" srcOrd="0" destOrd="0" presId="urn:microsoft.com/office/officeart/2005/8/layout/process5"/>
    <dgm:cxn modelId="{64705D6D-87F6-4D9E-AFBE-3388FAF3A6BE}" type="presParOf" srcId="{06F8F779-CEF2-4E6D-955B-1A078046D383}" destId="{EED10639-EB9D-4C53-BD84-316E49849B12}" srcOrd="2" destOrd="0" presId="urn:microsoft.com/office/officeart/2005/8/layout/process5"/>
    <dgm:cxn modelId="{5130DBF0-7AC3-4380-A1DF-A4994AE1A92D}" type="presParOf" srcId="{06F8F779-CEF2-4E6D-955B-1A078046D383}" destId="{761F8F0F-7481-4D66-8C4D-B92B88B58E92}" srcOrd="3" destOrd="0" presId="urn:microsoft.com/office/officeart/2005/8/layout/process5"/>
    <dgm:cxn modelId="{3958A400-E94D-441F-853C-BC5E030E734F}" type="presParOf" srcId="{761F8F0F-7481-4D66-8C4D-B92B88B58E92}" destId="{08F6D281-356F-46DA-A3EC-A5744BF5CCF2}" srcOrd="0" destOrd="0" presId="urn:microsoft.com/office/officeart/2005/8/layout/process5"/>
    <dgm:cxn modelId="{E0E635F5-9402-4C32-A631-2E69F73AEA5D}" type="presParOf" srcId="{06F8F779-CEF2-4E6D-955B-1A078046D383}" destId="{F2331460-A2A2-4AA1-B5CA-DFBF39CCB85B}" srcOrd="4" destOrd="0" presId="urn:microsoft.com/office/officeart/2005/8/layout/process5"/>
    <dgm:cxn modelId="{EB70A5CA-CB94-42C2-BFF6-E531D7447587}" type="presParOf" srcId="{06F8F779-CEF2-4E6D-955B-1A078046D383}" destId="{4CD264C7-8D57-478F-97B7-457628DB841F}" srcOrd="5" destOrd="0" presId="urn:microsoft.com/office/officeart/2005/8/layout/process5"/>
    <dgm:cxn modelId="{832165D9-5363-44C9-A255-BA3E7FB36035}" type="presParOf" srcId="{4CD264C7-8D57-478F-97B7-457628DB841F}" destId="{D4BF0584-EB15-4D6B-910F-1DF7F00CE972}" srcOrd="0" destOrd="0" presId="urn:microsoft.com/office/officeart/2005/8/layout/process5"/>
    <dgm:cxn modelId="{BF277600-C80E-4909-A079-5D488FD32FB7}" type="presParOf" srcId="{06F8F779-CEF2-4E6D-955B-1A078046D383}" destId="{42BF4E6A-FF24-41D3-9C2B-001B4576E194}" srcOrd="6" destOrd="0" presId="urn:microsoft.com/office/officeart/2005/8/layout/process5"/>
    <dgm:cxn modelId="{ADC45079-C603-47F2-A8C9-79EBE178634F}" type="presParOf" srcId="{06F8F779-CEF2-4E6D-955B-1A078046D383}" destId="{B00C8BC8-C4DD-467C-BCCA-0CB8005E3DA6}" srcOrd="7" destOrd="0" presId="urn:microsoft.com/office/officeart/2005/8/layout/process5"/>
    <dgm:cxn modelId="{C293E52A-2E29-4374-BEF6-83973FF0F124}" type="presParOf" srcId="{B00C8BC8-C4DD-467C-BCCA-0CB8005E3DA6}" destId="{CF69CA8A-7953-4A31-AAE3-DA66075060C1}" srcOrd="0" destOrd="0" presId="urn:microsoft.com/office/officeart/2005/8/layout/process5"/>
    <dgm:cxn modelId="{9EC3C3DE-ABA7-4A3D-BA03-756739D3498E}" type="presParOf" srcId="{06F8F779-CEF2-4E6D-955B-1A078046D383}" destId="{6210170B-41E4-41D2-8A06-A84835038678}" srcOrd="8" destOrd="0" presId="urn:microsoft.com/office/officeart/2005/8/layout/process5"/>
    <dgm:cxn modelId="{CF213CC5-54C4-4DB2-9A51-CB02DD8C0CC1}" type="presParOf" srcId="{06F8F779-CEF2-4E6D-955B-1A078046D383}" destId="{0869188B-456E-464B-8828-951A96BDEA18}" srcOrd="9" destOrd="0" presId="urn:microsoft.com/office/officeart/2005/8/layout/process5"/>
    <dgm:cxn modelId="{CD017C4E-72F2-48DF-AB6D-38DD59685A0F}" type="presParOf" srcId="{0869188B-456E-464B-8828-951A96BDEA18}" destId="{39AB3DF2-09D9-4841-AB13-DC765728AA35}" srcOrd="0" destOrd="0" presId="urn:microsoft.com/office/officeart/2005/8/layout/process5"/>
    <dgm:cxn modelId="{FABCE0C2-277A-493F-AA63-8A394CBEEBE4}" type="presParOf" srcId="{06F8F779-CEF2-4E6D-955B-1A078046D383}" destId="{DCC0D1F5-2E59-4A84-B08F-009375967864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DDD51F73-4017-4343-A27C-4C1576105B4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8B16E1-8BB4-4ADF-B7C9-BDD9113C4613}">
      <dgm:prSet phldrT="[Texto]" custT="1"/>
      <dgm:spPr/>
      <dgm:t>
        <a:bodyPr/>
        <a:lstStyle/>
        <a:p>
          <a:endParaRPr lang="es-EC" sz="1800" b="1" dirty="0" smtClean="0">
            <a:solidFill>
              <a:schemeClr val="tx1"/>
            </a:solidFill>
            <a:latin typeface="Maiandra GD" panose="020E0502030308020204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Maiandra GD" panose="020E0502030308020204" pitchFamily="34" charset="0"/>
            </a:rPr>
            <a:t>Pasos</a:t>
          </a:r>
        </a:p>
        <a:p>
          <a:endParaRPr lang="es-EC" sz="2700" dirty="0"/>
        </a:p>
      </dgm:t>
    </dgm:pt>
    <dgm:pt modelId="{710B5ACF-D901-4800-BB50-EC3060078CAA}" type="parTrans" cxnId="{B2A17FF3-537E-47B3-A7E8-98FD27524C8C}">
      <dgm:prSet/>
      <dgm:spPr/>
      <dgm:t>
        <a:bodyPr/>
        <a:lstStyle/>
        <a:p>
          <a:endParaRPr lang="es-EC"/>
        </a:p>
      </dgm:t>
    </dgm:pt>
    <dgm:pt modelId="{8AC87B00-9803-41A5-96A8-AA4051B08B5D}" type="sibTrans" cxnId="{B2A17FF3-537E-47B3-A7E8-98FD27524C8C}">
      <dgm:prSet/>
      <dgm:spPr/>
      <dgm:t>
        <a:bodyPr/>
        <a:lstStyle/>
        <a:p>
          <a:endParaRPr lang="es-EC"/>
        </a:p>
      </dgm:t>
    </dgm:pt>
    <dgm:pt modelId="{7FD50BE6-288C-4B6B-A32A-B6899ED92D00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4A8485A-4508-4D9E-8268-FDB01268FCE8}" type="parTrans" cxnId="{5197D524-BA6C-490A-B7C0-E6501153F411}">
      <dgm:prSet/>
      <dgm:spPr/>
      <dgm:t>
        <a:bodyPr/>
        <a:lstStyle/>
        <a:p>
          <a:endParaRPr lang="es-EC"/>
        </a:p>
      </dgm:t>
    </dgm:pt>
    <dgm:pt modelId="{ABDA20D5-C7FD-4115-B269-CCA7D1D1AFD7}" type="sibTrans" cxnId="{5197D524-BA6C-490A-B7C0-E6501153F411}">
      <dgm:prSet/>
      <dgm:spPr/>
      <dgm:t>
        <a:bodyPr/>
        <a:lstStyle/>
        <a:p>
          <a:endParaRPr lang="es-EC"/>
        </a:p>
      </dgm:t>
    </dgm:pt>
    <dgm:pt modelId="{CB0AD672-6B91-4FCE-89EB-6220E34838B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218D2E5-39F4-46FF-A624-113F162E932F}" type="parTrans" cxnId="{D7CD9146-7CB7-4411-8FC1-150484205357}">
      <dgm:prSet/>
      <dgm:spPr/>
      <dgm:t>
        <a:bodyPr/>
        <a:lstStyle/>
        <a:p>
          <a:endParaRPr lang="es-EC"/>
        </a:p>
      </dgm:t>
    </dgm:pt>
    <dgm:pt modelId="{FA1483D2-5E05-4C60-9E28-53213507D4D3}" type="sibTrans" cxnId="{D7CD9146-7CB7-4411-8FC1-150484205357}">
      <dgm:prSet/>
      <dgm:spPr/>
      <dgm:t>
        <a:bodyPr/>
        <a:lstStyle/>
        <a:p>
          <a:endParaRPr lang="es-EC"/>
        </a:p>
      </dgm:t>
    </dgm:pt>
    <dgm:pt modelId="{9FD17B08-832E-4213-BB24-06277D760B78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423BDA7-08A3-409E-A531-D1A5ADBED9DE}" type="parTrans" cxnId="{06E1996E-C160-48FB-9E6C-2C917E92E634}">
      <dgm:prSet/>
      <dgm:spPr/>
      <dgm:t>
        <a:bodyPr/>
        <a:lstStyle/>
        <a:p>
          <a:endParaRPr lang="es-EC"/>
        </a:p>
      </dgm:t>
    </dgm:pt>
    <dgm:pt modelId="{07200E8F-4921-4A1B-AED7-82A8A2B42004}" type="sibTrans" cxnId="{06E1996E-C160-48FB-9E6C-2C917E92E634}">
      <dgm:prSet/>
      <dgm:spPr/>
      <dgm:t>
        <a:bodyPr/>
        <a:lstStyle/>
        <a:p>
          <a:endParaRPr lang="es-EC"/>
        </a:p>
      </dgm:t>
    </dgm:pt>
    <dgm:pt modelId="{0587C9B2-8A80-426B-922B-D891F1B511DB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31EEF4EE-A72C-49D3-8D8D-B185F21F457A}" type="parTrans" cxnId="{0263499A-4E6C-49DC-82A6-EE78921E060D}">
      <dgm:prSet/>
      <dgm:spPr/>
      <dgm:t>
        <a:bodyPr/>
        <a:lstStyle/>
        <a:p>
          <a:endParaRPr lang="es-EC"/>
        </a:p>
      </dgm:t>
    </dgm:pt>
    <dgm:pt modelId="{21DA09C9-1108-4516-85C2-B331922A75BF}" type="sibTrans" cxnId="{0263499A-4E6C-49DC-82A6-EE78921E060D}">
      <dgm:prSet/>
      <dgm:spPr/>
      <dgm:t>
        <a:bodyPr/>
        <a:lstStyle/>
        <a:p>
          <a:endParaRPr lang="es-EC"/>
        </a:p>
      </dgm:t>
    </dgm:pt>
    <dgm:pt modelId="{A991BB8B-1E04-4D64-8417-794ED5E409BE}" type="pres">
      <dgm:prSet presAssocID="{DDD51F73-4017-4343-A27C-4C1576105B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5ED5E90-354D-4241-8DB8-F272DD814843}" type="pres">
      <dgm:prSet presAssocID="{A78B16E1-8BB4-4ADF-B7C9-BDD9113C4613}" presName="node" presStyleLbl="node1" presStyleIdx="0" presStyleCnt="5" custScaleY="593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F081E6-C117-46D9-B622-EE08BEBBFFCB}" type="pres">
      <dgm:prSet presAssocID="{8AC87B00-9803-41A5-96A8-AA4051B08B5D}" presName="sibTrans" presStyleLbl="sibTrans2D1" presStyleIdx="0" presStyleCnt="4"/>
      <dgm:spPr/>
      <dgm:t>
        <a:bodyPr/>
        <a:lstStyle/>
        <a:p>
          <a:endParaRPr lang="es-EC"/>
        </a:p>
      </dgm:t>
    </dgm:pt>
    <dgm:pt modelId="{0DA8E67A-D37C-4DF2-81BF-95EBF2B2A5D3}" type="pres">
      <dgm:prSet presAssocID="{8AC87B00-9803-41A5-96A8-AA4051B08B5D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64FE8D81-A68F-4C96-A420-1763C6131F62}" type="pres">
      <dgm:prSet presAssocID="{7FD50BE6-288C-4B6B-A32A-B6899ED92D0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F54ED4-2939-428D-84CD-6E201335A2DF}" type="pres">
      <dgm:prSet presAssocID="{ABDA20D5-C7FD-4115-B269-CCA7D1D1AFD7}" presName="sibTrans" presStyleLbl="sibTrans2D1" presStyleIdx="1" presStyleCnt="4"/>
      <dgm:spPr/>
      <dgm:t>
        <a:bodyPr/>
        <a:lstStyle/>
        <a:p>
          <a:endParaRPr lang="es-EC"/>
        </a:p>
      </dgm:t>
    </dgm:pt>
    <dgm:pt modelId="{E39803C6-F14A-4114-B8D9-90C82DC831FA}" type="pres">
      <dgm:prSet presAssocID="{ABDA20D5-C7FD-4115-B269-CCA7D1D1AFD7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9ADDAE3F-BA55-41BF-B784-5C5C6786268D}" type="pres">
      <dgm:prSet presAssocID="{CB0AD672-6B91-4FCE-89EB-6220E34838B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BCAC38-A011-4AA0-9AC4-1AF58DE8AD10}" type="pres">
      <dgm:prSet presAssocID="{FA1483D2-5E05-4C60-9E28-53213507D4D3}" presName="sibTrans" presStyleLbl="sibTrans2D1" presStyleIdx="2" presStyleCnt="4"/>
      <dgm:spPr/>
      <dgm:t>
        <a:bodyPr/>
        <a:lstStyle/>
        <a:p>
          <a:endParaRPr lang="es-EC"/>
        </a:p>
      </dgm:t>
    </dgm:pt>
    <dgm:pt modelId="{50360892-E47E-42C2-8B8F-6AF3FB159998}" type="pres">
      <dgm:prSet presAssocID="{FA1483D2-5E05-4C60-9E28-53213507D4D3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14E31124-2D09-4CBC-960C-3B3F76647F01}" type="pres">
      <dgm:prSet presAssocID="{9FD17B08-832E-4213-BB24-06277D760B7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AA48DA-9637-4D90-BC78-7FC392B6D3FE}" type="pres">
      <dgm:prSet presAssocID="{07200E8F-4921-4A1B-AED7-82A8A2B42004}" presName="sibTrans" presStyleLbl="sibTrans2D1" presStyleIdx="3" presStyleCnt="4"/>
      <dgm:spPr/>
      <dgm:t>
        <a:bodyPr/>
        <a:lstStyle/>
        <a:p>
          <a:endParaRPr lang="es-EC"/>
        </a:p>
      </dgm:t>
    </dgm:pt>
    <dgm:pt modelId="{A9F8C940-2CCC-4DE6-99E7-E36D7376D79A}" type="pres">
      <dgm:prSet presAssocID="{07200E8F-4921-4A1B-AED7-82A8A2B42004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8E0C0D8B-FD83-4890-83F0-0504C77E2BA8}" type="pres">
      <dgm:prSet presAssocID="{0587C9B2-8A80-426B-922B-D891F1B511D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9E5718-BBBC-435E-85B1-11A2687B741B}" type="presOf" srcId="{7FD50BE6-288C-4B6B-A32A-B6899ED92D00}" destId="{64FE8D81-A68F-4C96-A420-1763C6131F62}" srcOrd="0" destOrd="0" presId="urn:microsoft.com/office/officeart/2005/8/layout/process5"/>
    <dgm:cxn modelId="{1F460E28-993F-4C53-B044-0B2DD6AB1E1E}" type="presOf" srcId="{0587C9B2-8A80-426B-922B-D891F1B511DB}" destId="{8E0C0D8B-FD83-4890-83F0-0504C77E2BA8}" srcOrd="0" destOrd="0" presId="urn:microsoft.com/office/officeart/2005/8/layout/process5"/>
    <dgm:cxn modelId="{0263499A-4E6C-49DC-82A6-EE78921E060D}" srcId="{DDD51F73-4017-4343-A27C-4C1576105B45}" destId="{0587C9B2-8A80-426B-922B-D891F1B511DB}" srcOrd="4" destOrd="0" parTransId="{31EEF4EE-A72C-49D3-8D8D-B185F21F457A}" sibTransId="{21DA09C9-1108-4516-85C2-B331922A75BF}"/>
    <dgm:cxn modelId="{C30F0D98-23F6-45C2-89EA-4BF29EED2719}" type="presOf" srcId="{ABDA20D5-C7FD-4115-B269-CCA7D1D1AFD7}" destId="{E39803C6-F14A-4114-B8D9-90C82DC831FA}" srcOrd="1" destOrd="0" presId="urn:microsoft.com/office/officeart/2005/8/layout/process5"/>
    <dgm:cxn modelId="{7DD9A4D4-7E0A-414D-8496-D641BE2260CC}" type="presOf" srcId="{8AC87B00-9803-41A5-96A8-AA4051B08B5D}" destId="{EEF081E6-C117-46D9-B622-EE08BEBBFFCB}" srcOrd="0" destOrd="0" presId="urn:microsoft.com/office/officeart/2005/8/layout/process5"/>
    <dgm:cxn modelId="{06E1996E-C160-48FB-9E6C-2C917E92E634}" srcId="{DDD51F73-4017-4343-A27C-4C1576105B45}" destId="{9FD17B08-832E-4213-BB24-06277D760B78}" srcOrd="3" destOrd="0" parTransId="{A423BDA7-08A3-409E-A531-D1A5ADBED9DE}" sibTransId="{07200E8F-4921-4A1B-AED7-82A8A2B42004}"/>
    <dgm:cxn modelId="{C6EDDDBD-58E5-483A-BFA7-C2DB1702E312}" type="presOf" srcId="{FA1483D2-5E05-4C60-9E28-53213507D4D3}" destId="{50360892-E47E-42C2-8B8F-6AF3FB159998}" srcOrd="1" destOrd="0" presId="urn:microsoft.com/office/officeart/2005/8/layout/process5"/>
    <dgm:cxn modelId="{04C80520-95D7-4122-BE3A-6B51EA65A8AD}" type="presOf" srcId="{07200E8F-4921-4A1B-AED7-82A8A2B42004}" destId="{A9F8C940-2CCC-4DE6-99E7-E36D7376D79A}" srcOrd="1" destOrd="0" presId="urn:microsoft.com/office/officeart/2005/8/layout/process5"/>
    <dgm:cxn modelId="{F5CC9F3B-A0BD-4F44-BF12-5C88DD676327}" type="presOf" srcId="{9FD17B08-832E-4213-BB24-06277D760B78}" destId="{14E31124-2D09-4CBC-960C-3B3F76647F01}" srcOrd="0" destOrd="0" presId="urn:microsoft.com/office/officeart/2005/8/layout/process5"/>
    <dgm:cxn modelId="{E9FD0BA8-99D7-45B7-B463-B50584704968}" type="presOf" srcId="{DDD51F73-4017-4343-A27C-4C1576105B45}" destId="{A991BB8B-1E04-4D64-8417-794ED5E409BE}" srcOrd="0" destOrd="0" presId="urn:microsoft.com/office/officeart/2005/8/layout/process5"/>
    <dgm:cxn modelId="{B2A17FF3-537E-47B3-A7E8-98FD27524C8C}" srcId="{DDD51F73-4017-4343-A27C-4C1576105B45}" destId="{A78B16E1-8BB4-4ADF-B7C9-BDD9113C4613}" srcOrd="0" destOrd="0" parTransId="{710B5ACF-D901-4800-BB50-EC3060078CAA}" sibTransId="{8AC87B00-9803-41A5-96A8-AA4051B08B5D}"/>
    <dgm:cxn modelId="{3E4A4BA9-97E7-4B13-96FB-609533906287}" type="presOf" srcId="{ABDA20D5-C7FD-4115-B269-CCA7D1D1AFD7}" destId="{5DF54ED4-2939-428D-84CD-6E201335A2DF}" srcOrd="0" destOrd="0" presId="urn:microsoft.com/office/officeart/2005/8/layout/process5"/>
    <dgm:cxn modelId="{C9A784CE-09EE-40C3-A4F6-270E13B79579}" type="presOf" srcId="{CB0AD672-6B91-4FCE-89EB-6220E34838B1}" destId="{9ADDAE3F-BA55-41BF-B784-5C5C6786268D}" srcOrd="0" destOrd="0" presId="urn:microsoft.com/office/officeart/2005/8/layout/process5"/>
    <dgm:cxn modelId="{25BAD3B5-5925-4AD9-B5FE-1195192E1ECE}" type="presOf" srcId="{07200E8F-4921-4A1B-AED7-82A8A2B42004}" destId="{FAAA48DA-9637-4D90-BC78-7FC392B6D3FE}" srcOrd="0" destOrd="0" presId="urn:microsoft.com/office/officeart/2005/8/layout/process5"/>
    <dgm:cxn modelId="{3AC5125E-6750-442F-88FB-4373AC26FEEA}" type="presOf" srcId="{8AC87B00-9803-41A5-96A8-AA4051B08B5D}" destId="{0DA8E67A-D37C-4DF2-81BF-95EBF2B2A5D3}" srcOrd="1" destOrd="0" presId="urn:microsoft.com/office/officeart/2005/8/layout/process5"/>
    <dgm:cxn modelId="{5197D524-BA6C-490A-B7C0-E6501153F411}" srcId="{DDD51F73-4017-4343-A27C-4C1576105B45}" destId="{7FD50BE6-288C-4B6B-A32A-B6899ED92D00}" srcOrd="1" destOrd="0" parTransId="{A4A8485A-4508-4D9E-8268-FDB01268FCE8}" sibTransId="{ABDA20D5-C7FD-4115-B269-CCA7D1D1AFD7}"/>
    <dgm:cxn modelId="{FF2D0740-3B3B-4677-BD15-741665E7942B}" type="presOf" srcId="{A78B16E1-8BB4-4ADF-B7C9-BDD9113C4613}" destId="{35ED5E90-354D-4241-8DB8-F272DD814843}" srcOrd="0" destOrd="0" presId="urn:microsoft.com/office/officeart/2005/8/layout/process5"/>
    <dgm:cxn modelId="{F7C6D30C-9935-42C4-B04B-C57E8E96843C}" type="presOf" srcId="{FA1483D2-5E05-4C60-9E28-53213507D4D3}" destId="{0BBCAC38-A011-4AA0-9AC4-1AF58DE8AD10}" srcOrd="0" destOrd="0" presId="urn:microsoft.com/office/officeart/2005/8/layout/process5"/>
    <dgm:cxn modelId="{D7CD9146-7CB7-4411-8FC1-150484205357}" srcId="{DDD51F73-4017-4343-A27C-4C1576105B45}" destId="{CB0AD672-6B91-4FCE-89EB-6220E34838B1}" srcOrd="2" destOrd="0" parTransId="{1218D2E5-39F4-46FF-A624-113F162E932F}" sibTransId="{FA1483D2-5E05-4C60-9E28-53213507D4D3}"/>
    <dgm:cxn modelId="{69418A16-C324-4874-9AD6-A7230BCE195F}" type="presParOf" srcId="{A991BB8B-1E04-4D64-8417-794ED5E409BE}" destId="{35ED5E90-354D-4241-8DB8-F272DD814843}" srcOrd="0" destOrd="0" presId="urn:microsoft.com/office/officeart/2005/8/layout/process5"/>
    <dgm:cxn modelId="{AD961534-FEEF-454B-AD15-9EB544FA1AA0}" type="presParOf" srcId="{A991BB8B-1E04-4D64-8417-794ED5E409BE}" destId="{EEF081E6-C117-46D9-B622-EE08BEBBFFCB}" srcOrd="1" destOrd="0" presId="urn:microsoft.com/office/officeart/2005/8/layout/process5"/>
    <dgm:cxn modelId="{47315E43-F209-446F-AA84-FCAE38910F3F}" type="presParOf" srcId="{EEF081E6-C117-46D9-B622-EE08BEBBFFCB}" destId="{0DA8E67A-D37C-4DF2-81BF-95EBF2B2A5D3}" srcOrd="0" destOrd="0" presId="urn:microsoft.com/office/officeart/2005/8/layout/process5"/>
    <dgm:cxn modelId="{6C038085-D2EA-4F6E-B81E-86FF19A5ECFC}" type="presParOf" srcId="{A991BB8B-1E04-4D64-8417-794ED5E409BE}" destId="{64FE8D81-A68F-4C96-A420-1763C6131F62}" srcOrd="2" destOrd="0" presId="urn:microsoft.com/office/officeart/2005/8/layout/process5"/>
    <dgm:cxn modelId="{BC73F997-8F59-4410-9702-B2EB1B6C50F4}" type="presParOf" srcId="{A991BB8B-1E04-4D64-8417-794ED5E409BE}" destId="{5DF54ED4-2939-428D-84CD-6E201335A2DF}" srcOrd="3" destOrd="0" presId="urn:microsoft.com/office/officeart/2005/8/layout/process5"/>
    <dgm:cxn modelId="{B9C2011C-D73F-44A7-AAF3-F5F98AF30C82}" type="presParOf" srcId="{5DF54ED4-2939-428D-84CD-6E201335A2DF}" destId="{E39803C6-F14A-4114-B8D9-90C82DC831FA}" srcOrd="0" destOrd="0" presId="urn:microsoft.com/office/officeart/2005/8/layout/process5"/>
    <dgm:cxn modelId="{7F656E72-5C48-40D3-9718-2B5E79B200C8}" type="presParOf" srcId="{A991BB8B-1E04-4D64-8417-794ED5E409BE}" destId="{9ADDAE3F-BA55-41BF-B784-5C5C6786268D}" srcOrd="4" destOrd="0" presId="urn:microsoft.com/office/officeart/2005/8/layout/process5"/>
    <dgm:cxn modelId="{2F34F8B3-2CA7-4FF5-AFB4-8EDDD188F668}" type="presParOf" srcId="{A991BB8B-1E04-4D64-8417-794ED5E409BE}" destId="{0BBCAC38-A011-4AA0-9AC4-1AF58DE8AD10}" srcOrd="5" destOrd="0" presId="urn:microsoft.com/office/officeart/2005/8/layout/process5"/>
    <dgm:cxn modelId="{C66D187C-8F8F-44AC-9169-EE15AE079519}" type="presParOf" srcId="{0BBCAC38-A011-4AA0-9AC4-1AF58DE8AD10}" destId="{50360892-E47E-42C2-8B8F-6AF3FB159998}" srcOrd="0" destOrd="0" presId="urn:microsoft.com/office/officeart/2005/8/layout/process5"/>
    <dgm:cxn modelId="{AC1D8536-593A-4C49-8DF2-EEF3B8411CB5}" type="presParOf" srcId="{A991BB8B-1E04-4D64-8417-794ED5E409BE}" destId="{14E31124-2D09-4CBC-960C-3B3F76647F01}" srcOrd="6" destOrd="0" presId="urn:microsoft.com/office/officeart/2005/8/layout/process5"/>
    <dgm:cxn modelId="{0EA8B21A-FCCE-43ED-87EC-EE25C4838F7B}" type="presParOf" srcId="{A991BB8B-1E04-4D64-8417-794ED5E409BE}" destId="{FAAA48DA-9637-4D90-BC78-7FC392B6D3FE}" srcOrd="7" destOrd="0" presId="urn:microsoft.com/office/officeart/2005/8/layout/process5"/>
    <dgm:cxn modelId="{3E79CA03-9315-4E65-B2AA-79764398185C}" type="presParOf" srcId="{FAAA48DA-9637-4D90-BC78-7FC392B6D3FE}" destId="{A9F8C940-2CCC-4DE6-99E7-E36D7376D79A}" srcOrd="0" destOrd="0" presId="urn:microsoft.com/office/officeart/2005/8/layout/process5"/>
    <dgm:cxn modelId="{E5CE6206-C127-4FD5-A427-54D6719CA538}" type="presParOf" srcId="{A991BB8B-1E04-4D64-8417-794ED5E409BE}" destId="{8E0C0D8B-FD83-4890-83F0-0504C77E2BA8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51CA3E-5692-4AF1-AFAF-4902D6ED5DDB}" type="doc">
      <dgm:prSet loTypeId="urn:microsoft.com/office/officeart/2005/8/layout/chevron2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1D66DF89-E61C-405D-9CB5-8808C168D34A}">
      <dgm:prSet phldrT="[Texto]"/>
      <dgm:spPr/>
      <dgm:t>
        <a:bodyPr/>
        <a:lstStyle/>
        <a:p>
          <a:r>
            <a:rPr lang="es-EC" dirty="0" smtClean="0">
              <a:solidFill>
                <a:schemeClr val="bg1"/>
              </a:solidFill>
            </a:rPr>
            <a:t>.</a:t>
          </a:r>
          <a:endParaRPr lang="es-EC" dirty="0">
            <a:solidFill>
              <a:schemeClr val="bg1"/>
            </a:solidFill>
          </a:endParaRPr>
        </a:p>
      </dgm:t>
    </dgm:pt>
    <dgm:pt modelId="{A7EBC113-D57B-41FA-83EE-6BA47A08313F}" type="parTrans" cxnId="{A5FB1F67-DB1D-47CF-AE58-A10C17D0DCE9}">
      <dgm:prSet/>
      <dgm:spPr/>
      <dgm:t>
        <a:bodyPr/>
        <a:lstStyle/>
        <a:p>
          <a:endParaRPr lang="es-EC"/>
        </a:p>
      </dgm:t>
    </dgm:pt>
    <dgm:pt modelId="{6CE00607-7E00-4DBD-B21A-B4561EA590AC}" type="sibTrans" cxnId="{A5FB1F67-DB1D-47CF-AE58-A10C17D0DCE9}">
      <dgm:prSet/>
      <dgm:spPr/>
      <dgm:t>
        <a:bodyPr/>
        <a:lstStyle/>
        <a:p>
          <a:endParaRPr lang="es-EC"/>
        </a:p>
      </dgm:t>
    </dgm:pt>
    <dgm:pt modelId="{C3B3E45D-D413-48BD-AD18-F5C186A2B025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¿Qué nivel de conocimiento tienen las maestras sobre las técnicas de higiene de los niños de 3 meses a 5 años?</a:t>
          </a:r>
          <a:endParaRPr lang="es-EC" sz="1800" dirty="0">
            <a:latin typeface="Maiandra GD" panose="020E0502030308020204" pitchFamily="34" charset="0"/>
          </a:endParaRPr>
        </a:p>
      </dgm:t>
    </dgm:pt>
    <dgm:pt modelId="{8977148B-0BD4-42BA-BFAE-FD185E2654BE}" type="parTrans" cxnId="{C32A34A8-84E1-489E-AAF1-182BA3F5F112}">
      <dgm:prSet/>
      <dgm:spPr/>
      <dgm:t>
        <a:bodyPr/>
        <a:lstStyle/>
        <a:p>
          <a:endParaRPr lang="es-EC"/>
        </a:p>
      </dgm:t>
    </dgm:pt>
    <dgm:pt modelId="{2A6A0938-4E03-4E7C-BA5B-5B19F2C95EF6}" type="sibTrans" cxnId="{C32A34A8-84E1-489E-AAF1-182BA3F5F112}">
      <dgm:prSet/>
      <dgm:spPr/>
      <dgm:t>
        <a:bodyPr/>
        <a:lstStyle/>
        <a:p>
          <a:endParaRPr lang="es-EC"/>
        </a:p>
      </dgm:t>
    </dgm:pt>
    <dgm:pt modelId="{5130F757-1AE2-46D1-AFD7-3BB67ACC31EF}">
      <dgm:prSet phldrT="[Texto]"/>
      <dgm:spPr/>
      <dgm:t>
        <a:bodyPr/>
        <a:lstStyle/>
        <a:p>
          <a:r>
            <a:rPr lang="es-EC" dirty="0" smtClean="0">
              <a:solidFill>
                <a:schemeClr val="bg1"/>
              </a:solidFill>
            </a:rPr>
            <a:t>.</a:t>
          </a:r>
          <a:endParaRPr lang="es-EC" dirty="0">
            <a:solidFill>
              <a:schemeClr val="bg1"/>
            </a:solidFill>
          </a:endParaRPr>
        </a:p>
      </dgm:t>
    </dgm:pt>
    <dgm:pt modelId="{1BE73D95-BF81-4261-A963-C55664CE0F3C}" type="parTrans" cxnId="{19D5F9D7-489C-44B0-972D-EFD40BB7B546}">
      <dgm:prSet/>
      <dgm:spPr/>
      <dgm:t>
        <a:bodyPr/>
        <a:lstStyle/>
        <a:p>
          <a:endParaRPr lang="es-EC"/>
        </a:p>
      </dgm:t>
    </dgm:pt>
    <dgm:pt modelId="{3A84D1D5-4944-4EBF-8F82-677693669403}" type="sibTrans" cxnId="{19D5F9D7-489C-44B0-972D-EFD40BB7B546}">
      <dgm:prSet/>
      <dgm:spPr/>
      <dgm:t>
        <a:bodyPr/>
        <a:lstStyle/>
        <a:p>
          <a:endParaRPr lang="es-EC"/>
        </a:p>
      </dgm:t>
    </dgm:pt>
    <dgm:pt modelId="{E25F81F9-BBE4-4B37-BFD6-6D4C8FFAF182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¿Qué tipos de técnicas de higiene se aplican  en los niños del Centro de Desarrollo Infantil “Anna </a:t>
          </a:r>
          <a:r>
            <a:rPr lang="es-EC" sz="1800" dirty="0" err="1" smtClean="0">
              <a:latin typeface="Maiandra GD" panose="020E0502030308020204" pitchFamily="34" charset="0"/>
            </a:rPr>
            <a:t>Eleanor</a:t>
          </a:r>
          <a:r>
            <a:rPr lang="es-EC" sz="1800" dirty="0" smtClean="0">
              <a:latin typeface="Maiandra GD" panose="020E0502030308020204" pitchFamily="34" charset="0"/>
            </a:rPr>
            <a:t> Roosevelt?</a:t>
          </a:r>
          <a:endParaRPr lang="es-EC" sz="1800" dirty="0">
            <a:latin typeface="Maiandra GD" panose="020E0502030308020204" pitchFamily="34" charset="0"/>
          </a:endParaRPr>
        </a:p>
      </dgm:t>
    </dgm:pt>
    <dgm:pt modelId="{3D30F969-1F70-4031-92A9-A6BD8FBFAC20}" type="parTrans" cxnId="{7B007172-1A64-4DDD-A236-6959A536612C}">
      <dgm:prSet/>
      <dgm:spPr/>
      <dgm:t>
        <a:bodyPr/>
        <a:lstStyle/>
        <a:p>
          <a:endParaRPr lang="es-EC"/>
        </a:p>
      </dgm:t>
    </dgm:pt>
    <dgm:pt modelId="{1209EA77-D4F9-4E56-B480-D3968028F696}" type="sibTrans" cxnId="{7B007172-1A64-4DDD-A236-6959A536612C}">
      <dgm:prSet/>
      <dgm:spPr/>
      <dgm:t>
        <a:bodyPr/>
        <a:lstStyle/>
        <a:p>
          <a:endParaRPr lang="es-EC"/>
        </a:p>
      </dgm:t>
    </dgm:pt>
    <dgm:pt modelId="{DCF398DE-F460-4A2D-98AE-F604434C267C}">
      <dgm:prSet phldrT="[Texto]" phldr="1"/>
      <dgm:spPr/>
      <dgm:t>
        <a:bodyPr/>
        <a:lstStyle/>
        <a:p>
          <a:endParaRPr lang="es-EC" dirty="0">
            <a:solidFill>
              <a:schemeClr val="bg1"/>
            </a:solidFill>
          </a:endParaRPr>
        </a:p>
      </dgm:t>
    </dgm:pt>
    <dgm:pt modelId="{7315C5FA-A292-4108-82C2-BE9D8A69A793}" type="parTrans" cxnId="{00B547CF-B424-47B8-AB32-DF3099693F36}">
      <dgm:prSet/>
      <dgm:spPr/>
      <dgm:t>
        <a:bodyPr/>
        <a:lstStyle/>
        <a:p>
          <a:endParaRPr lang="es-EC"/>
        </a:p>
      </dgm:t>
    </dgm:pt>
    <dgm:pt modelId="{B318C6C2-0FF9-4DBC-8677-AF95EBCA27D8}" type="sibTrans" cxnId="{00B547CF-B424-47B8-AB32-DF3099693F36}">
      <dgm:prSet/>
      <dgm:spPr/>
      <dgm:t>
        <a:bodyPr/>
        <a:lstStyle/>
        <a:p>
          <a:endParaRPr lang="es-EC"/>
        </a:p>
      </dgm:t>
    </dgm:pt>
    <dgm:pt modelId="{216ABEC2-146D-459E-8685-A288735E076F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Maiandra GD" panose="020E0502030308020204" pitchFamily="34" charset="0"/>
            </a:rPr>
            <a:t>¿Qué características de la crianza humanizada deben fortalecerse en los niños de 3 meses a 5 años del CDI “Anna </a:t>
          </a:r>
          <a:r>
            <a:rPr lang="es-EC" sz="1800" dirty="0" err="1" smtClean="0">
              <a:latin typeface="Maiandra GD" panose="020E0502030308020204" pitchFamily="34" charset="0"/>
            </a:rPr>
            <a:t>Eleanor</a:t>
          </a:r>
          <a:r>
            <a:rPr lang="es-EC" sz="1800" dirty="0" smtClean="0">
              <a:latin typeface="Maiandra GD" panose="020E0502030308020204" pitchFamily="34" charset="0"/>
            </a:rPr>
            <a:t> Roosevelt”?</a:t>
          </a:r>
          <a:endParaRPr lang="es-EC" sz="1800" dirty="0">
            <a:latin typeface="Maiandra GD" panose="020E0502030308020204" pitchFamily="34" charset="0"/>
          </a:endParaRPr>
        </a:p>
      </dgm:t>
    </dgm:pt>
    <dgm:pt modelId="{205B97D7-5965-4BE8-88E2-88EBA7675FCC}" type="parTrans" cxnId="{EF2B0553-CD71-4D4E-9543-A565551F0C84}">
      <dgm:prSet/>
      <dgm:spPr/>
      <dgm:t>
        <a:bodyPr/>
        <a:lstStyle/>
        <a:p>
          <a:endParaRPr lang="es-EC"/>
        </a:p>
      </dgm:t>
    </dgm:pt>
    <dgm:pt modelId="{3B94ACD5-B16A-4B49-A227-595C64B3405C}" type="sibTrans" cxnId="{EF2B0553-CD71-4D4E-9543-A565551F0C84}">
      <dgm:prSet/>
      <dgm:spPr/>
      <dgm:t>
        <a:bodyPr/>
        <a:lstStyle/>
        <a:p>
          <a:endParaRPr lang="es-EC"/>
        </a:p>
      </dgm:t>
    </dgm:pt>
    <dgm:pt modelId="{11D889F9-05CB-42F8-A5CC-6D4CDCF7BF5C}" type="pres">
      <dgm:prSet presAssocID="{6751CA3E-5692-4AF1-AFAF-4902D6ED5DD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5FB1C87-6C5E-486F-8AA5-900A1636F71A}" type="pres">
      <dgm:prSet presAssocID="{1D66DF89-E61C-405D-9CB5-8808C168D34A}" presName="composite" presStyleCnt="0"/>
      <dgm:spPr/>
      <dgm:t>
        <a:bodyPr/>
        <a:lstStyle/>
        <a:p>
          <a:endParaRPr lang="es-EC"/>
        </a:p>
      </dgm:t>
    </dgm:pt>
    <dgm:pt modelId="{57125729-0A9B-4017-BFE1-A992A475EA83}" type="pres">
      <dgm:prSet presAssocID="{1D66DF89-E61C-405D-9CB5-8808C168D34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250FCB-A3C8-44E4-934F-D4015F60773D}" type="pres">
      <dgm:prSet presAssocID="{1D66DF89-E61C-405D-9CB5-8808C168D34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D008A5-78F7-4053-B712-6552D755F1A8}" type="pres">
      <dgm:prSet presAssocID="{6CE00607-7E00-4DBD-B21A-B4561EA590AC}" presName="sp" presStyleCnt="0"/>
      <dgm:spPr/>
      <dgm:t>
        <a:bodyPr/>
        <a:lstStyle/>
        <a:p>
          <a:endParaRPr lang="es-EC"/>
        </a:p>
      </dgm:t>
    </dgm:pt>
    <dgm:pt modelId="{2E2CAC16-3928-40D7-9D9F-D1E0B1ACEC95}" type="pres">
      <dgm:prSet presAssocID="{5130F757-1AE2-46D1-AFD7-3BB67ACC31EF}" presName="composite" presStyleCnt="0"/>
      <dgm:spPr/>
      <dgm:t>
        <a:bodyPr/>
        <a:lstStyle/>
        <a:p>
          <a:endParaRPr lang="es-EC"/>
        </a:p>
      </dgm:t>
    </dgm:pt>
    <dgm:pt modelId="{3C236F54-3A26-4056-AC80-4995FAEC882F}" type="pres">
      <dgm:prSet presAssocID="{5130F757-1AE2-46D1-AFD7-3BB67ACC31E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3381B8-A5EF-4251-9253-70E2B780CFDF}" type="pres">
      <dgm:prSet presAssocID="{5130F757-1AE2-46D1-AFD7-3BB67ACC31E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9DD21A-01E2-42A5-9D2A-9A4417360F21}" type="pres">
      <dgm:prSet presAssocID="{3A84D1D5-4944-4EBF-8F82-677693669403}" presName="sp" presStyleCnt="0"/>
      <dgm:spPr/>
      <dgm:t>
        <a:bodyPr/>
        <a:lstStyle/>
        <a:p>
          <a:endParaRPr lang="es-EC"/>
        </a:p>
      </dgm:t>
    </dgm:pt>
    <dgm:pt modelId="{FEDADAB3-28C6-466C-ABB2-034B7AC053A3}" type="pres">
      <dgm:prSet presAssocID="{DCF398DE-F460-4A2D-98AE-F604434C267C}" presName="composite" presStyleCnt="0"/>
      <dgm:spPr/>
      <dgm:t>
        <a:bodyPr/>
        <a:lstStyle/>
        <a:p>
          <a:endParaRPr lang="es-EC"/>
        </a:p>
      </dgm:t>
    </dgm:pt>
    <dgm:pt modelId="{5D2E57F1-D089-40DD-B799-2AE80838C8C4}" type="pres">
      <dgm:prSet presAssocID="{DCF398DE-F460-4A2D-98AE-F604434C267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4F43D4-A8D7-4D4C-9AF5-1E34E16B482C}" type="pres">
      <dgm:prSet presAssocID="{DCF398DE-F460-4A2D-98AE-F604434C267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4FEDEE-896D-4026-A56F-71AC8CE05AC8}" type="presOf" srcId="{E25F81F9-BBE4-4B37-BFD6-6D4C8FFAF182}" destId="{0C3381B8-A5EF-4251-9253-70E2B780CFDF}" srcOrd="0" destOrd="0" presId="urn:microsoft.com/office/officeart/2005/8/layout/chevron2"/>
    <dgm:cxn modelId="{C32A34A8-84E1-489E-AAF1-182BA3F5F112}" srcId="{1D66DF89-E61C-405D-9CB5-8808C168D34A}" destId="{C3B3E45D-D413-48BD-AD18-F5C186A2B025}" srcOrd="0" destOrd="0" parTransId="{8977148B-0BD4-42BA-BFAE-FD185E2654BE}" sibTransId="{2A6A0938-4E03-4E7C-BA5B-5B19F2C95EF6}"/>
    <dgm:cxn modelId="{9E5AFFD9-0AAA-42B7-9352-51AB00948704}" type="presOf" srcId="{1D66DF89-E61C-405D-9CB5-8808C168D34A}" destId="{57125729-0A9B-4017-BFE1-A992A475EA83}" srcOrd="0" destOrd="0" presId="urn:microsoft.com/office/officeart/2005/8/layout/chevron2"/>
    <dgm:cxn modelId="{F63CDFF7-EFB2-4CDA-89C4-3D8CE0DF5705}" type="presOf" srcId="{6751CA3E-5692-4AF1-AFAF-4902D6ED5DDB}" destId="{11D889F9-05CB-42F8-A5CC-6D4CDCF7BF5C}" srcOrd="0" destOrd="0" presId="urn:microsoft.com/office/officeart/2005/8/layout/chevron2"/>
    <dgm:cxn modelId="{7213755A-73D8-4F0D-927A-5D5ED558EC85}" type="presOf" srcId="{216ABEC2-146D-459E-8685-A288735E076F}" destId="{D94F43D4-A8D7-4D4C-9AF5-1E34E16B482C}" srcOrd="0" destOrd="0" presId="urn:microsoft.com/office/officeart/2005/8/layout/chevron2"/>
    <dgm:cxn modelId="{EF2B0553-CD71-4D4E-9543-A565551F0C84}" srcId="{DCF398DE-F460-4A2D-98AE-F604434C267C}" destId="{216ABEC2-146D-459E-8685-A288735E076F}" srcOrd="0" destOrd="0" parTransId="{205B97D7-5965-4BE8-88E2-88EBA7675FCC}" sibTransId="{3B94ACD5-B16A-4B49-A227-595C64B3405C}"/>
    <dgm:cxn modelId="{A76F4C42-663D-4F7E-928A-3C2626CC015F}" type="presOf" srcId="{DCF398DE-F460-4A2D-98AE-F604434C267C}" destId="{5D2E57F1-D089-40DD-B799-2AE80838C8C4}" srcOrd="0" destOrd="0" presId="urn:microsoft.com/office/officeart/2005/8/layout/chevron2"/>
    <dgm:cxn modelId="{00B547CF-B424-47B8-AB32-DF3099693F36}" srcId="{6751CA3E-5692-4AF1-AFAF-4902D6ED5DDB}" destId="{DCF398DE-F460-4A2D-98AE-F604434C267C}" srcOrd="2" destOrd="0" parTransId="{7315C5FA-A292-4108-82C2-BE9D8A69A793}" sibTransId="{B318C6C2-0FF9-4DBC-8677-AF95EBCA27D8}"/>
    <dgm:cxn modelId="{091697B1-C979-4FC2-93FE-DA90C506F69A}" type="presOf" srcId="{5130F757-1AE2-46D1-AFD7-3BB67ACC31EF}" destId="{3C236F54-3A26-4056-AC80-4995FAEC882F}" srcOrd="0" destOrd="0" presId="urn:microsoft.com/office/officeart/2005/8/layout/chevron2"/>
    <dgm:cxn modelId="{7B007172-1A64-4DDD-A236-6959A536612C}" srcId="{5130F757-1AE2-46D1-AFD7-3BB67ACC31EF}" destId="{E25F81F9-BBE4-4B37-BFD6-6D4C8FFAF182}" srcOrd="0" destOrd="0" parTransId="{3D30F969-1F70-4031-92A9-A6BD8FBFAC20}" sibTransId="{1209EA77-D4F9-4E56-B480-D3968028F696}"/>
    <dgm:cxn modelId="{41E617E5-80BF-4E57-9B0D-26E27A6EA669}" type="presOf" srcId="{C3B3E45D-D413-48BD-AD18-F5C186A2B025}" destId="{A1250FCB-A3C8-44E4-934F-D4015F60773D}" srcOrd="0" destOrd="0" presId="urn:microsoft.com/office/officeart/2005/8/layout/chevron2"/>
    <dgm:cxn modelId="{19D5F9D7-489C-44B0-972D-EFD40BB7B546}" srcId="{6751CA3E-5692-4AF1-AFAF-4902D6ED5DDB}" destId="{5130F757-1AE2-46D1-AFD7-3BB67ACC31EF}" srcOrd="1" destOrd="0" parTransId="{1BE73D95-BF81-4261-A963-C55664CE0F3C}" sibTransId="{3A84D1D5-4944-4EBF-8F82-677693669403}"/>
    <dgm:cxn modelId="{A5FB1F67-DB1D-47CF-AE58-A10C17D0DCE9}" srcId="{6751CA3E-5692-4AF1-AFAF-4902D6ED5DDB}" destId="{1D66DF89-E61C-405D-9CB5-8808C168D34A}" srcOrd="0" destOrd="0" parTransId="{A7EBC113-D57B-41FA-83EE-6BA47A08313F}" sibTransId="{6CE00607-7E00-4DBD-B21A-B4561EA590AC}"/>
    <dgm:cxn modelId="{FC96224A-0A76-4E1E-BB55-D444417CAD21}" type="presParOf" srcId="{11D889F9-05CB-42F8-A5CC-6D4CDCF7BF5C}" destId="{05FB1C87-6C5E-486F-8AA5-900A1636F71A}" srcOrd="0" destOrd="0" presId="urn:microsoft.com/office/officeart/2005/8/layout/chevron2"/>
    <dgm:cxn modelId="{32B4B2D2-B275-4C7D-B6C2-573B422809EA}" type="presParOf" srcId="{05FB1C87-6C5E-486F-8AA5-900A1636F71A}" destId="{57125729-0A9B-4017-BFE1-A992A475EA83}" srcOrd="0" destOrd="0" presId="urn:microsoft.com/office/officeart/2005/8/layout/chevron2"/>
    <dgm:cxn modelId="{1C6D6F73-821D-4BBB-969E-B06F27AE8170}" type="presParOf" srcId="{05FB1C87-6C5E-486F-8AA5-900A1636F71A}" destId="{A1250FCB-A3C8-44E4-934F-D4015F60773D}" srcOrd="1" destOrd="0" presId="urn:microsoft.com/office/officeart/2005/8/layout/chevron2"/>
    <dgm:cxn modelId="{CA78A162-3D9E-480E-A055-13075D2C2D95}" type="presParOf" srcId="{11D889F9-05CB-42F8-A5CC-6D4CDCF7BF5C}" destId="{C9D008A5-78F7-4053-B712-6552D755F1A8}" srcOrd="1" destOrd="0" presId="urn:microsoft.com/office/officeart/2005/8/layout/chevron2"/>
    <dgm:cxn modelId="{8C2BF181-1A33-41E2-B11E-E3BB8B1C35EE}" type="presParOf" srcId="{11D889F9-05CB-42F8-A5CC-6D4CDCF7BF5C}" destId="{2E2CAC16-3928-40D7-9D9F-D1E0B1ACEC95}" srcOrd="2" destOrd="0" presId="urn:microsoft.com/office/officeart/2005/8/layout/chevron2"/>
    <dgm:cxn modelId="{A8CA2DC6-1964-4456-B0B5-20B3E2D246D6}" type="presParOf" srcId="{2E2CAC16-3928-40D7-9D9F-D1E0B1ACEC95}" destId="{3C236F54-3A26-4056-AC80-4995FAEC882F}" srcOrd="0" destOrd="0" presId="urn:microsoft.com/office/officeart/2005/8/layout/chevron2"/>
    <dgm:cxn modelId="{8D99E4A0-07E8-4AEB-AB13-3F36017420A4}" type="presParOf" srcId="{2E2CAC16-3928-40D7-9D9F-D1E0B1ACEC95}" destId="{0C3381B8-A5EF-4251-9253-70E2B780CFDF}" srcOrd="1" destOrd="0" presId="urn:microsoft.com/office/officeart/2005/8/layout/chevron2"/>
    <dgm:cxn modelId="{6BDAB21B-48DD-44C1-AC3C-6EB4E4006190}" type="presParOf" srcId="{11D889F9-05CB-42F8-A5CC-6D4CDCF7BF5C}" destId="{269DD21A-01E2-42A5-9D2A-9A4417360F21}" srcOrd="3" destOrd="0" presId="urn:microsoft.com/office/officeart/2005/8/layout/chevron2"/>
    <dgm:cxn modelId="{510C072E-855F-4C73-9955-13122095F0FA}" type="presParOf" srcId="{11D889F9-05CB-42F8-A5CC-6D4CDCF7BF5C}" destId="{FEDADAB3-28C6-466C-ABB2-034B7AC053A3}" srcOrd="4" destOrd="0" presId="urn:microsoft.com/office/officeart/2005/8/layout/chevron2"/>
    <dgm:cxn modelId="{C43711B6-16CA-4B37-BB12-B7FF37B3733A}" type="presParOf" srcId="{FEDADAB3-28C6-466C-ABB2-034B7AC053A3}" destId="{5D2E57F1-D089-40DD-B799-2AE80838C8C4}" srcOrd="0" destOrd="0" presId="urn:microsoft.com/office/officeart/2005/8/layout/chevron2"/>
    <dgm:cxn modelId="{CBC48601-2FCC-4C70-BF3D-7FC757B52BE5}" type="presParOf" srcId="{FEDADAB3-28C6-466C-ABB2-034B7AC053A3}" destId="{D94F43D4-A8D7-4D4C-9AF5-1E34E16B48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5D47FFD3-E89B-444D-9BB5-7145AE04E664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CE27FAB-E29A-4652-A6C9-35D86970FAB0}">
      <dgm:prSet phldrT="[Texto]" custT="1"/>
      <dgm:spPr/>
      <dgm:t>
        <a:bodyPr/>
        <a:lstStyle/>
        <a:p>
          <a:r>
            <a:rPr lang="es-EC" sz="2000" b="1" smtClean="0">
              <a:latin typeface="Maiandra GD" panose="020E0502030308020204" pitchFamily="34" charset="0"/>
            </a:rPr>
            <a:t>Espacios</a:t>
          </a:r>
          <a:endParaRPr lang="es-EC" sz="2000" b="1" dirty="0">
            <a:latin typeface="Maiandra GD" panose="020E0502030308020204" pitchFamily="34" charset="0"/>
          </a:endParaRPr>
        </a:p>
      </dgm:t>
    </dgm:pt>
    <dgm:pt modelId="{76CED654-E650-46AE-B32A-A4C37BE68CC0}" type="parTrans" cxnId="{0127CE1E-7AB2-4BF8-B651-8A9106C4A0C9}">
      <dgm:prSet/>
      <dgm:spPr/>
      <dgm:t>
        <a:bodyPr/>
        <a:lstStyle/>
        <a:p>
          <a:endParaRPr lang="es-EC"/>
        </a:p>
      </dgm:t>
    </dgm:pt>
    <dgm:pt modelId="{EFD5D546-86B5-4FEC-A960-635309E2BDC7}" type="sibTrans" cxnId="{0127CE1E-7AB2-4BF8-B651-8A9106C4A0C9}">
      <dgm:prSet/>
      <dgm:spPr/>
      <dgm:t>
        <a:bodyPr/>
        <a:lstStyle/>
        <a:p>
          <a:endParaRPr lang="es-EC"/>
        </a:p>
      </dgm:t>
    </dgm:pt>
    <dgm:pt modelId="{FFBD6793-1071-4FF9-9167-DEBD7A723593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Hogar</a:t>
          </a:r>
          <a:endParaRPr lang="es-EC" sz="1800" dirty="0">
            <a:latin typeface="Maiandra GD" panose="020E0502030308020204" pitchFamily="34" charset="0"/>
          </a:endParaRPr>
        </a:p>
      </dgm:t>
    </dgm:pt>
    <dgm:pt modelId="{5A8A79C1-09C7-4C7E-8188-0C2F179AD973}" type="parTrans" cxnId="{CECBB30D-726D-46C5-AC5B-3FBEBAF00332}">
      <dgm:prSet/>
      <dgm:spPr/>
      <dgm:t>
        <a:bodyPr/>
        <a:lstStyle/>
        <a:p>
          <a:endParaRPr lang="es-EC"/>
        </a:p>
      </dgm:t>
    </dgm:pt>
    <dgm:pt modelId="{8CAF62D7-70CF-4774-8ABE-C3118F400FBA}" type="sibTrans" cxnId="{CECBB30D-726D-46C5-AC5B-3FBEBAF00332}">
      <dgm:prSet/>
      <dgm:spPr/>
      <dgm:t>
        <a:bodyPr/>
        <a:lstStyle/>
        <a:p>
          <a:endParaRPr lang="es-EC"/>
        </a:p>
      </dgm:t>
    </dgm:pt>
    <dgm:pt modelId="{1C1DD6EE-348F-48B6-9AC2-D86AB3E4CEA4}">
      <dgm:prSet phldrT="[Texto]" custT="1"/>
      <dgm:spPr/>
      <dgm:t>
        <a:bodyPr/>
        <a:lstStyle/>
        <a:p>
          <a:r>
            <a:rPr lang="es-EC" sz="1800" dirty="0" smtClean="0">
              <a:latin typeface="Maiandra GD" panose="020E0502030308020204" pitchFamily="34" charset="0"/>
            </a:rPr>
            <a:t>Centro infantil</a:t>
          </a:r>
          <a:endParaRPr lang="es-EC" sz="1800" dirty="0">
            <a:latin typeface="Maiandra GD" panose="020E0502030308020204" pitchFamily="34" charset="0"/>
          </a:endParaRPr>
        </a:p>
      </dgm:t>
    </dgm:pt>
    <dgm:pt modelId="{D9685837-0D6C-4115-869C-F9A873240813}" type="parTrans" cxnId="{974C915B-FFDB-4CA9-858A-E5F3C5101B90}">
      <dgm:prSet/>
      <dgm:spPr/>
      <dgm:t>
        <a:bodyPr/>
        <a:lstStyle/>
        <a:p>
          <a:endParaRPr lang="es-EC"/>
        </a:p>
      </dgm:t>
    </dgm:pt>
    <dgm:pt modelId="{814CACFF-5E9E-4049-A9AF-0630575CA39C}" type="sibTrans" cxnId="{974C915B-FFDB-4CA9-858A-E5F3C5101B90}">
      <dgm:prSet/>
      <dgm:spPr/>
      <dgm:t>
        <a:bodyPr/>
        <a:lstStyle/>
        <a:p>
          <a:endParaRPr lang="es-EC"/>
        </a:p>
      </dgm:t>
    </dgm:pt>
    <dgm:pt modelId="{32A20261-13A8-4CE0-B7CD-5C9954D181A3}" type="pres">
      <dgm:prSet presAssocID="{5D47FFD3-E89B-444D-9BB5-7145AE04E664}" presName="Name0" presStyleCnt="0">
        <dgm:presLayoutVars>
          <dgm:dir/>
          <dgm:animLvl val="lvl"/>
          <dgm:resizeHandles val="exact"/>
        </dgm:presLayoutVars>
      </dgm:prSet>
      <dgm:spPr/>
    </dgm:pt>
    <dgm:pt modelId="{A147E15F-B676-4AE8-AFF4-74BFE64600A3}" type="pres">
      <dgm:prSet presAssocID="{5CE27FAB-E29A-4652-A6C9-35D86970FAB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389356-F73D-48BD-AA06-D8E1899D9F52}" type="pres">
      <dgm:prSet presAssocID="{EFD5D546-86B5-4FEC-A960-635309E2BDC7}" presName="parTxOnlySpace" presStyleCnt="0"/>
      <dgm:spPr/>
    </dgm:pt>
    <dgm:pt modelId="{2FAC989A-2CA6-4703-9937-78AE0B7BDA88}" type="pres">
      <dgm:prSet presAssocID="{FFBD6793-1071-4FF9-9167-DEBD7A72359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52B061-33F6-47FF-99EA-ED39402FCEFB}" type="pres">
      <dgm:prSet presAssocID="{8CAF62D7-70CF-4774-8ABE-C3118F400FBA}" presName="parTxOnlySpace" presStyleCnt="0"/>
      <dgm:spPr/>
    </dgm:pt>
    <dgm:pt modelId="{8E77E295-817F-4EFB-AC87-D3989AED7692}" type="pres">
      <dgm:prSet presAssocID="{1C1DD6EE-348F-48B6-9AC2-D86AB3E4CEA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339909B-00C7-4B5E-BFFB-5CEC1D4C25BC}" type="presOf" srcId="{5D47FFD3-E89B-444D-9BB5-7145AE04E664}" destId="{32A20261-13A8-4CE0-B7CD-5C9954D181A3}" srcOrd="0" destOrd="0" presId="urn:microsoft.com/office/officeart/2005/8/layout/chevron1"/>
    <dgm:cxn modelId="{974C915B-FFDB-4CA9-858A-E5F3C5101B90}" srcId="{5D47FFD3-E89B-444D-9BB5-7145AE04E664}" destId="{1C1DD6EE-348F-48B6-9AC2-D86AB3E4CEA4}" srcOrd="2" destOrd="0" parTransId="{D9685837-0D6C-4115-869C-F9A873240813}" sibTransId="{814CACFF-5E9E-4049-A9AF-0630575CA39C}"/>
    <dgm:cxn modelId="{D63797D6-8CCC-4C00-9A32-B34BF517AFE7}" type="presOf" srcId="{1C1DD6EE-348F-48B6-9AC2-D86AB3E4CEA4}" destId="{8E77E295-817F-4EFB-AC87-D3989AED7692}" srcOrd="0" destOrd="0" presId="urn:microsoft.com/office/officeart/2005/8/layout/chevron1"/>
    <dgm:cxn modelId="{0127CE1E-7AB2-4BF8-B651-8A9106C4A0C9}" srcId="{5D47FFD3-E89B-444D-9BB5-7145AE04E664}" destId="{5CE27FAB-E29A-4652-A6C9-35D86970FAB0}" srcOrd="0" destOrd="0" parTransId="{76CED654-E650-46AE-B32A-A4C37BE68CC0}" sibTransId="{EFD5D546-86B5-4FEC-A960-635309E2BDC7}"/>
    <dgm:cxn modelId="{CECBB30D-726D-46C5-AC5B-3FBEBAF00332}" srcId="{5D47FFD3-E89B-444D-9BB5-7145AE04E664}" destId="{FFBD6793-1071-4FF9-9167-DEBD7A723593}" srcOrd="1" destOrd="0" parTransId="{5A8A79C1-09C7-4C7E-8188-0C2F179AD973}" sibTransId="{8CAF62D7-70CF-4774-8ABE-C3118F400FBA}"/>
    <dgm:cxn modelId="{3DDA643B-24F3-412A-BD63-572114E8E03A}" type="presOf" srcId="{FFBD6793-1071-4FF9-9167-DEBD7A723593}" destId="{2FAC989A-2CA6-4703-9937-78AE0B7BDA88}" srcOrd="0" destOrd="0" presId="urn:microsoft.com/office/officeart/2005/8/layout/chevron1"/>
    <dgm:cxn modelId="{7DCEA2E2-56B7-409D-8ABB-2F603E38ED2F}" type="presOf" srcId="{5CE27FAB-E29A-4652-A6C9-35D86970FAB0}" destId="{A147E15F-B676-4AE8-AFF4-74BFE64600A3}" srcOrd="0" destOrd="0" presId="urn:microsoft.com/office/officeart/2005/8/layout/chevron1"/>
    <dgm:cxn modelId="{659DA2BA-20AE-4A20-8506-DA12620841F8}" type="presParOf" srcId="{32A20261-13A8-4CE0-B7CD-5C9954D181A3}" destId="{A147E15F-B676-4AE8-AFF4-74BFE64600A3}" srcOrd="0" destOrd="0" presId="urn:microsoft.com/office/officeart/2005/8/layout/chevron1"/>
    <dgm:cxn modelId="{208CFE11-86D0-45EC-8D0B-0C0B52CA9699}" type="presParOf" srcId="{32A20261-13A8-4CE0-B7CD-5C9954D181A3}" destId="{1F389356-F73D-48BD-AA06-D8E1899D9F52}" srcOrd="1" destOrd="0" presId="urn:microsoft.com/office/officeart/2005/8/layout/chevron1"/>
    <dgm:cxn modelId="{BE9D305D-9929-4181-96A5-BB8E59615AB3}" type="presParOf" srcId="{32A20261-13A8-4CE0-B7CD-5C9954D181A3}" destId="{2FAC989A-2CA6-4703-9937-78AE0B7BDA88}" srcOrd="2" destOrd="0" presId="urn:microsoft.com/office/officeart/2005/8/layout/chevron1"/>
    <dgm:cxn modelId="{9E223B9C-BB50-4765-A752-EFB6D3E0361C}" type="presParOf" srcId="{32A20261-13A8-4CE0-B7CD-5C9954D181A3}" destId="{3752B061-33F6-47FF-99EA-ED39402FCEFB}" srcOrd="3" destOrd="0" presId="urn:microsoft.com/office/officeart/2005/8/layout/chevron1"/>
    <dgm:cxn modelId="{C416CBC8-7DC5-49A2-9F91-8C2D420DAE50}" type="presParOf" srcId="{32A20261-13A8-4CE0-B7CD-5C9954D181A3}" destId="{8E77E295-817F-4EFB-AC87-D3989AED769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117F36-0DE9-4F58-9280-C518103FDF1B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</dgm:pt>
    <dgm:pt modelId="{049A53AF-0D32-4744-985F-1D0D64B23940}">
      <dgm:prSet phldrT="[Texto]" custT="1"/>
      <dgm:spPr/>
      <dgm:t>
        <a:bodyPr/>
        <a:lstStyle/>
        <a:p>
          <a:r>
            <a:rPr lang="es-EC" sz="2400" b="1" dirty="0" err="1" smtClean="0"/>
            <a:t>Subproblemas</a:t>
          </a:r>
          <a:r>
            <a:rPr lang="es-EC" sz="2400" b="1" dirty="0" smtClean="0"/>
            <a:t> de Investigación</a:t>
          </a:r>
          <a:endParaRPr lang="es-EC" sz="2400" b="1" dirty="0"/>
        </a:p>
      </dgm:t>
    </dgm:pt>
    <dgm:pt modelId="{A2BE047C-CC6F-4FFC-9077-BD74E95B47A5}" type="parTrans" cxnId="{390537BA-3A32-4780-9D67-3D88A595D345}">
      <dgm:prSet/>
      <dgm:spPr/>
      <dgm:t>
        <a:bodyPr/>
        <a:lstStyle/>
        <a:p>
          <a:endParaRPr lang="es-EC"/>
        </a:p>
      </dgm:t>
    </dgm:pt>
    <dgm:pt modelId="{620E8B76-8D3E-4959-A3F4-A24600E7B213}" type="sibTrans" cxnId="{390537BA-3A32-4780-9D67-3D88A595D345}">
      <dgm:prSet/>
      <dgm:spPr/>
      <dgm:t>
        <a:bodyPr/>
        <a:lstStyle/>
        <a:p>
          <a:endParaRPr lang="es-EC"/>
        </a:p>
      </dgm:t>
    </dgm:pt>
    <dgm:pt modelId="{CB660AC3-1B3E-42F9-AD80-FB7CEE6DC184}" type="pres">
      <dgm:prSet presAssocID="{73117F36-0DE9-4F58-9280-C518103FDF1B}" presName="Name0" presStyleCnt="0">
        <dgm:presLayoutVars>
          <dgm:dir/>
          <dgm:resizeHandles val="exact"/>
        </dgm:presLayoutVars>
      </dgm:prSet>
      <dgm:spPr/>
    </dgm:pt>
    <dgm:pt modelId="{411F7F9E-21EE-4641-9385-77FC446721AD}" type="pres">
      <dgm:prSet presAssocID="{049A53AF-0D32-4744-985F-1D0D64B23940}" presName="node" presStyleLbl="node1" presStyleIdx="0" presStyleCnt="1" custScaleX="95549" custScaleY="19687" custLinFactNeighborX="-324" custLinFactNeighborY="56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90537BA-3A32-4780-9D67-3D88A595D345}" srcId="{73117F36-0DE9-4F58-9280-C518103FDF1B}" destId="{049A53AF-0D32-4744-985F-1D0D64B23940}" srcOrd="0" destOrd="0" parTransId="{A2BE047C-CC6F-4FFC-9077-BD74E95B47A5}" sibTransId="{620E8B76-8D3E-4959-A3F4-A24600E7B213}"/>
    <dgm:cxn modelId="{53F528D9-212A-4480-9D46-31FB5815E2F1}" type="presOf" srcId="{049A53AF-0D32-4744-985F-1D0D64B23940}" destId="{411F7F9E-21EE-4641-9385-77FC446721AD}" srcOrd="0" destOrd="0" presId="urn:microsoft.com/office/officeart/2005/8/layout/process1"/>
    <dgm:cxn modelId="{9E3F8BA7-9C7B-4362-A099-609BDA692CC5}" type="presOf" srcId="{73117F36-0DE9-4F58-9280-C518103FDF1B}" destId="{CB660AC3-1B3E-42F9-AD80-FB7CEE6DC184}" srcOrd="0" destOrd="0" presId="urn:microsoft.com/office/officeart/2005/8/layout/process1"/>
    <dgm:cxn modelId="{F5D551A8-4132-4199-8F63-282D76E9C5F9}" type="presParOf" srcId="{CB660AC3-1B3E-42F9-AD80-FB7CEE6DC184}" destId="{411F7F9E-21EE-4641-9385-77FC446721A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339BFC-BEB4-4014-86C7-7ACBCF446C2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E1AC4A92-AAB0-4F6A-984A-B6803E84685F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Maiandra GD" panose="020E0502030308020204" pitchFamily="34" charset="0"/>
            </a:rPr>
            <a:t>Centro Infantil “Anna </a:t>
          </a:r>
          <a:r>
            <a:rPr lang="es-EC" sz="2400" dirty="0" err="1" smtClean="0">
              <a:latin typeface="Maiandra GD" panose="020E0502030308020204" pitchFamily="34" charset="0"/>
            </a:rPr>
            <a:t>Eleanor</a:t>
          </a:r>
          <a:r>
            <a:rPr lang="es-EC" sz="2400" dirty="0" smtClean="0">
              <a:latin typeface="Maiandra GD" panose="020E0502030308020204" pitchFamily="34" charset="0"/>
            </a:rPr>
            <a:t> Roosevelt”</a:t>
          </a:r>
          <a:endParaRPr lang="es-EC" sz="2400" dirty="0">
            <a:latin typeface="Maiandra GD" panose="020E0502030308020204" pitchFamily="34" charset="0"/>
          </a:endParaRPr>
        </a:p>
      </dgm:t>
    </dgm:pt>
    <dgm:pt modelId="{831C0DF6-6989-4320-9D13-CCE67FE15DAA}" type="parTrans" cxnId="{FC68F3DD-B068-4615-A6FD-08E8D508CAE5}">
      <dgm:prSet/>
      <dgm:spPr/>
      <dgm:t>
        <a:bodyPr/>
        <a:lstStyle/>
        <a:p>
          <a:endParaRPr lang="es-EC"/>
        </a:p>
      </dgm:t>
    </dgm:pt>
    <dgm:pt modelId="{3B5621D0-B1DB-41C3-98D7-4DC8A867B1B1}" type="sibTrans" cxnId="{FC68F3DD-B068-4615-A6FD-08E8D508CAE5}">
      <dgm:prSet/>
      <dgm:spPr/>
      <dgm:t>
        <a:bodyPr/>
        <a:lstStyle/>
        <a:p>
          <a:endParaRPr lang="es-EC"/>
        </a:p>
      </dgm:t>
    </dgm:pt>
    <dgm:pt modelId="{D48721F3-D30A-462E-ABD3-515C06F0B7BE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Maiandra GD" panose="020E0502030308020204" pitchFamily="34" charset="0"/>
            </a:rPr>
            <a:t>Educadoras Infantiles</a:t>
          </a:r>
          <a:endParaRPr lang="es-EC" sz="2400" dirty="0">
            <a:latin typeface="Maiandra GD" panose="020E0502030308020204" pitchFamily="34" charset="0"/>
          </a:endParaRPr>
        </a:p>
      </dgm:t>
    </dgm:pt>
    <dgm:pt modelId="{A24C4A0B-55C8-442E-9526-42512DD136CF}" type="parTrans" cxnId="{A41DBEB4-B677-432A-A730-FE803451B58A}">
      <dgm:prSet/>
      <dgm:spPr/>
      <dgm:t>
        <a:bodyPr/>
        <a:lstStyle/>
        <a:p>
          <a:endParaRPr lang="es-EC"/>
        </a:p>
      </dgm:t>
    </dgm:pt>
    <dgm:pt modelId="{62E09B82-7E44-4337-9B79-6D8E9DBACD51}" type="sibTrans" cxnId="{A41DBEB4-B677-432A-A730-FE803451B58A}">
      <dgm:prSet/>
      <dgm:spPr/>
      <dgm:t>
        <a:bodyPr/>
        <a:lstStyle/>
        <a:p>
          <a:endParaRPr lang="es-EC"/>
        </a:p>
      </dgm:t>
    </dgm:pt>
    <dgm:pt modelId="{3795156C-C523-432D-968E-08D74D233690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Maiandra GD" panose="020E0502030308020204" pitchFamily="34" charset="0"/>
            </a:rPr>
            <a:t>Niños y niñas de 3 meses a 5 años</a:t>
          </a:r>
          <a:endParaRPr lang="es-EC" sz="2400" dirty="0">
            <a:latin typeface="Maiandra GD" panose="020E0502030308020204" pitchFamily="34" charset="0"/>
          </a:endParaRPr>
        </a:p>
      </dgm:t>
    </dgm:pt>
    <dgm:pt modelId="{A31D12AD-1E76-4A2C-8033-701EA951C163}" type="parTrans" cxnId="{217CDD86-C960-4534-B346-53A37B042100}">
      <dgm:prSet/>
      <dgm:spPr/>
      <dgm:t>
        <a:bodyPr/>
        <a:lstStyle/>
        <a:p>
          <a:endParaRPr lang="es-EC"/>
        </a:p>
      </dgm:t>
    </dgm:pt>
    <dgm:pt modelId="{701A06DF-8070-4311-B2E1-B65EC6DA0D8A}" type="sibTrans" cxnId="{217CDD86-C960-4534-B346-53A37B042100}">
      <dgm:prSet/>
      <dgm:spPr/>
      <dgm:t>
        <a:bodyPr/>
        <a:lstStyle/>
        <a:p>
          <a:endParaRPr lang="es-EC"/>
        </a:p>
      </dgm:t>
    </dgm:pt>
    <dgm:pt modelId="{F93C703E-1971-4F55-AA7D-6D2E90D1EE84}" type="pres">
      <dgm:prSet presAssocID="{97339BFC-BEB4-4014-86C7-7ACBCF446C2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9614974-7A51-4770-B9DB-667EA9398E8E}" type="pres">
      <dgm:prSet presAssocID="{97339BFC-BEB4-4014-86C7-7ACBCF446C24}" presName="Name1" presStyleCnt="0"/>
      <dgm:spPr/>
    </dgm:pt>
    <dgm:pt modelId="{9C78AA21-7506-47FF-96FC-53D1018B2037}" type="pres">
      <dgm:prSet presAssocID="{97339BFC-BEB4-4014-86C7-7ACBCF446C24}" presName="cycle" presStyleCnt="0"/>
      <dgm:spPr/>
    </dgm:pt>
    <dgm:pt modelId="{DB748565-3991-4F2C-A916-1E4A73E62435}" type="pres">
      <dgm:prSet presAssocID="{97339BFC-BEB4-4014-86C7-7ACBCF446C24}" presName="srcNode" presStyleLbl="node1" presStyleIdx="0" presStyleCnt="3"/>
      <dgm:spPr/>
    </dgm:pt>
    <dgm:pt modelId="{7E29BCAB-0BB0-4687-990B-D7FFE10A7E8A}" type="pres">
      <dgm:prSet presAssocID="{97339BFC-BEB4-4014-86C7-7ACBCF446C24}" presName="conn" presStyleLbl="parChTrans1D2" presStyleIdx="0" presStyleCnt="1"/>
      <dgm:spPr/>
      <dgm:t>
        <a:bodyPr/>
        <a:lstStyle/>
        <a:p>
          <a:endParaRPr lang="es-EC"/>
        </a:p>
      </dgm:t>
    </dgm:pt>
    <dgm:pt modelId="{A62E2B0F-2F1B-4DC6-A725-FE1DF8C70702}" type="pres">
      <dgm:prSet presAssocID="{97339BFC-BEB4-4014-86C7-7ACBCF446C24}" presName="extraNode" presStyleLbl="node1" presStyleIdx="0" presStyleCnt="3"/>
      <dgm:spPr/>
    </dgm:pt>
    <dgm:pt modelId="{ABD2CD75-1F27-4004-B4C6-5938AAE98397}" type="pres">
      <dgm:prSet presAssocID="{97339BFC-BEB4-4014-86C7-7ACBCF446C24}" presName="dstNode" presStyleLbl="node1" presStyleIdx="0" presStyleCnt="3"/>
      <dgm:spPr/>
    </dgm:pt>
    <dgm:pt modelId="{802D8E28-0D35-491E-9F62-5276F0E2F195}" type="pres">
      <dgm:prSet presAssocID="{E1AC4A92-AAB0-4F6A-984A-B6803E84685F}" presName="text_1" presStyleLbl="node1" presStyleIdx="0" presStyleCnt="3" custScaleX="81232" custLinFactNeighborX="-26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60C1AC-63A0-4806-84B5-6A739A2E8BB6}" type="pres">
      <dgm:prSet presAssocID="{E1AC4A92-AAB0-4F6A-984A-B6803E84685F}" presName="accent_1" presStyleCnt="0"/>
      <dgm:spPr/>
    </dgm:pt>
    <dgm:pt modelId="{72CB2150-0355-4E52-9968-440B04CE73CC}" type="pres">
      <dgm:prSet presAssocID="{E1AC4A92-AAB0-4F6A-984A-B6803E84685F}" presName="accentRepeatNode" presStyleLbl="solidFgAcc1" presStyleIdx="0" presStyleCnt="3" custScaleX="150278" custScaleY="107729"/>
      <dgm:spPr/>
    </dgm:pt>
    <dgm:pt modelId="{5F3FCF6E-C049-4401-A92B-228CE7B28E6A}" type="pres">
      <dgm:prSet presAssocID="{D48721F3-D30A-462E-ABD3-515C06F0B7BE}" presName="text_2" presStyleLbl="node1" presStyleIdx="1" presStyleCnt="3" custScaleX="86545" custLinFactNeighborX="-6040" custLinFactNeighborY="-39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868519-2FB8-4928-9D03-08B132E28261}" type="pres">
      <dgm:prSet presAssocID="{D48721F3-D30A-462E-ABD3-515C06F0B7BE}" presName="accent_2" presStyleCnt="0"/>
      <dgm:spPr/>
    </dgm:pt>
    <dgm:pt modelId="{F89C0387-7779-402F-B93D-0EB4770D8E2D}" type="pres">
      <dgm:prSet presAssocID="{D48721F3-D30A-462E-ABD3-515C06F0B7BE}" presName="accentRepeatNode" presStyleLbl="solidFgAcc1" presStyleIdx="1" presStyleCnt="3" custScaleX="160275" custScaleY="100000" custLinFactNeighborX="-28477" custLinFactNeighborY="280"/>
      <dgm:spPr/>
    </dgm:pt>
    <dgm:pt modelId="{42D4206B-7EDA-4D06-8E31-BD54A9489D5C}" type="pres">
      <dgm:prSet presAssocID="{3795156C-C523-432D-968E-08D74D233690}" presName="text_3" presStyleLbl="node1" presStyleIdx="2" presStyleCnt="3" custScaleX="82028" custLinFactNeighborX="-2967" custLinFactNeighborY="-39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CC23D5-C0FD-4672-AE30-D898179C2305}" type="pres">
      <dgm:prSet presAssocID="{3795156C-C523-432D-968E-08D74D233690}" presName="accent_3" presStyleCnt="0"/>
      <dgm:spPr/>
    </dgm:pt>
    <dgm:pt modelId="{7CE30C36-F9F6-4B1E-9DB5-3C614FEB67F8}" type="pres">
      <dgm:prSet presAssocID="{3795156C-C523-432D-968E-08D74D233690}" presName="accentRepeatNode" presStyleLbl="solidFgAcc1" presStyleIdx="2" presStyleCnt="3" custScaleX="162315"/>
      <dgm:spPr/>
    </dgm:pt>
  </dgm:ptLst>
  <dgm:cxnLst>
    <dgm:cxn modelId="{4DBF20F7-45D2-4B28-A89E-CB5FB679DEB9}" type="presOf" srcId="{3795156C-C523-432D-968E-08D74D233690}" destId="{42D4206B-7EDA-4D06-8E31-BD54A9489D5C}" srcOrd="0" destOrd="0" presId="urn:microsoft.com/office/officeart/2008/layout/VerticalCurvedList"/>
    <dgm:cxn modelId="{64A7341A-E879-4BAD-B4B6-4E20E590DC04}" type="presOf" srcId="{97339BFC-BEB4-4014-86C7-7ACBCF446C24}" destId="{F93C703E-1971-4F55-AA7D-6D2E90D1EE84}" srcOrd="0" destOrd="0" presId="urn:microsoft.com/office/officeart/2008/layout/VerticalCurvedList"/>
    <dgm:cxn modelId="{A53EA5B1-9C20-40FA-98AE-D96C8892E71E}" type="presOf" srcId="{D48721F3-D30A-462E-ABD3-515C06F0B7BE}" destId="{5F3FCF6E-C049-4401-A92B-228CE7B28E6A}" srcOrd="0" destOrd="0" presId="urn:microsoft.com/office/officeart/2008/layout/VerticalCurvedList"/>
    <dgm:cxn modelId="{DC9489C4-DE85-4ABC-BA74-23DDA4DE1A23}" type="presOf" srcId="{3B5621D0-B1DB-41C3-98D7-4DC8A867B1B1}" destId="{7E29BCAB-0BB0-4687-990B-D7FFE10A7E8A}" srcOrd="0" destOrd="0" presId="urn:microsoft.com/office/officeart/2008/layout/VerticalCurvedList"/>
    <dgm:cxn modelId="{217CDD86-C960-4534-B346-53A37B042100}" srcId="{97339BFC-BEB4-4014-86C7-7ACBCF446C24}" destId="{3795156C-C523-432D-968E-08D74D233690}" srcOrd="2" destOrd="0" parTransId="{A31D12AD-1E76-4A2C-8033-701EA951C163}" sibTransId="{701A06DF-8070-4311-B2E1-B65EC6DA0D8A}"/>
    <dgm:cxn modelId="{FC68F3DD-B068-4615-A6FD-08E8D508CAE5}" srcId="{97339BFC-BEB4-4014-86C7-7ACBCF446C24}" destId="{E1AC4A92-AAB0-4F6A-984A-B6803E84685F}" srcOrd="0" destOrd="0" parTransId="{831C0DF6-6989-4320-9D13-CCE67FE15DAA}" sibTransId="{3B5621D0-B1DB-41C3-98D7-4DC8A867B1B1}"/>
    <dgm:cxn modelId="{A41DBEB4-B677-432A-A730-FE803451B58A}" srcId="{97339BFC-BEB4-4014-86C7-7ACBCF446C24}" destId="{D48721F3-D30A-462E-ABD3-515C06F0B7BE}" srcOrd="1" destOrd="0" parTransId="{A24C4A0B-55C8-442E-9526-42512DD136CF}" sibTransId="{62E09B82-7E44-4337-9B79-6D8E9DBACD51}"/>
    <dgm:cxn modelId="{7283BFA4-595E-4BEF-87FE-81A8DAFF7361}" type="presOf" srcId="{E1AC4A92-AAB0-4F6A-984A-B6803E84685F}" destId="{802D8E28-0D35-491E-9F62-5276F0E2F195}" srcOrd="0" destOrd="0" presId="urn:microsoft.com/office/officeart/2008/layout/VerticalCurvedList"/>
    <dgm:cxn modelId="{AE8AAA19-A8E2-4697-BB05-E6A71BB4CE50}" type="presParOf" srcId="{F93C703E-1971-4F55-AA7D-6D2E90D1EE84}" destId="{89614974-7A51-4770-B9DB-667EA9398E8E}" srcOrd="0" destOrd="0" presId="urn:microsoft.com/office/officeart/2008/layout/VerticalCurvedList"/>
    <dgm:cxn modelId="{BBD853B7-E01E-4A48-B15B-1ACBD66A6E04}" type="presParOf" srcId="{89614974-7A51-4770-B9DB-667EA9398E8E}" destId="{9C78AA21-7506-47FF-96FC-53D1018B2037}" srcOrd="0" destOrd="0" presId="urn:microsoft.com/office/officeart/2008/layout/VerticalCurvedList"/>
    <dgm:cxn modelId="{464F11D7-0B33-4FDF-AEE4-DEEC847672B6}" type="presParOf" srcId="{9C78AA21-7506-47FF-96FC-53D1018B2037}" destId="{DB748565-3991-4F2C-A916-1E4A73E62435}" srcOrd="0" destOrd="0" presId="urn:microsoft.com/office/officeart/2008/layout/VerticalCurvedList"/>
    <dgm:cxn modelId="{6E34A152-5BA0-446E-8C74-20CC02442B34}" type="presParOf" srcId="{9C78AA21-7506-47FF-96FC-53D1018B2037}" destId="{7E29BCAB-0BB0-4687-990B-D7FFE10A7E8A}" srcOrd="1" destOrd="0" presId="urn:microsoft.com/office/officeart/2008/layout/VerticalCurvedList"/>
    <dgm:cxn modelId="{DFE0630A-16A8-47DD-96E7-075B66B13608}" type="presParOf" srcId="{9C78AA21-7506-47FF-96FC-53D1018B2037}" destId="{A62E2B0F-2F1B-4DC6-A725-FE1DF8C70702}" srcOrd="2" destOrd="0" presId="urn:microsoft.com/office/officeart/2008/layout/VerticalCurvedList"/>
    <dgm:cxn modelId="{D08D63A1-5349-4377-A852-397065C72ECC}" type="presParOf" srcId="{9C78AA21-7506-47FF-96FC-53D1018B2037}" destId="{ABD2CD75-1F27-4004-B4C6-5938AAE98397}" srcOrd="3" destOrd="0" presId="urn:microsoft.com/office/officeart/2008/layout/VerticalCurvedList"/>
    <dgm:cxn modelId="{7E397227-08FA-4226-8327-F27BAAA05C4B}" type="presParOf" srcId="{89614974-7A51-4770-B9DB-667EA9398E8E}" destId="{802D8E28-0D35-491E-9F62-5276F0E2F195}" srcOrd="1" destOrd="0" presId="urn:microsoft.com/office/officeart/2008/layout/VerticalCurvedList"/>
    <dgm:cxn modelId="{0EF0FCB0-D668-43EF-A694-D6B2C55016DF}" type="presParOf" srcId="{89614974-7A51-4770-B9DB-667EA9398E8E}" destId="{4660C1AC-63A0-4806-84B5-6A739A2E8BB6}" srcOrd="2" destOrd="0" presId="urn:microsoft.com/office/officeart/2008/layout/VerticalCurvedList"/>
    <dgm:cxn modelId="{127D826F-E79C-4FDB-953B-21514E214391}" type="presParOf" srcId="{4660C1AC-63A0-4806-84B5-6A739A2E8BB6}" destId="{72CB2150-0355-4E52-9968-440B04CE73CC}" srcOrd="0" destOrd="0" presId="urn:microsoft.com/office/officeart/2008/layout/VerticalCurvedList"/>
    <dgm:cxn modelId="{647F2AE1-B51D-4B79-9394-638A3030A1A0}" type="presParOf" srcId="{89614974-7A51-4770-B9DB-667EA9398E8E}" destId="{5F3FCF6E-C049-4401-A92B-228CE7B28E6A}" srcOrd="3" destOrd="0" presId="urn:microsoft.com/office/officeart/2008/layout/VerticalCurvedList"/>
    <dgm:cxn modelId="{1D3D0CA2-5744-40FA-817E-B764F7579C57}" type="presParOf" srcId="{89614974-7A51-4770-B9DB-667EA9398E8E}" destId="{4D868519-2FB8-4928-9D03-08B132E28261}" srcOrd="4" destOrd="0" presId="urn:microsoft.com/office/officeart/2008/layout/VerticalCurvedList"/>
    <dgm:cxn modelId="{66CF8823-698C-4E9E-BCF8-5EF4D4F9B192}" type="presParOf" srcId="{4D868519-2FB8-4928-9D03-08B132E28261}" destId="{F89C0387-7779-402F-B93D-0EB4770D8E2D}" srcOrd="0" destOrd="0" presId="urn:microsoft.com/office/officeart/2008/layout/VerticalCurvedList"/>
    <dgm:cxn modelId="{2178E63C-8B31-4F6E-A3F9-95D2868E6569}" type="presParOf" srcId="{89614974-7A51-4770-B9DB-667EA9398E8E}" destId="{42D4206B-7EDA-4D06-8E31-BD54A9489D5C}" srcOrd="5" destOrd="0" presId="urn:microsoft.com/office/officeart/2008/layout/VerticalCurvedList"/>
    <dgm:cxn modelId="{69F76CD3-2FAD-4225-ACDE-108DBCC413CD}" type="presParOf" srcId="{89614974-7A51-4770-B9DB-667EA9398E8E}" destId="{CCCC23D5-C0FD-4672-AE30-D898179C2305}" srcOrd="6" destOrd="0" presId="urn:microsoft.com/office/officeart/2008/layout/VerticalCurvedList"/>
    <dgm:cxn modelId="{C1480612-2DCE-4609-8876-1CD697583773}" type="presParOf" srcId="{CCCC23D5-C0FD-4672-AE30-D898179C2305}" destId="{7CE30C36-F9F6-4B1E-9DB5-3C614FEB6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DE66F4-6CBE-4770-8C5C-B883BCAA52CA}" type="doc">
      <dgm:prSet loTypeId="urn:microsoft.com/office/officeart/2005/8/layout/bProcess3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993490C8-D61F-488F-AED3-1F142CFC4D14}">
      <dgm:prSet phldrT="[Texto]" custT="1"/>
      <dgm:spPr/>
      <dgm:t>
        <a:bodyPr/>
        <a:lstStyle/>
        <a:p>
          <a:r>
            <a:rPr lang="es-EC" sz="2800" b="1" dirty="0" smtClean="0">
              <a:solidFill>
                <a:schemeClr val="tx1"/>
              </a:solidFill>
              <a:latin typeface="Maiandra GD" panose="020E0502030308020204" pitchFamily="34" charset="0"/>
            </a:rPr>
            <a:t>Justificación</a:t>
          </a:r>
          <a:endParaRPr lang="es-EC" sz="2800" b="1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BB827602-3456-492B-8F30-8F4AC33EA6B7}" type="parTrans" cxnId="{76B7D366-9B5A-449E-936A-42AAAF9BC9A4}">
      <dgm:prSet/>
      <dgm:spPr/>
      <dgm:t>
        <a:bodyPr/>
        <a:lstStyle/>
        <a:p>
          <a:endParaRPr lang="es-EC"/>
        </a:p>
      </dgm:t>
    </dgm:pt>
    <dgm:pt modelId="{415CD83A-BBA7-4634-B14C-708233693A39}" type="sibTrans" cxnId="{76B7D366-9B5A-449E-936A-42AAAF9BC9A4}">
      <dgm:prSet/>
      <dgm:spPr/>
      <dgm:t>
        <a:bodyPr/>
        <a:lstStyle/>
        <a:p>
          <a:endParaRPr lang="es-EC"/>
        </a:p>
      </dgm:t>
    </dgm:pt>
    <dgm:pt modelId="{DF52D67E-44E1-4CC2-A39D-A08A020046C5}">
      <dgm:prSet phldrT="[Texto]" custT="1"/>
      <dgm:spPr/>
      <dgm:t>
        <a:bodyPr/>
        <a:lstStyle/>
        <a:p>
          <a:pPr algn="ctr"/>
          <a:r>
            <a:rPr lang="es-EC" sz="2000" dirty="0" smtClean="0">
              <a:solidFill>
                <a:schemeClr val="tx1"/>
              </a:solidFill>
              <a:latin typeface="Maiandra GD" panose="020E0502030308020204" pitchFamily="34" charset="0"/>
            </a:rPr>
            <a:t>Tema relevante </a:t>
          </a:r>
          <a:endParaRPr lang="es-EC" sz="20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1F5FC737-C923-4C43-9E43-5044A012E330}" type="parTrans" cxnId="{06E1320C-8978-4124-8FE8-8392411AA366}">
      <dgm:prSet/>
      <dgm:spPr/>
      <dgm:t>
        <a:bodyPr/>
        <a:lstStyle/>
        <a:p>
          <a:endParaRPr lang="es-EC"/>
        </a:p>
      </dgm:t>
    </dgm:pt>
    <dgm:pt modelId="{AB17D584-23F8-4AC3-94DC-0ACFDF74EA25}" type="sibTrans" cxnId="{06E1320C-8978-4124-8FE8-8392411AA366}">
      <dgm:prSet/>
      <dgm:spPr/>
      <dgm:t>
        <a:bodyPr/>
        <a:lstStyle/>
        <a:p>
          <a:endParaRPr lang="es-EC"/>
        </a:p>
      </dgm:t>
    </dgm:pt>
    <dgm:pt modelId="{792A1AB1-14FB-402C-85B4-D01AFAC17191}">
      <dgm:prSet phldrT="[Texto]" custT="1"/>
      <dgm:spPr/>
      <dgm:t>
        <a:bodyPr/>
        <a:lstStyle/>
        <a:p>
          <a:pPr algn="ctr"/>
          <a:r>
            <a:rPr lang="es-EC" sz="2000" dirty="0" smtClean="0">
              <a:solidFill>
                <a:schemeClr val="tx1"/>
              </a:solidFill>
              <a:latin typeface="Maiandra GD" panose="020E0502030308020204" pitchFamily="34" charset="0"/>
            </a:rPr>
            <a:t>Considerado como base en Educación Infantil </a:t>
          </a:r>
          <a:endParaRPr lang="es-EC" sz="20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9156B47D-14AD-4449-AADA-CFD0142B35E6}" type="parTrans" cxnId="{BF4F4AF0-3F48-4BBE-8973-B34D3B6432C3}">
      <dgm:prSet/>
      <dgm:spPr/>
      <dgm:t>
        <a:bodyPr/>
        <a:lstStyle/>
        <a:p>
          <a:endParaRPr lang="es-EC"/>
        </a:p>
      </dgm:t>
    </dgm:pt>
    <dgm:pt modelId="{ADF64023-109A-47C2-85C2-0AD155C3F4C5}" type="sibTrans" cxnId="{BF4F4AF0-3F48-4BBE-8973-B34D3B6432C3}">
      <dgm:prSet/>
      <dgm:spPr/>
      <dgm:t>
        <a:bodyPr/>
        <a:lstStyle/>
        <a:p>
          <a:endParaRPr lang="es-EC"/>
        </a:p>
      </dgm:t>
    </dgm:pt>
    <dgm:pt modelId="{F34CEB38-0C92-4414-B8F4-4783B1544EE3}">
      <dgm:prSet phldrT="[Texto]" custT="1"/>
      <dgm:spPr/>
      <dgm:t>
        <a:bodyPr/>
        <a:lstStyle/>
        <a:p>
          <a:pPr algn="ctr"/>
          <a:r>
            <a:rPr lang="es-EC" sz="2000" dirty="0" smtClean="0">
              <a:solidFill>
                <a:schemeClr val="tx1"/>
              </a:solidFill>
              <a:latin typeface="Maiandra GD" panose="020E0502030308020204" pitchFamily="34" charset="0"/>
            </a:rPr>
            <a:t>Tienen derecho y necesidad de ser atendidos</a:t>
          </a:r>
          <a:endParaRPr lang="es-EC" sz="20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A0F69D5C-9729-4F7B-B840-999AE6528B47}" type="parTrans" cxnId="{F7562678-798A-4779-AFEE-B66D9B49CDD7}">
      <dgm:prSet/>
      <dgm:spPr/>
      <dgm:t>
        <a:bodyPr/>
        <a:lstStyle/>
        <a:p>
          <a:endParaRPr lang="es-EC"/>
        </a:p>
      </dgm:t>
    </dgm:pt>
    <dgm:pt modelId="{5A63029A-F00A-4F6D-BB77-1DDF8DD03AA9}" type="sibTrans" cxnId="{F7562678-798A-4779-AFEE-B66D9B49CDD7}">
      <dgm:prSet/>
      <dgm:spPr/>
      <dgm:t>
        <a:bodyPr/>
        <a:lstStyle/>
        <a:p>
          <a:endParaRPr lang="es-EC"/>
        </a:p>
      </dgm:t>
    </dgm:pt>
    <dgm:pt modelId="{9DDCE204-4DA5-4F8B-9B2E-50FE4A093321}">
      <dgm:prSet phldrT="[Texto]" custT="1"/>
      <dgm:spPr/>
      <dgm:t>
        <a:bodyPr/>
        <a:lstStyle/>
        <a:p>
          <a:pPr algn="ctr"/>
          <a:r>
            <a:rPr lang="es-EC" sz="2000" dirty="0" smtClean="0">
              <a:solidFill>
                <a:schemeClr val="tx1"/>
              </a:solidFill>
              <a:latin typeface="Maiandra GD" panose="020E0502030308020204" pitchFamily="34" charset="0"/>
            </a:rPr>
            <a:t>La educadora infantil facilita y orienta el desarrollo de los niños</a:t>
          </a:r>
          <a:endParaRPr lang="es-EC" sz="20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5E798ADD-58AE-472F-AD57-7C22296BF599}" type="parTrans" cxnId="{3CC8896A-8939-4D8C-ADD3-75D8F89C20FD}">
      <dgm:prSet/>
      <dgm:spPr/>
      <dgm:t>
        <a:bodyPr/>
        <a:lstStyle/>
        <a:p>
          <a:endParaRPr lang="es-EC"/>
        </a:p>
      </dgm:t>
    </dgm:pt>
    <dgm:pt modelId="{48EC57D9-4665-47EC-87E9-B211C72BCCB9}" type="sibTrans" cxnId="{3CC8896A-8939-4D8C-ADD3-75D8F89C20FD}">
      <dgm:prSet/>
      <dgm:spPr/>
      <dgm:t>
        <a:bodyPr/>
        <a:lstStyle/>
        <a:p>
          <a:endParaRPr lang="es-EC"/>
        </a:p>
      </dgm:t>
    </dgm:pt>
    <dgm:pt modelId="{5F2746E9-1342-481C-AC73-0D6D8DAE5BC7}">
      <dgm:prSet custT="1"/>
      <dgm:spPr/>
      <dgm:t>
        <a:bodyPr/>
        <a:lstStyle/>
        <a:p>
          <a:pPr algn="ctr"/>
          <a:r>
            <a:rPr lang="es-EC" sz="2000" dirty="0" smtClean="0">
              <a:solidFill>
                <a:schemeClr val="tx1"/>
              </a:solidFill>
              <a:latin typeface="Maiandra GD" panose="020E0502030308020204" pitchFamily="34" charset="0"/>
            </a:rPr>
            <a:t>Falta de una guía con actividades</a:t>
          </a:r>
          <a:endParaRPr lang="es-EC" sz="20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4A0A3A39-4D96-4377-8934-90AA0370891C}" type="parTrans" cxnId="{C9E1C56A-954F-4404-9AF8-23E5DEEF894C}">
      <dgm:prSet/>
      <dgm:spPr/>
      <dgm:t>
        <a:bodyPr/>
        <a:lstStyle/>
        <a:p>
          <a:endParaRPr lang="es-EC"/>
        </a:p>
      </dgm:t>
    </dgm:pt>
    <dgm:pt modelId="{B0EA4F0A-8805-460F-9931-F5D58991D815}" type="sibTrans" cxnId="{C9E1C56A-954F-4404-9AF8-23E5DEEF894C}">
      <dgm:prSet/>
      <dgm:spPr/>
      <dgm:t>
        <a:bodyPr/>
        <a:lstStyle/>
        <a:p>
          <a:endParaRPr lang="es-EC"/>
        </a:p>
      </dgm:t>
    </dgm:pt>
    <dgm:pt modelId="{6A79B55A-A837-4244-B62C-1334414D73BB}">
      <dgm:prSet custT="1"/>
      <dgm:spPr/>
      <dgm:t>
        <a:bodyPr/>
        <a:lstStyle/>
        <a:p>
          <a:pPr algn="just"/>
          <a:r>
            <a:rPr lang="es-EC" sz="2000" dirty="0" smtClean="0">
              <a:solidFill>
                <a:schemeClr val="tx1"/>
              </a:solidFill>
              <a:latin typeface="Maiandra GD" panose="020E0502030308020204" pitchFamily="34" charset="0"/>
            </a:rPr>
            <a:t>A un inadecuado desarrollo integral en los niños</a:t>
          </a:r>
          <a:endParaRPr lang="es-EC" sz="20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AF36191E-2D98-4505-8EF7-6803B930B3F6}" type="parTrans" cxnId="{8539A4D8-0A9F-4672-B0DB-E35BC1166FE0}">
      <dgm:prSet/>
      <dgm:spPr/>
      <dgm:t>
        <a:bodyPr/>
        <a:lstStyle/>
        <a:p>
          <a:endParaRPr lang="es-EC"/>
        </a:p>
      </dgm:t>
    </dgm:pt>
    <dgm:pt modelId="{92577FCA-86DB-4ABB-B992-45B06090A1D3}" type="sibTrans" cxnId="{8539A4D8-0A9F-4672-B0DB-E35BC1166FE0}">
      <dgm:prSet/>
      <dgm:spPr/>
      <dgm:t>
        <a:bodyPr/>
        <a:lstStyle/>
        <a:p>
          <a:endParaRPr lang="es-EC"/>
        </a:p>
      </dgm:t>
    </dgm:pt>
    <dgm:pt modelId="{1F2B3D5C-9266-4983-80A0-F0AABE94B0B5}">
      <dgm:prSet custT="1"/>
      <dgm:spPr/>
      <dgm:t>
        <a:bodyPr/>
        <a:lstStyle/>
        <a:p>
          <a:pPr algn="ctr"/>
          <a:r>
            <a:rPr lang="es-EC" sz="2000" dirty="0" smtClean="0">
              <a:solidFill>
                <a:schemeClr val="tx1"/>
              </a:solidFill>
              <a:latin typeface="Maiandra GD" panose="020E0502030308020204" pitchFamily="34" charset="0"/>
            </a:rPr>
            <a:t>Incrementar actividades educativas en la metodología de higiene</a:t>
          </a:r>
          <a:endParaRPr lang="es-EC" sz="2000" dirty="0">
            <a:solidFill>
              <a:schemeClr val="tx1"/>
            </a:solidFill>
            <a:latin typeface="Maiandra GD" panose="020E0502030308020204" pitchFamily="34" charset="0"/>
          </a:endParaRPr>
        </a:p>
      </dgm:t>
    </dgm:pt>
    <dgm:pt modelId="{1415AB98-3370-4EE8-8EC5-E8DF36F6B6DD}" type="parTrans" cxnId="{C10B6251-07D0-497F-9BA9-40D8DC30A6FF}">
      <dgm:prSet/>
      <dgm:spPr/>
      <dgm:t>
        <a:bodyPr/>
        <a:lstStyle/>
        <a:p>
          <a:endParaRPr lang="es-EC"/>
        </a:p>
      </dgm:t>
    </dgm:pt>
    <dgm:pt modelId="{F6E68A51-07CD-4AEB-9959-A64519597907}" type="sibTrans" cxnId="{C10B6251-07D0-497F-9BA9-40D8DC30A6FF}">
      <dgm:prSet/>
      <dgm:spPr/>
      <dgm:t>
        <a:bodyPr/>
        <a:lstStyle/>
        <a:p>
          <a:endParaRPr lang="es-EC"/>
        </a:p>
      </dgm:t>
    </dgm:pt>
    <dgm:pt modelId="{34262CE0-8062-4E48-B1F3-64EDE60178F9}" type="pres">
      <dgm:prSet presAssocID="{F5DE66F4-6CBE-4770-8C5C-B883BCAA52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813586D-476F-4B00-B8CC-31B2AEF5F672}" type="pres">
      <dgm:prSet presAssocID="{993490C8-D61F-488F-AED3-1F142CFC4D14}" presName="node" presStyleLbl="node1" presStyleIdx="0" presStyleCnt="8" custScaleX="113559" custLinFactNeighborX="-435" custLinFactNeighborY="-647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6F7709-119D-41DF-80A1-27313FD78EA5}" type="pres">
      <dgm:prSet presAssocID="{415CD83A-BBA7-4634-B14C-708233693A39}" presName="sibTrans" presStyleLbl="sibTrans1D1" presStyleIdx="0" presStyleCnt="7"/>
      <dgm:spPr/>
      <dgm:t>
        <a:bodyPr/>
        <a:lstStyle/>
        <a:p>
          <a:endParaRPr lang="es-EC"/>
        </a:p>
      </dgm:t>
    </dgm:pt>
    <dgm:pt modelId="{3758CF56-EF0F-4A9A-A3C5-CF302EBFA532}" type="pres">
      <dgm:prSet presAssocID="{415CD83A-BBA7-4634-B14C-708233693A39}" presName="connectorText" presStyleLbl="sibTrans1D1" presStyleIdx="0" presStyleCnt="7"/>
      <dgm:spPr/>
      <dgm:t>
        <a:bodyPr/>
        <a:lstStyle/>
        <a:p>
          <a:endParaRPr lang="es-EC"/>
        </a:p>
      </dgm:t>
    </dgm:pt>
    <dgm:pt modelId="{92E301AE-874C-4962-B3E3-A7B87E313425}" type="pres">
      <dgm:prSet presAssocID="{DF52D67E-44E1-4CC2-A39D-A08A020046C5}" presName="node" presStyleLbl="node1" presStyleIdx="1" presStyleCnt="8" custScaleX="117937" custLinFactNeighborX="23828" custLinFactNeighborY="-61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6139A1-9C53-402A-A0C0-BE2E7FD483F9}" type="pres">
      <dgm:prSet presAssocID="{AB17D584-23F8-4AC3-94DC-0ACFDF74EA25}" presName="sibTrans" presStyleLbl="sibTrans1D1" presStyleIdx="1" presStyleCnt="7"/>
      <dgm:spPr/>
      <dgm:t>
        <a:bodyPr/>
        <a:lstStyle/>
        <a:p>
          <a:endParaRPr lang="es-EC"/>
        </a:p>
      </dgm:t>
    </dgm:pt>
    <dgm:pt modelId="{B710BB10-ACD3-4B18-94BB-C6E679F87BD1}" type="pres">
      <dgm:prSet presAssocID="{AB17D584-23F8-4AC3-94DC-0ACFDF74EA25}" presName="connectorText" presStyleLbl="sibTrans1D1" presStyleIdx="1" presStyleCnt="7"/>
      <dgm:spPr/>
      <dgm:t>
        <a:bodyPr/>
        <a:lstStyle/>
        <a:p>
          <a:endParaRPr lang="es-EC"/>
        </a:p>
      </dgm:t>
    </dgm:pt>
    <dgm:pt modelId="{81035649-377D-441D-84D6-948E3BBA163A}" type="pres">
      <dgm:prSet presAssocID="{792A1AB1-14FB-402C-85B4-D01AFAC1719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6C3596-5F1A-4EA4-83EF-7C92B4288B51}" type="pres">
      <dgm:prSet presAssocID="{ADF64023-109A-47C2-85C2-0AD155C3F4C5}" presName="sibTrans" presStyleLbl="sibTrans1D1" presStyleIdx="2" presStyleCnt="7"/>
      <dgm:spPr/>
      <dgm:t>
        <a:bodyPr/>
        <a:lstStyle/>
        <a:p>
          <a:endParaRPr lang="es-EC"/>
        </a:p>
      </dgm:t>
    </dgm:pt>
    <dgm:pt modelId="{EF110B47-287D-4681-8DEB-9E3A2015C81E}" type="pres">
      <dgm:prSet presAssocID="{ADF64023-109A-47C2-85C2-0AD155C3F4C5}" presName="connectorText" presStyleLbl="sibTrans1D1" presStyleIdx="2" presStyleCnt="7"/>
      <dgm:spPr/>
      <dgm:t>
        <a:bodyPr/>
        <a:lstStyle/>
        <a:p>
          <a:endParaRPr lang="es-EC"/>
        </a:p>
      </dgm:t>
    </dgm:pt>
    <dgm:pt modelId="{30F39B20-1282-4082-BE4C-A961E4F77807}" type="pres">
      <dgm:prSet presAssocID="{F34CEB38-0C92-4414-B8F4-4783B1544EE3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3AD7DF-36C5-4181-A121-2C64B54A4DEC}" type="pres">
      <dgm:prSet presAssocID="{5A63029A-F00A-4F6D-BB77-1DDF8DD03AA9}" presName="sibTrans" presStyleLbl="sibTrans1D1" presStyleIdx="3" presStyleCnt="7"/>
      <dgm:spPr/>
      <dgm:t>
        <a:bodyPr/>
        <a:lstStyle/>
        <a:p>
          <a:endParaRPr lang="es-EC"/>
        </a:p>
      </dgm:t>
    </dgm:pt>
    <dgm:pt modelId="{7D700930-9337-4036-BF29-F53EE1261656}" type="pres">
      <dgm:prSet presAssocID="{5A63029A-F00A-4F6D-BB77-1DDF8DD03AA9}" presName="connectorText" presStyleLbl="sibTrans1D1" presStyleIdx="3" presStyleCnt="7"/>
      <dgm:spPr/>
      <dgm:t>
        <a:bodyPr/>
        <a:lstStyle/>
        <a:p>
          <a:endParaRPr lang="es-EC"/>
        </a:p>
      </dgm:t>
    </dgm:pt>
    <dgm:pt modelId="{947E50F0-DA37-41B8-A439-9476EFAED317}" type="pres">
      <dgm:prSet presAssocID="{1F2B3D5C-9266-4983-80A0-F0AABE94B0B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B1E646-9E5B-4589-92E1-08933E91318C}" type="pres">
      <dgm:prSet presAssocID="{F6E68A51-07CD-4AEB-9959-A64519597907}" presName="sibTrans" presStyleLbl="sibTrans1D1" presStyleIdx="4" presStyleCnt="7"/>
      <dgm:spPr/>
      <dgm:t>
        <a:bodyPr/>
        <a:lstStyle/>
        <a:p>
          <a:endParaRPr lang="es-EC"/>
        </a:p>
      </dgm:t>
    </dgm:pt>
    <dgm:pt modelId="{1E72D04B-79DC-4343-9340-363EFDFBC950}" type="pres">
      <dgm:prSet presAssocID="{F6E68A51-07CD-4AEB-9959-A64519597907}" presName="connectorText" presStyleLbl="sibTrans1D1" presStyleIdx="4" presStyleCnt="7"/>
      <dgm:spPr/>
      <dgm:t>
        <a:bodyPr/>
        <a:lstStyle/>
        <a:p>
          <a:endParaRPr lang="es-EC"/>
        </a:p>
      </dgm:t>
    </dgm:pt>
    <dgm:pt modelId="{DC66D53E-30F4-4098-A4E7-C71A09846F41}" type="pres">
      <dgm:prSet presAssocID="{9DDCE204-4DA5-4F8B-9B2E-50FE4A09332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7DF9DF-64EA-4C2D-B0AD-398C895F78E0}" type="pres">
      <dgm:prSet presAssocID="{48EC57D9-4665-47EC-87E9-B211C72BCCB9}" presName="sibTrans" presStyleLbl="sibTrans1D1" presStyleIdx="5" presStyleCnt="7"/>
      <dgm:spPr/>
      <dgm:t>
        <a:bodyPr/>
        <a:lstStyle/>
        <a:p>
          <a:endParaRPr lang="es-EC"/>
        </a:p>
      </dgm:t>
    </dgm:pt>
    <dgm:pt modelId="{5EC4D0C5-FF58-48B2-A29D-814E08555D3E}" type="pres">
      <dgm:prSet presAssocID="{48EC57D9-4665-47EC-87E9-B211C72BCCB9}" presName="connectorText" presStyleLbl="sibTrans1D1" presStyleIdx="5" presStyleCnt="7"/>
      <dgm:spPr/>
      <dgm:t>
        <a:bodyPr/>
        <a:lstStyle/>
        <a:p>
          <a:endParaRPr lang="es-EC"/>
        </a:p>
      </dgm:t>
    </dgm:pt>
    <dgm:pt modelId="{F953E13B-16D8-4901-9C28-3BCF67CBF6C7}" type="pres">
      <dgm:prSet presAssocID="{5F2746E9-1342-481C-AC73-0D6D8DAE5BC7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CB81A5-96FF-464C-A465-C101985ED571}" type="pres">
      <dgm:prSet presAssocID="{B0EA4F0A-8805-460F-9931-F5D58991D815}" presName="sibTrans" presStyleLbl="sibTrans1D1" presStyleIdx="6" presStyleCnt="7"/>
      <dgm:spPr/>
      <dgm:t>
        <a:bodyPr/>
        <a:lstStyle/>
        <a:p>
          <a:endParaRPr lang="es-EC"/>
        </a:p>
      </dgm:t>
    </dgm:pt>
    <dgm:pt modelId="{B975832C-6D48-46D8-AB58-DE7A8681473D}" type="pres">
      <dgm:prSet presAssocID="{B0EA4F0A-8805-460F-9931-F5D58991D815}" presName="connectorText" presStyleLbl="sibTrans1D1" presStyleIdx="6" presStyleCnt="7"/>
      <dgm:spPr/>
      <dgm:t>
        <a:bodyPr/>
        <a:lstStyle/>
        <a:p>
          <a:endParaRPr lang="es-EC"/>
        </a:p>
      </dgm:t>
    </dgm:pt>
    <dgm:pt modelId="{80EECC3D-5D38-406F-B44A-CF45A2653567}" type="pres">
      <dgm:prSet presAssocID="{6A79B55A-A837-4244-B62C-1334414D73B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B9E491E-56F5-4A99-8B88-1C61DF6CD73E}" type="presOf" srcId="{F6E68A51-07CD-4AEB-9959-A64519597907}" destId="{57B1E646-9E5B-4589-92E1-08933E91318C}" srcOrd="0" destOrd="0" presId="urn:microsoft.com/office/officeart/2005/8/layout/bProcess3"/>
    <dgm:cxn modelId="{2F9B37C3-3C43-422D-A4A9-1F8E7BC091AD}" type="presOf" srcId="{415CD83A-BBA7-4634-B14C-708233693A39}" destId="{EF6F7709-119D-41DF-80A1-27313FD78EA5}" srcOrd="0" destOrd="0" presId="urn:microsoft.com/office/officeart/2005/8/layout/bProcess3"/>
    <dgm:cxn modelId="{21E84686-175F-4F96-904D-DBF80D8E589E}" type="presOf" srcId="{1F2B3D5C-9266-4983-80A0-F0AABE94B0B5}" destId="{947E50F0-DA37-41B8-A439-9476EFAED317}" srcOrd="0" destOrd="0" presId="urn:microsoft.com/office/officeart/2005/8/layout/bProcess3"/>
    <dgm:cxn modelId="{B31D2BFE-CD7D-4A9E-94C5-B1893F59E1AB}" type="presOf" srcId="{B0EA4F0A-8805-460F-9931-F5D58991D815}" destId="{B975832C-6D48-46D8-AB58-DE7A8681473D}" srcOrd="1" destOrd="0" presId="urn:microsoft.com/office/officeart/2005/8/layout/bProcess3"/>
    <dgm:cxn modelId="{F7562678-798A-4779-AFEE-B66D9B49CDD7}" srcId="{F5DE66F4-6CBE-4770-8C5C-B883BCAA52CA}" destId="{F34CEB38-0C92-4414-B8F4-4783B1544EE3}" srcOrd="3" destOrd="0" parTransId="{A0F69D5C-9729-4F7B-B840-999AE6528B47}" sibTransId="{5A63029A-F00A-4F6D-BB77-1DDF8DD03AA9}"/>
    <dgm:cxn modelId="{6157F776-5AEF-490F-8303-FD4A629D4C17}" type="presOf" srcId="{AB17D584-23F8-4AC3-94DC-0ACFDF74EA25}" destId="{D26139A1-9C53-402A-A0C0-BE2E7FD483F9}" srcOrd="0" destOrd="0" presId="urn:microsoft.com/office/officeart/2005/8/layout/bProcess3"/>
    <dgm:cxn modelId="{506FD7D5-BA4A-48CE-B107-10533CF41B60}" type="presOf" srcId="{792A1AB1-14FB-402C-85B4-D01AFAC17191}" destId="{81035649-377D-441D-84D6-948E3BBA163A}" srcOrd="0" destOrd="0" presId="urn:microsoft.com/office/officeart/2005/8/layout/bProcess3"/>
    <dgm:cxn modelId="{0701457D-C286-4FFE-95F2-B5526BF54CC1}" type="presOf" srcId="{B0EA4F0A-8805-460F-9931-F5D58991D815}" destId="{4DCB81A5-96FF-464C-A465-C101985ED571}" srcOrd="0" destOrd="0" presId="urn:microsoft.com/office/officeart/2005/8/layout/bProcess3"/>
    <dgm:cxn modelId="{DADCD1A9-6E70-48ED-ABC0-A0BA0542EEE7}" type="presOf" srcId="{DF52D67E-44E1-4CC2-A39D-A08A020046C5}" destId="{92E301AE-874C-4962-B3E3-A7B87E313425}" srcOrd="0" destOrd="0" presId="urn:microsoft.com/office/officeart/2005/8/layout/bProcess3"/>
    <dgm:cxn modelId="{76B7D366-9B5A-449E-936A-42AAAF9BC9A4}" srcId="{F5DE66F4-6CBE-4770-8C5C-B883BCAA52CA}" destId="{993490C8-D61F-488F-AED3-1F142CFC4D14}" srcOrd="0" destOrd="0" parTransId="{BB827602-3456-492B-8F30-8F4AC33EA6B7}" sibTransId="{415CD83A-BBA7-4634-B14C-708233693A39}"/>
    <dgm:cxn modelId="{F854C96D-CFF1-4E3C-9F6A-157CB677B98E}" type="presOf" srcId="{AB17D584-23F8-4AC3-94DC-0ACFDF74EA25}" destId="{B710BB10-ACD3-4B18-94BB-C6E679F87BD1}" srcOrd="1" destOrd="0" presId="urn:microsoft.com/office/officeart/2005/8/layout/bProcess3"/>
    <dgm:cxn modelId="{8539A4D8-0A9F-4672-B0DB-E35BC1166FE0}" srcId="{F5DE66F4-6CBE-4770-8C5C-B883BCAA52CA}" destId="{6A79B55A-A837-4244-B62C-1334414D73BB}" srcOrd="7" destOrd="0" parTransId="{AF36191E-2D98-4505-8EF7-6803B930B3F6}" sibTransId="{92577FCA-86DB-4ABB-B992-45B06090A1D3}"/>
    <dgm:cxn modelId="{8CB528E8-54DF-45CD-9F70-81B9A8E50F63}" type="presOf" srcId="{5A63029A-F00A-4F6D-BB77-1DDF8DD03AA9}" destId="{833AD7DF-36C5-4181-A121-2C64B54A4DEC}" srcOrd="0" destOrd="0" presId="urn:microsoft.com/office/officeart/2005/8/layout/bProcess3"/>
    <dgm:cxn modelId="{C884E393-23F5-4827-AA4E-0CE384475A75}" type="presOf" srcId="{5A63029A-F00A-4F6D-BB77-1DDF8DD03AA9}" destId="{7D700930-9337-4036-BF29-F53EE1261656}" srcOrd="1" destOrd="0" presId="urn:microsoft.com/office/officeart/2005/8/layout/bProcess3"/>
    <dgm:cxn modelId="{C9E1C56A-954F-4404-9AF8-23E5DEEF894C}" srcId="{F5DE66F4-6CBE-4770-8C5C-B883BCAA52CA}" destId="{5F2746E9-1342-481C-AC73-0D6D8DAE5BC7}" srcOrd="6" destOrd="0" parTransId="{4A0A3A39-4D96-4377-8934-90AA0370891C}" sibTransId="{B0EA4F0A-8805-460F-9931-F5D58991D815}"/>
    <dgm:cxn modelId="{8339D3ED-F105-4CB4-B4E6-C63CA48BE37C}" type="presOf" srcId="{48EC57D9-4665-47EC-87E9-B211C72BCCB9}" destId="{5EC4D0C5-FF58-48B2-A29D-814E08555D3E}" srcOrd="1" destOrd="0" presId="urn:microsoft.com/office/officeart/2005/8/layout/bProcess3"/>
    <dgm:cxn modelId="{73FD43EE-B2DD-4EB5-A864-231CBF6BEC74}" type="presOf" srcId="{F6E68A51-07CD-4AEB-9959-A64519597907}" destId="{1E72D04B-79DC-4343-9340-363EFDFBC950}" srcOrd="1" destOrd="0" presId="urn:microsoft.com/office/officeart/2005/8/layout/bProcess3"/>
    <dgm:cxn modelId="{BF4F4AF0-3F48-4BBE-8973-B34D3B6432C3}" srcId="{F5DE66F4-6CBE-4770-8C5C-B883BCAA52CA}" destId="{792A1AB1-14FB-402C-85B4-D01AFAC17191}" srcOrd="2" destOrd="0" parTransId="{9156B47D-14AD-4449-AADA-CFD0142B35E6}" sibTransId="{ADF64023-109A-47C2-85C2-0AD155C3F4C5}"/>
    <dgm:cxn modelId="{01FDF606-9C87-4F79-8C02-2DAE9E485EA7}" type="presOf" srcId="{5F2746E9-1342-481C-AC73-0D6D8DAE5BC7}" destId="{F953E13B-16D8-4901-9C28-3BCF67CBF6C7}" srcOrd="0" destOrd="0" presId="urn:microsoft.com/office/officeart/2005/8/layout/bProcess3"/>
    <dgm:cxn modelId="{DF53FBCD-C0EF-4184-96B8-4DBBE5B58C02}" type="presOf" srcId="{F34CEB38-0C92-4414-B8F4-4783B1544EE3}" destId="{30F39B20-1282-4082-BE4C-A961E4F77807}" srcOrd="0" destOrd="0" presId="urn:microsoft.com/office/officeart/2005/8/layout/bProcess3"/>
    <dgm:cxn modelId="{B2DB7BAD-6443-4F65-8636-EB09E21DE335}" type="presOf" srcId="{6A79B55A-A837-4244-B62C-1334414D73BB}" destId="{80EECC3D-5D38-406F-B44A-CF45A2653567}" srcOrd="0" destOrd="0" presId="urn:microsoft.com/office/officeart/2005/8/layout/bProcess3"/>
    <dgm:cxn modelId="{C10B6251-07D0-497F-9BA9-40D8DC30A6FF}" srcId="{F5DE66F4-6CBE-4770-8C5C-B883BCAA52CA}" destId="{1F2B3D5C-9266-4983-80A0-F0AABE94B0B5}" srcOrd="4" destOrd="0" parTransId="{1415AB98-3370-4EE8-8EC5-E8DF36F6B6DD}" sibTransId="{F6E68A51-07CD-4AEB-9959-A64519597907}"/>
    <dgm:cxn modelId="{79B50E7A-4608-4BBE-B157-E06A3D136E9A}" type="presOf" srcId="{9DDCE204-4DA5-4F8B-9B2E-50FE4A093321}" destId="{DC66D53E-30F4-4098-A4E7-C71A09846F41}" srcOrd="0" destOrd="0" presId="urn:microsoft.com/office/officeart/2005/8/layout/bProcess3"/>
    <dgm:cxn modelId="{3E0CD5B4-1496-4485-BB41-C6AFD962B959}" type="presOf" srcId="{415CD83A-BBA7-4634-B14C-708233693A39}" destId="{3758CF56-EF0F-4A9A-A3C5-CF302EBFA532}" srcOrd="1" destOrd="0" presId="urn:microsoft.com/office/officeart/2005/8/layout/bProcess3"/>
    <dgm:cxn modelId="{4351CFE8-D195-491C-9441-866018EE9BBF}" type="presOf" srcId="{993490C8-D61F-488F-AED3-1F142CFC4D14}" destId="{F813586D-476F-4B00-B8CC-31B2AEF5F672}" srcOrd="0" destOrd="0" presId="urn:microsoft.com/office/officeart/2005/8/layout/bProcess3"/>
    <dgm:cxn modelId="{94E2E031-26E6-4E75-8454-160FB3D516C8}" type="presOf" srcId="{ADF64023-109A-47C2-85C2-0AD155C3F4C5}" destId="{EF110B47-287D-4681-8DEB-9E3A2015C81E}" srcOrd="1" destOrd="0" presId="urn:microsoft.com/office/officeart/2005/8/layout/bProcess3"/>
    <dgm:cxn modelId="{5E73AD1D-297E-41BB-850F-4AE9489EC106}" type="presOf" srcId="{ADF64023-109A-47C2-85C2-0AD155C3F4C5}" destId="{596C3596-5F1A-4EA4-83EF-7C92B4288B51}" srcOrd="0" destOrd="0" presId="urn:microsoft.com/office/officeart/2005/8/layout/bProcess3"/>
    <dgm:cxn modelId="{0935D485-402C-4B55-ADC6-7D8E80F63963}" type="presOf" srcId="{F5DE66F4-6CBE-4770-8C5C-B883BCAA52CA}" destId="{34262CE0-8062-4E48-B1F3-64EDE60178F9}" srcOrd="0" destOrd="0" presId="urn:microsoft.com/office/officeart/2005/8/layout/bProcess3"/>
    <dgm:cxn modelId="{06E1320C-8978-4124-8FE8-8392411AA366}" srcId="{F5DE66F4-6CBE-4770-8C5C-B883BCAA52CA}" destId="{DF52D67E-44E1-4CC2-A39D-A08A020046C5}" srcOrd="1" destOrd="0" parTransId="{1F5FC737-C923-4C43-9E43-5044A012E330}" sibTransId="{AB17D584-23F8-4AC3-94DC-0ACFDF74EA25}"/>
    <dgm:cxn modelId="{FB720B1C-9BBA-4B64-8AAD-9B5E50CACC3F}" type="presOf" srcId="{48EC57D9-4665-47EC-87E9-B211C72BCCB9}" destId="{567DF9DF-64EA-4C2D-B0AD-398C895F78E0}" srcOrd="0" destOrd="0" presId="urn:microsoft.com/office/officeart/2005/8/layout/bProcess3"/>
    <dgm:cxn modelId="{3CC8896A-8939-4D8C-ADD3-75D8F89C20FD}" srcId="{F5DE66F4-6CBE-4770-8C5C-B883BCAA52CA}" destId="{9DDCE204-4DA5-4F8B-9B2E-50FE4A093321}" srcOrd="5" destOrd="0" parTransId="{5E798ADD-58AE-472F-AD57-7C22296BF599}" sibTransId="{48EC57D9-4665-47EC-87E9-B211C72BCCB9}"/>
    <dgm:cxn modelId="{F6F90D43-B77F-4242-BA1D-39CFC79743DB}" type="presParOf" srcId="{34262CE0-8062-4E48-B1F3-64EDE60178F9}" destId="{F813586D-476F-4B00-B8CC-31B2AEF5F672}" srcOrd="0" destOrd="0" presId="urn:microsoft.com/office/officeart/2005/8/layout/bProcess3"/>
    <dgm:cxn modelId="{94F02099-0B07-4543-8678-4EA431026991}" type="presParOf" srcId="{34262CE0-8062-4E48-B1F3-64EDE60178F9}" destId="{EF6F7709-119D-41DF-80A1-27313FD78EA5}" srcOrd="1" destOrd="0" presId="urn:microsoft.com/office/officeart/2005/8/layout/bProcess3"/>
    <dgm:cxn modelId="{72619AE6-DA18-4842-8562-8F5AE915B85A}" type="presParOf" srcId="{EF6F7709-119D-41DF-80A1-27313FD78EA5}" destId="{3758CF56-EF0F-4A9A-A3C5-CF302EBFA532}" srcOrd="0" destOrd="0" presId="urn:microsoft.com/office/officeart/2005/8/layout/bProcess3"/>
    <dgm:cxn modelId="{DEEF962C-A7ED-4ADF-8E63-77A03409DF6D}" type="presParOf" srcId="{34262CE0-8062-4E48-B1F3-64EDE60178F9}" destId="{92E301AE-874C-4962-B3E3-A7B87E313425}" srcOrd="2" destOrd="0" presId="urn:microsoft.com/office/officeart/2005/8/layout/bProcess3"/>
    <dgm:cxn modelId="{A50AFBD9-FEEE-4B3E-A81D-6818A29C1850}" type="presParOf" srcId="{34262CE0-8062-4E48-B1F3-64EDE60178F9}" destId="{D26139A1-9C53-402A-A0C0-BE2E7FD483F9}" srcOrd="3" destOrd="0" presId="urn:microsoft.com/office/officeart/2005/8/layout/bProcess3"/>
    <dgm:cxn modelId="{934ABC5D-1EF3-42BB-8E6A-34B10A912468}" type="presParOf" srcId="{D26139A1-9C53-402A-A0C0-BE2E7FD483F9}" destId="{B710BB10-ACD3-4B18-94BB-C6E679F87BD1}" srcOrd="0" destOrd="0" presId="urn:microsoft.com/office/officeart/2005/8/layout/bProcess3"/>
    <dgm:cxn modelId="{B863E880-B713-40D2-8E6A-EC9F7F28B5E5}" type="presParOf" srcId="{34262CE0-8062-4E48-B1F3-64EDE60178F9}" destId="{81035649-377D-441D-84D6-948E3BBA163A}" srcOrd="4" destOrd="0" presId="urn:microsoft.com/office/officeart/2005/8/layout/bProcess3"/>
    <dgm:cxn modelId="{26EBEFF3-3E5E-41F8-8BAD-99BA791D7F2B}" type="presParOf" srcId="{34262CE0-8062-4E48-B1F3-64EDE60178F9}" destId="{596C3596-5F1A-4EA4-83EF-7C92B4288B51}" srcOrd="5" destOrd="0" presId="urn:microsoft.com/office/officeart/2005/8/layout/bProcess3"/>
    <dgm:cxn modelId="{85722B6A-EA87-4576-8D95-BD6A31803495}" type="presParOf" srcId="{596C3596-5F1A-4EA4-83EF-7C92B4288B51}" destId="{EF110B47-287D-4681-8DEB-9E3A2015C81E}" srcOrd="0" destOrd="0" presId="urn:microsoft.com/office/officeart/2005/8/layout/bProcess3"/>
    <dgm:cxn modelId="{BC86F5F9-F871-45D5-8D23-83A8446F797A}" type="presParOf" srcId="{34262CE0-8062-4E48-B1F3-64EDE60178F9}" destId="{30F39B20-1282-4082-BE4C-A961E4F77807}" srcOrd="6" destOrd="0" presId="urn:microsoft.com/office/officeart/2005/8/layout/bProcess3"/>
    <dgm:cxn modelId="{E5B67333-6AD4-41C0-99E0-C07B2C39A626}" type="presParOf" srcId="{34262CE0-8062-4E48-B1F3-64EDE60178F9}" destId="{833AD7DF-36C5-4181-A121-2C64B54A4DEC}" srcOrd="7" destOrd="0" presId="urn:microsoft.com/office/officeart/2005/8/layout/bProcess3"/>
    <dgm:cxn modelId="{351BC668-285A-4811-99EE-7CF1B40CDF38}" type="presParOf" srcId="{833AD7DF-36C5-4181-A121-2C64B54A4DEC}" destId="{7D700930-9337-4036-BF29-F53EE1261656}" srcOrd="0" destOrd="0" presId="urn:microsoft.com/office/officeart/2005/8/layout/bProcess3"/>
    <dgm:cxn modelId="{3A37D75B-66FC-4FEF-A3A4-D938AC3359B8}" type="presParOf" srcId="{34262CE0-8062-4E48-B1F3-64EDE60178F9}" destId="{947E50F0-DA37-41B8-A439-9476EFAED317}" srcOrd="8" destOrd="0" presId="urn:microsoft.com/office/officeart/2005/8/layout/bProcess3"/>
    <dgm:cxn modelId="{F55C7CBD-D0A9-4980-A437-2836355B41DC}" type="presParOf" srcId="{34262CE0-8062-4E48-B1F3-64EDE60178F9}" destId="{57B1E646-9E5B-4589-92E1-08933E91318C}" srcOrd="9" destOrd="0" presId="urn:microsoft.com/office/officeart/2005/8/layout/bProcess3"/>
    <dgm:cxn modelId="{9DE03FB8-BB38-4392-BB85-5D44F22EBE75}" type="presParOf" srcId="{57B1E646-9E5B-4589-92E1-08933E91318C}" destId="{1E72D04B-79DC-4343-9340-363EFDFBC950}" srcOrd="0" destOrd="0" presId="urn:microsoft.com/office/officeart/2005/8/layout/bProcess3"/>
    <dgm:cxn modelId="{118A1404-B051-4669-A19E-D95D6C0DF34E}" type="presParOf" srcId="{34262CE0-8062-4E48-B1F3-64EDE60178F9}" destId="{DC66D53E-30F4-4098-A4E7-C71A09846F41}" srcOrd="10" destOrd="0" presId="urn:microsoft.com/office/officeart/2005/8/layout/bProcess3"/>
    <dgm:cxn modelId="{168E9E7A-A0BC-4334-B886-07E8504222F3}" type="presParOf" srcId="{34262CE0-8062-4E48-B1F3-64EDE60178F9}" destId="{567DF9DF-64EA-4C2D-B0AD-398C895F78E0}" srcOrd="11" destOrd="0" presId="urn:microsoft.com/office/officeart/2005/8/layout/bProcess3"/>
    <dgm:cxn modelId="{4F7683E9-A27F-4CEE-9219-14DB0E5EC369}" type="presParOf" srcId="{567DF9DF-64EA-4C2D-B0AD-398C895F78E0}" destId="{5EC4D0C5-FF58-48B2-A29D-814E08555D3E}" srcOrd="0" destOrd="0" presId="urn:microsoft.com/office/officeart/2005/8/layout/bProcess3"/>
    <dgm:cxn modelId="{37345A9E-860F-4A64-8478-1C33C3383F50}" type="presParOf" srcId="{34262CE0-8062-4E48-B1F3-64EDE60178F9}" destId="{F953E13B-16D8-4901-9C28-3BCF67CBF6C7}" srcOrd="12" destOrd="0" presId="urn:microsoft.com/office/officeart/2005/8/layout/bProcess3"/>
    <dgm:cxn modelId="{770DE81A-4830-4562-A977-2A89D3F46201}" type="presParOf" srcId="{34262CE0-8062-4E48-B1F3-64EDE60178F9}" destId="{4DCB81A5-96FF-464C-A465-C101985ED571}" srcOrd="13" destOrd="0" presId="urn:microsoft.com/office/officeart/2005/8/layout/bProcess3"/>
    <dgm:cxn modelId="{09CFE5FF-226D-4C3E-A122-ED8C7263BC91}" type="presParOf" srcId="{4DCB81A5-96FF-464C-A465-C101985ED571}" destId="{B975832C-6D48-46D8-AB58-DE7A8681473D}" srcOrd="0" destOrd="0" presId="urn:microsoft.com/office/officeart/2005/8/layout/bProcess3"/>
    <dgm:cxn modelId="{16CAF2F1-BFC6-4698-931B-47FBD753C6A8}" type="presParOf" srcId="{34262CE0-8062-4E48-B1F3-64EDE60178F9}" destId="{80EECC3D-5D38-406F-B44A-CF45A2653567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DE68D7-93BD-4A1B-A8CB-489BBDF38CB2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2DE3D6D-6157-4E44-AC7C-18715BFA2DC9}">
      <dgm:prSet phldrT="[Texto]" custT="1"/>
      <dgm:spPr/>
      <dgm:t>
        <a:bodyPr/>
        <a:lstStyle/>
        <a:p>
          <a:r>
            <a:rPr lang="es-EC" sz="2000" b="1" dirty="0" smtClean="0">
              <a:latin typeface="Maiandra GD" panose="020E0502030308020204" pitchFamily="34" charset="0"/>
            </a:rPr>
            <a:t>Objetivo General</a:t>
          </a:r>
          <a:endParaRPr lang="es-EC" sz="2000" b="1" dirty="0">
            <a:latin typeface="Maiandra GD" panose="020E0502030308020204" pitchFamily="34" charset="0"/>
          </a:endParaRPr>
        </a:p>
      </dgm:t>
    </dgm:pt>
    <dgm:pt modelId="{B138447F-EF3A-4891-8763-041923B396FE}" type="parTrans" cxnId="{FD7238B0-B520-41D6-AEAB-ADFE54DDA004}">
      <dgm:prSet/>
      <dgm:spPr/>
      <dgm:t>
        <a:bodyPr/>
        <a:lstStyle/>
        <a:p>
          <a:endParaRPr lang="es-EC"/>
        </a:p>
      </dgm:t>
    </dgm:pt>
    <dgm:pt modelId="{6EC72D17-36FE-4C43-B8C5-192A917A1D53}" type="sibTrans" cxnId="{FD7238B0-B520-41D6-AEAB-ADFE54DDA004}">
      <dgm:prSet/>
      <dgm:spPr/>
      <dgm:t>
        <a:bodyPr/>
        <a:lstStyle/>
        <a:p>
          <a:endParaRPr lang="es-EC"/>
        </a:p>
      </dgm:t>
    </dgm:pt>
    <dgm:pt modelId="{931A9CBF-DB2D-493A-8377-E7133FBCF6B1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Maiandra GD" panose="020E0502030308020204" pitchFamily="34" charset="0"/>
            </a:rPr>
            <a:t>Analizar las técnicas de higiene, para fortalecer  la crianza humanizada de los niños de 3 meses a 5 años del centro de desarrollo infantil “Anna </a:t>
          </a:r>
          <a:r>
            <a:rPr lang="es-EC" sz="2400" dirty="0" err="1" smtClean="0">
              <a:latin typeface="Maiandra GD" panose="020E0502030308020204" pitchFamily="34" charset="0"/>
            </a:rPr>
            <a:t>Eleanor</a:t>
          </a:r>
          <a:r>
            <a:rPr lang="es-EC" sz="2400" dirty="0" smtClean="0">
              <a:latin typeface="Maiandra GD" panose="020E0502030308020204" pitchFamily="34" charset="0"/>
            </a:rPr>
            <a:t> Roosevelt”, en el período lectivo 2012 - 2013.</a:t>
          </a:r>
          <a:endParaRPr lang="es-EC" sz="2400" dirty="0">
            <a:latin typeface="Maiandra GD" panose="020E0502030308020204" pitchFamily="34" charset="0"/>
          </a:endParaRPr>
        </a:p>
      </dgm:t>
    </dgm:pt>
    <dgm:pt modelId="{E40D6222-CB22-4855-A8ED-ABB25D5A44BF}" type="parTrans" cxnId="{EC6A669C-4849-40E8-8163-818FB9E1F0CA}">
      <dgm:prSet/>
      <dgm:spPr/>
      <dgm:t>
        <a:bodyPr/>
        <a:lstStyle/>
        <a:p>
          <a:endParaRPr lang="es-EC"/>
        </a:p>
      </dgm:t>
    </dgm:pt>
    <dgm:pt modelId="{34209332-3708-4368-8D58-3849BA4EA247}" type="sibTrans" cxnId="{EC6A669C-4849-40E8-8163-818FB9E1F0CA}">
      <dgm:prSet/>
      <dgm:spPr/>
      <dgm:t>
        <a:bodyPr/>
        <a:lstStyle/>
        <a:p>
          <a:endParaRPr lang="es-EC"/>
        </a:p>
      </dgm:t>
    </dgm:pt>
    <dgm:pt modelId="{FFB909BB-49EB-4951-B7FB-715D2EC65D28}" type="pres">
      <dgm:prSet presAssocID="{66DE68D7-93BD-4A1B-A8CB-489BBDF38CB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FBE492B-A96C-40C8-9954-06BB32A703E8}" type="pres">
      <dgm:prSet presAssocID="{02DE3D6D-6157-4E44-AC7C-18715BFA2DC9}" presName="posSpace" presStyleCnt="0"/>
      <dgm:spPr/>
    </dgm:pt>
    <dgm:pt modelId="{E89CCF08-C17D-4F13-A329-B61521824671}" type="pres">
      <dgm:prSet presAssocID="{02DE3D6D-6157-4E44-AC7C-18715BFA2DC9}" presName="vertFlow" presStyleCnt="0"/>
      <dgm:spPr/>
    </dgm:pt>
    <dgm:pt modelId="{A123F2CA-490C-49A5-9242-82484D16F107}" type="pres">
      <dgm:prSet presAssocID="{02DE3D6D-6157-4E44-AC7C-18715BFA2DC9}" presName="topSpace" presStyleCnt="0"/>
      <dgm:spPr/>
    </dgm:pt>
    <dgm:pt modelId="{9D40083E-D8FA-49BC-99D7-6503F8606A37}" type="pres">
      <dgm:prSet presAssocID="{02DE3D6D-6157-4E44-AC7C-18715BFA2DC9}" presName="firstComp" presStyleCnt="0"/>
      <dgm:spPr/>
    </dgm:pt>
    <dgm:pt modelId="{3EA1A937-87DA-4EB7-BE65-C3AE810E8072}" type="pres">
      <dgm:prSet presAssocID="{02DE3D6D-6157-4E44-AC7C-18715BFA2DC9}" presName="firstChild" presStyleLbl="bgAccFollowNode1" presStyleIdx="0" presStyleCnt="1" custScaleX="141683" custLinFactNeighborX="-10675" custLinFactNeighborY="3607"/>
      <dgm:spPr/>
      <dgm:t>
        <a:bodyPr/>
        <a:lstStyle/>
        <a:p>
          <a:endParaRPr lang="es-EC"/>
        </a:p>
      </dgm:t>
    </dgm:pt>
    <dgm:pt modelId="{100EE3CC-F119-4B08-B301-00E57544B5A1}" type="pres">
      <dgm:prSet presAssocID="{02DE3D6D-6157-4E44-AC7C-18715BFA2DC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2DF020-5855-4437-A387-A0516372AE42}" type="pres">
      <dgm:prSet presAssocID="{02DE3D6D-6157-4E44-AC7C-18715BFA2DC9}" presName="negSpace" presStyleCnt="0"/>
      <dgm:spPr/>
    </dgm:pt>
    <dgm:pt modelId="{FD9175CA-84BD-4890-B201-73278F94731D}" type="pres">
      <dgm:prSet presAssocID="{02DE3D6D-6157-4E44-AC7C-18715BFA2DC9}" presName="circle" presStyleLbl="node1" presStyleIdx="0" presStyleCnt="1" custScaleX="96357" custScaleY="55216" custLinFactNeighborX="-57551" custLinFactNeighborY="-3609"/>
      <dgm:spPr/>
      <dgm:t>
        <a:bodyPr/>
        <a:lstStyle/>
        <a:p>
          <a:endParaRPr lang="es-EC"/>
        </a:p>
      </dgm:t>
    </dgm:pt>
  </dgm:ptLst>
  <dgm:cxnLst>
    <dgm:cxn modelId="{3032B951-1FFA-4F23-B308-5218900B5ED1}" type="presOf" srcId="{66DE68D7-93BD-4A1B-A8CB-489BBDF38CB2}" destId="{FFB909BB-49EB-4951-B7FB-715D2EC65D28}" srcOrd="0" destOrd="0" presId="urn:microsoft.com/office/officeart/2005/8/layout/hList9"/>
    <dgm:cxn modelId="{FD7238B0-B520-41D6-AEAB-ADFE54DDA004}" srcId="{66DE68D7-93BD-4A1B-A8CB-489BBDF38CB2}" destId="{02DE3D6D-6157-4E44-AC7C-18715BFA2DC9}" srcOrd="0" destOrd="0" parTransId="{B138447F-EF3A-4891-8763-041923B396FE}" sibTransId="{6EC72D17-36FE-4C43-B8C5-192A917A1D53}"/>
    <dgm:cxn modelId="{149DA2EC-6FE8-4515-B843-2BBC824B0674}" type="presOf" srcId="{931A9CBF-DB2D-493A-8377-E7133FBCF6B1}" destId="{100EE3CC-F119-4B08-B301-00E57544B5A1}" srcOrd="1" destOrd="0" presId="urn:microsoft.com/office/officeart/2005/8/layout/hList9"/>
    <dgm:cxn modelId="{E6B44DAB-791F-4504-8FC5-65BD743A300D}" type="presOf" srcId="{931A9CBF-DB2D-493A-8377-E7133FBCF6B1}" destId="{3EA1A937-87DA-4EB7-BE65-C3AE810E8072}" srcOrd="0" destOrd="0" presId="urn:microsoft.com/office/officeart/2005/8/layout/hList9"/>
    <dgm:cxn modelId="{FB9DF83C-0326-47F9-8721-4D1C081EC559}" type="presOf" srcId="{02DE3D6D-6157-4E44-AC7C-18715BFA2DC9}" destId="{FD9175CA-84BD-4890-B201-73278F94731D}" srcOrd="0" destOrd="0" presId="urn:microsoft.com/office/officeart/2005/8/layout/hList9"/>
    <dgm:cxn modelId="{EC6A669C-4849-40E8-8163-818FB9E1F0CA}" srcId="{02DE3D6D-6157-4E44-AC7C-18715BFA2DC9}" destId="{931A9CBF-DB2D-493A-8377-E7133FBCF6B1}" srcOrd="0" destOrd="0" parTransId="{E40D6222-CB22-4855-A8ED-ABB25D5A44BF}" sibTransId="{34209332-3708-4368-8D58-3849BA4EA247}"/>
    <dgm:cxn modelId="{3F797C11-DD9E-4E7D-A1D7-BCD3C9D936DA}" type="presParOf" srcId="{FFB909BB-49EB-4951-B7FB-715D2EC65D28}" destId="{DFBE492B-A96C-40C8-9954-06BB32A703E8}" srcOrd="0" destOrd="0" presId="urn:microsoft.com/office/officeart/2005/8/layout/hList9"/>
    <dgm:cxn modelId="{7F16CF30-8FAA-437B-8FC8-CC5B7FF8BA65}" type="presParOf" srcId="{FFB909BB-49EB-4951-B7FB-715D2EC65D28}" destId="{E89CCF08-C17D-4F13-A329-B61521824671}" srcOrd="1" destOrd="0" presId="urn:microsoft.com/office/officeart/2005/8/layout/hList9"/>
    <dgm:cxn modelId="{C26CC4D7-35F1-4611-A31B-9C1DFA359831}" type="presParOf" srcId="{E89CCF08-C17D-4F13-A329-B61521824671}" destId="{A123F2CA-490C-49A5-9242-82484D16F107}" srcOrd="0" destOrd="0" presId="urn:microsoft.com/office/officeart/2005/8/layout/hList9"/>
    <dgm:cxn modelId="{9DEB5608-FDBC-45ED-8D9A-F11F4CBBBA4D}" type="presParOf" srcId="{E89CCF08-C17D-4F13-A329-B61521824671}" destId="{9D40083E-D8FA-49BC-99D7-6503F8606A37}" srcOrd="1" destOrd="0" presId="urn:microsoft.com/office/officeart/2005/8/layout/hList9"/>
    <dgm:cxn modelId="{E8348BE1-5C76-46ED-A511-D97ABA84B6E8}" type="presParOf" srcId="{9D40083E-D8FA-49BC-99D7-6503F8606A37}" destId="{3EA1A937-87DA-4EB7-BE65-C3AE810E8072}" srcOrd="0" destOrd="0" presId="urn:microsoft.com/office/officeart/2005/8/layout/hList9"/>
    <dgm:cxn modelId="{5ECA83FC-F549-411D-BD56-3DE55FBEBF64}" type="presParOf" srcId="{9D40083E-D8FA-49BC-99D7-6503F8606A37}" destId="{100EE3CC-F119-4B08-B301-00E57544B5A1}" srcOrd="1" destOrd="0" presId="urn:microsoft.com/office/officeart/2005/8/layout/hList9"/>
    <dgm:cxn modelId="{0FD2608C-041E-4065-885B-E41F2D31FB09}" type="presParOf" srcId="{FFB909BB-49EB-4951-B7FB-715D2EC65D28}" destId="{012DF020-5855-4437-A387-A0516372AE42}" srcOrd="2" destOrd="0" presId="urn:microsoft.com/office/officeart/2005/8/layout/hList9"/>
    <dgm:cxn modelId="{2BF452DF-AF5A-43BC-B4B7-7875000A7C9E}" type="presParOf" srcId="{FFB909BB-49EB-4951-B7FB-715D2EC65D28}" destId="{FD9175CA-84BD-4890-B201-73278F94731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D6B3F-635A-4621-A222-B0B8FA86C126}">
      <dsp:nvSpPr>
        <dsp:cNvPr id="0" name=""/>
        <dsp:cNvSpPr/>
      </dsp:nvSpPr>
      <dsp:spPr>
        <a:xfrm>
          <a:off x="6961" y="475389"/>
          <a:ext cx="2080778" cy="1248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Maiandra GD" panose="020E0502030308020204" pitchFamily="34" charset="0"/>
            </a:rPr>
            <a:t>Situación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Maiandra GD" panose="020E0502030308020204" pitchFamily="34" charset="0"/>
            </a:rPr>
            <a:t>Problemática</a:t>
          </a:r>
          <a:endParaRPr lang="es-EC" sz="2500" b="1" kern="1200" dirty="0">
            <a:latin typeface="Maiandra GD" panose="020E0502030308020204" pitchFamily="34" charset="0"/>
          </a:endParaRPr>
        </a:p>
      </dsp:txBody>
      <dsp:txXfrm>
        <a:off x="43527" y="511955"/>
        <a:ext cx="2007646" cy="1175334"/>
      </dsp:txXfrm>
    </dsp:sp>
    <dsp:sp modelId="{6921B26E-FDD9-4B51-92A0-4BEB3F86E855}">
      <dsp:nvSpPr>
        <dsp:cNvPr id="0" name=""/>
        <dsp:cNvSpPr/>
      </dsp:nvSpPr>
      <dsp:spPr>
        <a:xfrm>
          <a:off x="2270848" y="841606"/>
          <a:ext cx="441124" cy="5160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2270848" y="944812"/>
        <a:ext cx="308787" cy="309620"/>
      </dsp:txXfrm>
    </dsp:sp>
    <dsp:sp modelId="{47766568-C388-458B-AE8F-90368775ED47}">
      <dsp:nvSpPr>
        <dsp:cNvPr id="0" name=""/>
        <dsp:cNvSpPr/>
      </dsp:nvSpPr>
      <dsp:spPr>
        <a:xfrm>
          <a:off x="2920050" y="475389"/>
          <a:ext cx="2080778" cy="1248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Maiandra GD" panose="020E0502030308020204" pitchFamily="34" charset="0"/>
            </a:rPr>
            <a:t>Falta de conocimiento sobre técnicas de higiene</a:t>
          </a:r>
          <a:endParaRPr lang="es-EC" sz="2000" kern="1200" dirty="0">
            <a:latin typeface="Maiandra GD" panose="020E0502030308020204" pitchFamily="34" charset="0"/>
          </a:endParaRPr>
        </a:p>
      </dsp:txBody>
      <dsp:txXfrm>
        <a:off x="2956616" y="511955"/>
        <a:ext cx="2007646" cy="1175334"/>
      </dsp:txXfrm>
    </dsp:sp>
    <dsp:sp modelId="{2F7991FF-3FD3-44EF-A311-652E163CDC09}">
      <dsp:nvSpPr>
        <dsp:cNvPr id="0" name=""/>
        <dsp:cNvSpPr/>
      </dsp:nvSpPr>
      <dsp:spPr>
        <a:xfrm>
          <a:off x="5183937" y="841606"/>
          <a:ext cx="441124" cy="5160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5183937" y="944812"/>
        <a:ext cx="308787" cy="309620"/>
      </dsp:txXfrm>
    </dsp:sp>
    <dsp:sp modelId="{F532503F-838A-4EB6-917E-9924A3BB4D5F}">
      <dsp:nvSpPr>
        <dsp:cNvPr id="0" name=""/>
        <dsp:cNvSpPr/>
      </dsp:nvSpPr>
      <dsp:spPr>
        <a:xfrm>
          <a:off x="5833140" y="475389"/>
          <a:ext cx="2080778" cy="1248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Maiandra GD" panose="020E0502030308020204" pitchFamily="34" charset="0"/>
            </a:rPr>
            <a:t>Mala distribución del tiempo</a:t>
          </a:r>
          <a:endParaRPr lang="es-EC" sz="2000" kern="1200" dirty="0">
            <a:latin typeface="Maiandra GD" panose="020E0502030308020204" pitchFamily="34" charset="0"/>
          </a:endParaRPr>
        </a:p>
      </dsp:txBody>
      <dsp:txXfrm>
        <a:off x="5869706" y="511955"/>
        <a:ext cx="2007646" cy="1175334"/>
      </dsp:txXfrm>
    </dsp:sp>
    <dsp:sp modelId="{24E0AC5B-E80E-429A-817A-A9E627B7DF96}">
      <dsp:nvSpPr>
        <dsp:cNvPr id="0" name=""/>
        <dsp:cNvSpPr/>
      </dsp:nvSpPr>
      <dsp:spPr>
        <a:xfrm rot="5400000">
          <a:off x="6652966" y="1869510"/>
          <a:ext cx="441124" cy="5160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 rot="-5400000">
        <a:off x="6718719" y="1906964"/>
        <a:ext cx="309620" cy="308787"/>
      </dsp:txXfrm>
    </dsp:sp>
    <dsp:sp modelId="{26BAB773-C970-439B-9F60-A7E5AAEDAD5A}">
      <dsp:nvSpPr>
        <dsp:cNvPr id="0" name=""/>
        <dsp:cNvSpPr/>
      </dsp:nvSpPr>
      <dsp:spPr>
        <a:xfrm>
          <a:off x="5833140" y="2556167"/>
          <a:ext cx="2080778" cy="1248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Maiandra GD" panose="020E0502030308020204" pitchFamily="34" charset="0"/>
            </a:rPr>
            <a:t>Instalaciones inadecuadas</a:t>
          </a:r>
          <a:endParaRPr lang="es-EC" sz="2000" kern="1200" dirty="0">
            <a:latin typeface="Maiandra GD" panose="020E0502030308020204" pitchFamily="34" charset="0"/>
          </a:endParaRPr>
        </a:p>
      </dsp:txBody>
      <dsp:txXfrm>
        <a:off x="5869706" y="2592733"/>
        <a:ext cx="2007646" cy="1175334"/>
      </dsp:txXfrm>
    </dsp:sp>
    <dsp:sp modelId="{9286A8CB-0831-4B26-954C-80B063ACA46D}">
      <dsp:nvSpPr>
        <dsp:cNvPr id="0" name=""/>
        <dsp:cNvSpPr/>
      </dsp:nvSpPr>
      <dsp:spPr>
        <a:xfrm rot="10800000">
          <a:off x="5208906" y="2922384"/>
          <a:ext cx="441124" cy="5160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 rot="10800000">
        <a:off x="5341243" y="3025590"/>
        <a:ext cx="308787" cy="309620"/>
      </dsp:txXfrm>
    </dsp:sp>
    <dsp:sp modelId="{CAC9764B-0578-4EBD-ACC2-D2D61B214799}">
      <dsp:nvSpPr>
        <dsp:cNvPr id="0" name=""/>
        <dsp:cNvSpPr/>
      </dsp:nvSpPr>
      <dsp:spPr>
        <a:xfrm>
          <a:off x="2920050" y="2556167"/>
          <a:ext cx="2080778" cy="1248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Maiandra GD" panose="020E0502030308020204" pitchFamily="34" charset="0"/>
            </a:rPr>
            <a:t>Falencias en la crianza del niño</a:t>
          </a:r>
          <a:endParaRPr lang="es-EC" sz="2000" kern="1200" dirty="0">
            <a:latin typeface="Maiandra GD" panose="020E0502030308020204" pitchFamily="34" charset="0"/>
          </a:endParaRPr>
        </a:p>
      </dsp:txBody>
      <dsp:txXfrm>
        <a:off x="2956616" y="2592733"/>
        <a:ext cx="2007646" cy="11753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E6067-3C7F-4D56-9C06-CD26DC329F52}">
      <dsp:nvSpPr>
        <dsp:cNvPr id="0" name=""/>
        <dsp:cNvSpPr/>
      </dsp:nvSpPr>
      <dsp:spPr>
        <a:xfrm>
          <a:off x="2918" y="0"/>
          <a:ext cx="5970827" cy="1196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Maiandra GD" panose="020E0502030308020204" pitchFamily="34" charset="0"/>
            </a:rPr>
            <a:t>Capitulo I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Maiandra GD" panose="020E0502030308020204" pitchFamily="34" charset="0"/>
            </a:rPr>
            <a:t>Marco Contextual</a:t>
          </a:r>
          <a:endParaRPr lang="es-EC" sz="2400" b="1" kern="1200" dirty="0">
            <a:solidFill>
              <a:schemeClr val="tx1"/>
            </a:solidFill>
            <a:latin typeface="Maiandra GD" panose="020E0502030308020204" pitchFamily="34" charset="0"/>
          </a:endParaRPr>
        </a:p>
      </dsp:txBody>
      <dsp:txXfrm>
        <a:off x="37970" y="35052"/>
        <a:ext cx="5900723" cy="112664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751D6-3A7B-48A4-8EE1-EF429FF59A4D}">
      <dsp:nvSpPr>
        <dsp:cNvPr id="0" name=""/>
        <dsp:cNvSpPr/>
      </dsp:nvSpPr>
      <dsp:spPr>
        <a:xfrm>
          <a:off x="671748" y="26589"/>
          <a:ext cx="4752502" cy="738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Maiandra GD" panose="020E0502030308020204" pitchFamily="34" charset="0"/>
            </a:rPr>
            <a:t>Servicios higiénicos</a:t>
          </a:r>
          <a:endParaRPr lang="es-EC" sz="2400" b="1" kern="1200" dirty="0">
            <a:solidFill>
              <a:schemeClr val="tx1"/>
            </a:solidFill>
            <a:latin typeface="Maiandra GD" panose="020E0502030308020204" pitchFamily="34" charset="0"/>
          </a:endParaRPr>
        </a:p>
      </dsp:txBody>
      <dsp:txXfrm>
        <a:off x="693390" y="48231"/>
        <a:ext cx="4709218" cy="69562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F064D-BDA7-4BA8-A565-9DE7153B1C26}">
      <dsp:nvSpPr>
        <dsp:cNvPr id="0" name=""/>
        <dsp:cNvSpPr/>
      </dsp:nvSpPr>
      <dsp:spPr>
        <a:xfrm>
          <a:off x="0" y="348516"/>
          <a:ext cx="7056784" cy="245979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7685" tIns="624840" rIns="547685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Maiandra GD" panose="020E0502030308020204" pitchFamily="34" charset="0"/>
            </a:rPr>
            <a:t>¿Cómo fortalecen las técnicas de higiene en la crianza humanizada de los niños de 3 meses a 5 años del Centro de Desarrollo Infantil “Anna </a:t>
          </a:r>
          <a:r>
            <a:rPr lang="es-EC" sz="2400" kern="1200" dirty="0" err="1" smtClean="0">
              <a:latin typeface="Maiandra GD" panose="020E0502030308020204" pitchFamily="34" charset="0"/>
            </a:rPr>
            <a:t>Eleanor</a:t>
          </a:r>
          <a:r>
            <a:rPr lang="es-EC" sz="2400" kern="1200" dirty="0" smtClean="0">
              <a:latin typeface="Maiandra GD" panose="020E0502030308020204" pitchFamily="34" charset="0"/>
            </a:rPr>
            <a:t> Roosevelt” en el período lectivo 2012 – 2013?</a:t>
          </a:r>
          <a:endParaRPr lang="es-EC" sz="2400" kern="1200" dirty="0">
            <a:latin typeface="Maiandra GD" panose="020E0502030308020204" pitchFamily="34" charset="0"/>
          </a:endParaRPr>
        </a:p>
      </dsp:txBody>
      <dsp:txXfrm>
        <a:off x="0" y="348516"/>
        <a:ext cx="7056784" cy="2459795"/>
      </dsp:txXfrm>
    </dsp:sp>
    <dsp:sp modelId="{CBFFA763-9BF6-4300-B6D1-C687AEC72319}">
      <dsp:nvSpPr>
        <dsp:cNvPr id="0" name=""/>
        <dsp:cNvSpPr/>
      </dsp:nvSpPr>
      <dsp:spPr>
        <a:xfrm>
          <a:off x="110749" y="0"/>
          <a:ext cx="3423344" cy="65752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711" tIns="0" rIns="186711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Maiandra GD" panose="020E0502030308020204" pitchFamily="34" charset="0"/>
            </a:rPr>
            <a:t>Problema de Investigación</a:t>
          </a:r>
          <a:endParaRPr lang="es-EC" sz="1800" b="1" kern="1200" dirty="0">
            <a:latin typeface="Maiandra GD" panose="020E0502030308020204" pitchFamily="34" charset="0"/>
          </a:endParaRPr>
        </a:p>
      </dsp:txBody>
      <dsp:txXfrm>
        <a:off x="142847" y="32098"/>
        <a:ext cx="3359148" cy="59333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25729-0A9B-4017-BFE1-A992A475EA83}">
      <dsp:nvSpPr>
        <dsp:cNvPr id="0" name=""/>
        <dsp:cNvSpPr/>
      </dsp:nvSpPr>
      <dsp:spPr>
        <a:xfrm rot="5400000">
          <a:off x="-220918" y="223608"/>
          <a:ext cx="1472788" cy="103095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>
              <a:solidFill>
                <a:schemeClr val="bg1"/>
              </a:solidFill>
            </a:rPr>
            <a:t>.</a:t>
          </a:r>
          <a:endParaRPr lang="es-EC" sz="2900" kern="1200" dirty="0">
            <a:solidFill>
              <a:schemeClr val="bg1"/>
            </a:solidFill>
          </a:endParaRPr>
        </a:p>
      </dsp:txBody>
      <dsp:txXfrm rot="-5400000">
        <a:off x="0" y="518166"/>
        <a:ext cx="1030952" cy="441836"/>
      </dsp:txXfrm>
    </dsp:sp>
    <dsp:sp modelId="{A1250FCB-A3C8-44E4-934F-D4015F60773D}">
      <dsp:nvSpPr>
        <dsp:cNvPr id="0" name=""/>
        <dsp:cNvSpPr/>
      </dsp:nvSpPr>
      <dsp:spPr>
        <a:xfrm rot="5400000">
          <a:off x="3421196" y="-2387554"/>
          <a:ext cx="957312" cy="573780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Maiandra GD" panose="020E0502030308020204" pitchFamily="34" charset="0"/>
            </a:rPr>
            <a:t>¿Qué nivel de conocimiento tienen las maestras sobre las técnicas de higiene de los niños de 3 meses a 5 años?</a:t>
          </a:r>
          <a:endParaRPr lang="es-EC" sz="1800" kern="1200" dirty="0">
            <a:latin typeface="Maiandra GD" panose="020E0502030308020204" pitchFamily="34" charset="0"/>
          </a:endParaRPr>
        </a:p>
      </dsp:txBody>
      <dsp:txXfrm rot="-5400000">
        <a:off x="1030952" y="49422"/>
        <a:ext cx="5691068" cy="863848"/>
      </dsp:txXfrm>
    </dsp:sp>
    <dsp:sp modelId="{3C236F54-3A26-4056-AC80-4995FAEC882F}">
      <dsp:nvSpPr>
        <dsp:cNvPr id="0" name=""/>
        <dsp:cNvSpPr/>
      </dsp:nvSpPr>
      <dsp:spPr>
        <a:xfrm rot="5400000">
          <a:off x="-220918" y="1500747"/>
          <a:ext cx="1472788" cy="103095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>
              <a:solidFill>
                <a:schemeClr val="bg1"/>
              </a:solidFill>
            </a:rPr>
            <a:t>.</a:t>
          </a:r>
          <a:endParaRPr lang="es-EC" sz="2900" kern="1200" dirty="0">
            <a:solidFill>
              <a:schemeClr val="bg1"/>
            </a:solidFill>
          </a:endParaRPr>
        </a:p>
      </dsp:txBody>
      <dsp:txXfrm rot="-5400000">
        <a:off x="0" y="1795305"/>
        <a:ext cx="1030952" cy="441836"/>
      </dsp:txXfrm>
    </dsp:sp>
    <dsp:sp modelId="{0C3381B8-A5EF-4251-9253-70E2B780CFDF}">
      <dsp:nvSpPr>
        <dsp:cNvPr id="0" name=""/>
        <dsp:cNvSpPr/>
      </dsp:nvSpPr>
      <dsp:spPr>
        <a:xfrm rot="5400000">
          <a:off x="3421196" y="-1110414"/>
          <a:ext cx="957312" cy="573780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Maiandra GD" panose="020E0502030308020204" pitchFamily="34" charset="0"/>
            </a:rPr>
            <a:t>¿Qué tipos de técnicas de higiene se aplican  en los niños del Centro de Desarrollo Infantil “Anna </a:t>
          </a:r>
          <a:r>
            <a:rPr lang="es-EC" sz="1800" kern="1200" dirty="0" err="1" smtClean="0">
              <a:latin typeface="Maiandra GD" panose="020E0502030308020204" pitchFamily="34" charset="0"/>
            </a:rPr>
            <a:t>Eleanor</a:t>
          </a:r>
          <a:r>
            <a:rPr lang="es-EC" sz="1800" kern="1200" dirty="0" smtClean="0">
              <a:latin typeface="Maiandra GD" panose="020E0502030308020204" pitchFamily="34" charset="0"/>
            </a:rPr>
            <a:t> Roosevelt?</a:t>
          </a:r>
          <a:endParaRPr lang="es-EC" sz="1800" kern="1200" dirty="0">
            <a:latin typeface="Maiandra GD" panose="020E0502030308020204" pitchFamily="34" charset="0"/>
          </a:endParaRPr>
        </a:p>
      </dsp:txBody>
      <dsp:txXfrm rot="-5400000">
        <a:off x="1030952" y="1326562"/>
        <a:ext cx="5691068" cy="863848"/>
      </dsp:txXfrm>
    </dsp:sp>
    <dsp:sp modelId="{5D2E57F1-D089-40DD-B799-2AE80838C8C4}">
      <dsp:nvSpPr>
        <dsp:cNvPr id="0" name=""/>
        <dsp:cNvSpPr/>
      </dsp:nvSpPr>
      <dsp:spPr>
        <a:xfrm rot="5400000">
          <a:off x="-220918" y="2777887"/>
          <a:ext cx="1472788" cy="103095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solidFill>
              <a:schemeClr val="bg1"/>
            </a:solidFill>
          </a:endParaRPr>
        </a:p>
      </dsp:txBody>
      <dsp:txXfrm rot="-5400000">
        <a:off x="0" y="3072445"/>
        <a:ext cx="1030952" cy="441836"/>
      </dsp:txXfrm>
    </dsp:sp>
    <dsp:sp modelId="{D94F43D4-A8D7-4D4C-9AF5-1E34E16B482C}">
      <dsp:nvSpPr>
        <dsp:cNvPr id="0" name=""/>
        <dsp:cNvSpPr/>
      </dsp:nvSpPr>
      <dsp:spPr>
        <a:xfrm rot="5400000">
          <a:off x="3421196" y="166725"/>
          <a:ext cx="957312" cy="573780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Maiandra GD" panose="020E0502030308020204" pitchFamily="34" charset="0"/>
            </a:rPr>
            <a:t>¿Qué características de la crianza humanizada deben fortalecerse en los niños de 3 meses a 5 años del CDI “Anna </a:t>
          </a:r>
          <a:r>
            <a:rPr lang="es-EC" sz="1800" kern="1200" dirty="0" err="1" smtClean="0">
              <a:latin typeface="Maiandra GD" panose="020E0502030308020204" pitchFamily="34" charset="0"/>
            </a:rPr>
            <a:t>Eleanor</a:t>
          </a:r>
          <a:r>
            <a:rPr lang="es-EC" sz="1800" kern="1200" dirty="0" smtClean="0">
              <a:latin typeface="Maiandra GD" panose="020E0502030308020204" pitchFamily="34" charset="0"/>
            </a:rPr>
            <a:t> Roosevelt”?</a:t>
          </a:r>
          <a:endParaRPr lang="es-EC" sz="1800" kern="1200" dirty="0">
            <a:latin typeface="Maiandra GD" panose="020E0502030308020204" pitchFamily="34" charset="0"/>
          </a:endParaRPr>
        </a:p>
      </dsp:txBody>
      <dsp:txXfrm rot="-5400000">
        <a:off x="1030952" y="2603701"/>
        <a:ext cx="5691068" cy="863848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F7F9E-21EE-4641-9385-77FC446721AD}">
      <dsp:nvSpPr>
        <dsp:cNvPr id="0" name=""/>
        <dsp:cNvSpPr/>
      </dsp:nvSpPr>
      <dsp:spPr>
        <a:xfrm>
          <a:off x="107444" y="80791"/>
          <a:ext cx="5398985" cy="66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err="1" smtClean="0"/>
            <a:t>Subproblemas</a:t>
          </a:r>
          <a:r>
            <a:rPr lang="es-EC" sz="2400" b="1" kern="1200" dirty="0" smtClean="0"/>
            <a:t> de Investigación</a:t>
          </a:r>
          <a:endParaRPr lang="es-EC" sz="2400" b="1" kern="1200" dirty="0"/>
        </a:p>
      </dsp:txBody>
      <dsp:txXfrm>
        <a:off x="126993" y="100340"/>
        <a:ext cx="5359887" cy="628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8D7E4-65DD-4728-8BF3-6785639E2B70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454CF-B941-43C0-BDF8-667D20AA13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6833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EF4CC-B0C5-4CD9-B662-F31C93B341B7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94D0F-480F-4966-A897-1638FBAB1F4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227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94D0F-480F-4966-A897-1638FBAB1F48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358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C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C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E2CE9A5-D0E9-40CA-AC14-32FB225F2C0A}" type="datetimeFigureOut">
              <a:rPr lang="es-EC" smtClean="0"/>
              <a:t>07/02/2014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019C75B-21F0-42EE-9D38-C4A9EAFA6ED5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2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4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3" Type="http://schemas.openxmlformats.org/officeDocument/2006/relationships/diagramLayout" Target="../diagrams/layout31.xml"/><Relationship Id="rId7" Type="http://schemas.openxmlformats.org/officeDocument/2006/relationships/diagramData" Target="../diagrams/data32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11" Type="http://schemas.microsoft.com/office/2007/relationships/diagramDrawing" Target="../diagrams/drawing32.xml"/><Relationship Id="rId5" Type="http://schemas.openxmlformats.org/officeDocument/2006/relationships/diagramColors" Target="../diagrams/colors31.xml"/><Relationship Id="rId10" Type="http://schemas.openxmlformats.org/officeDocument/2006/relationships/diagramColors" Target="../diagrams/colors32.xml"/><Relationship Id="rId4" Type="http://schemas.openxmlformats.org/officeDocument/2006/relationships/diagramQuickStyle" Target="../diagrams/quickStyle31.xml"/><Relationship Id="rId9" Type="http://schemas.openxmlformats.org/officeDocument/2006/relationships/diagramQuickStyle" Target="../diagrams/quickStyl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7.png"/><Relationship Id="rId4" Type="http://schemas.openxmlformats.org/officeDocument/2006/relationships/diagramData" Target="../diagrams/data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28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7" Type="http://schemas.openxmlformats.org/officeDocument/2006/relationships/image" Target="../media/image29.emf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3" Type="http://schemas.openxmlformats.org/officeDocument/2006/relationships/diagramLayout" Target="../diagrams/layout39.xml"/><Relationship Id="rId7" Type="http://schemas.openxmlformats.org/officeDocument/2006/relationships/diagramData" Target="../diagrams/data40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5" Type="http://schemas.openxmlformats.org/officeDocument/2006/relationships/diagramColors" Target="../diagrams/colors39.xml"/><Relationship Id="rId10" Type="http://schemas.openxmlformats.org/officeDocument/2006/relationships/diagramColors" Target="../diagrams/colors40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3.xml"/><Relationship Id="rId3" Type="http://schemas.openxmlformats.org/officeDocument/2006/relationships/diagramLayout" Target="../diagrams/layout42.xml"/><Relationship Id="rId7" Type="http://schemas.openxmlformats.org/officeDocument/2006/relationships/diagramData" Target="../diagrams/data43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11" Type="http://schemas.microsoft.com/office/2007/relationships/diagramDrawing" Target="../diagrams/drawing43.xml"/><Relationship Id="rId5" Type="http://schemas.openxmlformats.org/officeDocument/2006/relationships/diagramColors" Target="../diagrams/colors42.xml"/><Relationship Id="rId10" Type="http://schemas.openxmlformats.org/officeDocument/2006/relationships/diagramColors" Target="../diagrams/colors43.xml"/><Relationship Id="rId4" Type="http://schemas.openxmlformats.org/officeDocument/2006/relationships/diagramQuickStyle" Target="../diagrams/quickStyle42.xml"/><Relationship Id="rId9" Type="http://schemas.openxmlformats.org/officeDocument/2006/relationships/diagramQuickStyle" Target="../diagrams/quickStyl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Layout" Target="../diagrams/layout47.xml"/><Relationship Id="rId7" Type="http://schemas.openxmlformats.org/officeDocument/2006/relationships/image" Target="../media/image55.jpe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0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50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0.xml"/><Relationship Id="rId5" Type="http://schemas.openxmlformats.org/officeDocument/2006/relationships/diagramLayout" Target="../diagrams/layout50.xml"/><Relationship Id="rId4" Type="http://schemas.openxmlformats.org/officeDocument/2006/relationships/diagramData" Target="../diagrams/data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8064896" cy="1728192"/>
          </a:xfrm>
        </p:spPr>
        <p:txBody>
          <a:bodyPr>
            <a:normAutofit fontScale="90000"/>
          </a:bodyPr>
          <a:lstStyle/>
          <a:p>
            <a:pPr algn="r"/>
            <a:r>
              <a:rPr lang="es-EC" sz="2200" dirty="0">
                <a:solidFill>
                  <a:schemeClr val="accent1">
                    <a:lumMod val="75000"/>
                  </a:schemeClr>
                </a:solidFill>
                <a:latin typeface="Maiandra GD" panose="020E0502030308020204" pitchFamily="34" charset="0"/>
              </a:rPr>
              <a:t>DEPARTAMENTO DE CIENCIAS HUMANAS Y SOCIALES</a:t>
            </a:r>
            <a:br>
              <a:rPr lang="es-EC" sz="2200" dirty="0">
                <a:solidFill>
                  <a:schemeClr val="accent1">
                    <a:lumMod val="75000"/>
                  </a:schemeClr>
                </a:solidFill>
                <a:latin typeface="Maiandra GD" panose="020E0502030308020204" pitchFamily="34" charset="0"/>
              </a:rPr>
            </a:br>
            <a:r>
              <a:rPr lang="es-EC" sz="2200" dirty="0">
                <a:solidFill>
                  <a:schemeClr val="accent1">
                    <a:lumMod val="75000"/>
                  </a:schemeClr>
                </a:solidFill>
                <a:latin typeface="Maiandra GD" panose="020E0502030308020204" pitchFamily="34" charset="0"/>
              </a:rPr>
              <a:t> </a:t>
            </a:r>
            <a:br>
              <a:rPr lang="es-EC" sz="2200" dirty="0">
                <a:solidFill>
                  <a:schemeClr val="accent1">
                    <a:lumMod val="75000"/>
                  </a:schemeClr>
                </a:solidFill>
                <a:latin typeface="Maiandra GD" panose="020E0502030308020204" pitchFamily="34" charset="0"/>
              </a:rPr>
            </a:br>
            <a:r>
              <a:rPr lang="es-EC" sz="2200" dirty="0">
                <a:solidFill>
                  <a:schemeClr val="accent1">
                    <a:lumMod val="75000"/>
                  </a:schemeClr>
                </a:solidFill>
                <a:latin typeface="Maiandra GD" panose="020E0502030308020204" pitchFamily="34" charset="0"/>
              </a:rPr>
              <a:t>CARRERA LICENCIATURA EN CIENCIAS DE LA EDUCACIÓN MENCIÓN EDUCACIÓN INFANTIL</a:t>
            </a:r>
            <a:r>
              <a:rPr lang="es-EC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C" dirty="0">
                <a:solidFill>
                  <a:schemeClr val="accent1">
                    <a:lumMod val="75000"/>
                  </a:schemeClr>
                </a:solidFill>
              </a:rPr>
            </a:b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766520" cy="1649778"/>
          </a:xfrm>
        </p:spPr>
        <p:txBody>
          <a:bodyPr>
            <a:normAutofit/>
          </a:bodyPr>
          <a:lstStyle/>
          <a:p>
            <a:pPr algn="just"/>
            <a:r>
              <a:rPr lang="es-EC" dirty="0" smtClean="0">
                <a:latin typeface="Maiandra GD" panose="020E0502030308020204" pitchFamily="34" charset="0"/>
              </a:rPr>
              <a:t>ANÁLISIS </a:t>
            </a:r>
            <a:r>
              <a:rPr lang="es-EC" dirty="0">
                <a:latin typeface="Maiandra GD" panose="020E0502030308020204" pitchFamily="34" charset="0"/>
              </a:rPr>
              <a:t>DE LAS TÉCNICAS DE HIGIENE, PARA FORTALECER LA CRIANZA HUMANIZADA DE LOS NIÑOS DE 3 MESES A 5 AÑOS DEL CENTRO DE DESARROLLO INFANTIL “ANNA ELEANOR ROOSEVELT”, EN EL PERIODO LECTIVO 2012 – 2013. PROPUESTA.</a:t>
            </a:r>
          </a:p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5400600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3707904" y="52987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Autora: </a:t>
            </a:r>
            <a:r>
              <a:rPr lang="es-EC" dirty="0" smtClean="0"/>
              <a:t>Patricia Gualotuña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1763688" y="587727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Directora: </a:t>
            </a:r>
            <a:r>
              <a:rPr lang="es-EC" dirty="0" err="1" smtClean="0"/>
              <a:t>Msc</a:t>
            </a:r>
            <a:r>
              <a:rPr lang="es-EC" dirty="0" smtClean="0"/>
              <a:t>. Mónica Solís</a:t>
            </a:r>
          </a:p>
          <a:p>
            <a:r>
              <a:rPr lang="es-EC" b="1" dirty="0" smtClean="0"/>
              <a:t>Codirectora: </a:t>
            </a:r>
            <a:r>
              <a:rPr lang="es-EC" dirty="0" err="1" smtClean="0"/>
              <a:t>Msc</a:t>
            </a:r>
            <a:r>
              <a:rPr lang="es-EC" dirty="0" smtClean="0"/>
              <a:t>. Ruth Ríos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55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12452702"/>
              </p:ext>
            </p:extLst>
          </p:nvPr>
        </p:nvGraphicFramePr>
        <p:xfrm>
          <a:off x="395536" y="620688"/>
          <a:ext cx="775563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342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1622079" y="260648"/>
            <a:ext cx="5970827" cy="2232248"/>
            <a:chOff x="2918" y="0"/>
            <a:chExt cx="5970827" cy="1196752"/>
          </a:xfrm>
        </p:grpSpPr>
        <p:sp>
          <p:nvSpPr>
            <p:cNvPr id="5" name="4 Rectángulo redondeado"/>
            <p:cNvSpPr/>
            <p:nvPr/>
          </p:nvSpPr>
          <p:spPr>
            <a:xfrm>
              <a:off x="2918" y="0"/>
              <a:ext cx="5970827" cy="119675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37970" y="35052"/>
              <a:ext cx="5900723" cy="1126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Capitulo II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Marco Teórico</a:t>
              </a:r>
              <a:endParaRPr lang="es-EC" sz="32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pic>
        <p:nvPicPr>
          <p:cNvPr id="7" name="Picture 6" descr="http://www.vanguardia.com.mx/XStatic/vanguardia/images/espanol/libros-internet-230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2" b="10539"/>
          <a:stretch>
            <a:fillRect/>
          </a:stretch>
        </p:blipFill>
        <p:spPr bwMode="auto">
          <a:xfrm>
            <a:off x="2294319" y="2874017"/>
            <a:ext cx="4869969" cy="246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8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2339752" y="404664"/>
            <a:ext cx="468052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uadroTexto"/>
          <p:cNvSpPr txBox="1"/>
          <p:nvPr/>
        </p:nvSpPr>
        <p:spPr>
          <a:xfrm>
            <a:off x="2843808" y="47841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Maiandra GD" panose="020E0502030308020204" pitchFamily="34" charset="0"/>
              </a:rPr>
              <a:t>FUNDAMENTACIÓN PEDAGÓGICA</a:t>
            </a:r>
            <a:endParaRPr lang="es-EC" b="1" dirty="0">
              <a:latin typeface="Maiandra GD" panose="020E0502030308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851920" y="1340768"/>
            <a:ext cx="4032448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>
                <a:solidFill>
                  <a:schemeClr val="tx1"/>
                </a:solidFill>
                <a:latin typeface="Maiandra GD" panose="020E0502030308020204" pitchFamily="34" charset="0"/>
              </a:rPr>
              <a:t>María Montessori </a:t>
            </a:r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realizo un </a:t>
            </a:r>
            <a:r>
              <a:rPr lang="es-EC" dirty="0">
                <a:solidFill>
                  <a:schemeClr val="tx1"/>
                </a:solidFill>
                <a:latin typeface="Maiandra GD" panose="020E0502030308020204" pitchFamily="34" charset="0"/>
              </a:rPr>
              <a:t>especial énfasis en la higiene, la norma, la medida, la experimentación, la exactitud, para fortalecer la vida naciente.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" y="1306230"/>
            <a:ext cx="2518900" cy="251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/>
          <p:cNvSpPr/>
          <p:nvPr/>
        </p:nvSpPr>
        <p:spPr>
          <a:xfrm>
            <a:off x="3851920" y="2996952"/>
            <a:ext cx="4032448" cy="2664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Desarrollo integral del niño</a:t>
            </a:r>
          </a:p>
          <a:p>
            <a:pPr algn="just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Capacidades intelectuales, físicas y espirituales</a:t>
            </a:r>
          </a:p>
          <a:p>
            <a:pPr algn="just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Trabajando sobre bases científicas en relación al desarrollo físico y psíquico del niño</a:t>
            </a:r>
          </a:p>
          <a:p>
            <a:pPr algn="just"/>
            <a:endParaRPr lang="es-EC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3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194635" y="332656"/>
            <a:ext cx="4753629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 FUNDAMENTACIÓN NEUROCIENTÍFICA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93336" y="1093970"/>
            <a:ext cx="3602599" cy="2479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e-DE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Jessell</a:t>
            </a:r>
          </a:p>
          <a:p>
            <a:pPr algn="just"/>
            <a:r>
              <a:rPr lang="de-DE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Existe una interaccion entre el desarrollo fisico y mental</a:t>
            </a:r>
          </a:p>
          <a:p>
            <a:pPr algn="just"/>
            <a:r>
              <a:rPr lang="de-DE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Cada niño es unico, con un codigo genético individual</a:t>
            </a:r>
          </a:p>
          <a:p>
            <a:pPr algn="just"/>
            <a:r>
              <a:rPr lang="de-DE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Aprendizaje depende de la biologia y fisiologia del niño</a:t>
            </a:r>
          </a:p>
          <a:p>
            <a:pPr algn="just"/>
            <a:endParaRPr lang="es-EC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211960" y="1052736"/>
            <a:ext cx="4176464" cy="5472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Aspectos a considerar</a:t>
            </a:r>
          </a:p>
          <a:p>
            <a:pPr algn="ctr"/>
            <a:endParaRPr lang="de-DE" b="1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r>
              <a:rPr lang="de-DE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Motor:	</a:t>
            </a:r>
            <a:r>
              <a:rPr lang="de-DE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Capacidad motriz del niño, proceso de madurez</a:t>
            </a:r>
          </a:p>
          <a:p>
            <a:pPr algn="just"/>
            <a:endParaRPr lang="de-DE" b="1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r>
              <a:rPr lang="de-DE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Adaptacion: </a:t>
            </a:r>
            <a:r>
              <a:rPr lang="de-DE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Adaptaciones sensoriomotrices, cordinación de movimientos ojo mano, Capacidad de adaptacion frente a problemas.</a:t>
            </a:r>
          </a:p>
          <a:p>
            <a:pPr algn="just"/>
            <a:endParaRPr lang="de-DE" b="1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r>
              <a:rPr lang="de-DE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Lenguaje: </a:t>
            </a:r>
            <a:r>
              <a:rPr lang="de-DE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Comunicación visible y audible, imitación y comprensión</a:t>
            </a:r>
          </a:p>
          <a:p>
            <a:pPr algn="just"/>
            <a:endParaRPr lang="de-DE" b="1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r>
              <a:rPr lang="de-DE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Personal social: </a:t>
            </a:r>
            <a:r>
              <a:rPr lang="de-DE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Reacción del niño ante el medio, control de esfinteres, higiene, independencia</a:t>
            </a:r>
            <a:endParaRPr lang="de-DE" b="1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endParaRPr lang="de-DE" b="1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endParaRPr lang="de-DE" b="1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ctr"/>
            <a:endParaRPr lang="es-EC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73" y="3933056"/>
            <a:ext cx="2735207" cy="264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699792" y="404664"/>
            <a:ext cx="367240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FUNDAMENTACIÓN LEGAL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808885" y="1700808"/>
            <a:ext cx="2178937" cy="2321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“</a:t>
            </a:r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El código de la niñez y adolescencia. Capítulo I, Disposiciones Generales, en su Art 26 y 27”</a:t>
            </a:r>
          </a:p>
          <a:p>
            <a:pPr algn="just"/>
            <a:endParaRPr lang="es-EC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707904" y="1124744"/>
            <a:ext cx="4248472" cy="3120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600" b="1" dirty="0">
                <a:solidFill>
                  <a:schemeClr val="tx1"/>
                </a:solidFill>
              </a:rPr>
              <a:t>Art. 26.  Derecho a la vida digna.-</a:t>
            </a:r>
            <a:r>
              <a:rPr lang="es-EC" sz="1600" dirty="0">
                <a:solidFill>
                  <a:schemeClr val="tx1"/>
                </a:solidFill>
              </a:rPr>
              <a:t> Los niños, niñas y adolescentes tienen derecho a una vida, que les permite disfrutar de las condiciones socioeconómicas necesarias para su desarrollo integral. </a:t>
            </a:r>
            <a:endParaRPr lang="es-EC" sz="1600" dirty="0" smtClean="0">
              <a:solidFill>
                <a:schemeClr val="tx1"/>
              </a:solidFill>
            </a:endParaRPr>
          </a:p>
          <a:p>
            <a:pPr algn="just"/>
            <a:r>
              <a:rPr lang="es-EC" sz="1600" b="1" dirty="0">
                <a:solidFill>
                  <a:schemeClr val="tx1"/>
                </a:solidFill>
              </a:rPr>
              <a:t>Art. 27.  Derecho a la salud.-</a:t>
            </a:r>
            <a:r>
              <a:rPr lang="es-EC" sz="1600" dirty="0">
                <a:solidFill>
                  <a:schemeClr val="tx1"/>
                </a:solidFill>
              </a:rPr>
              <a:t> Los niños, niñas y adolescente tienen derecho a disfrutar del más alto nivel de salud física, mental, psicológica y sexual.</a:t>
            </a:r>
          </a:p>
          <a:p>
            <a:pPr algn="just"/>
            <a:endParaRPr lang="es-EC" sz="16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32171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22879750"/>
              </p:ext>
            </p:extLst>
          </p:nvPr>
        </p:nvGraphicFramePr>
        <p:xfrm>
          <a:off x="1619672" y="332656"/>
          <a:ext cx="60960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809187039"/>
              </p:ext>
            </p:extLst>
          </p:nvPr>
        </p:nvGraphicFramePr>
        <p:xfrm>
          <a:off x="899592" y="1556792"/>
          <a:ext cx="727280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http://psidesarrollo2equipo14.wikispaces.com/file/view/etapas-del-desarrollo-infantil.jpg/177024147/656x436/etapas-del-desarrollo-infanti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0"/>
          <a:stretch/>
        </p:blipFill>
        <p:spPr bwMode="auto">
          <a:xfrm>
            <a:off x="323528" y="3356992"/>
            <a:ext cx="3240360" cy="12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16809536"/>
              </p:ext>
            </p:extLst>
          </p:nvPr>
        </p:nvGraphicFramePr>
        <p:xfrm>
          <a:off x="611560" y="764704"/>
          <a:ext cx="770485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www.edicromo.com/userfiles/image/imagenes/Presentacion/Dibujo%20bebe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10" y="2636913"/>
            <a:ext cx="201622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049442800"/>
              </p:ext>
            </p:extLst>
          </p:nvPr>
        </p:nvGraphicFramePr>
        <p:xfrm>
          <a:off x="1619672" y="188640"/>
          <a:ext cx="60960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119590876"/>
              </p:ext>
            </p:extLst>
          </p:nvPr>
        </p:nvGraphicFramePr>
        <p:xfrm>
          <a:off x="1043608" y="908720"/>
          <a:ext cx="770485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14097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55815226"/>
              </p:ext>
            </p:extLst>
          </p:nvPr>
        </p:nvGraphicFramePr>
        <p:xfrm>
          <a:off x="611560" y="908720"/>
          <a:ext cx="770485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60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55516488"/>
              </p:ext>
            </p:extLst>
          </p:nvPr>
        </p:nvGraphicFramePr>
        <p:xfrm>
          <a:off x="1619672" y="188640"/>
          <a:ext cx="60960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750336897"/>
              </p:ext>
            </p:extLst>
          </p:nvPr>
        </p:nvGraphicFramePr>
        <p:xfrm>
          <a:off x="467544" y="1268760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847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285245841"/>
              </p:ext>
            </p:extLst>
          </p:nvPr>
        </p:nvGraphicFramePr>
        <p:xfrm>
          <a:off x="611560" y="1340768"/>
          <a:ext cx="7920880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806051371"/>
              </p:ext>
            </p:extLst>
          </p:nvPr>
        </p:nvGraphicFramePr>
        <p:xfrm>
          <a:off x="1475656" y="0"/>
          <a:ext cx="5976664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2171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58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9400088"/>
              </p:ext>
            </p:extLst>
          </p:nvPr>
        </p:nvGraphicFramePr>
        <p:xfrm>
          <a:off x="1619672" y="332656"/>
          <a:ext cx="609600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185786303"/>
              </p:ext>
            </p:extLst>
          </p:nvPr>
        </p:nvGraphicFramePr>
        <p:xfrm>
          <a:off x="539552" y="1324992"/>
          <a:ext cx="7704856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7130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461239012"/>
              </p:ext>
            </p:extLst>
          </p:nvPr>
        </p:nvGraphicFramePr>
        <p:xfrm>
          <a:off x="611560" y="620688"/>
          <a:ext cx="7704856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53136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74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060962596"/>
              </p:ext>
            </p:extLst>
          </p:nvPr>
        </p:nvGraphicFramePr>
        <p:xfrm>
          <a:off x="1619672" y="332656"/>
          <a:ext cx="6096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64179893"/>
              </p:ext>
            </p:extLst>
          </p:nvPr>
        </p:nvGraphicFramePr>
        <p:xfrm>
          <a:off x="539552" y="1397000"/>
          <a:ext cx="770485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435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32269577"/>
              </p:ext>
            </p:extLst>
          </p:nvPr>
        </p:nvGraphicFramePr>
        <p:xfrm>
          <a:off x="539552" y="404664"/>
          <a:ext cx="806489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4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9469852"/>
              </p:ext>
            </p:extLst>
          </p:nvPr>
        </p:nvGraphicFramePr>
        <p:xfrm>
          <a:off x="683568" y="980728"/>
          <a:ext cx="770485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007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09020564"/>
              </p:ext>
            </p:extLst>
          </p:nvPr>
        </p:nvGraphicFramePr>
        <p:xfrm>
          <a:off x="1619672" y="332656"/>
          <a:ext cx="6096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451424482"/>
              </p:ext>
            </p:extLst>
          </p:nvPr>
        </p:nvGraphicFramePr>
        <p:xfrm>
          <a:off x="539552" y="1268760"/>
          <a:ext cx="792088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440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13259496"/>
              </p:ext>
            </p:extLst>
          </p:nvPr>
        </p:nvGraphicFramePr>
        <p:xfrm>
          <a:off x="539552" y="980728"/>
          <a:ext cx="792088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48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06151358"/>
              </p:ext>
            </p:extLst>
          </p:nvPr>
        </p:nvGraphicFramePr>
        <p:xfrm>
          <a:off x="1619672" y="332656"/>
          <a:ext cx="609600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313275475"/>
              </p:ext>
            </p:extLst>
          </p:nvPr>
        </p:nvGraphicFramePr>
        <p:xfrm>
          <a:off x="539552" y="1397000"/>
          <a:ext cx="792088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0639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34742515"/>
              </p:ext>
            </p:extLst>
          </p:nvPr>
        </p:nvGraphicFramePr>
        <p:xfrm>
          <a:off x="1619672" y="332656"/>
          <a:ext cx="609600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944636714"/>
              </p:ext>
            </p:extLst>
          </p:nvPr>
        </p:nvGraphicFramePr>
        <p:xfrm>
          <a:off x="683568" y="1196752"/>
          <a:ext cx="770485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66413" y="181745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Maiandra GD" panose="020E0502030308020204" pitchFamily="34" charset="0"/>
              </a:rPr>
              <a:t>Autoritario</a:t>
            </a:r>
            <a:endParaRPr lang="es-EC" b="1" dirty="0">
              <a:latin typeface="Maiandra GD" panose="020E0502030308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43411" y="2914130"/>
            <a:ext cx="169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Maiandra GD" panose="020E0502030308020204" pitchFamily="34" charset="0"/>
              </a:rPr>
              <a:t>Democrático</a:t>
            </a:r>
          </a:p>
          <a:p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1241054" y="4068749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Maiandra GD" panose="020E0502030308020204" pitchFamily="34" charset="0"/>
              </a:rPr>
              <a:t>Permisivo</a:t>
            </a:r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743411" y="5229200"/>
            <a:ext cx="130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Maiandra GD" panose="020E0502030308020204" pitchFamily="34" charset="0"/>
              </a:rPr>
              <a:t>No Afectivo</a:t>
            </a:r>
            <a:endParaRPr lang="es-EC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061664516"/>
              </p:ext>
            </p:extLst>
          </p:nvPr>
        </p:nvGraphicFramePr>
        <p:xfrm>
          <a:off x="683568" y="620688"/>
          <a:ext cx="7632848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2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2808312" cy="2106234"/>
          </a:xfrm>
        </p:spPr>
      </p:pic>
      <p:pic>
        <p:nvPicPr>
          <p:cNvPr id="5" name="Picture 2" descr="C:\Users\Patty\Pictures\2013-11-15 varios\varios 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31" y="836712"/>
            <a:ext cx="2708681" cy="20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959882462"/>
              </p:ext>
            </p:extLst>
          </p:nvPr>
        </p:nvGraphicFramePr>
        <p:xfrm>
          <a:off x="1331640" y="116632"/>
          <a:ext cx="60960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6 Grupo"/>
          <p:cNvGrpSpPr/>
          <p:nvPr/>
        </p:nvGrpSpPr>
        <p:grpSpPr>
          <a:xfrm>
            <a:off x="2081247" y="3342359"/>
            <a:ext cx="4743224" cy="783766"/>
            <a:chOff x="676387" y="0"/>
            <a:chExt cx="4743224" cy="1008111"/>
          </a:xfrm>
        </p:grpSpPr>
        <p:sp>
          <p:nvSpPr>
            <p:cNvPr id="8" name="7 Rectángulo redondeado"/>
            <p:cNvSpPr/>
            <p:nvPr/>
          </p:nvSpPr>
          <p:spPr>
            <a:xfrm>
              <a:off x="676387" y="0"/>
              <a:ext cx="4743224" cy="10081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705914" y="29527"/>
              <a:ext cx="4684170" cy="949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Aulas</a:t>
              </a:r>
              <a:endParaRPr lang="es-EC" sz="24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55" y="4175177"/>
            <a:ext cx="30607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68099"/>
            <a:ext cx="2816225" cy="226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87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622079" y="260648"/>
            <a:ext cx="5970827" cy="922101"/>
            <a:chOff x="2918" y="0"/>
            <a:chExt cx="5970827" cy="1196752"/>
          </a:xfrm>
        </p:grpSpPr>
        <p:sp>
          <p:nvSpPr>
            <p:cNvPr id="5" name="4 Rectángulo redondeado"/>
            <p:cNvSpPr/>
            <p:nvPr/>
          </p:nvSpPr>
          <p:spPr>
            <a:xfrm>
              <a:off x="2918" y="0"/>
              <a:ext cx="5970827" cy="119675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37970" y="35052"/>
              <a:ext cx="5900723" cy="1126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Capitulo III</a:t>
              </a:r>
              <a:endParaRPr lang="es-EC" sz="2000" b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DISEÑO METODOLÓGICO</a:t>
              </a:r>
            </a:p>
          </p:txBody>
        </p:sp>
      </p:grpSp>
      <p:sp>
        <p:nvSpPr>
          <p:cNvPr id="9" name="8 Rectángulo redondeado"/>
          <p:cNvSpPr/>
          <p:nvPr/>
        </p:nvSpPr>
        <p:spPr>
          <a:xfrm>
            <a:off x="1115104" y="1340768"/>
            <a:ext cx="698477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9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Metodología para el Desarrollo de la Investigación</a:t>
            </a:r>
            <a:endParaRPr lang="es-EC" sz="1900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654711681"/>
              </p:ext>
            </p:extLst>
          </p:nvPr>
        </p:nvGraphicFramePr>
        <p:xfrm>
          <a:off x="900104" y="2245320"/>
          <a:ext cx="72722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445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06146611"/>
              </p:ext>
            </p:extLst>
          </p:nvPr>
        </p:nvGraphicFramePr>
        <p:xfrm>
          <a:off x="1619672" y="332656"/>
          <a:ext cx="609600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6524"/>
              </p:ext>
            </p:extLst>
          </p:nvPr>
        </p:nvGraphicFramePr>
        <p:xfrm>
          <a:off x="827584" y="1556792"/>
          <a:ext cx="7560840" cy="370782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87069"/>
                <a:gridCol w="2184703"/>
                <a:gridCol w="2206326"/>
                <a:gridCol w="1582742"/>
              </a:tblGrid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TÉCNICAS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INSTRUMENTOS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SUJETOS DE LA INVESTIGACIÓN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RECURSOS MATERIALES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Entrevista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Guía de entrevista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Directora     del Centro Infantil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Papel y lápiz, (formato)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Encuesta	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Cuestionario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Profesoras del Centro Infantil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Papel y lápiz, (formato)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Observación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Guía de observación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Niños/as de 3 meses a 5 años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Papel y lápiz, (formato)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7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22079" y="260648"/>
            <a:ext cx="5970827" cy="922101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Capitulo IV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Análisis e interpretación de resultados</a:t>
            </a:r>
            <a:endParaRPr lang="es-EC" sz="2000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99508"/>
              </p:ext>
            </p:extLst>
          </p:nvPr>
        </p:nvGraphicFramePr>
        <p:xfrm>
          <a:off x="683568" y="2204864"/>
          <a:ext cx="360045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350"/>
                <a:gridCol w="899795"/>
                <a:gridCol w="117030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INDICADOR</a:t>
                      </a:r>
                      <a:endParaRPr lang="es-EC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100%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 de la población </a:t>
                      </a:r>
                      <a:endParaRPr lang="es-EC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100%</a:t>
                      </a:r>
                      <a:endParaRPr lang="es-EC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1462227"/>
            <a:ext cx="51125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8.- Se siente inc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modo cuando tiene el pa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 sucio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Tabla 9: An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lisis de resultados de gu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de observaci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ni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 6 meses a 2 años meses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85286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683568" y="4592382"/>
            <a:ext cx="30963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Análisis e interpretación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411760" y="5168446"/>
            <a:ext cx="5181146" cy="1500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sz="1600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El </a:t>
            </a:r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100% de los bebes se sienten incómodos cuando tienen el pañal sucio. </a:t>
            </a:r>
          </a:p>
          <a:p>
            <a:pPr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Por lo tanto se </a:t>
            </a:r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deduce que la maestra no se da el tiempo necesario para retirar </a:t>
            </a:r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el pañal </a:t>
            </a:r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sucio, considerando que la prolongación del causa graves consecuencias.    </a:t>
            </a:r>
            <a:endParaRPr lang="es-EC" sz="1600" dirty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ctr"/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764586"/>
              </p:ext>
            </p:extLst>
          </p:nvPr>
        </p:nvGraphicFramePr>
        <p:xfrm>
          <a:off x="467544" y="1700808"/>
          <a:ext cx="4248472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832"/>
                <a:gridCol w="1084699"/>
                <a:gridCol w="131894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INDICADOR</a:t>
                      </a:r>
                      <a:endParaRPr lang="es-EC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</a:t>
                      </a:r>
                      <a:endParaRPr lang="es-EC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100%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 de la población 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100%</a:t>
                      </a:r>
                      <a:endParaRPr lang="es-EC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695980"/>
            <a:ext cx="482453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2.- Lava sus dientes	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Tabla 43: An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lisis de resultados de gu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de observaci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ni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 1a 2 a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83568" y="4592382"/>
            <a:ext cx="30963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Análisis e interpretación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411760" y="5168446"/>
            <a:ext cx="5181146" cy="1500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sz="1600" dirty="0" smtClean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El </a:t>
            </a:r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100% de los </a:t>
            </a:r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niños no lavan sus dientes. </a:t>
            </a:r>
            <a:endParaRPr lang="es-EC" sz="1600" dirty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Por lo tanto se </a:t>
            </a:r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deduce que la maestra no dedica tiempo a fortalecer el hábito de higiene en los niños, ni proporciona el estimulo para que el niño lave sus dientes.    </a:t>
            </a:r>
            <a:endParaRPr lang="es-EC" sz="1600" dirty="0">
              <a:solidFill>
                <a:schemeClr val="tx1"/>
              </a:solidFill>
              <a:latin typeface="Maiandra GD" panose="020E0502030308020204" pitchFamily="34" charset="0"/>
            </a:endParaRPr>
          </a:p>
          <a:p>
            <a:pPr algn="ctr"/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2387070203"/>
              </p:ext>
            </p:extLst>
          </p:nvPr>
        </p:nvGraphicFramePr>
        <p:xfrm>
          <a:off x="4860032" y="2675694"/>
          <a:ext cx="3771900" cy="220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3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Graphic spid="9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22079" y="260649"/>
            <a:ext cx="5970827" cy="720080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Capitulo V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Conclusiones y Recomendaciones</a:t>
            </a:r>
          </a:p>
          <a:p>
            <a:pPr algn="ctr"/>
            <a:endParaRPr lang="es-EC" sz="2000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27584" y="1196752"/>
            <a:ext cx="7128792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técnicas de higiene favorecen el proceso de crianza de los niños  y niñas de 3 meses a 5 años de edad, puesto que en esta etapa el niño tiene una mayor necesidad del cuidado físico por parte de un adulto.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827584" y="5301208"/>
            <a:ext cx="712879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autoridades al no desarrollar autoestima, autonomía, creatividad, felicidad, solidaridad y salud en los niños está reduciendo el desarrollo humano en los genios del futuro. 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827584" y="4293096"/>
            <a:ext cx="712879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maestras al no tener suficiente preparación sobre crianza humanizada no saben cómo relacionarlas con las técnicas de higiene. 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827584" y="3284984"/>
            <a:ext cx="712879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maestras no tienen el conocimiento a fondo sobre lo que es la crianza humanizada y eso perjudica para poner en práctica la crianza con los niños.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827584" y="2132856"/>
            <a:ext cx="7128792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técnicas de higiene desarrollan hábitos en los niños y niñas ya que al realizar actividades de limpieza y aseo personal frecuentemente, afianza en su cerebro la acción para posteriormente lograr la autonomía en el niño. </a:t>
            </a:r>
          </a:p>
          <a:p>
            <a:r>
              <a:rPr lang="es-EC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7993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755576" y="404664"/>
            <a:ext cx="7128792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</a:rPr>
              <a:t>Se recomienda a las maestras, utilizar el manual de actividades </a:t>
            </a:r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como una guía de rutinas de aseo, que fomentan la crianza humanizada de los niños de 3 meses a 5 años, logrando así su desarrollo integral, las mismas que facilitaran el desarrollo de </a:t>
            </a:r>
            <a:r>
              <a:rPr lang="es-EC" sz="1600" dirty="0">
                <a:solidFill>
                  <a:schemeClr val="tx1"/>
                </a:solidFill>
              </a:rPr>
              <a:t>las actividades a las maestras.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755576" y="1700808"/>
            <a:ext cx="7128792" cy="8640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Se recomienda a las maestras desarrollar un ambiente de trabajo óptimo para que los niños puedan sentirse bien al momento de adquirir nuevos conocimientos en el centro.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755576" y="2924944"/>
            <a:ext cx="7128792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autoridades deben capacitar continuamente a las maestras del centro infantil “Anna </a:t>
            </a:r>
            <a:r>
              <a:rPr lang="es-EC" sz="1600" dirty="0" err="1">
                <a:solidFill>
                  <a:schemeClr val="tx1"/>
                </a:solidFill>
                <a:latin typeface="Maiandra GD" panose="020E0502030308020204" pitchFamily="34" charset="0"/>
              </a:rPr>
              <a:t>Eleanor</a:t>
            </a:r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 Roosevelt”, para que fortalezcan sus conocimientos y tengan alternativas de higiene adecuadas para cada edad.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55576" y="5445224"/>
            <a:ext cx="7128792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maestras deben buscar estrategias llamativas, divertidas e innovadoras en donde los niños y niñas puedan desarrollar hábitos de aseo con agrado y satisfacción.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755576" y="4149080"/>
            <a:ext cx="7128792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Las maestras y los padres deben incentivar a los niños para que realicen rutinas de aseo a diario en el centro y en casa para fortalecer constantemente su higiene personal.</a:t>
            </a:r>
          </a:p>
        </p:txBody>
      </p:sp>
    </p:spTree>
    <p:extLst>
      <p:ext uri="{BB962C8B-B14F-4D97-AF65-F5344CB8AC3E}">
        <p14:creationId xmlns:p14="http://schemas.microsoft.com/office/powerpoint/2010/main" val="14861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22079" y="260648"/>
            <a:ext cx="6118273" cy="1512168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Capitulo VI</a:t>
            </a:r>
          </a:p>
          <a:p>
            <a:pPr algn="ctr"/>
            <a:r>
              <a:rPr lang="es-EC" sz="32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Propuesta</a:t>
            </a:r>
            <a:endParaRPr lang="es-EC" sz="3200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65" y="2636912"/>
            <a:ext cx="3024336" cy="307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9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05678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7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06818659"/>
              </p:ext>
            </p:extLst>
          </p:nvPr>
        </p:nvGraphicFramePr>
        <p:xfrm>
          <a:off x="2411760" y="20466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www.iep.chiapas.gob.mx/img/objetiv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66700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6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329802500"/>
              </p:ext>
            </p:extLst>
          </p:nvPr>
        </p:nvGraphicFramePr>
        <p:xfrm>
          <a:off x="827584" y="764704"/>
          <a:ext cx="734481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24622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4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2195749" y="3059546"/>
            <a:ext cx="4752502" cy="738908"/>
            <a:chOff x="671748" y="26589"/>
            <a:chExt cx="4752502" cy="738908"/>
          </a:xfrm>
        </p:grpSpPr>
        <p:sp>
          <p:nvSpPr>
            <p:cNvPr id="7" name="6 Rectángulo redondeado"/>
            <p:cNvSpPr/>
            <p:nvPr/>
          </p:nvSpPr>
          <p:spPr>
            <a:xfrm>
              <a:off x="671748" y="26589"/>
              <a:ext cx="4752502" cy="7389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C" sz="2400" b="1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Casilleros</a:t>
              </a:r>
              <a:endParaRPr lang="es-EC" sz="2400" b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93390" y="48231"/>
              <a:ext cx="4709218" cy="695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400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2348149" y="188640"/>
            <a:ext cx="4752502" cy="738908"/>
            <a:chOff x="671748" y="26589"/>
            <a:chExt cx="4752502" cy="738908"/>
          </a:xfrm>
        </p:grpSpPr>
        <p:sp>
          <p:nvSpPr>
            <p:cNvPr id="10" name="9 Rectángulo redondeado"/>
            <p:cNvSpPr/>
            <p:nvPr/>
          </p:nvSpPr>
          <p:spPr>
            <a:xfrm>
              <a:off x="671748" y="26589"/>
              <a:ext cx="4752502" cy="7389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693390" y="48231"/>
              <a:ext cx="4709218" cy="695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Comedor</a:t>
              </a:r>
              <a:endParaRPr lang="es-EC" sz="24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5906"/>
            <a:ext cx="2664296" cy="199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Patty\Pictures\2013-11-15 varios\varios 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5905"/>
            <a:ext cx="2660666" cy="19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7" y="3798454"/>
            <a:ext cx="2797555" cy="209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Patty\Pictures\2013-11-15 varios\varios 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66" y="3821221"/>
            <a:ext cx="2826411" cy="21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187624" y="620688"/>
            <a:ext cx="6840760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400" dirty="0" smtClean="0">
                <a:latin typeface="Maiandra GD" panose="020E0502030308020204" pitchFamily="34" charset="0"/>
              </a:rPr>
              <a:t>Técnicas de higiene para niños de 3 meses a 2 años</a:t>
            </a:r>
            <a:endParaRPr lang="es-EC" sz="4400" dirty="0">
              <a:latin typeface="Maiandra GD" panose="020E0502030308020204" pitchFamily="34" charset="0"/>
            </a:endParaRPr>
          </a:p>
        </p:txBody>
      </p:sp>
      <p:pic>
        <p:nvPicPr>
          <p:cNvPr id="6146" name="Picture 2" descr="http://t3.gstatic.com/images?q=tbn:ANd9GcSna7bxbd7R8x9Bc9EYmYtYNAYyLBnK7M3wjgGrdF-gSXxGvHuR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96" y="3765532"/>
            <a:ext cx="4811660" cy="218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2176616" y="332656"/>
            <a:ext cx="5059680" cy="884817"/>
            <a:chOff x="925" y="72771"/>
            <a:chExt cx="5059680" cy="884817"/>
          </a:xfrm>
        </p:grpSpPr>
        <p:sp>
          <p:nvSpPr>
            <p:cNvPr id="5" name="4 Rectángulo redondeado"/>
            <p:cNvSpPr/>
            <p:nvPr/>
          </p:nvSpPr>
          <p:spPr>
            <a:xfrm>
              <a:off x="925" y="72771"/>
              <a:ext cx="5059680" cy="8848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925" y="72771"/>
              <a:ext cx="5059680" cy="677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Técnica de higiene en el baño </a:t>
              </a:r>
              <a:endParaRPr lang="es-EC" sz="18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78274390"/>
              </p:ext>
            </p:extLst>
          </p:nvPr>
        </p:nvGraphicFramePr>
        <p:xfrm>
          <a:off x="683568" y="1397000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81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2723389140"/>
              </p:ext>
            </p:extLst>
          </p:nvPr>
        </p:nvGraphicFramePr>
        <p:xfrm>
          <a:off x="683568" y="404664"/>
          <a:ext cx="748883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2610400145"/>
              </p:ext>
            </p:extLst>
          </p:nvPr>
        </p:nvGraphicFramePr>
        <p:xfrm>
          <a:off x="611560" y="4450184"/>
          <a:ext cx="7488832" cy="207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376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763688" y="548680"/>
            <a:ext cx="5059680" cy="589878"/>
            <a:chOff x="925" y="191448"/>
            <a:chExt cx="5059680" cy="589878"/>
          </a:xfrm>
        </p:grpSpPr>
        <p:sp>
          <p:nvSpPr>
            <p:cNvPr id="6" name="5 Rectángulo redondeado"/>
            <p:cNvSpPr/>
            <p:nvPr/>
          </p:nvSpPr>
          <p:spPr>
            <a:xfrm>
              <a:off x="925" y="191448"/>
              <a:ext cx="5059680" cy="5898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925" y="191448"/>
              <a:ext cx="5059680" cy="451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Técnica de higiene ojos, nariz, oídos</a:t>
              </a:r>
              <a:endParaRPr lang="es-EC" sz="18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429395832"/>
              </p:ext>
            </p:extLst>
          </p:nvPr>
        </p:nvGraphicFramePr>
        <p:xfrm>
          <a:off x="755576" y="1397000"/>
          <a:ext cx="7632848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95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751572778"/>
              </p:ext>
            </p:extLst>
          </p:nvPr>
        </p:nvGraphicFramePr>
        <p:xfrm>
          <a:off x="611560" y="3284984"/>
          <a:ext cx="7488832" cy="207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025134719"/>
              </p:ext>
            </p:extLst>
          </p:nvPr>
        </p:nvGraphicFramePr>
        <p:xfrm>
          <a:off x="763960" y="836712"/>
          <a:ext cx="7488832" cy="207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5876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2042160" y="444904"/>
            <a:ext cx="5059680" cy="884817"/>
            <a:chOff x="925" y="72771"/>
            <a:chExt cx="5059680" cy="884817"/>
          </a:xfrm>
        </p:grpSpPr>
        <p:sp>
          <p:nvSpPr>
            <p:cNvPr id="5" name="4 Rectángulo redondeado"/>
            <p:cNvSpPr/>
            <p:nvPr/>
          </p:nvSpPr>
          <p:spPr>
            <a:xfrm>
              <a:off x="925" y="72771"/>
              <a:ext cx="5059680" cy="8848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925" y="219361"/>
              <a:ext cx="5059680" cy="677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Técnica de higiene en el cambio de pañal</a:t>
              </a:r>
              <a:endParaRPr lang="es-EC" sz="18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793368032"/>
              </p:ext>
            </p:extLst>
          </p:nvPr>
        </p:nvGraphicFramePr>
        <p:xfrm>
          <a:off x="971600" y="1397000"/>
          <a:ext cx="7056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86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65785956"/>
              </p:ext>
            </p:extLst>
          </p:nvPr>
        </p:nvGraphicFramePr>
        <p:xfrm>
          <a:off x="899592" y="908720"/>
          <a:ext cx="7488832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94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2195736" y="260648"/>
            <a:ext cx="5059680" cy="884817"/>
            <a:chOff x="925" y="72771"/>
            <a:chExt cx="5059680" cy="884817"/>
          </a:xfrm>
        </p:grpSpPr>
        <p:sp>
          <p:nvSpPr>
            <p:cNvPr id="7" name="6 Rectángulo redondeado"/>
            <p:cNvSpPr/>
            <p:nvPr/>
          </p:nvSpPr>
          <p:spPr>
            <a:xfrm>
              <a:off x="925" y="72771"/>
              <a:ext cx="5059680" cy="8848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925" y="72771"/>
              <a:ext cx="5059680" cy="677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Técnica de higiene bucal</a:t>
              </a:r>
              <a:endParaRPr lang="es-EC" sz="18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727392394"/>
              </p:ext>
            </p:extLst>
          </p:nvPr>
        </p:nvGraphicFramePr>
        <p:xfrm>
          <a:off x="683568" y="1397000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86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294375559"/>
              </p:ext>
            </p:extLst>
          </p:nvPr>
        </p:nvGraphicFramePr>
        <p:xfrm>
          <a:off x="611560" y="4378176"/>
          <a:ext cx="7488832" cy="207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899592" y="332656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Materiales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547664" y="1052736"/>
            <a:ext cx="30243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Cepillo de dedo	</a:t>
            </a:r>
          </a:p>
          <a:p>
            <a:pPr algn="just"/>
            <a:endParaRPr lang="es-EC" dirty="0"/>
          </a:p>
        </p:txBody>
      </p:sp>
      <p:pic>
        <p:nvPicPr>
          <p:cNvPr id="9" name="8 Imagen" descr="http://www.ultimastendenciasmoda.com/wp-content/uploads/2010/03/cepillo_dedal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95385"/>
            <a:ext cx="1151890" cy="161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Rectángulo redondeado"/>
          <p:cNvSpPr/>
          <p:nvPr/>
        </p:nvSpPr>
        <p:spPr>
          <a:xfrm>
            <a:off x="1547664" y="2658735"/>
            <a:ext cx="30243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Cepillo de entrenamiento	</a:t>
            </a:r>
          </a:p>
          <a:p>
            <a:pPr algn="just"/>
            <a:endParaRPr lang="es-EC" dirty="0"/>
          </a:p>
        </p:txBody>
      </p:sp>
      <p:pic>
        <p:nvPicPr>
          <p:cNvPr id="11" name="10 Imagen" descr="http://1.bp.blogspot.com/_NAWcNh_uEtA/S-OvrJFXGjI/AAAAAAAABXg/6rRFTQFeU-I/s1600/tbrsh_2111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46767"/>
            <a:ext cx="1543685" cy="1490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0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2195736" y="260648"/>
            <a:ext cx="5059680" cy="884817"/>
            <a:chOff x="925" y="72771"/>
            <a:chExt cx="5059680" cy="884817"/>
          </a:xfrm>
        </p:grpSpPr>
        <p:sp>
          <p:nvSpPr>
            <p:cNvPr id="7" name="6 Rectángulo redondeado"/>
            <p:cNvSpPr/>
            <p:nvPr/>
          </p:nvSpPr>
          <p:spPr>
            <a:xfrm>
              <a:off x="925" y="72771"/>
              <a:ext cx="5059680" cy="8848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925" y="72771"/>
              <a:ext cx="5059680" cy="677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Técnica de higiene en la alimentación</a:t>
              </a:r>
              <a:endParaRPr lang="es-EC" sz="18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3314200330"/>
              </p:ext>
            </p:extLst>
          </p:nvPr>
        </p:nvGraphicFramePr>
        <p:xfrm>
          <a:off x="611560" y="908720"/>
          <a:ext cx="7776864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84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857523692"/>
              </p:ext>
            </p:extLst>
          </p:nvPr>
        </p:nvGraphicFramePr>
        <p:xfrm>
          <a:off x="539552" y="476672"/>
          <a:ext cx="7056784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 descr="http://luisjmartinezj.freetzi.com/diseno/IMAGENES/problem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38" y="3501009"/>
            <a:ext cx="30480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755576" y="332656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Materiales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99592" y="1340768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Maiandra GD" panose="020E0502030308020204" pitchFamily="34" charset="0"/>
              </a:rPr>
              <a:t>B</a:t>
            </a:r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iberones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887715" y="4891794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Cuchara	</a:t>
            </a:r>
          </a:p>
          <a:p>
            <a:pPr algn="just"/>
            <a:endParaRPr lang="es-EC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971600" y="3212976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Plato plástico	</a:t>
            </a:r>
          </a:p>
          <a:p>
            <a:pPr algn="just"/>
            <a:endParaRPr lang="es-EC" dirty="0"/>
          </a:p>
        </p:txBody>
      </p:sp>
      <p:pic>
        <p:nvPicPr>
          <p:cNvPr id="20" name="19 Imagen" descr="http://padresnuevos.com/wp-content/uploads/2012/06/cuchar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33125" r="12811" b="27500"/>
          <a:stretch/>
        </p:blipFill>
        <p:spPr bwMode="auto">
          <a:xfrm>
            <a:off x="3894083" y="4805811"/>
            <a:ext cx="2623820" cy="748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20 Imagen" descr="http://padresnuevos.com/wp-content/uploads/2012/06/plato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9346" r="5296" b="6854"/>
          <a:stretch/>
        </p:blipFill>
        <p:spPr bwMode="auto">
          <a:xfrm>
            <a:off x="3988676" y="2691383"/>
            <a:ext cx="1668145" cy="1457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21 Imagen" descr="biberones de bebes ¿Cómo elegir el biberón correcto para su bebé?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21" y="1147439"/>
            <a:ext cx="1638300" cy="1399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2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187624" y="404664"/>
            <a:ext cx="6840760" cy="331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400" dirty="0" smtClean="0">
                <a:latin typeface="Maiandra GD" panose="020E0502030308020204" pitchFamily="34" charset="0"/>
              </a:rPr>
              <a:t>Técnicas de higiene para niños de </a:t>
            </a:r>
            <a:r>
              <a:rPr lang="es-EC" sz="4400" dirty="0">
                <a:latin typeface="Maiandra GD" panose="020E0502030308020204" pitchFamily="34" charset="0"/>
              </a:rPr>
              <a:t>2</a:t>
            </a:r>
            <a:r>
              <a:rPr lang="es-EC" sz="4400" dirty="0" smtClean="0">
                <a:latin typeface="Maiandra GD" panose="020E0502030308020204" pitchFamily="34" charset="0"/>
              </a:rPr>
              <a:t> a 5 años</a:t>
            </a:r>
            <a:endParaRPr lang="es-EC" sz="4400" dirty="0">
              <a:latin typeface="Maiandra GD" panose="020E0502030308020204" pitchFamily="34" charset="0"/>
            </a:endParaRPr>
          </a:p>
        </p:txBody>
      </p:sp>
      <p:pic>
        <p:nvPicPr>
          <p:cNvPr id="5122" name="Picture 2" descr="http://1.bp.blogspot.com/_dH21jpsnNwM/TID_ndvF4_I/AAAAAAAABmk/3LOdBSd-jEU/s320/todos+en+fila2+-.g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1088"/>
            <a:ext cx="5256584" cy="22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42613" y="656692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Vaso</a:t>
            </a:r>
          </a:p>
          <a:p>
            <a:pPr algn="just"/>
            <a:endParaRPr lang="es-EC" dirty="0"/>
          </a:p>
        </p:txBody>
      </p:sp>
      <p:pic>
        <p:nvPicPr>
          <p:cNvPr id="5" name="4 Imagen" descr="http://padresnuevos.com/wp-content/uploads/2012/06/vaso-para-beb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8105"/>
            <a:ext cx="1313925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 redondeado"/>
          <p:cNvSpPr/>
          <p:nvPr/>
        </p:nvSpPr>
        <p:spPr>
          <a:xfrm>
            <a:off x="877083" y="2444690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Baberos</a:t>
            </a:r>
          </a:p>
          <a:p>
            <a:pPr algn="just"/>
            <a:endParaRPr lang="es-EC" dirty="0"/>
          </a:p>
        </p:txBody>
      </p:sp>
      <p:pic>
        <p:nvPicPr>
          <p:cNvPr id="7" name="6 Imagen" descr="https://encrypted-tbn1.gstatic.com/images?q=tbn:ANd9GcSu8ZnMhdv15EqcoRg1yLCqQ3WZ-DC50m4Vohc2lRBkZFin9fBlN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85" y="2162809"/>
            <a:ext cx="1139825" cy="11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https://encrypted-tbn2.gstatic.com/images?q=tbn:ANd9GcR5h6Q8HPvB0iH-6_Mc__mYL1mLLBiEbRL5MOsE1aZ2FFQyCPLX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10" y="2240954"/>
            <a:ext cx="1080120" cy="107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https://encrypted-tbn3.gstatic.com/images?q=tbn:ANd9GcSaT_DM_L2f6RUB1SyHY8aYN6nCB6xYBYd58IKcBT3Pb4iPFIk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07" y="2156584"/>
            <a:ext cx="1321009" cy="101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https://encrypted-tbn2.gstatic.com/images?q=tbn:ANd9GcSJVqD1nfWy6nq_EX6jEv4HfUhcPLbngmhIr9AEp2gydZ_E7BbUv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79092"/>
            <a:ext cx="1120463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 redondeado"/>
          <p:cNvSpPr/>
          <p:nvPr/>
        </p:nvSpPr>
        <p:spPr>
          <a:xfrm>
            <a:off x="899592" y="4581128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Silla</a:t>
            </a:r>
          </a:p>
          <a:p>
            <a:pPr algn="just"/>
            <a:endParaRPr lang="es-EC" dirty="0"/>
          </a:p>
        </p:txBody>
      </p:sp>
      <p:pic>
        <p:nvPicPr>
          <p:cNvPr id="12" name="11 Imagen" descr="http://www.thebabycompany.com.ar/images/nota_sillasdecomer_elev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40"/>
          <a:stretch/>
        </p:blipFill>
        <p:spPr bwMode="auto">
          <a:xfrm>
            <a:off x="4258056" y="4581128"/>
            <a:ext cx="1625427" cy="936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 descr="http://www.thebabycompany.com.ar/images/nota_sillasdecomer_tigre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56"/>
          <a:stretch/>
        </p:blipFill>
        <p:spPr bwMode="auto">
          <a:xfrm>
            <a:off x="6507069" y="4450409"/>
            <a:ext cx="1152894" cy="1037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05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2195736" y="260648"/>
            <a:ext cx="5059680" cy="884817"/>
            <a:chOff x="925" y="72771"/>
            <a:chExt cx="5059680" cy="884817"/>
          </a:xfrm>
        </p:grpSpPr>
        <p:sp>
          <p:nvSpPr>
            <p:cNvPr id="6" name="5 Rectángulo redondeado"/>
            <p:cNvSpPr/>
            <p:nvPr/>
          </p:nvSpPr>
          <p:spPr>
            <a:xfrm>
              <a:off x="925" y="72771"/>
              <a:ext cx="5059680" cy="8848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925" y="72771"/>
              <a:ext cx="5059680" cy="677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Técnica de higiene en el baño</a:t>
              </a:r>
              <a:endParaRPr lang="es-EC" sz="18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250371018"/>
              </p:ext>
            </p:extLst>
          </p:nvPr>
        </p:nvGraphicFramePr>
        <p:xfrm>
          <a:off x="611560" y="1484784"/>
          <a:ext cx="7632848" cy="4315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069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71600" y="548680"/>
            <a:ext cx="24482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Materiales</a:t>
            </a:r>
          </a:p>
          <a:p>
            <a:pPr algn="ctr"/>
            <a:endParaRPr lang="es-EC" dirty="0"/>
          </a:p>
        </p:txBody>
      </p:sp>
      <p:sp>
        <p:nvSpPr>
          <p:cNvPr id="5" name="4 Rectángulo redondeado"/>
          <p:cNvSpPr/>
          <p:nvPr/>
        </p:nvSpPr>
        <p:spPr>
          <a:xfrm>
            <a:off x="1619672" y="1412139"/>
            <a:ext cx="2448272" cy="695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Maiandra GD" panose="020E0502030308020204" pitchFamily="34" charset="0"/>
              </a:rPr>
              <a:t>T</a:t>
            </a:r>
            <a:r>
              <a:rPr lang="es-EC" sz="20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oalla</a:t>
            </a:r>
            <a:endParaRPr lang="es-EC" sz="2000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808935" y="2852936"/>
            <a:ext cx="24482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Champo y jabón</a:t>
            </a:r>
            <a:endParaRPr lang="es-EC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pic>
        <p:nvPicPr>
          <p:cNvPr id="4098" name="Picture 2" descr="http://media.parabebes.com/productos/5/9/1/l.toalla-bano-con-capucha-pirata-haba_1272710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89" y="692696"/>
            <a:ext cx="1775230" cy="17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4854294" y="2745105"/>
            <a:ext cx="2141688" cy="1301711"/>
            <a:chOff x="2225706" y="2379807"/>
            <a:chExt cx="2141688" cy="1301711"/>
          </a:xfrm>
        </p:grpSpPr>
        <p:sp>
          <p:nvSpPr>
            <p:cNvPr id="10" name="9 Rectángulo redondeado"/>
            <p:cNvSpPr/>
            <p:nvPr/>
          </p:nvSpPr>
          <p:spPr>
            <a:xfrm>
              <a:off x="2225706" y="2379807"/>
              <a:ext cx="2141688" cy="1301711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2263832" y="2417933"/>
              <a:ext cx="2065436" cy="1225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4200" kern="1200" dirty="0"/>
            </a:p>
          </p:txBody>
        </p:sp>
      </p:grp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744313375"/>
              </p:ext>
            </p:extLst>
          </p:nvPr>
        </p:nvGraphicFramePr>
        <p:xfrm>
          <a:off x="683568" y="4365104"/>
          <a:ext cx="7488832" cy="207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01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Graphic spid="12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2195736" y="260648"/>
            <a:ext cx="5059680" cy="884817"/>
            <a:chOff x="925" y="72771"/>
            <a:chExt cx="5059680" cy="884817"/>
          </a:xfrm>
        </p:grpSpPr>
        <p:sp>
          <p:nvSpPr>
            <p:cNvPr id="5" name="4 Rectángulo redondeado"/>
            <p:cNvSpPr/>
            <p:nvPr/>
          </p:nvSpPr>
          <p:spPr>
            <a:xfrm>
              <a:off x="925" y="72771"/>
              <a:ext cx="5059680" cy="8848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925" y="72771"/>
              <a:ext cx="5059680" cy="677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Técnica de higiene bucal</a:t>
              </a:r>
              <a:endParaRPr lang="es-EC" sz="1800" b="1" kern="120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539552" y="1412776"/>
            <a:ext cx="23042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Pasos</a:t>
            </a:r>
            <a:endParaRPr lang="es-EC" sz="2000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971599" y="2204864"/>
            <a:ext cx="324036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C</a:t>
            </a:r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epille </a:t>
            </a:r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primero la superficie interior de cada diente</a:t>
            </a:r>
          </a:p>
        </p:txBody>
      </p:sp>
      <p:pic>
        <p:nvPicPr>
          <p:cNvPr id="12" name="11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3" b="43215"/>
          <a:stretch/>
        </p:blipFill>
        <p:spPr bwMode="auto">
          <a:xfrm>
            <a:off x="4536217" y="2002636"/>
            <a:ext cx="1828800" cy="1104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Rectángulo redondeado"/>
          <p:cNvSpPr/>
          <p:nvPr/>
        </p:nvSpPr>
        <p:spPr>
          <a:xfrm>
            <a:off x="971599" y="3309129"/>
            <a:ext cx="324036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Limpie las superficies exteriores de cada diente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971599" y="4365104"/>
            <a:ext cx="324036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Maiandra GD" panose="020E0502030308020204" pitchFamily="34" charset="0"/>
              </a:rPr>
              <a:t>Cepille la superficie de masticación de cada diente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971600" y="5445224"/>
            <a:ext cx="32403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Lave la lengua</a:t>
            </a:r>
            <a:endParaRPr lang="es-EC" sz="1600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pic>
        <p:nvPicPr>
          <p:cNvPr id="16" name="15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1" b="35094"/>
          <a:stretch/>
        </p:blipFill>
        <p:spPr bwMode="auto">
          <a:xfrm>
            <a:off x="4508939" y="2843847"/>
            <a:ext cx="1828800" cy="1170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9" b="34092"/>
          <a:stretch/>
        </p:blipFill>
        <p:spPr bwMode="auto">
          <a:xfrm>
            <a:off x="4455436" y="4014152"/>
            <a:ext cx="1828800" cy="1151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73" y="5166042"/>
            <a:ext cx="1748019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6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899592" y="33265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Materiales</a:t>
            </a:r>
            <a:endParaRPr lang="es-EC" sz="2000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899592" y="1700808"/>
            <a:ext cx="18722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Cepillo de dientes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9592" y="2996952"/>
            <a:ext cx="18722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Pasta dental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99592" y="4221088"/>
            <a:ext cx="18722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Enjuague bucal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899592" y="5517232"/>
            <a:ext cx="18722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Maiandra GD" panose="020E0502030308020204" pitchFamily="34" charset="0"/>
              </a:rPr>
              <a:t>Hilo dental</a:t>
            </a:r>
            <a:endParaRPr lang="es-EC" b="1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22" y="4141418"/>
            <a:ext cx="1792605" cy="8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http://www.almightydad.com/wp-content/uploads/2009/11/1_38428_F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3" y="5430523"/>
            <a:ext cx="1503222" cy="109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https://encrypted-tbn0.gstatic.com/images?q=tbn:ANd9GcQ78RSqOaBBUAfDsg2J060dkOB_L9FbnH8iENxJ7UqoxZ9S3jJ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 bwMode="auto">
          <a:xfrm>
            <a:off x="4095221" y="2759010"/>
            <a:ext cx="1262986" cy="1030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 descr="http://img.alibaba.com/photo/208562870/Kids_tooth_brush_with_print_logo_soft_kids_tooth_brush_children_oral_care_products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2" r="17373"/>
          <a:stretch/>
        </p:blipFill>
        <p:spPr bwMode="auto">
          <a:xfrm rot="5400000">
            <a:off x="4420929" y="1108248"/>
            <a:ext cx="878205" cy="1887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6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29"/>
              </p:ext>
            </p:extLst>
          </p:nvPr>
        </p:nvGraphicFramePr>
        <p:xfrm>
          <a:off x="179512" y="1600200"/>
          <a:ext cx="8568951" cy="128550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4406"/>
                <a:gridCol w="1644688"/>
                <a:gridCol w="2348963"/>
                <a:gridCol w="1632261"/>
                <a:gridCol w="1538633"/>
              </a:tblGrid>
              <a:tr h="332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DESTREZAS</a:t>
                      </a:r>
                      <a:endParaRPr lang="es-EC" sz="1600" dirty="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Maiandra GD" panose="020E0502030308020204" pitchFamily="34" charset="0"/>
                        </a:rPr>
                        <a:t>EXPERIENCIA DE APRENDIZAJE</a:t>
                      </a:r>
                      <a:endParaRPr lang="es-EC" sz="160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Maiandra GD" panose="020E0502030308020204" pitchFamily="34" charset="0"/>
                        </a:rPr>
                        <a:t>PROCESO METODOLÓGICO</a:t>
                      </a:r>
                      <a:endParaRPr lang="es-EC" sz="160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Maiandra GD" panose="020E0502030308020204" pitchFamily="34" charset="0"/>
                        </a:rPr>
                        <a:t>ESPACIOS Y RECURSOS</a:t>
                      </a:r>
                      <a:endParaRPr lang="es-EC" sz="160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EVALUACIÓN</a:t>
                      </a:r>
                      <a:endParaRPr lang="es-EC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</a:tr>
              <a:tr h="4541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Maiandra GD" panose="020E0502030308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Maiandra GD" panose="020E0502030308020204" pitchFamily="34" charset="0"/>
                        </a:rPr>
                        <a:t>Utilizar correctamente la cuchara, tenedor y el vaso cuando se alimenta de manera autónoma.</a:t>
                      </a:r>
                      <a:endParaRPr lang="es-EC" sz="160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Que el niño logre utilizar correctamente los utensilios para facilitar su alimentación</a:t>
                      </a:r>
                      <a:endParaRPr lang="es-EC" sz="1600" dirty="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Inicio: entonación de una canción, luego la maestra indicara imágenes sobre los diferentes tipos de cucharas que se utiliza para consumir los diferentes alimentos.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Desarrollo: participación de los niños y la maestra en el jugo de las cucharas, este juego se realizara en el comedor con la maestra y los niños aprendiendo la técnica correcta para utilizar las cucharas a la hora de comer estas son: la cuchara grande para sopa, la mediana para postres, la pequeña para te, y la miniatura para café, la maestra indicara a los niños cada cuchara mencionando como se utiliza en la mesa y que alimentos se pueden consumir con la misma, el niño tendrá estas cuatro cucharas a su alcance y experimentara cual es la cuchara que mejor utiliza para comer sus alimentos.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Cierre: la maestra realizara preguntas a los niños sobre que cuchara fue  la que mejor utilizaron y porque, de esta manera sabremos si lo niños adquirieron el conocimiento deseado por la maestra en clase.</a:t>
                      </a:r>
                      <a:endParaRPr lang="es-EC" sz="1600" dirty="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Salón de clases</a:t>
                      </a:r>
                    </a:p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Cucharas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Comedor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Tablero de higiene</a:t>
                      </a:r>
                      <a:endParaRPr lang="es-EC" sz="1600" dirty="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Maiandra GD" panose="020E0502030308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La maestra realizara preguntas sobre la utilización de los diferentes tipos de cucharas en la mesa, los niños que respondan correctamente colocan su </a:t>
                      </a:r>
                      <a:r>
                        <a:rPr lang="es-EC" sz="1600" dirty="0" err="1">
                          <a:effectLst/>
                          <a:latin typeface="Maiandra GD" panose="020E0502030308020204" pitchFamily="34" charset="0"/>
                        </a:rPr>
                        <a:t>sticker</a:t>
                      </a:r>
                      <a:r>
                        <a:rPr lang="es-EC" sz="1600" dirty="0">
                          <a:effectLst/>
                          <a:latin typeface="Maiandra GD" panose="020E0502030308020204" pitchFamily="34" charset="0"/>
                        </a:rPr>
                        <a:t> en el tablero de higiene.</a:t>
                      </a:r>
                      <a:endParaRPr lang="es-EC" sz="1600" dirty="0">
                        <a:effectLst/>
                        <a:latin typeface="Maiandra GD" panose="020E0502030308020204" pitchFamily="34" charset="0"/>
                        <a:ea typeface="Calibri"/>
                        <a:cs typeface="Times New Roman"/>
                      </a:endParaRPr>
                    </a:p>
                  </a:txBody>
                  <a:tcPr marL="36119" marR="36119" marT="0" marB="0"/>
                </a:tc>
              </a:tr>
            </a:tbl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46062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9512" y="-136616"/>
            <a:ext cx="838453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Nombre de la Institución: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 Anna </a:t>
            </a:r>
            <a:r>
              <a:rPr kumimoji="0" lang="es-EC" alt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Eleanor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 Roosevelt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Nombre del Docente: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Patricia Gualotuña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Subnivel: </a:t>
            </a:r>
            <a:r>
              <a:rPr lang="es-EC" altLang="es-EC" sz="1400" dirty="0" smtClean="0"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3 (4 – 5 años)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Eje de Desarrollo: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 Desarrollo personal y social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Ámbito de Aprendizaje: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Identidad y autonomía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Objetivo de Aprendizaje: </a:t>
            </a: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  <a:ea typeface="Calibri" pitchFamily="34" charset="0"/>
                <a:cs typeface="Times New Roman" pitchFamily="18" charset="0"/>
              </a:rPr>
              <a:t>Adquirir niveles de independencia en la ejecución de acciones cotidianas a través de la práctica de normas básicas de higiene y orden.</a:t>
            </a:r>
            <a:endParaRPr kumimoji="0" lang="es-EC" alt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1383" y="3404899"/>
            <a:ext cx="51125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</a:rPr>
              <a:t>GRACIAS</a:t>
            </a:r>
            <a:endParaRPr lang="es-E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096344" cy="265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755576" y="404664"/>
            <a:ext cx="5184576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/>
              <a:t>“</a:t>
            </a:r>
          </a:p>
          <a:p>
            <a:pPr algn="ctr"/>
            <a:r>
              <a:rPr lang="es-EC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El </a:t>
            </a:r>
            <a:r>
              <a:rPr lang="es-EC" sz="2400" dirty="0">
                <a:solidFill>
                  <a:schemeClr val="tx1"/>
                </a:solidFill>
                <a:latin typeface="Monotype Corsiva" panose="03010101010201010101" pitchFamily="66" charset="0"/>
              </a:rPr>
              <a:t>niño que ha aumentado su propia independencia con la adquisición de nuevas capacidades, solo puede desarrollarse normalmente si tiene libertad de acción."</a:t>
            </a:r>
            <a:br>
              <a:rPr lang="es-EC" sz="2400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es-EC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María Montessori</a:t>
            </a:r>
          </a:p>
          <a:p>
            <a:pPr algn="ctr"/>
            <a:endParaRPr lang="es-EC" sz="24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2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751606580"/>
              </p:ext>
            </p:extLst>
          </p:nvPr>
        </p:nvGraphicFramePr>
        <p:xfrm>
          <a:off x="1043607" y="1076844"/>
          <a:ext cx="6768753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Cheurón"/>
          <p:cNvSpPr/>
          <p:nvPr/>
        </p:nvSpPr>
        <p:spPr>
          <a:xfrm rot="5400000">
            <a:off x="940161" y="5212739"/>
            <a:ext cx="1287014" cy="1080120"/>
          </a:xfrm>
          <a:prstGeom prst="chevr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grpSp>
        <p:nvGrpSpPr>
          <p:cNvPr id="6" name="5 Grupo"/>
          <p:cNvGrpSpPr/>
          <p:nvPr/>
        </p:nvGrpSpPr>
        <p:grpSpPr>
          <a:xfrm>
            <a:off x="1979712" y="5085184"/>
            <a:ext cx="5904656" cy="1143802"/>
            <a:chOff x="1080122" y="3135610"/>
            <a:chExt cx="5688632" cy="1143802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3428369" y="939027"/>
              <a:ext cx="1143802" cy="5536967"/>
            </a:xfrm>
            <a:prstGeom prst="round2SameRect">
              <a:avLst/>
            </a:prstGeom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6"/>
            <p:cNvSpPr/>
            <p:nvPr/>
          </p:nvSpPr>
          <p:spPr>
            <a:xfrm>
              <a:off x="1080122" y="3191445"/>
              <a:ext cx="5688632" cy="1032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2065" rIns="12065" bIns="12065" numCol="1" spcCol="1270" anchor="ctr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900" kern="1200" dirty="0"/>
            </a:p>
          </p:txBody>
        </p:sp>
      </p:grp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235443033"/>
              </p:ext>
            </p:extLst>
          </p:nvPr>
        </p:nvGraphicFramePr>
        <p:xfrm>
          <a:off x="1657815" y="16465"/>
          <a:ext cx="5650489" cy="748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1 Rectángulo"/>
          <p:cNvSpPr/>
          <p:nvPr/>
        </p:nvSpPr>
        <p:spPr>
          <a:xfrm>
            <a:off x="2411760" y="5056920"/>
            <a:ext cx="547260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Maiandra GD" panose="020E0502030308020204" pitchFamily="34" charset="0"/>
              </a:rPr>
              <a:t>¿De qué manera se aplican las técnicas de higiene que fortalecerán la crianza humanizada de los niños de 3 meses a 5 años del CDI “Anna </a:t>
            </a:r>
            <a:r>
              <a:rPr lang="es-EC" dirty="0" err="1">
                <a:latin typeface="Maiandra GD" panose="020E0502030308020204" pitchFamily="34" charset="0"/>
              </a:rPr>
              <a:t>Eleanor</a:t>
            </a:r>
            <a:r>
              <a:rPr lang="es-EC" dirty="0">
                <a:latin typeface="Maiandra GD" panose="020E0502030308020204" pitchFamily="34" charset="0"/>
              </a:rPr>
              <a:t> Roosevelt”?</a:t>
            </a:r>
          </a:p>
        </p:txBody>
      </p:sp>
    </p:spTree>
    <p:extLst>
      <p:ext uri="{BB962C8B-B14F-4D97-AF65-F5344CB8AC3E}">
        <p14:creationId xmlns:p14="http://schemas.microsoft.com/office/powerpoint/2010/main" val="25651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505468550"/>
              </p:ext>
            </p:extLst>
          </p:nvPr>
        </p:nvGraphicFramePr>
        <p:xfrm>
          <a:off x="395536" y="1196752"/>
          <a:ext cx="7992888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683568" y="185958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Maiandra GD" panose="020E0502030308020204" pitchFamily="34" charset="0"/>
              </a:rPr>
              <a:t>Temporal</a:t>
            </a:r>
            <a:endParaRPr lang="es-EC" sz="2000" b="1" dirty="0">
              <a:latin typeface="Maiandra GD" panose="020E0502030308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98634" y="3156937"/>
            <a:ext cx="136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Maiandra GD" panose="020E0502030308020204" pitchFamily="34" charset="0"/>
              </a:rPr>
              <a:t>Espacial</a:t>
            </a:r>
            <a:endParaRPr lang="es-EC" sz="2000" b="1" dirty="0">
              <a:latin typeface="Maiandra GD" panose="020E0502030308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12518" y="4365104"/>
            <a:ext cx="165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Maiandra GD" panose="020E0502030308020204" pitchFamily="34" charset="0"/>
              </a:rPr>
              <a:t>Unidades de observación</a:t>
            </a:r>
            <a:endParaRPr lang="es-EC" b="1" dirty="0">
              <a:latin typeface="Maiandra GD" panose="020E0502030308020204" pitchFamily="34" charset="0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2051720" y="404664"/>
            <a:ext cx="5112568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Maiandra GD" panose="020E0502030308020204" pitchFamily="34" charset="0"/>
              </a:rPr>
              <a:t>Delimitación de la Investigación</a:t>
            </a:r>
            <a:endParaRPr lang="es-EC" sz="24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7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59747539"/>
              </p:ext>
            </p:extLst>
          </p:nvPr>
        </p:nvGraphicFramePr>
        <p:xfrm>
          <a:off x="467544" y="548680"/>
          <a:ext cx="792088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2699792" y="27089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Los niños</a:t>
            </a:r>
            <a:endParaRPr lang="es-EC" sz="1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436096" y="29249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Se busca</a:t>
            </a:r>
            <a:endParaRPr lang="es-EC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436096" y="465313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Esto conlleva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1335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603387167"/>
              </p:ext>
            </p:extLst>
          </p:nvPr>
        </p:nvGraphicFramePr>
        <p:xfrm>
          <a:off x="971600" y="620688"/>
          <a:ext cx="705678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://3.bp.blogspot.com/-95u525o16IA/URP0ZX4qzHI/AAAAAAAACSM/NffOKEvaRWk/s1600/cola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31236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0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2772</TotalTime>
  <Words>2354</Words>
  <Application>Microsoft Office PowerPoint</Application>
  <PresentationFormat>Presentación en pantalla (4:3)</PresentationFormat>
  <Paragraphs>416</Paragraphs>
  <Slides>58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Mirador</vt:lpstr>
      <vt:lpstr>DEPARTAMENTO DE CIENCIAS HUMANAS Y SOCIALES   CARRERA LICENCIATURA EN CIENCIAS DE LA EDUCACIÓN MENCIÓN EDUCACIÓN INFANTIL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Patty</dc:creator>
  <cp:lastModifiedBy>UMBRELLA-2</cp:lastModifiedBy>
  <cp:revision>259</cp:revision>
  <cp:lastPrinted>2013-12-13T12:39:07Z</cp:lastPrinted>
  <dcterms:created xsi:type="dcterms:W3CDTF">2013-12-11T06:21:36Z</dcterms:created>
  <dcterms:modified xsi:type="dcterms:W3CDTF">2014-02-07T15:12:33Z</dcterms:modified>
</cp:coreProperties>
</file>