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308" r:id="rId11"/>
    <p:sldId id="300" r:id="rId12"/>
    <p:sldId id="268" r:id="rId13"/>
    <p:sldId id="301" r:id="rId14"/>
    <p:sldId id="271" r:id="rId15"/>
    <p:sldId id="272" r:id="rId16"/>
    <p:sldId id="273" r:id="rId17"/>
    <p:sldId id="275" r:id="rId18"/>
    <p:sldId id="276" r:id="rId19"/>
    <p:sldId id="279" r:id="rId20"/>
    <p:sldId id="305" r:id="rId21"/>
    <p:sldId id="281" r:id="rId22"/>
    <p:sldId id="307" r:id="rId23"/>
    <p:sldId id="282" r:id="rId24"/>
    <p:sldId id="306" r:id="rId25"/>
    <p:sldId id="284" r:id="rId26"/>
    <p:sldId id="285" r:id="rId27"/>
    <p:sldId id="286" r:id="rId28"/>
    <p:sldId id="288" r:id="rId29"/>
    <p:sldId id="289" r:id="rId30"/>
    <p:sldId id="291" r:id="rId31"/>
    <p:sldId id="295" r:id="rId32"/>
    <p:sldId id="296" r:id="rId33"/>
    <p:sldId id="298" r:id="rId34"/>
    <p:sldId id="299" r:id="rId35"/>
    <p:sldId id="302" r:id="rId36"/>
    <p:sldId id="303" r:id="rId37"/>
    <p:sldId id="304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AF6"/>
    <a:srgbClr val="9094EA"/>
    <a:srgbClr val="33CCCC"/>
    <a:srgbClr val="C4329A"/>
    <a:srgbClr val="6699FF"/>
    <a:srgbClr val="A64EA8"/>
    <a:srgbClr val="4CAAA1"/>
    <a:srgbClr val="06F0B8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60"/>
  </p:normalViewPr>
  <p:slideViewPr>
    <p:cSldViewPr>
      <p:cViewPr>
        <p:scale>
          <a:sx n="50" d="100"/>
          <a:sy n="50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My%20Documents\Trabajos%20ESPE\TESIS\TESIS%20chi-cuadrado\INSTRUMENTOS%20DE%20OBSERVAC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My%20Documents\Trabajos%20ESPE\TESIS\TESIS%20chi-cuadrado\INSTRUMENTOS%20DE%20OBSERVAC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My%20Documents\Trabajos%20ESPE\TESIS\TESIS%20chi-cuadrado\INSTRUMENTOS%20DE%20OBSERVAC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My%20Documents\Trabajos%20ESPE\TESIS\TESIS%20chi-cuadrado\INSTRUMENTOS%20DE%20OBSERVAC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My%20Documents\Trabajos%20ESPE\TESIS\TESIS%20chi-cuadrado\INSTRUMENTOS%20DE%20OBSERVAC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STRUMENTOS%20DE%20OBSERVAC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/>
            </a:pPr>
            <a:r>
              <a:rPr lang="en-US"/>
              <a:t>Recuerda</a:t>
            </a:r>
            <a:r>
              <a:rPr lang="en-US" baseline="0"/>
              <a:t> 4 objetos que ha visto en una ilustración </a:t>
            </a:r>
            <a:endParaRPr lang="en-US"/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Hoja1!$C$6</c:f>
              <c:strCache>
                <c:ptCount val="1"/>
                <c:pt idx="0">
                  <c:v>Niños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Hoja1!$B$7:$B$9</c:f>
              <c:strCache>
                <c:ptCount val="3"/>
                <c:pt idx="0">
                  <c:v>Logra </c:v>
                </c:pt>
                <c:pt idx="1">
                  <c:v>Por lograr</c:v>
                </c:pt>
                <c:pt idx="2">
                  <c:v>No logra</c:v>
                </c:pt>
              </c:strCache>
            </c:strRef>
          </c:cat>
          <c:val>
            <c:numRef>
              <c:f>Hoja1!$C$7:$C$9</c:f>
              <c:numCache>
                <c:formatCode>General</c:formatCode>
                <c:ptCount val="3"/>
                <c:pt idx="0">
                  <c:v>21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/>
            </a:pPr>
            <a:r>
              <a:rPr lang="es-ES"/>
              <a:t>Nombra</a:t>
            </a:r>
            <a:r>
              <a:rPr lang="es-ES" baseline="0"/>
              <a:t> 5 texturas</a:t>
            </a:r>
            <a:endParaRPr lang="es-ES"/>
          </a:p>
        </c:rich>
      </c:tx>
      <c:layout/>
    </c:title>
    <c:plotArea>
      <c:layout/>
      <c:pie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Hoja1!$B$482:$B$484</c:f>
              <c:strCache>
                <c:ptCount val="3"/>
                <c:pt idx="0">
                  <c:v>Logra </c:v>
                </c:pt>
                <c:pt idx="1">
                  <c:v>Por lograr</c:v>
                </c:pt>
                <c:pt idx="2">
                  <c:v>No logra</c:v>
                </c:pt>
              </c:strCache>
            </c:strRef>
          </c:cat>
          <c:val>
            <c:numRef>
              <c:f>Hoja1!$C$482:$C$484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/>
            </a:pPr>
            <a:r>
              <a:rPr lang="es-ES"/>
              <a:t>Escoje</a:t>
            </a:r>
            <a:r>
              <a:rPr lang="es-ES" baseline="0"/>
              <a:t> el número de objetos que se le pide</a:t>
            </a:r>
            <a:endParaRPr lang="es-ES"/>
          </a:p>
        </c:rich>
      </c:tx>
      <c:layout>
        <c:manualLayout>
          <c:xMode val="edge"/>
          <c:yMode val="edge"/>
          <c:x val="0.17099717766939099"/>
          <c:y val="0"/>
        </c:manualLayout>
      </c:layout>
    </c:title>
    <c:plotArea>
      <c:layout/>
      <c:pie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Hoja1!$B$325:$B$327</c:f>
              <c:strCache>
                <c:ptCount val="3"/>
                <c:pt idx="0">
                  <c:v>Logra </c:v>
                </c:pt>
                <c:pt idx="1">
                  <c:v>Por lograr</c:v>
                </c:pt>
                <c:pt idx="2">
                  <c:v>No logra</c:v>
                </c:pt>
              </c:strCache>
            </c:strRef>
          </c:cat>
          <c:val>
            <c:numRef>
              <c:f>Hoja1!$C$325:$C$327</c:f>
              <c:numCache>
                <c:formatCode>General</c:formatCode>
                <c:ptCount val="3"/>
                <c:pt idx="0">
                  <c:v>26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/>
            </a:pPr>
            <a:r>
              <a:rPr lang="es-ES"/>
              <a:t>Construye</a:t>
            </a:r>
            <a:r>
              <a:rPr lang="es-ES" baseline="0"/>
              <a:t> pirámide, imitando al adulto</a:t>
            </a:r>
            <a:endParaRPr lang="es-ES"/>
          </a:p>
        </c:rich>
      </c:tx>
      <c:layout>
        <c:manualLayout>
          <c:xMode val="edge"/>
          <c:yMode val="edge"/>
          <c:x val="0.17163319347506553"/>
          <c:y val="2.7350235922704448E-2"/>
        </c:manualLayout>
      </c:layout>
    </c:title>
    <c:plotArea>
      <c:layout/>
      <c:pie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Hoja1!$B$419:$B$421</c:f>
              <c:strCache>
                <c:ptCount val="3"/>
                <c:pt idx="0">
                  <c:v>Logra </c:v>
                </c:pt>
                <c:pt idx="1">
                  <c:v>Por lograr</c:v>
                </c:pt>
                <c:pt idx="2">
                  <c:v>No logra</c:v>
                </c:pt>
              </c:strCache>
            </c:strRef>
          </c:cat>
          <c:val>
            <c:numRef>
              <c:f>Hoja1!$C$419:$C$421</c:f>
              <c:numCache>
                <c:formatCode>General</c:formatCode>
                <c:ptCount val="3"/>
                <c:pt idx="0">
                  <c:v>16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title>
      <c:tx>
        <c:rich>
          <a:bodyPr/>
          <a:lstStyle/>
          <a:p>
            <a:pPr>
              <a:defRPr/>
            </a:pPr>
            <a:r>
              <a:rPr lang="es-ES"/>
              <a:t>Repite</a:t>
            </a:r>
            <a:r>
              <a:rPr lang="es-ES" baseline="0"/>
              <a:t> y crea trabalenguas, adivinanzas</a:t>
            </a:r>
            <a:endParaRPr lang="es-ES"/>
          </a:p>
        </c:rich>
      </c:tx>
      <c:layout/>
    </c:title>
    <c:plotArea>
      <c:layout/>
      <c:pie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Hoja1!$B$180:$B$182</c:f>
              <c:strCache>
                <c:ptCount val="3"/>
                <c:pt idx="0">
                  <c:v>Logra </c:v>
                </c:pt>
                <c:pt idx="1">
                  <c:v>Por lograr</c:v>
                </c:pt>
                <c:pt idx="2">
                  <c:v>No logra</c:v>
                </c:pt>
              </c:strCache>
            </c:strRef>
          </c:cat>
          <c:val>
            <c:numRef>
              <c:f>Hoja1!$C$180:$C$182</c:f>
              <c:numCache>
                <c:formatCode>General</c:formatCode>
                <c:ptCount val="3"/>
                <c:pt idx="0">
                  <c:v>5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6567687704398434E-2"/>
          <c:y val="1.8428428018069865E-2"/>
          <c:w val="0.9141083480073382"/>
          <c:h val="0.78973399351681683"/>
        </c:manualLayout>
      </c:layout>
      <c:bar3DChart>
        <c:barDir val="col"/>
        <c:grouping val="clustered"/>
        <c:ser>
          <c:idx val="0"/>
          <c:order val="0"/>
          <c:tx>
            <c:strRef>
              <c:f>Hoja1!$G$7</c:f>
              <c:strCache>
                <c:ptCount val="1"/>
                <c:pt idx="0">
                  <c:v>EXITOS</c:v>
                </c:pt>
              </c:strCache>
            </c:strRef>
          </c:tx>
          <c:cat>
            <c:strRef>
              <c:f>Hoja1!$F$8:$F$12</c:f>
              <c:strCache>
                <c:ptCount val="5"/>
                <c:pt idx="0">
                  <c:v>MEMORIA</c:v>
                </c:pt>
                <c:pt idx="1">
                  <c:v>ATENCIÓN</c:v>
                </c:pt>
                <c:pt idx="2">
                  <c:v>PERCEPCIÓN</c:v>
                </c:pt>
                <c:pt idx="3">
                  <c:v>OBSERVACIÓN</c:v>
                </c:pt>
                <c:pt idx="4">
                  <c:v>LENGUAJE</c:v>
                </c:pt>
              </c:strCache>
            </c:strRef>
          </c:cat>
          <c:val>
            <c:numRef>
              <c:f>Hoja1!$G$8:$G$12</c:f>
              <c:numCache>
                <c:formatCode>General</c:formatCode>
                <c:ptCount val="5"/>
                <c:pt idx="0">
                  <c:v>96</c:v>
                </c:pt>
                <c:pt idx="1">
                  <c:v>180</c:v>
                </c:pt>
                <c:pt idx="2">
                  <c:v>86</c:v>
                </c:pt>
                <c:pt idx="3">
                  <c:v>58</c:v>
                </c:pt>
                <c:pt idx="4">
                  <c:v>46</c:v>
                </c:pt>
              </c:numCache>
            </c:numRef>
          </c:val>
        </c:ser>
        <c:ser>
          <c:idx val="1"/>
          <c:order val="1"/>
          <c:tx>
            <c:strRef>
              <c:f>Hoja1!$H$7</c:f>
              <c:strCache>
                <c:ptCount val="1"/>
                <c:pt idx="0">
                  <c:v>NO EXITOS</c:v>
                </c:pt>
              </c:strCache>
            </c:strRef>
          </c:tx>
          <c:cat>
            <c:strRef>
              <c:f>Hoja1!$F$8:$F$12</c:f>
              <c:strCache>
                <c:ptCount val="5"/>
                <c:pt idx="0">
                  <c:v>MEMORIA</c:v>
                </c:pt>
                <c:pt idx="1">
                  <c:v>ATENCIÓN</c:v>
                </c:pt>
                <c:pt idx="2">
                  <c:v>PERCEPCIÓN</c:v>
                </c:pt>
                <c:pt idx="3">
                  <c:v>OBSERVACIÓN</c:v>
                </c:pt>
                <c:pt idx="4">
                  <c:v>LENGUAJE</c:v>
                </c:pt>
              </c:strCache>
            </c:strRef>
          </c:cat>
          <c:val>
            <c:numRef>
              <c:f>Hoja1!$H$8:$H$12</c:f>
              <c:numCache>
                <c:formatCode>General</c:formatCode>
                <c:ptCount val="5"/>
                <c:pt idx="0">
                  <c:v>21</c:v>
                </c:pt>
                <c:pt idx="1">
                  <c:v>13</c:v>
                </c:pt>
                <c:pt idx="2">
                  <c:v>13</c:v>
                </c:pt>
                <c:pt idx="3">
                  <c:v>6</c:v>
                </c:pt>
                <c:pt idx="4">
                  <c:v>19</c:v>
                </c:pt>
              </c:numCache>
            </c:numRef>
          </c:val>
        </c:ser>
        <c:dLbls>
          <c:showVal val="1"/>
        </c:dLbls>
        <c:gapWidth val="75"/>
        <c:shape val="cylinder"/>
        <c:axId val="71320320"/>
        <c:axId val="71321856"/>
        <c:axId val="0"/>
      </c:bar3DChart>
      <c:catAx>
        <c:axId val="71320320"/>
        <c:scaling>
          <c:orientation val="minMax"/>
        </c:scaling>
        <c:axPos val="b"/>
        <c:majorTickMark val="none"/>
        <c:tickLblPos val="nextTo"/>
        <c:crossAx val="71321856"/>
        <c:crosses val="autoZero"/>
        <c:auto val="1"/>
        <c:lblAlgn val="ctr"/>
        <c:lblOffset val="100"/>
      </c:catAx>
      <c:valAx>
        <c:axId val="71321856"/>
        <c:scaling>
          <c:orientation val="minMax"/>
        </c:scaling>
        <c:axPos val="l"/>
        <c:numFmt formatCode="General" sourceLinked="1"/>
        <c:majorTickMark val="none"/>
        <c:tickLblPos val="nextTo"/>
        <c:crossAx val="713203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gap"/>
  </c:chart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D714E-FE3A-4D98-B405-4CE60F7CBCA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85B7991-521A-4BB3-8E2E-24EB51FC85C3}">
      <dgm:prSet phldrT="[Texto]" custT="1"/>
      <dgm:spPr>
        <a:solidFill>
          <a:srgbClr val="4CAAA1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SITUACIÓN PROBLEMÁTICA</a:t>
          </a:r>
          <a:endParaRPr lang="es-E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57A3E1-D334-43E4-96A5-6B5DD1B23694}" type="parTrans" cxnId="{13887A8F-E68E-4634-97B7-8910E28F97AA}">
      <dgm:prSet/>
      <dgm:spPr/>
      <dgm:t>
        <a:bodyPr/>
        <a:lstStyle/>
        <a:p>
          <a:endParaRPr lang="es-ES"/>
        </a:p>
      </dgm:t>
    </dgm:pt>
    <dgm:pt modelId="{3595F855-EB10-4DD4-A4AB-1CAB75BAB65B}" type="sibTrans" cxnId="{13887A8F-E68E-4634-97B7-8910E28F97AA}">
      <dgm:prSet/>
      <dgm:spPr/>
      <dgm:t>
        <a:bodyPr/>
        <a:lstStyle/>
        <a:p>
          <a:endParaRPr lang="es-ES"/>
        </a:p>
      </dgm:t>
    </dgm:pt>
    <dgm:pt modelId="{3C8A03C7-B5F1-492C-9E84-E6E942FC543B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</a:t>
          </a:r>
          <a:r>
            <a:rPr lang="en-US" sz="18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Estimulación</a:t>
          </a:r>
          <a:r>
            <a:rPr lang="en-US" sz="18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Temprana</a:t>
          </a:r>
          <a:r>
            <a:rPr lang="en-US" sz="18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</a:t>
          </a:r>
          <a:r>
            <a:rPr lang="en-US" sz="18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una</a:t>
          </a:r>
          <a:r>
            <a:rPr lang="en-US" sz="18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disciplina</a:t>
          </a:r>
          <a:endParaRPr lang="es-E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A0C523-E975-4D52-A630-15DF0CF35217}" type="parTrans" cxnId="{EDD715F0-9D06-47DF-9A7E-262F0AC7447D}">
      <dgm:prSet/>
      <dgm:spPr/>
      <dgm:t>
        <a:bodyPr/>
        <a:lstStyle/>
        <a:p>
          <a:endParaRPr lang="es-ES"/>
        </a:p>
      </dgm:t>
    </dgm:pt>
    <dgm:pt modelId="{C8792D19-002B-4F40-923F-1449E16C53E1}" type="sibTrans" cxnId="{EDD715F0-9D06-47DF-9A7E-262F0AC7447D}">
      <dgm:prSet/>
      <dgm:spPr/>
      <dgm:t>
        <a:bodyPr/>
        <a:lstStyle/>
        <a:p>
          <a:endParaRPr lang="es-ES"/>
        </a:p>
      </dgm:t>
    </dgm:pt>
    <dgm:pt modelId="{0F27DCE9-BA76-496B-A585-4F47C9E3CC3F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Falta de Estimulación Temprana en los niños</a:t>
          </a:r>
          <a:endParaRPr lang="es-E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993F5A-F76E-49B9-85CF-A2D123135FED}" type="parTrans" cxnId="{13437727-BD3F-406D-BF1E-89F66FC9B86E}">
      <dgm:prSet/>
      <dgm:spPr/>
      <dgm:t>
        <a:bodyPr/>
        <a:lstStyle/>
        <a:p>
          <a:endParaRPr lang="es-ES"/>
        </a:p>
      </dgm:t>
    </dgm:pt>
    <dgm:pt modelId="{89F7F6C8-60B2-4C62-A3A0-30F5AB47A28E}" type="sibTrans" cxnId="{13437727-BD3F-406D-BF1E-89F66FC9B86E}">
      <dgm:prSet/>
      <dgm:spPr/>
      <dgm:t>
        <a:bodyPr/>
        <a:lstStyle/>
        <a:p>
          <a:endParaRPr lang="es-ES"/>
        </a:p>
      </dgm:t>
    </dgm:pt>
    <dgm:pt modelId="{3C66CA3B-B188-4B3A-8FE5-916F95B1EF81}">
      <dgm:prSet phldrT="[Texto]" custT="1"/>
      <dgm:spPr>
        <a:solidFill>
          <a:srgbClr val="9094EA"/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Niños que ingresan al Centro Infantil, no han recibido E. T</a:t>
          </a:r>
          <a:endParaRPr lang="es-E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FD54C3-4C33-4909-9C6D-B17AFBCFAE28}" type="parTrans" cxnId="{D9188E48-A237-430D-99EF-B954E1389582}">
      <dgm:prSet/>
      <dgm:spPr/>
      <dgm:t>
        <a:bodyPr/>
        <a:lstStyle/>
        <a:p>
          <a:endParaRPr lang="es-ES"/>
        </a:p>
      </dgm:t>
    </dgm:pt>
    <dgm:pt modelId="{69484A2A-D46A-4606-BD02-FB2B920B8BD7}" type="sibTrans" cxnId="{D9188E48-A237-430D-99EF-B954E1389582}">
      <dgm:prSet/>
      <dgm:spPr/>
      <dgm:t>
        <a:bodyPr/>
        <a:lstStyle/>
        <a:p>
          <a:endParaRPr lang="es-ES"/>
        </a:p>
      </dgm:t>
    </dgm:pt>
    <dgm:pt modelId="{01353802-DD12-4A3E-B6A0-A1BA9F81D805}">
      <dgm:prSet phldrT="[Texto]" custT="1"/>
      <dgm:spPr>
        <a:solidFill>
          <a:srgbClr val="A64EA8"/>
        </a:solidFill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Niños libres y motivados</a:t>
          </a:r>
          <a:endParaRPr lang="es-E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C0E553-E18A-4A43-B91D-5CF253AFC426}" type="sibTrans" cxnId="{443838E8-4263-4B30-B650-52BA4324D748}">
      <dgm:prSet/>
      <dgm:spPr/>
      <dgm:t>
        <a:bodyPr/>
        <a:lstStyle/>
        <a:p>
          <a:endParaRPr lang="es-ES"/>
        </a:p>
      </dgm:t>
    </dgm:pt>
    <dgm:pt modelId="{685EC491-3E14-4503-A52D-7CB33656201A}" type="parTrans" cxnId="{443838E8-4263-4B30-B650-52BA4324D748}">
      <dgm:prSet/>
      <dgm:spPr/>
      <dgm:t>
        <a:bodyPr/>
        <a:lstStyle/>
        <a:p>
          <a:endParaRPr lang="es-ES"/>
        </a:p>
      </dgm:t>
    </dgm:pt>
    <dgm:pt modelId="{9BBCAC39-CEBB-4CBC-B7DE-3287946F381E}">
      <dgm:prSet phldrT="[Texto]" custScaleX="134655" custScaleY="10676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  <dgm:pt modelId="{5A5B6D42-170B-49DD-9B99-EFC84E210F8D}" type="parTrans" cxnId="{DC3340BA-1445-4001-839A-7BE039FA8186}">
      <dgm:prSet/>
      <dgm:spPr/>
      <dgm:t>
        <a:bodyPr/>
        <a:lstStyle/>
        <a:p>
          <a:endParaRPr lang="es-ES"/>
        </a:p>
      </dgm:t>
    </dgm:pt>
    <dgm:pt modelId="{AD4722FA-C98E-4A78-83DF-6DC5833CB82B}" type="sibTrans" cxnId="{DC3340BA-1445-4001-839A-7BE039FA8186}">
      <dgm:prSet/>
      <dgm:spPr/>
      <dgm:t>
        <a:bodyPr/>
        <a:lstStyle/>
        <a:p>
          <a:endParaRPr lang="es-ES"/>
        </a:p>
      </dgm:t>
    </dgm:pt>
    <dgm:pt modelId="{CBC0F981-00CF-4C14-8513-91B67537F14D}">
      <dgm:prSet/>
      <dgm:spPr/>
      <dgm:t>
        <a:bodyPr/>
        <a:lstStyle/>
        <a:p>
          <a:endParaRPr lang="es-ES"/>
        </a:p>
      </dgm:t>
    </dgm:pt>
    <dgm:pt modelId="{E565B5E5-1159-483E-B7C1-A361F5698A5C}" type="parTrans" cxnId="{0C34023E-10E5-4999-9908-2EA5633A8423}">
      <dgm:prSet/>
      <dgm:spPr/>
      <dgm:t>
        <a:bodyPr/>
        <a:lstStyle/>
        <a:p>
          <a:endParaRPr lang="es-ES"/>
        </a:p>
      </dgm:t>
    </dgm:pt>
    <dgm:pt modelId="{5964CCA3-3396-41EA-B7EB-B5B0039796E0}" type="sibTrans" cxnId="{0C34023E-10E5-4999-9908-2EA5633A8423}">
      <dgm:prSet/>
      <dgm:spPr/>
      <dgm:t>
        <a:bodyPr/>
        <a:lstStyle/>
        <a:p>
          <a:endParaRPr lang="es-ES"/>
        </a:p>
      </dgm:t>
    </dgm:pt>
    <dgm:pt modelId="{BF6369F9-BC7C-4C7E-991A-79D4E31E55E3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Poco</a:t>
          </a:r>
          <a:r>
            <a:rPr lang="es-EC" sz="18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interés por parte de los Padres</a:t>
          </a:r>
          <a:endParaRPr lang="es-E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BFEB48-ED82-4A72-9860-B1E7877E4E89}" type="parTrans" cxnId="{BDE27A63-10BC-40C6-8CA8-00CCCED8CE38}">
      <dgm:prSet/>
      <dgm:spPr/>
      <dgm:t>
        <a:bodyPr/>
        <a:lstStyle/>
        <a:p>
          <a:endParaRPr lang="es-ES"/>
        </a:p>
      </dgm:t>
    </dgm:pt>
    <dgm:pt modelId="{49C355AC-E7B4-4B5A-8014-A26A496C099B}" type="sibTrans" cxnId="{BDE27A63-10BC-40C6-8CA8-00CCCED8CE38}">
      <dgm:prSet/>
      <dgm:spPr/>
      <dgm:t>
        <a:bodyPr/>
        <a:lstStyle/>
        <a:p>
          <a:endParaRPr lang="es-ES"/>
        </a:p>
      </dgm:t>
    </dgm:pt>
    <dgm:pt modelId="{3481FCD6-4278-4136-9EF4-2BFBFD0DD3B5}" type="pres">
      <dgm:prSet presAssocID="{EE0D714E-FE3A-4D98-B405-4CE60F7CBC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4B369A-1003-4F41-8B5F-5793DCB33D41}" type="pres">
      <dgm:prSet presAssocID="{085B7991-521A-4BB3-8E2E-24EB51FC85C3}" presName="centerShape" presStyleLbl="node0" presStyleIdx="0" presStyleCnt="1" custScaleX="213522" custScaleY="107180" custLinFactNeighborX="-2830" custLinFactNeighborY="-2019"/>
      <dgm:spPr/>
      <dgm:t>
        <a:bodyPr/>
        <a:lstStyle/>
        <a:p>
          <a:endParaRPr lang="es-ES"/>
        </a:p>
      </dgm:t>
    </dgm:pt>
    <dgm:pt modelId="{5F65DD6C-B333-444B-AD37-1E828B06D84C}" type="pres">
      <dgm:prSet presAssocID="{ECA0C523-E975-4D52-A630-15DF0CF35217}" presName="parTrans" presStyleLbl="sibTrans2D1" presStyleIdx="0" presStyleCnt="5"/>
      <dgm:spPr/>
      <dgm:t>
        <a:bodyPr/>
        <a:lstStyle/>
        <a:p>
          <a:endParaRPr lang="es-ES"/>
        </a:p>
      </dgm:t>
    </dgm:pt>
    <dgm:pt modelId="{31B3289A-728D-4B98-BBF4-C52429F0207A}" type="pres">
      <dgm:prSet presAssocID="{ECA0C523-E975-4D52-A630-15DF0CF35217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5EC1B8FD-B36A-4973-AB4D-8DFC89289258}" type="pres">
      <dgm:prSet presAssocID="{3C8A03C7-B5F1-492C-9E84-E6E942FC543B}" presName="node" presStyleLbl="node1" presStyleIdx="0" presStyleCnt="5" custScaleX="134655" custScaleY="106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2AEC2-D5AD-43D2-897F-6524D1773FFE}" type="pres">
      <dgm:prSet presAssocID="{CA993F5A-F76E-49B9-85CF-A2D123135FED}" presName="parTrans" presStyleLbl="sibTrans2D1" presStyleIdx="1" presStyleCnt="5"/>
      <dgm:spPr/>
      <dgm:t>
        <a:bodyPr/>
        <a:lstStyle/>
        <a:p>
          <a:endParaRPr lang="es-ES"/>
        </a:p>
      </dgm:t>
    </dgm:pt>
    <dgm:pt modelId="{888C1B0A-F022-4B1C-B3E1-3839E4EDC305}" type="pres">
      <dgm:prSet presAssocID="{CA993F5A-F76E-49B9-85CF-A2D123135FED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77629BEC-75E7-4EB3-B0CD-1C81D00025C7}" type="pres">
      <dgm:prSet presAssocID="{0F27DCE9-BA76-496B-A585-4F47C9E3CC3F}" presName="node" presStyleLbl="node1" presStyleIdx="1" presStyleCnt="5" custScaleX="112396" custRadScaleRad="117824" custRadScaleInc="19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5C7B5A-D5DC-46F7-AEAE-CFCDB0544CAF}" type="pres">
      <dgm:prSet presAssocID="{64BFEB48-ED82-4A72-9860-B1E7877E4E89}" presName="parTrans" presStyleLbl="sibTrans2D1" presStyleIdx="2" presStyleCnt="5"/>
      <dgm:spPr/>
      <dgm:t>
        <a:bodyPr/>
        <a:lstStyle/>
        <a:p>
          <a:endParaRPr lang="es-ES"/>
        </a:p>
      </dgm:t>
    </dgm:pt>
    <dgm:pt modelId="{BFAC5EC8-A00F-4327-8D83-EBDADB689B71}" type="pres">
      <dgm:prSet presAssocID="{64BFEB48-ED82-4A72-9860-B1E7877E4E89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83DB7298-E0D2-4D9A-9DF0-2E49E11976DA}" type="pres">
      <dgm:prSet presAssocID="{BF6369F9-BC7C-4C7E-991A-79D4E31E55E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08E3FD-DD2B-4C92-83A3-124DFA8D4944}" type="pres">
      <dgm:prSet presAssocID="{E9FD54C3-4C33-4909-9C6D-B17AFBCFAE28}" presName="parTrans" presStyleLbl="sibTrans2D1" presStyleIdx="3" presStyleCnt="5"/>
      <dgm:spPr/>
      <dgm:t>
        <a:bodyPr/>
        <a:lstStyle/>
        <a:p>
          <a:endParaRPr lang="es-ES"/>
        </a:p>
      </dgm:t>
    </dgm:pt>
    <dgm:pt modelId="{3B92A6C9-542F-4DBB-AB64-4BA227C14AEE}" type="pres">
      <dgm:prSet presAssocID="{E9FD54C3-4C33-4909-9C6D-B17AFBCFAE28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A7A81B75-2BCC-497B-AA22-9013C34F8EBB}" type="pres">
      <dgm:prSet presAssocID="{3C66CA3B-B188-4B3A-8FE5-916F95B1EF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03C25-B061-420E-90D3-4E3BD63FE828}" type="pres">
      <dgm:prSet presAssocID="{685EC491-3E14-4503-A52D-7CB33656201A}" presName="parTrans" presStyleLbl="sibTrans2D1" presStyleIdx="4" presStyleCnt="5" custLinFactNeighborX="-44257" custLinFactNeighborY="2553"/>
      <dgm:spPr/>
      <dgm:t>
        <a:bodyPr/>
        <a:lstStyle/>
        <a:p>
          <a:endParaRPr lang="es-ES"/>
        </a:p>
      </dgm:t>
    </dgm:pt>
    <dgm:pt modelId="{A90DF460-D416-4BB6-B14B-8B4F1119699B}" type="pres">
      <dgm:prSet presAssocID="{685EC491-3E14-4503-A52D-7CB33656201A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51B54B14-BCD2-4DD6-A8EC-64A8D46894B7}" type="pres">
      <dgm:prSet presAssocID="{01353802-DD12-4A3E-B6A0-A1BA9F81D805}" presName="node" presStyleLbl="node1" presStyleIdx="4" presStyleCnt="5" custRadScaleRad="134229" custRadScaleInc="-59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F33084-9BF1-4516-9B43-E992076AE5A6}" type="presOf" srcId="{685EC491-3E14-4503-A52D-7CB33656201A}" destId="{A90DF460-D416-4BB6-B14B-8B4F1119699B}" srcOrd="1" destOrd="0" presId="urn:microsoft.com/office/officeart/2005/8/layout/radial5"/>
    <dgm:cxn modelId="{0C3ED728-0232-4056-877B-07415A28F7C4}" type="presOf" srcId="{ECA0C523-E975-4D52-A630-15DF0CF35217}" destId="{5F65DD6C-B333-444B-AD37-1E828B06D84C}" srcOrd="0" destOrd="0" presId="urn:microsoft.com/office/officeart/2005/8/layout/radial5"/>
    <dgm:cxn modelId="{D5147CB5-41A2-4311-B27E-903627651320}" type="presOf" srcId="{64BFEB48-ED82-4A72-9860-B1E7877E4E89}" destId="{135C7B5A-D5DC-46F7-AEAE-CFCDB0544CAF}" srcOrd="0" destOrd="0" presId="urn:microsoft.com/office/officeart/2005/8/layout/radial5"/>
    <dgm:cxn modelId="{13887A8F-E68E-4634-97B7-8910E28F97AA}" srcId="{EE0D714E-FE3A-4D98-B405-4CE60F7CBCA7}" destId="{085B7991-521A-4BB3-8E2E-24EB51FC85C3}" srcOrd="0" destOrd="0" parTransId="{AA57A3E1-D334-43E4-96A5-6B5DD1B23694}" sibTransId="{3595F855-EB10-4DD4-A4AB-1CAB75BAB65B}"/>
    <dgm:cxn modelId="{DC3340BA-1445-4001-839A-7BE039FA8186}" srcId="{EE0D714E-FE3A-4D98-B405-4CE60F7CBCA7}" destId="{9BBCAC39-CEBB-4CBC-B7DE-3287946F381E}" srcOrd="1" destOrd="0" parTransId="{5A5B6D42-170B-49DD-9B99-EFC84E210F8D}" sibTransId="{AD4722FA-C98E-4A78-83DF-6DC5833CB82B}"/>
    <dgm:cxn modelId="{17E8A866-85C4-477F-A3CA-1B891E91E978}" type="presOf" srcId="{64BFEB48-ED82-4A72-9860-B1E7877E4E89}" destId="{BFAC5EC8-A00F-4327-8D83-EBDADB689B71}" srcOrd="1" destOrd="0" presId="urn:microsoft.com/office/officeart/2005/8/layout/radial5"/>
    <dgm:cxn modelId="{0FE333B3-3EB6-44FA-AD0D-1E47472CDABF}" type="presOf" srcId="{CA993F5A-F76E-49B9-85CF-A2D123135FED}" destId="{5F12AEC2-D5AD-43D2-897F-6524D1773FFE}" srcOrd="0" destOrd="0" presId="urn:microsoft.com/office/officeart/2005/8/layout/radial5"/>
    <dgm:cxn modelId="{382AC0F6-A3B5-49D1-9299-E73816E293D5}" type="presOf" srcId="{ECA0C523-E975-4D52-A630-15DF0CF35217}" destId="{31B3289A-728D-4B98-BBF4-C52429F0207A}" srcOrd="1" destOrd="0" presId="urn:microsoft.com/office/officeart/2005/8/layout/radial5"/>
    <dgm:cxn modelId="{9543C10C-4D34-4901-8092-FEEBA76A0156}" type="presOf" srcId="{E9FD54C3-4C33-4909-9C6D-B17AFBCFAE28}" destId="{3D08E3FD-DD2B-4C92-83A3-124DFA8D4944}" srcOrd="0" destOrd="0" presId="urn:microsoft.com/office/officeart/2005/8/layout/radial5"/>
    <dgm:cxn modelId="{192FBC7D-1B6A-4990-AEDE-18AF5D4860AE}" type="presOf" srcId="{685EC491-3E14-4503-A52D-7CB33656201A}" destId="{40703C25-B061-420E-90D3-4E3BD63FE828}" srcOrd="0" destOrd="0" presId="urn:microsoft.com/office/officeart/2005/8/layout/radial5"/>
    <dgm:cxn modelId="{BDE27A63-10BC-40C6-8CA8-00CCCED8CE38}" srcId="{085B7991-521A-4BB3-8E2E-24EB51FC85C3}" destId="{BF6369F9-BC7C-4C7E-991A-79D4E31E55E3}" srcOrd="2" destOrd="0" parTransId="{64BFEB48-ED82-4A72-9860-B1E7877E4E89}" sibTransId="{49C355AC-E7B4-4B5A-8014-A26A496C099B}"/>
    <dgm:cxn modelId="{0C34023E-10E5-4999-9908-2EA5633A8423}" srcId="{EE0D714E-FE3A-4D98-B405-4CE60F7CBCA7}" destId="{CBC0F981-00CF-4C14-8513-91B67537F14D}" srcOrd="2" destOrd="0" parTransId="{E565B5E5-1159-483E-B7C1-A361F5698A5C}" sibTransId="{5964CCA3-3396-41EA-B7EB-B5B0039796E0}"/>
    <dgm:cxn modelId="{EADD8120-DDBC-4CE9-AA9A-2BA6E6E9A1BF}" type="presOf" srcId="{BF6369F9-BC7C-4C7E-991A-79D4E31E55E3}" destId="{83DB7298-E0D2-4D9A-9DF0-2E49E11976DA}" srcOrd="0" destOrd="0" presId="urn:microsoft.com/office/officeart/2005/8/layout/radial5"/>
    <dgm:cxn modelId="{EDD715F0-9D06-47DF-9A7E-262F0AC7447D}" srcId="{085B7991-521A-4BB3-8E2E-24EB51FC85C3}" destId="{3C8A03C7-B5F1-492C-9E84-E6E942FC543B}" srcOrd="0" destOrd="0" parTransId="{ECA0C523-E975-4D52-A630-15DF0CF35217}" sibTransId="{C8792D19-002B-4F40-923F-1449E16C53E1}"/>
    <dgm:cxn modelId="{13437727-BD3F-406D-BF1E-89F66FC9B86E}" srcId="{085B7991-521A-4BB3-8E2E-24EB51FC85C3}" destId="{0F27DCE9-BA76-496B-A585-4F47C9E3CC3F}" srcOrd="1" destOrd="0" parTransId="{CA993F5A-F76E-49B9-85CF-A2D123135FED}" sibTransId="{89F7F6C8-60B2-4C62-A3A0-30F5AB47A28E}"/>
    <dgm:cxn modelId="{653EE1EF-70B7-4983-8232-6EE5FF43B1B7}" type="presOf" srcId="{085B7991-521A-4BB3-8E2E-24EB51FC85C3}" destId="{EF4B369A-1003-4F41-8B5F-5793DCB33D41}" srcOrd="0" destOrd="0" presId="urn:microsoft.com/office/officeart/2005/8/layout/radial5"/>
    <dgm:cxn modelId="{160D03C9-A568-49FD-AD8A-741EF5FAC7E8}" type="presOf" srcId="{3C8A03C7-B5F1-492C-9E84-E6E942FC543B}" destId="{5EC1B8FD-B36A-4973-AB4D-8DFC89289258}" srcOrd="0" destOrd="0" presId="urn:microsoft.com/office/officeart/2005/8/layout/radial5"/>
    <dgm:cxn modelId="{E1CAE48C-CB0C-4DE5-91A9-F5CE3E4EFDB9}" type="presOf" srcId="{CA993F5A-F76E-49B9-85CF-A2D123135FED}" destId="{888C1B0A-F022-4B1C-B3E1-3839E4EDC305}" srcOrd="1" destOrd="0" presId="urn:microsoft.com/office/officeart/2005/8/layout/radial5"/>
    <dgm:cxn modelId="{23FEC0A6-7CBA-48CE-9300-0E82A4EC0A1D}" type="presOf" srcId="{3C66CA3B-B188-4B3A-8FE5-916F95B1EF81}" destId="{A7A81B75-2BCC-497B-AA22-9013C34F8EBB}" srcOrd="0" destOrd="0" presId="urn:microsoft.com/office/officeart/2005/8/layout/radial5"/>
    <dgm:cxn modelId="{3D8ACFA4-DED7-4911-B134-43BE21B92F03}" type="presOf" srcId="{EE0D714E-FE3A-4D98-B405-4CE60F7CBCA7}" destId="{3481FCD6-4278-4136-9EF4-2BFBFD0DD3B5}" srcOrd="0" destOrd="0" presId="urn:microsoft.com/office/officeart/2005/8/layout/radial5"/>
    <dgm:cxn modelId="{F4382957-5079-4A00-A9B6-736B08665358}" type="presOf" srcId="{01353802-DD12-4A3E-B6A0-A1BA9F81D805}" destId="{51B54B14-BCD2-4DD6-A8EC-64A8D46894B7}" srcOrd="0" destOrd="0" presId="urn:microsoft.com/office/officeart/2005/8/layout/radial5"/>
    <dgm:cxn modelId="{D9188E48-A237-430D-99EF-B954E1389582}" srcId="{085B7991-521A-4BB3-8E2E-24EB51FC85C3}" destId="{3C66CA3B-B188-4B3A-8FE5-916F95B1EF81}" srcOrd="3" destOrd="0" parTransId="{E9FD54C3-4C33-4909-9C6D-B17AFBCFAE28}" sibTransId="{69484A2A-D46A-4606-BD02-FB2B920B8BD7}"/>
    <dgm:cxn modelId="{BFBCDC8E-B56A-4A5D-847B-2EE3957998F4}" type="presOf" srcId="{E9FD54C3-4C33-4909-9C6D-B17AFBCFAE28}" destId="{3B92A6C9-542F-4DBB-AB64-4BA227C14AEE}" srcOrd="1" destOrd="0" presId="urn:microsoft.com/office/officeart/2005/8/layout/radial5"/>
    <dgm:cxn modelId="{443838E8-4263-4B30-B650-52BA4324D748}" srcId="{085B7991-521A-4BB3-8E2E-24EB51FC85C3}" destId="{01353802-DD12-4A3E-B6A0-A1BA9F81D805}" srcOrd="4" destOrd="0" parTransId="{685EC491-3E14-4503-A52D-7CB33656201A}" sibTransId="{F6C0E553-E18A-4A43-B91D-5CF253AFC426}"/>
    <dgm:cxn modelId="{F1CD99C4-1E7F-4A35-ACAC-68C34D63354C}" type="presOf" srcId="{0F27DCE9-BA76-496B-A585-4F47C9E3CC3F}" destId="{77629BEC-75E7-4EB3-B0CD-1C81D00025C7}" srcOrd="0" destOrd="0" presId="urn:microsoft.com/office/officeart/2005/8/layout/radial5"/>
    <dgm:cxn modelId="{B2D38764-3BAD-423E-8BE7-AFB6DC975752}" type="presParOf" srcId="{3481FCD6-4278-4136-9EF4-2BFBFD0DD3B5}" destId="{EF4B369A-1003-4F41-8B5F-5793DCB33D41}" srcOrd="0" destOrd="0" presId="urn:microsoft.com/office/officeart/2005/8/layout/radial5"/>
    <dgm:cxn modelId="{3BB9000B-776F-48F4-B5E0-ACA9619A95E7}" type="presParOf" srcId="{3481FCD6-4278-4136-9EF4-2BFBFD0DD3B5}" destId="{5F65DD6C-B333-444B-AD37-1E828B06D84C}" srcOrd="1" destOrd="0" presId="urn:microsoft.com/office/officeart/2005/8/layout/radial5"/>
    <dgm:cxn modelId="{AF664E62-9104-48E2-B7AF-F3B6457C0324}" type="presParOf" srcId="{5F65DD6C-B333-444B-AD37-1E828B06D84C}" destId="{31B3289A-728D-4B98-BBF4-C52429F0207A}" srcOrd="0" destOrd="0" presId="urn:microsoft.com/office/officeart/2005/8/layout/radial5"/>
    <dgm:cxn modelId="{8836BEE7-F4A1-4BD3-8D98-E7F3CB0F48FD}" type="presParOf" srcId="{3481FCD6-4278-4136-9EF4-2BFBFD0DD3B5}" destId="{5EC1B8FD-B36A-4973-AB4D-8DFC89289258}" srcOrd="2" destOrd="0" presId="urn:microsoft.com/office/officeart/2005/8/layout/radial5"/>
    <dgm:cxn modelId="{E27BECDA-D928-4C67-94C4-6B3C5E0A294B}" type="presParOf" srcId="{3481FCD6-4278-4136-9EF4-2BFBFD0DD3B5}" destId="{5F12AEC2-D5AD-43D2-897F-6524D1773FFE}" srcOrd="3" destOrd="0" presId="urn:microsoft.com/office/officeart/2005/8/layout/radial5"/>
    <dgm:cxn modelId="{FFC19F74-28BB-4294-99A3-B1FA3F68AED4}" type="presParOf" srcId="{5F12AEC2-D5AD-43D2-897F-6524D1773FFE}" destId="{888C1B0A-F022-4B1C-B3E1-3839E4EDC305}" srcOrd="0" destOrd="0" presId="urn:microsoft.com/office/officeart/2005/8/layout/radial5"/>
    <dgm:cxn modelId="{C75BA0EE-65B9-430B-940E-D3BC95FDF689}" type="presParOf" srcId="{3481FCD6-4278-4136-9EF4-2BFBFD0DD3B5}" destId="{77629BEC-75E7-4EB3-B0CD-1C81D00025C7}" srcOrd="4" destOrd="0" presId="urn:microsoft.com/office/officeart/2005/8/layout/radial5"/>
    <dgm:cxn modelId="{621619A7-0540-4895-B1C2-127A414762BE}" type="presParOf" srcId="{3481FCD6-4278-4136-9EF4-2BFBFD0DD3B5}" destId="{135C7B5A-D5DC-46F7-AEAE-CFCDB0544CAF}" srcOrd="5" destOrd="0" presId="urn:microsoft.com/office/officeart/2005/8/layout/radial5"/>
    <dgm:cxn modelId="{A9A2FF89-E17C-49A9-A835-99C1D71023BE}" type="presParOf" srcId="{135C7B5A-D5DC-46F7-AEAE-CFCDB0544CAF}" destId="{BFAC5EC8-A00F-4327-8D83-EBDADB689B71}" srcOrd="0" destOrd="0" presId="urn:microsoft.com/office/officeart/2005/8/layout/radial5"/>
    <dgm:cxn modelId="{FB781BAA-9DB9-40CB-849C-5DCA0E581203}" type="presParOf" srcId="{3481FCD6-4278-4136-9EF4-2BFBFD0DD3B5}" destId="{83DB7298-E0D2-4D9A-9DF0-2E49E11976DA}" srcOrd="6" destOrd="0" presId="urn:microsoft.com/office/officeart/2005/8/layout/radial5"/>
    <dgm:cxn modelId="{9FE8F3CE-4982-45C1-B690-AD74D0CA0AB9}" type="presParOf" srcId="{3481FCD6-4278-4136-9EF4-2BFBFD0DD3B5}" destId="{3D08E3FD-DD2B-4C92-83A3-124DFA8D4944}" srcOrd="7" destOrd="0" presId="urn:microsoft.com/office/officeart/2005/8/layout/radial5"/>
    <dgm:cxn modelId="{9FC32233-F22C-44C8-B5DC-2792C5F563D1}" type="presParOf" srcId="{3D08E3FD-DD2B-4C92-83A3-124DFA8D4944}" destId="{3B92A6C9-542F-4DBB-AB64-4BA227C14AEE}" srcOrd="0" destOrd="0" presId="urn:microsoft.com/office/officeart/2005/8/layout/radial5"/>
    <dgm:cxn modelId="{18E95D05-EDCC-4CD0-8268-3D3A6AA78D6A}" type="presParOf" srcId="{3481FCD6-4278-4136-9EF4-2BFBFD0DD3B5}" destId="{A7A81B75-2BCC-497B-AA22-9013C34F8EBB}" srcOrd="8" destOrd="0" presId="urn:microsoft.com/office/officeart/2005/8/layout/radial5"/>
    <dgm:cxn modelId="{9BB7B81E-1F31-4E44-AE7A-08BA83B60129}" type="presParOf" srcId="{3481FCD6-4278-4136-9EF4-2BFBFD0DD3B5}" destId="{40703C25-B061-420E-90D3-4E3BD63FE828}" srcOrd="9" destOrd="0" presId="urn:microsoft.com/office/officeart/2005/8/layout/radial5"/>
    <dgm:cxn modelId="{16C07C64-0F98-4505-83B4-A35B8DEE8825}" type="presParOf" srcId="{40703C25-B061-420E-90D3-4E3BD63FE828}" destId="{A90DF460-D416-4BB6-B14B-8B4F1119699B}" srcOrd="0" destOrd="0" presId="urn:microsoft.com/office/officeart/2005/8/layout/radial5"/>
    <dgm:cxn modelId="{695E1930-5487-47A4-8A41-D5A5E2E7D51C}" type="presParOf" srcId="{3481FCD6-4278-4136-9EF4-2BFBFD0DD3B5}" destId="{51B54B14-BCD2-4DD6-A8EC-64A8D46894B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8B7959-BCEE-46BC-B5B2-A1B46A9AD1C6}" type="doc">
      <dgm:prSet loTypeId="urn:microsoft.com/office/officeart/2005/8/layout/cycle7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C3F5AB3-3BB4-4156-823A-7654F1707052}">
      <dgm:prSet phldrT="[Texto]" custT="1"/>
      <dgm:spPr/>
      <dgm:t>
        <a:bodyPr/>
        <a:lstStyle/>
        <a:p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Niños motivados, para mantener siempre una buena autoestima durante proceso de aprendizaje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3103F57F-6D95-499D-AFB7-63D8280551FF}" type="parTrans" cxnId="{BA1ADE1F-3B8E-4112-B256-6D8E09B6A3E4}">
      <dgm:prSet/>
      <dgm:spPr/>
      <dgm:t>
        <a:bodyPr/>
        <a:lstStyle/>
        <a:p>
          <a:endParaRPr lang="es-ES"/>
        </a:p>
      </dgm:t>
    </dgm:pt>
    <dgm:pt modelId="{387B5313-A0B8-4A13-8340-4E1FC8E58050}" type="sibTrans" cxnId="{BA1ADE1F-3B8E-4112-B256-6D8E09B6A3E4}">
      <dgm:prSet/>
      <dgm:spPr/>
      <dgm:t>
        <a:bodyPr/>
        <a:lstStyle/>
        <a:p>
          <a:endParaRPr lang="es-ES"/>
        </a:p>
      </dgm:t>
    </dgm:pt>
    <dgm:pt modelId="{FD384FED-2F16-445E-B0ED-3C5C1F304889}">
      <dgm:prSet custT="1"/>
      <dgm:spPr/>
      <dgm:t>
        <a:bodyPr/>
        <a:lstStyle/>
        <a:p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Maestras preparadas para estimular a los niños/as a aprender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2620548F-5857-4F05-B768-7BA3E608823D}" type="parTrans" cxnId="{58009026-2250-41B0-B333-A92BF8600E11}">
      <dgm:prSet/>
      <dgm:spPr/>
      <dgm:t>
        <a:bodyPr/>
        <a:lstStyle/>
        <a:p>
          <a:endParaRPr lang="es-ES"/>
        </a:p>
      </dgm:t>
    </dgm:pt>
    <dgm:pt modelId="{0E6FAEBA-D642-4B6F-A2BB-7616F411BAD1}" type="sibTrans" cxnId="{58009026-2250-41B0-B333-A92BF8600E11}">
      <dgm:prSet/>
      <dgm:spPr/>
      <dgm:t>
        <a:bodyPr/>
        <a:lstStyle/>
        <a:p>
          <a:endParaRPr lang="es-ES"/>
        </a:p>
      </dgm:t>
    </dgm:pt>
    <dgm:pt modelId="{597F5664-DC26-4C8F-8A24-FC02F0AB3A8F}">
      <dgm:prSet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Ó</a:t>
          </a:r>
          <a:r>
            <a:rPr lang="es-ES" sz="1600" dirty="0" err="1" smtClean="0">
              <a:latin typeface="Times New Roman" pitchFamily="18" charset="0"/>
              <a:cs typeface="Times New Roman" pitchFamily="18" charset="0"/>
            </a:rPr>
            <a:t>ptimo</a:t>
          </a:r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 desarrollo en los niños/as en el área cognitiva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FB7D9A38-44EC-4955-87FA-335DF4396914}" type="parTrans" cxnId="{D0823615-57C6-4C60-ACED-C97596B09D4B}">
      <dgm:prSet/>
      <dgm:spPr/>
      <dgm:t>
        <a:bodyPr/>
        <a:lstStyle/>
        <a:p>
          <a:endParaRPr lang="es-ES"/>
        </a:p>
      </dgm:t>
    </dgm:pt>
    <dgm:pt modelId="{BFF5E89A-3AAA-417A-8D1A-E0C952520554}" type="sibTrans" cxnId="{D0823615-57C6-4C60-ACED-C97596B09D4B}">
      <dgm:prSet/>
      <dgm:spPr/>
      <dgm:t>
        <a:bodyPr/>
        <a:lstStyle/>
        <a:p>
          <a:endParaRPr lang="es-ES"/>
        </a:p>
      </dgm:t>
    </dgm:pt>
    <dgm:pt modelId="{AF24EC10-75E5-4E4B-82DF-16079D3B4C87}" type="pres">
      <dgm:prSet presAssocID="{E38B7959-BCEE-46BC-B5B2-A1B46A9AD1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4FB8ACA-C8A0-400B-A984-97B73F701C35}" type="pres">
      <dgm:prSet presAssocID="{6C3F5AB3-3BB4-4156-823A-7654F17070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1C3E3D-40B6-48C4-A03E-56F3A96127A0}" type="pres">
      <dgm:prSet presAssocID="{387B5313-A0B8-4A13-8340-4E1FC8E58050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7861C3A-ED33-4403-A74A-FAB24C01E692}" type="pres">
      <dgm:prSet presAssocID="{387B5313-A0B8-4A13-8340-4E1FC8E58050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7A0BCA66-8500-43EC-8AD7-83FE88C1A397}" type="pres">
      <dgm:prSet presAssocID="{597F5664-DC26-4C8F-8A24-FC02F0AB3A8F}" presName="node" presStyleLbl="node1" presStyleIdx="1" presStyleCnt="3" custRadScaleRad="100133" custRadScaleInc="37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7B00C9-2C2D-4DCE-8CC8-D91B3D6F7B66}" type="pres">
      <dgm:prSet presAssocID="{BFF5E89A-3AAA-417A-8D1A-E0C952520554}" presName="sibTrans" presStyleLbl="sibTrans2D1" presStyleIdx="1" presStyleCnt="3"/>
      <dgm:spPr/>
      <dgm:t>
        <a:bodyPr/>
        <a:lstStyle/>
        <a:p>
          <a:endParaRPr lang="es-ES"/>
        </a:p>
      </dgm:t>
    </dgm:pt>
    <dgm:pt modelId="{4C084B3B-3387-4FFC-8768-1839789AFD66}" type="pres">
      <dgm:prSet presAssocID="{BFF5E89A-3AAA-417A-8D1A-E0C952520554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0F1DDC90-5664-43FC-99E6-BA9B1A071A59}" type="pres">
      <dgm:prSet presAssocID="{FD384FED-2F16-445E-B0ED-3C5C1F30488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8F3D48-9C2C-4CB1-9A42-F9D704343173}" type="pres">
      <dgm:prSet presAssocID="{0E6FAEBA-D642-4B6F-A2BB-7616F411BAD1}" presName="sibTrans" presStyleLbl="sibTrans2D1" presStyleIdx="2" presStyleCnt="3"/>
      <dgm:spPr/>
      <dgm:t>
        <a:bodyPr/>
        <a:lstStyle/>
        <a:p>
          <a:endParaRPr lang="es-ES"/>
        </a:p>
      </dgm:t>
    </dgm:pt>
    <dgm:pt modelId="{55916521-BD30-4CBD-998D-5F6999B53751}" type="pres">
      <dgm:prSet presAssocID="{0E6FAEBA-D642-4B6F-A2BB-7616F411BAD1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D0823615-57C6-4C60-ACED-C97596B09D4B}" srcId="{E38B7959-BCEE-46BC-B5B2-A1B46A9AD1C6}" destId="{597F5664-DC26-4C8F-8A24-FC02F0AB3A8F}" srcOrd="1" destOrd="0" parTransId="{FB7D9A38-44EC-4955-87FA-335DF4396914}" sibTransId="{BFF5E89A-3AAA-417A-8D1A-E0C952520554}"/>
    <dgm:cxn modelId="{2623083F-002C-4D3D-959A-3359AF09B44B}" type="presOf" srcId="{387B5313-A0B8-4A13-8340-4E1FC8E58050}" destId="{D7861C3A-ED33-4403-A74A-FAB24C01E692}" srcOrd="1" destOrd="0" presId="urn:microsoft.com/office/officeart/2005/8/layout/cycle7"/>
    <dgm:cxn modelId="{D5DB2C6A-CE6E-47D8-BCA5-FF70D4989B99}" type="presOf" srcId="{BFF5E89A-3AAA-417A-8D1A-E0C952520554}" destId="{4C084B3B-3387-4FFC-8768-1839789AFD66}" srcOrd="1" destOrd="0" presId="urn:microsoft.com/office/officeart/2005/8/layout/cycle7"/>
    <dgm:cxn modelId="{39C9C628-5110-4635-A848-ED258CDEC627}" type="presOf" srcId="{E38B7959-BCEE-46BC-B5B2-A1B46A9AD1C6}" destId="{AF24EC10-75E5-4E4B-82DF-16079D3B4C87}" srcOrd="0" destOrd="0" presId="urn:microsoft.com/office/officeart/2005/8/layout/cycle7"/>
    <dgm:cxn modelId="{8E01ECED-6519-4A04-98BE-D84BE9B572AF}" type="presOf" srcId="{0E6FAEBA-D642-4B6F-A2BB-7616F411BAD1}" destId="{8A8F3D48-9C2C-4CB1-9A42-F9D704343173}" srcOrd="0" destOrd="0" presId="urn:microsoft.com/office/officeart/2005/8/layout/cycle7"/>
    <dgm:cxn modelId="{158D8B7E-8E6C-4A76-BCD2-D4BCCF7C4FC3}" type="presOf" srcId="{BFF5E89A-3AAA-417A-8D1A-E0C952520554}" destId="{687B00C9-2C2D-4DCE-8CC8-D91B3D6F7B66}" srcOrd="0" destOrd="0" presId="urn:microsoft.com/office/officeart/2005/8/layout/cycle7"/>
    <dgm:cxn modelId="{E27F747E-5ECE-4642-A417-4A8ECFDF6935}" type="presOf" srcId="{6C3F5AB3-3BB4-4156-823A-7654F1707052}" destId="{B4FB8ACA-C8A0-400B-A984-97B73F701C35}" srcOrd="0" destOrd="0" presId="urn:microsoft.com/office/officeart/2005/8/layout/cycle7"/>
    <dgm:cxn modelId="{66424DB9-65D7-43C7-81A4-146F3D6664EC}" type="presOf" srcId="{597F5664-DC26-4C8F-8A24-FC02F0AB3A8F}" destId="{7A0BCA66-8500-43EC-8AD7-83FE88C1A397}" srcOrd="0" destOrd="0" presId="urn:microsoft.com/office/officeart/2005/8/layout/cycle7"/>
    <dgm:cxn modelId="{12CE6CCC-E34B-4447-8E19-058F86463786}" type="presOf" srcId="{FD384FED-2F16-445E-B0ED-3C5C1F304889}" destId="{0F1DDC90-5664-43FC-99E6-BA9B1A071A59}" srcOrd="0" destOrd="0" presId="urn:microsoft.com/office/officeart/2005/8/layout/cycle7"/>
    <dgm:cxn modelId="{58009026-2250-41B0-B333-A92BF8600E11}" srcId="{E38B7959-BCEE-46BC-B5B2-A1B46A9AD1C6}" destId="{FD384FED-2F16-445E-B0ED-3C5C1F304889}" srcOrd="2" destOrd="0" parTransId="{2620548F-5857-4F05-B768-7BA3E608823D}" sibTransId="{0E6FAEBA-D642-4B6F-A2BB-7616F411BAD1}"/>
    <dgm:cxn modelId="{81A652DE-355A-4874-B874-9D4D3CD14A57}" type="presOf" srcId="{0E6FAEBA-D642-4B6F-A2BB-7616F411BAD1}" destId="{55916521-BD30-4CBD-998D-5F6999B53751}" srcOrd="1" destOrd="0" presId="urn:microsoft.com/office/officeart/2005/8/layout/cycle7"/>
    <dgm:cxn modelId="{BA1ADE1F-3B8E-4112-B256-6D8E09B6A3E4}" srcId="{E38B7959-BCEE-46BC-B5B2-A1B46A9AD1C6}" destId="{6C3F5AB3-3BB4-4156-823A-7654F1707052}" srcOrd="0" destOrd="0" parTransId="{3103F57F-6D95-499D-AFB7-63D8280551FF}" sibTransId="{387B5313-A0B8-4A13-8340-4E1FC8E58050}"/>
    <dgm:cxn modelId="{F011B1AC-9EEE-4E53-83CE-E34CF74F036B}" type="presOf" srcId="{387B5313-A0B8-4A13-8340-4E1FC8E58050}" destId="{361C3E3D-40B6-48C4-A03E-56F3A96127A0}" srcOrd="0" destOrd="0" presId="urn:microsoft.com/office/officeart/2005/8/layout/cycle7"/>
    <dgm:cxn modelId="{F0FDF510-3F55-4202-9E8C-222D2A831A91}" type="presParOf" srcId="{AF24EC10-75E5-4E4B-82DF-16079D3B4C87}" destId="{B4FB8ACA-C8A0-400B-A984-97B73F701C35}" srcOrd="0" destOrd="0" presId="urn:microsoft.com/office/officeart/2005/8/layout/cycle7"/>
    <dgm:cxn modelId="{814ACBEE-623E-4AA9-8654-1BAF83234478}" type="presParOf" srcId="{AF24EC10-75E5-4E4B-82DF-16079D3B4C87}" destId="{361C3E3D-40B6-48C4-A03E-56F3A96127A0}" srcOrd="1" destOrd="0" presId="urn:microsoft.com/office/officeart/2005/8/layout/cycle7"/>
    <dgm:cxn modelId="{2C787514-F43F-439D-BE87-940E7B48D52E}" type="presParOf" srcId="{361C3E3D-40B6-48C4-A03E-56F3A96127A0}" destId="{D7861C3A-ED33-4403-A74A-FAB24C01E692}" srcOrd="0" destOrd="0" presId="urn:microsoft.com/office/officeart/2005/8/layout/cycle7"/>
    <dgm:cxn modelId="{76BA5D0F-B9AD-4C83-814E-54CAE6A86F4E}" type="presParOf" srcId="{AF24EC10-75E5-4E4B-82DF-16079D3B4C87}" destId="{7A0BCA66-8500-43EC-8AD7-83FE88C1A397}" srcOrd="2" destOrd="0" presId="urn:microsoft.com/office/officeart/2005/8/layout/cycle7"/>
    <dgm:cxn modelId="{22E0ED46-1E6F-4263-8813-94F0CFEFBFE2}" type="presParOf" srcId="{AF24EC10-75E5-4E4B-82DF-16079D3B4C87}" destId="{687B00C9-2C2D-4DCE-8CC8-D91B3D6F7B66}" srcOrd="3" destOrd="0" presId="urn:microsoft.com/office/officeart/2005/8/layout/cycle7"/>
    <dgm:cxn modelId="{A413343A-EB7D-478B-ACC2-DE9683933CFB}" type="presParOf" srcId="{687B00C9-2C2D-4DCE-8CC8-D91B3D6F7B66}" destId="{4C084B3B-3387-4FFC-8768-1839789AFD66}" srcOrd="0" destOrd="0" presId="urn:microsoft.com/office/officeart/2005/8/layout/cycle7"/>
    <dgm:cxn modelId="{3C85EC77-87F8-4DC6-A47C-4FF32A5186AD}" type="presParOf" srcId="{AF24EC10-75E5-4E4B-82DF-16079D3B4C87}" destId="{0F1DDC90-5664-43FC-99E6-BA9B1A071A59}" srcOrd="4" destOrd="0" presId="urn:microsoft.com/office/officeart/2005/8/layout/cycle7"/>
    <dgm:cxn modelId="{211A9D01-4854-41F5-9665-604C2E09AB25}" type="presParOf" srcId="{AF24EC10-75E5-4E4B-82DF-16079D3B4C87}" destId="{8A8F3D48-9C2C-4CB1-9A42-F9D704343173}" srcOrd="5" destOrd="0" presId="urn:microsoft.com/office/officeart/2005/8/layout/cycle7"/>
    <dgm:cxn modelId="{1099F8BA-3AEB-457F-A49D-CB61F413CA4C}" type="presParOf" srcId="{8A8F3D48-9C2C-4CB1-9A42-F9D704343173}" destId="{55916521-BD30-4CBD-998D-5F6999B5375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405BE3-3C70-409E-80F9-D6DFA1484A07}" type="doc">
      <dgm:prSet loTypeId="urn:microsoft.com/office/officeart/2005/8/layout/radial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863AD3E-3B47-44B6-A824-BC943C7A0923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404E0F3A-8BEE-45DA-85CE-B1AA8FF119CF}" type="parTrans" cxnId="{17CA5D93-6A66-4A32-98DB-58B169784D7D}">
      <dgm:prSet/>
      <dgm:spPr/>
      <dgm:t>
        <a:bodyPr/>
        <a:lstStyle/>
        <a:p>
          <a:endParaRPr lang="es-ES"/>
        </a:p>
      </dgm:t>
    </dgm:pt>
    <dgm:pt modelId="{09B56299-66B9-435F-978B-7C8843DAD6A7}" type="sibTrans" cxnId="{17CA5D93-6A66-4A32-98DB-58B169784D7D}">
      <dgm:prSet/>
      <dgm:spPr/>
      <dgm:t>
        <a:bodyPr/>
        <a:lstStyle/>
        <a:p>
          <a:endParaRPr lang="es-ES"/>
        </a:p>
      </dgm:t>
    </dgm:pt>
    <dgm:pt modelId="{CD762502-54FD-40BC-8554-C8609AFF5927}">
      <dgm:prSet phldrT="[Texto]" custT="1"/>
      <dgm:spPr/>
      <dgm:t>
        <a:bodyPr/>
        <a:lstStyle/>
        <a:p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Nuevas capacidades y descubrir nuevos intereses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F0FAA955-09BA-43E2-A17E-5E5FF29274C5}" type="parTrans" cxnId="{2E6EFB67-3301-4F4F-AF85-5C671E7F51BF}">
      <dgm:prSet/>
      <dgm:spPr/>
      <dgm:t>
        <a:bodyPr/>
        <a:lstStyle/>
        <a:p>
          <a:endParaRPr lang="es-ES"/>
        </a:p>
      </dgm:t>
    </dgm:pt>
    <dgm:pt modelId="{B3E20A3C-FE4D-45C9-9F74-9BFC8825F8A2}" type="sibTrans" cxnId="{2E6EFB67-3301-4F4F-AF85-5C671E7F51BF}">
      <dgm:prSet/>
      <dgm:spPr/>
      <dgm:t>
        <a:bodyPr/>
        <a:lstStyle/>
        <a:p>
          <a:endParaRPr lang="es-ES"/>
        </a:p>
      </dgm:t>
    </dgm:pt>
    <dgm:pt modelId="{4A39B11F-3AA2-4E08-BECA-81D7E630FF19}">
      <dgm:prSet phldrT="[Texto]" custT="1"/>
      <dgm:spPr/>
      <dgm:t>
        <a:bodyPr/>
        <a:lstStyle/>
        <a:p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Satisfacción, autoestima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B3F33DB4-A8B0-49E5-88C2-F68AE963BE15}" type="parTrans" cxnId="{152128E2-7113-4B29-B1E3-B6A48F8658E4}">
      <dgm:prSet/>
      <dgm:spPr/>
      <dgm:t>
        <a:bodyPr/>
        <a:lstStyle/>
        <a:p>
          <a:endParaRPr lang="es-ES"/>
        </a:p>
      </dgm:t>
    </dgm:pt>
    <dgm:pt modelId="{E031A0F2-25E6-4232-9D0D-F8F1788AD2E3}" type="sibTrans" cxnId="{152128E2-7113-4B29-B1E3-B6A48F8658E4}">
      <dgm:prSet/>
      <dgm:spPr/>
      <dgm:t>
        <a:bodyPr/>
        <a:lstStyle/>
        <a:p>
          <a:endParaRPr lang="es-ES"/>
        </a:p>
      </dgm:t>
    </dgm:pt>
    <dgm:pt modelId="{EA055752-837D-4E1D-8F17-6042123DB184}">
      <dgm:prSet custT="1"/>
      <dgm:spPr/>
      <dgm:t>
        <a:bodyPr/>
        <a:lstStyle/>
        <a:p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Vínculo afectivo niño-padres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E894C275-634C-4EDD-B1E0-D28D1F987DB2}" type="parTrans" cxnId="{E136BA52-6568-4C1A-AF77-AFB64A2FDDFF}">
      <dgm:prSet/>
      <dgm:spPr/>
      <dgm:t>
        <a:bodyPr/>
        <a:lstStyle/>
        <a:p>
          <a:endParaRPr lang="es-ES"/>
        </a:p>
      </dgm:t>
    </dgm:pt>
    <dgm:pt modelId="{B21497BF-833A-46EF-AA8F-4DAAEAC1D85D}" type="sibTrans" cxnId="{E136BA52-6568-4C1A-AF77-AFB64A2FDDFF}">
      <dgm:prSet/>
      <dgm:spPr/>
      <dgm:t>
        <a:bodyPr/>
        <a:lstStyle/>
        <a:p>
          <a:endParaRPr lang="es-ES"/>
        </a:p>
      </dgm:t>
    </dgm:pt>
    <dgm:pt modelId="{F1CA1C7D-B569-4738-8E67-0AF1347CBF69}">
      <dgm:prSet custT="1"/>
      <dgm:spPr/>
      <dgm:t>
        <a:bodyPr/>
        <a:lstStyle/>
        <a:p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Habilidades cognitivas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9E95527C-9DE7-4A90-9C7A-A00A4D472E98}" type="parTrans" cxnId="{5FD44435-0075-4913-A0A6-E9E010B74E42}">
      <dgm:prSet/>
      <dgm:spPr/>
      <dgm:t>
        <a:bodyPr/>
        <a:lstStyle/>
        <a:p>
          <a:endParaRPr lang="es-ES"/>
        </a:p>
      </dgm:t>
    </dgm:pt>
    <dgm:pt modelId="{51601E44-F691-4226-8CB7-491A11D9C60A}" type="sibTrans" cxnId="{5FD44435-0075-4913-A0A6-E9E010B74E42}">
      <dgm:prSet/>
      <dgm:spPr/>
      <dgm:t>
        <a:bodyPr/>
        <a:lstStyle/>
        <a:p>
          <a:endParaRPr lang="es-ES"/>
        </a:p>
      </dgm:t>
    </dgm:pt>
    <dgm:pt modelId="{5B817D0D-8A43-4937-AC9B-A7907C41A322}" type="pres">
      <dgm:prSet presAssocID="{2F405BE3-3C70-409E-80F9-D6DFA1484A0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9564E8-E962-4314-886C-24075B843875}" type="pres">
      <dgm:prSet presAssocID="{C863AD3E-3B47-44B6-A824-BC943C7A0923}" presName="centerShape" presStyleLbl="node0" presStyleIdx="0" presStyleCnt="1" custLinFactNeighborX="-1435" custLinFactNeighborY="244"/>
      <dgm:spPr/>
      <dgm:t>
        <a:bodyPr/>
        <a:lstStyle/>
        <a:p>
          <a:endParaRPr lang="es-ES"/>
        </a:p>
      </dgm:t>
    </dgm:pt>
    <dgm:pt modelId="{7EFE2555-CEB2-4E09-A6DE-25708FFBBB38}" type="pres">
      <dgm:prSet presAssocID="{F0FAA955-09BA-43E2-A17E-5E5FF29274C5}" presName="parTrans" presStyleLbl="sibTrans2D1" presStyleIdx="0" presStyleCnt="4"/>
      <dgm:spPr/>
      <dgm:t>
        <a:bodyPr/>
        <a:lstStyle/>
        <a:p>
          <a:endParaRPr lang="es-ES"/>
        </a:p>
      </dgm:t>
    </dgm:pt>
    <dgm:pt modelId="{EB17EF5A-1264-4FEA-9605-6A0C9C770CCB}" type="pres">
      <dgm:prSet presAssocID="{F0FAA955-09BA-43E2-A17E-5E5FF29274C5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CFCC9EC7-FB76-462F-AC6F-C3924CEDA639}" type="pres">
      <dgm:prSet presAssocID="{CD762502-54FD-40BC-8554-C8609AFF59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ECC24A-CE46-414E-8EA5-84B051D71672}" type="pres">
      <dgm:prSet presAssocID="{B3F33DB4-A8B0-49E5-88C2-F68AE963BE15}" presName="parTrans" presStyleLbl="sibTrans2D1" presStyleIdx="1" presStyleCnt="4"/>
      <dgm:spPr/>
      <dgm:t>
        <a:bodyPr/>
        <a:lstStyle/>
        <a:p>
          <a:endParaRPr lang="es-ES"/>
        </a:p>
      </dgm:t>
    </dgm:pt>
    <dgm:pt modelId="{666B9051-7785-4BB9-ABE3-2266953A2DF9}" type="pres">
      <dgm:prSet presAssocID="{B3F33DB4-A8B0-49E5-88C2-F68AE963BE15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F6E0D283-BDEB-40E4-951A-947A2F32877E}" type="pres">
      <dgm:prSet presAssocID="{4A39B11F-3AA2-4E08-BECA-81D7E630FF19}" presName="node" presStyleLbl="node1" presStyleIdx="1" presStyleCnt="4" custScaleX="1099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4278BE-973D-45D9-B99F-87098803D4D3}" type="pres">
      <dgm:prSet presAssocID="{9E95527C-9DE7-4A90-9C7A-A00A4D472E98}" presName="parTrans" presStyleLbl="sibTrans2D1" presStyleIdx="2" presStyleCnt="4"/>
      <dgm:spPr/>
      <dgm:t>
        <a:bodyPr/>
        <a:lstStyle/>
        <a:p>
          <a:endParaRPr lang="es-ES"/>
        </a:p>
      </dgm:t>
    </dgm:pt>
    <dgm:pt modelId="{562ADFEF-50A4-431C-A80D-4D3FCBB387AD}" type="pres">
      <dgm:prSet presAssocID="{9E95527C-9DE7-4A90-9C7A-A00A4D472E98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C36D4DC8-888E-46CB-AF15-74DB73B20231}" type="pres">
      <dgm:prSet presAssocID="{F1CA1C7D-B569-4738-8E67-0AF1347CBF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F94FA-9148-4A49-8BEC-1A21C90BB7F7}" type="pres">
      <dgm:prSet presAssocID="{E894C275-634C-4EDD-B1E0-D28D1F987DB2}" presName="parTrans" presStyleLbl="sibTrans2D1" presStyleIdx="3" presStyleCnt="4"/>
      <dgm:spPr/>
      <dgm:t>
        <a:bodyPr/>
        <a:lstStyle/>
        <a:p>
          <a:endParaRPr lang="es-ES"/>
        </a:p>
      </dgm:t>
    </dgm:pt>
    <dgm:pt modelId="{5FFE2CCB-A534-41A9-9597-C30177B421E6}" type="pres">
      <dgm:prSet presAssocID="{E894C275-634C-4EDD-B1E0-D28D1F987DB2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1D9A5D26-FC65-4F28-93CD-4A27DECDAE01}" type="pres">
      <dgm:prSet presAssocID="{EA055752-837D-4E1D-8F17-6042123DB1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D1D72D-A00F-45F4-8E44-20CEAD5FDA1A}" type="presOf" srcId="{E894C275-634C-4EDD-B1E0-D28D1F987DB2}" destId="{9A3F94FA-9148-4A49-8BEC-1A21C90BB7F7}" srcOrd="0" destOrd="0" presId="urn:microsoft.com/office/officeart/2005/8/layout/radial5"/>
    <dgm:cxn modelId="{5FD44435-0075-4913-A0A6-E9E010B74E42}" srcId="{C863AD3E-3B47-44B6-A824-BC943C7A0923}" destId="{F1CA1C7D-B569-4738-8E67-0AF1347CBF69}" srcOrd="2" destOrd="0" parTransId="{9E95527C-9DE7-4A90-9C7A-A00A4D472E98}" sibTransId="{51601E44-F691-4226-8CB7-491A11D9C60A}"/>
    <dgm:cxn modelId="{0624E57E-C932-4344-9690-2DEEA67805AB}" type="presOf" srcId="{E894C275-634C-4EDD-B1E0-D28D1F987DB2}" destId="{5FFE2CCB-A534-41A9-9597-C30177B421E6}" srcOrd="1" destOrd="0" presId="urn:microsoft.com/office/officeart/2005/8/layout/radial5"/>
    <dgm:cxn modelId="{27345E59-073F-4C03-B021-793DE3353A8B}" type="presOf" srcId="{2F405BE3-3C70-409E-80F9-D6DFA1484A07}" destId="{5B817D0D-8A43-4937-AC9B-A7907C41A322}" srcOrd="0" destOrd="0" presId="urn:microsoft.com/office/officeart/2005/8/layout/radial5"/>
    <dgm:cxn modelId="{09922EB4-DAD1-48A6-B942-6551F938DBAC}" type="presOf" srcId="{B3F33DB4-A8B0-49E5-88C2-F68AE963BE15}" destId="{666B9051-7785-4BB9-ABE3-2266953A2DF9}" srcOrd="1" destOrd="0" presId="urn:microsoft.com/office/officeart/2005/8/layout/radial5"/>
    <dgm:cxn modelId="{E8073DA2-3870-4A59-977B-FC96893A64AB}" type="presOf" srcId="{CD762502-54FD-40BC-8554-C8609AFF5927}" destId="{CFCC9EC7-FB76-462F-AC6F-C3924CEDA639}" srcOrd="0" destOrd="0" presId="urn:microsoft.com/office/officeart/2005/8/layout/radial5"/>
    <dgm:cxn modelId="{0237876C-3203-41B9-830F-F5F58837E731}" type="presOf" srcId="{B3F33DB4-A8B0-49E5-88C2-F68AE963BE15}" destId="{B3ECC24A-CE46-414E-8EA5-84B051D71672}" srcOrd="0" destOrd="0" presId="urn:microsoft.com/office/officeart/2005/8/layout/radial5"/>
    <dgm:cxn modelId="{C4531B28-4C71-4457-BAD7-B5055DB792E8}" type="presOf" srcId="{F0FAA955-09BA-43E2-A17E-5E5FF29274C5}" destId="{7EFE2555-CEB2-4E09-A6DE-25708FFBBB38}" srcOrd="0" destOrd="0" presId="urn:microsoft.com/office/officeart/2005/8/layout/radial5"/>
    <dgm:cxn modelId="{D27C6A61-5B4C-4DA7-B035-F0ADE9329758}" type="presOf" srcId="{F1CA1C7D-B569-4738-8E67-0AF1347CBF69}" destId="{C36D4DC8-888E-46CB-AF15-74DB73B20231}" srcOrd="0" destOrd="0" presId="urn:microsoft.com/office/officeart/2005/8/layout/radial5"/>
    <dgm:cxn modelId="{DD2A397D-2F70-4B8A-8E4C-2A63015113B9}" type="presOf" srcId="{4A39B11F-3AA2-4E08-BECA-81D7E630FF19}" destId="{F6E0D283-BDEB-40E4-951A-947A2F32877E}" srcOrd="0" destOrd="0" presId="urn:microsoft.com/office/officeart/2005/8/layout/radial5"/>
    <dgm:cxn modelId="{41F3F293-AA58-4974-8E49-2FDAFDDF2B23}" type="presOf" srcId="{C863AD3E-3B47-44B6-A824-BC943C7A0923}" destId="{749564E8-E962-4314-886C-24075B843875}" srcOrd="0" destOrd="0" presId="urn:microsoft.com/office/officeart/2005/8/layout/radial5"/>
    <dgm:cxn modelId="{BA002BE6-3BAA-42C5-ADB0-12D05D524AF6}" type="presOf" srcId="{EA055752-837D-4E1D-8F17-6042123DB184}" destId="{1D9A5D26-FC65-4F28-93CD-4A27DECDAE01}" srcOrd="0" destOrd="0" presId="urn:microsoft.com/office/officeart/2005/8/layout/radial5"/>
    <dgm:cxn modelId="{E136BA52-6568-4C1A-AF77-AFB64A2FDDFF}" srcId="{C863AD3E-3B47-44B6-A824-BC943C7A0923}" destId="{EA055752-837D-4E1D-8F17-6042123DB184}" srcOrd="3" destOrd="0" parTransId="{E894C275-634C-4EDD-B1E0-D28D1F987DB2}" sibTransId="{B21497BF-833A-46EF-AA8F-4DAAEAC1D85D}"/>
    <dgm:cxn modelId="{24358CDE-3086-42B4-9767-6B16411EED38}" type="presOf" srcId="{9E95527C-9DE7-4A90-9C7A-A00A4D472E98}" destId="{562ADFEF-50A4-431C-A80D-4D3FCBB387AD}" srcOrd="1" destOrd="0" presId="urn:microsoft.com/office/officeart/2005/8/layout/radial5"/>
    <dgm:cxn modelId="{082CBED1-83C3-49B4-8A94-5B8D45CBDA02}" type="presOf" srcId="{9E95527C-9DE7-4A90-9C7A-A00A4D472E98}" destId="{C44278BE-973D-45D9-B99F-87098803D4D3}" srcOrd="0" destOrd="0" presId="urn:microsoft.com/office/officeart/2005/8/layout/radial5"/>
    <dgm:cxn modelId="{776A63EC-1AFF-4F4D-967E-5B4C76F00587}" type="presOf" srcId="{F0FAA955-09BA-43E2-A17E-5E5FF29274C5}" destId="{EB17EF5A-1264-4FEA-9605-6A0C9C770CCB}" srcOrd="1" destOrd="0" presId="urn:microsoft.com/office/officeart/2005/8/layout/radial5"/>
    <dgm:cxn modelId="{17CA5D93-6A66-4A32-98DB-58B169784D7D}" srcId="{2F405BE3-3C70-409E-80F9-D6DFA1484A07}" destId="{C863AD3E-3B47-44B6-A824-BC943C7A0923}" srcOrd="0" destOrd="0" parTransId="{404E0F3A-8BEE-45DA-85CE-B1AA8FF119CF}" sibTransId="{09B56299-66B9-435F-978B-7C8843DAD6A7}"/>
    <dgm:cxn modelId="{152128E2-7113-4B29-B1E3-B6A48F8658E4}" srcId="{C863AD3E-3B47-44B6-A824-BC943C7A0923}" destId="{4A39B11F-3AA2-4E08-BECA-81D7E630FF19}" srcOrd="1" destOrd="0" parTransId="{B3F33DB4-A8B0-49E5-88C2-F68AE963BE15}" sibTransId="{E031A0F2-25E6-4232-9D0D-F8F1788AD2E3}"/>
    <dgm:cxn modelId="{2E6EFB67-3301-4F4F-AF85-5C671E7F51BF}" srcId="{C863AD3E-3B47-44B6-A824-BC943C7A0923}" destId="{CD762502-54FD-40BC-8554-C8609AFF5927}" srcOrd="0" destOrd="0" parTransId="{F0FAA955-09BA-43E2-A17E-5E5FF29274C5}" sibTransId="{B3E20A3C-FE4D-45C9-9F74-9BFC8825F8A2}"/>
    <dgm:cxn modelId="{BE77F1EE-7578-4BFE-9AD5-69E5B7BE8482}" type="presParOf" srcId="{5B817D0D-8A43-4937-AC9B-A7907C41A322}" destId="{749564E8-E962-4314-886C-24075B843875}" srcOrd="0" destOrd="0" presId="urn:microsoft.com/office/officeart/2005/8/layout/radial5"/>
    <dgm:cxn modelId="{3BAB3595-28D7-4E4A-80D3-292AD9E699B8}" type="presParOf" srcId="{5B817D0D-8A43-4937-AC9B-A7907C41A322}" destId="{7EFE2555-CEB2-4E09-A6DE-25708FFBBB38}" srcOrd="1" destOrd="0" presId="urn:microsoft.com/office/officeart/2005/8/layout/radial5"/>
    <dgm:cxn modelId="{C8560798-A84B-4D4F-9EC1-5A935D3B8CE6}" type="presParOf" srcId="{7EFE2555-CEB2-4E09-A6DE-25708FFBBB38}" destId="{EB17EF5A-1264-4FEA-9605-6A0C9C770CCB}" srcOrd="0" destOrd="0" presId="urn:microsoft.com/office/officeart/2005/8/layout/radial5"/>
    <dgm:cxn modelId="{4EA210F7-B72E-4756-8686-43A93109773E}" type="presParOf" srcId="{5B817D0D-8A43-4937-AC9B-A7907C41A322}" destId="{CFCC9EC7-FB76-462F-AC6F-C3924CEDA639}" srcOrd="2" destOrd="0" presId="urn:microsoft.com/office/officeart/2005/8/layout/radial5"/>
    <dgm:cxn modelId="{5A855B3C-E680-4F91-906B-D4AC5804B57C}" type="presParOf" srcId="{5B817D0D-8A43-4937-AC9B-A7907C41A322}" destId="{B3ECC24A-CE46-414E-8EA5-84B051D71672}" srcOrd="3" destOrd="0" presId="urn:microsoft.com/office/officeart/2005/8/layout/radial5"/>
    <dgm:cxn modelId="{74AB1F13-8036-4A2C-A754-131B3907A5A8}" type="presParOf" srcId="{B3ECC24A-CE46-414E-8EA5-84B051D71672}" destId="{666B9051-7785-4BB9-ABE3-2266953A2DF9}" srcOrd="0" destOrd="0" presId="urn:microsoft.com/office/officeart/2005/8/layout/radial5"/>
    <dgm:cxn modelId="{DE0DF6CB-015F-4E20-A180-0DFB3255EBF2}" type="presParOf" srcId="{5B817D0D-8A43-4937-AC9B-A7907C41A322}" destId="{F6E0D283-BDEB-40E4-951A-947A2F32877E}" srcOrd="4" destOrd="0" presId="urn:microsoft.com/office/officeart/2005/8/layout/radial5"/>
    <dgm:cxn modelId="{6BD4BD5C-74DD-4686-BD0A-A35E16D1A5EF}" type="presParOf" srcId="{5B817D0D-8A43-4937-AC9B-A7907C41A322}" destId="{C44278BE-973D-45D9-B99F-87098803D4D3}" srcOrd="5" destOrd="0" presId="urn:microsoft.com/office/officeart/2005/8/layout/radial5"/>
    <dgm:cxn modelId="{1B447E21-1B71-4D43-BD9B-1BD0A0C0C64A}" type="presParOf" srcId="{C44278BE-973D-45D9-B99F-87098803D4D3}" destId="{562ADFEF-50A4-431C-A80D-4D3FCBB387AD}" srcOrd="0" destOrd="0" presId="urn:microsoft.com/office/officeart/2005/8/layout/radial5"/>
    <dgm:cxn modelId="{17136692-40B0-45B7-B8E8-11FDE9CAEAA4}" type="presParOf" srcId="{5B817D0D-8A43-4937-AC9B-A7907C41A322}" destId="{C36D4DC8-888E-46CB-AF15-74DB73B20231}" srcOrd="6" destOrd="0" presId="urn:microsoft.com/office/officeart/2005/8/layout/radial5"/>
    <dgm:cxn modelId="{905DE425-2E0A-48E6-B356-59F47F7F8BA8}" type="presParOf" srcId="{5B817D0D-8A43-4937-AC9B-A7907C41A322}" destId="{9A3F94FA-9148-4A49-8BEC-1A21C90BB7F7}" srcOrd="7" destOrd="0" presId="urn:microsoft.com/office/officeart/2005/8/layout/radial5"/>
    <dgm:cxn modelId="{6852CD3B-0589-4ED4-8E50-C6185B061D86}" type="presParOf" srcId="{9A3F94FA-9148-4A49-8BEC-1A21C90BB7F7}" destId="{5FFE2CCB-A534-41A9-9597-C30177B421E6}" srcOrd="0" destOrd="0" presId="urn:microsoft.com/office/officeart/2005/8/layout/radial5"/>
    <dgm:cxn modelId="{1EB73D6F-5808-4697-AB9D-4BBF9695BEEB}" type="presParOf" srcId="{5B817D0D-8A43-4937-AC9B-A7907C41A322}" destId="{1D9A5D26-FC65-4F28-93CD-4A27DECDAE0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B226BD-22E3-483F-BF00-9577373BCE60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CF4FD88-4CE4-4E00-B3C1-6D67C70F6FE1}">
      <dgm:prSet phldrT="[Texto]" custT="1"/>
      <dgm:spPr/>
      <dgm:t>
        <a:bodyPr/>
        <a:lstStyle/>
        <a:p>
          <a:r>
            <a:rPr lang="en-US" sz="1800" b="0" dirty="0" err="1" smtClean="0">
              <a:latin typeface="Times New Roman" pitchFamily="18" charset="0"/>
              <a:cs typeface="Times New Roman" pitchFamily="18" charset="0"/>
            </a:rPr>
            <a:t>Esfuerzo</a:t>
          </a:r>
          <a:r>
            <a:rPr lang="en-US" sz="1800" b="0" dirty="0" smtClean="0">
              <a:latin typeface="Times New Roman" pitchFamily="18" charset="0"/>
              <a:cs typeface="Times New Roman" pitchFamily="18" charset="0"/>
            </a:rPr>
            <a:t> del </a:t>
          </a:r>
          <a:r>
            <a:rPr lang="en-US" sz="1800" b="0" dirty="0" err="1" smtClean="0">
              <a:latin typeface="Times New Roman" pitchFamily="18" charset="0"/>
              <a:cs typeface="Times New Roman" pitchFamily="18" charset="0"/>
            </a:rPr>
            <a:t>niño</a:t>
          </a:r>
          <a:r>
            <a:rPr lang="en-US" sz="1800" b="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1800" b="0" dirty="0" err="1" smtClean="0">
              <a:latin typeface="Times New Roman" pitchFamily="18" charset="0"/>
              <a:cs typeface="Times New Roman" pitchFamily="18" charset="0"/>
            </a:rPr>
            <a:t>por</a:t>
          </a:r>
          <a:r>
            <a:rPr lang="en-US" sz="1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dirty="0" err="1" smtClean="0">
              <a:latin typeface="Times New Roman" pitchFamily="18" charset="0"/>
              <a:cs typeface="Times New Roman" pitchFamily="18" charset="0"/>
            </a:rPr>
            <a:t>comprender</a:t>
          </a:r>
          <a:endParaRPr lang="es-ES" sz="1800" b="0" dirty="0">
            <a:latin typeface="Times New Roman" pitchFamily="18" charset="0"/>
            <a:cs typeface="Times New Roman" pitchFamily="18" charset="0"/>
          </a:endParaRPr>
        </a:p>
      </dgm:t>
    </dgm:pt>
    <dgm:pt modelId="{F9DA9D80-1038-4BF8-8169-8E11B7867677}" type="parTrans" cxnId="{8D0F8DBF-B05D-4B72-A0BD-3CA489C24DFC}">
      <dgm:prSet/>
      <dgm:spPr/>
      <dgm:t>
        <a:bodyPr/>
        <a:lstStyle/>
        <a:p>
          <a:endParaRPr lang="es-ES"/>
        </a:p>
      </dgm:t>
    </dgm:pt>
    <dgm:pt modelId="{74F6BBF7-06E3-4948-8250-A6A4AFEB8E12}" type="sibTrans" cxnId="{8D0F8DBF-B05D-4B72-A0BD-3CA489C24DFC}">
      <dgm:prSet/>
      <dgm:spPr/>
      <dgm:t>
        <a:bodyPr/>
        <a:lstStyle/>
        <a:p>
          <a:endParaRPr lang="es-ES"/>
        </a:p>
      </dgm:t>
    </dgm:pt>
    <dgm:pt modelId="{F2795798-4A1A-4905-B5C7-A847EEEBB65C}">
      <dgm:prSet phldrT="[Texto]" custT="1"/>
      <dgm:spPr/>
      <dgm:t>
        <a:bodyPr/>
        <a:lstStyle/>
        <a:p>
          <a:pPr algn="ctr"/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Habilidades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y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destrezas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cognitivas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933B0A08-0002-4F5B-8BF5-8B5F35732898}" type="parTrans" cxnId="{BB552EC7-B2F9-4E2F-9E52-2B4BF24CBF03}">
      <dgm:prSet/>
      <dgm:spPr/>
      <dgm:t>
        <a:bodyPr/>
        <a:lstStyle/>
        <a:p>
          <a:endParaRPr lang="es-ES"/>
        </a:p>
      </dgm:t>
    </dgm:pt>
    <dgm:pt modelId="{22834BE7-EE11-4D4B-A98B-6E785FBA43FE}" type="sibTrans" cxnId="{BB552EC7-B2F9-4E2F-9E52-2B4BF24CBF03}">
      <dgm:prSet/>
      <dgm:spPr/>
      <dgm:t>
        <a:bodyPr/>
        <a:lstStyle/>
        <a:p>
          <a:endParaRPr lang="es-ES"/>
        </a:p>
      </dgm:t>
    </dgm:pt>
    <dgm:pt modelId="{170C61C5-82BE-495C-8FC8-B4B0AF79FC74}">
      <dgm:prSet custT="1"/>
      <dgm:spPr/>
      <dgm:t>
        <a:bodyPr/>
        <a:lstStyle/>
        <a:p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Experiencias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a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sus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propias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actividades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B2106A59-B73F-4EA3-BBC4-021F988351EB}" type="parTrans" cxnId="{FBCCB452-14B9-4DD4-98E2-68998C6E439E}">
      <dgm:prSet/>
      <dgm:spPr/>
      <dgm:t>
        <a:bodyPr/>
        <a:lstStyle/>
        <a:p>
          <a:endParaRPr lang="es-ES"/>
        </a:p>
      </dgm:t>
    </dgm:pt>
    <dgm:pt modelId="{C982DC2D-52C8-4D93-ACB5-5DFB6DF0485B}" type="sibTrans" cxnId="{FBCCB452-14B9-4DD4-98E2-68998C6E439E}">
      <dgm:prSet/>
      <dgm:spPr/>
      <dgm:t>
        <a:bodyPr/>
        <a:lstStyle/>
        <a:p>
          <a:endParaRPr lang="es-ES"/>
        </a:p>
      </dgm:t>
    </dgm:pt>
    <dgm:pt modelId="{4667C807-12E6-447F-86FE-319C5A0C6A1B}">
      <dgm:prSet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Construir su pensamiento</a:t>
          </a:r>
        </a:p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Objetos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entorno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DF0FC502-A1F1-4EA1-8171-7C2F9E181CF1}" type="parTrans" cxnId="{B0FC7A93-2337-4C34-9A67-B8D0E4FF4760}">
      <dgm:prSet/>
      <dgm:spPr/>
      <dgm:t>
        <a:bodyPr/>
        <a:lstStyle/>
        <a:p>
          <a:endParaRPr lang="es-ES"/>
        </a:p>
      </dgm:t>
    </dgm:pt>
    <dgm:pt modelId="{D15B944A-5875-4D6E-8789-9CD8A40A2B6A}" type="sibTrans" cxnId="{B0FC7A93-2337-4C34-9A67-B8D0E4FF4760}">
      <dgm:prSet/>
      <dgm:spPr/>
      <dgm:t>
        <a:bodyPr/>
        <a:lstStyle/>
        <a:p>
          <a:endParaRPr lang="es-ES"/>
        </a:p>
      </dgm:t>
    </dgm:pt>
    <dgm:pt modelId="{FD9F22CF-6FB5-410B-BF0D-98E521150453}">
      <dgm:prSet phldrT="[Texto]"/>
      <dgm:spPr/>
      <dgm:t>
        <a:bodyPr/>
        <a:lstStyle/>
        <a:p>
          <a:r>
            <a:rPr lang="es-EC" b="0" dirty="0" smtClean="0">
              <a:latin typeface="Times New Roman" pitchFamily="18" charset="0"/>
              <a:cs typeface="Times New Roman" pitchFamily="18" charset="0"/>
            </a:rPr>
            <a:t>Etapas evolutivas</a:t>
          </a:r>
        </a:p>
        <a:p>
          <a:r>
            <a:rPr lang="es-EC" b="0" dirty="0" smtClean="0">
              <a:latin typeface="Times New Roman" pitchFamily="18" charset="0"/>
              <a:cs typeface="Times New Roman" pitchFamily="18" charset="0"/>
            </a:rPr>
            <a:t>Desarrolla</a:t>
          </a:r>
          <a:r>
            <a:rPr lang="es-EC" b="0" baseline="0" dirty="0" smtClean="0">
              <a:latin typeface="Times New Roman" pitchFamily="18" charset="0"/>
              <a:cs typeface="Times New Roman" pitchFamily="18" charset="0"/>
            </a:rPr>
            <a:t> su inteligencia</a:t>
          </a:r>
          <a:endParaRPr lang="es-ES" b="0" dirty="0">
            <a:latin typeface="Times New Roman" pitchFamily="18" charset="0"/>
            <a:cs typeface="Times New Roman" pitchFamily="18" charset="0"/>
          </a:endParaRPr>
        </a:p>
      </dgm:t>
    </dgm:pt>
    <dgm:pt modelId="{2152262F-4C96-4981-AB8C-6FC2960575F4}" type="parTrans" cxnId="{88EC0A1E-C39E-4762-BDE3-C72E32468C73}">
      <dgm:prSet/>
      <dgm:spPr/>
      <dgm:t>
        <a:bodyPr/>
        <a:lstStyle/>
        <a:p>
          <a:endParaRPr lang="es-ES"/>
        </a:p>
      </dgm:t>
    </dgm:pt>
    <dgm:pt modelId="{76728D49-6FD6-48A0-807B-EA1340B90668}" type="sibTrans" cxnId="{88EC0A1E-C39E-4762-BDE3-C72E32468C73}">
      <dgm:prSet/>
      <dgm:spPr/>
      <dgm:t>
        <a:bodyPr/>
        <a:lstStyle/>
        <a:p>
          <a:endParaRPr lang="es-ES"/>
        </a:p>
      </dgm:t>
    </dgm:pt>
    <dgm:pt modelId="{B279C5F1-DEBC-46D5-9986-EF703DFDBE66}">
      <dgm:prSet phldrT="[Texto]" custT="1"/>
      <dgm:spPr/>
      <dgm:t>
        <a:bodyPr/>
        <a:lstStyle/>
        <a:p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Adquirir conocimientos, resolver problemas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E432A4F9-4763-4541-9E72-9B7D55409CC5}" type="sibTrans" cxnId="{BDAC701D-DF32-42D7-B4EE-469A86F4C409}">
      <dgm:prSet/>
      <dgm:spPr/>
      <dgm:t>
        <a:bodyPr/>
        <a:lstStyle/>
        <a:p>
          <a:endParaRPr lang="es-ES"/>
        </a:p>
      </dgm:t>
    </dgm:pt>
    <dgm:pt modelId="{B108BDAA-A21E-4D1E-9993-8569DA056E96}" type="parTrans" cxnId="{BDAC701D-DF32-42D7-B4EE-469A86F4C409}">
      <dgm:prSet/>
      <dgm:spPr/>
      <dgm:t>
        <a:bodyPr/>
        <a:lstStyle/>
        <a:p>
          <a:endParaRPr lang="es-ES"/>
        </a:p>
      </dgm:t>
    </dgm:pt>
    <dgm:pt modelId="{A09391F2-7167-472F-941E-B47651F19630}" type="pres">
      <dgm:prSet presAssocID="{5CB226BD-22E3-483F-BF00-9577373BCE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112397E-2B3D-4ADA-9251-757363242D19}" type="pres">
      <dgm:prSet presAssocID="{0CF4FD88-4CE4-4E00-B3C1-6D67C70F6FE1}" presName="node" presStyleLbl="node1" presStyleIdx="0" presStyleCnt="6" custScaleX="120521" custRadScaleRad="100203" custRadScaleInc="89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E1C071-5B9B-4E57-BE86-5F38B7DC526B}" type="pres">
      <dgm:prSet presAssocID="{0CF4FD88-4CE4-4E00-B3C1-6D67C70F6FE1}" presName="spNode" presStyleCnt="0"/>
      <dgm:spPr/>
    </dgm:pt>
    <dgm:pt modelId="{DCBAB06D-4D25-48D5-95FA-D340F5BD4DC0}" type="pres">
      <dgm:prSet presAssocID="{74F6BBF7-06E3-4948-8250-A6A4AFEB8E12}" presName="sibTrans" presStyleLbl="sibTrans1D1" presStyleIdx="0" presStyleCnt="6"/>
      <dgm:spPr/>
      <dgm:t>
        <a:bodyPr/>
        <a:lstStyle/>
        <a:p>
          <a:endParaRPr lang="es-ES"/>
        </a:p>
      </dgm:t>
    </dgm:pt>
    <dgm:pt modelId="{8BA3B430-8340-409B-BDB0-D7F8D5898B9C}" type="pres">
      <dgm:prSet presAssocID="{FD9F22CF-6FB5-410B-BF0D-98E521150453}" presName="node" presStyleLbl="node1" presStyleIdx="1" presStyleCnt="6" custRadScaleRad="125731" custRadScaleInc="139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141085-856A-4E1F-94C8-A1E2D5B2953C}" type="pres">
      <dgm:prSet presAssocID="{FD9F22CF-6FB5-410B-BF0D-98E521150453}" presName="spNode" presStyleCnt="0"/>
      <dgm:spPr/>
    </dgm:pt>
    <dgm:pt modelId="{A04D2DBA-96F7-4FF4-B379-8F1E264EEB7C}" type="pres">
      <dgm:prSet presAssocID="{76728D49-6FD6-48A0-807B-EA1340B90668}" presName="sibTrans" presStyleLbl="sibTrans1D1" presStyleIdx="1" presStyleCnt="6"/>
      <dgm:spPr/>
      <dgm:t>
        <a:bodyPr/>
        <a:lstStyle/>
        <a:p>
          <a:endParaRPr lang="es-ES"/>
        </a:p>
      </dgm:t>
    </dgm:pt>
    <dgm:pt modelId="{9781FD85-AE17-4BEE-8842-B84D3F6E6BC4}" type="pres">
      <dgm:prSet presAssocID="{4667C807-12E6-447F-86FE-319C5A0C6A1B}" presName="node" presStyleLbl="node1" presStyleIdx="2" presStyleCnt="6" custScaleX="147074" custScaleY="131781" custRadScaleRad="123295" custRadScaleInc="-607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96F900-83B9-46EA-8D95-46603D53F3FE}" type="pres">
      <dgm:prSet presAssocID="{4667C807-12E6-447F-86FE-319C5A0C6A1B}" presName="spNode" presStyleCnt="0"/>
      <dgm:spPr/>
    </dgm:pt>
    <dgm:pt modelId="{D954B9D5-57C2-4238-BDA9-48543D9FFFAE}" type="pres">
      <dgm:prSet presAssocID="{D15B944A-5875-4D6E-8789-9CD8A40A2B6A}" presName="sibTrans" presStyleLbl="sibTrans1D1" presStyleIdx="2" presStyleCnt="6"/>
      <dgm:spPr/>
      <dgm:t>
        <a:bodyPr/>
        <a:lstStyle/>
        <a:p>
          <a:endParaRPr lang="es-ES"/>
        </a:p>
      </dgm:t>
    </dgm:pt>
    <dgm:pt modelId="{7ABD103A-04F8-46E8-9097-F478E7E72D8A}" type="pres">
      <dgm:prSet presAssocID="{170C61C5-82BE-495C-8FC8-B4B0AF79FC74}" presName="node" presStyleLbl="node1" presStyleIdx="3" presStyleCnt="6" custScaleX="129378" custRadScaleRad="107285" custRadScaleInc="-353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920FEC-9E7A-469E-BB7F-63A84B492BAD}" type="pres">
      <dgm:prSet presAssocID="{170C61C5-82BE-495C-8FC8-B4B0AF79FC74}" presName="spNode" presStyleCnt="0"/>
      <dgm:spPr/>
    </dgm:pt>
    <dgm:pt modelId="{E2378069-4541-4F73-BA46-B63BA4E57228}" type="pres">
      <dgm:prSet presAssocID="{C982DC2D-52C8-4D93-ACB5-5DFB6DF0485B}" presName="sibTrans" presStyleLbl="sibTrans1D1" presStyleIdx="3" presStyleCnt="6"/>
      <dgm:spPr/>
      <dgm:t>
        <a:bodyPr/>
        <a:lstStyle/>
        <a:p>
          <a:endParaRPr lang="es-ES"/>
        </a:p>
      </dgm:t>
    </dgm:pt>
    <dgm:pt modelId="{4FD3D3E2-DC70-4D3A-8185-592CD0A731BC}" type="pres">
      <dgm:prSet presAssocID="{B279C5F1-DEBC-46D5-9986-EF703DFDBE66}" presName="node" presStyleLbl="node1" presStyleIdx="4" presStyleCnt="6" custScaleX="120526" custScaleY="131781" custRadScaleRad="107306" custRadScaleInc="89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A88B1D-AF6A-42F2-88D1-FF9D6A6F43E4}" type="pres">
      <dgm:prSet presAssocID="{B279C5F1-DEBC-46D5-9986-EF703DFDBE66}" presName="spNode" presStyleCnt="0"/>
      <dgm:spPr/>
    </dgm:pt>
    <dgm:pt modelId="{6E1C277D-D4BC-4A06-8F54-8FC3E1205312}" type="pres">
      <dgm:prSet presAssocID="{E432A4F9-4763-4541-9E72-9B7D55409CC5}" presName="sibTrans" presStyleLbl="sibTrans1D1" presStyleIdx="4" presStyleCnt="6"/>
      <dgm:spPr/>
      <dgm:t>
        <a:bodyPr/>
        <a:lstStyle/>
        <a:p>
          <a:endParaRPr lang="es-ES"/>
        </a:p>
      </dgm:t>
    </dgm:pt>
    <dgm:pt modelId="{C3F9AA7D-31AD-45BD-8DAD-AE098B2B7C17}" type="pres">
      <dgm:prSet presAssocID="{F2795798-4A1A-4905-B5C7-A847EEEBB65C}" presName="node" presStyleLbl="node1" presStyleIdx="5" presStyleCnt="6" custScaleX="110597" custScaleY="131781" custRadScaleRad="111971" custRadScaleInc="-333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4203EA-A44F-4C44-AC1F-78D2E6971FB0}" type="pres">
      <dgm:prSet presAssocID="{F2795798-4A1A-4905-B5C7-A847EEEBB65C}" presName="spNode" presStyleCnt="0"/>
      <dgm:spPr/>
    </dgm:pt>
    <dgm:pt modelId="{7B22D909-7178-42E8-8ACD-D394404DAB02}" type="pres">
      <dgm:prSet presAssocID="{22834BE7-EE11-4D4B-A98B-6E785FBA43FE}" presName="sibTrans" presStyleLbl="sibTrans1D1" presStyleIdx="5" presStyleCnt="6"/>
      <dgm:spPr/>
      <dgm:t>
        <a:bodyPr/>
        <a:lstStyle/>
        <a:p>
          <a:endParaRPr lang="es-ES"/>
        </a:p>
      </dgm:t>
    </dgm:pt>
  </dgm:ptLst>
  <dgm:cxnLst>
    <dgm:cxn modelId="{B25F01E8-39F5-4894-B64F-350A4252E669}" type="presOf" srcId="{76728D49-6FD6-48A0-807B-EA1340B90668}" destId="{A04D2DBA-96F7-4FF4-B379-8F1E264EEB7C}" srcOrd="0" destOrd="0" presId="urn:microsoft.com/office/officeart/2005/8/layout/cycle6"/>
    <dgm:cxn modelId="{3B7A99D8-3ED3-4544-8F4B-0F83DDFF13C2}" type="presOf" srcId="{B279C5F1-DEBC-46D5-9986-EF703DFDBE66}" destId="{4FD3D3E2-DC70-4D3A-8185-592CD0A731BC}" srcOrd="0" destOrd="0" presId="urn:microsoft.com/office/officeart/2005/8/layout/cycle6"/>
    <dgm:cxn modelId="{BDAC701D-DF32-42D7-B4EE-469A86F4C409}" srcId="{5CB226BD-22E3-483F-BF00-9577373BCE60}" destId="{B279C5F1-DEBC-46D5-9986-EF703DFDBE66}" srcOrd="4" destOrd="0" parTransId="{B108BDAA-A21E-4D1E-9993-8569DA056E96}" sibTransId="{E432A4F9-4763-4541-9E72-9B7D55409CC5}"/>
    <dgm:cxn modelId="{BB552EC7-B2F9-4E2F-9E52-2B4BF24CBF03}" srcId="{5CB226BD-22E3-483F-BF00-9577373BCE60}" destId="{F2795798-4A1A-4905-B5C7-A847EEEBB65C}" srcOrd="5" destOrd="0" parTransId="{933B0A08-0002-4F5B-8BF5-8B5F35732898}" sibTransId="{22834BE7-EE11-4D4B-A98B-6E785FBA43FE}"/>
    <dgm:cxn modelId="{FBCCB452-14B9-4DD4-98E2-68998C6E439E}" srcId="{5CB226BD-22E3-483F-BF00-9577373BCE60}" destId="{170C61C5-82BE-495C-8FC8-B4B0AF79FC74}" srcOrd="3" destOrd="0" parTransId="{B2106A59-B73F-4EA3-BBC4-021F988351EB}" sibTransId="{C982DC2D-52C8-4D93-ACB5-5DFB6DF0485B}"/>
    <dgm:cxn modelId="{0F27186A-1D5A-4B7C-89C1-30F0E6B47AE7}" type="presOf" srcId="{74F6BBF7-06E3-4948-8250-A6A4AFEB8E12}" destId="{DCBAB06D-4D25-48D5-95FA-D340F5BD4DC0}" srcOrd="0" destOrd="0" presId="urn:microsoft.com/office/officeart/2005/8/layout/cycle6"/>
    <dgm:cxn modelId="{A73A77CB-09A7-4700-83D5-44FBEB2EA7F4}" type="presOf" srcId="{4667C807-12E6-447F-86FE-319C5A0C6A1B}" destId="{9781FD85-AE17-4BEE-8842-B84D3F6E6BC4}" srcOrd="0" destOrd="0" presId="urn:microsoft.com/office/officeart/2005/8/layout/cycle6"/>
    <dgm:cxn modelId="{696ACCB3-15A3-4CF5-972F-580FCAC1FD27}" type="presOf" srcId="{E432A4F9-4763-4541-9E72-9B7D55409CC5}" destId="{6E1C277D-D4BC-4A06-8F54-8FC3E1205312}" srcOrd="0" destOrd="0" presId="urn:microsoft.com/office/officeart/2005/8/layout/cycle6"/>
    <dgm:cxn modelId="{8D0F8DBF-B05D-4B72-A0BD-3CA489C24DFC}" srcId="{5CB226BD-22E3-483F-BF00-9577373BCE60}" destId="{0CF4FD88-4CE4-4E00-B3C1-6D67C70F6FE1}" srcOrd="0" destOrd="0" parTransId="{F9DA9D80-1038-4BF8-8169-8E11B7867677}" sibTransId="{74F6BBF7-06E3-4948-8250-A6A4AFEB8E12}"/>
    <dgm:cxn modelId="{B0FC7A93-2337-4C34-9A67-B8D0E4FF4760}" srcId="{5CB226BD-22E3-483F-BF00-9577373BCE60}" destId="{4667C807-12E6-447F-86FE-319C5A0C6A1B}" srcOrd="2" destOrd="0" parTransId="{DF0FC502-A1F1-4EA1-8171-7C2F9E181CF1}" sibTransId="{D15B944A-5875-4D6E-8789-9CD8A40A2B6A}"/>
    <dgm:cxn modelId="{0EB073F3-9D03-40F7-9D98-CAF3A909F0DF}" type="presOf" srcId="{0CF4FD88-4CE4-4E00-B3C1-6D67C70F6FE1}" destId="{6112397E-2B3D-4ADA-9251-757363242D19}" srcOrd="0" destOrd="0" presId="urn:microsoft.com/office/officeart/2005/8/layout/cycle6"/>
    <dgm:cxn modelId="{43FC548F-F6BF-43AD-BA4C-33763E0245CF}" type="presOf" srcId="{5CB226BD-22E3-483F-BF00-9577373BCE60}" destId="{A09391F2-7167-472F-941E-B47651F19630}" srcOrd="0" destOrd="0" presId="urn:microsoft.com/office/officeart/2005/8/layout/cycle6"/>
    <dgm:cxn modelId="{954FF063-75B2-47B8-A2E8-6102E95F6C58}" type="presOf" srcId="{F2795798-4A1A-4905-B5C7-A847EEEBB65C}" destId="{C3F9AA7D-31AD-45BD-8DAD-AE098B2B7C17}" srcOrd="0" destOrd="0" presId="urn:microsoft.com/office/officeart/2005/8/layout/cycle6"/>
    <dgm:cxn modelId="{39E19379-2AF6-4A28-A44B-3960BA4CC668}" type="presOf" srcId="{D15B944A-5875-4D6E-8789-9CD8A40A2B6A}" destId="{D954B9D5-57C2-4238-BDA9-48543D9FFFAE}" srcOrd="0" destOrd="0" presId="urn:microsoft.com/office/officeart/2005/8/layout/cycle6"/>
    <dgm:cxn modelId="{88EC0A1E-C39E-4762-BDE3-C72E32468C73}" srcId="{5CB226BD-22E3-483F-BF00-9577373BCE60}" destId="{FD9F22CF-6FB5-410B-BF0D-98E521150453}" srcOrd="1" destOrd="0" parTransId="{2152262F-4C96-4981-AB8C-6FC2960575F4}" sibTransId="{76728D49-6FD6-48A0-807B-EA1340B90668}"/>
    <dgm:cxn modelId="{3DA4586A-7258-42F0-B228-E4C2F2A635B4}" type="presOf" srcId="{FD9F22CF-6FB5-410B-BF0D-98E521150453}" destId="{8BA3B430-8340-409B-BDB0-D7F8D5898B9C}" srcOrd="0" destOrd="0" presId="urn:microsoft.com/office/officeart/2005/8/layout/cycle6"/>
    <dgm:cxn modelId="{0117C2A7-BD47-4C22-96F9-9940092D4764}" type="presOf" srcId="{C982DC2D-52C8-4D93-ACB5-5DFB6DF0485B}" destId="{E2378069-4541-4F73-BA46-B63BA4E57228}" srcOrd="0" destOrd="0" presId="urn:microsoft.com/office/officeart/2005/8/layout/cycle6"/>
    <dgm:cxn modelId="{150F2556-C7BE-4AA2-9213-C3802A0DC35F}" type="presOf" srcId="{22834BE7-EE11-4D4B-A98B-6E785FBA43FE}" destId="{7B22D909-7178-42E8-8ACD-D394404DAB02}" srcOrd="0" destOrd="0" presId="urn:microsoft.com/office/officeart/2005/8/layout/cycle6"/>
    <dgm:cxn modelId="{2953E359-A808-403F-A223-756625568EBD}" type="presOf" srcId="{170C61C5-82BE-495C-8FC8-B4B0AF79FC74}" destId="{7ABD103A-04F8-46E8-9097-F478E7E72D8A}" srcOrd="0" destOrd="0" presId="urn:microsoft.com/office/officeart/2005/8/layout/cycle6"/>
    <dgm:cxn modelId="{EB93EA29-BED7-4D9C-B6DC-AD833613B8BE}" type="presParOf" srcId="{A09391F2-7167-472F-941E-B47651F19630}" destId="{6112397E-2B3D-4ADA-9251-757363242D19}" srcOrd="0" destOrd="0" presId="urn:microsoft.com/office/officeart/2005/8/layout/cycle6"/>
    <dgm:cxn modelId="{9DF502B0-5718-4ACA-A625-F02AA6F2DB36}" type="presParOf" srcId="{A09391F2-7167-472F-941E-B47651F19630}" destId="{24E1C071-5B9B-4E57-BE86-5F38B7DC526B}" srcOrd="1" destOrd="0" presId="urn:microsoft.com/office/officeart/2005/8/layout/cycle6"/>
    <dgm:cxn modelId="{51C56D15-CFAC-43E5-9619-388D96DF7A16}" type="presParOf" srcId="{A09391F2-7167-472F-941E-B47651F19630}" destId="{DCBAB06D-4D25-48D5-95FA-D340F5BD4DC0}" srcOrd="2" destOrd="0" presId="urn:microsoft.com/office/officeart/2005/8/layout/cycle6"/>
    <dgm:cxn modelId="{17D1BEFF-2647-4090-BC00-65A4655FA053}" type="presParOf" srcId="{A09391F2-7167-472F-941E-B47651F19630}" destId="{8BA3B430-8340-409B-BDB0-D7F8D5898B9C}" srcOrd="3" destOrd="0" presId="urn:microsoft.com/office/officeart/2005/8/layout/cycle6"/>
    <dgm:cxn modelId="{0124AD12-A74A-458C-B839-5C38449F76FF}" type="presParOf" srcId="{A09391F2-7167-472F-941E-B47651F19630}" destId="{B3141085-856A-4E1F-94C8-A1E2D5B2953C}" srcOrd="4" destOrd="0" presId="urn:microsoft.com/office/officeart/2005/8/layout/cycle6"/>
    <dgm:cxn modelId="{32534333-CA88-45FA-A1B4-B7FC73DBAA16}" type="presParOf" srcId="{A09391F2-7167-472F-941E-B47651F19630}" destId="{A04D2DBA-96F7-4FF4-B379-8F1E264EEB7C}" srcOrd="5" destOrd="0" presId="urn:microsoft.com/office/officeart/2005/8/layout/cycle6"/>
    <dgm:cxn modelId="{2135EA08-E45E-486B-B7A4-9081ECFCD3B2}" type="presParOf" srcId="{A09391F2-7167-472F-941E-B47651F19630}" destId="{9781FD85-AE17-4BEE-8842-B84D3F6E6BC4}" srcOrd="6" destOrd="0" presId="urn:microsoft.com/office/officeart/2005/8/layout/cycle6"/>
    <dgm:cxn modelId="{10E296AE-7F99-42C5-89D5-A74CC4DA960A}" type="presParOf" srcId="{A09391F2-7167-472F-941E-B47651F19630}" destId="{6096F900-83B9-46EA-8D95-46603D53F3FE}" srcOrd="7" destOrd="0" presId="urn:microsoft.com/office/officeart/2005/8/layout/cycle6"/>
    <dgm:cxn modelId="{E721B02F-14E9-49F0-9A3D-0CFDDF22EBC4}" type="presParOf" srcId="{A09391F2-7167-472F-941E-B47651F19630}" destId="{D954B9D5-57C2-4238-BDA9-48543D9FFFAE}" srcOrd="8" destOrd="0" presId="urn:microsoft.com/office/officeart/2005/8/layout/cycle6"/>
    <dgm:cxn modelId="{AAD14584-9A9E-4F66-9DA6-31D6BD9837E4}" type="presParOf" srcId="{A09391F2-7167-472F-941E-B47651F19630}" destId="{7ABD103A-04F8-46E8-9097-F478E7E72D8A}" srcOrd="9" destOrd="0" presId="urn:microsoft.com/office/officeart/2005/8/layout/cycle6"/>
    <dgm:cxn modelId="{F15B49AC-6655-4427-8571-FC36153E06F2}" type="presParOf" srcId="{A09391F2-7167-472F-941E-B47651F19630}" destId="{32920FEC-9E7A-469E-BB7F-63A84B492BAD}" srcOrd="10" destOrd="0" presId="urn:microsoft.com/office/officeart/2005/8/layout/cycle6"/>
    <dgm:cxn modelId="{2C64FA66-49B0-4932-A9E8-AB9005341983}" type="presParOf" srcId="{A09391F2-7167-472F-941E-B47651F19630}" destId="{E2378069-4541-4F73-BA46-B63BA4E57228}" srcOrd="11" destOrd="0" presId="urn:microsoft.com/office/officeart/2005/8/layout/cycle6"/>
    <dgm:cxn modelId="{70F9CDF2-7D87-4BE4-A3EA-2AE5F31269CA}" type="presParOf" srcId="{A09391F2-7167-472F-941E-B47651F19630}" destId="{4FD3D3E2-DC70-4D3A-8185-592CD0A731BC}" srcOrd="12" destOrd="0" presId="urn:microsoft.com/office/officeart/2005/8/layout/cycle6"/>
    <dgm:cxn modelId="{63B1515C-1583-4A85-8929-DE52565F2DA7}" type="presParOf" srcId="{A09391F2-7167-472F-941E-B47651F19630}" destId="{64A88B1D-AF6A-42F2-88D1-FF9D6A6F43E4}" srcOrd="13" destOrd="0" presId="urn:microsoft.com/office/officeart/2005/8/layout/cycle6"/>
    <dgm:cxn modelId="{D19FBBA2-6F70-4495-B34B-5AEFE8B7885D}" type="presParOf" srcId="{A09391F2-7167-472F-941E-B47651F19630}" destId="{6E1C277D-D4BC-4A06-8F54-8FC3E1205312}" srcOrd="14" destOrd="0" presId="urn:microsoft.com/office/officeart/2005/8/layout/cycle6"/>
    <dgm:cxn modelId="{6FDA7C02-C639-4EB7-A57B-C87F95C9F7B0}" type="presParOf" srcId="{A09391F2-7167-472F-941E-B47651F19630}" destId="{C3F9AA7D-31AD-45BD-8DAD-AE098B2B7C17}" srcOrd="15" destOrd="0" presId="urn:microsoft.com/office/officeart/2005/8/layout/cycle6"/>
    <dgm:cxn modelId="{0854343D-B1C3-4FBC-BC3D-810288550E7C}" type="presParOf" srcId="{A09391F2-7167-472F-941E-B47651F19630}" destId="{7C4203EA-A44F-4C44-AC1F-78D2E6971FB0}" srcOrd="16" destOrd="0" presId="urn:microsoft.com/office/officeart/2005/8/layout/cycle6"/>
    <dgm:cxn modelId="{B26FE209-6F49-40AA-B73F-4B6525E2482A}" type="presParOf" srcId="{A09391F2-7167-472F-941E-B47651F19630}" destId="{7B22D909-7178-42E8-8ACD-D394404DAB0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4C9F1B-5942-4B75-B205-CDE707668494}" type="doc">
      <dgm:prSet loTypeId="urn:microsoft.com/office/officeart/2005/8/layout/vList3" loCatId="list" qsTypeId="urn:microsoft.com/office/officeart/2005/8/quickstyle/3d4" qsCatId="3D" csTypeId="urn:microsoft.com/office/officeart/2005/8/colors/colorful5" csCatId="colorful" phldr="1"/>
      <dgm:spPr/>
    </dgm:pt>
    <dgm:pt modelId="{3B902285-F446-4226-B29C-D5F9B6D9233F}">
      <dgm:prSet phldrT="[Texto]" custT="1"/>
      <dgm:spPr/>
      <dgm:t>
        <a:bodyPr/>
        <a:lstStyle/>
        <a:p>
          <a:r>
            <a:rPr lang="es-ES" sz="1800" b="1" dirty="0" smtClean="0">
              <a:latin typeface="Times New Roman" pitchFamily="18" charset="0"/>
              <a:cs typeface="Times New Roman" pitchFamily="18" charset="0"/>
            </a:rPr>
            <a:t>MEMORIA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1F4C1C5C-EB64-4253-BA17-478C6004C2C9}" type="parTrans" cxnId="{BE59728D-4AFF-48A8-A13C-05A067DFAA98}">
      <dgm:prSet/>
      <dgm:spPr/>
      <dgm:t>
        <a:bodyPr/>
        <a:lstStyle/>
        <a:p>
          <a:endParaRPr lang="es-ES"/>
        </a:p>
      </dgm:t>
    </dgm:pt>
    <dgm:pt modelId="{65948ADD-600A-467E-AFAA-84E87A4FED95}" type="sibTrans" cxnId="{BE59728D-4AFF-48A8-A13C-05A067DFAA98}">
      <dgm:prSet/>
      <dgm:spPr/>
      <dgm:t>
        <a:bodyPr/>
        <a:lstStyle/>
        <a:p>
          <a:endParaRPr lang="es-ES"/>
        </a:p>
      </dgm:t>
    </dgm:pt>
    <dgm:pt modelId="{4A21C8E8-F36F-46EB-9627-DEED6582EE8F}">
      <dgm:prSet phldrT="[Texto]" custT="1"/>
      <dgm:spPr/>
      <dgm:t>
        <a:bodyPr/>
        <a:lstStyle/>
        <a:p>
          <a:r>
            <a:rPr lang="es-ES" sz="1800" b="1" dirty="0" smtClean="0">
              <a:latin typeface="Times New Roman" pitchFamily="18" charset="0"/>
              <a:cs typeface="Times New Roman" pitchFamily="18" charset="0"/>
            </a:rPr>
            <a:t>PERCEPCIÓN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675287C3-F00F-4B60-8F93-04BD21042AF1}" type="parTrans" cxnId="{8832BA60-6F60-4EE8-A0BF-727FD447F8E1}">
      <dgm:prSet/>
      <dgm:spPr/>
      <dgm:t>
        <a:bodyPr/>
        <a:lstStyle/>
        <a:p>
          <a:endParaRPr lang="es-ES"/>
        </a:p>
      </dgm:t>
    </dgm:pt>
    <dgm:pt modelId="{128D4D16-327C-4E37-9DC8-855D98B04C81}" type="sibTrans" cxnId="{8832BA60-6F60-4EE8-A0BF-727FD447F8E1}">
      <dgm:prSet/>
      <dgm:spPr/>
      <dgm:t>
        <a:bodyPr/>
        <a:lstStyle/>
        <a:p>
          <a:endParaRPr lang="es-ES"/>
        </a:p>
      </dgm:t>
    </dgm:pt>
    <dgm:pt modelId="{F0DCAF7D-3881-4041-911D-F2CF87FF12D0}">
      <dgm:prSet phldrT="[Texto]" custT="1"/>
      <dgm:spPr/>
      <dgm:t>
        <a:bodyPr/>
        <a:lstStyle/>
        <a:p>
          <a:r>
            <a:rPr lang="es-ES" sz="1800" b="1" dirty="0" smtClean="0">
              <a:latin typeface="Times New Roman" pitchFamily="18" charset="0"/>
              <a:cs typeface="Times New Roman" pitchFamily="18" charset="0"/>
            </a:rPr>
            <a:t>LENGUAJE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F5F159CC-4707-4E06-BB90-7CA5B45BD4B5}" type="parTrans" cxnId="{3DBFA1D0-3FFD-4D6A-B8BF-B2B98F693D85}">
      <dgm:prSet/>
      <dgm:spPr/>
      <dgm:t>
        <a:bodyPr/>
        <a:lstStyle/>
        <a:p>
          <a:endParaRPr lang="es-ES"/>
        </a:p>
      </dgm:t>
    </dgm:pt>
    <dgm:pt modelId="{A04850C5-347C-4098-8315-0455C6CEF501}" type="sibTrans" cxnId="{3DBFA1D0-3FFD-4D6A-B8BF-B2B98F693D85}">
      <dgm:prSet/>
      <dgm:spPr/>
      <dgm:t>
        <a:bodyPr/>
        <a:lstStyle/>
        <a:p>
          <a:endParaRPr lang="es-ES"/>
        </a:p>
      </dgm:t>
    </dgm:pt>
    <dgm:pt modelId="{527D5B26-B11B-41DC-B42E-00C437E36841}">
      <dgm:prSet custT="1"/>
      <dgm:spPr/>
      <dgm:t>
        <a:bodyPr/>
        <a:lstStyle/>
        <a:p>
          <a:r>
            <a:rPr lang="es-ES" sz="1800" b="1" dirty="0" smtClean="0">
              <a:latin typeface="Times New Roman" pitchFamily="18" charset="0"/>
              <a:cs typeface="Times New Roman" pitchFamily="18" charset="0"/>
            </a:rPr>
            <a:t>OBSERVACIÓN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A1AB3899-947B-4F15-AA71-F6C6ABE85934}" type="parTrans" cxnId="{4010370D-FE8D-4208-99A9-E503ACA319E9}">
      <dgm:prSet/>
      <dgm:spPr/>
      <dgm:t>
        <a:bodyPr/>
        <a:lstStyle/>
        <a:p>
          <a:endParaRPr lang="es-ES"/>
        </a:p>
      </dgm:t>
    </dgm:pt>
    <dgm:pt modelId="{244A3E44-B95E-4317-BBAD-EA7387303B61}" type="sibTrans" cxnId="{4010370D-FE8D-4208-99A9-E503ACA319E9}">
      <dgm:prSet/>
      <dgm:spPr/>
      <dgm:t>
        <a:bodyPr/>
        <a:lstStyle/>
        <a:p>
          <a:endParaRPr lang="es-ES"/>
        </a:p>
      </dgm:t>
    </dgm:pt>
    <dgm:pt modelId="{13AFE83B-A7DD-4451-867E-61D75E338E0B}">
      <dgm:prSet custT="1"/>
      <dgm:spPr/>
      <dgm:t>
        <a:bodyPr/>
        <a:lstStyle/>
        <a:p>
          <a:r>
            <a:rPr lang="es-ES" sz="1800" b="1" dirty="0" smtClean="0">
              <a:latin typeface="Times New Roman" pitchFamily="18" charset="0"/>
              <a:cs typeface="Times New Roman" pitchFamily="18" charset="0"/>
            </a:rPr>
            <a:t>ATENCIÓN</a:t>
          </a:r>
          <a:r>
            <a:rPr lang="es-ES" sz="3900" b="1" dirty="0" smtClean="0"/>
            <a:t> </a:t>
          </a:r>
          <a:endParaRPr lang="es-ES" sz="3900" dirty="0"/>
        </a:p>
      </dgm:t>
    </dgm:pt>
    <dgm:pt modelId="{936B38A3-6909-4556-8DF8-ED8741DE93CF}" type="parTrans" cxnId="{068FFF07-6ED5-451F-B9CF-5AA4A9A0B421}">
      <dgm:prSet/>
      <dgm:spPr/>
      <dgm:t>
        <a:bodyPr/>
        <a:lstStyle/>
        <a:p>
          <a:endParaRPr lang="es-ES"/>
        </a:p>
      </dgm:t>
    </dgm:pt>
    <dgm:pt modelId="{B7CDD2C9-7C89-48F0-9C76-3020DA19EF9A}" type="sibTrans" cxnId="{068FFF07-6ED5-451F-B9CF-5AA4A9A0B421}">
      <dgm:prSet/>
      <dgm:spPr/>
      <dgm:t>
        <a:bodyPr/>
        <a:lstStyle/>
        <a:p>
          <a:endParaRPr lang="es-ES"/>
        </a:p>
      </dgm:t>
    </dgm:pt>
    <dgm:pt modelId="{597F3387-47D3-4154-9682-2C09F919F12A}" type="pres">
      <dgm:prSet presAssocID="{B54C9F1B-5942-4B75-B205-CDE707668494}" presName="linearFlow" presStyleCnt="0">
        <dgm:presLayoutVars>
          <dgm:dir/>
          <dgm:resizeHandles val="exact"/>
        </dgm:presLayoutVars>
      </dgm:prSet>
      <dgm:spPr/>
    </dgm:pt>
    <dgm:pt modelId="{379776F4-7C71-4000-8F03-831DAC9DF1BA}" type="pres">
      <dgm:prSet presAssocID="{3B902285-F446-4226-B29C-D5F9B6D9233F}" presName="composite" presStyleCnt="0"/>
      <dgm:spPr/>
    </dgm:pt>
    <dgm:pt modelId="{85BE6417-2B0E-46F3-96BF-18A5B71D6CCD}" type="pres">
      <dgm:prSet presAssocID="{3B902285-F446-4226-B29C-D5F9B6D9233F}" presName="imgShp" presStyleLbl="fgImgPlace1" presStyleIdx="0" presStyleCnt="5" custScaleX="206630" custScaleY="1801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89EE64-E2D6-48BD-81E6-1CF0026FE12C}" type="pres">
      <dgm:prSet presAssocID="{3B902285-F446-4226-B29C-D5F9B6D9233F}" presName="txShp" presStyleLbl="node1" presStyleIdx="0" presStyleCnt="5" custScaleX="99845" custScaleY="1524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87852D-4051-498B-8E7E-9794662C05AC}" type="pres">
      <dgm:prSet presAssocID="{65948ADD-600A-467E-AFAA-84E87A4FED95}" presName="spacing" presStyleCnt="0"/>
      <dgm:spPr/>
    </dgm:pt>
    <dgm:pt modelId="{35F09FE8-2CAE-4593-A398-2783EE1A767E}" type="pres">
      <dgm:prSet presAssocID="{4A21C8E8-F36F-46EB-9627-DEED6582EE8F}" presName="composite" presStyleCnt="0"/>
      <dgm:spPr/>
    </dgm:pt>
    <dgm:pt modelId="{F93F212F-DAEB-4952-B4C2-3C8EFD58A1AD}" type="pres">
      <dgm:prSet presAssocID="{4A21C8E8-F36F-46EB-9627-DEED6582EE8F}" presName="imgShp" presStyleLbl="fgImgPlace1" presStyleIdx="1" presStyleCnt="5" custScaleX="214297" custScaleY="1579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16A80A9-36C8-4AE3-8649-3F05D2E272ED}" type="pres">
      <dgm:prSet presAssocID="{4A21C8E8-F36F-46EB-9627-DEED6582EE8F}" presName="txShp" presStyleLbl="node1" presStyleIdx="1" presStyleCnt="5" custScaleX="93661" custScaleY="1546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555FF8-E9FC-4B47-B2EC-D815BA628A09}" type="pres">
      <dgm:prSet presAssocID="{128D4D16-327C-4E37-9DC8-855D98B04C81}" presName="spacing" presStyleCnt="0"/>
      <dgm:spPr/>
    </dgm:pt>
    <dgm:pt modelId="{5ACAFC18-E967-4FB8-B5CF-CE0E55128FFC}" type="pres">
      <dgm:prSet presAssocID="{13AFE83B-A7DD-4451-867E-61D75E338E0B}" presName="composite" presStyleCnt="0"/>
      <dgm:spPr/>
    </dgm:pt>
    <dgm:pt modelId="{A58A6E32-1B3F-468A-BDB8-C5940A0008A4}" type="pres">
      <dgm:prSet presAssocID="{13AFE83B-A7DD-4451-867E-61D75E338E0B}" presName="imgShp" presStyleLbl="fgImgPlace1" presStyleIdx="2" presStyleCnt="5" custScaleX="253806" custScaleY="22005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C6F22CD-7FBB-4DC6-9267-4D4E50006AED}" type="pres">
      <dgm:prSet presAssocID="{13AFE83B-A7DD-4451-867E-61D75E338E0B}" presName="txShp" presStyleLbl="node1" presStyleIdx="2" presStyleCnt="5" custScaleX="86398" custScaleY="1943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CF4D99-70B0-4E6D-AE68-61EA30F5E3B1}" type="pres">
      <dgm:prSet presAssocID="{B7CDD2C9-7C89-48F0-9C76-3020DA19EF9A}" presName="spacing" presStyleCnt="0"/>
      <dgm:spPr/>
    </dgm:pt>
    <dgm:pt modelId="{D17DB690-4962-462A-B6DC-03EB33318291}" type="pres">
      <dgm:prSet presAssocID="{527D5B26-B11B-41DC-B42E-00C437E36841}" presName="composite" presStyleCnt="0"/>
      <dgm:spPr/>
    </dgm:pt>
    <dgm:pt modelId="{4B4ED89C-16A8-40FF-88FE-6CAE3029A357}" type="pres">
      <dgm:prSet presAssocID="{527D5B26-B11B-41DC-B42E-00C437E36841}" presName="imgShp" presStyleLbl="fgImgPlace1" presStyleIdx="3" presStyleCnt="5" custScaleX="215867" custScaleY="20867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CE519D7-67D6-4DD0-AAA2-54616CAA1A14}" type="pres">
      <dgm:prSet presAssocID="{527D5B26-B11B-41DC-B42E-00C437E36841}" presName="txShp" presStyleLbl="node1" presStyleIdx="3" presStyleCnt="5" custScaleX="98435" custScaleY="190733" custLinFactNeighborX="-1357" custLinFactNeighborY="-159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0486BF-4DF8-48EB-A8CE-D5F0DDCEA1BA}" type="pres">
      <dgm:prSet presAssocID="{244A3E44-B95E-4317-BBAD-EA7387303B61}" presName="spacing" presStyleCnt="0"/>
      <dgm:spPr/>
    </dgm:pt>
    <dgm:pt modelId="{E481985D-1F81-4B1E-AA84-97492FD0890D}" type="pres">
      <dgm:prSet presAssocID="{F0DCAF7D-3881-4041-911D-F2CF87FF12D0}" presName="composite" presStyleCnt="0"/>
      <dgm:spPr/>
    </dgm:pt>
    <dgm:pt modelId="{7647AD5E-BBF0-432A-82EC-B7C9A34ED9A1}" type="pres">
      <dgm:prSet presAssocID="{F0DCAF7D-3881-4041-911D-F2CF87FF12D0}" presName="imgShp" presStyleLbl="fgImgPlace1" presStyleIdx="4" presStyleCnt="5" custScaleX="234921" custScaleY="23127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9CA1670-C789-46DA-9921-67B365485B7B}" type="pres">
      <dgm:prSet presAssocID="{F0DCAF7D-3881-4041-911D-F2CF87FF12D0}" presName="txShp" presStyleLbl="node1" presStyleIdx="4" presStyleCnt="5" custScaleX="93661" custScaleY="2430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BFA1D0-3FFD-4D6A-B8BF-B2B98F693D85}" srcId="{B54C9F1B-5942-4B75-B205-CDE707668494}" destId="{F0DCAF7D-3881-4041-911D-F2CF87FF12D0}" srcOrd="4" destOrd="0" parTransId="{F5F159CC-4707-4E06-BB90-7CA5B45BD4B5}" sibTransId="{A04850C5-347C-4098-8315-0455C6CEF501}"/>
    <dgm:cxn modelId="{FD5D75A0-864B-418C-9122-13A20F645F0D}" type="presOf" srcId="{4A21C8E8-F36F-46EB-9627-DEED6582EE8F}" destId="{416A80A9-36C8-4AE3-8649-3F05D2E272ED}" srcOrd="0" destOrd="0" presId="urn:microsoft.com/office/officeart/2005/8/layout/vList3"/>
    <dgm:cxn modelId="{BE59728D-4AFF-48A8-A13C-05A067DFAA98}" srcId="{B54C9F1B-5942-4B75-B205-CDE707668494}" destId="{3B902285-F446-4226-B29C-D5F9B6D9233F}" srcOrd="0" destOrd="0" parTransId="{1F4C1C5C-EB64-4253-BA17-478C6004C2C9}" sibTransId="{65948ADD-600A-467E-AFAA-84E87A4FED95}"/>
    <dgm:cxn modelId="{E0800DC1-5474-4F2E-8407-37D2FF31F975}" type="presOf" srcId="{F0DCAF7D-3881-4041-911D-F2CF87FF12D0}" destId="{99CA1670-C789-46DA-9921-67B365485B7B}" srcOrd="0" destOrd="0" presId="urn:microsoft.com/office/officeart/2005/8/layout/vList3"/>
    <dgm:cxn modelId="{068FFF07-6ED5-451F-B9CF-5AA4A9A0B421}" srcId="{B54C9F1B-5942-4B75-B205-CDE707668494}" destId="{13AFE83B-A7DD-4451-867E-61D75E338E0B}" srcOrd="2" destOrd="0" parTransId="{936B38A3-6909-4556-8DF8-ED8741DE93CF}" sibTransId="{B7CDD2C9-7C89-48F0-9C76-3020DA19EF9A}"/>
    <dgm:cxn modelId="{B25AE5EA-3B69-43D9-B031-18218AA2813C}" type="presOf" srcId="{3B902285-F446-4226-B29C-D5F9B6D9233F}" destId="{2289EE64-E2D6-48BD-81E6-1CF0026FE12C}" srcOrd="0" destOrd="0" presId="urn:microsoft.com/office/officeart/2005/8/layout/vList3"/>
    <dgm:cxn modelId="{4010370D-FE8D-4208-99A9-E503ACA319E9}" srcId="{B54C9F1B-5942-4B75-B205-CDE707668494}" destId="{527D5B26-B11B-41DC-B42E-00C437E36841}" srcOrd="3" destOrd="0" parTransId="{A1AB3899-947B-4F15-AA71-F6C6ABE85934}" sibTransId="{244A3E44-B95E-4317-BBAD-EA7387303B61}"/>
    <dgm:cxn modelId="{8832BA60-6F60-4EE8-A0BF-727FD447F8E1}" srcId="{B54C9F1B-5942-4B75-B205-CDE707668494}" destId="{4A21C8E8-F36F-46EB-9627-DEED6582EE8F}" srcOrd="1" destOrd="0" parTransId="{675287C3-F00F-4B60-8F93-04BD21042AF1}" sibTransId="{128D4D16-327C-4E37-9DC8-855D98B04C81}"/>
    <dgm:cxn modelId="{1AB903E8-5C39-4F19-8D3B-1C6B993E39B1}" type="presOf" srcId="{B54C9F1B-5942-4B75-B205-CDE707668494}" destId="{597F3387-47D3-4154-9682-2C09F919F12A}" srcOrd="0" destOrd="0" presId="urn:microsoft.com/office/officeart/2005/8/layout/vList3"/>
    <dgm:cxn modelId="{DC586731-E8BE-4E30-A589-CB939379D36B}" type="presOf" srcId="{527D5B26-B11B-41DC-B42E-00C437E36841}" destId="{8CE519D7-67D6-4DD0-AAA2-54616CAA1A14}" srcOrd="0" destOrd="0" presId="urn:microsoft.com/office/officeart/2005/8/layout/vList3"/>
    <dgm:cxn modelId="{453E664F-7FEC-426C-B05A-32939C0A9C9D}" type="presOf" srcId="{13AFE83B-A7DD-4451-867E-61D75E338E0B}" destId="{2C6F22CD-7FBB-4DC6-9267-4D4E50006AED}" srcOrd="0" destOrd="0" presId="urn:microsoft.com/office/officeart/2005/8/layout/vList3"/>
    <dgm:cxn modelId="{5DF1FFA8-0515-457B-B34D-3905F7D0BC3E}" type="presParOf" srcId="{597F3387-47D3-4154-9682-2C09F919F12A}" destId="{379776F4-7C71-4000-8F03-831DAC9DF1BA}" srcOrd="0" destOrd="0" presId="urn:microsoft.com/office/officeart/2005/8/layout/vList3"/>
    <dgm:cxn modelId="{C46E9567-EB88-4319-B2AC-0E476CEC391D}" type="presParOf" srcId="{379776F4-7C71-4000-8F03-831DAC9DF1BA}" destId="{85BE6417-2B0E-46F3-96BF-18A5B71D6CCD}" srcOrd="0" destOrd="0" presId="urn:microsoft.com/office/officeart/2005/8/layout/vList3"/>
    <dgm:cxn modelId="{1E9482B9-C6CF-40BF-A37E-EF6C76DB72E9}" type="presParOf" srcId="{379776F4-7C71-4000-8F03-831DAC9DF1BA}" destId="{2289EE64-E2D6-48BD-81E6-1CF0026FE12C}" srcOrd="1" destOrd="0" presId="urn:microsoft.com/office/officeart/2005/8/layout/vList3"/>
    <dgm:cxn modelId="{0CADE73F-9245-4BE7-B70C-FE7BE24D7273}" type="presParOf" srcId="{597F3387-47D3-4154-9682-2C09F919F12A}" destId="{5487852D-4051-498B-8E7E-9794662C05AC}" srcOrd="1" destOrd="0" presId="urn:microsoft.com/office/officeart/2005/8/layout/vList3"/>
    <dgm:cxn modelId="{779F103E-BF0E-4DE2-A00C-EBC01E3B433F}" type="presParOf" srcId="{597F3387-47D3-4154-9682-2C09F919F12A}" destId="{35F09FE8-2CAE-4593-A398-2783EE1A767E}" srcOrd="2" destOrd="0" presId="urn:microsoft.com/office/officeart/2005/8/layout/vList3"/>
    <dgm:cxn modelId="{071DD372-E64D-4DF0-98B4-F73122AF7734}" type="presParOf" srcId="{35F09FE8-2CAE-4593-A398-2783EE1A767E}" destId="{F93F212F-DAEB-4952-B4C2-3C8EFD58A1AD}" srcOrd="0" destOrd="0" presId="urn:microsoft.com/office/officeart/2005/8/layout/vList3"/>
    <dgm:cxn modelId="{5C43425E-E8D5-48B8-897C-F296D83245A6}" type="presParOf" srcId="{35F09FE8-2CAE-4593-A398-2783EE1A767E}" destId="{416A80A9-36C8-4AE3-8649-3F05D2E272ED}" srcOrd="1" destOrd="0" presId="urn:microsoft.com/office/officeart/2005/8/layout/vList3"/>
    <dgm:cxn modelId="{B5A666EA-E560-459C-A299-9108765C76B8}" type="presParOf" srcId="{597F3387-47D3-4154-9682-2C09F919F12A}" destId="{8E555FF8-E9FC-4B47-B2EC-D815BA628A09}" srcOrd="3" destOrd="0" presId="urn:microsoft.com/office/officeart/2005/8/layout/vList3"/>
    <dgm:cxn modelId="{09BEAAFC-B036-41D6-A88A-5333D527B12D}" type="presParOf" srcId="{597F3387-47D3-4154-9682-2C09F919F12A}" destId="{5ACAFC18-E967-4FB8-B5CF-CE0E55128FFC}" srcOrd="4" destOrd="0" presId="urn:microsoft.com/office/officeart/2005/8/layout/vList3"/>
    <dgm:cxn modelId="{DBA13937-6414-4B44-B63E-88C49D07078A}" type="presParOf" srcId="{5ACAFC18-E967-4FB8-B5CF-CE0E55128FFC}" destId="{A58A6E32-1B3F-468A-BDB8-C5940A0008A4}" srcOrd="0" destOrd="0" presId="urn:microsoft.com/office/officeart/2005/8/layout/vList3"/>
    <dgm:cxn modelId="{7ED0D8F7-2F92-4FE4-8877-C9D133220826}" type="presParOf" srcId="{5ACAFC18-E967-4FB8-B5CF-CE0E55128FFC}" destId="{2C6F22CD-7FBB-4DC6-9267-4D4E50006AED}" srcOrd="1" destOrd="0" presId="urn:microsoft.com/office/officeart/2005/8/layout/vList3"/>
    <dgm:cxn modelId="{BA886EB4-80CB-457F-BFB5-31ED3A248366}" type="presParOf" srcId="{597F3387-47D3-4154-9682-2C09F919F12A}" destId="{1DCF4D99-70B0-4E6D-AE68-61EA30F5E3B1}" srcOrd="5" destOrd="0" presId="urn:microsoft.com/office/officeart/2005/8/layout/vList3"/>
    <dgm:cxn modelId="{2FD89665-E4DE-4FEB-88DC-E0E3CD37B467}" type="presParOf" srcId="{597F3387-47D3-4154-9682-2C09F919F12A}" destId="{D17DB690-4962-462A-B6DC-03EB33318291}" srcOrd="6" destOrd="0" presId="urn:microsoft.com/office/officeart/2005/8/layout/vList3"/>
    <dgm:cxn modelId="{CEBCA7B1-0AEB-4F5B-ACE0-D2B4CC6D8550}" type="presParOf" srcId="{D17DB690-4962-462A-B6DC-03EB33318291}" destId="{4B4ED89C-16A8-40FF-88FE-6CAE3029A357}" srcOrd="0" destOrd="0" presId="urn:microsoft.com/office/officeart/2005/8/layout/vList3"/>
    <dgm:cxn modelId="{94AFDB15-1ABB-4867-946F-4F0DE521936B}" type="presParOf" srcId="{D17DB690-4962-462A-B6DC-03EB33318291}" destId="{8CE519D7-67D6-4DD0-AAA2-54616CAA1A14}" srcOrd="1" destOrd="0" presId="urn:microsoft.com/office/officeart/2005/8/layout/vList3"/>
    <dgm:cxn modelId="{6EFBAB5D-1A40-4A3E-870C-96CBC10ABA2B}" type="presParOf" srcId="{597F3387-47D3-4154-9682-2C09F919F12A}" destId="{A30486BF-4DF8-48EB-A8CE-D5F0DDCEA1BA}" srcOrd="7" destOrd="0" presId="urn:microsoft.com/office/officeart/2005/8/layout/vList3"/>
    <dgm:cxn modelId="{257E2BFA-4A93-417E-8ADD-87091E62A160}" type="presParOf" srcId="{597F3387-47D3-4154-9682-2C09F919F12A}" destId="{E481985D-1F81-4B1E-AA84-97492FD0890D}" srcOrd="8" destOrd="0" presId="urn:microsoft.com/office/officeart/2005/8/layout/vList3"/>
    <dgm:cxn modelId="{F7B856EC-EB4D-48A7-B393-C640E9DE9BCB}" type="presParOf" srcId="{E481985D-1F81-4B1E-AA84-97492FD0890D}" destId="{7647AD5E-BBF0-432A-82EC-B7C9A34ED9A1}" srcOrd="0" destOrd="0" presId="urn:microsoft.com/office/officeart/2005/8/layout/vList3"/>
    <dgm:cxn modelId="{F6C6B91E-72C6-4010-A457-7BE9EC74CE8F}" type="presParOf" srcId="{E481985D-1F81-4B1E-AA84-97492FD0890D}" destId="{99CA1670-C789-46DA-9921-67B365485B7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6031CF-95DC-40ED-92F4-EB8EFAB89F6D}" type="doc">
      <dgm:prSet loTypeId="urn:microsoft.com/office/officeart/2005/8/layout/cycle6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FAB91A19-C780-4BDB-9EB8-A069B65385CA}">
      <dgm:prSet phldrT="[Texto]" custT="1"/>
      <dgm:spPr/>
      <dgm:t>
        <a:bodyPr/>
        <a:lstStyle/>
        <a:p>
          <a:r>
            <a:rPr lang="es-PE" sz="1600" dirty="0" smtClean="0">
              <a:latin typeface="Times New Roman" pitchFamily="18" charset="0"/>
              <a:cs typeface="Times New Roman" pitchFamily="18" charset="0"/>
            </a:rPr>
            <a:t>Procesos de aprendizaje 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B26BF365-613A-451F-A42B-FDB72B64CBF7}" type="parTrans" cxnId="{15F26DA8-9828-45A8-9884-658F7B4ABBDC}">
      <dgm:prSet/>
      <dgm:spPr/>
      <dgm:t>
        <a:bodyPr/>
        <a:lstStyle/>
        <a:p>
          <a:endParaRPr lang="es-ES"/>
        </a:p>
      </dgm:t>
    </dgm:pt>
    <dgm:pt modelId="{86EA1A12-2E98-4245-9AB5-F0074791509E}" type="sibTrans" cxnId="{15F26DA8-9828-45A8-9884-658F7B4ABBDC}">
      <dgm:prSet/>
      <dgm:spPr/>
      <dgm:t>
        <a:bodyPr/>
        <a:lstStyle/>
        <a:p>
          <a:endParaRPr lang="es-ES"/>
        </a:p>
      </dgm:t>
    </dgm:pt>
    <dgm:pt modelId="{4750E998-C111-439A-9130-8A19F3D6123F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Desarrollar</a:t>
          </a:r>
          <a:r>
            <a:rPr lang="es-EC" sz="1600" baseline="0" dirty="0" smtClean="0">
              <a:latin typeface="Times New Roman" pitchFamily="18" charset="0"/>
              <a:cs typeface="Times New Roman" pitchFamily="18" charset="0"/>
            </a:rPr>
            <a:t> inteligencias </a:t>
          </a:r>
          <a:r>
            <a:rPr lang="es-EC" sz="1600" baseline="0" dirty="0" err="1" smtClean="0">
              <a:latin typeface="Times New Roman" pitchFamily="18" charset="0"/>
              <a:cs typeface="Times New Roman" pitchFamily="18" charset="0"/>
            </a:rPr>
            <a:t>multiples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E7173B7C-B205-4F38-8F99-BD0132AA3B31}" type="parTrans" cxnId="{90413F6D-95B8-4079-AE1A-31741B73EAAD}">
      <dgm:prSet/>
      <dgm:spPr/>
      <dgm:t>
        <a:bodyPr/>
        <a:lstStyle/>
        <a:p>
          <a:endParaRPr lang="es-ES"/>
        </a:p>
      </dgm:t>
    </dgm:pt>
    <dgm:pt modelId="{011BAF29-4402-4CDF-8E08-7DB8BA717008}" type="sibTrans" cxnId="{90413F6D-95B8-4079-AE1A-31741B73EAAD}">
      <dgm:prSet/>
      <dgm:spPr/>
      <dgm:t>
        <a:bodyPr/>
        <a:lstStyle/>
        <a:p>
          <a:endParaRPr lang="es-ES"/>
        </a:p>
      </dgm:t>
    </dgm:pt>
    <dgm:pt modelId="{DB87D4D6-FE36-4003-928F-53FA57F5766F}">
      <dgm:prSet phldrT="[Texto]" custT="1"/>
      <dgm:spPr/>
      <dgm:t>
        <a:bodyPr/>
        <a:lstStyle/>
        <a:p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Aporte a la educación infantil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AA6F7A64-31E4-4412-8692-5DF3976A5AFB}" type="parTrans" cxnId="{951C4ED5-387D-430E-9D23-30131E74BEAB}">
      <dgm:prSet/>
      <dgm:spPr/>
      <dgm:t>
        <a:bodyPr/>
        <a:lstStyle/>
        <a:p>
          <a:endParaRPr lang="es-ES"/>
        </a:p>
      </dgm:t>
    </dgm:pt>
    <dgm:pt modelId="{BB69557C-4FA5-452D-8CFD-DD0A2533148F}" type="sibTrans" cxnId="{951C4ED5-387D-430E-9D23-30131E74BEAB}">
      <dgm:prSet/>
      <dgm:spPr/>
      <dgm:t>
        <a:bodyPr/>
        <a:lstStyle/>
        <a:p>
          <a:endParaRPr lang="es-ES"/>
        </a:p>
      </dgm:t>
    </dgm:pt>
    <dgm:pt modelId="{16BF7895-77E3-44DF-8EB7-F1A59941C204}">
      <dgm:prSet phldrT="[Texto]" custT="1"/>
      <dgm:spPr/>
      <dgm:t>
        <a:bodyPr/>
        <a:lstStyle/>
        <a:p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Salud, aprendizaje y conducta a lo largo de toda la vida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5E6AEF6A-B656-4731-8595-C720B857DC8C}" type="parTrans" cxnId="{FEF6486D-7480-485D-9F67-8D77D1F38D3B}">
      <dgm:prSet/>
      <dgm:spPr/>
      <dgm:t>
        <a:bodyPr/>
        <a:lstStyle/>
        <a:p>
          <a:endParaRPr lang="es-ES"/>
        </a:p>
      </dgm:t>
    </dgm:pt>
    <dgm:pt modelId="{556F3E47-176F-4E1A-962A-756EE9D830A0}" type="sibTrans" cxnId="{FEF6486D-7480-485D-9F67-8D77D1F38D3B}">
      <dgm:prSet/>
      <dgm:spPr/>
      <dgm:t>
        <a:bodyPr/>
        <a:lstStyle/>
        <a:p>
          <a:endParaRPr lang="es-ES"/>
        </a:p>
      </dgm:t>
    </dgm:pt>
    <dgm:pt modelId="{B10A736B-3256-4BD9-9290-66DA256E0ED8}">
      <dgm:prSet custT="1"/>
      <dgm:spPr/>
      <dgm:t>
        <a:bodyPr/>
        <a:lstStyle/>
        <a:p>
          <a:r>
            <a:rPr lang="en-US" sz="16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Conjunto</a:t>
          </a:r>
          <a:r>
            <a: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de </a:t>
          </a:r>
          <a:r>
            <a:rPr lang="en-US" sz="16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Ciencia</a:t>
          </a:r>
          <a:r>
            <a: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s-ES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525767-53B5-4D2B-9902-690A860F839F}" type="parTrans" cxnId="{1C0E8907-41F3-46BF-8131-AB6D5B8E9A6C}">
      <dgm:prSet/>
      <dgm:spPr/>
      <dgm:t>
        <a:bodyPr/>
        <a:lstStyle/>
        <a:p>
          <a:endParaRPr lang="es-ES"/>
        </a:p>
      </dgm:t>
    </dgm:pt>
    <dgm:pt modelId="{148472ED-ED46-4544-B706-6D9FD1A6747A}" type="sibTrans" cxnId="{1C0E8907-41F3-46BF-8131-AB6D5B8E9A6C}">
      <dgm:prSet/>
      <dgm:spPr/>
      <dgm:t>
        <a:bodyPr/>
        <a:lstStyle/>
        <a:p>
          <a:endParaRPr lang="es-ES"/>
        </a:p>
      </dgm:t>
    </dgm:pt>
    <dgm:pt modelId="{876D3F42-D5D2-410C-8877-6BD0DD99B790}" type="pres">
      <dgm:prSet presAssocID="{186031CF-95DC-40ED-92F4-EB8EFAB89F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5E8953-359B-4354-925B-91A1A1EBE722}" type="pres">
      <dgm:prSet presAssocID="{B10A736B-3256-4BD9-9290-66DA256E0E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14F3F8-1873-4FB1-83C8-AA3A60158AAE}" type="pres">
      <dgm:prSet presAssocID="{B10A736B-3256-4BD9-9290-66DA256E0ED8}" presName="spNode" presStyleCnt="0"/>
      <dgm:spPr/>
    </dgm:pt>
    <dgm:pt modelId="{FC528DEE-461F-4565-B4B7-4B2715FE8003}" type="pres">
      <dgm:prSet presAssocID="{148472ED-ED46-4544-B706-6D9FD1A6747A}" presName="sibTrans" presStyleLbl="sibTrans1D1" presStyleIdx="0" presStyleCnt="5"/>
      <dgm:spPr/>
      <dgm:t>
        <a:bodyPr/>
        <a:lstStyle/>
        <a:p>
          <a:endParaRPr lang="es-ES"/>
        </a:p>
      </dgm:t>
    </dgm:pt>
    <dgm:pt modelId="{5C7A5042-0F34-4110-B293-4BDF6DDC94FC}" type="pres">
      <dgm:prSet presAssocID="{FAB91A19-C780-4BDB-9EB8-A069B65385CA}" presName="node" presStyleLbl="node1" presStyleIdx="1" presStyleCnt="5" custRadScaleRad="115775" custRadScaleInc="100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411E32-CDF7-4FA9-9116-6FF6E89E49C0}" type="pres">
      <dgm:prSet presAssocID="{FAB91A19-C780-4BDB-9EB8-A069B65385CA}" presName="spNode" presStyleCnt="0"/>
      <dgm:spPr/>
    </dgm:pt>
    <dgm:pt modelId="{DC32B0D0-345D-4C7D-BE27-3BE14A782CED}" type="pres">
      <dgm:prSet presAssocID="{86EA1A12-2E98-4245-9AB5-F0074791509E}" presName="sibTrans" presStyleLbl="sibTrans1D1" presStyleIdx="1" presStyleCnt="5"/>
      <dgm:spPr/>
      <dgm:t>
        <a:bodyPr/>
        <a:lstStyle/>
        <a:p>
          <a:endParaRPr lang="es-ES"/>
        </a:p>
      </dgm:t>
    </dgm:pt>
    <dgm:pt modelId="{0C1618B8-9369-4C68-B2ED-D5B873260584}" type="pres">
      <dgm:prSet presAssocID="{4750E998-C111-439A-9130-8A19F3D6123F}" presName="node" presStyleLbl="node1" presStyleIdx="2" presStyleCnt="5" custRadScaleRad="119180" custRadScaleInc="-485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9763C6-BBED-4C2F-B9EB-445C8A2BA83A}" type="pres">
      <dgm:prSet presAssocID="{4750E998-C111-439A-9130-8A19F3D6123F}" presName="spNode" presStyleCnt="0"/>
      <dgm:spPr/>
    </dgm:pt>
    <dgm:pt modelId="{7BC6F76F-091A-4B66-9190-5B923D2BADBB}" type="pres">
      <dgm:prSet presAssocID="{011BAF29-4402-4CDF-8E08-7DB8BA717008}" presName="sibTrans" presStyleLbl="sibTrans1D1" presStyleIdx="2" presStyleCnt="5"/>
      <dgm:spPr/>
      <dgm:t>
        <a:bodyPr/>
        <a:lstStyle/>
        <a:p>
          <a:endParaRPr lang="es-ES"/>
        </a:p>
      </dgm:t>
    </dgm:pt>
    <dgm:pt modelId="{F1CE4A4A-BA3C-47B5-B500-6CFF6058A49C}" type="pres">
      <dgm:prSet presAssocID="{DB87D4D6-FE36-4003-928F-53FA57F5766F}" presName="node" presStyleLbl="node1" presStyleIdx="3" presStyleCnt="5" custRadScaleRad="114346" custRadScaleInc="271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CF6D2B-83B4-4735-9858-A04735E59B28}" type="pres">
      <dgm:prSet presAssocID="{DB87D4D6-FE36-4003-928F-53FA57F5766F}" presName="spNode" presStyleCnt="0"/>
      <dgm:spPr/>
    </dgm:pt>
    <dgm:pt modelId="{3AFC5482-00A2-4A9F-9147-5DF0836CE4B9}" type="pres">
      <dgm:prSet presAssocID="{BB69557C-4FA5-452D-8CFD-DD0A2533148F}" presName="sibTrans" presStyleLbl="sibTrans1D1" presStyleIdx="3" presStyleCnt="5"/>
      <dgm:spPr/>
      <dgm:t>
        <a:bodyPr/>
        <a:lstStyle/>
        <a:p>
          <a:endParaRPr lang="es-ES"/>
        </a:p>
      </dgm:t>
    </dgm:pt>
    <dgm:pt modelId="{14372EF6-1A04-4EA5-8998-55DF26399469}" type="pres">
      <dgm:prSet presAssocID="{16BF7895-77E3-44DF-8EB7-F1A59941C204}" presName="node" presStyleLbl="node1" presStyleIdx="4" presStyleCnt="5" custRadScaleRad="114177" custRadScaleInc="-30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2D85EB-210E-4FA9-97AA-1891BBDB6E4B}" type="pres">
      <dgm:prSet presAssocID="{16BF7895-77E3-44DF-8EB7-F1A59941C204}" presName="spNode" presStyleCnt="0"/>
      <dgm:spPr/>
    </dgm:pt>
    <dgm:pt modelId="{9E1F2A78-B7E9-4A3A-AE96-040770DC2501}" type="pres">
      <dgm:prSet presAssocID="{556F3E47-176F-4E1A-962A-756EE9D830A0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154CB203-71CC-476C-B156-27F048E4AA81}" type="presOf" srcId="{148472ED-ED46-4544-B706-6D9FD1A6747A}" destId="{FC528DEE-461F-4565-B4B7-4B2715FE8003}" srcOrd="0" destOrd="0" presId="urn:microsoft.com/office/officeart/2005/8/layout/cycle6"/>
    <dgm:cxn modelId="{15F26DA8-9828-45A8-9884-658F7B4ABBDC}" srcId="{186031CF-95DC-40ED-92F4-EB8EFAB89F6D}" destId="{FAB91A19-C780-4BDB-9EB8-A069B65385CA}" srcOrd="1" destOrd="0" parTransId="{B26BF365-613A-451F-A42B-FDB72B64CBF7}" sibTransId="{86EA1A12-2E98-4245-9AB5-F0074791509E}"/>
    <dgm:cxn modelId="{7870E79C-2241-4025-91EF-21603C8450FD}" type="presOf" srcId="{B10A736B-3256-4BD9-9290-66DA256E0ED8}" destId="{A65E8953-359B-4354-925B-91A1A1EBE722}" srcOrd="0" destOrd="0" presId="urn:microsoft.com/office/officeart/2005/8/layout/cycle6"/>
    <dgm:cxn modelId="{B5EAB1C4-C08F-4EE2-AFA8-853C9B84ECEA}" type="presOf" srcId="{556F3E47-176F-4E1A-962A-756EE9D830A0}" destId="{9E1F2A78-B7E9-4A3A-AE96-040770DC2501}" srcOrd="0" destOrd="0" presId="urn:microsoft.com/office/officeart/2005/8/layout/cycle6"/>
    <dgm:cxn modelId="{FEF6486D-7480-485D-9F67-8D77D1F38D3B}" srcId="{186031CF-95DC-40ED-92F4-EB8EFAB89F6D}" destId="{16BF7895-77E3-44DF-8EB7-F1A59941C204}" srcOrd="4" destOrd="0" parTransId="{5E6AEF6A-B656-4731-8595-C720B857DC8C}" sibTransId="{556F3E47-176F-4E1A-962A-756EE9D830A0}"/>
    <dgm:cxn modelId="{5B1E1302-AF76-4D34-AF49-63E8C95ACA92}" type="presOf" srcId="{86EA1A12-2E98-4245-9AB5-F0074791509E}" destId="{DC32B0D0-345D-4C7D-BE27-3BE14A782CED}" srcOrd="0" destOrd="0" presId="urn:microsoft.com/office/officeart/2005/8/layout/cycle6"/>
    <dgm:cxn modelId="{5CBE2C5F-D264-4A2F-B347-ECA462FC82ED}" type="presOf" srcId="{011BAF29-4402-4CDF-8E08-7DB8BA717008}" destId="{7BC6F76F-091A-4B66-9190-5B923D2BADBB}" srcOrd="0" destOrd="0" presId="urn:microsoft.com/office/officeart/2005/8/layout/cycle6"/>
    <dgm:cxn modelId="{66A5B0D8-D0AC-4157-BB48-1E86FA6DD211}" type="presOf" srcId="{16BF7895-77E3-44DF-8EB7-F1A59941C204}" destId="{14372EF6-1A04-4EA5-8998-55DF26399469}" srcOrd="0" destOrd="0" presId="urn:microsoft.com/office/officeart/2005/8/layout/cycle6"/>
    <dgm:cxn modelId="{951C4ED5-387D-430E-9D23-30131E74BEAB}" srcId="{186031CF-95DC-40ED-92F4-EB8EFAB89F6D}" destId="{DB87D4D6-FE36-4003-928F-53FA57F5766F}" srcOrd="3" destOrd="0" parTransId="{AA6F7A64-31E4-4412-8692-5DF3976A5AFB}" sibTransId="{BB69557C-4FA5-452D-8CFD-DD0A2533148F}"/>
    <dgm:cxn modelId="{1C0E8907-41F3-46BF-8131-AB6D5B8E9A6C}" srcId="{186031CF-95DC-40ED-92F4-EB8EFAB89F6D}" destId="{B10A736B-3256-4BD9-9290-66DA256E0ED8}" srcOrd="0" destOrd="0" parTransId="{45525767-53B5-4D2B-9902-690A860F839F}" sibTransId="{148472ED-ED46-4544-B706-6D9FD1A6747A}"/>
    <dgm:cxn modelId="{72701006-5941-4674-AA8B-8264BDB2C31C}" type="presOf" srcId="{186031CF-95DC-40ED-92F4-EB8EFAB89F6D}" destId="{876D3F42-D5D2-410C-8877-6BD0DD99B790}" srcOrd="0" destOrd="0" presId="urn:microsoft.com/office/officeart/2005/8/layout/cycle6"/>
    <dgm:cxn modelId="{90413F6D-95B8-4079-AE1A-31741B73EAAD}" srcId="{186031CF-95DC-40ED-92F4-EB8EFAB89F6D}" destId="{4750E998-C111-439A-9130-8A19F3D6123F}" srcOrd="2" destOrd="0" parTransId="{E7173B7C-B205-4F38-8F99-BD0132AA3B31}" sibTransId="{011BAF29-4402-4CDF-8E08-7DB8BA717008}"/>
    <dgm:cxn modelId="{46233A52-AACE-4E44-93E2-1E110A3166F3}" type="presOf" srcId="{4750E998-C111-439A-9130-8A19F3D6123F}" destId="{0C1618B8-9369-4C68-B2ED-D5B873260584}" srcOrd="0" destOrd="0" presId="urn:microsoft.com/office/officeart/2005/8/layout/cycle6"/>
    <dgm:cxn modelId="{24AADF71-F322-42D3-8F98-20CE8ACF9702}" type="presOf" srcId="{DB87D4D6-FE36-4003-928F-53FA57F5766F}" destId="{F1CE4A4A-BA3C-47B5-B500-6CFF6058A49C}" srcOrd="0" destOrd="0" presId="urn:microsoft.com/office/officeart/2005/8/layout/cycle6"/>
    <dgm:cxn modelId="{2CD36512-47B5-441A-9EA7-44545439B697}" type="presOf" srcId="{FAB91A19-C780-4BDB-9EB8-A069B65385CA}" destId="{5C7A5042-0F34-4110-B293-4BDF6DDC94FC}" srcOrd="0" destOrd="0" presId="urn:microsoft.com/office/officeart/2005/8/layout/cycle6"/>
    <dgm:cxn modelId="{9EC2205C-30E6-493E-8103-CAF315A377D4}" type="presOf" srcId="{BB69557C-4FA5-452D-8CFD-DD0A2533148F}" destId="{3AFC5482-00A2-4A9F-9147-5DF0836CE4B9}" srcOrd="0" destOrd="0" presId="urn:microsoft.com/office/officeart/2005/8/layout/cycle6"/>
    <dgm:cxn modelId="{63CD2371-684F-46E9-A041-B9FE900B3FF3}" type="presParOf" srcId="{876D3F42-D5D2-410C-8877-6BD0DD99B790}" destId="{A65E8953-359B-4354-925B-91A1A1EBE722}" srcOrd="0" destOrd="0" presId="urn:microsoft.com/office/officeart/2005/8/layout/cycle6"/>
    <dgm:cxn modelId="{160D5FD4-F338-41EB-8FDB-A65DB2F35CF9}" type="presParOf" srcId="{876D3F42-D5D2-410C-8877-6BD0DD99B790}" destId="{2B14F3F8-1873-4FB1-83C8-AA3A60158AAE}" srcOrd="1" destOrd="0" presId="urn:microsoft.com/office/officeart/2005/8/layout/cycle6"/>
    <dgm:cxn modelId="{CF896879-B99B-4B8D-B676-ADB5A90C161F}" type="presParOf" srcId="{876D3F42-D5D2-410C-8877-6BD0DD99B790}" destId="{FC528DEE-461F-4565-B4B7-4B2715FE8003}" srcOrd="2" destOrd="0" presId="urn:microsoft.com/office/officeart/2005/8/layout/cycle6"/>
    <dgm:cxn modelId="{FDCE7DAD-31FA-4BC8-BD19-3C60B96AD834}" type="presParOf" srcId="{876D3F42-D5D2-410C-8877-6BD0DD99B790}" destId="{5C7A5042-0F34-4110-B293-4BDF6DDC94FC}" srcOrd="3" destOrd="0" presId="urn:microsoft.com/office/officeart/2005/8/layout/cycle6"/>
    <dgm:cxn modelId="{18DC7FA8-9239-4DD4-B233-CFC624BD4257}" type="presParOf" srcId="{876D3F42-D5D2-410C-8877-6BD0DD99B790}" destId="{87411E32-CDF7-4FA9-9116-6FF6E89E49C0}" srcOrd="4" destOrd="0" presId="urn:microsoft.com/office/officeart/2005/8/layout/cycle6"/>
    <dgm:cxn modelId="{225E6568-B340-4640-8353-9FE3AD791720}" type="presParOf" srcId="{876D3F42-D5D2-410C-8877-6BD0DD99B790}" destId="{DC32B0D0-345D-4C7D-BE27-3BE14A782CED}" srcOrd="5" destOrd="0" presId="urn:microsoft.com/office/officeart/2005/8/layout/cycle6"/>
    <dgm:cxn modelId="{E4CC5C7C-6911-4005-8266-D61A8BB478BB}" type="presParOf" srcId="{876D3F42-D5D2-410C-8877-6BD0DD99B790}" destId="{0C1618B8-9369-4C68-B2ED-D5B873260584}" srcOrd="6" destOrd="0" presId="urn:microsoft.com/office/officeart/2005/8/layout/cycle6"/>
    <dgm:cxn modelId="{6F48A834-3CD5-4E53-8606-1FBD7E76A7D1}" type="presParOf" srcId="{876D3F42-D5D2-410C-8877-6BD0DD99B790}" destId="{1A9763C6-BBED-4C2F-B9EB-445C8A2BA83A}" srcOrd="7" destOrd="0" presId="urn:microsoft.com/office/officeart/2005/8/layout/cycle6"/>
    <dgm:cxn modelId="{CC6A0EC3-7241-4F02-AF32-D522E4ABDBC9}" type="presParOf" srcId="{876D3F42-D5D2-410C-8877-6BD0DD99B790}" destId="{7BC6F76F-091A-4B66-9190-5B923D2BADBB}" srcOrd="8" destOrd="0" presId="urn:microsoft.com/office/officeart/2005/8/layout/cycle6"/>
    <dgm:cxn modelId="{9982E982-18D3-46DC-BA70-B8345E129CE0}" type="presParOf" srcId="{876D3F42-D5D2-410C-8877-6BD0DD99B790}" destId="{F1CE4A4A-BA3C-47B5-B500-6CFF6058A49C}" srcOrd="9" destOrd="0" presId="urn:microsoft.com/office/officeart/2005/8/layout/cycle6"/>
    <dgm:cxn modelId="{904E3DBD-4E83-43D2-9A26-97869C217D67}" type="presParOf" srcId="{876D3F42-D5D2-410C-8877-6BD0DD99B790}" destId="{A4CF6D2B-83B4-4735-9858-A04735E59B28}" srcOrd="10" destOrd="0" presId="urn:microsoft.com/office/officeart/2005/8/layout/cycle6"/>
    <dgm:cxn modelId="{B67C42B7-E32B-44F0-B56E-127B65E4FBBD}" type="presParOf" srcId="{876D3F42-D5D2-410C-8877-6BD0DD99B790}" destId="{3AFC5482-00A2-4A9F-9147-5DF0836CE4B9}" srcOrd="11" destOrd="0" presId="urn:microsoft.com/office/officeart/2005/8/layout/cycle6"/>
    <dgm:cxn modelId="{EB767923-6F66-4CE4-97DA-483EB9ABC793}" type="presParOf" srcId="{876D3F42-D5D2-410C-8877-6BD0DD99B790}" destId="{14372EF6-1A04-4EA5-8998-55DF26399469}" srcOrd="12" destOrd="0" presId="urn:microsoft.com/office/officeart/2005/8/layout/cycle6"/>
    <dgm:cxn modelId="{662D1257-72AC-44F3-9564-14474864ED89}" type="presParOf" srcId="{876D3F42-D5D2-410C-8877-6BD0DD99B790}" destId="{7E2D85EB-210E-4FA9-97AA-1891BBDB6E4B}" srcOrd="13" destOrd="0" presId="urn:microsoft.com/office/officeart/2005/8/layout/cycle6"/>
    <dgm:cxn modelId="{8FDF4512-7794-4764-8908-E1BBDB75732E}" type="presParOf" srcId="{876D3F42-D5D2-410C-8877-6BD0DD99B790}" destId="{9E1F2A78-B7E9-4A3A-AE96-040770DC250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2C0681-DC6C-4A4B-8787-B045B8C82A4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047A62A8-6D69-4513-B08B-998A4719FCFF}">
      <dgm:prSet phldrT="[Texto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latin typeface="Times New Roman" pitchFamily="18" charset="0"/>
              <a:cs typeface="Times New Roman" pitchFamily="18" charset="0"/>
            </a:rPr>
            <a:t>TIPO DE INVESTIGACIÓN</a:t>
          </a:r>
          <a:endParaRPr lang="es-ES" b="1" dirty="0">
            <a:latin typeface="Times New Roman" pitchFamily="18" charset="0"/>
            <a:cs typeface="Times New Roman" pitchFamily="18" charset="0"/>
          </a:endParaRPr>
        </a:p>
      </dgm:t>
    </dgm:pt>
    <dgm:pt modelId="{77775A2D-08CD-4944-B86B-B69406B2D42F}" type="parTrans" cxnId="{8689F86A-8586-4C85-A8DB-73CB317621C8}">
      <dgm:prSet/>
      <dgm:spPr/>
      <dgm:t>
        <a:bodyPr/>
        <a:lstStyle/>
        <a:p>
          <a:endParaRPr lang="es-ES"/>
        </a:p>
      </dgm:t>
    </dgm:pt>
    <dgm:pt modelId="{801C3A8E-B94C-4010-8F8C-8A686F06A2E1}" type="sibTrans" cxnId="{8689F86A-8586-4C85-A8DB-73CB317621C8}">
      <dgm:prSet/>
      <dgm:spPr/>
      <dgm:t>
        <a:bodyPr/>
        <a:lstStyle/>
        <a:p>
          <a:endParaRPr lang="es-ES"/>
        </a:p>
      </dgm:t>
    </dgm:pt>
    <dgm:pt modelId="{132A2369-D99D-4A8F-9CB3-FF04E14C8D98}">
      <dgm:prSet phldrT="[Texto]"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800" b="0" dirty="0" err="1" smtClean="0">
              <a:latin typeface="Times New Roman" pitchFamily="18" charset="0"/>
              <a:cs typeface="Times New Roman" pitchFamily="18" charset="0"/>
            </a:rPr>
            <a:t>Correlacional</a:t>
          </a:r>
          <a:endParaRPr lang="es-ES" sz="18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FE2FF099-7D7F-428B-8D8D-DA9E0AFA2872}" type="parTrans" cxnId="{28E79D60-FC99-420F-99F8-E00F94222D99}">
      <dgm:prSet/>
      <dgm:spPr/>
      <dgm:t>
        <a:bodyPr/>
        <a:lstStyle/>
        <a:p>
          <a:endParaRPr lang="es-ES"/>
        </a:p>
      </dgm:t>
    </dgm:pt>
    <dgm:pt modelId="{43B10DB1-C80F-4ED4-BCA8-6306D00752CD}" type="sibTrans" cxnId="{28E79D60-FC99-420F-99F8-E00F94222D99}">
      <dgm:prSet/>
      <dgm:spPr/>
      <dgm:t>
        <a:bodyPr/>
        <a:lstStyle/>
        <a:p>
          <a:endParaRPr lang="es-ES"/>
        </a:p>
      </dgm:t>
    </dgm:pt>
    <dgm:pt modelId="{DFB15BED-D98F-4CEA-800D-CAE47FA8EDAE}" type="pres">
      <dgm:prSet presAssocID="{7A2C0681-DC6C-4A4B-8787-B045B8C82A4C}" presName="Name0" presStyleCnt="0">
        <dgm:presLayoutVars>
          <dgm:dir/>
          <dgm:animLvl val="lvl"/>
          <dgm:resizeHandles val="exact"/>
        </dgm:presLayoutVars>
      </dgm:prSet>
      <dgm:spPr/>
    </dgm:pt>
    <dgm:pt modelId="{CC86423F-02E7-416A-9E30-331FC793439D}" type="pres">
      <dgm:prSet presAssocID="{047A62A8-6D69-4513-B08B-998A4719FCFF}" presName="parTxOnly" presStyleLbl="node1" presStyleIdx="0" presStyleCnt="2" custLinFactNeighborX="-1673" custLinFactNeighborY="-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530744-F297-4DDE-94A5-4B92C7B59EE3}" type="pres">
      <dgm:prSet presAssocID="{801C3A8E-B94C-4010-8F8C-8A686F06A2E1}" presName="parTxOnlySpace" presStyleCnt="0"/>
      <dgm:spPr/>
    </dgm:pt>
    <dgm:pt modelId="{D541A9E2-3ED4-4C6E-8209-B800B01AAF4A}" type="pres">
      <dgm:prSet presAssocID="{132A2369-D99D-4A8F-9CB3-FF04E14C8D98}" presName="parTxOnly" presStyleLbl="node1" presStyleIdx="1" presStyleCnt="2" custScaleY="77692" custLinFactNeighborX="1673" custLinFactNeighborY="1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E79D60-FC99-420F-99F8-E00F94222D99}" srcId="{7A2C0681-DC6C-4A4B-8787-B045B8C82A4C}" destId="{132A2369-D99D-4A8F-9CB3-FF04E14C8D98}" srcOrd="1" destOrd="0" parTransId="{FE2FF099-7D7F-428B-8D8D-DA9E0AFA2872}" sibTransId="{43B10DB1-C80F-4ED4-BCA8-6306D00752CD}"/>
    <dgm:cxn modelId="{8689F86A-8586-4C85-A8DB-73CB317621C8}" srcId="{7A2C0681-DC6C-4A4B-8787-B045B8C82A4C}" destId="{047A62A8-6D69-4513-B08B-998A4719FCFF}" srcOrd="0" destOrd="0" parTransId="{77775A2D-08CD-4944-B86B-B69406B2D42F}" sibTransId="{801C3A8E-B94C-4010-8F8C-8A686F06A2E1}"/>
    <dgm:cxn modelId="{5D083E72-351D-4696-A20B-50C2BA9218A3}" type="presOf" srcId="{7A2C0681-DC6C-4A4B-8787-B045B8C82A4C}" destId="{DFB15BED-D98F-4CEA-800D-CAE47FA8EDAE}" srcOrd="0" destOrd="0" presId="urn:microsoft.com/office/officeart/2005/8/layout/chevron1"/>
    <dgm:cxn modelId="{40D0C994-710B-4FC9-B111-459C045A21B8}" type="presOf" srcId="{132A2369-D99D-4A8F-9CB3-FF04E14C8D98}" destId="{D541A9E2-3ED4-4C6E-8209-B800B01AAF4A}" srcOrd="0" destOrd="0" presId="urn:microsoft.com/office/officeart/2005/8/layout/chevron1"/>
    <dgm:cxn modelId="{35943343-6999-4C23-8FD2-13A5025D6715}" type="presOf" srcId="{047A62A8-6D69-4513-B08B-998A4719FCFF}" destId="{CC86423F-02E7-416A-9E30-331FC793439D}" srcOrd="0" destOrd="0" presId="urn:microsoft.com/office/officeart/2005/8/layout/chevron1"/>
    <dgm:cxn modelId="{22606C0C-882C-4988-A7E6-FAF20B7C6B18}" type="presParOf" srcId="{DFB15BED-D98F-4CEA-800D-CAE47FA8EDAE}" destId="{CC86423F-02E7-416A-9E30-331FC793439D}" srcOrd="0" destOrd="0" presId="urn:microsoft.com/office/officeart/2005/8/layout/chevron1"/>
    <dgm:cxn modelId="{1503FD3F-9200-44B3-9159-2FB1FFB4CADC}" type="presParOf" srcId="{DFB15BED-D98F-4CEA-800D-CAE47FA8EDAE}" destId="{D3530744-F297-4DDE-94A5-4B92C7B59EE3}" srcOrd="1" destOrd="0" presId="urn:microsoft.com/office/officeart/2005/8/layout/chevron1"/>
    <dgm:cxn modelId="{2108D1F3-4030-4ACF-BD0D-9BCD04E553C9}" type="presParOf" srcId="{DFB15BED-D98F-4CEA-800D-CAE47FA8EDAE}" destId="{D541A9E2-3ED4-4C6E-8209-B800B01AAF4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4B369A-1003-4F41-8B5F-5793DCB33D41}">
      <dsp:nvSpPr>
        <dsp:cNvPr id="0" name=""/>
        <dsp:cNvSpPr/>
      </dsp:nvSpPr>
      <dsp:spPr>
        <a:xfrm>
          <a:off x="2287116" y="2571745"/>
          <a:ext cx="4142272" cy="2079264"/>
        </a:xfrm>
        <a:prstGeom prst="ellipse">
          <a:avLst/>
        </a:prstGeom>
        <a:solidFill>
          <a:srgbClr val="4CAAA1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SITUACIÓN PROBLEMÁTICA</a:t>
          </a:r>
          <a:endParaRPr lang="es-ES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7116" y="2571745"/>
        <a:ext cx="4142272" cy="2079264"/>
      </dsp:txXfrm>
    </dsp:sp>
    <dsp:sp modelId="{5F65DD6C-B333-444B-AD37-1E828B06D84C}">
      <dsp:nvSpPr>
        <dsp:cNvPr id="0" name=""/>
        <dsp:cNvSpPr/>
      </dsp:nvSpPr>
      <dsp:spPr>
        <a:xfrm rot="16402529">
          <a:off x="4293765" y="1984848"/>
          <a:ext cx="281942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/>
        </a:p>
      </dsp:txBody>
      <dsp:txXfrm rot="16402529">
        <a:off x="4293765" y="1984848"/>
        <a:ext cx="281942" cy="659591"/>
      </dsp:txXfrm>
    </dsp:sp>
    <dsp:sp modelId="{5EC1B8FD-B36A-4973-AB4D-8DFC89289258}">
      <dsp:nvSpPr>
        <dsp:cNvPr id="0" name=""/>
        <dsp:cNvSpPr/>
      </dsp:nvSpPr>
      <dsp:spPr>
        <a:xfrm>
          <a:off x="3205743" y="-28849"/>
          <a:ext cx="2612272" cy="207113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</a:t>
          </a:r>
          <a:r>
            <a:rPr lang="en-US" sz="18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Estimulación</a:t>
          </a:r>
          <a:r>
            <a:rPr lang="en-US" sz="18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Temprana</a:t>
          </a:r>
          <a:r>
            <a:rPr lang="en-US" sz="18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</a:t>
          </a:r>
          <a:r>
            <a:rPr lang="en-US" sz="18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una</a:t>
          </a:r>
          <a:r>
            <a:rPr lang="en-US" sz="18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disciplina</a:t>
          </a:r>
          <a:endParaRPr lang="es-E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05743" y="-28849"/>
        <a:ext cx="2612272" cy="2071136"/>
      </dsp:txXfrm>
    </dsp:sp>
    <dsp:sp modelId="{5F12AEC2-D5AD-43D2-897F-6524D1773FFE}">
      <dsp:nvSpPr>
        <dsp:cNvPr id="0" name=""/>
        <dsp:cNvSpPr/>
      </dsp:nvSpPr>
      <dsp:spPr>
        <a:xfrm rot="20717226">
          <a:off x="6262235" y="2758172"/>
          <a:ext cx="178617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/>
        </a:p>
      </dsp:txBody>
      <dsp:txXfrm rot="20717226">
        <a:off x="6262235" y="2758172"/>
        <a:ext cx="178617" cy="659591"/>
      </dsp:txXfrm>
    </dsp:sp>
    <dsp:sp modelId="{77629BEC-75E7-4EB3-B0CD-1C81D00025C7}">
      <dsp:nvSpPr>
        <dsp:cNvPr id="0" name=""/>
        <dsp:cNvSpPr/>
      </dsp:nvSpPr>
      <dsp:spPr>
        <a:xfrm>
          <a:off x="6474826" y="1799330"/>
          <a:ext cx="2180453" cy="193997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Falta de Estimulación Temprana en los niños</a:t>
          </a:r>
          <a:endParaRPr lang="es-E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74826" y="1799330"/>
        <a:ext cx="2180453" cy="1939974"/>
      </dsp:txXfrm>
    </dsp:sp>
    <dsp:sp modelId="{135C7B5A-D5DC-46F7-AEAE-CFCDB0544CAF}">
      <dsp:nvSpPr>
        <dsp:cNvPr id="0" name=""/>
        <dsp:cNvSpPr/>
      </dsp:nvSpPr>
      <dsp:spPr>
        <a:xfrm rot="3168879">
          <a:off x="5115138" y="4525305"/>
          <a:ext cx="373302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/>
        </a:p>
      </dsp:txBody>
      <dsp:txXfrm rot="3168879">
        <a:off x="5115138" y="4525305"/>
        <a:ext cx="373302" cy="659591"/>
      </dsp:txXfrm>
    </dsp:sp>
    <dsp:sp modelId="{83DB7298-E0D2-4D9A-9DF0-2E49E11976DA}">
      <dsp:nvSpPr>
        <dsp:cNvPr id="0" name=""/>
        <dsp:cNvSpPr/>
      </dsp:nvSpPr>
      <dsp:spPr>
        <a:xfrm>
          <a:off x="5137295" y="4946874"/>
          <a:ext cx="1939974" cy="1939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Poco</a:t>
          </a:r>
          <a:r>
            <a:rPr lang="es-EC" sz="18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interés por parte de los Padres</a:t>
          </a:r>
          <a:endParaRPr lang="es-E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37295" y="4946874"/>
        <a:ext cx="1939974" cy="1939974"/>
      </dsp:txXfrm>
    </dsp:sp>
    <dsp:sp modelId="{3D08E3FD-DD2B-4C92-83A3-124DFA8D4944}">
      <dsp:nvSpPr>
        <dsp:cNvPr id="0" name=""/>
        <dsp:cNvSpPr/>
      </dsp:nvSpPr>
      <dsp:spPr>
        <a:xfrm rot="7321231">
          <a:off x="3435459" y="4511705"/>
          <a:ext cx="307028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/>
        </a:p>
      </dsp:txBody>
      <dsp:txXfrm rot="7321231">
        <a:off x="3435459" y="4511705"/>
        <a:ext cx="307028" cy="659591"/>
      </dsp:txXfrm>
    </dsp:sp>
    <dsp:sp modelId="{A7A81B75-2BCC-497B-AA22-9013C34F8EBB}">
      <dsp:nvSpPr>
        <dsp:cNvPr id="0" name=""/>
        <dsp:cNvSpPr/>
      </dsp:nvSpPr>
      <dsp:spPr>
        <a:xfrm>
          <a:off x="1946490" y="4946874"/>
          <a:ext cx="1939974" cy="1939974"/>
        </a:xfrm>
        <a:prstGeom prst="ellipse">
          <a:avLst/>
        </a:prstGeom>
        <a:solidFill>
          <a:srgbClr val="9094EA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Niños que ingresan al Centro Infantil, no han recibido E. T</a:t>
          </a:r>
          <a:endParaRPr lang="es-E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46490" y="4946874"/>
        <a:ext cx="1939974" cy="1939974"/>
      </dsp:txXfrm>
    </dsp:sp>
    <dsp:sp modelId="{40703C25-B061-420E-90D3-4E3BD63FE828}">
      <dsp:nvSpPr>
        <dsp:cNvPr id="0" name=""/>
        <dsp:cNvSpPr/>
      </dsp:nvSpPr>
      <dsp:spPr>
        <a:xfrm rot="11689612">
          <a:off x="1944169" y="2738867"/>
          <a:ext cx="318566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/>
        </a:p>
      </dsp:txBody>
      <dsp:txXfrm rot="11689612">
        <a:off x="1944169" y="2738867"/>
        <a:ext cx="318566" cy="659591"/>
      </dsp:txXfrm>
    </dsp:sp>
    <dsp:sp modelId="{51B54B14-BCD2-4DD6-A8EC-64A8D46894B7}">
      <dsp:nvSpPr>
        <dsp:cNvPr id="0" name=""/>
        <dsp:cNvSpPr/>
      </dsp:nvSpPr>
      <dsp:spPr>
        <a:xfrm>
          <a:off x="37520" y="1754403"/>
          <a:ext cx="1939974" cy="1939974"/>
        </a:xfrm>
        <a:prstGeom prst="ellipse">
          <a:avLst/>
        </a:prstGeom>
        <a:solidFill>
          <a:srgbClr val="A64EA8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Niños libres y motivados</a:t>
          </a:r>
          <a:endParaRPr lang="es-E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520" y="1754403"/>
        <a:ext cx="1939974" cy="19399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FB8ACA-C8A0-400B-A984-97B73F701C35}">
      <dsp:nvSpPr>
        <dsp:cNvPr id="0" name=""/>
        <dsp:cNvSpPr/>
      </dsp:nvSpPr>
      <dsp:spPr>
        <a:xfrm>
          <a:off x="2100496" y="1027"/>
          <a:ext cx="2442740" cy="1221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Niños motivados, para mantener siempre una buena autoestima durante proceso de aprendizaje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0496" y="1027"/>
        <a:ext cx="2442740" cy="1221370"/>
      </dsp:txXfrm>
    </dsp:sp>
    <dsp:sp modelId="{361C3E3D-40B6-48C4-A03E-56F3A96127A0}">
      <dsp:nvSpPr>
        <dsp:cNvPr id="0" name=""/>
        <dsp:cNvSpPr/>
      </dsp:nvSpPr>
      <dsp:spPr>
        <a:xfrm rot="3633347">
          <a:off x="3689791" y="2144216"/>
          <a:ext cx="1235617" cy="42747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3633347">
        <a:off x="3689791" y="2144216"/>
        <a:ext cx="1235617" cy="427479"/>
      </dsp:txXfrm>
    </dsp:sp>
    <dsp:sp modelId="{7A0BCA66-8500-43EC-8AD7-83FE88C1A397}">
      <dsp:nvSpPr>
        <dsp:cNvPr id="0" name=""/>
        <dsp:cNvSpPr/>
      </dsp:nvSpPr>
      <dsp:spPr>
        <a:xfrm>
          <a:off x="4071963" y="3493513"/>
          <a:ext cx="2442740" cy="1221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617942"/>
                <a:satOff val="-21801"/>
                <a:lumOff val="980"/>
                <a:alphaOff val="0"/>
                <a:tint val="15000"/>
                <a:satMod val="250000"/>
              </a:schemeClr>
            </a:gs>
            <a:gs pos="49000">
              <a:schemeClr val="accent4">
                <a:hueOff val="8617942"/>
                <a:satOff val="-21801"/>
                <a:lumOff val="980"/>
                <a:alphaOff val="0"/>
                <a:tint val="50000"/>
                <a:satMod val="200000"/>
              </a:schemeClr>
            </a:gs>
            <a:gs pos="49100">
              <a:schemeClr val="accent4">
                <a:hueOff val="8617942"/>
                <a:satOff val="-21801"/>
                <a:lumOff val="980"/>
                <a:alphaOff val="0"/>
                <a:tint val="64000"/>
                <a:satMod val="160000"/>
              </a:schemeClr>
            </a:gs>
            <a:gs pos="92000">
              <a:schemeClr val="accent4">
                <a:hueOff val="8617942"/>
                <a:satOff val="-21801"/>
                <a:lumOff val="980"/>
                <a:alphaOff val="0"/>
                <a:tint val="50000"/>
                <a:satMod val="200000"/>
              </a:schemeClr>
            </a:gs>
            <a:gs pos="100000">
              <a:schemeClr val="accent4">
                <a:hueOff val="8617942"/>
                <a:satOff val="-21801"/>
                <a:lumOff val="98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8617942"/>
              <a:satOff val="-21801"/>
              <a:lumOff val="98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itchFamily="18" charset="0"/>
              <a:cs typeface="Times New Roman" pitchFamily="18" charset="0"/>
            </a:rPr>
            <a:t>Ó</a:t>
          </a:r>
          <a:r>
            <a:rPr lang="es-ES" sz="1600" kern="1200" dirty="0" err="1" smtClean="0">
              <a:latin typeface="Times New Roman" pitchFamily="18" charset="0"/>
              <a:cs typeface="Times New Roman" pitchFamily="18" charset="0"/>
            </a:rPr>
            <a:t>ptimo</a:t>
          </a: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 desarrollo en los niños/as en el área cognitiva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1963" y="3493513"/>
        <a:ext cx="2442740" cy="1221370"/>
      </dsp:txXfrm>
    </dsp:sp>
    <dsp:sp modelId="{687B00C9-2C2D-4DCE-8CC8-D91B3D6F7B66}">
      <dsp:nvSpPr>
        <dsp:cNvPr id="0" name=""/>
        <dsp:cNvSpPr/>
      </dsp:nvSpPr>
      <dsp:spPr>
        <a:xfrm rot="10800886">
          <a:off x="2681894" y="3889945"/>
          <a:ext cx="1235617" cy="42747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617942"/>
                <a:satOff val="-21801"/>
                <a:lumOff val="980"/>
                <a:alphaOff val="0"/>
                <a:tint val="15000"/>
                <a:satMod val="250000"/>
              </a:schemeClr>
            </a:gs>
            <a:gs pos="49000">
              <a:schemeClr val="accent4">
                <a:hueOff val="8617942"/>
                <a:satOff val="-21801"/>
                <a:lumOff val="980"/>
                <a:alphaOff val="0"/>
                <a:tint val="50000"/>
                <a:satMod val="200000"/>
              </a:schemeClr>
            </a:gs>
            <a:gs pos="49100">
              <a:schemeClr val="accent4">
                <a:hueOff val="8617942"/>
                <a:satOff val="-21801"/>
                <a:lumOff val="980"/>
                <a:alphaOff val="0"/>
                <a:tint val="64000"/>
                <a:satMod val="160000"/>
              </a:schemeClr>
            </a:gs>
            <a:gs pos="92000">
              <a:schemeClr val="accent4">
                <a:hueOff val="8617942"/>
                <a:satOff val="-21801"/>
                <a:lumOff val="980"/>
                <a:alphaOff val="0"/>
                <a:tint val="50000"/>
                <a:satMod val="200000"/>
              </a:schemeClr>
            </a:gs>
            <a:gs pos="100000">
              <a:schemeClr val="accent4">
                <a:hueOff val="8617942"/>
                <a:satOff val="-21801"/>
                <a:lumOff val="98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8617942"/>
              <a:satOff val="-21801"/>
              <a:lumOff val="98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10800886">
        <a:off x="2681894" y="3889945"/>
        <a:ext cx="1235617" cy="427479"/>
      </dsp:txXfrm>
    </dsp:sp>
    <dsp:sp modelId="{0F1DDC90-5664-43FC-99E6-BA9B1A071A59}">
      <dsp:nvSpPr>
        <dsp:cNvPr id="0" name=""/>
        <dsp:cNvSpPr/>
      </dsp:nvSpPr>
      <dsp:spPr>
        <a:xfrm>
          <a:off x="84702" y="3492486"/>
          <a:ext cx="2442740" cy="1221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tint val="15000"/>
                <a:satMod val="250000"/>
              </a:schemeClr>
            </a:gs>
            <a:gs pos="49000">
              <a:schemeClr val="accent4">
                <a:hueOff val="17235884"/>
                <a:satOff val="-43603"/>
                <a:lumOff val="1960"/>
                <a:alphaOff val="0"/>
                <a:tint val="50000"/>
                <a:satMod val="200000"/>
              </a:schemeClr>
            </a:gs>
            <a:gs pos="49100">
              <a:schemeClr val="accent4">
                <a:hueOff val="17235884"/>
                <a:satOff val="-43603"/>
                <a:lumOff val="1960"/>
                <a:alphaOff val="0"/>
                <a:tint val="64000"/>
                <a:satMod val="160000"/>
              </a:schemeClr>
            </a:gs>
            <a:gs pos="92000">
              <a:schemeClr val="accent4">
                <a:hueOff val="17235884"/>
                <a:satOff val="-43603"/>
                <a:lumOff val="1960"/>
                <a:alphaOff val="0"/>
                <a:tint val="50000"/>
                <a:satMod val="200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17235884"/>
              <a:satOff val="-43603"/>
              <a:lumOff val="196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Maestras preparadas para estimular a los niños/as a aprender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702" y="3492486"/>
        <a:ext cx="2442740" cy="1221370"/>
      </dsp:txXfrm>
    </dsp:sp>
    <dsp:sp modelId="{8A8F3D48-9C2C-4CB1-9A42-F9D704343173}">
      <dsp:nvSpPr>
        <dsp:cNvPr id="0" name=""/>
        <dsp:cNvSpPr/>
      </dsp:nvSpPr>
      <dsp:spPr>
        <a:xfrm rot="18000000">
          <a:off x="1696161" y="2143702"/>
          <a:ext cx="1235617" cy="42747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tint val="15000"/>
                <a:satMod val="250000"/>
              </a:schemeClr>
            </a:gs>
            <a:gs pos="49000">
              <a:schemeClr val="accent4">
                <a:hueOff val="17235884"/>
                <a:satOff val="-43603"/>
                <a:lumOff val="1960"/>
                <a:alphaOff val="0"/>
                <a:tint val="50000"/>
                <a:satMod val="200000"/>
              </a:schemeClr>
            </a:gs>
            <a:gs pos="49100">
              <a:schemeClr val="accent4">
                <a:hueOff val="17235884"/>
                <a:satOff val="-43603"/>
                <a:lumOff val="1960"/>
                <a:alphaOff val="0"/>
                <a:tint val="64000"/>
                <a:satMod val="160000"/>
              </a:schemeClr>
            </a:gs>
            <a:gs pos="92000">
              <a:schemeClr val="accent4">
                <a:hueOff val="17235884"/>
                <a:satOff val="-43603"/>
                <a:lumOff val="1960"/>
                <a:alphaOff val="0"/>
                <a:tint val="50000"/>
                <a:satMod val="200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17235884"/>
              <a:satOff val="-43603"/>
              <a:lumOff val="196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18000000">
        <a:off x="1696161" y="2143702"/>
        <a:ext cx="1235617" cy="4274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9564E8-E962-4314-886C-24075B843875}">
      <dsp:nvSpPr>
        <dsp:cNvPr id="0" name=""/>
        <dsp:cNvSpPr/>
      </dsp:nvSpPr>
      <dsp:spPr>
        <a:xfrm>
          <a:off x="3095592" y="2276240"/>
          <a:ext cx="1254771" cy="12547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600" kern="1200" dirty="0"/>
        </a:p>
      </dsp:txBody>
      <dsp:txXfrm>
        <a:off x="3095592" y="2276240"/>
        <a:ext cx="1254771" cy="1254771"/>
      </dsp:txXfrm>
    </dsp:sp>
    <dsp:sp modelId="{7EFE2555-CEB2-4E09-A6DE-25708FFBBB38}">
      <dsp:nvSpPr>
        <dsp:cNvPr id="0" name=""/>
        <dsp:cNvSpPr/>
      </dsp:nvSpPr>
      <dsp:spPr>
        <a:xfrm rot="16298158">
          <a:off x="3552051" y="1653422"/>
          <a:ext cx="398498" cy="517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 rot="16298158">
        <a:off x="3552051" y="1653422"/>
        <a:ext cx="398498" cy="517117"/>
      </dsp:txXfrm>
    </dsp:sp>
    <dsp:sp modelId="{CFCC9EC7-FB76-462F-AC6F-C3924CEDA639}">
      <dsp:nvSpPr>
        <dsp:cNvPr id="0" name=""/>
        <dsp:cNvSpPr/>
      </dsp:nvSpPr>
      <dsp:spPr>
        <a:xfrm>
          <a:off x="3023597" y="4293"/>
          <a:ext cx="1520935" cy="152093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Nuevas capacidades y descubrir nuevos intereses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23597" y="4293"/>
        <a:ext cx="1520935" cy="1520935"/>
      </dsp:txXfrm>
    </dsp:sp>
    <dsp:sp modelId="{B3ECC24A-CE46-414E-8EA5-84B051D71672}">
      <dsp:nvSpPr>
        <dsp:cNvPr id="0" name=""/>
        <dsp:cNvSpPr/>
      </dsp:nvSpPr>
      <dsp:spPr>
        <a:xfrm rot="21583692">
          <a:off x="4510073" y="2640420"/>
          <a:ext cx="384781" cy="517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745295"/>
                <a:satOff val="-14534"/>
                <a:lumOff val="653"/>
                <a:alphaOff val="0"/>
                <a:tint val="15000"/>
                <a:satMod val="250000"/>
              </a:schemeClr>
            </a:gs>
            <a:gs pos="49000">
              <a:schemeClr val="accent4">
                <a:hueOff val="5745295"/>
                <a:satOff val="-14534"/>
                <a:lumOff val="653"/>
                <a:alphaOff val="0"/>
                <a:tint val="50000"/>
                <a:satMod val="200000"/>
              </a:schemeClr>
            </a:gs>
            <a:gs pos="49100">
              <a:schemeClr val="accent4">
                <a:hueOff val="5745295"/>
                <a:satOff val="-14534"/>
                <a:lumOff val="653"/>
                <a:alphaOff val="0"/>
                <a:tint val="64000"/>
                <a:satMod val="160000"/>
              </a:schemeClr>
            </a:gs>
            <a:gs pos="92000">
              <a:schemeClr val="accent4">
                <a:hueOff val="5745295"/>
                <a:satOff val="-14534"/>
                <a:lumOff val="653"/>
                <a:alphaOff val="0"/>
                <a:tint val="50000"/>
                <a:satMod val="200000"/>
              </a:schemeClr>
            </a:gs>
            <a:gs pos="100000">
              <a:schemeClr val="accent4">
                <a:hueOff val="5745295"/>
                <a:satOff val="-14534"/>
                <a:lumOff val="653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5745295"/>
              <a:satOff val="-14534"/>
              <a:lumOff val="653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 rot="21583692">
        <a:off x="4510073" y="2640420"/>
        <a:ext cx="384781" cy="517117"/>
      </dsp:txXfrm>
    </dsp:sp>
    <dsp:sp modelId="{F6E0D283-BDEB-40E4-951A-947A2F32877E}">
      <dsp:nvSpPr>
        <dsp:cNvPr id="0" name=""/>
        <dsp:cNvSpPr/>
      </dsp:nvSpPr>
      <dsp:spPr>
        <a:xfrm>
          <a:off x="5076340" y="2132771"/>
          <a:ext cx="1672405" cy="1520935"/>
        </a:xfrm>
        <a:prstGeom prst="ellipse">
          <a:avLst/>
        </a:prstGeom>
        <a:gradFill rotWithShape="0">
          <a:gsLst>
            <a:gs pos="0">
              <a:schemeClr val="accent4">
                <a:hueOff val="5745295"/>
                <a:satOff val="-14534"/>
                <a:lumOff val="653"/>
                <a:alphaOff val="0"/>
                <a:tint val="15000"/>
                <a:satMod val="250000"/>
              </a:schemeClr>
            </a:gs>
            <a:gs pos="49000">
              <a:schemeClr val="accent4">
                <a:hueOff val="5745295"/>
                <a:satOff val="-14534"/>
                <a:lumOff val="653"/>
                <a:alphaOff val="0"/>
                <a:tint val="50000"/>
                <a:satMod val="200000"/>
              </a:schemeClr>
            </a:gs>
            <a:gs pos="49100">
              <a:schemeClr val="accent4">
                <a:hueOff val="5745295"/>
                <a:satOff val="-14534"/>
                <a:lumOff val="653"/>
                <a:alphaOff val="0"/>
                <a:tint val="64000"/>
                <a:satMod val="160000"/>
              </a:schemeClr>
            </a:gs>
            <a:gs pos="92000">
              <a:schemeClr val="accent4">
                <a:hueOff val="5745295"/>
                <a:satOff val="-14534"/>
                <a:lumOff val="653"/>
                <a:alphaOff val="0"/>
                <a:tint val="50000"/>
                <a:satMod val="200000"/>
              </a:schemeClr>
            </a:gs>
            <a:gs pos="100000">
              <a:schemeClr val="accent4">
                <a:hueOff val="5745295"/>
                <a:satOff val="-14534"/>
                <a:lumOff val="653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5745295"/>
              <a:satOff val="-14534"/>
              <a:lumOff val="653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Satisfacción, autoestima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76340" y="2132771"/>
        <a:ext cx="1672405" cy="1520935"/>
      </dsp:txXfrm>
    </dsp:sp>
    <dsp:sp modelId="{C44278BE-973D-45D9-B99F-87098803D4D3}">
      <dsp:nvSpPr>
        <dsp:cNvPr id="0" name=""/>
        <dsp:cNvSpPr/>
      </dsp:nvSpPr>
      <dsp:spPr>
        <a:xfrm rot="5300880">
          <a:off x="3557541" y="3626636"/>
          <a:ext cx="387492" cy="517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1490590"/>
                <a:satOff val="-29069"/>
                <a:lumOff val="1307"/>
                <a:alphaOff val="0"/>
                <a:tint val="15000"/>
                <a:satMod val="250000"/>
              </a:schemeClr>
            </a:gs>
            <a:gs pos="49000">
              <a:schemeClr val="accent4">
                <a:hueOff val="11490590"/>
                <a:satOff val="-29069"/>
                <a:lumOff val="1307"/>
                <a:alphaOff val="0"/>
                <a:tint val="50000"/>
                <a:satMod val="200000"/>
              </a:schemeClr>
            </a:gs>
            <a:gs pos="49100">
              <a:schemeClr val="accent4">
                <a:hueOff val="11490590"/>
                <a:satOff val="-29069"/>
                <a:lumOff val="1307"/>
                <a:alphaOff val="0"/>
                <a:tint val="64000"/>
                <a:satMod val="160000"/>
              </a:schemeClr>
            </a:gs>
            <a:gs pos="92000">
              <a:schemeClr val="accent4">
                <a:hueOff val="11490590"/>
                <a:satOff val="-29069"/>
                <a:lumOff val="1307"/>
                <a:alphaOff val="0"/>
                <a:tint val="50000"/>
                <a:satMod val="200000"/>
              </a:schemeClr>
            </a:gs>
            <a:gs pos="100000">
              <a:schemeClr val="accent4">
                <a:hueOff val="11490590"/>
                <a:satOff val="-29069"/>
                <a:lumOff val="1307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11490590"/>
              <a:satOff val="-29069"/>
              <a:lumOff val="1307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 rot="5300880">
        <a:off x="3557541" y="3626636"/>
        <a:ext cx="387492" cy="517117"/>
      </dsp:txXfrm>
    </dsp:sp>
    <dsp:sp modelId="{C36D4DC8-888E-46CB-AF15-74DB73B20231}">
      <dsp:nvSpPr>
        <dsp:cNvPr id="0" name=""/>
        <dsp:cNvSpPr/>
      </dsp:nvSpPr>
      <dsp:spPr>
        <a:xfrm>
          <a:off x="3023597" y="4261249"/>
          <a:ext cx="1520935" cy="1520935"/>
        </a:xfrm>
        <a:prstGeom prst="ellipse">
          <a:avLst/>
        </a:prstGeom>
        <a:gradFill rotWithShape="0">
          <a:gsLst>
            <a:gs pos="0">
              <a:schemeClr val="accent4">
                <a:hueOff val="11490590"/>
                <a:satOff val="-29069"/>
                <a:lumOff val="1307"/>
                <a:alphaOff val="0"/>
                <a:tint val="15000"/>
                <a:satMod val="250000"/>
              </a:schemeClr>
            </a:gs>
            <a:gs pos="49000">
              <a:schemeClr val="accent4">
                <a:hueOff val="11490590"/>
                <a:satOff val="-29069"/>
                <a:lumOff val="1307"/>
                <a:alphaOff val="0"/>
                <a:tint val="50000"/>
                <a:satMod val="200000"/>
              </a:schemeClr>
            </a:gs>
            <a:gs pos="49100">
              <a:schemeClr val="accent4">
                <a:hueOff val="11490590"/>
                <a:satOff val="-29069"/>
                <a:lumOff val="1307"/>
                <a:alphaOff val="0"/>
                <a:tint val="64000"/>
                <a:satMod val="160000"/>
              </a:schemeClr>
            </a:gs>
            <a:gs pos="92000">
              <a:schemeClr val="accent4">
                <a:hueOff val="11490590"/>
                <a:satOff val="-29069"/>
                <a:lumOff val="1307"/>
                <a:alphaOff val="0"/>
                <a:tint val="50000"/>
                <a:satMod val="200000"/>
              </a:schemeClr>
            </a:gs>
            <a:gs pos="100000">
              <a:schemeClr val="accent4">
                <a:hueOff val="11490590"/>
                <a:satOff val="-29069"/>
                <a:lumOff val="1307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11490590"/>
              <a:satOff val="-29069"/>
              <a:lumOff val="1307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Habilidades cognitivas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23597" y="4261249"/>
        <a:ext cx="1520935" cy="1520935"/>
      </dsp:txXfrm>
    </dsp:sp>
    <dsp:sp modelId="{9A3F94FA-9148-4A49-8BEC-1A21C90BB7F7}">
      <dsp:nvSpPr>
        <dsp:cNvPr id="0" name=""/>
        <dsp:cNvSpPr/>
      </dsp:nvSpPr>
      <dsp:spPr>
        <a:xfrm rot="10817272">
          <a:off x="2585932" y="2640259"/>
          <a:ext cx="360168" cy="517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tint val="15000"/>
                <a:satMod val="250000"/>
              </a:schemeClr>
            </a:gs>
            <a:gs pos="49000">
              <a:schemeClr val="accent4">
                <a:hueOff val="17235884"/>
                <a:satOff val="-43603"/>
                <a:lumOff val="1960"/>
                <a:alphaOff val="0"/>
                <a:tint val="50000"/>
                <a:satMod val="200000"/>
              </a:schemeClr>
            </a:gs>
            <a:gs pos="49100">
              <a:schemeClr val="accent4">
                <a:hueOff val="17235884"/>
                <a:satOff val="-43603"/>
                <a:lumOff val="1960"/>
                <a:alphaOff val="0"/>
                <a:tint val="64000"/>
                <a:satMod val="160000"/>
              </a:schemeClr>
            </a:gs>
            <a:gs pos="92000">
              <a:schemeClr val="accent4">
                <a:hueOff val="17235884"/>
                <a:satOff val="-43603"/>
                <a:lumOff val="1960"/>
                <a:alphaOff val="0"/>
                <a:tint val="50000"/>
                <a:satMod val="200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17235884"/>
              <a:satOff val="-43603"/>
              <a:lumOff val="196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 rot="10817272">
        <a:off x="2585932" y="2640259"/>
        <a:ext cx="360168" cy="517117"/>
      </dsp:txXfrm>
    </dsp:sp>
    <dsp:sp modelId="{1D9A5D26-FC65-4F28-93CD-4A27DECDAE01}">
      <dsp:nvSpPr>
        <dsp:cNvPr id="0" name=""/>
        <dsp:cNvSpPr/>
      </dsp:nvSpPr>
      <dsp:spPr>
        <a:xfrm>
          <a:off x="895120" y="2132771"/>
          <a:ext cx="1520935" cy="1520935"/>
        </a:xfrm>
        <a:prstGeom prst="ellipse">
          <a:avLst/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tint val="15000"/>
                <a:satMod val="250000"/>
              </a:schemeClr>
            </a:gs>
            <a:gs pos="49000">
              <a:schemeClr val="accent4">
                <a:hueOff val="17235884"/>
                <a:satOff val="-43603"/>
                <a:lumOff val="1960"/>
                <a:alphaOff val="0"/>
                <a:tint val="50000"/>
                <a:satMod val="200000"/>
              </a:schemeClr>
            </a:gs>
            <a:gs pos="49100">
              <a:schemeClr val="accent4">
                <a:hueOff val="17235884"/>
                <a:satOff val="-43603"/>
                <a:lumOff val="1960"/>
                <a:alphaOff val="0"/>
                <a:tint val="64000"/>
                <a:satMod val="160000"/>
              </a:schemeClr>
            </a:gs>
            <a:gs pos="92000">
              <a:schemeClr val="accent4">
                <a:hueOff val="17235884"/>
                <a:satOff val="-43603"/>
                <a:lumOff val="1960"/>
                <a:alphaOff val="0"/>
                <a:tint val="50000"/>
                <a:satMod val="200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17235884"/>
              <a:satOff val="-43603"/>
              <a:lumOff val="196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Vínculo afectivo niño-padres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5120" y="2132771"/>
        <a:ext cx="1520935" cy="15209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12397E-2B3D-4ADA-9251-757363242D19}">
      <dsp:nvSpPr>
        <dsp:cNvPr id="0" name=""/>
        <dsp:cNvSpPr/>
      </dsp:nvSpPr>
      <dsp:spPr>
        <a:xfrm>
          <a:off x="3022019" y="0"/>
          <a:ext cx="1714435" cy="92463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latin typeface="Times New Roman" pitchFamily="18" charset="0"/>
              <a:cs typeface="Times New Roman" pitchFamily="18" charset="0"/>
            </a:rPr>
            <a:t>Esfuerzo</a:t>
          </a:r>
          <a:r>
            <a:rPr lang="en-US" sz="1800" b="0" kern="1200" dirty="0" smtClean="0">
              <a:latin typeface="Times New Roman" pitchFamily="18" charset="0"/>
              <a:cs typeface="Times New Roman" pitchFamily="18" charset="0"/>
            </a:rPr>
            <a:t> del </a:t>
          </a:r>
          <a:r>
            <a:rPr lang="en-US" sz="1800" b="0" kern="1200" dirty="0" err="1" smtClean="0">
              <a:latin typeface="Times New Roman" pitchFamily="18" charset="0"/>
              <a:cs typeface="Times New Roman" pitchFamily="18" charset="0"/>
            </a:rPr>
            <a:t>niño</a:t>
          </a:r>
          <a:r>
            <a:rPr lang="en-US" sz="1800" b="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1800" b="0" kern="1200" dirty="0" err="1" smtClean="0">
              <a:latin typeface="Times New Roman" pitchFamily="18" charset="0"/>
              <a:cs typeface="Times New Roman" pitchFamily="18" charset="0"/>
            </a:rPr>
            <a:t>por</a:t>
          </a:r>
          <a:r>
            <a:rPr lang="en-US" sz="1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0" kern="1200" dirty="0" err="1" smtClean="0">
              <a:latin typeface="Times New Roman" pitchFamily="18" charset="0"/>
              <a:cs typeface="Times New Roman" pitchFamily="18" charset="0"/>
            </a:rPr>
            <a:t>comprender</a:t>
          </a:r>
          <a:endParaRPr lang="es-ES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22019" y="0"/>
        <a:ext cx="1714435" cy="924638"/>
      </dsp:txXfrm>
    </dsp:sp>
    <dsp:sp modelId="{DCBAB06D-4D25-48D5-95FA-D340F5BD4DC0}">
      <dsp:nvSpPr>
        <dsp:cNvPr id="0" name=""/>
        <dsp:cNvSpPr/>
      </dsp:nvSpPr>
      <dsp:spPr>
        <a:xfrm>
          <a:off x="2722384" y="661068"/>
          <a:ext cx="4357574" cy="4357574"/>
        </a:xfrm>
        <a:custGeom>
          <a:avLst/>
          <a:gdLst/>
          <a:ahLst/>
          <a:cxnLst/>
          <a:rect l="0" t="0" r="0" b="0"/>
          <a:pathLst>
            <a:path>
              <a:moveTo>
                <a:pt x="2026425" y="5333"/>
              </a:moveTo>
              <a:arcTo wR="2178787" hR="2178787" stAng="15959404" swAng="1942886"/>
            </a:path>
          </a:pathLst>
        </a:custGeom>
        <a:noFill/>
        <a:ln w="1143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3B430-8340-409B-BDB0-D7F8D5898B9C}">
      <dsp:nvSpPr>
        <dsp:cNvPr id="0" name=""/>
        <dsp:cNvSpPr/>
      </dsp:nvSpPr>
      <dsp:spPr>
        <a:xfrm>
          <a:off x="5536051" y="928690"/>
          <a:ext cx="1422520" cy="924638"/>
        </a:xfrm>
        <a:prstGeom prst="roundRect">
          <a:avLst/>
        </a:prstGeom>
        <a:gradFill rotWithShape="0">
          <a:gsLst>
            <a:gs pos="0">
              <a:schemeClr val="accent5">
                <a:hueOff val="-3611160"/>
                <a:satOff val="8892"/>
                <a:lumOff val="-196"/>
                <a:alphaOff val="0"/>
                <a:tint val="15000"/>
                <a:satMod val="250000"/>
              </a:schemeClr>
            </a:gs>
            <a:gs pos="49000">
              <a:schemeClr val="accent5">
                <a:hueOff val="-3611160"/>
                <a:satOff val="8892"/>
                <a:lumOff val="-196"/>
                <a:alphaOff val="0"/>
                <a:tint val="50000"/>
                <a:satMod val="200000"/>
              </a:schemeClr>
            </a:gs>
            <a:gs pos="49100">
              <a:schemeClr val="accent5">
                <a:hueOff val="-3611160"/>
                <a:satOff val="8892"/>
                <a:lumOff val="-196"/>
                <a:alphaOff val="0"/>
                <a:tint val="64000"/>
                <a:satMod val="160000"/>
              </a:schemeClr>
            </a:gs>
            <a:gs pos="92000">
              <a:schemeClr val="accent5">
                <a:hueOff val="-3611160"/>
                <a:satOff val="8892"/>
                <a:lumOff val="-196"/>
                <a:alphaOff val="0"/>
                <a:tint val="50000"/>
                <a:satMod val="200000"/>
              </a:schemeClr>
            </a:gs>
            <a:gs pos="100000">
              <a:schemeClr val="accent5">
                <a:hueOff val="-3611160"/>
                <a:satOff val="8892"/>
                <a:lumOff val="-196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hueOff val="-3611160"/>
              <a:satOff val="8892"/>
              <a:lumOff val="-196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latin typeface="Times New Roman" pitchFamily="18" charset="0"/>
              <a:cs typeface="Times New Roman" pitchFamily="18" charset="0"/>
            </a:rPr>
            <a:t>Etapas evolutivas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latin typeface="Times New Roman" pitchFamily="18" charset="0"/>
              <a:cs typeface="Times New Roman" pitchFamily="18" charset="0"/>
            </a:rPr>
            <a:t>Desarrolla</a:t>
          </a:r>
          <a:r>
            <a:rPr lang="es-EC" sz="1300" b="0" kern="1200" baseline="0" dirty="0" smtClean="0">
              <a:latin typeface="Times New Roman" pitchFamily="18" charset="0"/>
              <a:cs typeface="Times New Roman" pitchFamily="18" charset="0"/>
            </a:rPr>
            <a:t> su inteligencia</a:t>
          </a:r>
          <a:endParaRPr lang="es-ES" sz="13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36051" y="928690"/>
        <a:ext cx="1422520" cy="924638"/>
      </dsp:txXfrm>
    </dsp:sp>
    <dsp:sp modelId="{A04D2DBA-96F7-4FF4-B379-8F1E264EEB7C}">
      <dsp:nvSpPr>
        <dsp:cNvPr id="0" name=""/>
        <dsp:cNvSpPr/>
      </dsp:nvSpPr>
      <dsp:spPr>
        <a:xfrm>
          <a:off x="2165645" y="291963"/>
          <a:ext cx="4357574" cy="4357574"/>
        </a:xfrm>
        <a:custGeom>
          <a:avLst/>
          <a:gdLst/>
          <a:ahLst/>
          <a:cxnLst/>
          <a:rect l="0" t="0" r="0" b="0"/>
          <a:pathLst>
            <a:path>
              <a:moveTo>
                <a:pt x="4271089" y="1571016"/>
              </a:moveTo>
              <a:arcTo wR="2178787" hR="2178787" stAng="20628150" swAng="1569493"/>
            </a:path>
          </a:pathLst>
        </a:custGeom>
        <a:noFill/>
        <a:ln w="11430" cap="flat" cmpd="sng" algn="ctr">
          <a:solidFill>
            <a:schemeClr val="accent5">
              <a:hueOff val="-3611160"/>
              <a:satOff val="8892"/>
              <a:lumOff val="-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1FD85-AE17-4BEE-8842-B84D3F6E6BC4}">
      <dsp:nvSpPr>
        <dsp:cNvPr id="0" name=""/>
        <dsp:cNvSpPr/>
      </dsp:nvSpPr>
      <dsp:spPr>
        <a:xfrm>
          <a:off x="5321743" y="2857523"/>
          <a:ext cx="2092157" cy="1218497"/>
        </a:xfrm>
        <a:prstGeom prst="roundRect">
          <a:avLst/>
        </a:prstGeom>
        <a:gradFill rotWithShape="0">
          <a:gsLst>
            <a:gs pos="0">
              <a:schemeClr val="accent5">
                <a:hueOff val="-7222319"/>
                <a:satOff val="17784"/>
                <a:lumOff val="-392"/>
                <a:alphaOff val="0"/>
                <a:tint val="15000"/>
                <a:satMod val="250000"/>
              </a:schemeClr>
            </a:gs>
            <a:gs pos="49000">
              <a:schemeClr val="accent5">
                <a:hueOff val="-7222319"/>
                <a:satOff val="17784"/>
                <a:lumOff val="-392"/>
                <a:alphaOff val="0"/>
                <a:tint val="50000"/>
                <a:satMod val="200000"/>
              </a:schemeClr>
            </a:gs>
            <a:gs pos="49100">
              <a:schemeClr val="accent5">
                <a:hueOff val="-7222319"/>
                <a:satOff val="17784"/>
                <a:lumOff val="-392"/>
                <a:alphaOff val="0"/>
                <a:tint val="64000"/>
                <a:satMod val="160000"/>
              </a:schemeClr>
            </a:gs>
            <a:gs pos="92000">
              <a:schemeClr val="accent5">
                <a:hueOff val="-7222319"/>
                <a:satOff val="17784"/>
                <a:lumOff val="-392"/>
                <a:alphaOff val="0"/>
                <a:tint val="50000"/>
                <a:satMod val="200000"/>
              </a:schemeClr>
            </a:gs>
            <a:gs pos="100000">
              <a:schemeClr val="accent5">
                <a:hueOff val="-7222319"/>
                <a:satOff val="17784"/>
                <a:lumOff val="-392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hueOff val="-7222319"/>
              <a:satOff val="17784"/>
              <a:lumOff val="-392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Construir su pensamiento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Objetos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entorno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21743" y="2857523"/>
        <a:ext cx="2092157" cy="1218497"/>
      </dsp:txXfrm>
    </dsp:sp>
    <dsp:sp modelId="{D954B9D5-57C2-4238-BDA9-48543D9FFFAE}">
      <dsp:nvSpPr>
        <dsp:cNvPr id="0" name=""/>
        <dsp:cNvSpPr/>
      </dsp:nvSpPr>
      <dsp:spPr>
        <a:xfrm>
          <a:off x="2623404" y="134785"/>
          <a:ext cx="4357574" cy="4357574"/>
        </a:xfrm>
        <a:custGeom>
          <a:avLst/>
          <a:gdLst/>
          <a:ahLst/>
          <a:cxnLst/>
          <a:rect l="0" t="0" r="0" b="0"/>
          <a:pathLst>
            <a:path>
              <a:moveTo>
                <a:pt x="3450530" y="3947906"/>
              </a:moveTo>
              <a:arcTo wR="2178787" hR="2178787" stAng="3257356" swAng="1781975"/>
            </a:path>
          </a:pathLst>
        </a:custGeom>
        <a:noFill/>
        <a:ln w="11430" cap="flat" cmpd="sng" algn="ctr">
          <a:solidFill>
            <a:schemeClr val="accent5">
              <a:hueOff val="-7222319"/>
              <a:satOff val="17784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D103A-04F8-46E8-9097-F478E7E72D8A}">
      <dsp:nvSpPr>
        <dsp:cNvPr id="0" name=""/>
        <dsp:cNvSpPr/>
      </dsp:nvSpPr>
      <dsp:spPr>
        <a:xfrm>
          <a:off x="3178601" y="4361773"/>
          <a:ext cx="1840427" cy="924638"/>
        </a:xfrm>
        <a:prstGeom prst="roundRect">
          <a:avLst/>
        </a:prstGeom>
        <a:gradFill rotWithShape="0">
          <a:gsLst>
            <a:gs pos="0">
              <a:schemeClr val="accent5">
                <a:hueOff val="-10833479"/>
                <a:satOff val="26675"/>
                <a:lumOff val="-588"/>
                <a:alphaOff val="0"/>
                <a:tint val="15000"/>
                <a:satMod val="250000"/>
              </a:schemeClr>
            </a:gs>
            <a:gs pos="49000">
              <a:schemeClr val="accent5">
                <a:hueOff val="-10833479"/>
                <a:satOff val="26675"/>
                <a:lumOff val="-588"/>
                <a:alphaOff val="0"/>
                <a:tint val="50000"/>
                <a:satMod val="200000"/>
              </a:schemeClr>
            </a:gs>
            <a:gs pos="49100">
              <a:schemeClr val="accent5">
                <a:hueOff val="-10833479"/>
                <a:satOff val="26675"/>
                <a:lumOff val="-588"/>
                <a:alphaOff val="0"/>
                <a:tint val="64000"/>
                <a:satMod val="160000"/>
              </a:schemeClr>
            </a:gs>
            <a:gs pos="92000">
              <a:schemeClr val="accent5">
                <a:hueOff val="-10833479"/>
                <a:satOff val="26675"/>
                <a:lumOff val="-588"/>
                <a:alphaOff val="0"/>
                <a:tint val="50000"/>
                <a:satMod val="200000"/>
              </a:schemeClr>
            </a:gs>
            <a:gs pos="100000">
              <a:schemeClr val="accent5">
                <a:hueOff val="-10833479"/>
                <a:satOff val="26675"/>
                <a:lumOff val="-588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hueOff val="-10833479"/>
              <a:satOff val="26675"/>
              <a:lumOff val="-588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Experiencias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a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sus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propias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actividades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78601" y="4361773"/>
        <a:ext cx="1840427" cy="924638"/>
      </dsp:txXfrm>
    </dsp:sp>
    <dsp:sp modelId="{E2378069-4541-4F73-BA46-B63BA4E57228}">
      <dsp:nvSpPr>
        <dsp:cNvPr id="0" name=""/>
        <dsp:cNvSpPr/>
      </dsp:nvSpPr>
      <dsp:spPr>
        <a:xfrm>
          <a:off x="1324094" y="416903"/>
          <a:ext cx="4357574" cy="4357574"/>
        </a:xfrm>
        <a:custGeom>
          <a:avLst/>
          <a:gdLst/>
          <a:ahLst/>
          <a:cxnLst/>
          <a:rect l="0" t="0" r="0" b="0"/>
          <a:pathLst>
            <a:path>
              <a:moveTo>
                <a:pt x="1844279" y="4331743"/>
              </a:moveTo>
              <a:arcTo wR="2178787" hR="2178787" stAng="5929890" swAng="1615528"/>
            </a:path>
          </a:pathLst>
        </a:custGeom>
        <a:noFill/>
        <a:ln w="11430" cap="flat" cmpd="sng" algn="ctr">
          <a:solidFill>
            <a:schemeClr val="accent5">
              <a:hueOff val="-10833479"/>
              <a:satOff val="26675"/>
              <a:lumOff val="-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3D3E2-DC70-4D3A-8185-592CD0A731BC}">
      <dsp:nvSpPr>
        <dsp:cNvPr id="0" name=""/>
        <dsp:cNvSpPr/>
      </dsp:nvSpPr>
      <dsp:spPr>
        <a:xfrm>
          <a:off x="893372" y="3139219"/>
          <a:ext cx="1714506" cy="1218497"/>
        </a:xfrm>
        <a:prstGeom prst="roundRect">
          <a:avLst/>
        </a:prstGeom>
        <a:gradFill rotWithShape="0">
          <a:gsLst>
            <a:gs pos="0">
              <a:schemeClr val="accent5">
                <a:hueOff val="-14444638"/>
                <a:satOff val="35567"/>
                <a:lumOff val="-784"/>
                <a:alphaOff val="0"/>
                <a:tint val="15000"/>
                <a:satMod val="250000"/>
              </a:schemeClr>
            </a:gs>
            <a:gs pos="49000">
              <a:schemeClr val="accent5">
                <a:hueOff val="-14444638"/>
                <a:satOff val="35567"/>
                <a:lumOff val="-784"/>
                <a:alphaOff val="0"/>
                <a:tint val="50000"/>
                <a:satMod val="200000"/>
              </a:schemeClr>
            </a:gs>
            <a:gs pos="49100">
              <a:schemeClr val="accent5">
                <a:hueOff val="-14444638"/>
                <a:satOff val="35567"/>
                <a:lumOff val="-784"/>
                <a:alphaOff val="0"/>
                <a:tint val="64000"/>
                <a:satMod val="160000"/>
              </a:schemeClr>
            </a:gs>
            <a:gs pos="92000">
              <a:schemeClr val="accent5">
                <a:hueOff val="-14444638"/>
                <a:satOff val="35567"/>
                <a:lumOff val="-784"/>
                <a:alphaOff val="0"/>
                <a:tint val="50000"/>
                <a:satMod val="200000"/>
              </a:schemeClr>
            </a:gs>
            <a:gs pos="100000">
              <a:schemeClr val="accent5">
                <a:hueOff val="-14444638"/>
                <a:satOff val="35567"/>
                <a:lumOff val="-784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hueOff val="-14444638"/>
              <a:satOff val="35567"/>
              <a:lumOff val="-784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Adquirir conocimientos, resolver problemas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3372" y="3139219"/>
        <a:ext cx="1714506" cy="1218497"/>
      </dsp:txXfrm>
    </dsp:sp>
    <dsp:sp modelId="{6E1C277D-D4BC-4A06-8F54-8FC3E1205312}">
      <dsp:nvSpPr>
        <dsp:cNvPr id="0" name=""/>
        <dsp:cNvSpPr/>
      </dsp:nvSpPr>
      <dsp:spPr>
        <a:xfrm>
          <a:off x="1394827" y="215596"/>
          <a:ext cx="4357574" cy="4357574"/>
        </a:xfrm>
        <a:custGeom>
          <a:avLst/>
          <a:gdLst/>
          <a:ahLst/>
          <a:cxnLst/>
          <a:rect l="0" t="0" r="0" b="0"/>
          <a:pathLst>
            <a:path>
              <a:moveTo>
                <a:pt x="128335" y="2915509"/>
              </a:moveTo>
              <a:arcTo wR="2178787" hR="2178787" stAng="9614206" swAng="1343236"/>
            </a:path>
          </a:pathLst>
        </a:custGeom>
        <a:noFill/>
        <a:ln w="11430" cap="flat" cmpd="sng" algn="ctr">
          <a:solidFill>
            <a:schemeClr val="accent5">
              <a:hueOff val="-14444638"/>
              <a:satOff val="35567"/>
              <a:lumOff val="-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AA7D-31AD-45BD-8DAD-AE098B2B7C17}">
      <dsp:nvSpPr>
        <dsp:cNvPr id="0" name=""/>
        <dsp:cNvSpPr/>
      </dsp:nvSpPr>
      <dsp:spPr>
        <a:xfrm>
          <a:off x="784190" y="1067518"/>
          <a:ext cx="1573264" cy="1218497"/>
        </a:xfrm>
        <a:prstGeom prst="roundRect">
          <a:avLst/>
        </a:prstGeom>
        <a:gradFill rotWithShape="0">
          <a:gsLst>
            <a:gs pos="0">
              <a:schemeClr val="accent5">
                <a:hueOff val="-18055798"/>
                <a:satOff val="44459"/>
                <a:lumOff val="-980"/>
                <a:alphaOff val="0"/>
                <a:tint val="15000"/>
                <a:satMod val="250000"/>
              </a:schemeClr>
            </a:gs>
            <a:gs pos="49000">
              <a:schemeClr val="accent5">
                <a:hueOff val="-18055798"/>
                <a:satOff val="44459"/>
                <a:lumOff val="-980"/>
                <a:alphaOff val="0"/>
                <a:tint val="50000"/>
                <a:satMod val="200000"/>
              </a:schemeClr>
            </a:gs>
            <a:gs pos="49100">
              <a:schemeClr val="accent5">
                <a:hueOff val="-18055798"/>
                <a:satOff val="44459"/>
                <a:lumOff val="-980"/>
                <a:alphaOff val="0"/>
                <a:tint val="64000"/>
                <a:satMod val="160000"/>
              </a:schemeClr>
            </a:gs>
            <a:gs pos="92000">
              <a:schemeClr val="accent5">
                <a:hueOff val="-18055798"/>
                <a:satOff val="44459"/>
                <a:lumOff val="-980"/>
                <a:alphaOff val="0"/>
                <a:tint val="50000"/>
                <a:satMod val="200000"/>
              </a:schemeClr>
            </a:gs>
            <a:gs pos="100000">
              <a:schemeClr val="accent5">
                <a:hueOff val="-18055798"/>
                <a:satOff val="44459"/>
                <a:lumOff val="-98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hueOff val="-18055798"/>
              <a:satOff val="44459"/>
              <a:lumOff val="-98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Habilidades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y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destrezas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cognitivas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4190" y="1067518"/>
        <a:ext cx="1573264" cy="1218497"/>
      </dsp:txXfrm>
    </dsp:sp>
    <dsp:sp modelId="{7B22D909-7178-42E8-8ACD-D394404DAB02}">
      <dsp:nvSpPr>
        <dsp:cNvPr id="0" name=""/>
        <dsp:cNvSpPr/>
      </dsp:nvSpPr>
      <dsp:spPr>
        <a:xfrm>
          <a:off x="1131070" y="589729"/>
          <a:ext cx="4357574" cy="4357574"/>
        </a:xfrm>
        <a:custGeom>
          <a:avLst/>
          <a:gdLst/>
          <a:ahLst/>
          <a:cxnLst/>
          <a:rect l="0" t="0" r="0" b="0"/>
          <a:pathLst>
            <a:path>
              <a:moveTo>
                <a:pt x="826408" y="470517"/>
              </a:moveTo>
              <a:arcTo wR="2178787" hR="2178787" stAng="13897952" swAng="1828136"/>
            </a:path>
          </a:pathLst>
        </a:custGeom>
        <a:noFill/>
        <a:ln w="11430" cap="flat" cmpd="sng" algn="ctr">
          <a:solidFill>
            <a:schemeClr val="accent5">
              <a:hueOff val="-18055798"/>
              <a:satOff val="44459"/>
              <a:lumOff val="-9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89EE64-E2D6-48BD-81E6-1CF0026FE12C}">
      <dsp:nvSpPr>
        <dsp:cNvPr id="0" name=""/>
        <dsp:cNvSpPr/>
      </dsp:nvSpPr>
      <dsp:spPr>
        <a:xfrm rot="10800000">
          <a:off x="1134737" y="65926"/>
          <a:ext cx="3557447" cy="68786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3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imes New Roman" pitchFamily="18" charset="0"/>
              <a:cs typeface="Times New Roman" pitchFamily="18" charset="0"/>
            </a:rPr>
            <a:t>MEMORIA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134737" y="65926"/>
        <a:ext cx="3557447" cy="687869"/>
      </dsp:txXfrm>
    </dsp:sp>
    <dsp:sp modelId="{85BE6417-2B0E-46F3-96BF-18A5B71D6CCD}">
      <dsp:nvSpPr>
        <dsp:cNvPr id="0" name=""/>
        <dsp:cNvSpPr/>
      </dsp:nvSpPr>
      <dsp:spPr>
        <a:xfrm>
          <a:off x="665664" y="3319"/>
          <a:ext cx="932622" cy="8130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A80A9-36C8-4AE3-8649-3F05D2E272ED}">
      <dsp:nvSpPr>
        <dsp:cNvPr id="0" name=""/>
        <dsp:cNvSpPr/>
      </dsp:nvSpPr>
      <dsp:spPr>
        <a:xfrm rot="10800000">
          <a:off x="1308639" y="958567"/>
          <a:ext cx="3337113" cy="698101"/>
        </a:xfrm>
        <a:prstGeom prst="homePlate">
          <a:avLst/>
        </a:prstGeom>
        <a:solidFill>
          <a:schemeClr val="accent5">
            <a:hueOff val="-4513949"/>
            <a:satOff val="11115"/>
            <a:lumOff val="-2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3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imes New Roman" pitchFamily="18" charset="0"/>
              <a:cs typeface="Times New Roman" pitchFamily="18" charset="0"/>
            </a:rPr>
            <a:t>PERCEPCIÓN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08639" y="958567"/>
        <a:ext cx="3337113" cy="698101"/>
      </dsp:txXfrm>
    </dsp:sp>
    <dsp:sp modelId="{F93F212F-DAEB-4952-B4C2-3C8EFD58A1AD}">
      <dsp:nvSpPr>
        <dsp:cNvPr id="0" name=""/>
        <dsp:cNvSpPr/>
      </dsp:nvSpPr>
      <dsp:spPr>
        <a:xfrm>
          <a:off x="712097" y="951133"/>
          <a:ext cx="967227" cy="7129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F22CD-7FBB-4DC6-9267-4D4E50006AED}">
      <dsp:nvSpPr>
        <dsp:cNvPr id="0" name=""/>
        <dsp:cNvSpPr/>
      </dsp:nvSpPr>
      <dsp:spPr>
        <a:xfrm rot="10800000">
          <a:off x="1547304" y="1856791"/>
          <a:ext cx="3078335" cy="877309"/>
        </a:xfrm>
        <a:prstGeom prst="homePlate">
          <a:avLst/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3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imes New Roman" pitchFamily="18" charset="0"/>
              <a:cs typeface="Times New Roman" pitchFamily="18" charset="0"/>
            </a:rPr>
            <a:t>ATENCIÓN</a:t>
          </a:r>
          <a:r>
            <a:rPr lang="es-ES" sz="3900" b="1" kern="1200" dirty="0" smtClean="0"/>
            <a:t> </a:t>
          </a:r>
          <a:endParaRPr lang="es-ES" sz="3900" kern="1200" dirty="0"/>
        </a:p>
      </dsp:txBody>
      <dsp:txXfrm rot="10800000">
        <a:off x="1547304" y="1856791"/>
        <a:ext cx="3078335" cy="877309"/>
      </dsp:txXfrm>
    </dsp:sp>
    <dsp:sp modelId="{A58A6E32-1B3F-468A-BDB8-C5940A0008A4}">
      <dsp:nvSpPr>
        <dsp:cNvPr id="0" name=""/>
        <dsp:cNvSpPr/>
      </dsp:nvSpPr>
      <dsp:spPr>
        <a:xfrm>
          <a:off x="732210" y="1798834"/>
          <a:ext cx="1145551" cy="99322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519D7-67D6-4DD0-AAA2-54616CAA1A14}">
      <dsp:nvSpPr>
        <dsp:cNvPr id="0" name=""/>
        <dsp:cNvSpPr/>
      </dsp:nvSpPr>
      <dsp:spPr>
        <a:xfrm rot="10800000">
          <a:off x="1134489" y="2895234"/>
          <a:ext cx="3507209" cy="860871"/>
        </a:xfrm>
        <a:prstGeom prst="homePlate">
          <a:avLst/>
        </a:prstGeom>
        <a:solidFill>
          <a:schemeClr val="accent5">
            <a:hueOff val="-13541849"/>
            <a:satOff val="33344"/>
            <a:lumOff val="-7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3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imes New Roman" pitchFamily="18" charset="0"/>
              <a:cs typeface="Times New Roman" pitchFamily="18" charset="0"/>
            </a:rPr>
            <a:t>OBSERVACIÓN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134489" y="2895234"/>
        <a:ext cx="3507209" cy="860871"/>
      </dsp:txXfrm>
    </dsp:sp>
    <dsp:sp modelId="{4B4ED89C-16A8-40FF-88FE-6CAE3029A357}">
      <dsp:nvSpPr>
        <dsp:cNvPr id="0" name=""/>
        <dsp:cNvSpPr/>
      </dsp:nvSpPr>
      <dsp:spPr>
        <a:xfrm>
          <a:off x="667801" y="2926790"/>
          <a:ext cx="974313" cy="94186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A1670-C789-46DA-9921-67B365485B7B}">
      <dsp:nvSpPr>
        <dsp:cNvPr id="0" name=""/>
        <dsp:cNvSpPr/>
      </dsp:nvSpPr>
      <dsp:spPr>
        <a:xfrm rot="10800000">
          <a:off x="1331910" y="4003388"/>
          <a:ext cx="3337113" cy="1097125"/>
        </a:xfrm>
        <a:prstGeom prst="homePlate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3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imes New Roman" pitchFamily="18" charset="0"/>
              <a:cs typeface="Times New Roman" pitchFamily="18" charset="0"/>
            </a:rPr>
            <a:t>LENGUAJE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31910" y="4003388"/>
        <a:ext cx="3337113" cy="1097125"/>
      </dsp:txXfrm>
    </dsp:sp>
    <dsp:sp modelId="{7647AD5E-BBF0-432A-82EC-B7C9A34ED9A1}">
      <dsp:nvSpPr>
        <dsp:cNvPr id="0" name=""/>
        <dsp:cNvSpPr/>
      </dsp:nvSpPr>
      <dsp:spPr>
        <a:xfrm>
          <a:off x="688825" y="4030026"/>
          <a:ext cx="1060313" cy="104384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5E8953-359B-4354-925B-91A1A1EBE722}">
      <dsp:nvSpPr>
        <dsp:cNvPr id="0" name=""/>
        <dsp:cNvSpPr/>
      </dsp:nvSpPr>
      <dsp:spPr>
        <a:xfrm>
          <a:off x="2764681" y="3257"/>
          <a:ext cx="1828750" cy="1188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Conjunto</a:t>
          </a:r>
          <a:r>
            <a:rPr lang="en-US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de </a:t>
          </a:r>
          <a:r>
            <a:rPr lang="en-US" sz="16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Ciencia</a:t>
          </a:r>
          <a:r>
            <a:rPr lang="en-US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s-ES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64681" y="3257"/>
        <a:ext cx="1828750" cy="1188687"/>
      </dsp:txXfrm>
    </dsp:sp>
    <dsp:sp modelId="{FC528DEE-461F-4565-B4B7-4B2715FE8003}">
      <dsp:nvSpPr>
        <dsp:cNvPr id="0" name=""/>
        <dsp:cNvSpPr/>
      </dsp:nvSpPr>
      <dsp:spPr>
        <a:xfrm>
          <a:off x="1857754" y="753203"/>
          <a:ext cx="4751855" cy="4751855"/>
        </a:xfrm>
        <a:custGeom>
          <a:avLst/>
          <a:gdLst/>
          <a:ahLst/>
          <a:cxnLst/>
          <a:rect l="0" t="0" r="0" b="0"/>
          <a:pathLst>
            <a:path>
              <a:moveTo>
                <a:pt x="2752679" y="30060"/>
              </a:moveTo>
              <a:arcTo wR="2375927" hR="2375927" stAng="16747435" swAng="2498167"/>
            </a:path>
          </a:pathLst>
        </a:custGeom>
        <a:noFill/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A5042-0F34-4110-B293-4BDF6DDC94FC}">
      <dsp:nvSpPr>
        <dsp:cNvPr id="0" name=""/>
        <dsp:cNvSpPr/>
      </dsp:nvSpPr>
      <dsp:spPr>
        <a:xfrm>
          <a:off x="5414110" y="1639559"/>
          <a:ext cx="1828750" cy="1188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latin typeface="Times New Roman" pitchFamily="18" charset="0"/>
              <a:cs typeface="Times New Roman" pitchFamily="18" charset="0"/>
            </a:rPr>
            <a:t>Procesos de aprendizaje 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14110" y="1639559"/>
        <a:ext cx="1828750" cy="1188687"/>
      </dsp:txXfrm>
    </dsp:sp>
    <dsp:sp modelId="{DC32B0D0-345D-4C7D-BE27-3BE14A782CED}">
      <dsp:nvSpPr>
        <dsp:cNvPr id="0" name=""/>
        <dsp:cNvSpPr/>
      </dsp:nvSpPr>
      <dsp:spPr>
        <a:xfrm>
          <a:off x="1702343" y="817621"/>
          <a:ext cx="4751855" cy="4751855"/>
        </a:xfrm>
        <a:custGeom>
          <a:avLst/>
          <a:gdLst/>
          <a:ahLst/>
          <a:cxnLst/>
          <a:rect l="0" t="0" r="0" b="0"/>
          <a:pathLst>
            <a:path>
              <a:moveTo>
                <a:pt x="4725830" y="2025229"/>
              </a:moveTo>
              <a:arcTo wR="2375927" hR="2375927" stAng="21090711" swAng="2130828"/>
            </a:path>
          </a:pathLst>
        </a:custGeom>
        <a:noFill/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618B8-9369-4C68-B2ED-D5B873260584}">
      <dsp:nvSpPr>
        <dsp:cNvPr id="0" name=""/>
        <dsp:cNvSpPr/>
      </dsp:nvSpPr>
      <dsp:spPr>
        <a:xfrm>
          <a:off x="4857790" y="4286285"/>
          <a:ext cx="1828750" cy="1188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itchFamily="18" charset="0"/>
              <a:cs typeface="Times New Roman" pitchFamily="18" charset="0"/>
            </a:rPr>
            <a:t>Desarrollar</a:t>
          </a:r>
          <a:r>
            <a:rPr lang="es-EC" sz="1600" kern="1200" baseline="0" dirty="0" smtClean="0">
              <a:latin typeface="Times New Roman" pitchFamily="18" charset="0"/>
              <a:cs typeface="Times New Roman" pitchFamily="18" charset="0"/>
            </a:rPr>
            <a:t> inteligencias </a:t>
          </a:r>
          <a:r>
            <a:rPr lang="es-EC" sz="1600" kern="1200" baseline="0" dirty="0" err="1" smtClean="0">
              <a:latin typeface="Times New Roman" pitchFamily="18" charset="0"/>
              <a:cs typeface="Times New Roman" pitchFamily="18" charset="0"/>
            </a:rPr>
            <a:t>multiples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57790" y="4286285"/>
        <a:ext cx="1828750" cy="1188687"/>
      </dsp:txXfrm>
    </dsp:sp>
    <dsp:sp modelId="{7BC6F76F-091A-4B66-9190-5B923D2BADBB}">
      <dsp:nvSpPr>
        <dsp:cNvPr id="0" name=""/>
        <dsp:cNvSpPr/>
      </dsp:nvSpPr>
      <dsp:spPr>
        <a:xfrm>
          <a:off x="1455350" y="1033870"/>
          <a:ext cx="4751855" cy="4751855"/>
        </a:xfrm>
        <a:custGeom>
          <a:avLst/>
          <a:gdLst/>
          <a:ahLst/>
          <a:cxnLst/>
          <a:rect l="0" t="0" r="0" b="0"/>
          <a:pathLst>
            <a:path>
              <a:moveTo>
                <a:pt x="3531097" y="4452130"/>
              </a:moveTo>
              <a:arcTo wR="2375927" hR="2375927" stAng="3654544" swAng="3325098"/>
            </a:path>
          </a:pathLst>
        </a:custGeom>
        <a:noFill/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E4A4A-BA3C-47B5-B500-6CFF6058A49C}">
      <dsp:nvSpPr>
        <dsp:cNvPr id="0" name=""/>
        <dsp:cNvSpPr/>
      </dsp:nvSpPr>
      <dsp:spPr>
        <a:xfrm>
          <a:off x="928693" y="4381691"/>
          <a:ext cx="1828750" cy="1188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Aporte a la educación infantil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8693" y="4381691"/>
        <a:ext cx="1828750" cy="1188687"/>
      </dsp:txXfrm>
    </dsp:sp>
    <dsp:sp modelId="{3AFC5482-00A2-4A9F-9147-5DF0836CE4B9}">
      <dsp:nvSpPr>
        <dsp:cNvPr id="0" name=""/>
        <dsp:cNvSpPr/>
      </dsp:nvSpPr>
      <dsp:spPr>
        <a:xfrm>
          <a:off x="955560" y="686175"/>
          <a:ext cx="4751855" cy="4751855"/>
        </a:xfrm>
        <a:custGeom>
          <a:avLst/>
          <a:gdLst/>
          <a:ahLst/>
          <a:cxnLst/>
          <a:rect l="0" t="0" r="0" b="0"/>
          <a:pathLst>
            <a:path>
              <a:moveTo>
                <a:pt x="390955" y="3681653"/>
              </a:moveTo>
              <a:arcTo wR="2375927" hR="2375927" stAng="8799772" swAng="2410465"/>
            </a:path>
          </a:pathLst>
        </a:custGeom>
        <a:noFill/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72EF6-1A04-4EA5-8998-55DF26399469}">
      <dsp:nvSpPr>
        <dsp:cNvPr id="0" name=""/>
        <dsp:cNvSpPr/>
      </dsp:nvSpPr>
      <dsp:spPr>
        <a:xfrm>
          <a:off x="174151" y="1574054"/>
          <a:ext cx="1828750" cy="1188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Salud, aprendizaje y conducta a lo largo de toda la vida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4151" y="1574054"/>
        <a:ext cx="1828750" cy="1188687"/>
      </dsp:txXfrm>
    </dsp:sp>
    <dsp:sp modelId="{9E1F2A78-B7E9-4A3A-AE96-040770DC2501}">
      <dsp:nvSpPr>
        <dsp:cNvPr id="0" name=""/>
        <dsp:cNvSpPr/>
      </dsp:nvSpPr>
      <dsp:spPr>
        <a:xfrm>
          <a:off x="779874" y="748182"/>
          <a:ext cx="4751855" cy="4751855"/>
        </a:xfrm>
        <a:custGeom>
          <a:avLst/>
          <a:gdLst/>
          <a:ahLst/>
          <a:cxnLst/>
          <a:rect l="0" t="0" r="0" b="0"/>
          <a:pathLst>
            <a:path>
              <a:moveTo>
                <a:pt x="585867" y="813648"/>
              </a:moveTo>
              <a:arcTo wR="2375927" hR="2375927" stAng="13266774" swAng="2341320"/>
            </a:path>
          </a:pathLst>
        </a:custGeom>
        <a:noFill/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86423F-02E7-416A-9E30-331FC793439D}">
      <dsp:nvSpPr>
        <dsp:cNvPr id="0" name=""/>
        <dsp:cNvSpPr/>
      </dsp:nvSpPr>
      <dsp:spPr>
        <a:xfrm>
          <a:off x="0" y="500094"/>
          <a:ext cx="3202781" cy="1281112"/>
        </a:xfrm>
        <a:prstGeom prst="chevron">
          <a:avLst/>
        </a:prstGeom>
        <a:solidFill>
          <a:schemeClr val="bg2">
            <a:lumMod val="75000"/>
          </a:schemeClr>
        </a:solidFill>
        <a:ln>
          <a:solidFill>
            <a:schemeClr val="tx1"/>
          </a:solidFill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Times New Roman" pitchFamily="18" charset="0"/>
              <a:cs typeface="Times New Roman" pitchFamily="18" charset="0"/>
            </a:rPr>
            <a:t>TIPO DE INVESTIGACIÓN</a:t>
          </a:r>
          <a:endParaRPr lang="es-ES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00094"/>
        <a:ext cx="3202781" cy="1281112"/>
      </dsp:txXfrm>
    </dsp:sp>
    <dsp:sp modelId="{D541A9E2-3ED4-4C6E-8209-B800B01AAF4A}">
      <dsp:nvSpPr>
        <dsp:cNvPr id="0" name=""/>
        <dsp:cNvSpPr/>
      </dsp:nvSpPr>
      <dsp:spPr>
        <a:xfrm>
          <a:off x="2893218" y="647755"/>
          <a:ext cx="3202781" cy="995321"/>
        </a:xfrm>
        <a:prstGeom prst="chevron">
          <a:avLst/>
        </a:prstGeom>
        <a:solidFill>
          <a:schemeClr val="bg2">
            <a:lumMod val="90000"/>
          </a:schemeClr>
        </a:solidFill>
        <a:ln>
          <a:solidFill>
            <a:schemeClr val="tx1"/>
          </a:solidFill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err="1" smtClean="0">
              <a:latin typeface="Times New Roman" pitchFamily="18" charset="0"/>
              <a:cs typeface="Times New Roman" pitchFamily="18" charset="0"/>
            </a:rPr>
            <a:t>Correlacional</a:t>
          </a:r>
          <a:endParaRPr lang="es-ES" sz="1800" b="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893218" y="647755"/>
        <a:ext cx="3202781" cy="995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CFAE7-B051-4DAF-82A1-E59DF75A87F2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766C0-80A4-4A3F-8C86-E008691069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766C0-80A4-4A3F-8C86-E0086910694E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E7EDDB-8613-4D6B-9911-44DA81B5D960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8E8ADA-AEDA-412C-9548-8D0959540A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7EDDB-8613-4D6B-9911-44DA81B5D960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E8ADA-AEDA-412C-9548-8D0959540A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7E7EDDB-8613-4D6B-9911-44DA81B5D960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8E8ADA-AEDA-412C-9548-8D0959540A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7EDDB-8613-4D6B-9911-44DA81B5D960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E8ADA-AEDA-412C-9548-8D0959540A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E7EDDB-8613-4D6B-9911-44DA81B5D960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D8E8ADA-AEDA-412C-9548-8D0959540A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7EDDB-8613-4D6B-9911-44DA81B5D960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E8ADA-AEDA-412C-9548-8D0959540A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7EDDB-8613-4D6B-9911-44DA81B5D960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E8ADA-AEDA-412C-9548-8D0959540A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7EDDB-8613-4D6B-9911-44DA81B5D960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E8ADA-AEDA-412C-9548-8D0959540A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E7EDDB-8613-4D6B-9911-44DA81B5D960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E8ADA-AEDA-412C-9548-8D0959540A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7EDDB-8613-4D6B-9911-44DA81B5D960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E8ADA-AEDA-412C-9548-8D0959540A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7EDDB-8613-4D6B-9911-44DA81B5D960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E8ADA-AEDA-412C-9548-8D0959540A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7E7EDDB-8613-4D6B-9911-44DA81B5D960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8E8ADA-AEDA-412C-9548-8D0959540A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5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42976" y="2428868"/>
            <a:ext cx="6715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CARRERA LICENCIATURA EN CIENCIAS DE LA EDUCACIÓN MENCIÓN EDUCACIÓN INFANTIL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s-E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TESIS PARA LA OBTENCIÓN DEL TÍTULO DE LICENCIADA EN CIENCIAS DE LA EDUCACIÓN MENCIÓN </a:t>
            </a:r>
          </a:p>
          <a:p>
            <a:pPr algn="ctr">
              <a:buNone/>
            </a:pP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“EDUCACIÓN INFANTIL”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857356" y="4474206"/>
            <a:ext cx="5686436" cy="1955190"/>
          </a:xfrm>
          <a:prstGeom prst="rect">
            <a:avLst/>
          </a:prstGeom>
        </p:spPr>
        <p:txBody>
          <a:bodyPr vert="horz" lIns="45720" tIns="0" rIns="45720" bIns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AUTORA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JOHANNA PATRICIA BO</a:t>
            </a:r>
            <a:r>
              <a:rPr kumimoji="0" lang="es-EC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LAÑOS GRIJALVA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SANGOLQUÍ – ECUADOR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57166"/>
            <a:ext cx="7286676" cy="19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143108" y="0"/>
            <a:ext cx="4429124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UNIDAD I</a:t>
            </a:r>
          </a:p>
          <a:p>
            <a:pPr algn="ctr">
              <a:buNone/>
            </a:pP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643174" y="2071678"/>
            <a:ext cx="3286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ESTIMULACIÓN TEMPRANA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14282" y="2000240"/>
            <a:ext cx="2214578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Tiene un enfoque en la neurociencia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928662" y="4500570"/>
            <a:ext cx="2214578" cy="1071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Materiales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que favorezcan el desarrollo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integral  </a:t>
            </a:r>
            <a:endParaRPr lang="es-E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286116" y="5500702"/>
            <a:ext cx="2214578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Mejorar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potencial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aprendizaje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715008" y="4572008"/>
            <a:ext cx="2571768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Capacidad y plasticidad del cerebro 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215074" y="3214686"/>
            <a:ext cx="2143140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Amplia la habilidad mental, potencia funciones cerebrales 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215074" y="1928802"/>
            <a:ext cx="2214578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Es precisamente por la edad del niño que la estimulación se llama "temprana"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429124" y="785794"/>
            <a:ext cx="221457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Prevenir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retrasos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habilidades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destrezas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cognitivas</a:t>
            </a:r>
            <a:endParaRPr lang="es-E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71438" y="3143248"/>
            <a:ext cx="2285984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Desarrollo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intelectual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emocional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 corporal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714480" y="785794"/>
            <a:ext cx="2214578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Disciplina  de la psicología del desarrollo</a:t>
            </a:r>
          </a:p>
        </p:txBody>
      </p:sp>
      <p:pic>
        <p:nvPicPr>
          <p:cNvPr id="16" name="Picture 2" descr="http://3.bp.blogspot.com/-CKqOdqlhUtI/UNKr9HApchI/AAAAAAAAEsk/SqTXBUYW5aA/s1600/estimulacion_tempran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928934"/>
            <a:ext cx="2286016" cy="2217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2643182"/>
            <a:ext cx="2357422" cy="12144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BASES PEDAGÓGICAS</a:t>
            </a:r>
            <a:endParaRPr lang="es-E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857488" y="285728"/>
            <a:ext cx="1857388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MARIA MONTESSORI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857488" y="5214950"/>
            <a:ext cx="1785950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FEDERICO FROEBEL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857488" y="3357562"/>
            <a:ext cx="1714512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ARNOLD GESSEL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857488" y="1928802"/>
            <a:ext cx="1785950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ELIZABETH FODOR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Abrir llave"/>
          <p:cNvSpPr/>
          <p:nvPr/>
        </p:nvSpPr>
        <p:spPr>
          <a:xfrm>
            <a:off x="2357422" y="857232"/>
            <a:ext cx="500066" cy="500066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5214942" y="285728"/>
            <a:ext cx="1571636" cy="5000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Ambiente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preparado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214942" y="2143116"/>
            <a:ext cx="1500198" cy="5000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Juego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357818" y="6072206"/>
            <a:ext cx="1428760" cy="5000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Trabajo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357818" y="5500702"/>
            <a:ext cx="1428760" cy="5000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Juego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286380" y="3929090"/>
            <a:ext cx="1500198" cy="5000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Biológico (herencia)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5286380" y="3286124"/>
            <a:ext cx="1571636" cy="5000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Medioambiente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19 Conector recto"/>
          <p:cNvCxnSpPr>
            <a:stCxn id="6" idx="3"/>
            <a:endCxn id="11" idx="1"/>
          </p:cNvCxnSpPr>
          <p:nvPr/>
        </p:nvCxnSpPr>
        <p:spPr>
          <a:xfrm flipV="1">
            <a:off x="4714876" y="535749"/>
            <a:ext cx="500066" cy="2857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9" idx="3"/>
            <a:endCxn id="13" idx="1"/>
          </p:cNvCxnSpPr>
          <p:nvPr/>
        </p:nvCxnSpPr>
        <p:spPr>
          <a:xfrm flipV="1">
            <a:off x="4643438" y="2393137"/>
            <a:ext cx="571504" cy="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33 Conector recto"/>
          <p:cNvCxnSpPr>
            <a:stCxn id="8" idx="3"/>
            <a:endCxn id="17" idx="1"/>
          </p:cNvCxnSpPr>
          <p:nvPr/>
        </p:nvCxnSpPr>
        <p:spPr>
          <a:xfrm flipV="1">
            <a:off x="4572000" y="3536157"/>
            <a:ext cx="714380" cy="2857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stCxn id="8" idx="3"/>
            <a:endCxn id="16" idx="1"/>
          </p:cNvCxnSpPr>
          <p:nvPr/>
        </p:nvCxnSpPr>
        <p:spPr>
          <a:xfrm>
            <a:off x="4572000" y="3821909"/>
            <a:ext cx="714380" cy="35720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stCxn id="7" idx="3"/>
            <a:endCxn id="14" idx="1"/>
          </p:cNvCxnSpPr>
          <p:nvPr/>
        </p:nvCxnSpPr>
        <p:spPr>
          <a:xfrm>
            <a:off x="4643438" y="5607859"/>
            <a:ext cx="714380" cy="7143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stCxn id="7" idx="3"/>
            <a:endCxn id="15" idx="1"/>
          </p:cNvCxnSpPr>
          <p:nvPr/>
        </p:nvCxnSpPr>
        <p:spPr>
          <a:xfrm>
            <a:off x="4643438" y="5607859"/>
            <a:ext cx="714380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72 Rectángulo redondeado"/>
          <p:cNvSpPr/>
          <p:nvPr/>
        </p:nvSpPr>
        <p:spPr>
          <a:xfrm>
            <a:off x="5357818" y="4857760"/>
            <a:ext cx="1428760" cy="5000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Acción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75 Conector recto"/>
          <p:cNvCxnSpPr>
            <a:stCxn id="7" idx="3"/>
            <a:endCxn id="73" idx="1"/>
          </p:cNvCxnSpPr>
          <p:nvPr/>
        </p:nvCxnSpPr>
        <p:spPr>
          <a:xfrm flipV="1">
            <a:off x="4643438" y="5107781"/>
            <a:ext cx="714380" cy="5000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76 Rectángulo redondeado"/>
          <p:cNvSpPr/>
          <p:nvPr/>
        </p:nvSpPr>
        <p:spPr>
          <a:xfrm>
            <a:off x="5214942" y="928670"/>
            <a:ext cx="1571636" cy="5000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Materiales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78 Conector recto"/>
          <p:cNvCxnSpPr>
            <a:stCxn id="6" idx="3"/>
            <a:endCxn id="77" idx="1"/>
          </p:cNvCxnSpPr>
          <p:nvPr/>
        </p:nvCxnSpPr>
        <p:spPr>
          <a:xfrm>
            <a:off x="4714876" y="821513"/>
            <a:ext cx="500066" cy="3571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52" name="AutoShape 4" descr="data:image/jpeg;base64,/9j/4AAQSkZJRgABAQAAAQABAAD/2wCEAAkGBxMSEhQUEhQWFhUXFR8YFxcXFxkbGBkcFRgbGhcYGhwYHSgiGBonHBocITEhJSkrLi4uGiAzODMsNygtLiwBCgoKDg0OGxAQGywmICQsLDQ3LzAsLTQ0LzQsLCw0LzQvLC80LCwsLCwsLDQsLDQ0LCwsLCwsLCwvLDQsLCwsLP/AABEIAOcA2gMBEQACEQEDEQH/xAAcAAEAAgMBAQEAAAAAAAAAAAAABQYDBAcCAQj/xABCEAABAwIEAwcBBQYEBAcAAAABAAIDBBEFEiExBkFRBxMiMmFxgZEUI0KhwVJygpKx8DNiotEkNFOyFRZDRMLh8f/EABsBAQACAwEBAAAAAAAAAAAAAAADBAECBQYH/8QAOBEAAgIBAgMGBAUDBAIDAAAAAAECAxEEIQUSMRMiQVFhcYGRofAGMrHB0ULh8RQVI2IzUhZygv/aAAwDAQACEQMRAD8A7igCAIAgCAIAgCAIAgCAIAgCAIAgCAIAgCAIAgCAIAgCAIAgCAIAgCAIAgCAIAgCAIAgCAIAgPEkob5iB7rWUlHqZUW+h8fM0NzX09NUlOKXM3sZUW3gQzNcLtN0hOMllCUXF4ZkWxqEAQBAEAQBAEAQBAEAQBAEAQBAEAQBAEAQBAEBqOxBlyNfe2irvU1p4ySqmZB13FkUD2snngjc7VrXua0kXtpc7eqgjfa90sk0qq11ZGcTcXRRNlu9plZTPnYzWzg0aWOxubaA3trso3N3S9nj2ybqKqXuRXA/GP22G0re6qAzOY9Q17SNJY7nxM5Hex06LScUm+V5Wfk/X1Mxk3+Zbmt2adpH29743sEUzW5gASWPaDY2vsRcaa736qeUJUPmT2I4yVqwy4y8QxsmZG+eNsr/ACxF7QXb7NvfqPhRxusb5k/4N3VBLlZYaaoDxcfI6K/XYprKKk4OLwzMpDQIAgCAIAgCAIAgCAIAgCAIAgCAIAgCAIDTxCoAaW38RFrf19tFXvtiouOdyaqDck/A5DxLiVW7Ffsrp5KaAwZoTEWB0rhbN4nNJvfN4ejB1uuZqrXRp+1hHLT3znZfD73LtMFZdySeFjwKli3CZZV9/WvfVQP8L5CXd4wkZWF+U6gaC4+ir18Vd9PJViNi8PB+eM/fqSS0Krs5p96P6eX39D0zhaeSnqKR4dmp33pZjcBzZAc0YP7JA11sCbclG+I1QuhqIvaaxJeTXR/x6e5t/o5yrlU/6X3X7+H34k7huDvloqa4dT1UDbRvtZzHMu3XqxwAuNiCqctb/p9ZOUHzQk9/XP7osR0/a6eKksSX0/yRXC/BlRR1NLO1zbta8TWO2YPAIv5vC4C1tC1XNRxqFldkY5XTl+mfb0IKuHyhOEnh+ZpcQYZJHBNXzgsqvtLHw+K5ja1wDG+EkXtr8BSaLVRd8NNS8wUXnbq/F77mmpparldYu9nb0R0TBe0R0lVBE6lkhjqATDK57TmLRm8TB5Qfe+o010vVyj3uzmm49UvvcrzT2547PodPopy9tzvsV0KbOeOSpZDllgzqUjCAIAgCAIAgCAIAgCAIAgCAIAgCAIDVnrmtNtSfTkoJ6iEXjqSxplLcq/Eb5RTzGmIbLlPdl4uA7lf/AH+VzLLYV5nP8pejCU+7HqcP/wDE6muIpqyqliqmSZos8UYZmAs0BzGh7Cdedjpvot77ezj2sIqVbW+Hv8ns19SOuHO+STcZp7bbHSsJM3dN+0BvegWdkN2m2zhcC197LyF/Zdo+yzy+p3quflXP1NtQkgQBAaeK4XFUs7uZuZuYOtcjVt7bFTUaiyiXPW8MjsqhYsSWURRmbFiDaisLWQwNIpmg3c9zmjvZcrdTlBItb1XY4dbCurlgnKUvzPy32WX59epQ1UJSnzTaSXT18zqPDmMRTRtdE4Pjfq17dQeVj0Nxb3XodPZyPkkjl2w5lzInVdKoQBAEAQBAEAQBAEAQBAEAQBAEAQBAc94/w2tkpyyhl7qYOudcpe2xu1r/AMBvY3023C5kMQnixF6WZRzA47TVUkJMGJy19NLfSXvpC03PQ30/zC9/Ra6qN/5qFGUfGLQpdfSxyT80zoOAQTsb95OyojIBjlAs8g6gOIuHix81/wCq8nq51Sfdg4PxXh/K9juURml3pcy8H4kg2qYXujDgXtALmgi4DtiRyVd1zUVNrZ+JKpxcuXO6IqXHRmme232amBE8trgyEeGKPWxcOfqQOavx4dY6oyaeZtJLy9X+3zK0tXHnaztFb/wjRwXiGVzHVNXkgp32EDDcyOvs6/O/IW1321O+p0VcZKmjMpr8z8F9+/1NKdRJrtLcKL6ef38P7yGF8RxVEkzY793Fo6Y2DC7W4F9Tbrt+V69+hsphFz6y/p8SenUK2TUVsvHwNyhxWGZpfG8OZcgO1sSCQbX3F+agt09lUuWaw/InrasipQ3RE8bMqZIAylLQ57sryTZwY4akHp1tr0Vzhroha5XdFuvf76FfVU32R5avj7ffxLZ2dRMp6WKFm8Pm/wAxcS5z/YknTlZd6jWK6faY6M5+p0T06UM5TXU6G1wIuNl208nGawfVkBAEAQBAEAQBAEAQBAEAQBAEAQGGrc4MJbv/AHdR2uSg3Hqb1pOSTOY9pGJ4lFG0YfC5+YHvJWjO9vQNZve34rFUKVCT77LVjkl3UULAKqlL2mujk+2HnV5iSQb+DvBlaL7DQi653Ea9Zv2cu5/1/fG/v4HQ0S0ssKW0/wDt+3h+5LScSVElTLTUsHeSNaABZ2j3EauI8LYwDq5xGtgFWo4OpwjKbay9/b9cvwLF+thXOUIrOF82/wBl4mQ9llayVj4asNfLGRWS63zPfmd3Qy7WsBq0+Hley9BKmuUIwlDZYwvb9TjLtFJyUt31L7NwbSuoPsFnNgsBdpAeSHB2cm1i4uFzcW9FKs5M8i5eU0T2d0hhdG8ySO7oxMklcHuja5th3YsGNIsNctzbUlRwpjU24pLLz7v6mZLmWG84KHxh2ZT09IyOjkmqBnJkaTGyNrQC65GlzfmXcttlnFcJu2aWcdfvoYxa4KmLeG+hETVE1EyGMBsk7xlihZcRRgWzEi93uJ/E49bEa340YV6qUpvaC3cn1f7Jei9DtSst0kYQW83sorov5fq/X1zJSS1Fc9lNRuaDlBqJmHMyIHQtDhu697AWJty1I20Ogim7LVt4J+Pq0Y1munNKqp7+LXh6JmTFuF6vCGGso6t8gZYyxyDRzb6ki5Dhc7aEbg3XYSrl3WjkW12QXMpN+513gfHRV08MzbASszZQbhrh5239CCPhaUScJutkNqUo86LQrpWCAIAgCAIAgCAIAgCAIAgCAIAgCA15qNjuVj1GihnRCXgSRtlE5h2zUubDJri5jexw028YYSOmjj+aqUd23l9yxbvDJauGyDTxPAF3xscdNT4G79VPHqTy3w/Qk1nD+8GprYjXxQMMk0jY2AgFzjZozGw191nGdjDaRsNIIuDodQR/XRYxgyeZYw5rmnZwIPsRYrWUYzi4vo9jMZOMlJdUc+4h4AB790D7SzNDQ95ILQLDKC0aN0uQBr/SgtJKEoRT7sXnGPr6vy8i/wD6iNkZyxicljOfvC8/MnOF8GFHTRwB5fkHmIA1OpsGjQX63PUlXJPmeSCuHJHlNLtCrWRYdVF580RjaOrpBlaB8m/wStq1mSNL5JVvJ77FqZ7MOpQ+4zF72j/K5ziPqNf4lq99Rt97FJbU7nTFeKoQBAEAQBAEAQBAEAQBAEAQBAEAQHiWQNBJ2C1lJRWWZisvCOY9rmLMjoJmuF31B7qNoP4ib39gBf3sOaoVZnble5cn3YYHDePuiq4cLezVlGxxludXtaLix3bbn1CtYXLn1MuWJcnki7rU3K32i4LJWYfPBEAZDlcwEgXLHh1rk2BIBF/VbReGR2R5o4RI8MU0sdHTRz/4rIWNfY31a0DfmdNT1unibR2W5E4z2h4dSvMctQC8Gzmxtc/KRoQ4tFgfTfRZ5JNGrsimS2F4tBWwCaneJGEmxAIII3BBsQffqPRRzj5ktU1nKBF+qiLRxE8NulxiPD6qrmqI23eS5zsw+7MmTxOdYkAAkcuisSnivmSOZKD7TkbyfobA6MMaMoAa1oYwDkGiw+LaKHTQbfOxfJLuolVdKwQBAEAQBAEAQBAEAQBAEAQBAEAQEfi79Gjrr9P/ANVPVy2USzp1u2cN4+lNTjtFTE+CIsNj1ce8efloaPhNOsVtm0u9akdQk4bidXMrszxKyHurAjIWknUi1ydeoUibxhG7iubmK1wnVz12JVVV3j20tO400UYcQyRzfM9zQbHzXBOvib0Wz2WDSLcpN+BfVr7EoQycg7VcGpjJBRUUEYq6qbvXua0Zg3xXLnG5a0uJdpyjK3jlbsrWRWcLqzrGH0jYo2RtAsxoboLXsAL6dd1oTpYRqKAunLOBHfbMdrKprfu42lod62ETPkta4/VSX7VpHOi+e1yO7YcPux8/1Kk0yxWiG787NlTkQQBAEAQBAEAQBAEAQBAEAQBAEAQEbi7PKeWypatdGWdO+qOHdof/AAmOUdU/SN4Zd3TIcj736Nc0/K20/ercTaXdtUmdlgkuAVlNNbliccM5/iXBFdBDOzDq58cTs8jKfu2Zsz9Sxs1w5oOwPL81JzLxRXcJL8rNHs744o6akFPVyywzxFxkE4eTcuLjlIHr5Tre+6zKOTFc0lhkzLxtLVkx4TAZibg1MrXMpo7b6kXe7003G+oWFFLqbOxv8pJ8H8IijMk0shnq5v8AFndvy8DP2WCw+g2AAGGzMIY3fUsrnWBPRa7EiWXg5n2mcYCmiNPA69VKMoDdTGHbk9HEaAb6391NTk1sZ1N6gsLqVLgvio4PEY56GSz3ZnztcDm5NAFsugvpm3v1Uuq0Vucy2+/Mo06iCWEdq4Z4niqYhLTyCSO9iNnNPNpB1a70P63VKFk6Xyy6FiUI2LK6lojeHAEbFdCMlJZRUaaeGelkwEAQBAEAQBAEAQBAEAQHxzgBc6BYbSWWZSz0NCfEgNGC/qdv/tVbNUltEnhQ3vIpHEnaBT08ghJkqJ76wwNzvbYXJdYhosBtv6KvLnlHmnLC828L7+BLmENkRdH2t4efM+aE8w+N1x792XLZU2LeP0f+DHa1vqvoWSi41pJwGsrIH5tmukaHemjiHXWJO7GJLYzFV5yiM7QeGBiNIY2Ed6w54XX0zDdpPRw0+h5LWmzklk2shzIovAfaE6jP2PEg+N0ZyiR4N2jkyQWvbo7oRy1V6Uc96JpVesck/mdjo6tkrQ+Nwc1wuC0ggg8wRoR6rRMmccH2ejjebvjY4jm5od/UJ0NcIzAfksgj8XxumpW5qiaOIb2c4Bx9m+Z3wCiWTDkl1OZ8RdqktReHC4Sb6GeQWA0/C0mwI01d7ZVZp0k7XhLJXs1Shuis4NgPdvMsru9ncblxubF25F9SST5jr7c+/pdFGnd7v9Pb7/vyrbnMtlTPDDBaqewNI1a+xzc7Zfxewut77ILPO/mQxUm+6ViCV+CVbZ4ruo5iBIzXQbga/iFyWnfcHqeFxDRLquj6HR0uoed+p+gMGqgbWN2vGZpG2ovp6Earl6abT5GXb4ZXMiXV4qhAEAQBAEAQBAEAQBAa1XWBmm5/vdQW3qG3iS11OZVuIOJIacAzvu53kiaC6R56Mjbcu9/qVRlOU95PZfJFpclaK8+hxHEP8RzqClI8jCDVSAgjxO1EOltBc7g+nD1fHqKMxp78vP8Ap/l/RGr5peiLNgOAU1FH3dNE2McyPM63Nzjq4+68nqtZfqp890m/0XsvA2jFR6FZ7QOKMMpxkqYoqqYeWHI17gTpqSCI/wCvoV1OE8P113epk4R8ZZa/z+nqaycc4xl+RxiroDVSmQwRUrOUcQI5k3s4mx19Ntl7Su5aevkU3N+b+/vzO1ofw3de+e/uR8vF/wAfH5Fx7LcWipq00od4J2WAzXAljuRe50Lm3HuGhbd+yvnl4foRcVo02m1Cr07WMbrOcNefv+x0jifg+krx/wARH4wLCVnhkAGwzW1Gp0IIWtdsodDmTrjLqc1xvhKfBmPnpsSyNGoicCHOJIDRlBc2Q7akD4Ct13qx4wQuLrWUzaw7irHDCyQyU5a9gcHOj8ViLgkMaAOq61fDZzipZSyVHrcPBgxDEMTqL95XuY0/hgYI7DoHNId9SVZjwjHV/QjlrZMrklJQsfmllM0hOuZxe4naxDN+ljdSdjo6ery/vwRHzXT6ImZ3Tx05ljopGwsbcueGxNDbgXDb5iPZq1lxSmPdgv2N/wDRWtc0iRosFqjrJUMjPSBgO+1nyXt8D5VnFrXekl7L93kqOcF0XzN2m4YpmHM5hlk5vmJkcbbHXQfAC1jp6474z6vcw7ZPxx7GxxDhgqaeSI7uHhPRw1afqPotrYdpBxZiEuWSZv8AYzjTpaLun37ylf3eu+Xdn01b/CvH6iPZ2cyPQUvnhg62x1wCOYv9VfTyslRrDwelkwEAQBAEAQBAEAQBAVritsgjnMBtL3LjGSL2eGHJodDqAufekrd/QuVN9nsce4OiqWMFXFPFJNM3M6SeEySDSxYH94CGgi3wunqPw3TxCqLlOSXktkc56uUJPKLHLxBi4HhdQu/ejmby9HnmuXL8A6bwnL5r+GbLiD8UVzi3jDF2Qhkpp4myPDO9pw8PF77FztNAdRY6bhQy/CGn0TV0syx4NprPyRY096vsjXnGWlnyyyt0eHsj1Au47uOrjffVQ2XSns+nkfT9BwvT6Nf8a73m+v8Ab4G2ojok32c4XRVEMtHUQRmaNxeHEWkexxGV7XizhY6Gx006rr9q5JTifM7dEtPbKixbp7PzXgzb4r4bxSNgbSVk8lO3Tuw607W+jgW99bXQuB2Gu6zHs28tblW2iaXdexU8W4XEgEdHS10sxfeSeoYWAgCxa25sPFzdc6bqWMsdcYIZVZWIJ582XOnwTFpQB/w1Iy1gBeWRoGw5sP1VyfFJ/wBOxDDhb6yf39+pIw9nFO43qZZ6gncOfkZ8Njtb6qnZrbbOrLtehqiWXC8Gp6YZYIY4x/laAT7u3cfUlV22+pbjCMeiMuK0InhlidtJG5h9M7SL/msJ4eRJcyaKHwjUF9HDm0cxvduB3BiJYb/T816vSyU6os8ldHlm0TCnIggK12fuNPjdVBezJoy+19zpI0jrYF4+q8zxSvlk/fPzOzoZ5SO74e68Y+n0P+yj07zWje5YmzZUxEEAQBAEAQBAEAQBAR2LM8rvj/ZU9XHoyzp31RxvBYBTzVdGNoJrs5fdzjvGD4uQvS8Hv7SjHkc3V18thLrrFUgOOqPvaKbq0CQfwG5/03VTXQ56Zem5JS8TRVKeqBibI4gAtBJ6aa/mvns62rHBeZ9o0+rhLSR1E2knFN/Lf6k5gXC9VWtD2/cQHVsj23e8HmxnJttnO9NFahpox/Pu/I89q+PWW5jplhf+z6v2Xh8fkXzh3gulo3d4xrnzf9WR2Z+vTk3Q20A0U/NthdDhOOZc8m3LzbyyxrU2CAJgBAEB5kka3VxA9zZZwYyc0wSqjFZXwRva9vfd8xzXBzbTAF7RbTR2i7/DZtwcWeb4hBKzmRPrp4RQKtxtxGKeJ0cRvO4fh1Mbeb3W8psdPU35Kpqr+SPLHr+hPTVzPL6EbgdWXYvhk7hrLA3MbbucyRhP9FyuIZlBSfjFF7Sd2WPVn6JwnyH979AqOk/J8SzqPzG6rRAEAQBAEAQBAEAQBAa2IkZCCfb3Cg1DXZvJLTnnWDjnGcfcYtTza5KmAwm22eN2ZpPuC0fBVrglvLZy+Zpr4ZWTeXrDkniaIPa5p2cCD7EWKxKKawzK23OS0NEJI3QSXvFIQbHUEE6/W/0XgdU56e9tfeD6PwainiPDuwtb7ks7PffLT+r+ReOy7AJf+blnlbTRk9yx0hDXAXDnuF7BlxoOdtdN55SfLhrc8+qoKxuuT5E9s+PqdSp52yND2ODmOFw5pBBHUEaEKFosJprKMiGSE4j4spKEDv5AHHZjfE8+uUbD1Ngt41t9CKy6MOpUJe1xj9KWjnld0Nm/9mdTQ0spPC39itPXRXh8zHJxXjMp+6pIYWkaGQ3cPU3cP+1W4cNsfVfUqT4mvA1n4fi02k+IZAdSIRY+12hmitQ4X5tfDcqz4jN9MmOPgKEnNPLNMeWd+n5a/mrUdBUt3llaWqsZq1mCuoamCaige9hY9kjGuOp1LS4uva5I128K0nS6rIyqjt5ff3sZjPni1Nm5PDidToSykjP7Jzye1x+hC3cdRZ48q+v38jCdUfUlcC4fhpQcgLnu88jtXu9zyHoFNVTGpd35kc7JT6kBj8uXGMNykCz4+uzprEaelwuXxTfb0Lmi/c/QWE+U/vfoFytJ+R+5e1H5vgbytEAQBAEAQBAEAQAlAR9TiNtGfU7fHVVLNUltEsQozvIqHEnF9NSHLK8vmd5YYxnldfbwjy35E2CrQrstexO5Rhsc547kxSrp+/fBFDDC8TNZmJnZkB8TjtsbkaEWGmi6tOinSu0XUr2uU1utidwuuZPEyVhuHNBsCDYndptzB0+F6qqxWQUo+JxpR5Xg2lIYOcY9SiLEJWjRs8efT9rUOt63Dj8ryPHKeSfOvf8An6nsfwndm2VDe0otfL+2SNZTxNmpo6yplNMCS4Evc1rWC4a1rbkZj4bja91TovlZlpG3FuF1aHs4ubec/BLGNvXJ1HFOPRAyIx0sscLpWwiaePuomgjzNbfM5oaNrNGm6zGGfEovUpYwjBjHHUlTIaXCGGaU6Ont93GL2zDMLH946bWzXRQUVzTMWajPdrKhiXDf2bEqOOolM9TJeadx1ZzyNbmF3eQ3J9NArmhkrLVttk52qTjF5e50BrbDQaemy9HlnIwfbLGRgJ8TOBZMGNggCAJ0BS6lne4/RNGuTISOmTPIfy1XD4pJZfsdPQrp7n6Ewxtme5J/T9Fz9MsVlq95mbasEIQBAEAQBAEB8c6wJ6LDeFkyll4Kzj2OxwxulnkbHE3e5+g01c70C5s7Z2vlXyLkYRrWWU12NVteLUrDSU5P/MStvM8dYo9mg/tO5G4V/TcNct5mHY5flNvBOHIKW7mNLpXeeaQl8rzzJcevQWXbrphWsRRolgkK2ojjY50zmtYB4i8gNsdCDfqpG0luZOZzcOw1riMIpHstoasySRQD9wG5k31sNLbG683xHjOi0XV97yXX5fzgi7NS6ItFP2aVDIgG4nMJOZLA9nsGudf8/heaj+N9TGe0O7/9t/nhr6GXo4Mp3H3C1TSvo31FYJGOm7vvRE1jos9rkgGzhlBOp5HqutovxB/uvNXOOHFZ9/kl4m1KlpbFZU8PPU6hw7wbSUWsceeU+aaWzpD8kWaPRoGy2la5bLp5ItSzKTnJtt+L6kriuGQ1Ufd1EbZWXDsrhzGxFtj7dSsRm4vKZhxUlhn3DsOhp2ZII2Rs/ZY0NBPU23PqUlNy3YUUuhyXizN/5iizbd2Ml77d0/bT9rNsuxwr80fic7XZw/gWxejyvM5O4TIwCm5jAsm4CAICBx3i2mpbhzs7/wDpsIJH7x2b86+ir26qFe2cv0JoUymVbgrHo/8AxZtZUsdEyS7I3WJY17mhgu4gaWvcja/RcDWTd3M18jqaePZ4z0P0fHiIaGtynpuOXTqqsNTGMUkieVDbbybVNWNfpqD0KnrvjPZdSGdUomypiMIAgCAIAgPjm3BHVYaysGU8M5L2s0LHU8E0jQ5kNSwyB17d3Icj+fUtXKjzcs4weHh49/AtamOYbGm3hOkb5GPZ6MmmaPgNfYLzkeNa6KwrH8l/ByVbNeJin4UY7aorGaW8NS/T+a6sQ/EOtj1afw/ho27eZh4VwCF2Iy09Y6SrDYWT04qHukAFyyS7T4XG9txsscU4vrLdFC2EuXvOLx7ZWH1W3qXNNLtPzHV2tAAAFgNgNgvFttvLLx9QFW7TsJNVhtQxou9rRIzreM5jb1LQ4fK6vBdStPrYSb2ez+O367kdizFm3wriP2mjp5r6viaXdMwFnj+YFe6sjiTRJB5imSq09jYIDlfblPBG2ncLisDrxvY6xbGPMXaai+22t9bXBu6NyTbRW1HK1hkNRy4wyNri2GW7QcrrNfrrY+Wzl0I8Zw8N5+H8ED4XJrKX1M7uIsQZo/DnOP8Akfcf6Q6ysR4xB9cfoQS4ZYvBnpnFs4vnw6pH7oLvfXIOq3XFq3/kjfDrV4P5GUcVSnbD6rUX8mnO/L0W3+60/bC4db5P5MzHG6t3koH36ySMYB+pUcuM1Lp1JI8LufU16nB66p/x6lsLL6x04dqOhebcvcei5t/F5z2j9/yX6uFKO8mbGF8H0cFiI87h+KXxH6eUfRc6epsl4/I6ENLXDwz7/eDS7SoGmiufwSNLbcr3bbT0K20j/wCQj1qXZex8i4BEzGST1VQ6YtDsxdfKSL/iBdofUbLqqKS2POy1Usli7McfqGzTYfWPLpofHC9x1cwW0vu7k4XJNieio6irlalE6emt7SOGdlifmaD1F1chLmimQSWHg9rYwEAQBAEAQFN44wvv6arhtq+J2X962Zn+oBc2fcuz6l2PerKdwpiX2ikhlO5ZZ37zPC78xf5XkNfR2GonD129nucWaxJollUNSGrqgU+IUFQTZrnvpn+vfNvH8B7bq7VDttHdSuqSkv8A8vf6Mt6SWJ4OmLzB1QgPjmgix2KJ4BzvsoPdNraInWlqnBoP7D/KfktcflfTu07auu5f1RT/AJI6dsx8i9SPDQSSAALkkgAAbkk7BakxS6rtTw2N7md452X8TWEscegPP3tZTrTTazgid0Dl2F4izEMQkq6yRjACDHG94A6RsF7XDQLnqfcqxcnXXywRpRyzs5ps6VG8OF2kEdQR9VzHldTr5yelgBDJGUWORTTPiiu/ILve0fdtJNg299T7dCpZVSjHmkQxujKTjHw8SU+VESnz4QyEMFY4upzVvio2OtcmWV2+VrQQ2/uToPRWaH2adj9irqF2jVa92ZuAcWleJaWo1mpzbMd3N2Fyd7Eb8wQurCSkso83qqezkeeLXfZa2hrm6BsgilNtMjt7/wADni/ssWx5oNG+is5ZYO7YY7wexI/X9VDppZrL9675tqwQhAEAQBAEBGYszVrvj/b9VR1cd0y1p5bNHG+HGilr6+hGjRJ38Q18sgBIHoAWD6rhcbp5owvXs/2/coaqGJFqXniqQnGlF3tHMBfMxvesI3DovELetgR8q9w63s9TDPRvD9nsb1vEkdBwSvFRTwzDaWJr/bO0G35rzuppdN063/S2vkzuJ5WTdUJkpXGPaTSUOZjT39QP/TYdG/vvtZtrbanbTW67fDuA6nWYk1yw83+y8f09SKdqiUPAuJZKWpqayoMck9UxtqWncHWIALHyPBLYm5bDdxOY6Cy9xDT10URqi2ox8X9rJvpqbbrMVx5m/Bfu+iI/GsUqq43q5LR8oIyRGNbjN+2dtT0UctQo7Vr4s9Xovw30nqnn/qunxfj97mBkTQLAADoBoqrk28tnp4U1wjyxikvLBqSxxueI2Rd7IdmMYHH3J/CPUqaLnGPPKXLHzb+8nD4nrOGaXKthGUvJJN/Hy/UseB8Am/eVDu6JH+FA6387x5j6N+q52o41y92nf1l+y/n5Hz/W8SV881QjBf8AX9/texOYBOXwMzm72XjfzOeIlj7+pIv8q/PDeV0e6+O519PZz1Rl6Fe4yxeR8rKGnNpJbCR/7Idy/l1Pp7qzp6lyuyXREOptbkqodWWTB8LjpomxRDQbk7uPNx9T05fCr2WOcuZlmutVx5Ubv9/3daEh9QwR2O4s2miL3DM4+GNg3e47NFlJXW5ywiO2xVxyzBw7hjomvkm1nmOeUjYfssHo0Gy2tsUniPRdDFNbim5dX1NGnjEeM3H/AKtKSd7EtNv6MCv6J5r9jjcWhvn2LJjuGtqYJIXfiboejhq0/BVw48Jcssk12V8SOno2GS/eRHuJgdTmjAAf6ktsT65lz3LsbfRneS7WvPidEBV4qn1AEAQBAEBH4rKLBvPf2VTVTWOXxLGni88xxntMro6bEqOdjs0vdmOaFmr+61LXWt/mduR5Qqc9M9Tp5VL4e5rq4KRs0nG1DJoJ2tPMSBzPi7gB+a83ZwnVw6wz7Yf9zmuuS8CWgr4ZR4ZY3gj8L2m4OnI+6pyptrfei18Ga4aIDhDjynw2kkpqp7zLTzyRxsDS572A3abmzWi5IFzsNFf4hwe7XaiN1KXLOKbfgn4+v0OrVcuTcw1ePYnidrXoKYixa03mfffxEAgfyjX8S9Pwj8HU19+3vPza/SP859CvdrPCJDYtw2GupqOmIhbUZ2ySEZnOMbc7Q472OugsF6nVUKtRrr2Tzl+fxIKM2S7xvM7PauIZYn0paOveMN/XR11x7eEObzzHrdJx23TQVcK4Jemfq8vJgqeFMSaDlihf+7Lv/OAoHwaS8S5/8pux/wCJfNmtgOBS1FRLFVXg7kMLomEZn94CR4xcBth+HXXkuRxKX+3pLlzJ569F8PHqcriX4k1Vq5Y9xen8/wAYOgYbh0VOzJDG1jejRqfUndx9SvL36iy+XNY8v76eR5aUnJ5ZtKE1KvQER1lXDtnc2oaOokaGyH+dv5r1Gkl2mlhLyyvl0+h3uF2Zg4+RUuDB3uJ1Ur9S3Pa41F3ho9rNuF1dR3aYxXobabvXyk/X9Toi550ghg8SvytJAJIBIaNzbkPVZS3D2WSoYBQVE9W6prYi3K37lpPhYT0bfU2vqefxa3ZKEK+St+5SphOdnPYvYuQVMulVxmdrMVoSTYZXgkkAeIOA19z/AEXS0PRnH4qspe37l4V88+QXAtQYsXrqcaMkjbOBpbMMmY26nOfoqWsWyZ2dBJuODstB/ht9v1UtH/jRm387NhTEYQBAEAQENiP+Ifj5XN1K/wCTcu0fkPzQymljq6oiomZUMne1zw6xcMxAJ6g2Us9VOnlcFs0djhPCKNdXNubU4vwx49H+vibktVWHzTxy+k1PE+9+RLmkrZcWk/zL9P4Ls/wpP+m1P3j/AHZH4nK4MJfSUTgBe7GSMPS/3b2jmpoa+uxqPL9/BnM1nANVpqnbLlaXlnP6L/BauEOFoI2sqDaR72h7TY5WBwuA0G5uBpc6+y9Jo9HXCKs6tnk7bZN8vQti6GSDBA8ZRuEAmZ56eRszfXIdR6aEn4VPXQzVzL+ncnolyzOgU87ZGNewgtc0OaQdCHC4P5qunlZOuZFkFQxgdzikD9ctTTuiPTPCc7SfXKSF5X8U0c2nVi8H/b9ypqo7ZJpeBKIQFU4nd3NbRzi1n5qd5/fIdH/quu/weXNXZU/DEl+j/Y6HDrOWzHmVnDYvseMPa4HJOHZDy+8IeB8Obl+F3ZvtNOn5HRguy1LT8f3+8HQP7/v++ioHQCAIDxLK1jS5xDWgXJOgAHM32Cyk28BvG7Kxi1LiOIRNdRRltO6QNDycj5BreSx8sItzsTcb6gXKoQrf/J1+/qc666dixX0/UsWH9mDZQX4nM+pmLbDIS1kfq21sxv1AHos9ty7VrCNHBz3seWZG9nEkQy0mIzxR8myMZLb2N2gD2C2Wrl4ognooSeSycHcFtpXPk7ySaaSwlnk5gfhaNmtvrbU7a2Athud7wuhJGMKUXyNlgAOQsr8YqKwiq3l5PSyYCAIAgCAjcWj2d8H9FS1cOki1p5f0nA+0GjMGLPdY5KmMPB5ZmDK4f6b/AMQUFi56E/8A1f6noPw9f2Wtdb6TX1W/6ZI5UT3h4niDmlp2IIPysxk4tNEV9Ubq5Vy6STXzJ/s+rC+kDHeaF5jPxq34sbfwr6Dw23tKF6HxPV1Oq1xfX+Cyq+VjFVwCRj2O2e0tPs4EFazipRcX4mVs9j52Z1pfR908+OmkdA7+A+E/Q2+FyKMqLi+qeDs1S5o5LYpiQqPabGW00dQ2+amnZLpva+Vw9jmCo8RoV1EoPxX6kdscxJhjwQCNQRcfOoXyZpp4Zyj6sArfaFTF9FI5vnic2Vp6Fh1P8pcunwi3k1UU+ksr5/3wSUy5ZplblwqpxwsfTxCKGMG08pIzPIGZjcu4zDcDSxNxey9XWlQmpPOfA7N03fjlXQ3sL4lMLvs2IgwVDNCXaNeLaOzC4Hv5TyPJQ2af+qvdFinVL8tmzLRG4OALSCOoN/oQqm6Lie2xH4xjcNMPvHXefLG3V7idAA39TopK6pT6fMisuhWtzLgvCk1c5k+IAxwA5o6Pm7mHTn/4e22oNjmjVtHd+f8ABSlKVrzLZeX8nVKHDtBfwtAsGjTQbAdAt6tO5by6EVl3LtEk44w0WAAV6MFFYRVlJyeWfO4Z+y36BY7OHXC+Rnnl5nsBbmp9QBAEAQBAEBgrY8zCPS/0UV0eaDRJXLlkmcd7a6AmmgqmjWnl1/clsD7+INHyqVGJZg/FF+NsqLIXR6xaZSGuuLjYrntYPqMZKSUl0Z9Q2M/Bk4jrJ4uUrBI0crtvm+Tcn4XreAX5i4P7x/Znyz8U6VU62TXSW/z6/VMvS9IeZNbEa+KBmeV4Y3qeZ6Acz6BR2WwrWZPBmMXJ4SKpwHxHEcVmEdxHUt0DgNZGC4PoCM/y4LixujK9uPRnT0+YrDOtK2WTRx6g7+mnh/6kTmj3IOX6G30Ws480WjDWUVrgWv76ihOuZje7dfcGPT8xY/K+UcUpdWqmvN5+ZyrFiTNqvx6KN/dNzTTnaGEZ3/xW0YNd3ELXTcPuvXMliPm+n9/gIVynskblDw5U1BvWubHFt9miObOHCxbNIRqOVmW9126NDRRhrvS83+y/ydGrRqO8i7YNgTYo2RRt7uJjcrW63AHvr8ldSFEpvmlsTytjBYiaXEvC8FS0sqIWys1yuI8Tb82uGrT7brEoWVSyuhmMoWLfqUeTsios145amIdGSNt/qYT+ax/qZNbpBULwyWXhPs9pqM54Yi6Q7zSnM/1sbANv/lAvzW2LbdvD6GP+OvfxLpTULW6nU/l8BWKtPGG73ZDO5y6G2rBCEAQBAEAQBAEAQBAEBVOJ8JbPFPTuNmyxuaD0zDQ/B/ouXP8A4rC9F88D8/OjlowIqyKSItOUOLHZHAaAtdaxWLtO5y5q98nq+E8doq08adQ3Fx2zhtNeHTJ7jxGJ20jfqB/VV3RYusWd6vimjs/LbH5pfqeTUtjqKWYEWbLlcQR5ZPCSfQC/1XS4RY6r0n9+H7nm/wAWVQu08LoNPDxtv1/uvqWSt4tMkncUETqmY6XaDkG9zp5vfQeq9LqeJwr2hv6+H9zwNWmlLqSGCdmMtQ8T4tKXONiII3aAEeVzh5elmdPNqvOajXzslnr9+COnVpVFbl5xjgKknhjifTBjI7mPu/AWZvNYt67m977qundDvErVctiF/wDIb4/+WxGrjF/K9zZWgdAHAW0U0OIWodj5MxuwDGGD7uup5eglgybcrsvurEeKz8THZT8yOwDs+q2iVs9U2GOSUyOjpQbkutcCR9ixvoAeS5upVFtqtlHL9enyIv8ASpyzI6Bw5wtDTMy08QjaT4nalzr83OPid8lbRrst9vvoTOUK1hFkp6Jrddz1P6dFdrojDfxK87ZSNlTEQQHyyA+oAgCAIAgCAIAgCAIAgCAIDXq6UP8AQjmobaVYvUkrscCMqMPdYgtDgd+d/gqlLT2R6blqN0WV+v4RoZD97SQk9e7DT9QAVr2lkfE25YS8CFm7L8Ld/wC3Lf3ZZf1cQtlqbPM17GD8C1cPcOxU8YjpYmxM5kbk9XE6vPqUjCy55DlCtYLHTUjWa7nqf06K7XTGHuVZ2uRsKYjMUlO124CjlVCXVGynJdGYHYaw9R7H/dRPS1skV8j1FQMbyv7raGnhExK6TNpTkQQBAEAQBAEAQBAEAQBAEAQBAEAQBAEAQHwi+6YyDz3Lf2R9AteSPkjbml5ntbGo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4" name="AutoShape 6" descr="data:image/jpeg;base64,/9j/4AAQSkZJRgABAQAAAQABAAD/2wCEAAkGBxMSEhQUEhQWFhUXFR8YFxcXFxkbGBkcFRgbGhcYGhwYHSgiGBonHBocITEhJSkrLi4uGiAzODMsNygtLiwBCgoKDg0OGxAQGywmICQsLDQ3LzAsLTQ0LzQsLCw0LzQvLC80LCwsLCwsLDQsLDQ0LCwsLCwsLCwvLDQsLCwsLP/AABEIAOcA2gMBEQACEQEDEQH/xAAcAAEAAgMBAQEAAAAAAAAAAAAABQYDBAcCAQj/xABCEAABAwIEAwcBBQYEBAcAAAABAAIDBBEFEiExBkFRBxMiMmFxgZEUI0KhwVJygpKx8DNiotEkNFOyFRZDRMLh8f/EABsBAQACAwEBAAAAAAAAAAAAAAADBAECBQYH/8QAOBEAAgIBAgMGBAUDBAIDAAAAAAECAxEEIQUSMRMiQVFhcYGRofAGMrHB0ULh8RQVI2IzUhZygv/aAAwDAQACEQMRAD8A7igCAIAgCAIAgCAIAgCAIAgCAIAgCAIAgCAIAgCAIAgCAIAgCAIAgCAIAgCAIAgCAIAgCAIAgPEkob5iB7rWUlHqZUW+h8fM0NzX09NUlOKXM3sZUW3gQzNcLtN0hOMllCUXF4ZkWxqEAQBAEAQBAEAQBAEAQBAEAQBAEAQBAEAQBAEBqOxBlyNfe2irvU1p4ySqmZB13FkUD2snngjc7VrXua0kXtpc7eqgjfa90sk0qq11ZGcTcXRRNlu9plZTPnYzWzg0aWOxubaA3trso3N3S9nj2ybqKqXuRXA/GP22G0re6qAzOY9Q17SNJY7nxM5Hex06LScUm+V5Wfk/X1Mxk3+Zbmt2adpH29743sEUzW5gASWPaDY2vsRcaa736qeUJUPmT2I4yVqwy4y8QxsmZG+eNsr/ACxF7QXb7NvfqPhRxusb5k/4N3VBLlZYaaoDxcfI6K/XYprKKk4OLwzMpDQIAgCAIAgCAIAgCAIAgCAIAgCAIAgCAIDTxCoAaW38RFrf19tFXvtiouOdyaqDck/A5DxLiVW7Ffsrp5KaAwZoTEWB0rhbN4nNJvfN4ejB1uuZqrXRp+1hHLT3znZfD73LtMFZdySeFjwKli3CZZV9/WvfVQP8L5CXd4wkZWF+U6gaC4+ir18Vd9PJViNi8PB+eM/fqSS0Krs5p96P6eX39D0zhaeSnqKR4dmp33pZjcBzZAc0YP7JA11sCbclG+I1QuhqIvaaxJeTXR/x6e5t/o5yrlU/6X3X7+H34k7huDvloqa4dT1UDbRvtZzHMu3XqxwAuNiCqctb/p9ZOUHzQk9/XP7osR0/a6eKksSX0/yRXC/BlRR1NLO1zbta8TWO2YPAIv5vC4C1tC1XNRxqFldkY5XTl+mfb0IKuHyhOEnh+ZpcQYZJHBNXzgsqvtLHw+K5ja1wDG+EkXtr8BSaLVRd8NNS8wUXnbq/F77mmpparldYu9nb0R0TBe0R0lVBE6lkhjqATDK57TmLRm8TB5Qfe+o010vVyj3uzmm49UvvcrzT2547PodPopy9tzvsV0KbOeOSpZDllgzqUjCAIAgCAIAgCAIAgCAIAgCAIAgCAIDVnrmtNtSfTkoJ6iEXjqSxplLcq/Eb5RTzGmIbLlPdl4uA7lf/AH+VzLLYV5nP8pejCU+7HqcP/wDE6muIpqyqliqmSZos8UYZmAs0BzGh7Cdedjpvot77ezj2sIqVbW+Hv8ns19SOuHO+STcZp7bbHSsJM3dN+0BvegWdkN2m2zhcC197LyF/Zdo+yzy+p3quflXP1NtQkgQBAaeK4XFUs7uZuZuYOtcjVt7bFTUaiyiXPW8MjsqhYsSWURRmbFiDaisLWQwNIpmg3c9zmjvZcrdTlBItb1XY4dbCurlgnKUvzPy32WX59epQ1UJSnzTaSXT18zqPDmMRTRtdE4Pjfq17dQeVj0Nxb3XodPZyPkkjl2w5lzInVdKoQBAEAQBAEAQBAEAQBAEAQBAEAQBAc94/w2tkpyyhl7qYOudcpe2xu1r/AMBvY3023C5kMQnixF6WZRzA47TVUkJMGJy19NLfSXvpC03PQ30/zC9/Ra6qN/5qFGUfGLQpdfSxyT80zoOAQTsb95OyojIBjlAs8g6gOIuHix81/wCq8nq51Sfdg4PxXh/K9juURml3pcy8H4kg2qYXujDgXtALmgi4DtiRyVd1zUVNrZ+JKpxcuXO6IqXHRmme232amBE8trgyEeGKPWxcOfqQOavx4dY6oyaeZtJLy9X+3zK0tXHnaztFb/wjRwXiGVzHVNXkgp32EDDcyOvs6/O/IW1321O+p0VcZKmjMpr8z8F9+/1NKdRJrtLcKL6ef38P7yGF8RxVEkzY793Fo6Y2DC7W4F9Tbrt+V69+hsphFz6y/p8SenUK2TUVsvHwNyhxWGZpfG8OZcgO1sSCQbX3F+agt09lUuWaw/InrasipQ3RE8bMqZIAylLQ57sryTZwY4akHp1tr0Vzhroha5XdFuvf76FfVU32R5avj7ffxLZ2dRMp6WKFm8Pm/wAxcS5z/YknTlZd6jWK6faY6M5+p0T06UM5TXU6G1wIuNl208nGawfVkBAEAQBAEAQBAEAQBAEAQBAEAQGGrc4MJbv/AHdR2uSg3Hqb1pOSTOY9pGJ4lFG0YfC5+YHvJWjO9vQNZve34rFUKVCT77LVjkl3UULAKqlL2mujk+2HnV5iSQb+DvBlaL7DQi653Ea9Zv2cu5/1/fG/v4HQ0S0ssKW0/wDt+3h+5LScSVElTLTUsHeSNaABZ2j3EauI8LYwDq5xGtgFWo4OpwjKbay9/b9cvwLF+thXOUIrOF82/wBl4mQ9llayVj4asNfLGRWS63zPfmd3Qy7WsBq0+Hley9BKmuUIwlDZYwvb9TjLtFJyUt31L7NwbSuoPsFnNgsBdpAeSHB2cm1i4uFzcW9FKs5M8i5eU0T2d0hhdG8ySO7oxMklcHuja5th3YsGNIsNctzbUlRwpjU24pLLz7v6mZLmWG84KHxh2ZT09IyOjkmqBnJkaTGyNrQC65GlzfmXcttlnFcJu2aWcdfvoYxa4KmLeG+hETVE1EyGMBsk7xlihZcRRgWzEi93uJ/E49bEa340YV6qUpvaC3cn1f7Jei9DtSst0kYQW83sorov5fq/X1zJSS1Fc9lNRuaDlBqJmHMyIHQtDhu697AWJty1I20Ogim7LVt4J+Pq0Y1munNKqp7+LXh6JmTFuF6vCGGso6t8gZYyxyDRzb6ki5Dhc7aEbg3XYSrl3WjkW12QXMpN+513gfHRV08MzbASszZQbhrh5239CCPhaUScJutkNqUo86LQrpWCAIAgCAIAgCAIAgCAIAgCAIAgCA15qNjuVj1GihnRCXgSRtlE5h2zUubDJri5jexw028YYSOmjj+aqUd23l9yxbvDJauGyDTxPAF3xscdNT4G79VPHqTy3w/Qk1nD+8GprYjXxQMMk0jY2AgFzjZozGw191nGdjDaRsNIIuDodQR/XRYxgyeZYw5rmnZwIPsRYrWUYzi4vo9jMZOMlJdUc+4h4AB790D7SzNDQ95ILQLDKC0aN0uQBr/SgtJKEoRT7sXnGPr6vy8i/wD6iNkZyxicljOfvC8/MnOF8GFHTRwB5fkHmIA1OpsGjQX63PUlXJPmeSCuHJHlNLtCrWRYdVF580RjaOrpBlaB8m/wStq1mSNL5JVvJ77FqZ7MOpQ+4zF72j/K5ziPqNf4lq99Rt97FJbU7nTFeKoQBAEAQBAEAQBAEAQBAEAQBAEAQHiWQNBJ2C1lJRWWZisvCOY9rmLMjoJmuF31B7qNoP4ib39gBf3sOaoVZnble5cn3YYHDePuiq4cLezVlGxxludXtaLix3bbn1CtYXLn1MuWJcnki7rU3K32i4LJWYfPBEAZDlcwEgXLHh1rk2BIBF/VbReGR2R5o4RI8MU0sdHTRz/4rIWNfY31a0DfmdNT1unibR2W5E4z2h4dSvMctQC8Gzmxtc/KRoQ4tFgfTfRZ5JNGrsimS2F4tBWwCaneJGEmxAIII3BBsQffqPRRzj5ktU1nKBF+qiLRxE8NulxiPD6qrmqI23eS5zsw+7MmTxOdYkAAkcuisSnivmSOZKD7TkbyfobA6MMaMoAa1oYwDkGiw+LaKHTQbfOxfJLuolVdKwQBAEAQBAEAQBAEAQBAEAQBAEAQEfi79Gjrr9P/ANVPVy2USzp1u2cN4+lNTjtFTE+CIsNj1ce8efloaPhNOsVtm0u9akdQk4bidXMrszxKyHurAjIWknUi1ydeoUibxhG7iubmK1wnVz12JVVV3j20tO400UYcQyRzfM9zQbHzXBOvib0Wz2WDSLcpN+BfVr7EoQycg7VcGpjJBRUUEYq6qbvXua0Zg3xXLnG5a0uJdpyjK3jlbsrWRWcLqzrGH0jYo2RtAsxoboLXsAL6dd1oTpYRqKAunLOBHfbMdrKprfu42lod62ETPkta4/VSX7VpHOi+e1yO7YcPux8/1Kk0yxWiG787NlTkQQBAEAQBAEAQBAEAQBAEAQBAEAQEbi7PKeWypatdGWdO+qOHdof/AAmOUdU/SN4Zd3TIcj736Nc0/K20/ercTaXdtUmdlgkuAVlNNbliccM5/iXBFdBDOzDq58cTs8jKfu2Zsz9Sxs1w5oOwPL81JzLxRXcJL8rNHs744o6akFPVyywzxFxkE4eTcuLjlIHr5Tre+6zKOTFc0lhkzLxtLVkx4TAZibg1MrXMpo7b6kXe7003G+oWFFLqbOxv8pJ8H8IijMk0shnq5v8AFndvy8DP2WCw+g2AAGGzMIY3fUsrnWBPRa7EiWXg5n2mcYCmiNPA69VKMoDdTGHbk9HEaAb6391NTk1sZ1N6gsLqVLgvio4PEY56GSz3ZnztcDm5NAFsugvpm3v1Uuq0Vucy2+/Mo06iCWEdq4Z4niqYhLTyCSO9iNnNPNpB1a70P63VKFk6Xyy6FiUI2LK6lojeHAEbFdCMlJZRUaaeGelkwEAQBAEAQBAEAQBAEAQHxzgBc6BYbSWWZSz0NCfEgNGC/qdv/tVbNUltEnhQ3vIpHEnaBT08ghJkqJ76wwNzvbYXJdYhosBtv6KvLnlHmnLC828L7+BLmENkRdH2t4efM+aE8w+N1x792XLZU2LeP0f+DHa1vqvoWSi41pJwGsrIH5tmukaHemjiHXWJO7GJLYzFV5yiM7QeGBiNIY2Ed6w54XX0zDdpPRw0+h5LWmzklk2shzIovAfaE6jP2PEg+N0ZyiR4N2jkyQWvbo7oRy1V6Uc96JpVesck/mdjo6tkrQ+Nwc1wuC0ggg8wRoR6rRMmccH2ejjebvjY4jm5od/UJ0NcIzAfksgj8XxumpW5qiaOIb2c4Bx9m+Z3wCiWTDkl1OZ8RdqktReHC4Sb6GeQWA0/C0mwI01d7ZVZp0k7XhLJXs1Shuis4NgPdvMsru9ncblxubF25F9SST5jr7c+/pdFGnd7v9Pb7/vyrbnMtlTPDDBaqewNI1a+xzc7Zfxewut77ILPO/mQxUm+6ViCV+CVbZ4ruo5iBIzXQbga/iFyWnfcHqeFxDRLquj6HR0uoed+p+gMGqgbWN2vGZpG2ovp6Earl6abT5GXb4ZXMiXV4qhAEAQBAEAQBAEAQBAa1XWBmm5/vdQW3qG3iS11OZVuIOJIacAzvu53kiaC6R56Mjbcu9/qVRlOU95PZfJFpclaK8+hxHEP8RzqClI8jCDVSAgjxO1EOltBc7g+nD1fHqKMxp78vP8Ap/l/RGr5peiLNgOAU1FH3dNE2McyPM63Nzjq4+68nqtZfqp890m/0XsvA2jFR6FZ7QOKMMpxkqYoqqYeWHI17gTpqSCI/wCvoV1OE8P113epk4R8ZZa/z+nqaycc4xl+RxiroDVSmQwRUrOUcQI5k3s4mx19Ntl7Su5aevkU3N+b+/vzO1ofw3de+e/uR8vF/wAfH5Fx7LcWipq00od4J2WAzXAljuRe50Lm3HuGhbd+yvnl4foRcVo02m1Cr07WMbrOcNefv+x0jifg+krx/wARH4wLCVnhkAGwzW1Gp0IIWtdsodDmTrjLqc1xvhKfBmPnpsSyNGoicCHOJIDRlBc2Q7akD4Ct13qx4wQuLrWUzaw7irHDCyQyU5a9gcHOj8ViLgkMaAOq61fDZzipZSyVHrcPBgxDEMTqL95XuY0/hgYI7DoHNId9SVZjwjHV/QjlrZMrklJQsfmllM0hOuZxe4naxDN+ljdSdjo6ery/vwRHzXT6ImZ3Tx05ljopGwsbcueGxNDbgXDb5iPZq1lxSmPdgv2N/wDRWtc0iRosFqjrJUMjPSBgO+1nyXt8D5VnFrXekl7L93kqOcF0XzN2m4YpmHM5hlk5vmJkcbbHXQfAC1jp6474z6vcw7ZPxx7GxxDhgqaeSI7uHhPRw1afqPotrYdpBxZiEuWSZv8AYzjTpaLun37ylf3eu+Xdn01b/CvH6iPZ2cyPQUvnhg62x1wCOYv9VfTyslRrDwelkwEAQBAEAQBAEAQBAVritsgjnMBtL3LjGSL2eGHJodDqAufekrd/QuVN9nsce4OiqWMFXFPFJNM3M6SeEySDSxYH94CGgi3wunqPw3TxCqLlOSXktkc56uUJPKLHLxBi4HhdQu/ejmby9HnmuXL8A6bwnL5r+GbLiD8UVzi3jDF2Qhkpp4myPDO9pw8PF77FztNAdRY6bhQy/CGn0TV0syx4NprPyRY096vsjXnGWlnyyyt0eHsj1Au47uOrjffVQ2XSns+nkfT9BwvT6Nf8a73m+v8Ab4G2ojok32c4XRVEMtHUQRmaNxeHEWkexxGV7XizhY6Gx006rr9q5JTifM7dEtPbKixbp7PzXgzb4r4bxSNgbSVk8lO3Tuw607W+jgW99bXQuB2Gu6zHs28tblW2iaXdexU8W4XEgEdHS10sxfeSeoYWAgCxa25sPFzdc6bqWMsdcYIZVZWIJ582XOnwTFpQB/w1Iy1gBeWRoGw5sP1VyfFJ/wBOxDDhb6yf39+pIw9nFO43qZZ6gncOfkZ8Njtb6qnZrbbOrLtehqiWXC8Gp6YZYIY4x/laAT7u3cfUlV22+pbjCMeiMuK0InhlidtJG5h9M7SL/msJ4eRJcyaKHwjUF9HDm0cxvduB3BiJYb/T816vSyU6os8ldHlm0TCnIggK12fuNPjdVBezJoy+19zpI0jrYF4+q8zxSvlk/fPzOzoZ5SO74e68Y+n0P+yj07zWje5YmzZUxEEAQBAEAQBAEAQBAR2LM8rvj/ZU9XHoyzp31RxvBYBTzVdGNoJrs5fdzjvGD4uQvS8Hv7SjHkc3V18thLrrFUgOOqPvaKbq0CQfwG5/03VTXQ56Zem5JS8TRVKeqBibI4gAtBJ6aa/mvns62rHBeZ9o0+rhLSR1E2knFN/Lf6k5gXC9VWtD2/cQHVsj23e8HmxnJttnO9NFahpox/Pu/I89q+PWW5jplhf+z6v2Xh8fkXzh3gulo3d4xrnzf9WR2Z+vTk3Q20A0U/NthdDhOOZc8m3LzbyyxrU2CAJgBAEB5kka3VxA9zZZwYyc0wSqjFZXwRva9vfd8xzXBzbTAF7RbTR2i7/DZtwcWeb4hBKzmRPrp4RQKtxtxGKeJ0cRvO4fh1Mbeb3W8psdPU35Kpqr+SPLHr+hPTVzPL6EbgdWXYvhk7hrLA3MbbucyRhP9FyuIZlBSfjFF7Sd2WPVn6JwnyH979AqOk/J8SzqPzG6rRAEAQBAEAQBAEAQBAa2IkZCCfb3Cg1DXZvJLTnnWDjnGcfcYtTza5KmAwm22eN2ZpPuC0fBVrglvLZy+Zpr4ZWTeXrDkniaIPa5p2cCD7EWKxKKawzK23OS0NEJI3QSXvFIQbHUEE6/W/0XgdU56e9tfeD6PwainiPDuwtb7ks7PffLT+r+ReOy7AJf+blnlbTRk9yx0hDXAXDnuF7BlxoOdtdN55SfLhrc8+qoKxuuT5E9s+PqdSp52yND2ODmOFw5pBBHUEaEKFosJprKMiGSE4j4spKEDv5AHHZjfE8+uUbD1Ngt41t9CKy6MOpUJe1xj9KWjnld0Nm/9mdTQ0spPC39itPXRXh8zHJxXjMp+6pIYWkaGQ3cPU3cP+1W4cNsfVfUqT4mvA1n4fi02k+IZAdSIRY+12hmitQ4X5tfDcqz4jN9MmOPgKEnNPLNMeWd+n5a/mrUdBUt3llaWqsZq1mCuoamCaige9hY9kjGuOp1LS4uva5I128K0nS6rIyqjt5ff3sZjPni1Nm5PDidToSykjP7Jzye1x+hC3cdRZ48q+v38jCdUfUlcC4fhpQcgLnu88jtXu9zyHoFNVTGpd35kc7JT6kBj8uXGMNykCz4+uzprEaelwuXxTfb0Lmi/c/QWE+U/vfoFytJ+R+5e1H5vgbytEAQBAEAQBAEAQAlAR9TiNtGfU7fHVVLNUltEsQozvIqHEnF9NSHLK8vmd5YYxnldfbwjy35E2CrQrstexO5Rhsc547kxSrp+/fBFDDC8TNZmJnZkB8TjtsbkaEWGmi6tOinSu0XUr2uU1utidwuuZPEyVhuHNBsCDYndptzB0+F6qqxWQUo+JxpR5Xg2lIYOcY9SiLEJWjRs8efT9rUOt63Dj8ryPHKeSfOvf8An6nsfwndm2VDe0otfL+2SNZTxNmpo6yplNMCS4Evc1rWC4a1rbkZj4bja91TovlZlpG3FuF1aHs4ubec/BLGNvXJ1HFOPRAyIx0sscLpWwiaePuomgjzNbfM5oaNrNGm6zGGfEovUpYwjBjHHUlTIaXCGGaU6Ont93GL2zDMLH946bWzXRQUVzTMWajPdrKhiXDf2bEqOOolM9TJeadx1ZzyNbmF3eQ3J9NArmhkrLVttk52qTjF5e50BrbDQaemy9HlnIwfbLGRgJ8TOBZMGNggCAJ0BS6lne4/RNGuTISOmTPIfy1XD4pJZfsdPQrp7n6Ewxtme5J/T9Fz9MsVlq95mbasEIQBAEAQBAEB8c6wJ6LDeFkyll4Kzj2OxwxulnkbHE3e5+g01c70C5s7Z2vlXyLkYRrWWU12NVteLUrDSU5P/MStvM8dYo9mg/tO5G4V/TcNct5mHY5flNvBOHIKW7mNLpXeeaQl8rzzJcevQWXbrphWsRRolgkK2ojjY50zmtYB4i8gNsdCDfqpG0luZOZzcOw1riMIpHstoasySRQD9wG5k31sNLbG683xHjOi0XV97yXX5fzgi7NS6ItFP2aVDIgG4nMJOZLA9nsGudf8/heaj+N9TGe0O7/9t/nhr6GXo4Mp3H3C1TSvo31FYJGOm7vvRE1jos9rkgGzhlBOp5HqutovxB/uvNXOOHFZ9/kl4m1KlpbFZU8PPU6hw7wbSUWsceeU+aaWzpD8kWaPRoGy2la5bLp5ItSzKTnJtt+L6kriuGQ1Ufd1EbZWXDsrhzGxFtj7dSsRm4vKZhxUlhn3DsOhp2ZII2Rs/ZY0NBPU23PqUlNy3YUUuhyXizN/5iizbd2Ml77d0/bT9rNsuxwr80fic7XZw/gWxejyvM5O4TIwCm5jAsm4CAICBx3i2mpbhzs7/wDpsIJH7x2b86+ir26qFe2cv0JoUymVbgrHo/8AxZtZUsdEyS7I3WJY17mhgu4gaWvcja/RcDWTd3M18jqaePZ4z0P0fHiIaGtynpuOXTqqsNTGMUkieVDbbybVNWNfpqD0KnrvjPZdSGdUomypiMIAgCAIAgPjm3BHVYaysGU8M5L2s0LHU8E0jQ5kNSwyB17d3Icj+fUtXKjzcs4weHh49/AtamOYbGm3hOkb5GPZ6MmmaPgNfYLzkeNa6KwrH8l/ByVbNeJin4UY7aorGaW8NS/T+a6sQ/EOtj1afw/ho27eZh4VwCF2Iy09Y6SrDYWT04qHukAFyyS7T4XG9txsscU4vrLdFC2EuXvOLx7ZWH1W3qXNNLtPzHV2tAAAFgNgNgvFttvLLx9QFW7TsJNVhtQxou9rRIzreM5jb1LQ4fK6vBdStPrYSb2ez+O367kdizFm3wriP2mjp5r6viaXdMwFnj+YFe6sjiTRJB5imSq09jYIDlfblPBG2ncLisDrxvY6xbGPMXaai+22t9bXBu6NyTbRW1HK1hkNRy4wyNri2GW7QcrrNfrrY+Wzl0I8Zw8N5+H8ED4XJrKX1M7uIsQZo/DnOP8Akfcf6Q6ysR4xB9cfoQS4ZYvBnpnFs4vnw6pH7oLvfXIOq3XFq3/kjfDrV4P5GUcVSnbD6rUX8mnO/L0W3+60/bC4db5P5MzHG6t3koH36ySMYB+pUcuM1Lp1JI8LufU16nB66p/x6lsLL6x04dqOhebcvcei5t/F5z2j9/yX6uFKO8mbGF8H0cFiI87h+KXxH6eUfRc6epsl4/I6ENLXDwz7/eDS7SoGmiufwSNLbcr3bbT0K20j/wCQj1qXZex8i4BEzGST1VQ6YtDsxdfKSL/iBdofUbLqqKS2POy1Usli7McfqGzTYfWPLpofHC9x1cwW0vu7k4XJNieio6irlalE6emt7SOGdlifmaD1F1chLmimQSWHg9rYwEAQBAEAQFN44wvv6arhtq+J2X962Zn+oBc2fcuz6l2PerKdwpiX2ikhlO5ZZ37zPC78xf5XkNfR2GonD129nucWaxJollUNSGrqgU+IUFQTZrnvpn+vfNvH8B7bq7VDttHdSuqSkv8A8vf6Mt6SWJ4OmLzB1QgPjmgix2KJ4BzvsoPdNraInWlqnBoP7D/KfktcflfTu07auu5f1RT/AJI6dsx8i9SPDQSSAALkkgAAbkk7BakxS6rtTw2N7md452X8TWEscegPP3tZTrTTazgid0Dl2F4izEMQkq6yRjACDHG94A6RsF7XDQLnqfcqxcnXXywRpRyzs5ps6VG8OF2kEdQR9VzHldTr5yelgBDJGUWORTTPiiu/ILve0fdtJNg299T7dCpZVSjHmkQxujKTjHw8SU+VESnz4QyEMFY4upzVvio2OtcmWV2+VrQQ2/uToPRWaH2adj9irqF2jVa92ZuAcWleJaWo1mpzbMd3N2Fyd7Eb8wQurCSkso83qqezkeeLXfZa2hrm6BsgilNtMjt7/wADni/ssWx5oNG+is5ZYO7YY7wexI/X9VDppZrL9675tqwQhAEAQBAEBGYszVrvj/b9VR1cd0y1p5bNHG+HGilr6+hGjRJ38Q18sgBIHoAWD6rhcbp5owvXs/2/coaqGJFqXniqQnGlF3tHMBfMxvesI3DovELetgR8q9w63s9TDPRvD9nsb1vEkdBwSvFRTwzDaWJr/bO0G35rzuppdN063/S2vkzuJ5WTdUJkpXGPaTSUOZjT39QP/TYdG/vvtZtrbanbTW67fDuA6nWYk1yw83+y8f09SKdqiUPAuJZKWpqayoMck9UxtqWncHWIALHyPBLYm5bDdxOY6Cy9xDT10URqi2ox8X9rJvpqbbrMVx5m/Bfu+iI/GsUqq43q5LR8oIyRGNbjN+2dtT0UctQo7Vr4s9Xovw30nqnn/qunxfj97mBkTQLAADoBoqrk28tnp4U1wjyxikvLBqSxxueI2Rd7IdmMYHH3J/CPUqaLnGPPKXLHzb+8nD4nrOGaXKthGUvJJN/Hy/UseB8Am/eVDu6JH+FA6387x5j6N+q52o41y92nf1l+y/n5Hz/W8SV881QjBf8AX9/texOYBOXwMzm72XjfzOeIlj7+pIv8q/PDeV0e6+O519PZz1Rl6Fe4yxeR8rKGnNpJbCR/7Idy/l1Pp7qzp6lyuyXREOptbkqodWWTB8LjpomxRDQbk7uPNx9T05fCr2WOcuZlmutVx5Ubv9/3daEh9QwR2O4s2miL3DM4+GNg3e47NFlJXW5ywiO2xVxyzBw7hjomvkm1nmOeUjYfssHo0Gy2tsUniPRdDFNbim5dX1NGnjEeM3H/AKtKSd7EtNv6MCv6J5r9jjcWhvn2LJjuGtqYJIXfiboejhq0/BVw48Jcssk12V8SOno2GS/eRHuJgdTmjAAf6ktsT65lz3LsbfRneS7WvPidEBV4qn1AEAQBAEBH4rKLBvPf2VTVTWOXxLGni88xxntMro6bEqOdjs0vdmOaFmr+61LXWt/mduR5Qqc9M9Tp5VL4e5rq4KRs0nG1DJoJ2tPMSBzPi7gB+a83ZwnVw6wz7Yf9zmuuS8CWgr4ZR4ZY3gj8L2m4OnI+6pyptrfei18Ga4aIDhDjynw2kkpqp7zLTzyRxsDS572A3abmzWi5IFzsNFf4hwe7XaiN1KXLOKbfgn4+v0OrVcuTcw1ePYnidrXoKYixa03mfffxEAgfyjX8S9Pwj8HU19+3vPza/SP859CvdrPCJDYtw2GupqOmIhbUZ2ySEZnOMbc7Q472OugsF6nVUKtRrr2Tzl+fxIKM2S7xvM7PauIZYn0paOveMN/XR11x7eEObzzHrdJx23TQVcK4Jemfq8vJgqeFMSaDlihf+7Lv/OAoHwaS8S5/8pux/wCJfNmtgOBS1FRLFVXg7kMLomEZn94CR4xcBth+HXXkuRxKX+3pLlzJ569F8PHqcriX4k1Vq5Y9xen8/wAYOgYbh0VOzJDG1jejRqfUndx9SvL36iy+XNY8v76eR5aUnJ5ZtKE1KvQER1lXDtnc2oaOokaGyH+dv5r1Gkl2mlhLyyvl0+h3uF2Zg4+RUuDB3uJ1Ur9S3Pa41F3ho9rNuF1dR3aYxXobabvXyk/X9Toi550ghg8SvytJAJIBIaNzbkPVZS3D2WSoYBQVE9W6prYi3K37lpPhYT0bfU2vqefxa3ZKEK+St+5SphOdnPYvYuQVMulVxmdrMVoSTYZXgkkAeIOA19z/AEXS0PRnH4qspe37l4V88+QXAtQYsXrqcaMkjbOBpbMMmY26nOfoqWsWyZ2dBJuODstB/ht9v1UtH/jRm387NhTEYQBAEAQENiP+Ifj5XN1K/wCTcu0fkPzQymljq6oiomZUMne1zw6xcMxAJ6g2Us9VOnlcFs0djhPCKNdXNubU4vwx49H+vibktVWHzTxy+k1PE+9+RLmkrZcWk/zL9P4Ls/wpP+m1P3j/AHZH4nK4MJfSUTgBe7GSMPS/3b2jmpoa+uxqPL9/BnM1nANVpqnbLlaXlnP6L/BauEOFoI2sqDaR72h7TY5WBwuA0G5uBpc6+y9Jo9HXCKs6tnk7bZN8vQti6GSDBA8ZRuEAmZ56eRszfXIdR6aEn4VPXQzVzL+ncnolyzOgU87ZGNewgtc0OaQdCHC4P5qunlZOuZFkFQxgdzikD9ctTTuiPTPCc7SfXKSF5X8U0c2nVi8H/b9ypqo7ZJpeBKIQFU4nd3NbRzi1n5qd5/fIdH/quu/weXNXZU/DEl+j/Y6HDrOWzHmVnDYvseMPa4HJOHZDy+8IeB8Obl+F3ZvtNOn5HRguy1LT8f3+8HQP7/v++ioHQCAIDxLK1jS5xDWgXJOgAHM32Cyk28BvG7Kxi1LiOIRNdRRltO6QNDycj5BreSx8sItzsTcb6gXKoQrf/J1+/qc666dixX0/UsWH9mDZQX4nM+pmLbDIS1kfq21sxv1AHos9ty7VrCNHBz3seWZG9nEkQy0mIzxR8myMZLb2N2gD2C2Wrl4ognooSeSycHcFtpXPk7ySaaSwlnk5gfhaNmtvrbU7a2Athud7wuhJGMKUXyNlgAOQsr8YqKwiq3l5PSyYCAIAgCAjcWj2d8H9FS1cOki1p5f0nA+0GjMGLPdY5KmMPB5ZmDK4f6b/AMQUFi56E/8A1f6noPw9f2Wtdb6TX1W/6ZI5UT3h4niDmlp2IIPysxk4tNEV9Ubq5Vy6STXzJ/s+rC+kDHeaF5jPxq34sbfwr6Dw23tKF6HxPV1Oq1xfX+Cyq+VjFVwCRj2O2e0tPs4EFazipRcX4mVs9j52Z1pfR908+OmkdA7+A+E/Q2+FyKMqLi+qeDs1S5o5LYpiQqPabGW00dQ2+amnZLpva+Vw9jmCo8RoV1EoPxX6kdscxJhjwQCNQRcfOoXyZpp4Zyj6sArfaFTF9FI5vnic2Vp6Fh1P8pcunwi3k1UU+ksr5/3wSUy5ZplblwqpxwsfTxCKGMG08pIzPIGZjcu4zDcDSxNxey9XWlQmpPOfA7N03fjlXQ3sL4lMLvs2IgwVDNCXaNeLaOzC4Hv5TyPJQ2af+qvdFinVL8tmzLRG4OALSCOoN/oQqm6Lie2xH4xjcNMPvHXefLG3V7idAA39TopK6pT6fMisuhWtzLgvCk1c5k+IAxwA5o6Pm7mHTn/4e22oNjmjVtHd+f8ABSlKVrzLZeX8nVKHDtBfwtAsGjTQbAdAt6tO5by6EVl3LtEk44w0WAAV6MFFYRVlJyeWfO4Z+y36BY7OHXC+Rnnl5nsBbmp9QBAEAQBAEBgrY8zCPS/0UV0eaDRJXLlkmcd7a6AmmgqmjWnl1/clsD7+INHyqVGJZg/FF+NsqLIXR6xaZSGuuLjYrntYPqMZKSUl0Z9Q2M/Bk4jrJ4uUrBI0crtvm+Tcn4XreAX5i4P7x/Znyz8U6VU62TXSW/z6/VMvS9IeZNbEa+KBmeV4Y3qeZ6Acz6BR2WwrWZPBmMXJ4SKpwHxHEcVmEdxHUt0DgNZGC4PoCM/y4LixujK9uPRnT0+YrDOtK2WTRx6g7+mnh/6kTmj3IOX6G30Ws480WjDWUVrgWv76ihOuZje7dfcGPT8xY/K+UcUpdWqmvN5+ZyrFiTNqvx6KN/dNzTTnaGEZ3/xW0YNd3ELXTcPuvXMliPm+n9/gIVynskblDw5U1BvWubHFt9miObOHCxbNIRqOVmW9126NDRRhrvS83+y/ydGrRqO8i7YNgTYo2RRt7uJjcrW63AHvr8ldSFEpvmlsTytjBYiaXEvC8FS0sqIWys1yuI8Tb82uGrT7brEoWVSyuhmMoWLfqUeTsios145amIdGSNt/qYT+ax/qZNbpBULwyWXhPs9pqM54Yi6Q7zSnM/1sbANv/lAvzW2LbdvD6GP+OvfxLpTULW6nU/l8BWKtPGG73ZDO5y6G2rBCEAQBAEAQBAEAQBAEBVOJ8JbPFPTuNmyxuaD0zDQ/B/ouXP8A4rC9F88D8/OjlowIqyKSItOUOLHZHAaAtdaxWLtO5y5q98nq+E8doq08adQ3Fx2zhtNeHTJ7jxGJ20jfqB/VV3RYusWd6vimjs/LbH5pfqeTUtjqKWYEWbLlcQR5ZPCSfQC/1XS4RY6r0n9+H7nm/wAWVQu08LoNPDxtv1/uvqWSt4tMkncUETqmY6XaDkG9zp5vfQeq9LqeJwr2hv6+H9zwNWmlLqSGCdmMtQ8T4tKXONiII3aAEeVzh5elmdPNqvOajXzslnr9+COnVpVFbl5xjgKknhjifTBjI7mPu/AWZvNYt67m977qundDvErVctiF/wDIb4/+WxGrjF/K9zZWgdAHAW0U0OIWodj5MxuwDGGD7uup5eglgybcrsvurEeKz8THZT8yOwDs+q2iVs9U2GOSUyOjpQbkutcCR9ixvoAeS5upVFtqtlHL9enyIv8ASpyzI6Bw5wtDTMy08QjaT4nalzr83OPid8lbRrst9vvoTOUK1hFkp6Jrddz1P6dFdrojDfxK87ZSNlTEQQHyyA+oAgCAIAgCAIAgCAIAgCAIDXq6UP8AQjmobaVYvUkrscCMqMPdYgtDgd+d/gqlLT2R6blqN0WV+v4RoZD97SQk9e7DT9QAVr2lkfE25YS8CFm7L8Ld/wC3Lf3ZZf1cQtlqbPM17GD8C1cPcOxU8YjpYmxM5kbk9XE6vPqUjCy55DlCtYLHTUjWa7nqf06K7XTGHuVZ2uRsKYjMUlO124CjlVCXVGynJdGYHYaw9R7H/dRPS1skV8j1FQMbyv7raGnhExK6TNpTkQQBAEAQBAEAQBAEAQBAEAQBAEAQBAEAQHwi+6YyDz3Lf2R9AteSPkjbml5ntbGo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790700"/>
            <a:ext cx="3524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8" name="Picture 10" descr="https://encrypted-tbn0.gstatic.com/images?q=tbn:ANd9GcT844obog3M-73PpguRYxzAkVBATnwCSaDIQsbdylwaQLfUBDBX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000636"/>
            <a:ext cx="1643073" cy="1214993"/>
          </a:xfrm>
          <a:prstGeom prst="rect">
            <a:avLst/>
          </a:prstGeom>
          <a:noFill/>
        </p:spPr>
      </p:pic>
      <p:pic>
        <p:nvPicPr>
          <p:cNvPr id="2062" name="Picture 14" descr="https://encrypted-tbn3.gstatic.com/images?q=tbn:ANd9GcTUjOUD3zaYMx82gdoJQEIVGZmU4cEAHGNG8CKiKZMMEhUae9Q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7181"/>
            <a:ext cx="1897915" cy="1442993"/>
          </a:xfrm>
          <a:prstGeom prst="rect">
            <a:avLst/>
          </a:prstGeom>
          <a:noFill/>
        </p:spPr>
      </p:pic>
      <p:sp>
        <p:nvSpPr>
          <p:cNvPr id="2064" name="AutoShape 16" descr="data:image/jpeg;base64,/9j/4AAQSkZJRgABAQAAAQABAAD/2wCEAAkGBhMSERQUExIVFRQVFBUVFxcUFBUUFRUUFRQVFBUVFBQXHCYeFxkjGRQUHy8gIycpLCwsFR4xNTAqNSYrLCkBCQoKDgwOGg8PGikkHCQsKiwpKSwsLCwsLCwsLCksLCksLCwpLCwpLCwpLCksLCwsLCwpLCwsLCksLCwsLCwpKf/AABEIAOEA4QMBIgACEQEDEQH/xAAcAAABBQEBAQAAAAAAAAAAAAAEAAIDBQYBBwj/xABGEAABAwEFBAcEBggFBAMAAAABAAIRAwQFEiExQVFhcQYTIjKBkaEUscHRBxVCUmLwIzNTcoKSwvEWY6Ky4WRz0uIXQ0T/xAAZAQADAQEBAAAAAAAAAAAAAAABAgMEAAX/xAAtEQACAgEDAwEGBwEAAAAAAAAAAQIRAxIhMQRBURMiQmFxgZEUIzKhwdHw4f/aAAwDAQACEQMRAD8A9HIhQuzRVQZIU0YzlMZJEjgC3im0Cdqg6wg65LjbSIMLqFJ6g7UgqaZCHsz5IlEErikSSmY2qUHNQTuTwhQxKWpgCYHcVIwoBCrNRnVSVKAK7RyCcXLluOuAC1shCn7KNtp0yQR+ylkUiCvjEd6QSeRiO9JSGHUMPHyRl305B3Sg6Dm7iirHWwsPNN2J5OA6oCWyMkO6vmJOW9RuY523ONirX1ntcGuaT6IJJ8GVyLOsGl067ig6waXbym2u9G0nNa7b6JlS96YIwjvak7OaWcXuxW0wttZpBaGNJA1WepvJr4RkJzJ0AVraauBpIiHan5ISm7IQyQTmdwVIS1qxXuy3rOAIbqEJWLJ+CGfa4OUqAuk81SzQS1iJ4JrAITGuT21IEkoPcLOYQko/al1KDcvHVtUHUdJRL6QglBkZqwjWw94GGEC9pGiIfrmoH6pkibWwTYyZEqxLwFXU6ugRTjOiVjw4JcULoemN3JNGaVlCXDmp6e5Dg70hUzyQOLihouVcglYXSzxKVoC5FVwC2t2QQRPdRtqdAGSBce6lkPEGqO7RyTZXaru0ck3EpDj6FTXJT2UiNNqHoVDnkIXaNTl46LmrjRHLwT1rUQCRIw7VE60FwBdJI0Tn2tpykKufULnOGKB+dEYy23MbZLaLOHtLniH7D7lWWii/qgwDtEyTwRlks5e2S4kjQE6LldpptLnkk6ZbAueqNuIvyAOsqPEud2G5eKGZezsQbJA3ShqttY4hjC4NmTO/eoKLZfnriyPBVjGkdHnc0OJcL81AGcU8A7kLNZHaKxCkoMJEu8lysJHJR036koINE/VBJQdckicaOpW1ULYKfVpnMrlnpk7FUkyCpT7Wajq00ZWolROoncnRKgai3NHAqCnZjMwiRSO5BjQ4H2fVEkAKGjTO5SVJ3KTKrghcUglgO5StpE7E1HFpdvc8SpqoyUV3thnin1dnNDuVXAJa3kDL3IBx7s71Z26kYEGFWVmkYZM5pJjxBK7+0QmB6lrg4stEwNKluOOoOOfyUFZ+WbZG1T0w4bV2z2YPmdianRHLvHYjrV2CmNm7LRV9S1y6NgGu9GvsD3a8gI9VX2676gfha04TqQEYw7UYmmw+w1mtxGciI0yCp75tUiBmNg+aLbTLRh6t5B4Kvr2SoTIpu8kyhuHS3sAWShJJI0UzaQLgeKJ9iq7KZz4Iiy3Y86tKZ3dlIxO6BdNoCJq2B5Ghy4KD6tf90oUVONfiaVA5uiNp2BwmGnTcoxYH7WmEKHI+qSU/svBJdQLNM6o78hcbUIWcqW5wae07nKGp26oftHzR3FeRLlGt64pdcdyzdGu8jvHzVndlje/NxIHvXWBZU+xYisdy71ztymY1rcgn4wl1jawbrnJda5EPiEwVOC7UztZFjcnB7lIHcFOxHUztYIHv3ldFR28ogzuUFahK5SDqJWOJ1Kr7wGbf3gj22cx3gOaAtbdJOh2Lp8DxB6mpXJTLQ44jAUYxKdjhAKio1MJOY812kMjJCqb0MOnbC5ypWLLZWXNS1fiA8VxtrH7QeYWPvO2jDoVTtqtBOeuydCipNojr42PTXW4DVzRzTPrRv32eYXldsvN8gOJMbCgXV5OKBrMKiUmcsj8Hsf1m377PMJfWjf2jPMLx76wLnyfLcrCnW3hHTIOvyepfWLfvt81XXj0toUQS+oOQEk8lhheZaDppqsjeFvNSuZzAy80HadFI7qz0K1/S1Saewxz/AECqbw+lWpUBbTp4OJOL4LCVaRY7T0XGwe8SP3YlNsGi+/xdav2p80lRxR/zfNqSB1Hs9dpwmB55HyKZdNgfVMAZDUrzb/HNqOtV7hucZHlBCtri+k+vSMOYCNonC08wGmD5JPaRCWKz1WhcUR2lYO7AhU3RbptStbYjq3/dJBB/dcNfRaEgFTuzlBIBfatgTsRUrrvbMwlXokjJBX3Fpgj6vFI2nCIlPfYHHRQvup8ayU+waYRTrmJKINfKVV1KD2wDop6tbJFgJqltyQb72I0Cie4kZ5KBtIBwzkJaZOTdlvZ67ajc3ZqGqyABM5p9lpsDYiM9UyqAAIzEpnwa8fCA7S04stFCGHep7Sw4lAGcVJ8lh1FozzVbfboEqypQJ2qrv+niYRwXdic+GZ212idAq+y1wysXOZiPuKurHdD3GJgaydygddop1CXHFsACMckU6RlfFIztufieTvUVKyueYa0uJMQBJJ3AK4+pH1a0NaZcYA2r03o90bp2RggB1QjtPOvJu4e9aVLbYaMXweb2ToBbDDupI2wXMB8iZUV5XJaKQ7VF7eJbl5jJezArjxORGSNldCPD/q84C47lYdFOioaHV6olzycAP2WaYo3n0HNekXr0foOY44AzImW5emipKjhAA0GSz5pGrpoeTAdNbraz9I3bkRuWNYJ/Pqt59IBljQDnuWIZEA7YK7F+kbMlr2F1J3rqZ1g3JKtkaQPRLj3h4xPodVIRn2Tn5jz2eKaHTtyXZOwiDsMZ8hqUxMtbgvp9F+ehOcH1BG1e4dFr062mMT5dAM/aI/FxXzxVGHdPDL+69I+i28jUqCmGw4D72RjaAdOQPgoyjvaFas9eBA1KcXAalCvsjjuG/NPNlEaElLpYtMmNYDJPBjNBvLgYwyOGaY+qW94QCu+YA1+ExOahqWUO0Q7rYWxlkp6I+1KXucyJt2gzOuxRvuyM1Ye0qOo+fFUFaTBqL24YI8VBWIgYdJ+KsKsNaMpCr67hAjSfimlwWhwCWlkumVCAN6ltTBi1hQjDzUHyWHU3DOAq2++6eQVjTdrAQV6MDhB0hd7ok+CkrV4zDyXHWPshR1asYXAyo6b2BxBadwhWV0XUK1VrYho7Th+EbPHIeK6KM+M0vRiwQzrniHvGQ+6zZ4nXlCuMeZXXZBDNfqtKVbF0qQY0pxKGpvTnVUQg181AKTwTGWp4Zj3LI1aseKuL2t+IFmWEyCSJgbc9AfPXRZQ2nAS0gmmIwu1IGkO+fFZM27N3TJpNsx3Ti1k1I/D8VlutyH52rV9N7L2muG0R5LHHQc1bE/ZRDOqmyTryuJmFJUIbhYcTxT6DnTkPACD56q8sdyAiUdZ7uDSDGm4SYy08lF5kjXHpJNWyisvRetVzOXNa3oddDrM7HJDgrShWBGUeEIigFlnnk9jZDpYR3PRLrvRtdsjJwjEOJ2jgYPkjJWN6GWgOtNcB3cpUwROZJe8zHAD1WwLlvxycops8zLBRm0hJtQA6pYkpTE6IjQGzyKgNp2HIaIpC2ujiBG386qUsa5XIko+DgrsHdMqdrg4KlogzGGCrKiYGQ5pVdkdwg4gNJCDr5jJp1RwcdJn3JA5KtWi8NiktQGLM5qEPGwKxt1lxGYz4bVXlpGWAjmCoSTTKoVNxzVffB7J5K0ZY6kEkEDyWD6XX5mQ06ZZHJGnQrV7EwpOxSCOexaK6L7pWdhLpc9xzOQEDQDcNV5OL0qE5vJ9U2rXLtpPKCfWPRMk0GOKKPYm9PqBOF3Z4yHAc+CtLPaQ45GQRIOwjeDtXgDqu7EDy/wCVYXL0srWZwHaLJ7pLgObSNCnVhaR7u16itlYhpPD/AIWb6NdL2V+yXAuiQRtETBGxwzB2ZeCvrZWGEzpCL4FRQ2y06AZ8As9brw6t3aBwOyBAkA7QQFU2HpW8Wose5opvBwggDC4nsjFuiRnwWou+lLXh4GbpA4ED5LFJNPc9WDjKPsmWvGi2q3s6GYGgByOQOmixtvsZaTI25816neFkGHLKMxwIWNv2gHy4CDtHLVNjnToXLi1IyEFJF9RwXVqs8/02X90XgSANi0dNY65bOXPGeW1a6A0SseZJS2PT6aTcNw6zsBOzmuWu/qVMhgOJ5Og2c9yzVtvN7zha7q2DVxy5xvK7ctzkh1QAxiyJ1cBtKX06Vsp6jlLTE2fRtxoWh9b9oYP7m74r0QWreIXm1jfOEOkAESQNm2ByW/fUGUEwRly2QtGFumY+sgotMMyPBLxQLSngrRZhCg4b1C9yTUxyBw9lBpMkZ79/NR1Kha6Duy5ypGU3bApqlmxth3ntHJBxsVoH6/LLxRLW5IOz3S9ozqh3NmH3H4KV1mrTk9gHFpRtrsMl8SC21YIT/bAG4nHJctd3l4HaEjgY9+SpOkFA9UG4hinRpE8YRtLkDTfAFet+PtEtBw0wcw05uOwFxyhZTpBcjeqc8GHNAOEOxAiQCDkIOc5ZK8ZdgFEiARrhmJM7/LyUV4WTBZ3F2uQzgmCdCRrszWSWVt7HrY8GOOP2uTzGrRg7Rw/OqlaI0CtX3VUqgljSfAfNV1qsr6XfY5vMEKykmYnBoHdn9nzj0IQdZ5mNvJHF0iY8P7qvtjzujmE6JTFZLe+nUD2ucCDORg+C9kunpPTtVmLgc2th4cACDtkbjB0Xhzqkq86LWv8ASGmdKoweXaG0biPFM1sTi9yS9C1lpkwWsqNHAtaQcuELfPvJwILAx2mUlpjblGvyWB6VXcKLgQZJ2F0nICNuQ+S3t2XhTr0m1GO1AxDa120Hcs+XhOjf00lbTHWqqT4rO3rQgytI+u0HXNUd6uxSs8eTW5bGc8EkT7OkrmYhuJ8P5rUGniCDo3a1rpDR4KxpDNSyPU7RfCtMdLIbNcDHOl0z4fkKe+awpCm1o7M5gfdA+ceSJp2kNVJed5gviHOjLsiYzzzSRtstcY7osLLejS9raYILiBnMSTG3ReoXdZiyk2nUglo1GkyTA4bF5FUq0wwYWv6wxJcBAGuQ3nTbtzXrV22jrKFJxOZY0nnhE+srViVGLq5NxXgdVs5bpouMrxqpvaIyKZUDCJkDnorHnhVhwvYHCeI3HaEQ2gFS3FbwKhpbCC5p2S3UDwz8FfFCElJWNKLi6ZyEiUxz0x1VOKSYk1ueqGLpXaloFNjnu0An5DmlbOoFvu9cAwt7x/OfBZprXOOJxkrjrf1jy46n8wpRUhefkyOb+B6ePGoL4nGsOLWB71M+kHAgiQRBB0jcmNGaIYFyKMHs9kZTbDRAQl53cyswteJHqDwKKvB2Eaxx2eKzrb4JxRk+mYqU50O9u8HUH+yIUkVVs6INaDD3NAHMbc5WPvaxNb9qeQXqRqh7Z1BCx/Sax0xMZKmPI7piZcCcdjCPjYrfojZi610o2EuPJoPxVfVpAaLcfRldMufWIyHYbx2uPuHmtjex5Fbmb6WUHOtFR4Y4NmJc0tBjLKdVR03kHIkciR7l7Z0qu6kbNUNSGgDFi3YSDHjEeK8TqHMkaShF2GS7hFnvWszJtV4G6Z96v7HbS8dpxPisutH0cuepXFRzcmU2Oc47yGkhg4mPDySzimWwzp7jvbQkqvqD+ZSS6EU9Vm0bbhtRVK0NdofBZkW5ukwRqDkRzBzC468WjUgeKhpZqcl5NPUJVaSQTG9SXFZ7RanAMaW0p7VWoMo3Uwe8T5LZDobQce9U8HN/8UdDYnrqJjGMJMuOmwL1O5bOW2emx2Tg2TvEy6PCYVXYOi1CiQ8AvcDILyDBG0AACUXar0cTDPF2vl80y/L3kTnN53piFW60MYMyS7YB8dwVQ6s5xk+WwJr3akmTtJ1UFa1gLNkyuXyNOLDGC+JaXfUAqMO5w9eyfQrVPqwvPG2snugk7AFq6t6BW6eVJozdUvaQe6vtQ5tUk8FWutxIjen0jAzy4fNaNV8GSi5o0SeA4/JU3Sy1dkUxtzPIf8+5Wtlt4dlodx+BWU6W14rgfgHqSkzSqGxfp43kRTNeWvVgKsxntVZaRImYIQVgvcmuynBMuzgTA2uO4DesaVnpSVbmt64NGaDPSGnjwAy6JgCTG+FLXqN27BKxFO09VbsbzhZU7LnEAAB4EEEg6OA0z7JGSpGNgeytmstl4CoMInP8LvkgDc4a/rHOk4Y5jjvRP1iWOh3ZLTDjsO/wKEvq0mpk0y3LTaElFNghrmtGR8/gqLpBSDmyYyXbDdDu0zF2MQLHHMtG1vgfetXYboaAJE8TqVVQpmSfUKqPN7l6KvtL8wW0wc3RE8Gzqfd6L1a6LrbRptYxoAGgCIo2QBF0mLStzz2zzX6WH1gGAn9AYgN+1U/GeA0H5HmraRMcV699KEYKLToS8+QaB7ysHctw1bVU/Rt7IMYyCKbBtJO08BmipUN6dpMp3WMjTOGyfMA+8L0T6OZNKMsB2RrOqPtPQSmbPhDi1zO1jwgl/ZIfiE6O2DZhCJ6HXH1VBgLYeRmeHzQbtHUk3RV//HjP2nqktv7E3ckhTBZVW6xsq9+kyr+81rj/AKgYVfRuJjXSyx02kbcFMR6St77IBGWQ/O5OZRAMhvhl70fS+IrmZizUKn2h4CSj6FIb4O5WdQDPYSg7aQzu97fu4pZRUFYI3N0gK11CCWg849yGc4NCdHieGagfd1Z5yYQN7jh9Dn6LDJyyOz1scI441YDbLaACSYABJO4DMlUtx9JKFprmkC4ZS1xgY41Ddoyz89y3d03D1ZxOOJ+yMg3kTmT4KZvR+z06nXCjQp1D/wDZgYHfwk6HiFfFg2uRmzdQ26hwBXXYS5stZhEnM5THE6q1s9zg6v8ABo+J+Skc9oE4X1OeQP8ANHuQFq6RVKZgUcHEgu9dFbTCHJjbsvKFzUx9knm4/CF2pdNP7pHJx+KomXtVdq8+ce5SG8CPtEngU6lHwCn5DLZdZYJBxD1Cq7wuj2jCRDHtyxOORbns3yeCIZfZGr8tziITLlvKzWmrUY1wNRkyyciAYxNI7zZ8pXOGvsPGbg7T3AqvRFgEvr5fhbmeWZRtmuOhRaeqYO1q7VzuZOfgrG2WllOWsptcRrIhoO6QCSeAVY+tXMlrGwdga1v+56VQjHgeWWc+WVVuu4jMERxmeUbVWP6MioBjBwjMNJyHIK3q3nVZ36JgbcJ/pLvcgrbe/WsLaLw1/wCLXjECRzICnorgp+InVWZm+a1Gz1G0wzF3SYdhaJMZiM/+UrTeBcQ0ANG4bfFPt3RI1Wk6P1xg45O2SJke5dPRqoGhwcHOjSCM+ZQSigSzyaqwqyV9o4Fau7bQHtB8xuWMo0XsycxwjeMvNWFjthaZBTWRe5t2JwKp7Fe4dkdferJlaVZOxRluuijXLTVpseWzhxtDgJicjyCnpWJrQAAABkAAAAOAGic0qUI0dZFVpiNFAaQaEWWqJ7JOa44CkpI6QkhRxYU6pOZbh4Yp88go6tq3Ak8ivPq98XsQC1zRO6iz4goKtbb4Jj2lwO5rKQ9zUzmvJOz0c4tQz4fFRmzEmS1vjDj8VgKFhvR/etlYcnR/tAUNq6KXk8T7XaDwNWqPcVN5IPkdWuD0OtVwju1ncKdCq7+kD1VRab6rs/VXfXcfvVn0aI8i+V5ZeXRW8aclwrVGjUh73+kyobru7E6KzYG0lwn5hPqglaVjLVLazeW6973fIHs1nHC0UAf5i8lUXslsDi6peNmaTqTbGk/6ZUtPoXYnjK01KbuOB7f9OakofRSH920tePwZu/lKPrJK6OUG+5E2rh7972bwqVX+5ikF70G63u3+CjaHf0hTVPooZH6x4O3sA/Fdo/RZZx3n1Hf6VJ9XFLh/ZjrA33X++gM7pJZBredc/uWar8XBQv6U2Dbara/lRaP91RXdH6PLC3Vjj+9URI6MXezWnS/ifP8AUk/GN8Rf7B9FL3jKu6TXb/17vCg34lMuK+7JTtjKtGlaWFri4PrVRhPZIwvFOmYDpidkrYUbVYaJ/R06c/5dBzz/ADYT71y0dNCP1Vlrv/hFJvxPoiura8fdCvBq4v7FXaul5NoOKhazpLrN+kY2RMMloD4nvZSZVrR6VNjK0WpnC0WGqR4uYHKotfTC8XHsWNjOYqv+IHoqutfd8u+83gyi1v8ASSk9dN8xX1GWKS7M1VTpKHwPabDUOwOqGzv/AJaoaoqoqvzfYXVR96g+lWAHAMMhZZt4Xof1nWvG59Nrh5FqsbLYqNbKvZOqf+1o0zQeDv7AAPiFOfUY4/q/b/WP+Hm1sWnt9Gm7vWmzndaKFQtHj3o/iRlmvhjshUpVBvY9v+x+F3gFyhd/sdE1Da7ZUaBkynUe4u2AYDIn0Cy1v6f1SSHXbTc3/PZjeebgxqeGWGXj+P7Jyxyib6hbKb8oBI3ET4sdB8pStFzWeocuy47M6bvIxK81Z0yspP6W73U+Nnr1WEcmuMLQXd0xsRAb7XaGD7loYyq0eMN96vpRPgu7R0aqN7jpz0dl6oalfLqTsFQYSNh943hE0b4oRLLY1o4Nfg8WjEB5qdloFb7VktOo7FVjakHUFpJ+CGnwcw+w3i1+hVi2os1/h9jHBwpWijBmIc5pG7FTLsvAIx1vnL0g+5NqrkpiwufdFnVtexscz8EM5x2uPnCpbxvQsIBGETtkD115KoZ0mFS00mYoGLwJg68fmpbyPQjghFco2kn7x9ElXe3jekgd6S8Gv6gTomNsrZmAiWDIrrG5c1paPHREKA3ap/Vjgp2MzSc31S6RiA0RwQFvuWjWMPptdzAnzVttUdPUrnGwNmDvToC2SaLi3h3h6rJXhQtlnJLWB4G6QfivZmDIoR9haQZCTS1ujlI8isnSOtUbiPWbjmXYTuO5T/Wrjq6qOUL0yj0fotxOa3C45EiRPOFO26GRt80y1jqaPLG2on/9Dxza34tUratTQWoeIAPoV6l9T0p0XDc1GD2Gnm1p+Cap+Q6kedWehajpVDv4iP6T71aWWwWg6iR/3P8A2C2P1HRBypMB3hjR6wpqViaDAEcl2mQHJGSvG4KhpEtdWDpH6p5c6Jz7JMEeKzwum2guDnWsR3SAc95g6L1NlAT/AGTHWYHhG5LkjPT7PJpwdUsapxT+aPJ612XgB2XWwmP8sCY56Sq+nQvgHMWiOdP4r2E3YDmXHLcuU7oaNpXnX1yuox+r/wClpdVil7q+x43bLdeTWFrg5smcbnsDxlENh0DbsVNU6S25mtpf4ua73gr3at0Us7wcbC7xIHpChp9ArC14d7MwuGmIucOcOJC1YVna/N0/S/5ITy4/dPJuj9pvW1uhga9u11SjTLRzcQvQbB9HzS0G1dS8nVtOg1g/m1PkFsm0g1sNAAGgAgeACX2VbQjM5vyUFPoLYGEEWSlO8tn3qSv0MsLj2rJRPOmFdu7oSqHIFNQlsoqHQ2y0z+jY+l/2q9en6NeApLXcT8BFK01GuGnW4K7eGIVGlxHIhXNTYU/b4JkjkedWN96OqmjWsllcwa1CXMpuadrYLgeWFXFo+jyxvIcaLWPEGaRLBOuQbE58FqnMGS6moZNrgzv+Fqf3n+aS0eDguoaEP62TyMOgCkjRRPmdic15nTYmZJEgOqR2JmLLTU/FdxGdNiUajs6/nYo2HIpOeYOSa0nCckBWOb3SkO6mScOiRccOiAB/2U4d3871C55wjJODnYRlu96ZchRMdfD4ppORz3+9cxOnTZ8U3GcOm34phqJScx4pje8kamemz4pragxIisc3UrjNqa12ZgId1ZwlcAm60QYUlOYCHaOyJCJDhlkgzkPjVKcwuSc8k3tZfnYlHoedCo6fdK6MWaZSBzzQFY4d0rh7qY05HNcY3sntIAJHd0JxqDJROf2d6QqAgZbUy5Ch4eM89vyTnOzjWQmAtk5LoJyjJOMKTxST4O9dQOoGb3kW3U+CSSDAjmweC7t8FxJKhhju7+d6aO6kkh/QrOnupfZSSXCjX90J40HMJJIrkKH7fBcHd8fiupJxzp1UTe8kkihWIalDDbzSSQFCdgUuweCSS5hXJG/aom6BJJAckUFLakkh3Qr5GN2qSnoUklwCQd1dZ3Ukkq5OQ897wUVbQcx70klRDiSSSTn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6" name="Picture 18" descr="https://encrypted-tbn1.gstatic.com/images?q=tbn:ANd9GcSYu_WEdYIeRyKxz8NokJvnFDL5pgS9MgJJXjlLA9V5sMoMSyiRQ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434227"/>
            <a:ext cx="1428760" cy="1209219"/>
          </a:xfrm>
          <a:prstGeom prst="rect">
            <a:avLst/>
          </a:prstGeom>
          <a:noFill/>
        </p:spPr>
      </p:pic>
      <p:pic>
        <p:nvPicPr>
          <p:cNvPr id="2068" name="Picture 20" descr="http://4.bp.blogspot.com/-87-NDt2Kei0/UIr8QY569rI/AAAAAAAAANo/oq6_alDPbIY/s1600/1.%2Bni%C3%B1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9753" y="1714488"/>
            <a:ext cx="1362775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4 Grupo"/>
          <p:cNvGrpSpPr/>
          <p:nvPr/>
        </p:nvGrpSpPr>
        <p:grpSpPr>
          <a:xfrm>
            <a:off x="0" y="0"/>
            <a:ext cx="8143868" cy="6572240"/>
            <a:chOff x="0" y="0"/>
            <a:chExt cx="8143868" cy="6572240"/>
          </a:xfrm>
        </p:grpSpPr>
        <p:sp>
          <p:nvSpPr>
            <p:cNvPr id="29" name="28 Rectángulo"/>
            <p:cNvSpPr/>
            <p:nvPr/>
          </p:nvSpPr>
          <p:spPr>
            <a:xfrm>
              <a:off x="1857356" y="0"/>
              <a:ext cx="4857784" cy="128586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E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ÁREAS DE LA ESTIMULACIÓN TEMPRANA</a:t>
              </a:r>
              <a:endParaRPr lang="es-E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30 Conector recto"/>
            <p:cNvCxnSpPr/>
            <p:nvPr/>
          </p:nvCxnSpPr>
          <p:spPr>
            <a:xfrm>
              <a:off x="571472" y="1928802"/>
              <a:ext cx="7000924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32 Conector recto de flecha"/>
            <p:cNvCxnSpPr/>
            <p:nvPr/>
          </p:nvCxnSpPr>
          <p:spPr>
            <a:xfrm rot="5400000">
              <a:off x="250795" y="2249479"/>
              <a:ext cx="64294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33 Conector recto de flecha"/>
            <p:cNvCxnSpPr/>
            <p:nvPr/>
          </p:nvCxnSpPr>
          <p:spPr>
            <a:xfrm rot="5400000">
              <a:off x="1965307" y="2249479"/>
              <a:ext cx="64294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/>
            <p:nvPr/>
          </p:nvCxnSpPr>
          <p:spPr>
            <a:xfrm rot="5400000">
              <a:off x="3751257" y="2249479"/>
              <a:ext cx="64294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35 Conector recto de flecha"/>
            <p:cNvCxnSpPr/>
            <p:nvPr/>
          </p:nvCxnSpPr>
          <p:spPr>
            <a:xfrm rot="5400000">
              <a:off x="5537207" y="2249479"/>
              <a:ext cx="64294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36 Conector recto de flecha"/>
            <p:cNvCxnSpPr/>
            <p:nvPr/>
          </p:nvCxnSpPr>
          <p:spPr>
            <a:xfrm rot="5400000">
              <a:off x="7251719" y="2249479"/>
              <a:ext cx="64294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5400000">
              <a:off x="3714744" y="1571612"/>
              <a:ext cx="71438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3" name="42 Rectángulo redondeado"/>
            <p:cNvSpPr/>
            <p:nvPr/>
          </p:nvSpPr>
          <p:spPr>
            <a:xfrm>
              <a:off x="0" y="2571744"/>
              <a:ext cx="1571604" cy="114300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latin typeface="Times New Roman" pitchFamily="18" charset="0"/>
                  <a:cs typeface="Times New Roman" pitchFamily="18" charset="0"/>
                </a:rPr>
                <a:t>Área Sensorio motora</a:t>
              </a:r>
              <a:endParaRPr lang="es-E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43 Rectángulo redondeado"/>
            <p:cNvSpPr/>
            <p:nvPr/>
          </p:nvSpPr>
          <p:spPr>
            <a:xfrm>
              <a:off x="1643042" y="2571744"/>
              <a:ext cx="1571604" cy="114300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latin typeface="Times New Roman" pitchFamily="18" charset="0"/>
                  <a:cs typeface="Times New Roman" pitchFamily="18" charset="0"/>
                </a:rPr>
                <a:t>Área  Cognitiva</a:t>
              </a:r>
              <a:endParaRPr lang="es-E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44 Rectángulo redondeado"/>
            <p:cNvSpPr/>
            <p:nvPr/>
          </p:nvSpPr>
          <p:spPr>
            <a:xfrm>
              <a:off x="4929190" y="2571744"/>
              <a:ext cx="1571604" cy="114300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>
                  <a:latin typeface="Times New Roman" pitchFamily="18" charset="0"/>
                  <a:cs typeface="Times New Roman" pitchFamily="18" charset="0"/>
                </a:rPr>
                <a:t>Área Social</a:t>
              </a:r>
              <a:endParaRPr lang="es-E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45 Rectángulo redondeado"/>
            <p:cNvSpPr/>
            <p:nvPr/>
          </p:nvSpPr>
          <p:spPr>
            <a:xfrm>
              <a:off x="3286148" y="2571744"/>
              <a:ext cx="1571604" cy="114300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s-ES" sz="2000" dirty="0" smtClean="0">
                  <a:latin typeface="Times New Roman" pitchFamily="18" charset="0"/>
                  <a:cs typeface="Times New Roman" pitchFamily="18" charset="0"/>
                </a:rPr>
                <a:t>Área de Lenguaje</a:t>
              </a:r>
            </a:p>
            <a:p>
              <a:pPr algn="ctr"/>
              <a:endParaRPr lang="es-ES" dirty="0"/>
            </a:p>
          </p:txBody>
        </p:sp>
        <p:sp>
          <p:nvSpPr>
            <p:cNvPr id="47" name="46 Rectángulo redondeado"/>
            <p:cNvSpPr/>
            <p:nvPr/>
          </p:nvSpPr>
          <p:spPr>
            <a:xfrm>
              <a:off x="6572264" y="2571744"/>
              <a:ext cx="1571604" cy="114300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sz="2000" dirty="0" smtClean="0">
                  <a:latin typeface="Times New Roman" pitchFamily="18" charset="0"/>
                  <a:cs typeface="Times New Roman" pitchFamily="18" charset="0"/>
                </a:rPr>
                <a:t>Área Afectiva</a:t>
              </a:r>
              <a:endParaRPr lang="es-E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0" y="3857628"/>
              <a:ext cx="1500166" cy="9286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Percepción y el movimiento</a:t>
              </a:r>
              <a:endParaRPr lang="es-E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6572264" y="3857628"/>
              <a:ext cx="1500166" cy="9286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Expresar mejor sus sentimientos</a:t>
              </a:r>
              <a:endParaRPr lang="es-E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5000660" y="3857628"/>
              <a:ext cx="1500166" cy="9286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latin typeface="Times New Roman" pitchFamily="18" charset="0"/>
                  <a:cs typeface="Times New Roman" pitchFamily="18" charset="0"/>
                </a:rPr>
                <a:t>Adaptación a su medio social</a:t>
              </a:r>
              <a:endParaRPr lang="es-E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3357586" y="3857628"/>
              <a:ext cx="1500166" cy="9286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Expresar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comunicarse</a:t>
              </a:r>
              <a:endParaRPr lang="es-E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62 Rectángulo"/>
            <p:cNvSpPr/>
            <p:nvPr/>
          </p:nvSpPr>
          <p:spPr>
            <a:xfrm>
              <a:off x="1643042" y="3857628"/>
              <a:ext cx="1571636" cy="10001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Relaciones con los objetos o las personas </a:t>
              </a:r>
              <a:endParaRPr lang="es-E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442" name="Picture 2" descr="https://encrypted-tbn1.gstatic.com/images?q=tbn:ANd9GcTyb_lWz9ghr4ABofnwe6VO5NtRCxchCyuC6eqX0NGH1i3flVhVf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8" y="5072074"/>
              <a:ext cx="1500166" cy="1500166"/>
            </a:xfrm>
            <a:prstGeom prst="rect">
              <a:avLst/>
            </a:prstGeom>
            <a:noFill/>
          </p:spPr>
        </p:pic>
        <p:pic>
          <p:nvPicPr>
            <p:cNvPr id="61444" name="Picture 4" descr="https://encrypted-tbn0.gstatic.com/images?q=tbn:ANd9GcQEkUgp2ZK-lkUevtnzxBMwc-d-iF6Ni4KSQV1YPrPZZv_ArwV5003zAKq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4480" y="5143512"/>
              <a:ext cx="1428760" cy="1070191"/>
            </a:xfrm>
            <a:prstGeom prst="rect">
              <a:avLst/>
            </a:prstGeom>
            <a:noFill/>
          </p:spPr>
        </p:pic>
        <p:pic>
          <p:nvPicPr>
            <p:cNvPr id="61446" name="Picture 6" descr="https://encrypted-tbn0.gstatic.com/images?q=tbn:ANd9GcRhbvN5pMMWJF1n2lmYpqU_86ayzg5FDYWr-umCVU8mYBKPT7S48Lkd6uU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7554" y="5143512"/>
              <a:ext cx="1428760" cy="1185860"/>
            </a:xfrm>
            <a:prstGeom prst="rect">
              <a:avLst/>
            </a:prstGeom>
            <a:noFill/>
          </p:spPr>
        </p:pic>
        <p:pic>
          <p:nvPicPr>
            <p:cNvPr id="61448" name="Picture 8" descr="https://encrypted-tbn1.gstatic.com/images?q=tbn:ANd9GcR-K2JTFwSpsLxXZdDSZRorKa4EMWrTyKKNn1OYi4WAoFoEJfA2vHkEJ7M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15140" y="5143512"/>
              <a:ext cx="1335227" cy="1214446"/>
            </a:xfrm>
            <a:prstGeom prst="rect">
              <a:avLst/>
            </a:prstGeom>
            <a:noFill/>
          </p:spPr>
        </p:pic>
        <p:pic>
          <p:nvPicPr>
            <p:cNvPr id="61450" name="Picture 10" descr="http://1.bp.blogspot.com/--e6cqmk_NL0/UAXhah_599I/AAAAAAAAAaA/EX-trUdXvX8/s1600/25402_360136002573_2594542_n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00628" y="5143512"/>
              <a:ext cx="1500198" cy="13573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57158" y="928670"/>
          <a:ext cx="764386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1000100" y="0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Utilidad de la aplicación de un programa de Estimulación Temprana</a:t>
            </a:r>
            <a:endParaRPr lang="es-ES" sz="2400" b="1" dirty="0">
              <a:solidFill>
                <a:srgbClr val="66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3" name="Picture 1" descr="C:\Documents and Settings\USER\My Documents\FOTICOS\Mi Profesion AMO LOS NINOS\Peques\20131007_0838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9127">
            <a:off x="6034223" y="697166"/>
            <a:ext cx="1769200" cy="2358933"/>
          </a:xfrm>
          <a:prstGeom prst="rect">
            <a:avLst/>
          </a:prstGeom>
          <a:noFill/>
        </p:spPr>
      </p:pic>
      <p:pic>
        <p:nvPicPr>
          <p:cNvPr id="44034" name="Picture 2" descr="C:\Documents and Settings\USER\My Documents\FOTICOS\Mi Profesion AMO LOS NINOS\Peques\20131007_0922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43012">
            <a:off x="749701" y="626973"/>
            <a:ext cx="1764757" cy="2353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000232" y="-42942"/>
            <a:ext cx="5000660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s-ES" sz="4000" b="1" i="0" u="none" strike="noStrike" cap="none" normalizeH="0" baseline="0" dirty="0" smtClean="0" bmk="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NIDAD II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3" descr="http://www.elbebe.com/sites/default/files/articulos/desarrollo-cognitivo-nino-3-a-5-anos-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916" y="-24"/>
            <a:ext cx="2143116" cy="228601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786050" y="3286124"/>
            <a:ext cx="3357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 bmk="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DESARROLLO  COGNITIVO</a:t>
            </a:r>
            <a:endParaRPr lang="es-ES" sz="2800" b="1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500034" y="1142984"/>
          <a:ext cx="78105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2571744"/>
            <a:ext cx="2071670" cy="1357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TEORÍAS DEL APRENDIZAJE COGNITIVO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428860" y="500042"/>
            <a:ext cx="2214578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JEAN PIAGET</a:t>
            </a:r>
          </a:p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Teoría del desarrollo Cognitivo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428860" y="2143116"/>
            <a:ext cx="2786082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DAVID AUSUBEL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Aprendizaje Significativo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428860" y="3571876"/>
            <a:ext cx="2857520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VYGOTSKY</a:t>
            </a:r>
          </a:p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Desarrollo Cognitivo mediante interacción social</a:t>
            </a:r>
          </a:p>
          <a:p>
            <a:pPr algn="ctr"/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2428860" y="5072074"/>
            <a:ext cx="2786082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JEROME BRUNER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Aprendizaje por descubrimiento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2071670" y="857232"/>
            <a:ext cx="357190" cy="485778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000628" y="571480"/>
            <a:ext cx="2143140" cy="1143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Recibe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acumula, a un ser que construye conocimiento</a:t>
            </a:r>
            <a:endPara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572132" y="2214554"/>
            <a:ext cx="2214578" cy="1000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Conocimientos previos       nuevos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643570" y="3643314"/>
            <a:ext cx="2214578" cy="1000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Mayor será su conocimiento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572132" y="5072074"/>
            <a:ext cx="2214578" cy="1000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Construcción del conocimiento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4643438" y="928670"/>
            <a:ext cx="357190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19 Flecha derecha"/>
          <p:cNvSpPr/>
          <p:nvPr/>
        </p:nvSpPr>
        <p:spPr>
          <a:xfrm>
            <a:off x="5214942" y="2500306"/>
            <a:ext cx="357190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>
            <a:off x="5286380" y="4000504"/>
            <a:ext cx="357190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>
            <a:off x="5214942" y="5429264"/>
            <a:ext cx="357190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6500826" y="2857496"/>
            <a:ext cx="35719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7215206" y="1142984"/>
            <a:ext cx="1714512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comodación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7215206" y="428604"/>
            <a:ext cx="1714512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similación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-357222" y="1285860"/>
          <a:ext cx="5357850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571472" y="285728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HABILIDADES Y DESTREZAS COGNITIVAS EN EL PRE/ESCOLAR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857752" y="1285860"/>
            <a:ext cx="3143272" cy="9286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Adquiere, retiene, registra, reproduce una información.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857752" y="2357430"/>
            <a:ext cx="3143272" cy="857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Conocer y percibir la información a través de los sentidos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857752" y="3357562"/>
            <a:ext cx="3071834" cy="857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Entender las cosas, controla y regula los procesos cognitivos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857752" y="4429132"/>
            <a:ext cx="3000396" cy="7858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Identificar cualidad, cantidad, textura, color, forma, número, posición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857752" y="5429264"/>
            <a:ext cx="3071834" cy="857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Medio de comunicación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4214810" y="257174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4214810" y="464185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4214810" y="364331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4214810" y="164305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4214810" y="578645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214414" y="0"/>
            <a:ext cx="6643734" cy="123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s-ES" sz="3200" b="1" i="0" u="none" strike="noStrike" cap="none" normalizeH="0" baseline="0" dirty="0" smtClean="0" bmk="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NIDAD III</a:t>
            </a:r>
            <a:endParaRPr lang="es-ES" sz="3200" b="1" dirty="0" bmk="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AutoShape 3" descr="data:image/jpeg;base64,/9j/4AAQSkZJRgABAQAAAQABAAD/2wCEAAkGBhAQEBAQEBAUFQ8VFBQVFhQVFBIUFRARFBUVFRYSFhIXHCYfFxkjGRQUHy8gIycpLCwsFx4xNTAqNSYrLCkBCQoKDgwOGg8PFzUgHyUqKTIsKSosLCkpLCwsLCksLCwpLCksLCwsLCkpLCkpLCwsLCkpLCwsLCksKSksKSksLP/AABEIAPsAyQMBIgACEQEDEQH/xAAbAAEAAgMBAQAAAAAAAAAAAAAAAwQCBQYBB//EAEMQAAIBAgMFBAYGBwcFAAAAAAABAgMRBBIhBTFBUWEGInGBEzKRobHBFEJSctHwI0NikrLC4Qczc4KTovEVRFNj0v/EABsBAQACAwEBAAAAAAAAAAAAAAADBQECBAYH/8QALBEAAgIBBAAFAwMFAAAAAAAAAAECAxEEEiExEyJBUWEFgdEycbEUI0KRwf/aAAwDAQACEQMRAD8A5UAHrzzIAAAAAAAAAAAAAMqMHN2gnJ8opyfsQbwZSb6MQbWh2Vx09Y4WrbqlH+Jouw7AbRf6hLxq0l/MRO6tdyRv4M3/AInOg6Kf9nu0V+oT+7VpP+Y12M7OYyir1cNViueXMl5xugrq5dSQdU12jXA8Uk9x6SkYAAAAAAAAAAAAAAAAAAAAABNhcLKo7R4b290VzbN1hcHCn6qzS+3JbvurgRysUTu0uhnfz0vf8GswuyK1TVRyx+1Pur36s2+E7M0v1lSUnygsq/eevuK20Nv0aHrycqn2FrLze6PmaWt2mxFVvLP0VPlCzlblnavfwsYjCy14XBZ/0tFXpufz+Dt4YfA4ZKU4UocnVeeTfRSer8Ee1u39OmrUqdSS4O0aMPfr7jhsFJNuVpX3OrJOpUl4OT095u8DseNXvOnUtxlOzb625GZaSEebHk5LrnFYjwbWj2uxVeXddOnHf3WpzfTNL5InwuKxuZSWIa13SfdfkzHE4aFGMadOEXUaXBNRXzJsJh6ULenjKdTRpayunu36LcVV7glwjzttlkrOZGy2jt/FSSVOUI6a5LSbfO7vY8wHaerTTlXclFK7lomvC1r+DL+GpzlHuUoQXXV+xWK+P2bTSz15ZraqLslfpFfEpnZh5LnTUW2PKkznsR2ooY2bVXZ6nT/8ilkrLqpRSu+jZBtDsO5Q9NganpoWv6KVlWj0S3T8NH4mxwFGLzaa620/PIoV8dWU89KpKnl0WSK1XW/rbjoq+oOD8rLSz6ZbGOZ8/wAnJyi02mmmnZpppp8mnuZ4dwqFLakXCtlp45LuV4q0a6X1KqXHXfv8ro4/HYCpQqTo1YuNSLs18GnxTW5noNPqo3L2fsUltLrfwVwAdRCAAAAAAAAAAAACbCYV1JZVot7f2VzITfYTDejgo/WdpS8Xuj5IjsntXB36HTePPnpdklOEYxyx0gvf+02c5tXtS2/R4dPk58Wv2Vw8X/Uw7QdoHLNRou0N058Zfsx6deJqsHh1Jb7L3vxFNW58l/ZZjyQFCmr3y3fjpfqy7QqRTTl3nySskYYXC+kmoLT5G8wuzKcpqFOPdj61SXF9OSLZba1yVOou2IsbNpSqWurR5I63D49U4xioXXO9reVvEp4fD06cHllFytok09XxJsPs5uN2721KLVXbyolbJL5LWzaGebl1+f8AU3mE2OpVHJ8/hoUNmtQSe96HTYCC363buUt2TGmUbGkWKeESjuNdU2NGTcpK8uvA31tCKUDgsieno8j4ObxGyItNWNTi9jxjGyOulT1Zoe0OFzwceZHXBZLO3UvZg4Pa2z7PMt63NE1KqtoUlhpu+Mpp/R5t6zS70sPJ/WTSbi3uat4yV9lOilFXyPRrgnzXvOe2hF0ailGTjUTUoSXCUWnf4FzTXjmPZ5DU35sw1wVGuas+T3p8mjw3vaenCr6LHUo2p4i+eK/V4mGlSPn6y8zRF3VZvipHLJYeAACQwAAAAAAAAAWtmYfPVin6q70vCOv4IsdpMZKFCbi+/UeVdM29ryuS7Fp2hUn9pqC8F3n8jT9rK79JTgvqxz/5pNpe6L9pBjfYen0UFVpk/V8/g56GDy2j7TZUaaW7eV4Qk1mlxe8noUJN6ItqK0l0Q2T2ZZsdiQ7zkzodi2TcWtbmo2bScWlJWfxOgWFus63r3oj1c10eS1Wrk5mxlhISXqrn58zKji5U24vfz6HmAlKVlay53uZbTgoSg1rLiunyKWUecMr7NQ5RzHgnwLqUpJtN02/3b/I63BY6Fk1JPw1OYoYxVkllcUnufE6HZ+HW/hwK3U4Rd/S6J9rlG8oVXJbrLqSXII1LIVKtl4lTOxHqYQZE3eTtuKGOhmaRdnVUY3KCld3NK5cnVNcGr2nglLJHrd+X/JxPaTZjlXdt0Yq3i73+R3sq6lNvhu8kc5i4551Jdf8Agt9LPk839RrSjlGj2Bg/S4fGYPfeKxFHpWgmml4pOPmc4mdhsJOlioy/ZbXWzi7exGg7Q4NUcXiKa9VVG4/dnacfdJFvQ8TcfuVtVniQTNcADsJAAAAAAAAADe4JWo0lzzS9sml7kc92owzeIg19anbxcZSv/EjoYytCj/hx+ZDtTZrrwjldqkHeN9z5xb4X09hFS8Syz1Tktij7Jfwcs5ytk5b0bDBRajmpyd1vi18Ga+FX0dSoqitNN3T3p8veWNmV3mcr7y2UkkUuttbi8G1+myqJJ256cza4LEtxyyZqXUUWnFaPeuHiW6deElpaM+HC/Q4Lnk8xfHcuEdLhsUoRv+bleePWbNJ8TUyx+iT4byKGIzSUeDdvE5MZZx16eWUmdts2zszqMNHunHbKws42cHeP2Xw8GdFQ2ql3bd7puv4nndfZtZ9P0OkxUsI2kKxXxt5NWk1bkVo1pXzPiWJtWzPgih/Wiz2bHkjcW3q935uVtoqWTLDi7Pw4liq07a2fPic9jtu1Kbn3PSQjvtpK/huZ00QaZy3yyi44KnBu/C1310KE4pRa4s1m0tt1KtOKVGcYyazN5Wsvk/zYnwdGSyxd7W06LkXtEcclDroZhgp4fExVamm+8pZXv4935o1/bmFsXf7VGk/PLl/lNvjsHacUlq5J3/Pka3+0CNsXBf8Aop/GZaVSTsWPZnm9LFx3RZzQAO87QAAAAAAALALk20an6Kg+k4/uy/qT0q5UxbyKnS4wTzffk8zXloiFViGKyi2tu2vb7Jf7wW8bhaNZfpIJvg90l4SWprnsCC9SpJeKT+Fib04+kEsW10VttjZjHZFRbqsfNNfiK2yKzSeenpu1t8UZrEkGPw6rqClJrK7rinfmjV5IIpN8lWtXlTllm+90aenimXcBK7i72ftRzm0tn1KKc2045rJp777u6e4bbDUbWebgYynwSy02cSgd/hO0c23TTVlpdJ3Z02y3ubPlGxdpxg+83e/Js7jAbalNWgsq+09/kjzv1HT85PefTrFKpRR3yqKyZrtoYtz7kfV4vn0KE9pdyKzK/FcTP/qKil3H7UUTjteCwjVxkmo0nBN/W6tsrUMI1vd23d9WRV9v0l66nFfdbX+25hR2/Q0yVVKL4SumvC51VzS6K26qTeWjYxpR9V8t3QxnSXpIxXBa9LmGKrxlDNF95Waaflv8zygsq33k97f51LGvLRWX1pxLWSEqtOL33zW6JN+S0OM/tDqXx0l9mlSX+3N/Md7s3Bq6qaXkrLwfFvmfMu1eKVXHYqa3ekcV4QSh/KWGi5s/ZHn769n3ZqgAXBzAAAAAAAvYOKpx9PJa7qa+1P7fgviRYLCqbbk7U4q8305Lq9xhi8S6kr2tFK0YrdGK3Ijl5ntX3OqpKqPivv0X/fsYObbu3q9fFjMYAkwc7k32ZZhmMQDUyzBSMQAS3TVpJOL3p6r2FOfZ6hL1c0H0baXkywmS05GjimbwlKL4Zo6+yq1GSUb1L7ssZc7WfU2mDxlSlNQqtxlvyNW04PNxRtaNaxNWw8K6Smk7brq7jfe1JWa8mcd9bkuS90Wr8Nos4etJxzrV3u0t6VtNC1S2ndLU5atXnha+R2knaUJfaju16p6ezmX8Ri3KKq5LW0k0nZ8peZRW6fD6PW1amFy7NtXxiaNJVoKUnlIHjr8S3sqGaV3uNa9Os5E68rsxwcZwnFOTUbq+92V9WlfgfQ8DsNRs3VlPq0t3R8jmsRgouOh1uyoyVKlB+soRT8bHfKOIrBS6hKK7M9t7WWEw1SqrKSWSmudWSajpxtq30R8i+PPn1Og7Y7e+k1skHehSvGPKc/rVPkui6nPlppKfDhl9s8pqLfEnldAAHWc4AAAAABfUXLDdzXLUbqJb7Nd2XhvRQJKFeUJKUJOMuaf5uXcRJVaEqrhGNSNSMG4rKpqUW7uO7NpvRFzB89M63tuiucNLr04NcACU5AAAAAAAZxZgeoAsQmWKNUopk9GRq0bqTyVe10v0VGa3xm1fpKL+aRuexWLU6dSMleNoxaeqaeZ6o03ajXDeE4fG3zM+xM2lU5Wh7nJfA5ZVKSZYR1M64KSZ09Tsrg5ttRlFt3eWcreSd7eRnS7K04u9OtUiuTyy9+jJqdUsQqnKqdr4JV9Wml2WMFs2ELOUnNrdeyS8kQ9q9uOjR9FB2rVU7tb4UuL8Zbl0uSwrpJyk+6k2/Bas4baOOlXqzqy3yei+zFaRivBE1dO6WX6HFfrpW+XJWABYHIAAAAAAAAADY5G8GsuqjWk6lt6vFKEn0tdeJrjabJeWjjJx1mqcY24ZJytOduNlbwuRW8JP5J6O2vdM1YAJSAAAAAAAAAA9RNSZCiSmzDC7LjhGUXGSTi96e5k2BoQp3UI5U9+/h4laMzKnWNNuSG+zHBuqVQsxmamhXLcaxG4nPGWRtzFZaEkt82o+W9/A5c3G3qmlJfefwRpyStYRPT038gAEhOAAAAAAAAACxgMdKjNVIWbs04vWM4P1oSXJorhmJJNYZmLaeUXts4SFOqvR3VKdOnVgnq4xqRvlb42d17CibTtGv0tNcPo2Gt1Xoo6+2/sNWR1PMEb2fqYABKRgAAAAAAkiyMyTAJZT0PYSIZMyizKRyXcsuUqhdpzNZTepdpyMSRiiGWQ7ZetP7r/iZrjZbVV4U5cnKPwa+ZrTWPR0QWFj5YABsSAAAAAAAAAAAAG7w9L6ZQp0otfS6CcYRbS+k0G3JQi39eGtlxT6FGtsXEwdp4asn/hz+KRSLNPadeOkcRWS5KrUXwZAoTi/I+PZm+U++z2OysQ92Hrf6VT8CSOwsU/+2rf6c/wI5bVxD34is/GtV/8AojljKr31aj8ak38zb+78GvBNX2PiILNOhUiubhKy8WUyxQx9aDzQq1IvpOS9qvr5lutKOIhKaio4iCzTUUlGrDjNRW6a481qN0o/qNW8GsABKZB6meAA9YTARsiGcck1JlunIp0yxCRpI6NPDBYxEc1Ga4xan7NH7mak3GFkm8r3STi/CWhqZwcW4vem0/FGsTNsdtj+eTEAG5oAAAAAAAAAAAAAAAAAACTD13CUZrenfxXFeauiMGGsmGsrBPjKSjN5fVfej92Wq/DyICxUd6cHxi5R8tJL4srmI9Glb8oABsSA9PD0GDOLJoMgiSxZhnRUWIyMdqw70ai3TV399aS+T8zyLJ5Qz0px+tHvx8tJL2a+RpnDN9VHyqft/DNWACQ5QAAAAAAAAAAAAAAAAAAAACdf3T6TXvTICeP91L769yf4kBrH1I4ev7gAGxIAAAZRJYkSJImrJoEsWT4etkkpb7b1zT0a9hXizNEbOvClFxZDjcP6ObivV3xfOL1TIDYYiOenf60PfTf4P4mvJU8orEmsxfaAAMmwAAAAAAAAAAAAAAAPUewg5OyV30J1FU9W058EtVF82/kYbwaSnjhdmOJ0yw+ytfvPf+HkQHrZ4EsIzFYWAAemTY8PUDwAyRmjA9TNWSRZLEkTIVIyUzRo6YzRPCpZ34bmuae9FSvTyya4cOqe4kczyo80esf4X/X4m8PY578blJEAANiIAAAAAAAAAAAAHsYttJb3p7TwsYfup1P8sfvPj5K5hvCNJvCFarlvCDtFaNrfN8W3y6FcAJYMxiooAAybAAAAAAA9ueAA9ue5jEAzkyzHtOevTd5MwARiXKwetHhlPeYmX2YXQABgyAAAAAAAAASUaWZ23Le3yS4ntermdlpFaJdOfiySWlKNvrSd+qVrL3lY1XLyRR8zy/QAA2JQAAAAAAAAAAAAAAAAAD1nh69x4bSMIAA1M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8133" name="Picture 5" descr="http://estimulaciontemprana.co/wp-content/uploads/2012/10/neurocien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0121" y="0"/>
            <a:ext cx="1893779" cy="2357430"/>
          </a:xfrm>
          <a:prstGeom prst="rect">
            <a:avLst/>
          </a:prstGeom>
          <a:noFill/>
        </p:spPr>
      </p:pic>
      <p:graphicFrame>
        <p:nvGraphicFramePr>
          <p:cNvPr id="5" name="4 Diagrama"/>
          <p:cNvGraphicFramePr/>
          <p:nvPr/>
        </p:nvGraphicFramePr>
        <p:xfrm>
          <a:off x="714348" y="1000108"/>
          <a:ext cx="735811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Rectángulo"/>
          <p:cNvSpPr/>
          <p:nvPr/>
        </p:nvSpPr>
        <p:spPr>
          <a:xfrm>
            <a:off x="2714612" y="3487167"/>
            <a:ext cx="3571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 bmk="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smtClean="0" bmk="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NEUROCIENCIA Y LA ESTIMULACIÓN TEMPRANA</a:t>
            </a:r>
            <a:endParaRPr lang="es-ES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500306"/>
            <a:ext cx="2285984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PLASTICIDAD CEREBRAL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714612" y="571480"/>
            <a:ext cx="2643206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Conjunto de modificaciones producidas en </a:t>
            </a:r>
            <a:r>
              <a:rPr lang="es-ES" smtClean="0">
                <a:latin typeface="Times New Roman" pitchFamily="18" charset="0"/>
                <a:cs typeface="Times New Roman" pitchFamily="18" charset="0"/>
              </a:rPr>
              <a:t>el Sistema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mtClean="0">
                <a:latin typeface="Times New Roman" pitchFamily="18" charset="0"/>
                <a:cs typeface="Times New Roman" pitchFamily="18" charset="0"/>
              </a:rPr>
              <a:t>ervioso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714612" y="4357694"/>
            <a:ext cx="2643206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Parte fundamental en los procesos de aprendizaje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714612" y="3143248"/>
            <a:ext cx="2643206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encuentra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lo largo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vida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714612" y="2000240"/>
            <a:ext cx="2643206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Metabolismo cerebral más activo, mayor plasticidad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2285984" y="1000108"/>
            <a:ext cx="428628" cy="5072098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770" name="Picture 2" descr="https://encrypted-tbn1.gstatic.com/images?q=tbn:ANd9GcQfNsJiiyxK7vh2I4f0SpvfaK4ngPrDzFgBnAJnq0hFItClFRZ-8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71546"/>
            <a:ext cx="3428992" cy="3714776"/>
          </a:xfrm>
          <a:prstGeom prst="rect">
            <a:avLst/>
          </a:prstGeom>
          <a:noFill/>
        </p:spPr>
      </p:pic>
      <p:sp>
        <p:nvSpPr>
          <p:cNvPr id="9" name="8 Rectángulo redondeado"/>
          <p:cNvSpPr/>
          <p:nvPr/>
        </p:nvSpPr>
        <p:spPr>
          <a:xfrm>
            <a:off x="2714612" y="5643578"/>
            <a:ext cx="2643206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Exito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educativo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 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futuro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86446" y="5715016"/>
            <a:ext cx="2714644" cy="847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Buena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Estimulación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mejor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desarrollo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cerebral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15 Conector recto de flecha"/>
          <p:cNvCxnSpPr>
            <a:stCxn id="9" idx="3"/>
            <a:endCxn id="14" idx="1"/>
          </p:cNvCxnSpPr>
          <p:nvPr/>
        </p:nvCxnSpPr>
        <p:spPr>
          <a:xfrm>
            <a:off x="5357818" y="6107925"/>
            <a:ext cx="428628" cy="30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4282" y="30777"/>
            <a:ext cx="8022530" cy="10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 bmk="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HIPÓTESIS DE TRABAJO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0" y="1000108"/>
            <a:ext cx="4357686" cy="1857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endParaRPr lang="es-EC" dirty="0" smtClean="0"/>
          </a:p>
          <a:p>
            <a:pPr algn="ctr"/>
            <a:endParaRPr lang="es-EC" dirty="0" smtClean="0"/>
          </a:p>
          <a:p>
            <a:pPr algn="ctr"/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4500562" y="1000108"/>
            <a:ext cx="3571900" cy="1857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436364"/>
            <a:ext cx="4071934" cy="234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s-ES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IPÓTESIS GENERAL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Estimulación Temprana, influye en el Desarrollo Cognitivo de los niños/as de 4 a 5 años del Centro Infantil Particular Rubén Darío.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714876" y="1100767"/>
            <a:ext cx="3071834" cy="151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s-ES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IPÓTESIS NULA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 Desarrollo Cognitivo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 independiente de la       Estimulación Temprana.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8728" y="3500438"/>
            <a:ext cx="5954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C4329A"/>
                </a:solidFill>
                <a:latin typeface="Times New Roman" pitchFamily="18" charset="0"/>
                <a:cs typeface="Times New Roman" pitchFamily="18" charset="0"/>
              </a:rPr>
              <a:t>VARIABLES DE INVESTIGACIÓN </a:t>
            </a:r>
            <a:endParaRPr lang="es-ES" sz="2800" b="1" dirty="0">
              <a:solidFill>
                <a:srgbClr val="C432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42910" y="4357694"/>
            <a:ext cx="3500462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VARIABLE DEPENDIENTE </a:t>
            </a:r>
          </a:p>
          <a:p>
            <a:pPr algn="ctr"/>
            <a:endParaRPr lang="es-E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Desarrollo Cognitivo</a:t>
            </a:r>
            <a:endParaRPr lang="es-E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214810" y="4357694"/>
            <a:ext cx="3571900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VARIABLE INDEPENDIENTE </a:t>
            </a:r>
          </a:p>
          <a:p>
            <a:pPr algn="ctr"/>
            <a:endParaRPr lang="es-E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Estimulación Temprana</a:t>
            </a:r>
            <a:endParaRPr lang="es-E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85786" y="2857496"/>
            <a:ext cx="6858048" cy="285752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4000" dirty="0" smtClean="0"/>
              <a:t>INFLUENCIA DE LA ESTIMULACIÓN TEMPRANA EN EL DESARROLLO COGNITIVO DE LOS NIÑOS/AS DE 4 A 5 AÑOS DEL CENTRO INFANTIL PARTICULAR </a:t>
            </a:r>
            <a:br>
              <a:rPr lang="es-ES" sz="4000" dirty="0" smtClean="0"/>
            </a:br>
            <a:r>
              <a:rPr lang="es-ES" sz="4000" dirty="0" smtClean="0"/>
              <a:t>“RUBÉN DARIO”. </a:t>
            </a:r>
            <a:br>
              <a:rPr lang="es-ES" sz="4000" dirty="0" smtClean="0"/>
            </a:br>
            <a:r>
              <a:rPr lang="es-ES" sz="4000" dirty="0" smtClean="0"/>
              <a:t>LINEAMIENTO ALTERNATIVO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42976" y="785794"/>
            <a:ext cx="5929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CAPITULO III</a:t>
            </a:r>
            <a:endParaRPr lang="es-ES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7224" y="2143116"/>
            <a:ext cx="7165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Diseño Metodológico</a:t>
            </a:r>
            <a:endParaRPr lang="es-E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http://eoloinnova.com/img/monigote-pregunta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429000"/>
            <a:ext cx="2500330" cy="3108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1428728" y="-142900"/>
            <a:ext cx="5372112" cy="928694"/>
          </a:xfrm>
        </p:spPr>
        <p:txBody>
          <a:bodyPr/>
          <a:lstStyle/>
          <a:p>
            <a:pPr eaLnBrk="1" hangingPunct="1"/>
            <a:r>
              <a:rPr lang="es-EC" dirty="0" smtClean="0">
                <a:latin typeface="Algerian" pitchFamily="82" charset="0"/>
              </a:rPr>
              <a:t>Población y muestra</a:t>
            </a:r>
            <a:endParaRPr lang="es-MX" dirty="0" smtClean="0">
              <a:latin typeface="Algerian" pitchFamily="82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71406" y="1142984"/>
            <a:ext cx="3786214" cy="17859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POBLACIÓN</a:t>
            </a:r>
          </a:p>
          <a:p>
            <a:pPr algn="ctr"/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Para la investigación se trabajó con toda la población que corresponde a:</a:t>
            </a:r>
          </a:p>
          <a:p>
            <a:pPr algn="ctr"/>
            <a:endParaRPr lang="es-EC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142844" y="3357562"/>
            <a:ext cx="3714776" cy="8572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MUESTRA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4000497" y="1142985"/>
          <a:ext cx="4000527" cy="1950720"/>
        </p:xfrm>
        <a:graphic>
          <a:graphicData uri="http://schemas.openxmlformats.org/drawingml/2006/table">
            <a:tbl>
              <a:tblPr/>
              <a:tblGrid>
                <a:gridCol w="1488569"/>
                <a:gridCol w="1302496"/>
                <a:gridCol w="1209462"/>
              </a:tblGrid>
              <a:tr h="89254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latin typeface="Times New Roman"/>
                          <a:ea typeface="Times New Roman"/>
                        </a:rPr>
                        <a:t>Niños/as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4 a</a:t>
                      </a:r>
                      <a:r>
                        <a:rPr lang="en-US" sz="1600" b="1" baseline="0" dirty="0" smtClean="0">
                          <a:latin typeface="Times New Roman"/>
                          <a:ea typeface="Times New Roman"/>
                        </a:rPr>
                        <a:t> 5 </a:t>
                      </a:r>
                      <a:r>
                        <a:rPr lang="en-US" sz="1600" b="1" baseline="0" dirty="0" err="1" smtClean="0">
                          <a:latin typeface="Times New Roman"/>
                          <a:ea typeface="Times New Roman"/>
                        </a:rPr>
                        <a:t>años</a:t>
                      </a:r>
                      <a:endParaRPr lang="es-E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latin typeface="Times New Roman"/>
                          <a:ea typeface="Times New Roman"/>
                        </a:rPr>
                        <a:t>Docentes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Times New Roman"/>
                          <a:ea typeface="Times New Roman"/>
                        </a:rPr>
                        <a:t>Directora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052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Times New Roman"/>
                          <a:ea typeface="Times New Roman"/>
                        </a:rPr>
                        <a:t>30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190512" y="4214818"/>
          <a:ext cx="609600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6072198" y="5000636"/>
            <a:ext cx="2286016" cy="785818"/>
            <a:chOff x="2893218" y="500068"/>
            <a:chExt cx="3202781" cy="12811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" name="7 Cheurón"/>
            <p:cNvSpPr/>
            <p:nvPr/>
          </p:nvSpPr>
          <p:spPr>
            <a:xfrm>
              <a:off x="2893218" y="500068"/>
              <a:ext cx="3202781" cy="1281112"/>
            </a:xfrm>
            <a:prstGeom prst="chevron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Cheurón 4"/>
            <p:cNvSpPr/>
            <p:nvPr/>
          </p:nvSpPr>
          <p:spPr>
            <a:xfrm>
              <a:off x="3533774" y="500068"/>
              <a:ext cx="1921669" cy="12811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800" b="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6286512" y="5143512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Relación que existe entre variables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143372" y="3214686"/>
            <a:ext cx="3643338" cy="12144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trabajó con toda la población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85617" y="428604"/>
            <a:ext cx="769653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TÉCNICAS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es-EC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INSTRUMENTOS</a:t>
            </a:r>
            <a:endParaRPr lang="es-E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85787" y="1357298"/>
          <a:ext cx="6786608" cy="5072097"/>
        </p:xfrm>
        <a:graphic>
          <a:graphicData uri="http://schemas.openxmlformats.org/drawingml/2006/table">
            <a:tbl>
              <a:tblPr/>
              <a:tblGrid>
                <a:gridCol w="636899"/>
                <a:gridCol w="1356032"/>
                <a:gridCol w="1568869"/>
                <a:gridCol w="1836528"/>
                <a:gridCol w="1388280"/>
              </a:tblGrid>
              <a:tr h="847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N.</a:t>
                      </a:r>
                      <a:endParaRPr lang="es-E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Técnicas</a:t>
                      </a:r>
                      <a:endParaRPr lang="es-E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Instrumentos</a:t>
                      </a:r>
                      <a:endParaRPr lang="es-E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Sujetos de investigación</a:t>
                      </a:r>
                      <a:endParaRPr lang="es-E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Material Anexo</a:t>
                      </a:r>
                      <a:endParaRPr lang="es-E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6808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>
                        <a:solidFill>
                          <a:srgbClr val="FFFF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s-E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Observación Directa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Guía de Observación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Niños del Centro Infantil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Cámara fotografía, papel, lápiz.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271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>
                        <a:solidFill>
                          <a:srgbClr val="FFFF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s-E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Entrevista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Guía de Entrevista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Directora del Centro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Papel y Lápiz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271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>
                        <a:solidFill>
                          <a:srgbClr val="FFFF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s-E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Encuestas 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Cuestionario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Maestras parvularias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Papel y lápiz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428604"/>
            <a:ext cx="7410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INTERPRETACIÓN DE RESULTADOS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Gráfico"/>
          <p:cNvGraphicFramePr/>
          <p:nvPr/>
        </p:nvGraphicFramePr>
        <p:xfrm>
          <a:off x="285720" y="2285992"/>
          <a:ext cx="371477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Rectángulo"/>
          <p:cNvSpPr/>
          <p:nvPr/>
        </p:nvSpPr>
        <p:spPr>
          <a:xfrm>
            <a:off x="1357290" y="1643050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MEMORIA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4286248" y="2285992"/>
          <a:ext cx="371477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Rectángulo"/>
          <p:cNvSpPr/>
          <p:nvPr/>
        </p:nvSpPr>
        <p:spPr>
          <a:xfrm>
            <a:off x="4929190" y="1643050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PERCEPCI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428596" y="571480"/>
          <a:ext cx="3710763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1214414" y="142852"/>
            <a:ext cx="2071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ATENCIÓ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4214810" y="571480"/>
          <a:ext cx="3786214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Rectángulo"/>
          <p:cNvSpPr/>
          <p:nvPr/>
        </p:nvSpPr>
        <p:spPr>
          <a:xfrm>
            <a:off x="4929190" y="142852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OBSERVACIÓ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7 Gráfico"/>
          <p:cNvGraphicFramePr/>
          <p:nvPr/>
        </p:nvGraphicFramePr>
        <p:xfrm>
          <a:off x="2357422" y="3857628"/>
          <a:ext cx="407196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3643306" y="3500438"/>
            <a:ext cx="2071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LENGUAJE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142852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COMPROBACIÓN DE LA DEPENDENCIA DE VARIABLES MEDIANTE EL CHI</a:t>
            </a:r>
            <a:r>
              <a:rPr lang="es-ES" sz="2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CUADRADO 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429256" y="4415577"/>
            <a:ext cx="2357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EXITOS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=(466*117)/538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=101,34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 EXITOS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=(72*117)/538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=15,66</a:t>
            </a:r>
          </a:p>
          <a:p>
            <a:endParaRPr lang="en-US" dirty="0" smtClean="0"/>
          </a:p>
          <a:p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071537" y="1142984"/>
          <a:ext cx="6453191" cy="2786082"/>
        </p:xfrm>
        <a:graphic>
          <a:graphicData uri="http://schemas.openxmlformats.org/drawingml/2006/table">
            <a:tbl>
              <a:tblPr/>
              <a:tblGrid>
                <a:gridCol w="2227731"/>
                <a:gridCol w="1587012"/>
                <a:gridCol w="1587012"/>
                <a:gridCol w="1051436"/>
              </a:tblGrid>
              <a:tr h="27449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FRECUENCIA DE VALORES OBSERVADOS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91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2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DESARROLLO COGNITIVO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ESTIMULACIÓN TEMPRANA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EXITOS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 EXITOS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4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MEMORIA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21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ATENCIÓN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21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PERCEPCIÓN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OBSERVACIÓN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9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LENGUAJE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49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071538" y="4214818"/>
          <a:ext cx="3714776" cy="2071699"/>
        </p:xfrm>
        <a:graphic>
          <a:graphicData uri="http://schemas.openxmlformats.org/drawingml/2006/table">
            <a:tbl>
              <a:tblPr/>
              <a:tblGrid>
                <a:gridCol w="1857388"/>
                <a:gridCol w="1857388"/>
              </a:tblGrid>
              <a:tr h="29595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FRECUENCIA DE VALORES ESPERADOS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595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EXITOS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 EXITOS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9595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Gráfico"/>
          <p:cNvGraphicFramePr/>
          <p:nvPr/>
        </p:nvGraphicFramePr>
        <p:xfrm>
          <a:off x="428596" y="1357298"/>
          <a:ext cx="7358082" cy="521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500042"/>
            <a:ext cx="6860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Representación Gr</a:t>
            </a: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E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fica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la tabla de contingencia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58" y="285728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Una vez obtenidas las tablas de valores observados y esperados se obtuvo el resultado del </a:t>
            </a:r>
            <a:r>
              <a:rPr lang="es-ES" sz="1400" dirty="0" err="1" smtClean="0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- cuadrado con la siguiente fórmula: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l="25650" t="60760" r="29952" b="20253"/>
          <a:stretch>
            <a:fillRect/>
          </a:stretch>
        </p:blipFill>
        <p:spPr bwMode="auto">
          <a:xfrm>
            <a:off x="1643042" y="785794"/>
            <a:ext cx="50720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357158" y="2000240"/>
            <a:ext cx="78581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Respuesta: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calcul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mediante la fórmula, obteniendo como resultado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s-ES" sz="1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=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13,07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282" y="2786058"/>
          <a:ext cx="4580116" cy="1507617"/>
        </p:xfrm>
        <a:graphic>
          <a:graphicData uri="http://schemas.openxmlformats.org/drawingml/2006/table">
            <a:tbl>
              <a:tblPr/>
              <a:tblGrid>
                <a:gridCol w="2175079"/>
                <a:gridCol w="114300"/>
                <a:gridCol w="2290737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GRADO DE LIBERTAD (v)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NIVEL DE SIGNIFICANCIA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0,05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VALOR DEL PAR</a:t>
                      </a: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Á</a:t>
                      </a: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METRO (P)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0,95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Valor critico / </a:t>
                      </a:r>
                      <a:r>
                        <a:rPr lang="es-E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chi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cuadrado critico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9,48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4707038"/>
            <a:ext cx="77867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Hipótesis General: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 Estimulación Temprana, influye en el Desarrollo Cognitivo de los niños/as de 4 a 5 años del Centro Infantil Particular Rubén Darío.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Hipótesis nula: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 Desarrollo Cognitivo es independiente de la Estimulación Temprana.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Según la definición: si X</a:t>
            </a:r>
            <a:r>
              <a:rPr kumimoji="0" lang="es-ES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Calculado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≤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Valor Crítico, se acepta la hipótesis nula caso contrario se acepta la hipótesis general, de lo anterior se obtiene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s-ES" sz="1400" b="1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13,07 ≤ 9,48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por lo tanto se cumple la hipótesis general.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Estimulación Temprana, influye en el Desarrollo Cognitivo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4" cstate="print"/>
          <a:srcRect t="8092"/>
          <a:stretch>
            <a:fillRect/>
          </a:stretch>
        </p:blipFill>
        <p:spPr bwMode="auto">
          <a:xfrm>
            <a:off x="4572000" y="2357430"/>
            <a:ext cx="3017988" cy="241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57290" y="214290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CAPITULO IV</a:t>
            </a:r>
            <a:endParaRPr lang="es-E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1472" y="1285860"/>
            <a:ext cx="72866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Conclusiones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encrypted-tbn0.gstatic.com/images?q=tbn:ANd9GcTRcluNh9qeNN_7U5DQ1wF6aquOi7CK7Ygbt9eHvlHvNmx6okP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000372"/>
            <a:ext cx="2714644" cy="3194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Llamada de flecha hacia abajo"/>
          <p:cNvSpPr/>
          <p:nvPr/>
        </p:nvSpPr>
        <p:spPr>
          <a:xfrm>
            <a:off x="2214546" y="0"/>
            <a:ext cx="4214842" cy="1357298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0" y="1285860"/>
            <a:ext cx="8072462" cy="5357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Font typeface="Arial" pitchFamily="34" charset="0"/>
              <a:buChar char="•"/>
            </a:pP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" sz="1400" dirty="0" smtClean="0"/>
          </a:p>
          <a:p>
            <a:pPr lvl="0"/>
            <a:endParaRPr lang="es-ES" sz="1400" dirty="0" smtClean="0"/>
          </a:p>
          <a:p>
            <a:pPr lvl="0"/>
            <a:endParaRPr lang="es-ES" sz="1400" dirty="0" smtClean="0"/>
          </a:p>
          <a:p>
            <a:pPr lvl="0"/>
            <a:endParaRPr lang="es-ES" sz="1400" dirty="0" smtClean="0"/>
          </a:p>
          <a:p>
            <a:pPr lvl="0"/>
            <a:endParaRPr lang="es-ES" sz="1400" dirty="0" smtClean="0"/>
          </a:p>
          <a:p>
            <a:pPr lvl="0"/>
            <a:endParaRPr lang="es-ES" sz="1400" dirty="0" smtClean="0"/>
          </a:p>
          <a:p>
            <a:pPr lvl="0"/>
            <a:endParaRPr lang="es-ES" sz="1400" dirty="0" smtClean="0"/>
          </a:p>
          <a:p>
            <a:pPr lvl="0"/>
            <a:endParaRPr lang="es-ES" sz="1400" dirty="0" smtClean="0"/>
          </a:p>
          <a:p>
            <a:pPr lvl="0"/>
            <a:endParaRPr lang="es-ES" sz="1400" dirty="0" smtClean="0"/>
          </a:p>
          <a:p>
            <a:pPr lvl="0"/>
            <a:endParaRPr lang="es-ES" sz="1400" dirty="0" smtClean="0"/>
          </a:p>
          <a:p>
            <a:pPr lvl="0"/>
            <a:endParaRPr lang="es-ES" sz="1400" dirty="0" smtClean="0"/>
          </a:p>
          <a:p>
            <a:pPr lvl="0"/>
            <a:endParaRPr lang="es-ES" sz="1400" dirty="0" smtClean="0"/>
          </a:p>
          <a:p>
            <a:pPr lvl="0"/>
            <a:endParaRPr lang="es-ES" sz="1400" dirty="0" smtClean="0"/>
          </a:p>
          <a:p>
            <a:pPr lvl="0"/>
            <a:endParaRPr lang="es-ES" sz="1400" dirty="0" smtClean="0"/>
          </a:p>
          <a:p>
            <a:pPr lvl="0">
              <a:buFont typeface="Wingdings" pitchFamily="2" charset="2"/>
              <a:buChar char="v"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A través de la guía de observación se pudo comprobar que en el Centro Infantil Particular “Rubén Darío” la mayoría de los niños/as han logrado las actividades propuestas por la guía 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portage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, a excepción de algunas actividades no logradas como son en el área de lenguaje y de observación.</a:t>
            </a:r>
          </a:p>
          <a:p>
            <a:pPr algn="ctr"/>
            <a:endParaRPr lang="es-E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Los niños/as que no lograron realizar las actividades del área del lenguaje y de observación, son aquellos que no han recibido Estimulación Temprana en los centros infantiles anteriores.</a:t>
            </a:r>
          </a:p>
          <a:p>
            <a:pPr algn="ctr"/>
            <a:endParaRPr lang="es-E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El Centro Infantil se ha caracterizado por dar mayor énfasis en el desarrollo de sus capacidades de atención, memoria y percepción de los niños/as.</a:t>
            </a:r>
          </a:p>
          <a:p>
            <a:pPr algn="ctr"/>
            <a:endParaRPr lang="es-E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Las maestras 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parvularias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del Centro Infantil tienen muy buenos conocimientos en estimulación temprana, siendo esto resultado de su capacitación constante y experiencia profesional.</a:t>
            </a:r>
          </a:p>
          <a:p>
            <a:pPr algn="ctr"/>
            <a:endParaRPr lang="es-E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Por último se puede concluir que la Estimulación Temprana, es un tema que ayuda satisfactoriamente con el desarrollo de los niños/as durante su etapa escolar.</a:t>
            </a:r>
          </a:p>
          <a:p>
            <a:pPr lvl="0" algn="just">
              <a:buFont typeface="Arial" pitchFamily="34" charset="0"/>
              <a:buChar char="•"/>
            </a:pP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v"/>
            </a:pPr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v"/>
            </a:pP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214290"/>
            <a:ext cx="46153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CAPITULO I</a:t>
            </a:r>
            <a:endParaRPr lang="es-ES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42910" y="1214422"/>
            <a:ext cx="7116051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Marco Contextual</a:t>
            </a:r>
          </a:p>
        </p:txBody>
      </p:sp>
      <p:pic>
        <p:nvPicPr>
          <p:cNvPr id="1030" name="Picture 6" descr="C:\Documents and Settings\USER\My Documents\FOTICOS\Mi Profesion AMO LOS NINOS\Peques\20140324_162833.jpg"/>
          <p:cNvPicPr>
            <a:picLocks noChangeAspect="1" noChangeArrowheads="1"/>
          </p:cNvPicPr>
          <p:nvPr/>
        </p:nvPicPr>
        <p:blipFill>
          <a:blip r:embed="rId3" cstate="print"/>
          <a:srcRect b="5735"/>
          <a:stretch>
            <a:fillRect/>
          </a:stretch>
        </p:blipFill>
        <p:spPr bwMode="auto">
          <a:xfrm>
            <a:off x="1643042" y="2407856"/>
            <a:ext cx="5072098" cy="3878664"/>
          </a:xfrm>
          <a:prstGeom prst="rect">
            <a:avLst/>
          </a:prstGeom>
          <a:noFill/>
          <a:ln>
            <a:solidFill>
              <a:srgbClr val="00EAF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flecha hacia abajo"/>
          <p:cNvSpPr/>
          <p:nvPr/>
        </p:nvSpPr>
        <p:spPr>
          <a:xfrm>
            <a:off x="1785918" y="71438"/>
            <a:ext cx="4714908" cy="121442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71438" y="1285860"/>
            <a:ext cx="8001024" cy="48577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buFont typeface="Wingdings" pitchFamily="2" charset="2"/>
              <a:buChar char="v"/>
            </a:pPr>
            <a:endParaRPr lang="es-E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Wingdings" pitchFamily="2" charset="2"/>
              <a:buChar char="v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Wingdings" pitchFamily="2" charset="2"/>
              <a:buChar char="v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Wingdings" pitchFamily="2" charset="2"/>
              <a:buChar char="v"/>
            </a:pPr>
            <a:endParaRPr lang="es-E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Se recomienda trabajar más en actividades que desarrollen el área de lenguaje y de observación con las actividades nuevas propuestas en la guía.</a:t>
            </a:r>
          </a:p>
          <a:p>
            <a:pPr algn="ctr"/>
            <a:endParaRPr lang="es-E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Se recomienda a los padres de familia que busquen centros infantiles que brinden estimulación desde temprana edad, como lo es el Centro Infantil Rubén Darío, para obtener un óptimo desarrollo en el aprendizaje. </a:t>
            </a:r>
          </a:p>
          <a:p>
            <a:pPr algn="ctr"/>
            <a:endParaRPr lang="es-E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Las maestras 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parvularias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continúen trabajando las áreas que han venido desarrollando exitosamente en los niños/as las cuales son la atención, memoria y percepción.</a:t>
            </a:r>
          </a:p>
          <a:p>
            <a:pPr algn="ctr"/>
            <a:endParaRPr lang="es-E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Se recomienda a las maestras 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parvularias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, que sigan capacitándose constantemente para lograr en los niños/as el desarrollo cognitivo a través de actividades 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espec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ficas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es-E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Se recomienda a las maestras 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parvularias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que utilicen la guía de Estimulación Temprana como un material de apoyo que contiene actividades nuevas, con el fin de ayudar el desarrollo cognitivo de los niños/as de 4 a 5 años, para que desarrollen correctamente sus habilidades y destrezas cognitivas. </a:t>
            </a:r>
          </a:p>
          <a:p>
            <a:pPr marL="342900" lvl="0" indent="-342900" algn="just">
              <a:buFont typeface="Wingdings" pitchFamily="2" charset="2"/>
              <a:buChar char="v"/>
            </a:pP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v"/>
            </a:pP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es-ES" dirty="0" smtClean="0"/>
          </a:p>
          <a:p>
            <a:pPr lvl="0" algn="ctr"/>
            <a:endParaRPr lang="es-ES" dirty="0" smtClean="0"/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Documents and Settings\USER\My Documents\Trabajos ESPE\TESIS\portada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15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071538" y="2214554"/>
            <a:ext cx="63579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Lucida Calligraphy" pitchFamily="66" charset="0"/>
                <a:cs typeface="Arial" pitchFamily="34" charset="0"/>
              </a:rPr>
              <a:t>GUÍA DE ESTIMULACIÓN TEMPRANA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Lucida Calligraphy" pitchFamily="66" charset="0"/>
                <a:cs typeface="Arial" pitchFamily="34" charset="0"/>
              </a:rPr>
              <a:t>PARA EL DESARROLLO COGNITIVO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Lucida Calligraphy" pitchFamily="66" charset="0"/>
                <a:cs typeface="Arial" pitchFamily="34" charset="0"/>
              </a:rPr>
              <a:t>NIÑOS Y NIÑAS 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Lucida Calligraphy" pitchFamily="66" charset="0"/>
                <a:cs typeface="Arial" pitchFamily="34" charset="0"/>
              </a:rPr>
              <a:t>4 A 5 AÑOS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214942" y="214290"/>
            <a:ext cx="42148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00166" y="1016485"/>
            <a:ext cx="58579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Propuesta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Alternativa</a:t>
            </a:r>
            <a:endParaRPr lang="es-E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101098" y="357166"/>
            <a:ext cx="2422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CAPITULO V</a:t>
            </a:r>
            <a:endParaRPr lang="es-E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000100" y="857232"/>
            <a:ext cx="6643734" cy="114300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Proponer actividades </a:t>
            </a:r>
            <a:r>
              <a:rPr lang="es-E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espec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s-E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ficas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que permitan su desarrollo óptimo en habilidades y destrezas cognitivas en niños/as de 4 y 5 años, mediante el diseño de la guía de Estimulación Temprana para el desarrollo Cognitivo.</a:t>
            </a:r>
          </a:p>
          <a:p>
            <a:pPr algn="ctr"/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57158" y="2285992"/>
            <a:ext cx="4786346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Considerar la importancia que tiene la influencia de la Estimulación Temprana en el desarrollo Cognitivo en los niños/as</a:t>
            </a:r>
          </a:p>
          <a:p>
            <a:pPr algn="ctr"/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286116" y="5072074"/>
            <a:ext cx="4643470" cy="12858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Brindar a las maestras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parvularias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nuevas técnicas, actividades, métodos que motiven a los niños/as a aprender de una manera divertida y dinámica.</a:t>
            </a:r>
          </a:p>
          <a:p>
            <a:pPr algn="ctr"/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071538" y="3714752"/>
            <a:ext cx="4857784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Mejorar el Desarrollo Cognitivo en los niños/as de 4 y 5 años</a:t>
            </a:r>
            <a:r>
              <a:rPr lang="es-ES" sz="2400" dirty="0" smtClean="0"/>
              <a:t> </a:t>
            </a:r>
          </a:p>
          <a:p>
            <a:pPr algn="ctr"/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2786050" y="142852"/>
            <a:ext cx="2817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es-ES" sz="3600" b="1" dirty="0" smtClean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BJETIVOS</a:t>
            </a:r>
            <a:endParaRPr lang="es-ES" sz="3600" dirty="0"/>
          </a:p>
        </p:txBody>
      </p:sp>
      <p:pic>
        <p:nvPicPr>
          <p:cNvPr id="8194" name="Picture 2" descr="http://www.santuariodelosmartiresdecristo.org/wp/wp-content/uploads/2013/08/Ni%C3%B1os-estudian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285992"/>
            <a:ext cx="2136625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571736" y="142852"/>
            <a:ext cx="3587841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ACTIVIDADES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 rot="21330511">
            <a:off x="381442" y="1158031"/>
            <a:ext cx="2236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Memoria</a:t>
            </a:r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 rot="337306">
            <a:off x="5457686" y="1196992"/>
            <a:ext cx="25959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Percepción</a:t>
            </a:r>
            <a:endParaRPr lang="es-E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 rot="21427938">
            <a:off x="3229528" y="2481122"/>
            <a:ext cx="2105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Atención</a:t>
            </a:r>
            <a:endParaRPr lang="es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 rot="21279956">
            <a:off x="173295" y="4038961"/>
            <a:ext cx="29770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Observación</a:t>
            </a:r>
            <a:endParaRPr lang="es-E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 rot="311276">
            <a:off x="5811235" y="3811282"/>
            <a:ext cx="2164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Lenguaje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" name="18 Imagen" descr="http://www.esmile.es/website/images/memori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2074">
            <a:off x="663779" y="1903959"/>
            <a:ext cx="1850697" cy="190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https://encrypted-tbn2.gstatic.com/images?q=tbn:ANd9GcRjnPTBokzw7FAJotPojCV7yBYlIKykg19pjqME61ZXbDAQYqMiL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7039">
            <a:off x="5853790" y="1946690"/>
            <a:ext cx="1806789" cy="160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 descr="https://encrypted-tbn1.gstatic.com/images?q=tbn:ANd9GcQGaQj5HXl1ewIg7EpTymRl-UJBOQdBFtLOXOGjd3OaOLVHuvM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214686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rc_mi" descr="http://us.cdn2.123rf.com/168nwm/tigatelu/tigatelu1310/tigatelu131000098/23001376-chica-de-dibujos-animados-con-lupa-mirando-mund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714884"/>
            <a:ext cx="150019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rc_mi" descr="http://www.juguetes.es/wp-content/uploads/2011/06/Estimular-lenguaj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643446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4214810" y="167474"/>
            <a:ext cx="4000528" cy="5678221"/>
            <a:chOff x="0" y="0"/>
            <a:chExt cx="4000528" cy="5678221"/>
          </a:xfrm>
        </p:grpSpPr>
        <p:sp>
          <p:nvSpPr>
            <p:cNvPr id="101377" name="Rectangle 1"/>
            <p:cNvSpPr>
              <a:spLocks noChangeArrowheads="1"/>
            </p:cNvSpPr>
            <p:nvPr/>
          </p:nvSpPr>
          <p:spPr bwMode="auto">
            <a:xfrm>
              <a:off x="428596" y="0"/>
              <a:ext cx="300036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ACTIVIDAD PERCEPCIÓN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NOMBRE DE LA ACTIVIDAD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“Actividades Musicales”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382" name="Rectangle 6"/>
            <p:cNvSpPr>
              <a:spLocks noChangeArrowheads="1"/>
            </p:cNvSpPr>
            <p:nvPr/>
          </p:nvSpPr>
          <p:spPr bwMode="auto">
            <a:xfrm>
              <a:off x="0" y="2138739"/>
              <a:ext cx="4000528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OBJETIVO  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274320" marR="0" lvl="0" indent="-274320" defTabSz="914400" fontAlgn="base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SzPct val="73000"/>
                <a:buFont typeface="Wingdings" pitchFamily="2" charset="2"/>
                <a:buChar char="v"/>
                <a:tabLst/>
              </a:pPr>
              <a:r>
                <a:rPr lang="es-ES" sz="1100" dirty="0" smtClean="0">
                  <a:latin typeface="Times New Roman" pitchFamily="18" charset="0"/>
                  <a:cs typeface="Times New Roman" pitchFamily="18" charset="0"/>
                </a:rPr>
                <a:t>A través de esta actividad les ayudan a los niños q que sean atentos, a crear y a desarrollar la percepción a través del sonido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MATERIALES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Diferentes objetos, ollas, tambores, palos, llaves, </a:t>
              </a:r>
              <a:r>
                <a:rPr kumimoji="0" lang="es-ES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etc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383" name="Rectangle 7"/>
            <p:cNvSpPr>
              <a:spLocks noChangeArrowheads="1"/>
            </p:cNvSpPr>
            <p:nvPr/>
          </p:nvSpPr>
          <p:spPr bwMode="auto">
            <a:xfrm>
              <a:off x="0" y="3332964"/>
              <a:ext cx="3357554" cy="2345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ACTIVIDAD MOTIVADORA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“Canción”  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/>
              </a:r>
              <a:b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Debajo de un botón, ton, ton,</a:t>
              </a:r>
              <a:b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Que encontró Martín, </a:t>
              </a:r>
              <a:r>
                <a:rPr kumimoji="0" lang="es-ES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tín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s-ES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tín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</a:t>
              </a:r>
              <a:b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había un ratón, ton, ton</a:t>
              </a:r>
              <a:b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ay que chiquitín, </a:t>
              </a:r>
              <a:r>
                <a:rPr kumimoji="0" lang="es-ES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tin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s-ES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tin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</a:t>
              </a:r>
              <a:b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era aquel ratón, ton, ton,</a:t>
              </a:r>
              <a:b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/>
              </a:r>
              <a:b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PROCEDIMIENTO</a:t>
              </a:r>
              <a:endPara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274320" marR="0" lvl="0" indent="-274320" defTabSz="914400" fontAlgn="base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SzPct val="73000"/>
                <a:buFont typeface="Wingdings" pitchFamily="2" charset="2"/>
                <a:buChar char="v"/>
                <a:tabLst/>
              </a:pPr>
              <a:r>
                <a:rPr lang="es-ES" sz="1100" dirty="0" smtClean="0">
                  <a:latin typeface="Times New Roman" pitchFamily="18" charset="0"/>
                  <a:cs typeface="Times New Roman" pitchFamily="18" charset="0"/>
                </a:rPr>
                <a:t>Realizar juegos que involucren la música o la creación de instrumentos musicales</a:t>
              </a:r>
            </a:p>
            <a:p>
              <a:pPr marL="274320" marR="0" lvl="0" indent="-274320" defTabSz="914400" fontAlgn="base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SzPct val="73000"/>
                <a:buFont typeface="Wingdings" pitchFamily="2" charset="2"/>
                <a:buChar char="v"/>
                <a:tabLst/>
              </a:pPr>
              <a:r>
                <a:rPr lang="es-ES" sz="1100" dirty="0" smtClean="0">
                  <a:latin typeface="Times New Roman" pitchFamily="18" charset="0"/>
                  <a:cs typeface="Times New Roman" pitchFamily="18" charset="0"/>
                </a:rPr>
                <a:t>El niño/a aprende y se divierte</a:t>
              </a:r>
            </a:p>
          </p:txBody>
        </p:sp>
        <p:grpSp>
          <p:nvGrpSpPr>
            <p:cNvPr id="11" name="10 Grupo"/>
            <p:cNvGrpSpPr/>
            <p:nvPr/>
          </p:nvGrpSpPr>
          <p:grpSpPr>
            <a:xfrm>
              <a:off x="500034" y="857232"/>
              <a:ext cx="3000364" cy="1143008"/>
              <a:chOff x="0" y="1142984"/>
              <a:chExt cx="3000364" cy="1071570"/>
            </a:xfrm>
          </p:grpSpPr>
          <p:sp>
            <p:nvSpPr>
              <p:cNvPr id="10" name="9 Rectángulo"/>
              <p:cNvSpPr/>
              <p:nvPr/>
            </p:nvSpPr>
            <p:spPr>
              <a:xfrm>
                <a:off x="0" y="1142984"/>
                <a:ext cx="3000364" cy="107157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9" name="8 Grupo"/>
              <p:cNvGrpSpPr/>
              <p:nvPr/>
            </p:nvGrpSpPr>
            <p:grpSpPr>
              <a:xfrm>
                <a:off x="428596" y="1285860"/>
                <a:ext cx="2351072" cy="827088"/>
                <a:chOff x="3357554" y="1174896"/>
                <a:chExt cx="2351072" cy="827088"/>
              </a:xfrm>
            </p:grpSpPr>
            <p:pic>
              <p:nvPicPr>
                <p:cNvPr id="101380" name="Imagen 93" descr="https://encrypted-tbn3.gstatic.com/images?q=tbn:ANd9GcSbVXdngWlBiquUy_T2BnDSEqWbwl05iegxjLbdkw6DhhEVUOq-IA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510237">
                  <a:off x="4978376" y="1192169"/>
                  <a:ext cx="730250" cy="7302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1379" name="irc_mi" descr="http://1.bp.blogspot.com/_b01GCLhcrQI/Ssuv5usNLkI/AAAAAAAAFfg/dBR7jtyanDY/s400/OLLA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-288185">
                  <a:off x="4105162" y="1174896"/>
                  <a:ext cx="796925" cy="82708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1378" name="Imagen 99" descr="https://encrypted-tbn3.gstatic.com/images?q=tbn:ANd9GcTaUOKcVVp747cAX2YX0Z5ngndpeXgZDTPrpsNRB8ycRkZR5fD9k23vz7B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357554" y="1214422"/>
                  <a:ext cx="866775" cy="762000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4000496" cy="650083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sz="48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es-ES" sz="4800" b="1" dirty="0" smtClean="0">
                <a:latin typeface="Times New Roman" pitchFamily="18" charset="0"/>
                <a:cs typeface="Times New Roman" pitchFamily="18" charset="0"/>
              </a:rPr>
              <a:t>                    ACTIVIDAD ATENCIÓN</a:t>
            </a:r>
          </a:p>
          <a:p>
            <a:pPr>
              <a:buNone/>
            </a:pPr>
            <a:r>
              <a:rPr lang="es-ES" sz="4800" b="1" dirty="0" smtClean="0">
                <a:latin typeface="Times New Roman" pitchFamily="18" charset="0"/>
                <a:cs typeface="Times New Roman" pitchFamily="18" charset="0"/>
              </a:rPr>
              <a:t>               NOMBRE DE LA ACTIVIDAD</a:t>
            </a:r>
            <a:endParaRPr lang="es-E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800" dirty="0" smtClean="0">
                <a:latin typeface="Times New Roman" pitchFamily="18" charset="0"/>
                <a:cs typeface="Times New Roman" pitchFamily="18" charset="0"/>
              </a:rPr>
              <a:t>                          “Rueditas de colores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None/>
            </a:pPr>
            <a:r>
              <a:rPr lang="es-ES" sz="3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E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3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E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3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E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3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E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3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es-EC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S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OBJETIVO </a:t>
            </a:r>
          </a:p>
          <a:p>
            <a:pPr>
              <a:buFont typeface="Wingdings" pitchFamily="2" charset="2"/>
              <a:buChar char="v"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Desarrollar la atención y la percepción visual en los niños/as.</a:t>
            </a: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MATERIALES</a:t>
            </a: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Círculos de </a:t>
            </a:r>
            <a:r>
              <a:rPr lang="es-ES" sz="4400" dirty="0" err="1" smtClean="0">
                <a:latin typeface="Times New Roman" pitchFamily="18" charset="0"/>
                <a:cs typeface="Times New Roman" pitchFamily="18" charset="0"/>
              </a:rPr>
              <a:t>fomix</a:t>
            </a: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 de diferentes colores y tamaños </a:t>
            </a:r>
          </a:p>
          <a:p>
            <a:pPr>
              <a:buNone/>
            </a:pP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ACTIVIDAD MOTIVADORA</a:t>
            </a: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       “Rima”</a:t>
            </a:r>
          </a:p>
          <a:p>
            <a:pPr>
              <a:buNone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       Redondo, redondo, </a:t>
            </a: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es don Redondón, </a:t>
            </a: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le gustan las cosas</a:t>
            </a: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que redondas son:</a:t>
            </a: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el bombo, la rueda,</a:t>
            </a: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la luna y el sol. </a:t>
            </a: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Redondo, redondo,</a:t>
            </a: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es don</a:t>
            </a: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Redondón.</a:t>
            </a: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PROCEDIMIENTO</a:t>
            </a: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Se colocan las piezas a la vista del niño</a:t>
            </a:r>
          </a:p>
          <a:p>
            <a:pPr>
              <a:buFont typeface="Wingdings" pitchFamily="2" charset="2"/>
              <a:buChar char="v"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Se le pedirá al niño/a ir acomodando unas figuras de la más chica a la más grande.  </a:t>
            </a:r>
          </a:p>
          <a:p>
            <a:pPr>
              <a:buFont typeface="Wingdings" pitchFamily="2" charset="2"/>
              <a:buChar char="v"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El niño/a debe de ir pidiendo una por una las piezas de acuerdo al tamaño que siga. </a:t>
            </a:r>
          </a:p>
          <a:p>
            <a:pPr>
              <a:buFont typeface="Wingdings" pitchFamily="2" charset="2"/>
              <a:buChar char="v"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El niño/a relaciona, diferencia y se divierte aprendiendo</a:t>
            </a:r>
          </a:p>
          <a:p>
            <a:endParaRPr lang="es-ES" dirty="0"/>
          </a:p>
        </p:txBody>
      </p:sp>
      <p:grpSp>
        <p:nvGrpSpPr>
          <p:cNvPr id="15" name="14 Grupo"/>
          <p:cNvGrpSpPr/>
          <p:nvPr/>
        </p:nvGrpSpPr>
        <p:grpSpPr>
          <a:xfrm>
            <a:off x="357158" y="1000108"/>
            <a:ext cx="3000364" cy="928694"/>
            <a:chOff x="214314" y="1142985"/>
            <a:chExt cx="3000364" cy="1071571"/>
          </a:xfrm>
        </p:grpSpPr>
        <p:sp>
          <p:nvSpPr>
            <p:cNvPr id="16" name="15 Rectángulo"/>
            <p:cNvSpPr/>
            <p:nvPr/>
          </p:nvSpPr>
          <p:spPr>
            <a:xfrm>
              <a:off x="214314" y="1142985"/>
              <a:ext cx="3000364" cy="10715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16 Imagen" descr="actividades de estimulacion de la percepcion visual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7224" y="1285860"/>
              <a:ext cx="185738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8" name="Picture 4" descr="http://thumbs.dreamstime.com/z/cuaderno-espiral-en-blanco-12197104.jpg"/>
          <p:cNvPicPr>
            <a:picLocks noChangeAspect="1" noChangeArrowheads="1"/>
          </p:cNvPicPr>
          <p:nvPr/>
        </p:nvPicPr>
        <p:blipFill>
          <a:blip r:embed="rId7" cstate="print"/>
          <a:srcRect l="5172" t="15888" r="84483" b="14019"/>
          <a:stretch>
            <a:fillRect/>
          </a:stretch>
        </p:blipFill>
        <p:spPr bwMode="auto">
          <a:xfrm>
            <a:off x="3786182" y="0"/>
            <a:ext cx="5029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0" y="520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4000496" cy="650083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                    ACTIVIDAD MEMORIA</a:t>
            </a: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               NOMBRE DE LA ACTIVIDAD</a:t>
            </a: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                               “Veo, veo”</a:t>
            </a:r>
          </a:p>
          <a:p>
            <a:pPr>
              <a:buNone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ES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ES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ES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es-EC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C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C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S" sz="37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s-ES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s-ES" sz="3700" b="1" dirty="0" smtClean="0">
                <a:latin typeface="Times New Roman" pitchFamily="18" charset="0"/>
                <a:cs typeface="Times New Roman" pitchFamily="18" charset="0"/>
              </a:rPr>
              <a:t>OBJETIVO</a:t>
            </a:r>
          </a:p>
          <a:p>
            <a:pPr lvl="0">
              <a:buFont typeface="Wingdings" pitchFamily="2" charset="2"/>
              <a:buChar char="v"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Desarrollar la memoria y la atención </a:t>
            </a:r>
          </a:p>
          <a:p>
            <a:pPr>
              <a:buNone/>
            </a:pP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MATERIALES</a:t>
            </a: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Diferentes objetos (palos pequeños, peluches, borrador de pizarrón, pelotas, </a:t>
            </a:r>
            <a:r>
              <a:rPr lang="es-ES" sz="44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ACTIVIDAD MOTIVADORA</a:t>
            </a: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             “Juego”</a:t>
            </a: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Simón dice que busquen una pelota. Simón dice que busquen….</a:t>
            </a:r>
          </a:p>
          <a:p>
            <a:pPr>
              <a:buNone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Y ahora te toca a ti decir hazlo tu puedes…</a:t>
            </a:r>
          </a:p>
          <a:p>
            <a:pPr>
              <a:buNone/>
            </a:pP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PROCEDIMIENTO</a:t>
            </a:r>
          </a:p>
          <a:p>
            <a:pPr lvl="0"/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La maestra les indica objetos y los esconde</a:t>
            </a:r>
          </a:p>
          <a:p>
            <a:pPr lvl="0"/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Cada niño/a tiene que buscarlos, recordando los objetos que vio anteriormente</a:t>
            </a:r>
          </a:p>
          <a:p>
            <a:pPr lvl="0"/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El ganador es el que ha buscado mas objetos </a:t>
            </a:r>
          </a:p>
          <a:p>
            <a:pPr>
              <a:buNone/>
            </a:pP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dirty="0"/>
          </a:p>
        </p:txBody>
      </p:sp>
      <p:pic>
        <p:nvPicPr>
          <p:cNvPr id="22" name="Picture 4" descr="http://thumbs.dreamstime.com/z/cuaderno-espiral-en-blanco-12197104.jpg"/>
          <p:cNvPicPr>
            <a:picLocks noChangeAspect="1" noChangeArrowheads="1"/>
          </p:cNvPicPr>
          <p:nvPr/>
        </p:nvPicPr>
        <p:blipFill>
          <a:blip r:embed="rId3" cstate="print"/>
          <a:srcRect l="5172" t="15888" r="84483" b="14019"/>
          <a:stretch>
            <a:fillRect/>
          </a:stretch>
        </p:blipFill>
        <p:spPr bwMode="auto">
          <a:xfrm>
            <a:off x="3786182" y="0"/>
            <a:ext cx="502921" cy="6858000"/>
          </a:xfrm>
          <a:prstGeom prst="rect">
            <a:avLst/>
          </a:prstGeom>
          <a:noFill/>
        </p:spPr>
      </p:pic>
      <p:sp>
        <p:nvSpPr>
          <p:cNvPr id="23" name="2 Marcador de contenido"/>
          <p:cNvSpPr txBox="1">
            <a:spLocks/>
          </p:cNvSpPr>
          <p:nvPr/>
        </p:nvSpPr>
        <p:spPr>
          <a:xfrm>
            <a:off x="4286248" y="0"/>
            <a:ext cx="4000496" cy="6500834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ACTIVIDAD</a:t>
            </a:r>
            <a:r>
              <a:rPr kumimoji="0" lang="es-ES" sz="3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OBSERVACIÓN</a:t>
            </a:r>
            <a:endParaRPr kumimoji="0" lang="es-ES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NOMBRE DE LA ACTIVIDAD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es-E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“Escondiendo Objetos”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s-E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s-E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s-E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s-E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s-E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kumimoji="0" lang="es-ES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es-ES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OBJETIVO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Desarrollar en los niños/as la atención y la observación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s-E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MATERIALES</a:t>
            </a:r>
            <a:r>
              <a:rPr kumimoji="0" lang="es-E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Diferentes objetos (Monedas, llaves, tapas de botellas, </a:t>
            </a:r>
            <a:r>
              <a:rPr lang="es-ES" sz="34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s-E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ACTIVIDAD MOTIVADORA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s-ES" sz="3400" b="1" dirty="0" smtClean="0">
                <a:latin typeface="Times New Roman" pitchFamily="18" charset="0"/>
                <a:cs typeface="Times New Roman" pitchFamily="18" charset="0"/>
              </a:rPr>
              <a:t>“Canción” </a:t>
            </a:r>
            <a:endParaRPr lang="es-E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 Veo, Veo...</a:t>
            </a:r>
            <a:br>
              <a:rPr lang="es-ES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¿Que ves?</a:t>
            </a:r>
            <a:br>
              <a:rPr lang="es-ES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Una cosita.</a:t>
            </a:r>
            <a:br>
              <a:rPr lang="es-ES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¿Y qué cosita es?</a:t>
            </a:r>
            <a:br>
              <a:rPr lang="es-ES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Empieza con la letra 'p’</a:t>
            </a:r>
            <a:br>
              <a:rPr lang="es-ES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 Veo, Veo...</a:t>
            </a:r>
            <a:br>
              <a:rPr lang="es-ES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¿Que ves?</a:t>
            </a:r>
            <a:br>
              <a:rPr lang="es-ES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Una cosita.</a:t>
            </a:r>
            <a:br>
              <a:rPr lang="es-ES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¿Y qué cosita es?</a:t>
            </a:r>
            <a:br>
              <a:rPr lang="es-ES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Empieza con la letra 'E'</a:t>
            </a:r>
            <a:br>
              <a:rPr lang="es-ES" sz="3400" dirty="0" smtClean="0">
                <a:latin typeface="Times New Roman" pitchFamily="18" charset="0"/>
                <a:cs typeface="Times New Roman" pitchFamily="18" charset="0"/>
              </a:rPr>
            </a:br>
            <a:endParaRPr kumimoji="0" lang="es-E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PROCEDIMIENTO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La maestra tiene que esconder frente al niño/a diversos objetos en distintos lugares, e invitarlos a que los busquen. 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v"/>
            </a:pPr>
            <a:endParaRPr kumimoji="0" lang="es-E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57158" y="857232"/>
            <a:ext cx="2643206" cy="1357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20 Imagen" descr="http://t2.gstatic.com/images?q=tbn:ANd9GcSXmOja-880TYRY5QwtWlggAm58lEGbsEe8V8tUrdYqsrKk0Y0hb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928670"/>
            <a:ext cx="20002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Rectángulo"/>
          <p:cNvSpPr/>
          <p:nvPr/>
        </p:nvSpPr>
        <p:spPr>
          <a:xfrm>
            <a:off x="4714876" y="928670"/>
            <a:ext cx="2357454" cy="1285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23 Imagen" descr="https://encrypted-tbn2.gstatic.com/images?q=tbn:ANd9GcQROyAsSzqFXFvRCn0Wzl3i1QNrn2a6pBg-4ongLSSTVheRHHy_v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000108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4000496" cy="650083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sz="48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                    ACTIVIDAD LENGUAJE</a:t>
            </a: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               NOMBRE DE LA ACTIVIDAD</a:t>
            </a:r>
          </a:p>
          <a:p>
            <a:pPr>
              <a:buNone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                           “Trabalenguas” </a:t>
            </a: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C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OBJETIVO </a:t>
            </a:r>
          </a:p>
          <a:p>
            <a:pPr lvl="0">
              <a:buFont typeface="Wingdings" pitchFamily="2" charset="2"/>
              <a:buChar char="v"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Reconocer las características de un trabalenguas, mejorar la expresión verbal </a:t>
            </a:r>
          </a:p>
          <a:p>
            <a:pPr>
              <a:buNone/>
            </a:pP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MATERIALES</a:t>
            </a: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Libros/ láminas de trabalenguas</a:t>
            </a:r>
          </a:p>
          <a:p>
            <a:pPr>
              <a:buNone/>
            </a:pP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ACTIVIDAD MOTIVADORA</a:t>
            </a: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     “Trabalenguas”</a:t>
            </a: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Piquito, picotea, Poquito a poquito</a:t>
            </a:r>
          </a:p>
          <a:p>
            <a:pPr>
              <a:buNone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Pica que te pica, Con el piquito</a:t>
            </a:r>
          </a:p>
          <a:p>
            <a:pPr>
              <a:buNone/>
            </a:pP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400" b="1" dirty="0" smtClean="0">
                <a:latin typeface="Times New Roman" pitchFamily="18" charset="0"/>
                <a:cs typeface="Times New Roman" pitchFamily="18" charset="0"/>
              </a:rPr>
              <a:t>PROCEDIMIENTO</a:t>
            </a:r>
            <a:endParaRPr lang="es-E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Solicitar al niño que lea los trabalenguas. </a:t>
            </a:r>
          </a:p>
          <a:p>
            <a:pPr>
              <a:buFont typeface="Wingdings" pitchFamily="2" charset="2"/>
              <a:buChar char="v"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Una vez que los haya leído, que los repita varias veces, aumentando la velocidad.  </a:t>
            </a:r>
          </a:p>
          <a:p>
            <a:pPr>
              <a:buFont typeface="Wingdings" pitchFamily="2" charset="2"/>
              <a:buChar char="v"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Sugiérale que escoja el </a:t>
            </a:r>
            <a:r>
              <a:rPr lang="es-ES" sz="4400" dirty="0" err="1" smtClean="0">
                <a:latin typeface="Times New Roman" pitchFamily="18" charset="0"/>
                <a:cs typeface="Times New Roman" pitchFamily="18" charset="0"/>
              </a:rPr>
              <a:t>trabalengua</a:t>
            </a: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 que más le guste. </a:t>
            </a:r>
          </a:p>
          <a:p>
            <a:pPr>
              <a:buFont typeface="Wingdings" pitchFamily="2" charset="2"/>
              <a:buChar char="v"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Para ello, deberá repetirlo varias veces en voz alta hasta que lo aprenda.</a:t>
            </a:r>
          </a:p>
          <a:p>
            <a:pPr>
              <a:buFont typeface="Wingdings" pitchFamily="2" charset="2"/>
              <a:buChar char="v"/>
            </a:pPr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Una vez que lo haya memorizado, sugiérale que lo repita cada vez más rápido</a:t>
            </a:r>
          </a:p>
          <a:p>
            <a:endParaRPr lang="es-ES" dirty="0"/>
          </a:p>
        </p:txBody>
      </p:sp>
      <p:pic>
        <p:nvPicPr>
          <p:cNvPr id="5" name="Picture 4" descr="http://thumbs.dreamstime.com/z/cuaderno-espiral-en-blanco-12197104.jpg"/>
          <p:cNvPicPr>
            <a:picLocks noChangeAspect="1" noChangeArrowheads="1"/>
          </p:cNvPicPr>
          <p:nvPr/>
        </p:nvPicPr>
        <p:blipFill>
          <a:blip r:embed="rId3" cstate="print"/>
          <a:srcRect l="5172" t="15888" r="84483" b="14019"/>
          <a:stretch>
            <a:fillRect/>
          </a:stretch>
        </p:blipFill>
        <p:spPr bwMode="auto">
          <a:xfrm>
            <a:off x="3857620" y="0"/>
            <a:ext cx="502921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785786" y="857232"/>
            <a:ext cx="1643074" cy="1357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rc_mi" descr="http://www.arnedo.com/multimedia/images/agenda/agenda_27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000108"/>
            <a:ext cx="10715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4214810" y="0"/>
            <a:ext cx="4000496" cy="6500834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</a:t>
            </a: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ACTIVIDAD ATENCIÓN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NOMBRE DE LA ACTIVIDAD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kumimoji="0" lang="es-E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“Buscando el Caminito”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s-E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s-E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s-E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s-E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s-EC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s-ES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OBJETIVO 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Los ejercicios de laberintos permiten desarrollar la atención de los niños/as y la direccionalidad.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s-E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MATERIALES</a:t>
            </a:r>
            <a:r>
              <a:rPr kumimoji="0" lang="es-E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Laminas con imágenes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s-E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ACTIVIDAD MOTIVADORA</a:t>
            </a:r>
          </a:p>
          <a:p>
            <a:r>
              <a:rPr lang="es-ES" sz="3400" b="1" dirty="0" smtClean="0">
                <a:latin typeface="Times New Roman" pitchFamily="18" charset="0"/>
                <a:cs typeface="Times New Roman" pitchFamily="18" charset="0"/>
              </a:rPr>
              <a:t>         “Canción” </a:t>
            </a:r>
            <a:endParaRPr lang="es-E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Caracolito, caracolito, por qué vas tan despacito, Así le dijo el conejo a un lindo caracolito Conejo, conejito por qué vas tú </a:t>
            </a:r>
            <a:r>
              <a:rPr lang="es-ES" sz="3400" dirty="0" err="1" smtClean="0">
                <a:latin typeface="Times New Roman" pitchFamily="18" charset="0"/>
                <a:cs typeface="Times New Roman" pitchFamily="18" charset="0"/>
              </a:rPr>
              <a:t>saltandito</a:t>
            </a: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 Así le dijo el caballo a un lindo conejito.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s-E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PROCEDIMIENTO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La maestra le indica la lámina a los niños/as que es lo que tiene que hacer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v"/>
            </a:pPr>
            <a:r>
              <a:rPr lang="es-ES" sz="3400" dirty="0" smtClean="0">
                <a:latin typeface="Times New Roman" pitchFamily="18" charset="0"/>
                <a:cs typeface="Times New Roman" pitchFamily="18" charset="0"/>
              </a:rPr>
              <a:t>El niño debe marcar con un color cada uno de los caminitos.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lang="es-EC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214942" y="928670"/>
            <a:ext cx="1571636" cy="157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rc_mi" descr="http://www.vectorizados.com/muestras/conejo-gri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4911" y="1000108"/>
            <a:ext cx="288659" cy="29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rlv.zcache.es/caballo_del_dibujo_animado_esculturas_fotograficas-r1c36679a3d554ed8b63c7a66687f6eec_x7sai_8byvr_5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3195" y="1285860"/>
            <a:ext cx="381813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rc_mi" descr="http://www.sectorlenguaje.cl/imagenes/animales%20caricaturas/caracol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5904" y="1652574"/>
            <a:ext cx="490542" cy="34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https://encrypted-tbn2.gstatic.com/images?q=tbn:ANd9GcT9Ok7r2akO0Vv64TeR79bxeXj0TEBBcucG58jz1SZn42S2PXC2T6ewQE3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2071678"/>
            <a:ext cx="480681" cy="3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laberinto2.jpg (7921 bytes)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0571" y="1071546"/>
            <a:ext cx="363065" cy="130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https://encrypted-tbn0.gstatic.com/images?q=tbn:ANd9GcTYaksff8rSJHrVdX50KDrM8sPjOLVJ2Si-4LlToc_iuPKj5ZVP24FwbJEl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1000108"/>
            <a:ext cx="289294" cy="29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http://t1.gstatic.com/images?q=tbn:ANd9GcRPi0g5INQFkl9fZsnDRVHm_jrMj9P8ewC1e2GETa4_QHXDO_GtNA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1357298"/>
            <a:ext cx="214867" cy="34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https://encrypted-tbn2.gstatic.com/images?q=tbn:ANd9GcS6v7sO7DHoc-O54ZpDTY5f6TDKu6LHfYlN0ZJ3oFeeZKE_pa8A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72198" y="2071678"/>
            <a:ext cx="605730" cy="29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https://encrypted-tbn2.gstatic.com/images?q=tbn:ANd9GcSYTqcB5c4btKAo8Mym4MoC-1lP5gYhltuOMgJAdUfVn_tniuj3sA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15074" y="1795232"/>
            <a:ext cx="289295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gifsanimados.de/img-gifsanimados.de/g/gracias/gracias-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5433">
            <a:off x="-388756" y="-715055"/>
            <a:ext cx="9891580" cy="6850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4" descr="https://lh4.googleusercontent.com/-ziTokaUxRQI/TWwvB3_491I/AAAAAAAAQJA/Uq7zKgGlYPA/s1600/dibujosdeninosparaimprimir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1" y="167008"/>
            <a:ext cx="1928826" cy="1498658"/>
          </a:xfrm>
          <a:prstGeom prst="rect">
            <a:avLst/>
          </a:prstGeom>
          <a:noFill/>
        </p:spPr>
      </p:pic>
      <p:pic>
        <p:nvPicPr>
          <p:cNvPr id="7178" name="Picture 10" descr="https://encrypted-tbn0.gstatic.com/images?q=tbn:ANd9GcTnzjtQS641SN7VpSKdeIYb_WPqAPo9dajkK1yaEkq3LzZSEFk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142" y="3929066"/>
            <a:ext cx="1928858" cy="1749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071538" y="785794"/>
            <a:ext cx="6286544" cy="1357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¿La Estimulación Temprana influye en el Desarrollo Cognitivo de los niños/as de 4 a 5 años del Centro Infantil Particular “Rubén Darío”?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428728" y="142852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PROBLEMA DE INVESTIGACIÓN</a:t>
            </a:r>
            <a:endParaRPr lang="es-E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42876" y="2428868"/>
            <a:ext cx="628651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La falta de intervención temprana en los niños/as afecta al desarrollo cognitivo</a:t>
            </a:r>
          </a:p>
          <a:p>
            <a:pPr algn="ctr"/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714348" y="3857628"/>
            <a:ext cx="6572296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Falta de conocimiento sobre el uso del  material didáctico, técnicas y herramientas metodológicas para la Estimulación Temprana</a:t>
            </a:r>
          </a:p>
          <a:p>
            <a:pPr algn="ctr"/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1071538" y="5286364"/>
            <a:ext cx="6858048" cy="12859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Poco interés por parte de los padres de familia sobre la importancia de la influencia de la Estimulación Temprana en el desarrollo cognitivo de los niños/as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0" y="2786058"/>
            <a:ext cx="4572000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OBJETIVOS  ESPECÍFICOS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0034" y="3857628"/>
            <a:ext cx="5572164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>
                <a:latin typeface="Times New Roman" pitchFamily="18" charset="0"/>
                <a:cs typeface="Times New Roman" pitchFamily="18" charset="0"/>
              </a:rPr>
              <a:t>Identificar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las habilidades y destrezas cognitivas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de los niños/as, a través de actividades de la guía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Portage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85950" y="5715016"/>
            <a:ext cx="5429256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>
                <a:latin typeface="Times New Roman" pitchFamily="18" charset="0"/>
                <a:cs typeface="Times New Roman" pitchFamily="18" charset="0"/>
              </a:rPr>
              <a:t>Diseñar una guía de Estimulación Temprana para el desarrollo cognitivo en los niños/as de 4 a 5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años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43008" y="4786322"/>
            <a:ext cx="5715008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>
                <a:latin typeface="Times New Roman" pitchFamily="18" charset="0"/>
                <a:cs typeface="Times New Roman" pitchFamily="18" charset="0"/>
              </a:rPr>
              <a:t>Demostrar la incidencia de la Estimulación Temprana en el desarrollo cognitivo 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0" y="71438"/>
            <a:ext cx="3714776" cy="15001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OBJETIVO </a:t>
            </a:r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GENERAL</a:t>
            </a:r>
            <a:endParaRPr lang="es-E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3714744" y="357166"/>
            <a:ext cx="4214810" cy="17144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itchFamily="18" charset="0"/>
                <a:cs typeface="Times New Roman" pitchFamily="18" charset="0"/>
              </a:rPr>
              <a:t>Determinar la Influencia de la Estimulación Temprana en el desarrollo cognitivo de los niños/as de 4 a 5 años del Centro Infantil Particular Rubén Darío.</a:t>
            </a:r>
          </a:p>
        </p:txBody>
      </p:sp>
      <p:pic>
        <p:nvPicPr>
          <p:cNvPr id="14" name="Picture 2" descr="https://encrypted-tbn3.gstatic.com/images?q=tbn:ANd9GcQkCuhatnxi8QQHjmFct_ToXb4Q8idPeyJgSkv82bWbB1na3TFg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234731"/>
            <a:ext cx="2214578" cy="1622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500034" y="142876"/>
            <a:ext cx="7215238" cy="6429396"/>
            <a:chOff x="84528" y="0"/>
            <a:chExt cx="6390057" cy="2860017"/>
          </a:xfrm>
        </p:grpSpPr>
        <p:sp>
          <p:nvSpPr>
            <p:cNvPr id="4" name="3 Rectángulo"/>
            <p:cNvSpPr/>
            <p:nvPr/>
          </p:nvSpPr>
          <p:spPr>
            <a:xfrm>
              <a:off x="218656" y="999276"/>
              <a:ext cx="2965998" cy="7485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84528" y="1137108"/>
              <a:ext cx="3143272" cy="4244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C" sz="28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latin typeface="Showcard Gothic" pitchFamily="82" charset="0"/>
                  <a:cs typeface="Times New Roman" pitchFamily="18" charset="0"/>
                </a:rPr>
                <a:t>Justificación e Importancia</a:t>
              </a:r>
              <a:endParaRPr lang="es-ES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Showcard Gothic" pitchFamily="82" charset="0"/>
                <a:cs typeface="Times New Roman" pitchFamily="18" charset="0"/>
              </a:endParaRPr>
            </a:p>
          </p:txBody>
        </p:sp>
        <p:sp>
          <p:nvSpPr>
            <p:cNvPr id="5" name="4 Rectángulo redondeado"/>
            <p:cNvSpPr/>
            <p:nvPr/>
          </p:nvSpPr>
          <p:spPr>
            <a:xfrm>
              <a:off x="3955300" y="0"/>
              <a:ext cx="2500330" cy="71435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es-EC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es-EC" sz="1600" dirty="0" smtClean="0">
                  <a:latin typeface="Times New Roman" pitchFamily="18" charset="0"/>
                  <a:cs typeface="Times New Roman" pitchFamily="18" charset="0"/>
                </a:rPr>
                <a:t>Potenciar capacidades psicomotoras e intelectuales</a:t>
              </a:r>
              <a:endParaRPr lang="es-E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ES" dirty="0"/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3955301" y="2357430"/>
              <a:ext cx="2500332" cy="50258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en-U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Aprendizajes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Perdurables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y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significativos</a:t>
              </a:r>
              <a:endParaRPr lang="es-E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ES" dirty="0"/>
            </a:p>
          </p:txBody>
        </p:sp>
        <p:sp>
          <p:nvSpPr>
            <p:cNvPr id="8" name="7 Rectángulo redondeado"/>
            <p:cNvSpPr/>
            <p:nvPr/>
          </p:nvSpPr>
          <p:spPr>
            <a:xfrm>
              <a:off x="3974254" y="1619523"/>
              <a:ext cx="2500331" cy="59755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s-EC" sz="1600" dirty="0" smtClean="0">
                  <a:latin typeface="Times New Roman" pitchFamily="18" charset="0"/>
                  <a:cs typeface="Times New Roman" pitchFamily="18" charset="0"/>
                </a:rPr>
                <a:t>Cerebro           Estimulación </a:t>
              </a:r>
              <a:endParaRPr lang="es-E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3974255" y="854710"/>
              <a:ext cx="2500330" cy="558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Abrir llave"/>
            <p:cNvSpPr/>
            <p:nvPr/>
          </p:nvSpPr>
          <p:spPr>
            <a:xfrm>
              <a:off x="3169482" y="214290"/>
              <a:ext cx="785818" cy="2500330"/>
            </a:xfrm>
            <a:prstGeom prst="leftBrac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5214942" y="2214554"/>
            <a:ext cx="220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Es vital y transcendental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5929322" y="4500570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285852" y="1214422"/>
          <a:ext cx="6643734" cy="471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396" name="AutoShape 4" descr="data:image/jpeg;base64,/9j/4AAQSkZJRgABAQAAAQABAAD/2wCEAAkGBhQQEBUUEBAUFBQVFBYWFhUVFBQUFBcVFRQVFBYVGhcXHCYeFx0jGRcXHy8gIycpLCwsFR4xNTAqNSYrLCkBCQoKDgwOGg8PGiwkHyQsKSovLCopLCwsKiktKSopLCosLSoxLSksLCwvLCotKSksLCkpLiwsMCksKSwsKSkpLP/AABEIAOEA4QMBIgACEQEDEQH/xAAcAAEAAgIDAQAAAAAAAAAAAAAABwgFBgECBAP/xABOEAABAwIBBwgECwQIBQUAAAABAAIDBBEFBgcSITFBURMiMmFxgZGhCBRSsSMzQlNicoKSssHRFZOi0hckQ0RUc4PCFiU0Y+EYVWTT8P/EABsBAQABBQEAAAAAAAAAAAAAAAADAQIEBgcF/8QANxEAAgEDAQQIBQMCBwAAAAAAAAECAwQRIQUGEjETQVFhcZHB0TKBobHhIlKSFPAVFiMzU4Ki/9oADAMBAAIRAxEAPwCb1yiIAiIgF0uijjPDnLOGQiGmI9amBIO3kmbNO3tE6h2E7tYG0ZRZe0WHm1VUsY/2Bd0n3W3I77LFYXniwyofoNqwwk2HKtdGD9o6h3kKq80z5nlznOe95uSSXOc4njtJJXaroJISBLG+MkXAe1zCRxs4KmVnALsskDgC0gg6wRrBB33XKrTmozrSUErKeqkLqR50ecSTCSek36N9o7wrKscCAQbgi4I2EKoOUREAREQBLoiAIiIAiIgF0uiIBdERAEREAREQBERAEREByiIgOk0wY0ucbBoJJ4AC5Kp1lnlE7EK6aocdT3nQHCNupg+6ArOZ1cUNPg9U8GxMfJg9chEY/Eqm00Be9rBtc4NHebI3jUEz5lMiWti9dmYC99xCCOi0ai8dZOq/AdakHKjJiHEKd0M7do5j7c5jtzgfy3r24VQCngjiaLCNjWC30RY+a9a5HebQq1rp3CbTT07l1GUopLBUjGsIfSVEkEos+NxaeB4EdRFj3qxGYfK41dAYJHXkpSGi51mI9DwsW9wWiZ+8CDZIapo6YMb/AKzdbT4EjuWHzF40afF42X5s7XRHhe2m0+LfNdO2fdf1dtCt2rXx5MxpLDwWgREWcUCIiAIiIAiIgCIiAIiIAiIgCIiAIiIAiIgOEQogOUREBGfpBVOjhGj7c8bfDSf/ALVAuQ0AfidI07DUR37NMFTp6RDL4Uw8Klh/gkH5qDs377YpRn/5EY8XALHutKE8ftf2KrmWkXK4C5XGDLNIzx0PKYTKfm3RyD72h/uUB5NV3IVlPKDbk5o3dweCfK6shnFj0sKqwfmSfAg/kqvArou6027SUeyXojHqcy8IKw+O5YUlCL1VVHH9EuBeexo1nwVe8qM+NdVjQgcKWK1rRn4Qjrk2+FlHssrpHXc5znHaSS5xPadZW1EZYLGvSMpY7ilppZz7TiIWHxBd5BabiPpEV8nxUUEI3Wa57vFxt5LTsHze11XYxUr9E/LfaNni+1+5bfh+YOpdYz1MMfU0OkI/CPNefX2naUNKlRJ9mcvyWpcotmEqM8+Kv21hb9SOJvuavJ/Srin/ALhN4j9FIdNmAgHxlZK76rWN9916f6A6P/EVPjF/IvPe8dgn8T8mV6ORHdPnjxVmytcfrMjf+JqzeH+kJiMfxjYJhv0oyw+LCB5LYqjMBTn4urmH1mxu9wCwlfmBnb8RVxP6ntdH7tJS09v2E9Okx4pocEjacG9JCB5Aq6SSL6UbhK3tsQ0gdl1ImAZe0Ndb1arjc72CdCT7jrFVlxfNniFNcvpXOaPlR2kFuJ0dY7wta5zHb2uHaCD7wvVpV6dZZpyTXc8luMF30VWMlM8tfQ2a6T1iIf2cxLiB9F/Sb5jqU5ZFZ2aPE7Ma/kZ/mZCASfoO2P8Af1KYobqiIgCIiAIiIAiIgOCiFEByiIgNEz2UHK4LPYXMZjk7mvbpfw3VZMGq+RqYpPYlY7wcCrj49hgqaWaF2yWJ7PvNIHmqYVMBje5jtrXFp7Wkg+5WyipJp9YLfMeHAEG4IuD1HWF2Ws5t8XNVhlPI7pBnJnrMZ0L+AC2ZcYuKTo1ZU31NryMtPJrGcyfQwmqJ3xhv3ntb+arEBfYp6z64uI6FkIPOmlB+zGLnzI8FEeQmHGoxKmYPnmuPYw6Z8mrf93V0FhKtLllv5JfhkFTWWDZskszFTVWfVH1eI67EXmcOpvyfteCl3J7N9RUIHIwNL/nJOe/xOzuWxotSvds3V28SliPYtF8+0lUEgiIvHLwiIgCIiALCY9kZSVwIqKdrj7YGjIOvSGvxWbRSU6s6UuKm2n3aFMEGZWZj5obvoX8uzbybrCUdm5/ke1RlJE+J9nBzHtOwgtc0jzBVwFrGWGb+mxJh5RuhKBzZmgaY4A+0OorbtnbzTi1C61X7lz+a6/v4kUqfYaBm5z6SU5bBiRMsWxs22SPhpe23zHWp9oq1k0bZIntex4Ba5pBaQd4IVQcrcjKjDZdCdt2m+hI3oPHUdx4grN5ts6E2EyBjiZKVx58V9bb7Xs4Hq2FbzSqwqwU4PKfWiEtUi8eEYvFVwsmgeHxvF2uHuPAjeF7FIAiIgCIiA4KIiA5REQHyqZdBjney0nwBKpTXT8pK9/tPc77ziVa/OblWzD8Ole4jlJGuiibvc97SPAC5PYqkgXOpAWZzXU3J4TTD2mF/3nEra1jMmKPkaKnjIsWwxgjgdEEjxWTXGbyfSXFSfbJv6mWuRCfpAxHl6V27k3jvDwfzWGzIW/aovt5GTR7eb+V1uOf6kvS08lujK5p+03V+FR1msq+TxamN7BznMP2mOHvst8sX0uxXFftmvuQvSZZlERc6JwiIgCIiAIiIAiIgCIiA8GNYJFWQuhqGB7HeIO5wO4jiq45d5DS4XPouu6F9zFJbUR7J4OHBWdWNyhwCKup3wTtu1w1He1257TuIXubI2tOxqYesHzXqu/7lko5IKzU5yX4VPoSkupZSOUbt0Ds5Vo6t43hWhp52yNa9jg5rgHNcDcEEXBBVNsp8nJKCpfBMNbTdrtz2HouHapdzB5wL/wDL6h2wF1OSe90XvcO9dQhONSKnF5T1RjE4IiK8BERAcFEKIDlfOoqGxsc97g1rQXOcdQAAuSVomVGeugoXmMOdUSA2cIdEhva8kNv2XUY5x89v7RpfV6WF8LHn4VznDSc0bGDR2Anb2WQGs5zsuXYrWl4JEEd2Qt+jfW8ji4i/gNyzOZ3If1uf1mZvwMLuaCNT5RrA6w3aeuw4qNwpFw7PPLSwMgpaOCNkbbDSL3k8XG2jck615m043M6Dp2y1lpnOML3Lo4zqT+igL+nmv+apf3cv/wBq89TnvxF/RMLPqxfzuctJW7F6+fD5/gm6REmZ5qTlMJkPzckb/wCLQ/3KBcnKvkqynf7E0bj2B4v5XWWxXOXX1UT4Z6nSjeLObyUIuLg7Qy41gb1rANlt2ydn1LS2lQqtPLfLsa70iKUsvKLhgrlQxkvn1cHNZXxNLdQ5WMEOHW5hNj3W7FL1LiUUsTZY5GujcLteCNEjtXPL3ZtxZyxVjo+TWqZOpJnpRdWPBFwQRxBuPFdl5xcEREAREQBFwXW1ldY5mu1tcHDqIPuVcPmDuiIqAIiIDSc6mRYxCkL42/DwguZxc3a6Pv2jrHWq8UNa+CVksTi18bw5rhtDmm4PirequGdnJj1KvcWNtFP8IzgCTz2/e1963ndjaDebWb74+q9fMhqR6yyGROU7cSoYqhlgXNs9o+TI3U9vjrHUQs6q+ejxlTyVTJRvdzZhpx3+cYNYHa38KsGt2IQiIgOCoNz250Xte6go3lthaokaddz/AGQO62893FS/lPi/qlHPP81E94vsLg06I73WVNampdK9z3kuc9xc4naXOJJJ7ygPpQYfJUSCOGN0j3bGtBJPgtnjzS4k4X9VI7XsB8CVMebHI1lBRsc5o5eVofI4jWL6xGOAA8TdbktIvt55wquFvFNLTLzr5Y0JlT01K5jMxifzDP30X8y+sGZPEXHnMiZ1mVp/DdWHRee96bx9UfJ+5d0aIIZmDrCNdRTDqvL+TF9IswNTfnVUAHUJCfNoU5ooXvJfdq8kOjRDkfo+audiFj1QXHnIF3/9Pjdf/MDs1f1cDX+8UwIof8wbQ/5P/MfYrwRKs5X5GT4ZNoTgFrtbJG30HjqvsI3grDeuP0AzlHaAJIbpHRBO0gbFYDPbTNdhZc4DSZLGWHfcnRIHaFXlb5si9lfWyqVFqnh+K6yCSwzYMlMtajD5mvikcWXGnESSx7d4sdh4FWdw+tbPEyVnRkY17exwuFUempnSPaxjS5ziGtA1kkmwCtdk3hppqOCF22OJjD2taAVr29VKlFQmtJvPzXf4ElNsySIi0gmC4c6wudy5XzqItNjmn5TSPEWVVjOpQrdl7nAmxCd4bI5tO1xEcbSQCAbB7rbSduvZeywGEY/PSSCSCZ7HDgTY9RGwjqK6YzhT6WeSGVpD43Fp69epw6iNY7V4rLslC3oxoqnTiuDHya9cmK28lqMi8pBiFFHPaznAh7RsD2mzh2bx1ELOLTc02CvpcMjbKC10jnSlp2gPtog/ZAPetyXJr6FOFzUjS+FN4MmPIIiLDLgtBzz4D6xhxkAu+ndyg46B5rx4WP2Vvy89fSCaJ8bxdsjHMI6nNLT71lWdw7avCqupry6/oWtZWCqWAYu6kqoZ2dKKRr+0A6294uO9XOpqhsjGvYbte0OaeIcLg+BVKK+kMMr43dJj3MPa1xafMK1OaDFfWMHpiTdzGmI/6bi1v8OiuyJprKMU3NERVBqGdphODVgbt5IHuEjCfK6qfA4B7SdgcCewHWrpYzRNnp5YpDZkkT2OPBrmkE6+F79ypdUxaD3NDg4NcQHDYbG1x1FOYLeQOBY0jYWgjssvotCzN5Ruq6DQk6VORHpe0y12d4GruC31cavLeVtXnSlzTMpPKyFwXAbTZY/KGsfDSTyRN0pGRPcwbbuDSQqt1mPVEzi+Wolc5xuSXu917BensrY0toKUuPhS05ZKSnwlsDUsG17fvBfGXF4W9KeMdr2/qqkPlcdrie0krqvdW6ceuq/4/kj6XuLWy5XUbelWQDtlZ+q8FZnJw6IXdXRH6hMh8GAlVhXOieBU0d1LdfFUl9F7jpGb7nPzjjEnNipw5tPGb3Op0jtmkRuA3DrWMzcZG/tOr0H6QhY0ukc3UeDWg8SfcVqrmkbRbtW9ZsM4X7Ok5KVoNPK8F7gBpsdawdfeBvHbZezWt5WllKnZLVLTt733ssTy9SYsms3NHh7tOGK8nzkh03Dsvqb3LZ11Y8OAINwRcEbCDsK7LllevVrS4qsm33mSlgIiKEqEREBgMpch6TELGpiu8CwkaS14HC42jqKxeCZpaClkEgjdI5pu3lXaQB46Ow963NFmQv7mFPoo1JKPZktwgiIsMuCIiAIiICsec6j5LFakAWBk0x9tocfMlS/6ONdpUE8fzc9x/qMH8qjXPZFo4q76UUZ8iPyW5+jVN/1jf8p34guw7Onx2lKT/bH7GJLmTkiIs4oRnn4ypNJh4hjNn1LiwkbRGBd/jqHeVXfBMIfV1EcEQu+RwaOA4k9QFz3KVfSTkPrVK3cIXkdpeL+4LBZioGuxFzjtbC4t7SQD5LEvq7t7edVc0myqWXgmTJLJaLDqZsMOv5T3npPedrj7gNwCzSIuP1as6s3Oby3qzKOCFrFRmyw6R5e6jZdxubFzRfjYGwW0IrqVxVo56OTWex4DWTWo822HN2UMXfpH3leqLIqhbsooP3bT71m0UjvLiXOpL+TGEY5mTtK3ZSQDshj/AJV9hhMOr4CLVs+DZq7NWpetFE61R85PzBgspMjaavicyaJtyObI1oD2HcQR7jqVZcawt1LUSwP6UT3MJ3GxtfvGvvVs6iobGxz3uDWtBLnE2AA1klVWywxdtXXTzs6Mkji36o1NPgAtz3VrVpOcG24JeT7iKokTpmcxg1GFsDzd0L3RXO2ws5vg1wHct5UdZi6Isw1zyPjJ3ub1ta1rL+LXKRVrW1oxje1VHlxP8/UkjyCIi8wuCIiAIiIAodz1ZUVFLVwsp6iSIGHScGOsCS9wBPgpiVb87+K8visoBuIg2IfZF3fxuctj3boKrd5kspJvXyI6jwjFf8fV/wDjZvvqweb6pklwymfM8ve+PSLnG5NybX7lV1ovsVscmqHkKOnj9iFg/hF17O9EKVOhCMIpNvqSXJfksp8zJoiLQycr1nwdfFT1QxD8S270amc+sP0Yh5uK0LO3Vcpi9R9HQZ4MB/NSb6NlLamqpCOlKxo+y0k/iC7Bs2PDZ0k/2r7GLLmyZURFnlpDXpHYGX09PUtF+Se6N54NksWn7zfNRHkFlL+z66OZ19DW2S3sO1E92o9ytPlkyA0FR64Lwck8ycbAXFr/ACr2t12VNzt1KOrSjVg6c+TWGE8Fv6WqbKxr43BzHAFrgbgg7CF9VoWZalmZhg5a4a6Rzogd0ZA1jgC7SI7b71vq49eUFb150k8pNrJlJ5QWr5XZxKXDXNZMXOkcLiNguQ3iSdQW0KG87WbuqqKz1mljMzXta1zWkaTSwaOw7QQAVl7Jt7evccFxLEcPrxl9mSkm0tDJSZ/qYdGlnPewLzS+kDH8mif3yN/ILQI81uJH+5PHaWD/AHL1xZncSd/YNHbIwLb/APDdiw5yj/P8kfFM2mX0gnfJoW98p/Jqx9fn6qnC0VPDGeJ0pPfZeBmZDETtbCO2UfkF9/6Cq63Tg++f0VVS2HB84ebfqP1msY7l3W1rdCoqXOZe+gAGN231hoGlbruvnklknNiNQIoW6rgvf8ljd5PXwG9fHKLJiooJeTqYywkXadrXDi1w2re8yGVnI1Bo320JzpMNhcSgbL7wQPEBerc1P6eylUs4x5ZWOXe9OZYtXqTThWGspoI4YhZkbQ1vYBt7TtXrRFyeUnJuUubMkIiK0qEREARFwgMblHjbaKllnfsjaSBxdsa3vNlVOrqXSyOe83c9xcT1k3KkPPDl0Kub1aB14YXHScDqkkGo9obsHXfqUbLpm72z3a0Okmv1T18F1e5jzllmfyFwU1eIQRWuDIHO6mM5zj4BWmUU5jMluThfWSN50vMivujB5zvtO1djetSstY3kvFXuujjyhp8+v2+RJTWEF1e+wJOwC/guy1bOXjfqmGTuBs57eSZ9aQFvk3SPcvBt6Lr1Y04820i9vBXTKHEfWKueb5yV7h2Fx0fKysjmLw3kcGicRrlfJL3F2gPJnmqxU8DpHtYwXc9wa0DaXONgPEq5+A4WKWlhgbsiiYzt0WgE95ue9dmjFRiorkjEPeiIrgRrn+rzHhBa025WaNh62i7iPEBV7yVwoVVbBCdkkrQfq3u7yBVhM/2HGXCS9ovyUzHnqabsJ8SFXvJbFBS1sEx2Rytcfq3s7yJUVfi6KXBzw8eONAi1sUQa0NaAGgAADUABqAXddIpQ5oc03BAII2EHWCu64s851MsIiKhUIvPLXxt6UrG9r2j3leCpyuo4+nWQN/1G/kVLGjUn8MW/BFDLotSrc6mGxbatr/8ALa5/4QsXWZ78PYOYZpDwbGW/jIWXDZd5P4aUvJ+pTiRznto2PwsvcBpRyMLDvu46JHePcoLyereRq4JNLRDJWOJ4AOFz4XWyZw85D8ULWNYYoGG7WE3c53tOtq7AOO9aUuibHsqlvZ9FW5vOnYn1EE3l5RcCmqWyMD43BzHC7XNNwRxBC+qq9kpl9VYa74F+lGTrifcxnu2tPWFLeAZ7qOewqA6nfvvz479ThrHeAtNvt3rm3bdNcce7n817ZJVNMkZFj6HKCnnF4amJ4PsvafK917eVHEeIXgSpzi8STRed0Xiq8ZghBMs8TANuk9o/NafjueahpwRE51Q/cIxZve92q3ZdZFCyuLh4pQb+XryKNpcze3vDQSSAALknUABvJUOZy87Qc11LQPuDdsk43jYWM/N3gtNyvzm1WI3a53JQ/NRkgH6ztr/d1LUVu2yt3VRaq3OsupdS8e37eJFKpnRHK2LIXJB+JVTYm3EbbOlfuay/vOwLx5M5MTYhOIqdlztc49Fjfacd35qyeSWSkWG04hhFzte8jnPfvcfyG4LP2ztaNlT4IP8A1Hy7u9+hbCOTK0lI2KNscbQ1jGhrQNgAFgF9kRcwbbeWZAUGZ9MpOVqGUrDzYRpP/wAx42dzbeKlvKzKNmH0kk8nyRZjd7nnotHf5AqrVbWPnlfJIdJ73FzjxLjcrbt2LFzqu5ktI6Lx/C+5HUl1G95j8mfW8UZI5t46Ycq7hp7Ix97X9lWgWiZnMj/2fhzTI2009pZL7QCOYzub5kre10AgCIiA8WM4Uyqp5IJRdkrHMdxs4WuOsHWOxVAypyblw6qkp5hzmHU7c9h6Lx1EforlqEfSUc3RpBoDTJkOnbnaIDebfhc3sgMDmnzlvjfHRVPOjcdCJ/ymE7Gni2/gpvVas1GFtqMVgDtjNKW3Exi4HjZWVXNt5aNGldLo1htZfjl6+5kU28BQ9n2x2oifBDG9zIXRl5LSW6b9IjRJG2wsbfSUwrwYxgcFYzQqYWytvcBw2HiDtBXlbNuoWtxGrUjxJf3kuksrBUySZzuk4ntJPvXVWgps3OHRgaNDEbb3N0j4lZSnyepo+hTQt7I2fotulvXQXwU39F7kXRsqgyke7oscexpK+Tm2NiLHrVwI4Gt6LWjsAHuUTZ9snoWxRVLGtZKZOTdYW02kEi4G0gjb1qew3jjdV1RdPGeTzn0RSVPCyR1kNkecUqeREzYg1um4m5cWggHRbvPgtjyyzNT0l5KS9RDtIA+FaOto6Q6x4LCZr6p0eLU2j8p5aetrmkEf/uCs0ods7UubC7jwNOLWcNd/mVhFSRTx7CDYggjaDqIXVWjyjyAo6/XPAA/5xnMf3kbe9Rzi+YF4JNJVtcNzZmlp++y4P3Qsy13jtKyxUfA+/l5r1wUdNoiRryNht2al9fXpPnH/AHnfqturMz+JR7KcPHFkjD5Eg+Sx5zb4jf8A6Gb7q9aN7azWVUi/mizDNcfIXbST2m66rcaTNHiUn910Bxe+NvkTfyWzYVmCmdY1NVGwb2xgyO7LusB5qGrtayor9VWPyeftkrwtkUgLeMjs09TXEPlBgg9t457h9Bp29p1KYMm82VFQkOZFykg/tJbPd3C2i3uC2xa1fb0ZThar/s/Re/kSKn2mKydyagoIRFTRho+Udrnn2nHeVlURaXUqSqSc5vLfWyULrJIGgucQAASSdQAGskrkm21QhnYzmcvpUlG/4IG0sgPxhHyGn2RvO/s252ztn1L6qqcOXW+xf3yKSlhGv50MuTiNToxn+rxEiMe0d8h7d3UsjmWyE/aFYJpW3p6chzrjU+TayPrG89QtvWoZLZMzYjVMp6dt3OOt3yWNHSe47gP/AAra5LZNRYdSx08A5rBrO97j0nnrJXV7e3hb040qa0RjN51MuiIpygREQHCiH0jcIL6OCdovyUpa48GyDV/EApeXhxvBo6ynkgmF2StLXcRfYR1g2PcgKl5CZQigr4p3dAEtfx0HjRce4G/crQU1S2VjXxuDmOALXA3BB1ggqsGWuRU+F1BinaS0k8nKAdCRu4g8eI3eC4yey7rKAaNPOQz2HAPZfiAdnctc21sV37VSm8SWmvJokhPBaVdXOA2kDtVZ63OjiMt71b2g7mBrB5C6wNXjM83xs8r/AK8jnDwJXiUt1Kr/ANyol4Jv2L+kRaOuyqpIPjquBh4OkaD4Xutfrc8GGxbKgyHhHG8+ZAHmq4Be2hwSonNoaeaU/wDbje/8IK9KlurbR+Ocn5L3LekZMddn+px8TSyv4F7mx+Q0lG2XGX02KPaZGhkbL6EbSSATtcSdpXgxbI2spIxJU0k0TCbBz2EC/A+z32WHC9e02RaWkuOlH9Xa22WOTZI2ZPJt09b6wR8HTgm+4yOBDQOwElT8owzdZzKAQspnMbRuaLAE/BOO93KHYT9LxUmskDgC0gg7CDcHvWibfqV6l05VYOK5LPZ48iaGMaHZEReASBcLlEAREQBEXBKA5XxrKxkLHSSvaxjRdznGwA7Vp2VmdmkortY4VEw+RGQWg/SfsHYLnsUJZV5c1OJPvO+zAebE3VG3u3nrK2HZ2wbi6alNcMO1834L1I5TSNtzi523VWlT0RLINj5NYfJ1D2W+Z8loWA4DNXTtgpoy+R51AbAN7nHcBxWSyMyEqcVl0KdlmA8+VwIjYOs7zwaNas3kPkFT4VDoQN0nuA5SVw57z+TeAC6JaWlK0pqnSWF9X3sgbb5nnzd5vosIp9FtnzPAMsttbj7I4NG4d621EWUUCIiAIiIDhERAeHGcDgrIjFUxNljPyXC9jxB2tPWFF+M+jlTPJNLUyRfReBI0d+oqX0QEO4d6N9M2xnq5XneGNawdxNytloMyGFxbaZ0v+ZI534bLfUQGGoMjKKD4qip223iJhd94i/msw1gAsBYcNy5RAfKqpGSscyRjXscLOa4BzSOBB2qGcufR+a8ulwxwadpp3nm/Yfu7D4qa0QFKsXwSejkMdTC+J43PFr9YOxw6xcL35P5b1dCR6vUODfm3c6P7p1DusrcYtgkFXGY6mFkrDue0G3WN4PWNajHKP0d6aW7qKZ9O72HfCR37+cB3lR1KUKseGaTXY9Qaxg+f4iwq6UHi6J1u/Rd+q2/D88OHS7Z3RHhJG4ebbhRhjWY/E6e+hC2dvGJwJt9V1j71p1fgNRT/AB9NNF9eN7B4kWXhV93LKrqk4+D98l6qMs5T5Z0UnRrqfvlY0+DiCvV/xBTf4qD97H+qqWl1573TpdVR+SLulZa2fK+ij6VbTj/WjJ8AbrCV+dzDYv7zyh4Rse7zIA81W1eqiwiac2hgllP/AG43v/CCpae6tsvjnJ+S9x0jJcxfP80XFLSkn2pXWHbot/VR7lBnEra64mnIYf7OPmM7CBrd3krKYNmYxOpt/VuRaflTODP4dbvJSJk76OULLOrql0p3xxDQb3uOs+S9m22TaWzzTgs9r1f1LHJsgugw+SokEcMb5Hu2NY0uce4KYMiPR9e8tlxN2g3byDCC89T3jU3sF+1TNgWTNNQs0KSnZEN+iOcfrOPOd3lZRemWnkwzCoqWJsVPE2ONo1NaLD/yes6160RAEREAREQBERAcIiIDlERAEREAREQBERAEREBwvLX7ERAQRnD6b+0qKZPjERASJkH0m9qsJhXRHYiIDIIiIAiIgCIiAIiIAiIgC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398" name="AutoShape 6" descr="data:image/jpeg;base64,/9j/4AAQSkZJRgABAQAAAQABAAD/2wCEAAkGBhQQEBUUEBAUFBQVFBYWFhUVFBQUFBcVFRQVFBYVGhcXHCYeFx0jGRcXHy8gIycpLCwsFR4xNTAqNSYrLCkBCQoKDgwOGg8PGiwkHyQsKSovLCopLCwsKiktKSopLCosLSoxLSksLCwvLCotKSksLCkpLiwsMCksKSwsKSkpLP/AABEIAOEA4QMBIgACEQEDEQH/xAAcAAEAAgIDAQAAAAAAAAAAAAAABwgFBgECBAP/xABOEAABAwIBBwgECwQIBQUAAAABAAIDBBEFBgcSITFBURMiMmFxgZGhCBRSsSMzQlNicoKSssHRFZOi0hckQ0RUc4PCFiU0Y+EYVWTT8P/EABsBAQABBQEAAAAAAAAAAAAAAAADAQIEBgcF/8QANxEAAgEDAQQIBQMCBwAAAAAAAAECAwQRIQUGEjETQVFhcZHB0TKBobHhIlKSFPAVFiMzU4Ki/9oADAMBAAIRAxEAPwCb1yiIAiIgF0uijjPDnLOGQiGmI9amBIO3kmbNO3tE6h2E7tYG0ZRZe0WHm1VUsY/2Bd0n3W3I77LFYXniwyofoNqwwk2HKtdGD9o6h3kKq80z5nlznOe95uSSXOc4njtJJXaroJISBLG+MkXAe1zCRxs4KmVnALsskDgC0gg6wRrBB33XKrTmozrSUErKeqkLqR50ecSTCSek36N9o7wrKscCAQbgi4I2EKoOUREAREQBLoiAIiIAiIgF0uiIBdERAEREAREQBERAEREByiIgOk0wY0ucbBoJJ4AC5Kp1lnlE7EK6aocdT3nQHCNupg+6ArOZ1cUNPg9U8GxMfJg9chEY/Eqm00Be9rBtc4NHebI3jUEz5lMiWti9dmYC99xCCOi0ai8dZOq/AdakHKjJiHEKd0M7do5j7c5jtzgfy3r24VQCngjiaLCNjWC30RY+a9a5HebQq1rp3CbTT07l1GUopLBUjGsIfSVEkEos+NxaeB4EdRFj3qxGYfK41dAYJHXkpSGi51mI9DwsW9wWiZ+8CDZIapo6YMb/AKzdbT4EjuWHzF40afF42X5s7XRHhe2m0+LfNdO2fdf1dtCt2rXx5MxpLDwWgREWcUCIiAIiIAiIgCIiAIiIAiIgCIiAIiIAiIgOEQogOUREBGfpBVOjhGj7c8bfDSf/ALVAuQ0AfidI07DUR37NMFTp6RDL4Uw8Klh/gkH5qDs377YpRn/5EY8XALHutKE8ftf2KrmWkXK4C5XGDLNIzx0PKYTKfm3RyD72h/uUB5NV3IVlPKDbk5o3dweCfK6shnFj0sKqwfmSfAg/kqvArou6027SUeyXojHqcy8IKw+O5YUlCL1VVHH9EuBeexo1nwVe8qM+NdVjQgcKWK1rRn4Qjrk2+FlHssrpHXc5znHaSS5xPadZW1EZYLGvSMpY7ilppZz7TiIWHxBd5BabiPpEV8nxUUEI3Wa57vFxt5LTsHze11XYxUr9E/LfaNni+1+5bfh+YOpdYz1MMfU0OkI/CPNefX2naUNKlRJ9mcvyWpcotmEqM8+Kv21hb9SOJvuavJ/Srin/ALhN4j9FIdNmAgHxlZK76rWN9916f6A6P/EVPjF/IvPe8dgn8T8mV6ORHdPnjxVmytcfrMjf+JqzeH+kJiMfxjYJhv0oyw+LCB5LYqjMBTn4urmH1mxu9wCwlfmBnb8RVxP6ntdH7tJS09v2E9Okx4pocEjacG9JCB5Aq6SSL6UbhK3tsQ0gdl1ImAZe0Ndb1arjc72CdCT7jrFVlxfNniFNcvpXOaPlR2kFuJ0dY7wta5zHb2uHaCD7wvVpV6dZZpyTXc8luMF30VWMlM8tfQ2a6T1iIf2cxLiB9F/Sb5jqU5ZFZ2aPE7Ma/kZ/mZCASfoO2P8Af1KYobqiIgCIiAIiIAiIgOCiFEByiIgNEz2UHK4LPYXMZjk7mvbpfw3VZMGq+RqYpPYlY7wcCrj49hgqaWaF2yWJ7PvNIHmqYVMBje5jtrXFp7Wkg+5WyipJp9YLfMeHAEG4IuD1HWF2Ws5t8XNVhlPI7pBnJnrMZ0L+AC2ZcYuKTo1ZU31NryMtPJrGcyfQwmqJ3xhv3ntb+arEBfYp6z64uI6FkIPOmlB+zGLnzI8FEeQmHGoxKmYPnmuPYw6Z8mrf93V0FhKtLllv5JfhkFTWWDZskszFTVWfVH1eI67EXmcOpvyfteCl3J7N9RUIHIwNL/nJOe/xOzuWxotSvds3V28SliPYtF8+0lUEgiIvHLwiIgCIiALCY9kZSVwIqKdrj7YGjIOvSGvxWbRSU6s6UuKm2n3aFMEGZWZj5obvoX8uzbybrCUdm5/ke1RlJE+J9nBzHtOwgtc0jzBVwFrGWGb+mxJh5RuhKBzZmgaY4A+0OorbtnbzTi1C61X7lz+a6/v4kUqfYaBm5z6SU5bBiRMsWxs22SPhpe23zHWp9oq1k0bZIntex4Ba5pBaQd4IVQcrcjKjDZdCdt2m+hI3oPHUdx4grN5ts6E2EyBjiZKVx58V9bb7Xs4Hq2FbzSqwqwU4PKfWiEtUi8eEYvFVwsmgeHxvF2uHuPAjeF7FIAiIgCIiA4KIiA5REQHyqZdBjney0nwBKpTXT8pK9/tPc77ziVa/OblWzD8Ole4jlJGuiibvc97SPAC5PYqkgXOpAWZzXU3J4TTD2mF/3nEra1jMmKPkaKnjIsWwxgjgdEEjxWTXGbyfSXFSfbJv6mWuRCfpAxHl6V27k3jvDwfzWGzIW/aovt5GTR7eb+V1uOf6kvS08lujK5p+03V+FR1msq+TxamN7BznMP2mOHvst8sX0uxXFftmvuQvSZZlERc6JwiIgCIiAIiIAiIgCIiA8GNYJFWQuhqGB7HeIO5wO4jiq45d5DS4XPouu6F9zFJbUR7J4OHBWdWNyhwCKup3wTtu1w1He1257TuIXubI2tOxqYesHzXqu/7lko5IKzU5yX4VPoSkupZSOUbt0Ds5Vo6t43hWhp52yNa9jg5rgHNcDcEEXBBVNsp8nJKCpfBMNbTdrtz2HouHapdzB5wL/wDL6h2wF1OSe90XvcO9dQhONSKnF5T1RjE4IiK8BERAcFEKIDlfOoqGxsc97g1rQXOcdQAAuSVomVGeugoXmMOdUSA2cIdEhva8kNv2XUY5x89v7RpfV6WF8LHn4VznDSc0bGDR2Anb2WQGs5zsuXYrWl4JEEd2Qt+jfW8ji4i/gNyzOZ3If1uf1mZvwMLuaCNT5RrA6w3aeuw4qNwpFw7PPLSwMgpaOCNkbbDSL3k8XG2jck615m043M6Dp2y1lpnOML3Lo4zqT+igL+nmv+apf3cv/wBq89TnvxF/RMLPqxfzuctJW7F6+fD5/gm6REmZ5qTlMJkPzckb/wCLQ/3KBcnKvkqynf7E0bj2B4v5XWWxXOXX1UT4Z6nSjeLObyUIuLg7Qy41gb1rANlt2ydn1LS2lQqtPLfLsa70iKUsvKLhgrlQxkvn1cHNZXxNLdQ5WMEOHW5hNj3W7FL1LiUUsTZY5GujcLteCNEjtXPL3ZtxZyxVjo+TWqZOpJnpRdWPBFwQRxBuPFdl5xcEREAREQBFwXW1ldY5mu1tcHDqIPuVcPmDuiIqAIiIDSc6mRYxCkL42/DwguZxc3a6Pv2jrHWq8UNa+CVksTi18bw5rhtDmm4PirequGdnJj1KvcWNtFP8IzgCTz2/e1963ndjaDebWb74+q9fMhqR6yyGROU7cSoYqhlgXNs9o+TI3U9vjrHUQs6q+ejxlTyVTJRvdzZhpx3+cYNYHa38KsGt2IQiIgOCoNz250Xte6go3lthaokaddz/AGQO62893FS/lPi/qlHPP81E94vsLg06I73WVNampdK9z3kuc9xc4naXOJJJ7ygPpQYfJUSCOGN0j3bGtBJPgtnjzS4k4X9VI7XsB8CVMebHI1lBRsc5o5eVofI4jWL6xGOAA8TdbktIvt55wquFvFNLTLzr5Y0JlT01K5jMxifzDP30X8y+sGZPEXHnMiZ1mVp/DdWHRee96bx9UfJ+5d0aIIZmDrCNdRTDqvL+TF9IswNTfnVUAHUJCfNoU5ooXvJfdq8kOjRDkfo+audiFj1QXHnIF3/9Pjdf/MDs1f1cDX+8UwIof8wbQ/5P/MfYrwRKs5X5GT4ZNoTgFrtbJG30HjqvsI3grDeuP0AzlHaAJIbpHRBO0gbFYDPbTNdhZc4DSZLGWHfcnRIHaFXlb5si9lfWyqVFqnh+K6yCSwzYMlMtajD5mvikcWXGnESSx7d4sdh4FWdw+tbPEyVnRkY17exwuFUempnSPaxjS5ziGtA1kkmwCtdk3hppqOCF22OJjD2taAVr29VKlFQmtJvPzXf4ElNsySIi0gmC4c6wudy5XzqItNjmn5TSPEWVVjOpQrdl7nAmxCd4bI5tO1xEcbSQCAbB7rbSduvZeywGEY/PSSCSCZ7HDgTY9RGwjqK6YzhT6WeSGVpD43Fp69epw6iNY7V4rLslC3oxoqnTiuDHya9cmK28lqMi8pBiFFHPaznAh7RsD2mzh2bx1ELOLTc02CvpcMjbKC10jnSlp2gPtog/ZAPetyXJr6FOFzUjS+FN4MmPIIiLDLgtBzz4D6xhxkAu+ndyg46B5rx4WP2Vvy89fSCaJ8bxdsjHMI6nNLT71lWdw7avCqupry6/oWtZWCqWAYu6kqoZ2dKKRr+0A6294uO9XOpqhsjGvYbte0OaeIcLg+BVKK+kMMr43dJj3MPa1xafMK1OaDFfWMHpiTdzGmI/6bi1v8OiuyJprKMU3NERVBqGdphODVgbt5IHuEjCfK6qfA4B7SdgcCewHWrpYzRNnp5YpDZkkT2OPBrmkE6+F79ypdUxaD3NDg4NcQHDYbG1x1FOYLeQOBY0jYWgjssvotCzN5Ruq6DQk6VORHpe0y12d4GruC31cavLeVtXnSlzTMpPKyFwXAbTZY/KGsfDSTyRN0pGRPcwbbuDSQqt1mPVEzi+Wolc5xuSXu917BensrY0toKUuPhS05ZKSnwlsDUsG17fvBfGXF4W9KeMdr2/qqkPlcdrie0krqvdW6ceuq/4/kj6XuLWy5XUbelWQDtlZ+q8FZnJw6IXdXRH6hMh8GAlVhXOieBU0d1LdfFUl9F7jpGb7nPzjjEnNipw5tPGb3Op0jtmkRuA3DrWMzcZG/tOr0H6QhY0ukc3UeDWg8SfcVqrmkbRbtW9ZsM4X7Ok5KVoNPK8F7gBpsdawdfeBvHbZezWt5WllKnZLVLTt733ssTy9SYsms3NHh7tOGK8nzkh03Dsvqb3LZ11Y8OAINwRcEbCDsK7LllevVrS4qsm33mSlgIiKEqEREBgMpch6TELGpiu8CwkaS14HC42jqKxeCZpaClkEgjdI5pu3lXaQB46Ow963NFmQv7mFPoo1JKPZktwgiIsMuCIiAIiICsec6j5LFakAWBk0x9tocfMlS/6ONdpUE8fzc9x/qMH8qjXPZFo4q76UUZ8iPyW5+jVN/1jf8p34guw7Onx2lKT/bH7GJLmTkiIs4oRnn4ypNJh4hjNn1LiwkbRGBd/jqHeVXfBMIfV1EcEQu+RwaOA4k9QFz3KVfSTkPrVK3cIXkdpeL+4LBZioGuxFzjtbC4t7SQD5LEvq7t7edVc0myqWXgmTJLJaLDqZsMOv5T3npPedrj7gNwCzSIuP1as6s3Oby3qzKOCFrFRmyw6R5e6jZdxubFzRfjYGwW0IrqVxVo56OTWex4DWTWo822HN2UMXfpH3leqLIqhbsooP3bT71m0UjvLiXOpL+TGEY5mTtK3ZSQDshj/AJV9hhMOr4CLVs+DZq7NWpetFE61R85PzBgspMjaavicyaJtyObI1oD2HcQR7jqVZcawt1LUSwP6UT3MJ3GxtfvGvvVs6iobGxz3uDWtBLnE2AA1klVWywxdtXXTzs6Mkji36o1NPgAtz3VrVpOcG24JeT7iKokTpmcxg1GFsDzd0L3RXO2ws5vg1wHct5UdZi6Isw1zyPjJ3ub1ta1rL+LXKRVrW1oxje1VHlxP8/UkjyCIi8wuCIiAIiIAodz1ZUVFLVwsp6iSIGHScGOsCS9wBPgpiVb87+K8visoBuIg2IfZF3fxuctj3boKrd5kspJvXyI6jwjFf8fV/wDjZvvqweb6pklwymfM8ve+PSLnG5NybX7lV1ovsVscmqHkKOnj9iFg/hF17O9EKVOhCMIpNvqSXJfksp8zJoiLQycr1nwdfFT1QxD8S270amc+sP0Yh5uK0LO3Vcpi9R9HQZ4MB/NSb6NlLamqpCOlKxo+y0k/iC7Bs2PDZ0k/2r7GLLmyZURFnlpDXpHYGX09PUtF+Se6N54NksWn7zfNRHkFlL+z66OZ19DW2S3sO1E92o9ytPlkyA0FR64Lwck8ycbAXFr/ACr2t12VNzt1KOrSjVg6c+TWGE8Fv6WqbKxr43BzHAFrgbgg7CF9VoWZalmZhg5a4a6Rzogd0ZA1jgC7SI7b71vq49eUFb150k8pNrJlJ5QWr5XZxKXDXNZMXOkcLiNguQ3iSdQW0KG87WbuqqKz1mljMzXta1zWkaTSwaOw7QQAVl7Jt7evccFxLEcPrxl9mSkm0tDJSZ/qYdGlnPewLzS+kDH8mif3yN/ILQI81uJH+5PHaWD/AHL1xZncSd/YNHbIwLb/APDdiw5yj/P8kfFM2mX0gnfJoW98p/Jqx9fn6qnC0VPDGeJ0pPfZeBmZDETtbCO2UfkF9/6Cq63Tg++f0VVS2HB84ebfqP1msY7l3W1rdCoqXOZe+gAGN231hoGlbruvnklknNiNQIoW6rgvf8ljd5PXwG9fHKLJiooJeTqYywkXadrXDi1w2re8yGVnI1Bo320JzpMNhcSgbL7wQPEBerc1P6eylUs4x5ZWOXe9OZYtXqTThWGspoI4YhZkbQ1vYBt7TtXrRFyeUnJuUubMkIiK0qEREARFwgMblHjbaKllnfsjaSBxdsa3vNlVOrqXSyOe83c9xcT1k3KkPPDl0Kub1aB14YXHScDqkkGo9obsHXfqUbLpm72z3a0Okmv1T18F1e5jzllmfyFwU1eIQRWuDIHO6mM5zj4BWmUU5jMluThfWSN50vMivujB5zvtO1djetSstY3kvFXuujjyhp8+v2+RJTWEF1e+wJOwC/guy1bOXjfqmGTuBs57eSZ9aQFvk3SPcvBt6Lr1Y04820i9vBXTKHEfWKueb5yV7h2Fx0fKysjmLw3kcGicRrlfJL3F2gPJnmqxU8DpHtYwXc9wa0DaXONgPEq5+A4WKWlhgbsiiYzt0WgE95ue9dmjFRiorkjEPeiIrgRrn+rzHhBa025WaNh62i7iPEBV7yVwoVVbBCdkkrQfq3u7yBVhM/2HGXCS9ovyUzHnqabsJ8SFXvJbFBS1sEx2Rytcfq3s7yJUVfi6KXBzw8eONAi1sUQa0NaAGgAADUABqAXddIpQ5oc03BAII2EHWCu64s851MsIiKhUIvPLXxt6UrG9r2j3leCpyuo4+nWQN/1G/kVLGjUn8MW/BFDLotSrc6mGxbatr/8ALa5/4QsXWZ78PYOYZpDwbGW/jIWXDZd5P4aUvJ+pTiRznto2PwsvcBpRyMLDvu46JHePcoLyereRq4JNLRDJWOJ4AOFz4XWyZw85D8ULWNYYoGG7WE3c53tOtq7AOO9aUuibHsqlvZ9FW5vOnYn1EE3l5RcCmqWyMD43BzHC7XNNwRxBC+qq9kpl9VYa74F+lGTrifcxnu2tPWFLeAZ7qOewqA6nfvvz479ThrHeAtNvt3rm3bdNcce7n817ZJVNMkZFj6HKCnnF4amJ4PsvafK917eVHEeIXgSpzi8STRed0Xiq8ZghBMs8TANuk9o/NafjueahpwRE51Q/cIxZve92q3ZdZFCyuLh4pQb+XryKNpcze3vDQSSAALknUABvJUOZy87Qc11LQPuDdsk43jYWM/N3gtNyvzm1WI3a53JQ/NRkgH6ztr/d1LUVu2yt3VRaq3OsupdS8e37eJFKpnRHK2LIXJB+JVTYm3EbbOlfuay/vOwLx5M5MTYhOIqdlztc49Fjfacd35qyeSWSkWG04hhFzte8jnPfvcfyG4LP2ztaNlT4IP8A1Hy7u9+hbCOTK0lI2KNscbQ1jGhrQNgAFgF9kRcwbbeWZAUGZ9MpOVqGUrDzYRpP/wAx42dzbeKlvKzKNmH0kk8nyRZjd7nnotHf5AqrVbWPnlfJIdJ73FzjxLjcrbt2LFzqu5ktI6Lx/C+5HUl1G95j8mfW8UZI5t46Ycq7hp7Ix97X9lWgWiZnMj/2fhzTI2009pZL7QCOYzub5kre10AgCIiA8WM4Uyqp5IJRdkrHMdxs4WuOsHWOxVAypyblw6qkp5hzmHU7c9h6Lx1EforlqEfSUc3RpBoDTJkOnbnaIDebfhc3sgMDmnzlvjfHRVPOjcdCJ/ymE7Gni2/gpvVas1GFtqMVgDtjNKW3Exi4HjZWVXNt5aNGldLo1htZfjl6+5kU28BQ9n2x2oifBDG9zIXRl5LSW6b9IjRJG2wsbfSUwrwYxgcFYzQqYWytvcBw2HiDtBXlbNuoWtxGrUjxJf3kuksrBUySZzuk4ntJPvXVWgps3OHRgaNDEbb3N0j4lZSnyepo+hTQt7I2fotulvXQXwU39F7kXRsqgyke7oscexpK+Tm2NiLHrVwI4Gt6LWjsAHuUTZ9snoWxRVLGtZKZOTdYW02kEi4G0gjb1qew3jjdV1RdPGeTzn0RSVPCyR1kNkecUqeREzYg1um4m5cWggHRbvPgtjyyzNT0l5KS9RDtIA+FaOto6Q6x4LCZr6p0eLU2j8p5aetrmkEf/uCs0ods7UubC7jwNOLWcNd/mVhFSRTx7CDYggjaDqIXVWjyjyAo6/XPAA/5xnMf3kbe9Rzi+YF4JNJVtcNzZmlp++y4P3Qsy13jtKyxUfA+/l5r1wUdNoiRryNht2al9fXpPnH/AHnfqturMz+JR7KcPHFkjD5Eg+Sx5zb4jf8A6Gb7q9aN7azWVUi/mizDNcfIXbST2m66rcaTNHiUn910Bxe+NvkTfyWzYVmCmdY1NVGwb2xgyO7LusB5qGrtayor9VWPyeftkrwtkUgLeMjs09TXEPlBgg9t457h9Bp29p1KYMm82VFQkOZFykg/tJbPd3C2i3uC2xa1fb0ZThar/s/Re/kSKn2mKydyagoIRFTRho+Udrnn2nHeVlURaXUqSqSc5vLfWyULrJIGgucQAASSdQAGskrkm21QhnYzmcvpUlG/4IG0sgPxhHyGn2RvO/s252ztn1L6qqcOXW+xf3yKSlhGv50MuTiNToxn+rxEiMe0d8h7d3UsjmWyE/aFYJpW3p6chzrjU+TayPrG89QtvWoZLZMzYjVMp6dt3OOt3yWNHSe47gP/AAra5LZNRYdSx08A5rBrO97j0nnrJXV7e3hb040qa0RjN51MuiIpygREQHCiH0jcIL6OCdovyUpa48GyDV/EApeXhxvBo6ynkgmF2StLXcRfYR1g2PcgKl5CZQigr4p3dAEtfx0HjRce4G/crQU1S2VjXxuDmOALXA3BB1ggqsGWuRU+F1BinaS0k8nKAdCRu4g8eI3eC4yey7rKAaNPOQz2HAPZfiAdnctc21sV37VSm8SWmvJokhPBaVdXOA2kDtVZ63OjiMt71b2g7mBrB5C6wNXjM83xs8r/AK8jnDwJXiUt1Kr/ANyol4Jv2L+kRaOuyqpIPjquBh4OkaD4Xutfrc8GGxbKgyHhHG8+ZAHmq4Be2hwSonNoaeaU/wDbje/8IK9KlurbR+Ocn5L3LekZMddn+px8TSyv4F7mx+Q0lG2XGX02KPaZGhkbL6EbSSATtcSdpXgxbI2spIxJU0k0TCbBz2EC/A+z32WHC9e02RaWkuOlH9Xa22WOTZI2ZPJt09b6wR8HTgm+4yOBDQOwElT8owzdZzKAQspnMbRuaLAE/BOO93KHYT9LxUmskDgC0gg7CDcHvWibfqV6l05VYOK5LPZ48iaGMaHZEReASBcLlEAREQBEXBKA5XxrKxkLHSSvaxjRdznGwA7Vp2VmdmkortY4VEw+RGQWg/SfsHYLnsUJZV5c1OJPvO+zAebE3VG3u3nrK2HZ2wbi6alNcMO1834L1I5TSNtzi523VWlT0RLINj5NYfJ1D2W+Z8loWA4DNXTtgpoy+R51AbAN7nHcBxWSyMyEqcVl0KdlmA8+VwIjYOs7zwaNas3kPkFT4VDoQN0nuA5SVw57z+TeAC6JaWlK0pqnSWF9X3sgbb5nnzd5vosIp9FtnzPAMsttbj7I4NG4d621EWUUCIiAIiIDhERAeHGcDgrIjFUxNljPyXC9jxB2tPWFF+M+jlTPJNLUyRfReBI0d+oqX0QEO4d6N9M2xnq5XneGNawdxNytloMyGFxbaZ0v+ZI534bLfUQGGoMjKKD4qip223iJhd94i/msw1gAsBYcNy5RAfKqpGSscyRjXscLOa4BzSOBB2qGcufR+a8ulwxwadpp3nm/Yfu7D4qa0QFKsXwSejkMdTC+J43PFr9YOxw6xcL35P5b1dCR6vUODfm3c6P7p1DusrcYtgkFXGY6mFkrDue0G3WN4PWNajHKP0d6aW7qKZ9O72HfCR37+cB3lR1KUKseGaTXY9Qaxg+f4iwq6UHi6J1u/Rd+q2/D88OHS7Z3RHhJG4ebbhRhjWY/E6e+hC2dvGJwJt9V1j71p1fgNRT/AB9NNF9eN7B4kWXhV93LKrqk4+D98l6qMs5T5Z0UnRrqfvlY0+DiCvV/xBTf4qD97H+qqWl1573TpdVR+SLulZa2fK+ij6VbTj/WjJ8AbrCV+dzDYv7zyh4Rse7zIA81W1eqiwiac2hgllP/AG43v/CCpae6tsvjnJ+S9x0jJcxfP80XFLSkn2pXWHbot/VR7lBnEra64mnIYf7OPmM7CBrd3krKYNmYxOpt/VuRaflTODP4dbvJSJk76OULLOrql0p3xxDQb3uOs+S9m22TaWzzTgs9r1f1LHJsgugw+SokEcMb5Hu2NY0uce4KYMiPR9e8tlxN2g3byDCC89T3jU3sF+1TNgWTNNQs0KSnZEN+iOcfrOPOd3lZRemWnkwzCoqWJsVPE2ONo1NaLD/yes6160RAEREAREQBERAcIiIDlERAEREAREQBERAEREBwvLX7ERAQRnD6b+0qKZPjERASJkH0m9qsJhXRHYiIDIIiIAiIgCIiAIiIAiIgC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928794" y="428604"/>
            <a:ext cx="5275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Times New Roman" pitchFamily="18" charset="0"/>
                <a:cs typeface="Times New Roman" pitchFamily="18" charset="0"/>
              </a:rPr>
              <a:t>CAMBIOS ESPERADOS</a:t>
            </a:r>
            <a:endParaRPr lang="es-E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402" name="Picture 10" descr="http://alcarrizosdigital.net/wp-content/uploads/2013/09/o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00108"/>
            <a:ext cx="3030193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42976" y="500042"/>
            <a:ext cx="621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CAPITULO II</a:t>
            </a:r>
            <a:endParaRPr lang="es-ES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85852" y="2000240"/>
            <a:ext cx="59399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Marco Teórico</a:t>
            </a:r>
            <a:endParaRPr lang="es-E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encrypted-tbn0.gstatic.com/images?q=tbn:ANd9GcSch-IgsFG9CjS3jJ4fPlUr8IwJavxIIVsSooVwRJpFp1N0xaGC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929066"/>
            <a:ext cx="2928958" cy="251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5337</TotalTime>
  <Words>1724</Words>
  <Application>Microsoft Office PowerPoint</Application>
  <PresentationFormat>Presentación en pantalla (4:3)</PresentationFormat>
  <Paragraphs>557</Paragraphs>
  <Slides>37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Opulento</vt:lpstr>
      <vt:lpstr>Diapositiva 1</vt:lpstr>
      <vt:lpstr> INFLUENCIA DE LA ESTIMULACIÓN TEMPRANA EN EL DESARROLLO COGNITIVO DE LOS NIÑOS/AS DE 4 A 5 AÑOS DEL CENTRO INFANTIL PARTICULAR  “RUBÉN DARIO”.  LINEAMIENTO ALTERNATIVO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Población y muestra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Company>SoftPack©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Valued Acer Customer</cp:lastModifiedBy>
  <cp:revision>111</cp:revision>
  <dcterms:created xsi:type="dcterms:W3CDTF">2014-02-11T18:38:31Z</dcterms:created>
  <dcterms:modified xsi:type="dcterms:W3CDTF">2014-03-25T04:50:49Z</dcterms:modified>
</cp:coreProperties>
</file>