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3" r:id="rId3"/>
    <p:sldId id="285" r:id="rId4"/>
    <p:sldId id="286" r:id="rId5"/>
    <p:sldId id="296" r:id="rId6"/>
    <p:sldId id="297" r:id="rId7"/>
    <p:sldId id="287" r:id="rId8"/>
    <p:sldId id="288" r:id="rId9"/>
    <p:sldId id="300" r:id="rId10"/>
    <p:sldId id="289" r:id="rId11"/>
    <p:sldId id="298" r:id="rId12"/>
    <p:sldId id="290" r:id="rId13"/>
    <p:sldId id="301" r:id="rId14"/>
    <p:sldId id="302" r:id="rId15"/>
    <p:sldId id="310" r:id="rId16"/>
    <p:sldId id="305" r:id="rId17"/>
    <p:sldId id="306" r:id="rId18"/>
    <p:sldId id="308" r:id="rId19"/>
    <p:sldId id="309" r:id="rId20"/>
    <p:sldId id="303" r:id="rId21"/>
    <p:sldId id="304" r:id="rId22"/>
    <p:sldId id="291" r:id="rId23"/>
    <p:sldId id="292" r:id="rId24"/>
    <p:sldId id="293" r:id="rId25"/>
    <p:sldId id="294" r:id="rId26"/>
    <p:sldId id="299" r:id="rId27"/>
    <p:sldId id="284" r:id="rId28"/>
  </p:sldIdLst>
  <p:sldSz cx="9144000" cy="5143500" type="screen16x9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AAC6B5"/>
    <a:srgbClr val="9EB786"/>
    <a:srgbClr val="FFFFCC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03" autoAdjust="0"/>
    <p:restoredTop sz="94718" autoAdjust="0"/>
  </p:normalViewPr>
  <p:slideViewPr>
    <p:cSldViewPr>
      <p:cViewPr varScale="1">
        <p:scale>
          <a:sx n="89" d="100"/>
          <a:sy n="89" d="100"/>
        </p:scale>
        <p:origin x="-942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4DF200-5B1A-403E-AD0E-9785A5CFA066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759B6B08-2A78-4913-A77F-BD4E349F9391}">
      <dgm:prSet phldrT="[Texto]"/>
      <dgm:spPr/>
      <dgm:t>
        <a:bodyPr/>
        <a:lstStyle/>
        <a:p>
          <a:r>
            <a:rPr lang="es-EC" dirty="0" smtClean="0"/>
            <a:t>Constitución de la República del 2008</a:t>
          </a:r>
          <a:endParaRPr lang="es-EC" dirty="0"/>
        </a:p>
      </dgm:t>
    </dgm:pt>
    <dgm:pt modelId="{7724E3A1-5944-42C3-B466-ED410761D402}" type="parTrans" cxnId="{9816EF2E-19A4-471D-A31F-5A17D88CAA08}">
      <dgm:prSet/>
      <dgm:spPr/>
      <dgm:t>
        <a:bodyPr/>
        <a:lstStyle/>
        <a:p>
          <a:endParaRPr lang="es-EC"/>
        </a:p>
      </dgm:t>
    </dgm:pt>
    <dgm:pt modelId="{C9C67523-06A4-4B97-AC84-82D8B3A020E1}" type="sibTrans" cxnId="{9816EF2E-19A4-471D-A31F-5A17D88CAA08}">
      <dgm:prSet/>
      <dgm:spPr/>
      <dgm:t>
        <a:bodyPr/>
        <a:lstStyle/>
        <a:p>
          <a:endParaRPr lang="es-EC"/>
        </a:p>
      </dgm:t>
    </dgm:pt>
    <dgm:pt modelId="{C9D7B2A6-2F01-4840-9123-63F6D5CEC183}">
      <dgm:prSet phldrT="[Texto]"/>
      <dgm:spPr/>
      <dgm:t>
        <a:bodyPr/>
        <a:lstStyle/>
        <a:p>
          <a:r>
            <a:rPr lang="es-EC" dirty="0" smtClean="0"/>
            <a:t>Transformación de la estructura económica</a:t>
          </a:r>
          <a:endParaRPr lang="es-EC" dirty="0"/>
        </a:p>
      </dgm:t>
    </dgm:pt>
    <dgm:pt modelId="{9B83ADE1-159A-4543-9E3C-5913A594D374}" type="parTrans" cxnId="{85AA428A-ABF0-4E09-84EC-3B408878483F}">
      <dgm:prSet/>
      <dgm:spPr/>
      <dgm:t>
        <a:bodyPr/>
        <a:lstStyle/>
        <a:p>
          <a:endParaRPr lang="es-EC"/>
        </a:p>
      </dgm:t>
    </dgm:pt>
    <dgm:pt modelId="{1E5BB62E-A814-4A3E-8715-968C6AC3631C}" type="sibTrans" cxnId="{85AA428A-ABF0-4E09-84EC-3B408878483F}">
      <dgm:prSet/>
      <dgm:spPr/>
      <dgm:t>
        <a:bodyPr/>
        <a:lstStyle/>
        <a:p>
          <a:endParaRPr lang="es-EC"/>
        </a:p>
      </dgm:t>
    </dgm:pt>
    <dgm:pt modelId="{153E427C-9081-4686-8406-81D0A757F6CC}">
      <dgm:prSet phldrT="[Texto]"/>
      <dgm:spPr/>
      <dgm:t>
        <a:bodyPr/>
        <a:lstStyle/>
        <a:p>
          <a:r>
            <a:rPr lang="es-EC" dirty="0" smtClean="0"/>
            <a:t>Ser</a:t>
          </a:r>
          <a:r>
            <a:rPr lang="es-EC" baseline="0" dirty="0" smtClean="0"/>
            <a:t> Humano como métrica de transformación</a:t>
          </a:r>
          <a:endParaRPr lang="es-EC" dirty="0"/>
        </a:p>
      </dgm:t>
    </dgm:pt>
    <dgm:pt modelId="{1A42EE75-3228-4B7C-858E-C60305FBFB1F}" type="parTrans" cxnId="{0D545556-F746-4935-9A9C-DC822288A483}">
      <dgm:prSet/>
      <dgm:spPr/>
      <dgm:t>
        <a:bodyPr/>
        <a:lstStyle/>
        <a:p>
          <a:endParaRPr lang="es-EC"/>
        </a:p>
      </dgm:t>
    </dgm:pt>
    <dgm:pt modelId="{15297D91-0A4C-48C2-9112-B6616C4ECFA5}" type="sibTrans" cxnId="{0D545556-F746-4935-9A9C-DC822288A483}">
      <dgm:prSet/>
      <dgm:spPr/>
      <dgm:t>
        <a:bodyPr/>
        <a:lstStyle/>
        <a:p>
          <a:endParaRPr lang="es-EC"/>
        </a:p>
      </dgm:t>
    </dgm:pt>
    <dgm:pt modelId="{DFB9CD6A-EF93-4B6F-B151-CBD102535828}">
      <dgm:prSet/>
      <dgm:spPr/>
      <dgm:t>
        <a:bodyPr/>
        <a:lstStyle/>
        <a:p>
          <a:r>
            <a:rPr lang="es-EC" dirty="0" smtClean="0"/>
            <a:t>Instrucción de la población</a:t>
          </a:r>
          <a:endParaRPr lang="es-EC" dirty="0"/>
        </a:p>
      </dgm:t>
    </dgm:pt>
    <dgm:pt modelId="{C81A5C4E-FC5B-46D8-85A1-58A0EE4EBE4C}" type="parTrans" cxnId="{F04E8042-8733-4A93-9988-77E12B2E85AD}">
      <dgm:prSet/>
      <dgm:spPr/>
      <dgm:t>
        <a:bodyPr/>
        <a:lstStyle/>
        <a:p>
          <a:endParaRPr lang="es-EC"/>
        </a:p>
      </dgm:t>
    </dgm:pt>
    <dgm:pt modelId="{101F7977-E6C8-4003-B504-BC0EF9B04729}" type="sibTrans" cxnId="{F04E8042-8733-4A93-9988-77E12B2E85AD}">
      <dgm:prSet/>
      <dgm:spPr/>
      <dgm:t>
        <a:bodyPr/>
        <a:lstStyle/>
        <a:p>
          <a:endParaRPr lang="es-EC"/>
        </a:p>
      </dgm:t>
    </dgm:pt>
    <dgm:pt modelId="{36FD1533-D18D-4D9B-90E6-A734BB9E7230}">
      <dgm:prSet/>
      <dgm:spPr/>
      <dgm:t>
        <a:bodyPr/>
        <a:lstStyle/>
        <a:p>
          <a:r>
            <a:rPr lang="es-EC" dirty="0" smtClean="0"/>
            <a:t>Programas de maestría en un contexto multidisciplinario</a:t>
          </a:r>
          <a:endParaRPr lang="es-EC" dirty="0"/>
        </a:p>
      </dgm:t>
    </dgm:pt>
    <dgm:pt modelId="{325DE48D-2BF6-4A2D-BAA2-47544C856775}" type="parTrans" cxnId="{02AD1E4B-EFA2-4319-A46F-8A01DF3F21D9}">
      <dgm:prSet/>
      <dgm:spPr/>
      <dgm:t>
        <a:bodyPr/>
        <a:lstStyle/>
        <a:p>
          <a:endParaRPr lang="es-EC"/>
        </a:p>
      </dgm:t>
    </dgm:pt>
    <dgm:pt modelId="{584D9F49-AC7F-42FB-9C38-D710C6DDCFA9}" type="sibTrans" cxnId="{02AD1E4B-EFA2-4319-A46F-8A01DF3F21D9}">
      <dgm:prSet/>
      <dgm:spPr/>
      <dgm:t>
        <a:bodyPr/>
        <a:lstStyle/>
        <a:p>
          <a:endParaRPr lang="es-EC"/>
        </a:p>
      </dgm:t>
    </dgm:pt>
    <dgm:pt modelId="{B6471AFC-A0DD-48B4-A0F5-B43B7EB157E1}" type="pres">
      <dgm:prSet presAssocID="{314DF200-5B1A-403E-AD0E-9785A5CFA06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8AC4893-23EE-46C5-82DB-D8EAC5100A4A}" type="pres">
      <dgm:prSet presAssocID="{314DF200-5B1A-403E-AD0E-9785A5CFA066}" presName="dummyMaxCanvas" presStyleCnt="0">
        <dgm:presLayoutVars/>
      </dgm:prSet>
      <dgm:spPr/>
      <dgm:t>
        <a:bodyPr/>
        <a:lstStyle/>
        <a:p>
          <a:endParaRPr lang="es-EC"/>
        </a:p>
      </dgm:t>
    </dgm:pt>
    <dgm:pt modelId="{921A4357-D641-4720-B03D-4127FDA9BEB1}" type="pres">
      <dgm:prSet presAssocID="{314DF200-5B1A-403E-AD0E-9785A5CFA06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6DFF48-5C83-415E-A98A-3C295EBB5EB2}" type="pres">
      <dgm:prSet presAssocID="{314DF200-5B1A-403E-AD0E-9785A5CFA06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36DCE5-F2DA-4F6B-BBB8-0F810C158210}" type="pres">
      <dgm:prSet presAssocID="{314DF200-5B1A-403E-AD0E-9785A5CFA06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090541-18D3-49E5-8014-6DFF9B888E2A}" type="pres">
      <dgm:prSet presAssocID="{314DF200-5B1A-403E-AD0E-9785A5CFA06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54D7E2-4659-45EE-8B1E-5B8CB3C53608}" type="pres">
      <dgm:prSet presAssocID="{314DF200-5B1A-403E-AD0E-9785A5CFA06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E62D74-E10C-4670-B167-F92DC4D89D5A}" type="pres">
      <dgm:prSet presAssocID="{314DF200-5B1A-403E-AD0E-9785A5CFA06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A3CBF1-7CD7-46C2-A985-A7F1B599FB29}" type="pres">
      <dgm:prSet presAssocID="{314DF200-5B1A-403E-AD0E-9785A5CFA06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824ECE-BDB1-499E-B73A-63DA926C45AC}" type="pres">
      <dgm:prSet presAssocID="{314DF200-5B1A-403E-AD0E-9785A5CFA06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F9B36C-8FE2-4E0E-825B-4E764A8756E2}" type="pres">
      <dgm:prSet presAssocID="{314DF200-5B1A-403E-AD0E-9785A5CFA06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87A996-0E8D-4C23-A263-F8F63D38988D}" type="pres">
      <dgm:prSet presAssocID="{314DF200-5B1A-403E-AD0E-9785A5CFA06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E017A5-C15A-4E65-89DF-36330094D388}" type="pres">
      <dgm:prSet presAssocID="{314DF200-5B1A-403E-AD0E-9785A5CFA06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F2E8E3-8F3C-4319-B2EC-EEF0F50C4BD5}" type="pres">
      <dgm:prSet presAssocID="{314DF200-5B1A-403E-AD0E-9785A5CFA06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F8E713-9D6D-47EA-AED6-9CC258057E05}" type="pres">
      <dgm:prSet presAssocID="{314DF200-5B1A-403E-AD0E-9785A5CFA06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ABB7D2-1F3B-4413-A740-FE22F925DC4E}" type="pres">
      <dgm:prSet presAssocID="{314DF200-5B1A-403E-AD0E-9785A5CFA06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5AA428A-ABF0-4E09-84EC-3B408878483F}" srcId="{314DF200-5B1A-403E-AD0E-9785A5CFA066}" destId="{C9D7B2A6-2F01-4840-9123-63F6D5CEC183}" srcOrd="1" destOrd="0" parTransId="{9B83ADE1-159A-4543-9E3C-5913A594D374}" sibTransId="{1E5BB62E-A814-4A3E-8715-968C6AC3631C}"/>
    <dgm:cxn modelId="{F6C975D9-0962-401E-BE4F-F7079081C905}" type="presOf" srcId="{DFB9CD6A-EF93-4B6F-B151-CBD102535828}" destId="{09090541-18D3-49E5-8014-6DFF9B888E2A}" srcOrd="0" destOrd="0" presId="urn:microsoft.com/office/officeart/2005/8/layout/vProcess5"/>
    <dgm:cxn modelId="{25918235-9573-4BDF-86D4-3FDCCAFD67A6}" type="presOf" srcId="{15297D91-0A4C-48C2-9112-B6616C4ECFA5}" destId="{7C824ECE-BDB1-499E-B73A-63DA926C45AC}" srcOrd="0" destOrd="0" presId="urn:microsoft.com/office/officeart/2005/8/layout/vProcess5"/>
    <dgm:cxn modelId="{40E72B85-E77D-46AE-BA0E-58FB3F49C5A3}" type="presOf" srcId="{DFB9CD6A-EF93-4B6F-B151-CBD102535828}" destId="{07F8E713-9D6D-47EA-AED6-9CC258057E05}" srcOrd="1" destOrd="0" presId="urn:microsoft.com/office/officeart/2005/8/layout/vProcess5"/>
    <dgm:cxn modelId="{663A5F25-91F6-44C1-AB00-E874DA513EE3}" type="presOf" srcId="{153E427C-9081-4686-8406-81D0A757F6CC}" destId="{8EF2E8E3-8F3C-4319-B2EC-EEF0F50C4BD5}" srcOrd="1" destOrd="0" presId="urn:microsoft.com/office/officeart/2005/8/layout/vProcess5"/>
    <dgm:cxn modelId="{9816EF2E-19A4-471D-A31F-5A17D88CAA08}" srcId="{314DF200-5B1A-403E-AD0E-9785A5CFA066}" destId="{759B6B08-2A78-4913-A77F-BD4E349F9391}" srcOrd="0" destOrd="0" parTransId="{7724E3A1-5944-42C3-B466-ED410761D402}" sibTransId="{C9C67523-06A4-4B97-AC84-82D8B3A020E1}"/>
    <dgm:cxn modelId="{1208BCF7-2F1B-45F7-AEAD-B5FE3C2E3D30}" type="presOf" srcId="{101F7977-E6C8-4003-B504-BC0EF9B04729}" destId="{4BF9B36C-8FE2-4E0E-825B-4E764A8756E2}" srcOrd="0" destOrd="0" presId="urn:microsoft.com/office/officeart/2005/8/layout/vProcess5"/>
    <dgm:cxn modelId="{9A08E768-8FFC-49C3-B43B-A2D312D1686A}" type="presOf" srcId="{153E427C-9081-4686-8406-81D0A757F6CC}" destId="{FD36DCE5-F2DA-4F6B-BBB8-0F810C158210}" srcOrd="0" destOrd="0" presId="urn:microsoft.com/office/officeart/2005/8/layout/vProcess5"/>
    <dgm:cxn modelId="{346D4301-FB9A-4ACB-AB86-396DA5390C06}" type="presOf" srcId="{759B6B08-2A78-4913-A77F-BD4E349F9391}" destId="{921A4357-D641-4720-B03D-4127FDA9BEB1}" srcOrd="0" destOrd="0" presId="urn:microsoft.com/office/officeart/2005/8/layout/vProcess5"/>
    <dgm:cxn modelId="{9C797CDA-A8FE-4763-BFB6-65944B018B6F}" type="presOf" srcId="{1E5BB62E-A814-4A3E-8715-968C6AC3631C}" destId="{BEA3CBF1-7CD7-46C2-A985-A7F1B599FB29}" srcOrd="0" destOrd="0" presId="urn:microsoft.com/office/officeart/2005/8/layout/vProcess5"/>
    <dgm:cxn modelId="{D4706649-F97B-4068-8722-F4CBC9743D4A}" type="presOf" srcId="{C9D7B2A6-2F01-4840-9123-63F6D5CEC183}" destId="{3FE017A5-C15A-4E65-89DF-36330094D388}" srcOrd="1" destOrd="0" presId="urn:microsoft.com/office/officeart/2005/8/layout/vProcess5"/>
    <dgm:cxn modelId="{C797F38D-A606-4FBB-AB97-0CB19748F21A}" type="presOf" srcId="{759B6B08-2A78-4913-A77F-BD4E349F9391}" destId="{0C87A996-0E8D-4C23-A263-F8F63D38988D}" srcOrd="1" destOrd="0" presId="urn:microsoft.com/office/officeart/2005/8/layout/vProcess5"/>
    <dgm:cxn modelId="{DB7C4D7A-6953-4FB8-8D74-C1F43DC5861E}" type="presOf" srcId="{C9C67523-06A4-4B97-AC84-82D8B3A020E1}" destId="{D3E62D74-E10C-4670-B167-F92DC4D89D5A}" srcOrd="0" destOrd="0" presId="urn:microsoft.com/office/officeart/2005/8/layout/vProcess5"/>
    <dgm:cxn modelId="{E9CFF29D-AC6B-4840-BA32-FC4AF5D61B50}" type="presOf" srcId="{36FD1533-D18D-4D9B-90E6-A734BB9E7230}" destId="{2554D7E2-4659-45EE-8B1E-5B8CB3C53608}" srcOrd="0" destOrd="0" presId="urn:microsoft.com/office/officeart/2005/8/layout/vProcess5"/>
    <dgm:cxn modelId="{21910883-D206-4105-977D-FE9E949A2642}" type="presOf" srcId="{314DF200-5B1A-403E-AD0E-9785A5CFA066}" destId="{B6471AFC-A0DD-48B4-A0F5-B43B7EB157E1}" srcOrd="0" destOrd="0" presId="urn:microsoft.com/office/officeart/2005/8/layout/vProcess5"/>
    <dgm:cxn modelId="{F04E8042-8733-4A93-9988-77E12B2E85AD}" srcId="{314DF200-5B1A-403E-AD0E-9785A5CFA066}" destId="{DFB9CD6A-EF93-4B6F-B151-CBD102535828}" srcOrd="3" destOrd="0" parTransId="{C81A5C4E-FC5B-46D8-85A1-58A0EE4EBE4C}" sibTransId="{101F7977-E6C8-4003-B504-BC0EF9B04729}"/>
    <dgm:cxn modelId="{7BA8F584-6B19-4656-93B1-3E2F12B4F1B2}" type="presOf" srcId="{C9D7B2A6-2F01-4840-9123-63F6D5CEC183}" destId="{AC6DFF48-5C83-415E-A98A-3C295EBB5EB2}" srcOrd="0" destOrd="0" presId="urn:microsoft.com/office/officeart/2005/8/layout/vProcess5"/>
    <dgm:cxn modelId="{0D545556-F746-4935-9A9C-DC822288A483}" srcId="{314DF200-5B1A-403E-AD0E-9785A5CFA066}" destId="{153E427C-9081-4686-8406-81D0A757F6CC}" srcOrd="2" destOrd="0" parTransId="{1A42EE75-3228-4B7C-858E-C60305FBFB1F}" sibTransId="{15297D91-0A4C-48C2-9112-B6616C4ECFA5}"/>
    <dgm:cxn modelId="{02AD1E4B-EFA2-4319-A46F-8A01DF3F21D9}" srcId="{314DF200-5B1A-403E-AD0E-9785A5CFA066}" destId="{36FD1533-D18D-4D9B-90E6-A734BB9E7230}" srcOrd="4" destOrd="0" parTransId="{325DE48D-2BF6-4A2D-BAA2-47544C856775}" sibTransId="{584D9F49-AC7F-42FB-9C38-D710C6DDCFA9}"/>
    <dgm:cxn modelId="{B6B82F6B-E4CF-4576-8A40-585F9D034A26}" type="presOf" srcId="{36FD1533-D18D-4D9B-90E6-A734BB9E7230}" destId="{4FABB7D2-1F3B-4413-A740-FE22F925DC4E}" srcOrd="1" destOrd="0" presId="urn:microsoft.com/office/officeart/2005/8/layout/vProcess5"/>
    <dgm:cxn modelId="{31133F1F-B666-4A24-B5BA-4C04DF2286A7}" type="presParOf" srcId="{B6471AFC-A0DD-48B4-A0F5-B43B7EB157E1}" destId="{28AC4893-23EE-46C5-82DB-D8EAC5100A4A}" srcOrd="0" destOrd="0" presId="urn:microsoft.com/office/officeart/2005/8/layout/vProcess5"/>
    <dgm:cxn modelId="{9F21ED23-5614-4045-8353-82B768582447}" type="presParOf" srcId="{B6471AFC-A0DD-48B4-A0F5-B43B7EB157E1}" destId="{921A4357-D641-4720-B03D-4127FDA9BEB1}" srcOrd="1" destOrd="0" presId="urn:microsoft.com/office/officeart/2005/8/layout/vProcess5"/>
    <dgm:cxn modelId="{2C5CCE44-5FEF-4BF1-B616-4F90419EB223}" type="presParOf" srcId="{B6471AFC-A0DD-48B4-A0F5-B43B7EB157E1}" destId="{AC6DFF48-5C83-415E-A98A-3C295EBB5EB2}" srcOrd="2" destOrd="0" presId="urn:microsoft.com/office/officeart/2005/8/layout/vProcess5"/>
    <dgm:cxn modelId="{CF296A91-664D-4CEF-8F11-114966B0247B}" type="presParOf" srcId="{B6471AFC-A0DD-48B4-A0F5-B43B7EB157E1}" destId="{FD36DCE5-F2DA-4F6B-BBB8-0F810C158210}" srcOrd="3" destOrd="0" presId="urn:microsoft.com/office/officeart/2005/8/layout/vProcess5"/>
    <dgm:cxn modelId="{62E6B7E8-8843-4AFA-9DFE-0D0B15DDC14B}" type="presParOf" srcId="{B6471AFC-A0DD-48B4-A0F5-B43B7EB157E1}" destId="{09090541-18D3-49E5-8014-6DFF9B888E2A}" srcOrd="4" destOrd="0" presId="urn:microsoft.com/office/officeart/2005/8/layout/vProcess5"/>
    <dgm:cxn modelId="{AAD252A1-7C01-4BD4-9626-428F4DD9B904}" type="presParOf" srcId="{B6471AFC-A0DD-48B4-A0F5-B43B7EB157E1}" destId="{2554D7E2-4659-45EE-8B1E-5B8CB3C53608}" srcOrd="5" destOrd="0" presId="urn:microsoft.com/office/officeart/2005/8/layout/vProcess5"/>
    <dgm:cxn modelId="{8745CED0-FD73-45CE-94ED-119D779995EB}" type="presParOf" srcId="{B6471AFC-A0DD-48B4-A0F5-B43B7EB157E1}" destId="{D3E62D74-E10C-4670-B167-F92DC4D89D5A}" srcOrd="6" destOrd="0" presId="urn:microsoft.com/office/officeart/2005/8/layout/vProcess5"/>
    <dgm:cxn modelId="{18A9267B-C5F4-4F91-B76C-227F83BE15E4}" type="presParOf" srcId="{B6471AFC-A0DD-48B4-A0F5-B43B7EB157E1}" destId="{BEA3CBF1-7CD7-46C2-A985-A7F1B599FB29}" srcOrd="7" destOrd="0" presId="urn:microsoft.com/office/officeart/2005/8/layout/vProcess5"/>
    <dgm:cxn modelId="{5B4BC653-BCEF-4611-998B-6627D878DF86}" type="presParOf" srcId="{B6471AFC-A0DD-48B4-A0F5-B43B7EB157E1}" destId="{7C824ECE-BDB1-499E-B73A-63DA926C45AC}" srcOrd="8" destOrd="0" presId="urn:microsoft.com/office/officeart/2005/8/layout/vProcess5"/>
    <dgm:cxn modelId="{0EBBB173-2E15-408E-BBBC-CAC05E6EF96C}" type="presParOf" srcId="{B6471AFC-A0DD-48B4-A0F5-B43B7EB157E1}" destId="{4BF9B36C-8FE2-4E0E-825B-4E764A8756E2}" srcOrd="9" destOrd="0" presId="urn:microsoft.com/office/officeart/2005/8/layout/vProcess5"/>
    <dgm:cxn modelId="{FA1E25E3-DF1E-4E76-9D49-609085CEAFFC}" type="presParOf" srcId="{B6471AFC-A0DD-48B4-A0F5-B43B7EB157E1}" destId="{0C87A996-0E8D-4C23-A263-F8F63D38988D}" srcOrd="10" destOrd="0" presId="urn:microsoft.com/office/officeart/2005/8/layout/vProcess5"/>
    <dgm:cxn modelId="{5BF1C201-ADEF-4D08-A63C-EACE35EFB3CD}" type="presParOf" srcId="{B6471AFC-A0DD-48B4-A0F5-B43B7EB157E1}" destId="{3FE017A5-C15A-4E65-89DF-36330094D388}" srcOrd="11" destOrd="0" presId="urn:microsoft.com/office/officeart/2005/8/layout/vProcess5"/>
    <dgm:cxn modelId="{9E42B1D3-0E22-40C9-9957-4D34143B86BD}" type="presParOf" srcId="{B6471AFC-A0DD-48B4-A0F5-B43B7EB157E1}" destId="{8EF2E8E3-8F3C-4319-B2EC-EEF0F50C4BD5}" srcOrd="12" destOrd="0" presId="urn:microsoft.com/office/officeart/2005/8/layout/vProcess5"/>
    <dgm:cxn modelId="{D0D32610-E186-4D59-81A5-6229265D2F37}" type="presParOf" srcId="{B6471AFC-A0DD-48B4-A0F5-B43B7EB157E1}" destId="{07F8E713-9D6D-47EA-AED6-9CC258057E05}" srcOrd="13" destOrd="0" presId="urn:microsoft.com/office/officeart/2005/8/layout/vProcess5"/>
    <dgm:cxn modelId="{5C54A859-2931-49EC-A33E-A417AEFC01E8}" type="presParOf" srcId="{B6471AFC-A0DD-48B4-A0F5-B43B7EB157E1}" destId="{4FABB7D2-1F3B-4413-A740-FE22F925DC4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C38EEE-49E9-40D2-B1EB-5C510C5E2112}" type="doc">
      <dgm:prSet loTypeId="urn:microsoft.com/office/officeart/2005/8/layout/hList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9FA98598-9E51-4688-A147-5132CBF79DF0}">
      <dgm:prSet phldrT="[Texto]"/>
      <dgm:spPr/>
      <dgm:t>
        <a:bodyPr/>
        <a:lstStyle/>
        <a:p>
          <a:r>
            <a:rPr lang="es-EC" i="1" dirty="0" smtClean="0"/>
            <a:t>Fase I: Contextualización del programa</a:t>
          </a:r>
          <a:endParaRPr lang="es-EC" i="1" dirty="0"/>
        </a:p>
      </dgm:t>
    </dgm:pt>
    <dgm:pt modelId="{0CD387CF-1496-4DF1-8D0C-E09EBDCA1BC2}" type="parTrans" cxnId="{3B1C9501-1B88-47FF-BADD-0E19C247814E}">
      <dgm:prSet/>
      <dgm:spPr/>
      <dgm:t>
        <a:bodyPr/>
        <a:lstStyle/>
        <a:p>
          <a:endParaRPr lang="es-EC"/>
        </a:p>
      </dgm:t>
    </dgm:pt>
    <dgm:pt modelId="{3B2DADE1-29AD-43D7-863B-98D710BC9923}" type="sibTrans" cxnId="{3B1C9501-1B88-47FF-BADD-0E19C247814E}">
      <dgm:prSet/>
      <dgm:spPr/>
      <dgm:t>
        <a:bodyPr/>
        <a:lstStyle/>
        <a:p>
          <a:endParaRPr lang="es-EC"/>
        </a:p>
      </dgm:t>
    </dgm:pt>
    <dgm:pt modelId="{9EE9EEF0-784A-41DA-B600-40F0AA3EE24C}">
      <dgm:prSet phldrT="[Texto]"/>
      <dgm:spPr/>
      <dgm:t>
        <a:bodyPr anchor="ctr"/>
        <a:lstStyle/>
        <a:p>
          <a:r>
            <a:rPr lang="es-EC" dirty="0" smtClean="0"/>
            <a:t>Programa con trece promociones.</a:t>
          </a:r>
          <a:endParaRPr lang="es-EC" dirty="0"/>
        </a:p>
      </dgm:t>
    </dgm:pt>
    <dgm:pt modelId="{390F097D-797A-4BF5-B0E2-20211B85D107}" type="parTrans" cxnId="{35E7872C-A1AB-40B9-AF08-B172D6E1B1EE}">
      <dgm:prSet/>
      <dgm:spPr/>
      <dgm:t>
        <a:bodyPr/>
        <a:lstStyle/>
        <a:p>
          <a:endParaRPr lang="es-EC"/>
        </a:p>
      </dgm:t>
    </dgm:pt>
    <dgm:pt modelId="{AD47AF6E-0200-4FDE-A90B-90D1A4FE2E14}" type="sibTrans" cxnId="{35E7872C-A1AB-40B9-AF08-B172D6E1B1EE}">
      <dgm:prSet/>
      <dgm:spPr/>
      <dgm:t>
        <a:bodyPr/>
        <a:lstStyle/>
        <a:p>
          <a:endParaRPr lang="es-EC"/>
        </a:p>
      </dgm:t>
    </dgm:pt>
    <dgm:pt modelId="{CFAE7DA5-5FCC-44CE-8828-68712463E9A0}">
      <dgm:prSet phldrT="[Texto]"/>
      <dgm:spPr/>
      <dgm:t>
        <a:bodyPr anchor="ctr"/>
        <a:lstStyle/>
        <a:p>
          <a:r>
            <a:rPr lang="es-EC" dirty="0" smtClean="0"/>
            <a:t>Cultura organizacional.</a:t>
          </a:r>
          <a:endParaRPr lang="es-EC" dirty="0"/>
        </a:p>
      </dgm:t>
    </dgm:pt>
    <dgm:pt modelId="{A887D31D-D7FE-4906-BF2A-8C301AE7FA9F}" type="parTrans" cxnId="{4C352A78-4C6A-4982-95FA-B8F9238B5C77}">
      <dgm:prSet/>
      <dgm:spPr/>
      <dgm:t>
        <a:bodyPr/>
        <a:lstStyle/>
        <a:p>
          <a:endParaRPr lang="es-EC"/>
        </a:p>
      </dgm:t>
    </dgm:pt>
    <dgm:pt modelId="{00DE1CCC-ED9F-4415-B961-F04769A7FE0F}" type="sibTrans" cxnId="{4C352A78-4C6A-4982-95FA-B8F9238B5C77}">
      <dgm:prSet/>
      <dgm:spPr/>
      <dgm:t>
        <a:bodyPr/>
        <a:lstStyle/>
        <a:p>
          <a:endParaRPr lang="es-EC"/>
        </a:p>
      </dgm:t>
    </dgm:pt>
    <dgm:pt modelId="{0734EB20-57B1-49EC-B373-8F70AD142A93}">
      <dgm:prSet phldrT="[Texto]"/>
      <dgm:spPr/>
      <dgm:t>
        <a:bodyPr/>
        <a:lstStyle/>
        <a:p>
          <a:r>
            <a:rPr lang="es-EC" i="1" dirty="0" smtClean="0"/>
            <a:t>Fase II:</a:t>
          </a:r>
        </a:p>
        <a:p>
          <a:r>
            <a:rPr lang="es-EC" i="1" dirty="0" smtClean="0"/>
            <a:t>Deconstrucción curricular</a:t>
          </a:r>
          <a:endParaRPr lang="es-EC" i="1" dirty="0"/>
        </a:p>
      </dgm:t>
    </dgm:pt>
    <dgm:pt modelId="{CB0DDB29-1FD4-4AD7-ABF1-C39A0B3207D9}" type="parTrans" cxnId="{CA648C7F-E898-4B58-A752-4876A305A5FB}">
      <dgm:prSet/>
      <dgm:spPr/>
      <dgm:t>
        <a:bodyPr/>
        <a:lstStyle/>
        <a:p>
          <a:endParaRPr lang="es-EC"/>
        </a:p>
      </dgm:t>
    </dgm:pt>
    <dgm:pt modelId="{9E2E7A07-78D2-4FB8-B545-9DEA1881A856}" type="sibTrans" cxnId="{CA648C7F-E898-4B58-A752-4876A305A5FB}">
      <dgm:prSet/>
      <dgm:spPr/>
      <dgm:t>
        <a:bodyPr/>
        <a:lstStyle/>
        <a:p>
          <a:endParaRPr lang="es-EC"/>
        </a:p>
      </dgm:t>
    </dgm:pt>
    <dgm:pt modelId="{DF461343-1803-4AEF-982D-3EF937969452}">
      <dgm:prSet phldrT="[Texto]"/>
      <dgm:spPr/>
      <dgm:t>
        <a:bodyPr anchor="ctr"/>
        <a:lstStyle/>
        <a:p>
          <a:r>
            <a:rPr lang="es-EC" dirty="0" smtClean="0"/>
            <a:t>Campos de conocimiento deben ir acorde con las necesidades de formación para la resolución de problemas sociales.</a:t>
          </a:r>
          <a:endParaRPr lang="es-EC" dirty="0"/>
        </a:p>
      </dgm:t>
    </dgm:pt>
    <dgm:pt modelId="{950F9E76-6CD4-4F7C-9C2C-F8A9BDD02677}" type="parTrans" cxnId="{4052F058-93C6-42E8-8728-FB17B14964BD}">
      <dgm:prSet/>
      <dgm:spPr/>
      <dgm:t>
        <a:bodyPr/>
        <a:lstStyle/>
        <a:p>
          <a:endParaRPr lang="es-EC"/>
        </a:p>
      </dgm:t>
    </dgm:pt>
    <dgm:pt modelId="{0AE29AFC-B3D1-40F0-857F-BB9C8DDCB764}" type="sibTrans" cxnId="{4052F058-93C6-42E8-8728-FB17B14964BD}">
      <dgm:prSet/>
      <dgm:spPr/>
      <dgm:t>
        <a:bodyPr/>
        <a:lstStyle/>
        <a:p>
          <a:endParaRPr lang="es-EC"/>
        </a:p>
      </dgm:t>
    </dgm:pt>
    <dgm:pt modelId="{D44944DC-98FD-4729-923A-69B961494386}">
      <dgm:prSet phldrT="[Texto]"/>
      <dgm:spPr/>
      <dgm:t>
        <a:bodyPr anchor="ctr"/>
        <a:lstStyle/>
        <a:p>
          <a:r>
            <a:rPr lang="es-EC" dirty="0" smtClean="0"/>
            <a:t>Proyecto vigente le apuesta al pragmatismo del marketing.</a:t>
          </a:r>
          <a:endParaRPr lang="es-EC" dirty="0"/>
        </a:p>
      </dgm:t>
    </dgm:pt>
    <dgm:pt modelId="{6F742832-F173-463D-9655-AE6D7DFBD2A6}" type="parTrans" cxnId="{2DF0D035-5276-4F77-8432-DCDC80C473DF}">
      <dgm:prSet/>
      <dgm:spPr/>
      <dgm:t>
        <a:bodyPr/>
        <a:lstStyle/>
        <a:p>
          <a:endParaRPr lang="es-EC"/>
        </a:p>
      </dgm:t>
    </dgm:pt>
    <dgm:pt modelId="{3E91EA7E-B502-4A2C-AFC6-D4692593EEDD}" type="sibTrans" cxnId="{2DF0D035-5276-4F77-8432-DCDC80C473DF}">
      <dgm:prSet/>
      <dgm:spPr/>
      <dgm:t>
        <a:bodyPr/>
        <a:lstStyle/>
        <a:p>
          <a:endParaRPr lang="es-EC"/>
        </a:p>
      </dgm:t>
    </dgm:pt>
    <dgm:pt modelId="{234CDDFC-8B66-4A92-97DD-9D65AD922AA4}">
      <dgm:prSet phldrT="[Texto]"/>
      <dgm:spPr/>
      <dgm:t>
        <a:bodyPr/>
        <a:lstStyle/>
        <a:p>
          <a:r>
            <a:rPr lang="es-EC" i="1" dirty="0" smtClean="0"/>
            <a:t>Fase III:</a:t>
          </a:r>
        </a:p>
        <a:p>
          <a:r>
            <a:rPr lang="es-EC" i="1" dirty="0" smtClean="0"/>
            <a:t>Reconstrucción curricular</a:t>
          </a:r>
          <a:endParaRPr lang="es-EC" i="1" dirty="0"/>
        </a:p>
      </dgm:t>
    </dgm:pt>
    <dgm:pt modelId="{D3224907-B41E-457C-9494-6B3CB71D490E}" type="parTrans" cxnId="{CC877A3E-BC47-4F73-B084-9421B863F71F}">
      <dgm:prSet/>
      <dgm:spPr/>
      <dgm:t>
        <a:bodyPr/>
        <a:lstStyle/>
        <a:p>
          <a:endParaRPr lang="es-EC"/>
        </a:p>
      </dgm:t>
    </dgm:pt>
    <dgm:pt modelId="{E68EEA70-CB55-486E-974B-A9D60F755879}" type="sibTrans" cxnId="{CC877A3E-BC47-4F73-B084-9421B863F71F}">
      <dgm:prSet/>
      <dgm:spPr/>
      <dgm:t>
        <a:bodyPr/>
        <a:lstStyle/>
        <a:p>
          <a:endParaRPr lang="es-EC"/>
        </a:p>
      </dgm:t>
    </dgm:pt>
    <dgm:pt modelId="{592F50B6-2776-485F-BDFF-7376098911AF}">
      <dgm:prSet phldrT="[Texto]"/>
      <dgm:spPr/>
      <dgm:t>
        <a:bodyPr anchor="ctr"/>
        <a:lstStyle/>
        <a:p>
          <a:r>
            <a:rPr lang="es-EC" dirty="0" smtClean="0"/>
            <a:t>Integración de nuevos criterios, contenidos y programas.</a:t>
          </a:r>
          <a:endParaRPr lang="es-EC" dirty="0"/>
        </a:p>
      </dgm:t>
    </dgm:pt>
    <dgm:pt modelId="{0D78BE89-4DCA-44FC-BD62-BA71A58E63D7}" type="parTrans" cxnId="{8836AFDB-4F40-480E-919A-5B605ED60579}">
      <dgm:prSet/>
      <dgm:spPr/>
      <dgm:t>
        <a:bodyPr/>
        <a:lstStyle/>
        <a:p>
          <a:endParaRPr lang="es-EC"/>
        </a:p>
      </dgm:t>
    </dgm:pt>
    <dgm:pt modelId="{A5741A8F-444C-46F9-AB26-40FE02B1D63C}" type="sibTrans" cxnId="{8836AFDB-4F40-480E-919A-5B605ED60579}">
      <dgm:prSet/>
      <dgm:spPr/>
      <dgm:t>
        <a:bodyPr/>
        <a:lstStyle/>
        <a:p>
          <a:endParaRPr lang="es-EC"/>
        </a:p>
      </dgm:t>
    </dgm:pt>
    <dgm:pt modelId="{CA4C69BF-432A-4B03-9A0A-A5E57FA99C67}">
      <dgm:prSet phldrT="[Texto]"/>
      <dgm:spPr/>
      <dgm:t>
        <a:bodyPr anchor="ctr"/>
        <a:lstStyle/>
        <a:p>
          <a:r>
            <a:rPr lang="es-EC" dirty="0" smtClean="0"/>
            <a:t>Leyes y políticas.</a:t>
          </a:r>
          <a:endParaRPr lang="es-EC" dirty="0"/>
        </a:p>
      </dgm:t>
    </dgm:pt>
    <dgm:pt modelId="{2178EAC7-E576-4150-AD21-B3174309E1B3}" type="parTrans" cxnId="{941FB0FC-3FD4-41E1-A660-017D2D8DDCD5}">
      <dgm:prSet/>
      <dgm:spPr/>
      <dgm:t>
        <a:bodyPr/>
        <a:lstStyle/>
        <a:p>
          <a:endParaRPr lang="es-EC"/>
        </a:p>
      </dgm:t>
    </dgm:pt>
    <dgm:pt modelId="{6A7A6564-549C-4103-A736-AEB146D82F5F}" type="sibTrans" cxnId="{941FB0FC-3FD4-41E1-A660-017D2D8DDCD5}">
      <dgm:prSet/>
      <dgm:spPr/>
      <dgm:t>
        <a:bodyPr/>
        <a:lstStyle/>
        <a:p>
          <a:endParaRPr lang="es-EC"/>
        </a:p>
      </dgm:t>
    </dgm:pt>
    <dgm:pt modelId="{60E918D5-86ED-4796-99E5-E6AD2C5ED187}">
      <dgm:prSet phldrT="[Texto]"/>
      <dgm:spPr/>
      <dgm:t>
        <a:bodyPr anchor="ctr"/>
        <a:lstStyle/>
        <a:p>
          <a:r>
            <a:rPr lang="es-EC" dirty="0" smtClean="0"/>
            <a:t>Conocimiento e innovación.</a:t>
          </a:r>
          <a:endParaRPr lang="es-EC" dirty="0"/>
        </a:p>
      </dgm:t>
    </dgm:pt>
    <dgm:pt modelId="{2500222E-9477-4FA8-AD19-7C96217F1957}" type="parTrans" cxnId="{299C648C-C00B-4B26-927E-8F8F0E4E32F4}">
      <dgm:prSet/>
      <dgm:spPr/>
      <dgm:t>
        <a:bodyPr/>
        <a:lstStyle/>
        <a:p>
          <a:endParaRPr lang="es-EC"/>
        </a:p>
      </dgm:t>
    </dgm:pt>
    <dgm:pt modelId="{FFA41CEC-BC8B-4124-8AA6-5AA283DB0358}" type="sibTrans" cxnId="{299C648C-C00B-4B26-927E-8F8F0E4E32F4}">
      <dgm:prSet/>
      <dgm:spPr/>
      <dgm:t>
        <a:bodyPr/>
        <a:lstStyle/>
        <a:p>
          <a:endParaRPr lang="es-EC"/>
        </a:p>
      </dgm:t>
    </dgm:pt>
    <dgm:pt modelId="{DFA0085C-0F16-4C78-84E8-48E67A74B0C6}">
      <dgm:prSet phldrT="[Texto]"/>
      <dgm:spPr/>
      <dgm:t>
        <a:bodyPr anchor="ctr"/>
        <a:lstStyle/>
        <a:p>
          <a:r>
            <a:rPr lang="es-EC" dirty="0" smtClean="0"/>
            <a:t>Currículo.</a:t>
          </a:r>
          <a:endParaRPr lang="es-EC" dirty="0"/>
        </a:p>
      </dgm:t>
    </dgm:pt>
    <dgm:pt modelId="{00EBB025-B9DF-42F4-A4B4-F0CE531C967D}" type="parTrans" cxnId="{88CA77D0-06FC-43C1-87DC-95D9FC792B6C}">
      <dgm:prSet/>
      <dgm:spPr/>
      <dgm:t>
        <a:bodyPr/>
        <a:lstStyle/>
        <a:p>
          <a:endParaRPr lang="es-EC"/>
        </a:p>
      </dgm:t>
    </dgm:pt>
    <dgm:pt modelId="{E47AD17C-1B87-44A9-9E25-74F35F2F0DF9}" type="sibTrans" cxnId="{88CA77D0-06FC-43C1-87DC-95D9FC792B6C}">
      <dgm:prSet/>
      <dgm:spPr/>
      <dgm:t>
        <a:bodyPr/>
        <a:lstStyle/>
        <a:p>
          <a:endParaRPr lang="es-EC"/>
        </a:p>
      </dgm:t>
    </dgm:pt>
    <dgm:pt modelId="{1FA6AA46-A87F-4A00-827F-46AEB636E6CF}">
      <dgm:prSet phldrT="[Texto]"/>
      <dgm:spPr/>
      <dgm:t>
        <a:bodyPr anchor="ctr"/>
        <a:lstStyle/>
        <a:p>
          <a:r>
            <a:rPr lang="es-EC" dirty="0" smtClean="0"/>
            <a:t>Perspectiva tecnológica.</a:t>
          </a:r>
          <a:endParaRPr lang="es-EC" dirty="0"/>
        </a:p>
      </dgm:t>
    </dgm:pt>
    <dgm:pt modelId="{9915F9D6-4DA9-43F8-B3C4-F9E2421E36D8}" type="parTrans" cxnId="{62092F15-7B6E-410E-A79D-5085D56625A6}">
      <dgm:prSet/>
      <dgm:spPr/>
      <dgm:t>
        <a:bodyPr/>
        <a:lstStyle/>
        <a:p>
          <a:endParaRPr lang="es-EC"/>
        </a:p>
      </dgm:t>
    </dgm:pt>
    <dgm:pt modelId="{2DC87196-0871-4A79-B631-452073693F4D}" type="sibTrans" cxnId="{62092F15-7B6E-410E-A79D-5085D56625A6}">
      <dgm:prSet/>
      <dgm:spPr/>
      <dgm:t>
        <a:bodyPr/>
        <a:lstStyle/>
        <a:p>
          <a:endParaRPr lang="es-EC"/>
        </a:p>
      </dgm:t>
    </dgm:pt>
    <dgm:pt modelId="{B22E067A-8B6D-4C4E-B8AC-46568F271F29}">
      <dgm:prSet phldrT="[Texto]"/>
      <dgm:spPr/>
      <dgm:t>
        <a:bodyPr anchor="ctr"/>
        <a:lstStyle/>
        <a:p>
          <a:r>
            <a:rPr lang="es-EC" dirty="0" smtClean="0"/>
            <a:t>Talento humano.</a:t>
          </a:r>
          <a:endParaRPr lang="es-EC" dirty="0"/>
        </a:p>
      </dgm:t>
    </dgm:pt>
    <dgm:pt modelId="{341C68E1-9E2A-4149-AE13-9FB020E3A655}" type="parTrans" cxnId="{8B6D3379-6159-4187-9936-2B83A7C8B2D4}">
      <dgm:prSet/>
      <dgm:spPr/>
      <dgm:t>
        <a:bodyPr/>
        <a:lstStyle/>
        <a:p>
          <a:endParaRPr lang="es-EC"/>
        </a:p>
      </dgm:t>
    </dgm:pt>
    <dgm:pt modelId="{56FDDFD2-D8D7-4F87-9186-DFBF0A87DBA4}" type="sibTrans" cxnId="{8B6D3379-6159-4187-9936-2B83A7C8B2D4}">
      <dgm:prSet/>
      <dgm:spPr/>
      <dgm:t>
        <a:bodyPr/>
        <a:lstStyle/>
        <a:p>
          <a:endParaRPr lang="es-EC"/>
        </a:p>
      </dgm:t>
    </dgm:pt>
    <dgm:pt modelId="{F791107F-A509-4A6E-B1DB-5F60A2B80166}">
      <dgm:prSet phldrT="[Texto]"/>
      <dgm:spPr/>
      <dgm:t>
        <a:bodyPr anchor="ctr"/>
        <a:lstStyle/>
        <a:p>
          <a:r>
            <a:rPr lang="es-EC" dirty="0" smtClean="0"/>
            <a:t>Infraestructura.</a:t>
          </a:r>
          <a:endParaRPr lang="es-EC" dirty="0"/>
        </a:p>
      </dgm:t>
    </dgm:pt>
    <dgm:pt modelId="{97880907-F3CF-41B8-A151-68815C8AD804}" type="parTrans" cxnId="{DD61DF64-BEF5-4596-BE4D-09DA3C52C5F3}">
      <dgm:prSet/>
      <dgm:spPr/>
      <dgm:t>
        <a:bodyPr/>
        <a:lstStyle/>
        <a:p>
          <a:endParaRPr lang="es-EC"/>
        </a:p>
      </dgm:t>
    </dgm:pt>
    <dgm:pt modelId="{15B5E640-86AF-4202-952C-872DE185C246}" type="sibTrans" cxnId="{DD61DF64-BEF5-4596-BE4D-09DA3C52C5F3}">
      <dgm:prSet/>
      <dgm:spPr/>
      <dgm:t>
        <a:bodyPr/>
        <a:lstStyle/>
        <a:p>
          <a:endParaRPr lang="es-EC"/>
        </a:p>
      </dgm:t>
    </dgm:pt>
    <dgm:pt modelId="{7BAAD1A7-F345-4E78-B765-E54CE3D8B77A}">
      <dgm:prSet phldrT="[Texto]"/>
      <dgm:spPr/>
      <dgm:t>
        <a:bodyPr anchor="ctr"/>
        <a:lstStyle/>
        <a:p>
          <a:r>
            <a:rPr lang="es-EC" dirty="0" smtClean="0"/>
            <a:t>Proyección social.</a:t>
          </a:r>
          <a:endParaRPr lang="es-EC" dirty="0"/>
        </a:p>
      </dgm:t>
    </dgm:pt>
    <dgm:pt modelId="{B753D92A-720A-4C56-8D68-44D7A41CDCAA}" type="parTrans" cxnId="{E37D2642-BC40-43A9-9568-C7452EE9CF8A}">
      <dgm:prSet/>
      <dgm:spPr/>
      <dgm:t>
        <a:bodyPr/>
        <a:lstStyle/>
        <a:p>
          <a:endParaRPr lang="es-EC"/>
        </a:p>
      </dgm:t>
    </dgm:pt>
    <dgm:pt modelId="{9AC763CD-2A48-40ED-9A55-1204FD7C2B2F}" type="sibTrans" cxnId="{E37D2642-BC40-43A9-9568-C7452EE9CF8A}">
      <dgm:prSet/>
      <dgm:spPr/>
      <dgm:t>
        <a:bodyPr/>
        <a:lstStyle/>
        <a:p>
          <a:endParaRPr lang="es-EC"/>
        </a:p>
      </dgm:t>
    </dgm:pt>
    <dgm:pt modelId="{C7531C81-5074-446F-808B-D63F9521CBE8}">
      <dgm:prSet phldrT="[Texto]"/>
      <dgm:spPr/>
      <dgm:t>
        <a:bodyPr anchor="ctr"/>
        <a:lstStyle/>
        <a:p>
          <a:r>
            <a:rPr lang="es-EC" dirty="0" smtClean="0"/>
            <a:t>Primer mercado objetivo: la empresa privada.</a:t>
          </a:r>
          <a:endParaRPr lang="es-EC" dirty="0"/>
        </a:p>
      </dgm:t>
    </dgm:pt>
    <dgm:pt modelId="{C028E8C5-ACEB-4ED3-8AB4-9F9B21DEB658}" type="parTrans" cxnId="{3D00C127-0D17-4415-B247-EBEDDC5ABC31}">
      <dgm:prSet/>
      <dgm:spPr/>
      <dgm:t>
        <a:bodyPr/>
        <a:lstStyle/>
        <a:p>
          <a:endParaRPr lang="es-EC"/>
        </a:p>
      </dgm:t>
    </dgm:pt>
    <dgm:pt modelId="{B2F18BAA-EB6F-4A6C-AC26-5A5236834EE1}" type="sibTrans" cxnId="{3D00C127-0D17-4415-B247-EBEDDC5ABC31}">
      <dgm:prSet/>
      <dgm:spPr/>
      <dgm:t>
        <a:bodyPr/>
        <a:lstStyle/>
        <a:p>
          <a:endParaRPr lang="es-EC"/>
        </a:p>
      </dgm:t>
    </dgm:pt>
    <dgm:pt modelId="{B0A48148-D283-47D3-BFDF-62BFA47346C4}">
      <dgm:prSet phldrT="[Texto]"/>
      <dgm:spPr/>
      <dgm:t>
        <a:bodyPr anchor="ctr"/>
        <a:lstStyle/>
        <a:p>
          <a:r>
            <a:rPr lang="es-EC" dirty="0" smtClean="0"/>
            <a:t>Problemas con la metodología.</a:t>
          </a:r>
          <a:endParaRPr lang="es-EC" dirty="0"/>
        </a:p>
      </dgm:t>
    </dgm:pt>
    <dgm:pt modelId="{FF991D73-5F41-4337-9FE9-CB1ACAAA8E89}" type="parTrans" cxnId="{32E70632-84DE-4DE1-963A-65E5B91EB73D}">
      <dgm:prSet/>
      <dgm:spPr/>
      <dgm:t>
        <a:bodyPr/>
        <a:lstStyle/>
        <a:p>
          <a:endParaRPr lang="es-EC"/>
        </a:p>
      </dgm:t>
    </dgm:pt>
    <dgm:pt modelId="{40F2F75B-05C1-4478-907A-1C7F5C2B6BFF}" type="sibTrans" cxnId="{32E70632-84DE-4DE1-963A-65E5B91EB73D}">
      <dgm:prSet/>
      <dgm:spPr/>
      <dgm:t>
        <a:bodyPr/>
        <a:lstStyle/>
        <a:p>
          <a:endParaRPr lang="es-EC"/>
        </a:p>
      </dgm:t>
    </dgm:pt>
    <dgm:pt modelId="{07DBF7B1-38DE-41A0-B171-14449C8D7157}">
      <dgm:prSet phldrT="[Texto]"/>
      <dgm:spPr/>
      <dgm:t>
        <a:bodyPr anchor="ctr"/>
        <a:lstStyle/>
        <a:p>
          <a:r>
            <a:rPr lang="es-EC" dirty="0" smtClean="0"/>
            <a:t>Aumentar la cualificación de un profesional para cargos en el área de marketing.</a:t>
          </a:r>
          <a:endParaRPr lang="es-EC" dirty="0"/>
        </a:p>
      </dgm:t>
    </dgm:pt>
    <dgm:pt modelId="{5AC8004A-262E-4BAB-B9C0-6C841D067211}" type="parTrans" cxnId="{C1A43EBF-C622-4A41-8371-3BD1C129F8D3}">
      <dgm:prSet/>
      <dgm:spPr/>
      <dgm:t>
        <a:bodyPr/>
        <a:lstStyle/>
        <a:p>
          <a:endParaRPr lang="es-EC"/>
        </a:p>
      </dgm:t>
    </dgm:pt>
    <dgm:pt modelId="{757CA378-90B4-462C-9A28-2E8BC18CD7AC}" type="sibTrans" cxnId="{C1A43EBF-C622-4A41-8371-3BD1C129F8D3}">
      <dgm:prSet/>
      <dgm:spPr/>
      <dgm:t>
        <a:bodyPr/>
        <a:lstStyle/>
        <a:p>
          <a:endParaRPr lang="es-EC"/>
        </a:p>
      </dgm:t>
    </dgm:pt>
    <dgm:pt modelId="{2E3E7B0F-EF30-469F-92F0-3CE64CEFE563}" type="pres">
      <dgm:prSet presAssocID="{06C38EEE-49E9-40D2-B1EB-5C510C5E21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9724D6E-C616-47E4-9DC4-FC69162360A9}" type="pres">
      <dgm:prSet presAssocID="{9FA98598-9E51-4688-A147-5132CBF79DF0}" presName="composite" presStyleCnt="0"/>
      <dgm:spPr/>
    </dgm:pt>
    <dgm:pt modelId="{16CE49E6-60EA-4F20-AFD4-94C323CBE1C5}" type="pres">
      <dgm:prSet presAssocID="{9FA98598-9E51-4688-A147-5132CBF79DF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840E6A-872C-4E6F-B81E-B38D48787CE5}" type="pres">
      <dgm:prSet presAssocID="{9FA98598-9E51-4688-A147-5132CBF79DF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A4B21A-0102-40E4-B879-0CD09B868402}" type="pres">
      <dgm:prSet presAssocID="{3B2DADE1-29AD-43D7-863B-98D710BC9923}" presName="space" presStyleCnt="0"/>
      <dgm:spPr/>
    </dgm:pt>
    <dgm:pt modelId="{E5E8B517-290C-4BD9-A879-9FD06EAFE12D}" type="pres">
      <dgm:prSet presAssocID="{0734EB20-57B1-49EC-B373-8F70AD142A93}" presName="composite" presStyleCnt="0"/>
      <dgm:spPr/>
    </dgm:pt>
    <dgm:pt modelId="{C289C790-9310-4519-85C4-3E9F6C72EC61}" type="pres">
      <dgm:prSet presAssocID="{0734EB20-57B1-49EC-B373-8F70AD142A9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CE6B6A-25B4-4E53-ABA4-59A6BEB32719}" type="pres">
      <dgm:prSet presAssocID="{0734EB20-57B1-49EC-B373-8F70AD142A9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C0E1AE-18AC-4DE2-B6F9-440D7141E8F1}" type="pres">
      <dgm:prSet presAssocID="{9E2E7A07-78D2-4FB8-B545-9DEA1881A856}" presName="space" presStyleCnt="0"/>
      <dgm:spPr/>
    </dgm:pt>
    <dgm:pt modelId="{5F62E332-4432-4242-AA0C-118BDE1E5A6C}" type="pres">
      <dgm:prSet presAssocID="{234CDDFC-8B66-4A92-97DD-9D65AD922AA4}" presName="composite" presStyleCnt="0"/>
      <dgm:spPr/>
    </dgm:pt>
    <dgm:pt modelId="{DC51E816-B772-45C1-995B-86A658767B2A}" type="pres">
      <dgm:prSet presAssocID="{234CDDFC-8B66-4A92-97DD-9D65AD922AA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ACDF56-16A2-4F9F-AE70-6899DB320719}" type="pres">
      <dgm:prSet presAssocID="{234CDDFC-8B66-4A92-97DD-9D65AD922AA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D61DF64-BEF5-4596-BE4D-09DA3C52C5F3}" srcId="{9FA98598-9E51-4688-A147-5132CBF79DF0}" destId="{F791107F-A509-4A6E-B1DB-5F60A2B80166}" srcOrd="7" destOrd="0" parTransId="{97880907-F3CF-41B8-A151-68815C8AD804}" sibTransId="{15B5E640-86AF-4202-952C-872DE185C246}"/>
    <dgm:cxn modelId="{88CA77D0-06FC-43C1-87DC-95D9FC792B6C}" srcId="{9FA98598-9E51-4688-A147-5132CBF79DF0}" destId="{DFA0085C-0F16-4C78-84E8-48E67A74B0C6}" srcOrd="4" destOrd="0" parTransId="{00EBB025-B9DF-42F4-A4B4-F0CE531C967D}" sibTransId="{E47AD17C-1B87-44A9-9E25-74F35F2F0DF9}"/>
    <dgm:cxn modelId="{35E7872C-A1AB-40B9-AF08-B172D6E1B1EE}" srcId="{9FA98598-9E51-4688-A147-5132CBF79DF0}" destId="{9EE9EEF0-784A-41DA-B600-40F0AA3EE24C}" srcOrd="0" destOrd="0" parTransId="{390F097D-797A-4BF5-B0E2-20211B85D107}" sibTransId="{AD47AF6E-0200-4FDE-A90B-90D1A4FE2E14}"/>
    <dgm:cxn modelId="{44582DA8-C108-4A23-AC88-CC47C71D899F}" type="presOf" srcId="{B0A48148-D283-47D3-BFDF-62BFA47346C4}" destId="{27CE6B6A-25B4-4E53-ABA4-59A6BEB32719}" srcOrd="0" destOrd="3" presId="urn:microsoft.com/office/officeart/2005/8/layout/hList1"/>
    <dgm:cxn modelId="{89EE68ED-C7CE-48D6-9E78-69BE493256A0}" type="presOf" srcId="{CFAE7DA5-5FCC-44CE-8828-68712463E9A0}" destId="{34840E6A-872C-4E6F-B81E-B38D48787CE5}" srcOrd="0" destOrd="1" presId="urn:microsoft.com/office/officeart/2005/8/layout/hList1"/>
    <dgm:cxn modelId="{E37D2642-BC40-43A9-9568-C7452EE9CF8A}" srcId="{9FA98598-9E51-4688-A147-5132CBF79DF0}" destId="{7BAAD1A7-F345-4E78-B765-E54CE3D8B77A}" srcOrd="8" destOrd="0" parTransId="{B753D92A-720A-4C56-8D68-44D7A41CDCAA}" sibTransId="{9AC763CD-2A48-40ED-9A55-1204FD7C2B2F}"/>
    <dgm:cxn modelId="{9081BA7F-8443-48EC-83A6-269285419C66}" type="presOf" srcId="{DF461343-1803-4AEF-982D-3EF937969452}" destId="{27CE6B6A-25B4-4E53-ABA4-59A6BEB32719}" srcOrd="0" destOrd="0" presId="urn:microsoft.com/office/officeart/2005/8/layout/hList1"/>
    <dgm:cxn modelId="{299C648C-C00B-4B26-927E-8F8F0E4E32F4}" srcId="{9FA98598-9E51-4688-A147-5132CBF79DF0}" destId="{60E918D5-86ED-4796-99E5-E6AD2C5ED187}" srcOrd="3" destOrd="0" parTransId="{2500222E-9477-4FA8-AD19-7C96217F1957}" sibTransId="{FFA41CEC-BC8B-4124-8AA6-5AA283DB0358}"/>
    <dgm:cxn modelId="{2DF0D035-5276-4F77-8432-DCDC80C473DF}" srcId="{0734EB20-57B1-49EC-B373-8F70AD142A93}" destId="{D44944DC-98FD-4729-923A-69B961494386}" srcOrd="1" destOrd="0" parTransId="{6F742832-F173-463D-9655-AE6D7DFBD2A6}" sibTransId="{3E91EA7E-B502-4A2C-AFC6-D4692593EEDD}"/>
    <dgm:cxn modelId="{283B4490-61ED-4807-8CE3-1745A24DB318}" type="presOf" srcId="{D44944DC-98FD-4729-923A-69B961494386}" destId="{27CE6B6A-25B4-4E53-ABA4-59A6BEB32719}" srcOrd="0" destOrd="1" presId="urn:microsoft.com/office/officeart/2005/8/layout/hList1"/>
    <dgm:cxn modelId="{3D00C127-0D17-4415-B247-EBEDDC5ABC31}" srcId="{0734EB20-57B1-49EC-B373-8F70AD142A93}" destId="{C7531C81-5074-446F-808B-D63F9521CBE8}" srcOrd="2" destOrd="0" parTransId="{C028E8C5-ACEB-4ED3-8AB4-9F9B21DEB658}" sibTransId="{B2F18BAA-EB6F-4A6C-AC26-5A5236834EE1}"/>
    <dgm:cxn modelId="{6FCCA0BB-ED34-4726-AD3D-AC28946E9C69}" type="presOf" srcId="{0734EB20-57B1-49EC-B373-8F70AD142A93}" destId="{C289C790-9310-4519-85C4-3E9F6C72EC61}" srcOrd="0" destOrd="0" presId="urn:microsoft.com/office/officeart/2005/8/layout/hList1"/>
    <dgm:cxn modelId="{A5ACADDA-BFC3-4FD5-99BB-433F7E0AB86D}" type="presOf" srcId="{06C38EEE-49E9-40D2-B1EB-5C510C5E2112}" destId="{2E3E7B0F-EF30-469F-92F0-3CE64CEFE563}" srcOrd="0" destOrd="0" presId="urn:microsoft.com/office/officeart/2005/8/layout/hList1"/>
    <dgm:cxn modelId="{252DDFDA-3D57-41CC-92E4-BE15025DE331}" type="presOf" srcId="{F791107F-A509-4A6E-B1DB-5F60A2B80166}" destId="{34840E6A-872C-4E6F-B81E-B38D48787CE5}" srcOrd="0" destOrd="7" presId="urn:microsoft.com/office/officeart/2005/8/layout/hList1"/>
    <dgm:cxn modelId="{3B1C9501-1B88-47FF-BADD-0E19C247814E}" srcId="{06C38EEE-49E9-40D2-B1EB-5C510C5E2112}" destId="{9FA98598-9E51-4688-A147-5132CBF79DF0}" srcOrd="0" destOrd="0" parTransId="{0CD387CF-1496-4DF1-8D0C-E09EBDCA1BC2}" sibTransId="{3B2DADE1-29AD-43D7-863B-98D710BC9923}"/>
    <dgm:cxn modelId="{561093B3-0286-4A33-A0EF-E7B6C1C9B8B1}" type="presOf" srcId="{9EE9EEF0-784A-41DA-B600-40F0AA3EE24C}" destId="{34840E6A-872C-4E6F-B81E-B38D48787CE5}" srcOrd="0" destOrd="0" presId="urn:microsoft.com/office/officeart/2005/8/layout/hList1"/>
    <dgm:cxn modelId="{CA648C7F-E898-4B58-A752-4876A305A5FB}" srcId="{06C38EEE-49E9-40D2-B1EB-5C510C5E2112}" destId="{0734EB20-57B1-49EC-B373-8F70AD142A93}" srcOrd="1" destOrd="0" parTransId="{CB0DDB29-1FD4-4AD7-ABF1-C39A0B3207D9}" sibTransId="{9E2E7A07-78D2-4FB8-B545-9DEA1881A856}"/>
    <dgm:cxn modelId="{7B1E32F3-29B6-4CDC-9140-9768156420D5}" type="presOf" srcId="{234CDDFC-8B66-4A92-97DD-9D65AD922AA4}" destId="{DC51E816-B772-45C1-995B-86A658767B2A}" srcOrd="0" destOrd="0" presId="urn:microsoft.com/office/officeart/2005/8/layout/hList1"/>
    <dgm:cxn modelId="{62092F15-7B6E-410E-A79D-5085D56625A6}" srcId="{9FA98598-9E51-4688-A147-5132CBF79DF0}" destId="{1FA6AA46-A87F-4A00-827F-46AEB636E6CF}" srcOrd="5" destOrd="0" parTransId="{9915F9D6-4DA9-43F8-B3C4-F9E2421E36D8}" sibTransId="{2DC87196-0871-4A79-B631-452073693F4D}"/>
    <dgm:cxn modelId="{BE9135E1-1496-44E9-89D9-443229DC1837}" type="presOf" srcId="{CA4C69BF-432A-4B03-9A0A-A5E57FA99C67}" destId="{34840E6A-872C-4E6F-B81E-B38D48787CE5}" srcOrd="0" destOrd="2" presId="urn:microsoft.com/office/officeart/2005/8/layout/hList1"/>
    <dgm:cxn modelId="{AE14DDA6-97DA-41E4-9FB0-1C9565996552}" type="presOf" srcId="{C7531C81-5074-446F-808B-D63F9521CBE8}" destId="{27CE6B6A-25B4-4E53-ABA4-59A6BEB32719}" srcOrd="0" destOrd="2" presId="urn:microsoft.com/office/officeart/2005/8/layout/hList1"/>
    <dgm:cxn modelId="{866BF7E7-92BE-459E-A46F-426BB3EFE071}" type="presOf" srcId="{07DBF7B1-38DE-41A0-B171-14449C8D7157}" destId="{5AACDF56-16A2-4F9F-AE70-6899DB320719}" srcOrd="0" destOrd="1" presId="urn:microsoft.com/office/officeart/2005/8/layout/hList1"/>
    <dgm:cxn modelId="{C1A43EBF-C622-4A41-8371-3BD1C129F8D3}" srcId="{234CDDFC-8B66-4A92-97DD-9D65AD922AA4}" destId="{07DBF7B1-38DE-41A0-B171-14449C8D7157}" srcOrd="1" destOrd="0" parTransId="{5AC8004A-262E-4BAB-B9C0-6C841D067211}" sibTransId="{757CA378-90B4-462C-9A28-2E8BC18CD7AC}"/>
    <dgm:cxn modelId="{32E70632-84DE-4DE1-963A-65E5B91EB73D}" srcId="{0734EB20-57B1-49EC-B373-8F70AD142A93}" destId="{B0A48148-D283-47D3-BFDF-62BFA47346C4}" srcOrd="3" destOrd="0" parTransId="{FF991D73-5F41-4337-9FE9-CB1ACAAA8E89}" sibTransId="{40F2F75B-05C1-4478-907A-1C7F5C2B6BFF}"/>
    <dgm:cxn modelId="{7F60969C-6807-4938-95A3-03E29F536CB1}" type="presOf" srcId="{7BAAD1A7-F345-4E78-B765-E54CE3D8B77A}" destId="{34840E6A-872C-4E6F-B81E-B38D48787CE5}" srcOrd="0" destOrd="8" presId="urn:microsoft.com/office/officeart/2005/8/layout/hList1"/>
    <dgm:cxn modelId="{CC877A3E-BC47-4F73-B084-9421B863F71F}" srcId="{06C38EEE-49E9-40D2-B1EB-5C510C5E2112}" destId="{234CDDFC-8B66-4A92-97DD-9D65AD922AA4}" srcOrd="2" destOrd="0" parTransId="{D3224907-B41E-457C-9494-6B3CB71D490E}" sibTransId="{E68EEA70-CB55-486E-974B-A9D60F755879}"/>
    <dgm:cxn modelId="{4C352A78-4C6A-4982-95FA-B8F9238B5C77}" srcId="{9FA98598-9E51-4688-A147-5132CBF79DF0}" destId="{CFAE7DA5-5FCC-44CE-8828-68712463E9A0}" srcOrd="1" destOrd="0" parTransId="{A887D31D-D7FE-4906-BF2A-8C301AE7FA9F}" sibTransId="{00DE1CCC-ED9F-4415-B961-F04769A7FE0F}"/>
    <dgm:cxn modelId="{22F4EE60-250E-42C1-A9CE-6DEBE48D733E}" type="presOf" srcId="{60E918D5-86ED-4796-99E5-E6AD2C5ED187}" destId="{34840E6A-872C-4E6F-B81E-B38D48787CE5}" srcOrd="0" destOrd="3" presId="urn:microsoft.com/office/officeart/2005/8/layout/hList1"/>
    <dgm:cxn modelId="{4052F058-93C6-42E8-8728-FB17B14964BD}" srcId="{0734EB20-57B1-49EC-B373-8F70AD142A93}" destId="{DF461343-1803-4AEF-982D-3EF937969452}" srcOrd="0" destOrd="0" parTransId="{950F9E76-6CD4-4F7C-9C2C-F8A9BDD02677}" sibTransId="{0AE29AFC-B3D1-40F0-857F-BB9C8DDCB764}"/>
    <dgm:cxn modelId="{E3B155C1-6D00-4C75-804E-5429286ADAEC}" type="presOf" srcId="{B22E067A-8B6D-4C4E-B8AC-46568F271F29}" destId="{34840E6A-872C-4E6F-B81E-B38D48787CE5}" srcOrd="0" destOrd="6" presId="urn:microsoft.com/office/officeart/2005/8/layout/hList1"/>
    <dgm:cxn modelId="{034CC9D3-D9E2-40C0-AEC7-0BBF7FCF6F4B}" type="presOf" srcId="{592F50B6-2776-485F-BDFF-7376098911AF}" destId="{5AACDF56-16A2-4F9F-AE70-6899DB320719}" srcOrd="0" destOrd="0" presId="urn:microsoft.com/office/officeart/2005/8/layout/hList1"/>
    <dgm:cxn modelId="{8B6D3379-6159-4187-9936-2B83A7C8B2D4}" srcId="{9FA98598-9E51-4688-A147-5132CBF79DF0}" destId="{B22E067A-8B6D-4C4E-B8AC-46568F271F29}" srcOrd="6" destOrd="0" parTransId="{341C68E1-9E2A-4149-AE13-9FB020E3A655}" sibTransId="{56FDDFD2-D8D7-4F87-9186-DFBF0A87DBA4}"/>
    <dgm:cxn modelId="{8836AFDB-4F40-480E-919A-5B605ED60579}" srcId="{234CDDFC-8B66-4A92-97DD-9D65AD922AA4}" destId="{592F50B6-2776-485F-BDFF-7376098911AF}" srcOrd="0" destOrd="0" parTransId="{0D78BE89-4DCA-44FC-BD62-BA71A58E63D7}" sibTransId="{A5741A8F-444C-46F9-AB26-40FE02B1D63C}"/>
    <dgm:cxn modelId="{B380949E-1D3E-41AA-A00B-9AADC5C68558}" type="presOf" srcId="{9FA98598-9E51-4688-A147-5132CBF79DF0}" destId="{16CE49E6-60EA-4F20-AFD4-94C323CBE1C5}" srcOrd="0" destOrd="0" presId="urn:microsoft.com/office/officeart/2005/8/layout/hList1"/>
    <dgm:cxn modelId="{941FB0FC-3FD4-41E1-A660-017D2D8DDCD5}" srcId="{9FA98598-9E51-4688-A147-5132CBF79DF0}" destId="{CA4C69BF-432A-4B03-9A0A-A5E57FA99C67}" srcOrd="2" destOrd="0" parTransId="{2178EAC7-E576-4150-AD21-B3174309E1B3}" sibTransId="{6A7A6564-549C-4103-A736-AEB146D82F5F}"/>
    <dgm:cxn modelId="{5E0751C1-ACBE-4FC5-AB4D-F2E815C23994}" type="presOf" srcId="{DFA0085C-0F16-4C78-84E8-48E67A74B0C6}" destId="{34840E6A-872C-4E6F-B81E-B38D48787CE5}" srcOrd="0" destOrd="4" presId="urn:microsoft.com/office/officeart/2005/8/layout/hList1"/>
    <dgm:cxn modelId="{3CC31A20-FB4B-4F73-BC9D-DC25C5C506C8}" type="presOf" srcId="{1FA6AA46-A87F-4A00-827F-46AEB636E6CF}" destId="{34840E6A-872C-4E6F-B81E-B38D48787CE5}" srcOrd="0" destOrd="5" presId="urn:microsoft.com/office/officeart/2005/8/layout/hList1"/>
    <dgm:cxn modelId="{40C38A2A-FC40-47B9-ABB5-481A7D4CAD99}" type="presParOf" srcId="{2E3E7B0F-EF30-469F-92F0-3CE64CEFE563}" destId="{29724D6E-C616-47E4-9DC4-FC69162360A9}" srcOrd="0" destOrd="0" presId="urn:microsoft.com/office/officeart/2005/8/layout/hList1"/>
    <dgm:cxn modelId="{A30E9284-118B-4DB7-9513-6BCE79C037C1}" type="presParOf" srcId="{29724D6E-C616-47E4-9DC4-FC69162360A9}" destId="{16CE49E6-60EA-4F20-AFD4-94C323CBE1C5}" srcOrd="0" destOrd="0" presId="urn:microsoft.com/office/officeart/2005/8/layout/hList1"/>
    <dgm:cxn modelId="{875195CD-EF95-452D-8E2E-A79E60B2F91A}" type="presParOf" srcId="{29724D6E-C616-47E4-9DC4-FC69162360A9}" destId="{34840E6A-872C-4E6F-B81E-B38D48787CE5}" srcOrd="1" destOrd="0" presId="urn:microsoft.com/office/officeart/2005/8/layout/hList1"/>
    <dgm:cxn modelId="{A6607FC6-C62E-4B6E-AC2B-B391C17B3037}" type="presParOf" srcId="{2E3E7B0F-EF30-469F-92F0-3CE64CEFE563}" destId="{08A4B21A-0102-40E4-B879-0CD09B868402}" srcOrd="1" destOrd="0" presId="urn:microsoft.com/office/officeart/2005/8/layout/hList1"/>
    <dgm:cxn modelId="{4E281066-3E9C-4E9F-BBD7-D3D15FCA0807}" type="presParOf" srcId="{2E3E7B0F-EF30-469F-92F0-3CE64CEFE563}" destId="{E5E8B517-290C-4BD9-A879-9FD06EAFE12D}" srcOrd="2" destOrd="0" presId="urn:microsoft.com/office/officeart/2005/8/layout/hList1"/>
    <dgm:cxn modelId="{195CC34C-13A2-4640-A172-AC4FBB83BD75}" type="presParOf" srcId="{E5E8B517-290C-4BD9-A879-9FD06EAFE12D}" destId="{C289C790-9310-4519-85C4-3E9F6C72EC61}" srcOrd="0" destOrd="0" presId="urn:microsoft.com/office/officeart/2005/8/layout/hList1"/>
    <dgm:cxn modelId="{570233CD-897F-4D28-938F-022C33A8F041}" type="presParOf" srcId="{E5E8B517-290C-4BD9-A879-9FD06EAFE12D}" destId="{27CE6B6A-25B4-4E53-ABA4-59A6BEB32719}" srcOrd="1" destOrd="0" presId="urn:microsoft.com/office/officeart/2005/8/layout/hList1"/>
    <dgm:cxn modelId="{D5A62AA4-DF23-4374-9CA2-B9CB7A2369A8}" type="presParOf" srcId="{2E3E7B0F-EF30-469F-92F0-3CE64CEFE563}" destId="{F8C0E1AE-18AC-4DE2-B6F9-440D7141E8F1}" srcOrd="3" destOrd="0" presId="urn:microsoft.com/office/officeart/2005/8/layout/hList1"/>
    <dgm:cxn modelId="{44232F9E-542E-48BD-9BB2-9AC1E37A149A}" type="presParOf" srcId="{2E3E7B0F-EF30-469F-92F0-3CE64CEFE563}" destId="{5F62E332-4432-4242-AA0C-118BDE1E5A6C}" srcOrd="4" destOrd="0" presId="urn:microsoft.com/office/officeart/2005/8/layout/hList1"/>
    <dgm:cxn modelId="{5FAB776E-B251-44B7-99C5-E862284C979E}" type="presParOf" srcId="{5F62E332-4432-4242-AA0C-118BDE1E5A6C}" destId="{DC51E816-B772-45C1-995B-86A658767B2A}" srcOrd="0" destOrd="0" presId="urn:microsoft.com/office/officeart/2005/8/layout/hList1"/>
    <dgm:cxn modelId="{399EC5F5-AFD3-4658-8A51-D9D2162E087B}" type="presParOf" srcId="{5F62E332-4432-4242-AA0C-118BDE1E5A6C}" destId="{5AACDF56-16A2-4F9F-AE70-6899DB32071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5822BDE-396E-436D-A4A9-B3D1B679766F}" type="doc">
      <dgm:prSet loTypeId="urn:microsoft.com/office/officeart/2005/8/layout/hierarchy4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3B77E0BC-8D1F-4F0D-BBD6-DE3CED343FFA}">
      <dgm:prSet phldrT="[Texto]" custT="1"/>
      <dgm:spPr/>
      <dgm:t>
        <a:bodyPr/>
        <a:lstStyle/>
        <a:p>
          <a:r>
            <a:rPr lang="es-EC" sz="2400" dirty="0" smtClean="0"/>
            <a:t>Estudiantes prospecto</a:t>
          </a:r>
          <a:endParaRPr lang="es-EC" sz="2400" dirty="0"/>
        </a:p>
      </dgm:t>
    </dgm:pt>
    <dgm:pt modelId="{C5305A13-0FBD-48B2-BE42-22C7E3C61B11}" type="parTrans" cxnId="{2EB3B37D-004C-40EF-95E5-F446A8C31FB2}">
      <dgm:prSet/>
      <dgm:spPr/>
      <dgm:t>
        <a:bodyPr/>
        <a:lstStyle/>
        <a:p>
          <a:endParaRPr lang="es-EC"/>
        </a:p>
      </dgm:t>
    </dgm:pt>
    <dgm:pt modelId="{CFB146EB-843F-4459-9216-0CE32452CAD5}" type="sibTrans" cxnId="{2EB3B37D-004C-40EF-95E5-F446A8C31FB2}">
      <dgm:prSet/>
      <dgm:spPr/>
      <dgm:t>
        <a:bodyPr/>
        <a:lstStyle/>
        <a:p>
          <a:endParaRPr lang="es-EC"/>
        </a:p>
      </dgm:t>
    </dgm:pt>
    <dgm:pt modelId="{A1494253-7ABD-4F2F-B9F0-72E748699D51}">
      <dgm:prSet phldrT="[Texto]"/>
      <dgm:spPr/>
      <dgm:t>
        <a:bodyPr/>
        <a:lstStyle/>
        <a:p>
          <a:pPr marL="1349375" indent="-1349375" algn="l"/>
          <a:r>
            <a:rPr lang="es-EC" b="1" dirty="0" smtClean="0"/>
            <a:t>Población: </a:t>
          </a:r>
          <a:r>
            <a:rPr lang="es-EC" b="0" dirty="0" smtClean="0"/>
            <a:t>120.342 profesionales.</a:t>
          </a:r>
          <a:endParaRPr lang="es-EC" b="1" dirty="0" smtClean="0"/>
        </a:p>
        <a:p>
          <a:pPr marL="1349375" indent="-1349375" algn="l"/>
          <a:r>
            <a:rPr lang="es-EC" b="1" dirty="0" smtClean="0"/>
            <a:t>Muestra:</a:t>
          </a:r>
          <a:r>
            <a:rPr lang="es-EC" b="0" dirty="0" smtClean="0"/>
            <a:t> 384 profesionales</a:t>
          </a:r>
        </a:p>
        <a:p>
          <a:pPr marL="1349375" indent="-1349375" algn="l"/>
          <a:r>
            <a:rPr lang="es-EC" b="1" dirty="0" smtClean="0"/>
            <a:t>Tipo de investigación: </a:t>
          </a:r>
          <a:r>
            <a:rPr lang="es-EC" b="0" dirty="0" smtClean="0"/>
            <a:t>Cuantitativa.</a:t>
          </a:r>
          <a:endParaRPr lang="es-EC" b="1" dirty="0" smtClean="0"/>
        </a:p>
        <a:p>
          <a:pPr marL="1252538" indent="-1252538" algn="l"/>
          <a:r>
            <a:rPr lang="es-EC" b="1" dirty="0" smtClean="0"/>
            <a:t>Técnica de muestreo: </a:t>
          </a:r>
          <a:r>
            <a:rPr lang="es-EC" b="0" dirty="0" smtClean="0"/>
            <a:t>Muestro por cuotas.</a:t>
          </a:r>
        </a:p>
        <a:p>
          <a:pPr marL="1252538" indent="-1252538" algn="l"/>
          <a:r>
            <a:rPr lang="es-EC" b="1" dirty="0" smtClean="0"/>
            <a:t>Marco </a:t>
          </a:r>
          <a:r>
            <a:rPr lang="es-EC" b="1" dirty="0" err="1" smtClean="0"/>
            <a:t>muestral</a:t>
          </a:r>
          <a:r>
            <a:rPr lang="es-EC" b="1" dirty="0" smtClean="0"/>
            <a:t>: </a:t>
          </a:r>
          <a:r>
            <a:rPr lang="es-EC" b="0" dirty="0" smtClean="0"/>
            <a:t>Profesionales de ingeniería, ciencias sociales, humanidades y servicios.</a:t>
          </a:r>
        </a:p>
        <a:p>
          <a:pPr algn="ctr"/>
          <a:endParaRPr lang="es-EC" b="0" dirty="0" smtClean="0"/>
        </a:p>
        <a:p>
          <a:pPr algn="ctr"/>
          <a:r>
            <a:rPr lang="es-EC" b="1" dirty="0" smtClean="0"/>
            <a:t>ENCUESTA.</a:t>
          </a:r>
        </a:p>
      </dgm:t>
    </dgm:pt>
    <dgm:pt modelId="{548D5B14-FC33-4892-9AD5-A5A6552A13A6}" type="parTrans" cxnId="{EA9F36AB-0820-4AED-951F-0ED9059166E8}">
      <dgm:prSet/>
      <dgm:spPr/>
      <dgm:t>
        <a:bodyPr/>
        <a:lstStyle/>
        <a:p>
          <a:endParaRPr lang="es-EC"/>
        </a:p>
      </dgm:t>
    </dgm:pt>
    <dgm:pt modelId="{584B822E-9A25-412B-A019-1E361F7F981F}" type="sibTrans" cxnId="{EA9F36AB-0820-4AED-951F-0ED9059166E8}">
      <dgm:prSet/>
      <dgm:spPr/>
      <dgm:t>
        <a:bodyPr/>
        <a:lstStyle/>
        <a:p>
          <a:endParaRPr lang="es-EC"/>
        </a:p>
      </dgm:t>
    </dgm:pt>
    <dgm:pt modelId="{03F30FFD-964C-4CCA-B4F3-8159E71D3C76}">
      <dgm:prSet phldrT="[Texto]" custT="1"/>
      <dgm:spPr/>
      <dgm:t>
        <a:bodyPr/>
        <a:lstStyle/>
        <a:p>
          <a:r>
            <a:rPr lang="es-EC" sz="2400" dirty="0" smtClean="0"/>
            <a:t>Empresas</a:t>
          </a:r>
          <a:endParaRPr lang="es-EC" sz="2400" dirty="0"/>
        </a:p>
      </dgm:t>
    </dgm:pt>
    <dgm:pt modelId="{21BF90C4-56EC-4924-9943-120B7E3BDAF7}" type="parTrans" cxnId="{C0A0F19F-616A-444C-9D4A-9C09E6DC665A}">
      <dgm:prSet/>
      <dgm:spPr/>
      <dgm:t>
        <a:bodyPr/>
        <a:lstStyle/>
        <a:p>
          <a:endParaRPr lang="es-EC"/>
        </a:p>
      </dgm:t>
    </dgm:pt>
    <dgm:pt modelId="{DFF914D8-FAA1-4A08-8599-7904ACBBAA7C}" type="sibTrans" cxnId="{C0A0F19F-616A-444C-9D4A-9C09E6DC665A}">
      <dgm:prSet/>
      <dgm:spPr/>
      <dgm:t>
        <a:bodyPr/>
        <a:lstStyle/>
        <a:p>
          <a:endParaRPr lang="es-EC"/>
        </a:p>
      </dgm:t>
    </dgm:pt>
    <dgm:pt modelId="{D3D0AF59-E4D0-4301-9795-D361621534FD}">
      <dgm:prSet phldrT="[Texto]"/>
      <dgm:spPr/>
      <dgm:t>
        <a:bodyPr/>
        <a:lstStyle/>
        <a:p>
          <a:pPr marL="808038" indent="-808038" algn="l"/>
          <a:r>
            <a:rPr lang="es-EC" b="1" dirty="0" smtClean="0"/>
            <a:t>Población: </a:t>
          </a:r>
          <a:r>
            <a:rPr lang="es-EC" b="0" dirty="0" smtClean="0"/>
            <a:t>100 empresas (10 empresas </a:t>
          </a:r>
          <a:r>
            <a:rPr lang="es-EC" b="0" dirty="0" smtClean="0"/>
            <a:t>por cada uno de los </a:t>
          </a:r>
          <a:r>
            <a:rPr lang="es-EC" b="0" dirty="0" smtClean="0"/>
            <a:t>10 sectores económicos) EKOS Negocios.</a:t>
          </a:r>
          <a:endParaRPr lang="es-EC" b="1" dirty="0" smtClean="0"/>
        </a:p>
        <a:p>
          <a:pPr marL="1252538" indent="-1252538" algn="l"/>
          <a:r>
            <a:rPr lang="es-EC" b="1" dirty="0" smtClean="0"/>
            <a:t>Muestra:</a:t>
          </a:r>
          <a:r>
            <a:rPr lang="es-EC" b="0" dirty="0" smtClean="0"/>
            <a:t> 6 empresas.</a:t>
          </a:r>
        </a:p>
        <a:p>
          <a:pPr marL="1252538" indent="-1252538" algn="l"/>
          <a:r>
            <a:rPr lang="es-EC" b="1" dirty="0" smtClean="0"/>
            <a:t>Tipo de investigación: </a:t>
          </a:r>
          <a:r>
            <a:rPr lang="es-EC" b="0" dirty="0" smtClean="0"/>
            <a:t>Cualitativa.</a:t>
          </a:r>
          <a:endParaRPr lang="es-EC" b="1" dirty="0" smtClean="0"/>
        </a:p>
        <a:p>
          <a:pPr marL="1252538" indent="-1252538" algn="l"/>
          <a:r>
            <a:rPr lang="es-EC" b="1" dirty="0" smtClean="0"/>
            <a:t>Técnica de muestreo: </a:t>
          </a:r>
          <a:r>
            <a:rPr lang="es-EC" b="0" dirty="0" smtClean="0"/>
            <a:t>Muestra de expertos.</a:t>
          </a:r>
        </a:p>
        <a:p>
          <a:pPr marL="1252538" indent="-1252538" algn="l"/>
          <a:r>
            <a:rPr lang="es-EC" b="1" dirty="0" smtClean="0"/>
            <a:t>Marco </a:t>
          </a:r>
          <a:r>
            <a:rPr lang="es-EC" b="1" dirty="0" err="1" smtClean="0"/>
            <a:t>muestral</a:t>
          </a:r>
          <a:r>
            <a:rPr lang="es-EC" b="1" dirty="0" smtClean="0"/>
            <a:t>: </a:t>
          </a:r>
          <a:r>
            <a:rPr lang="es-EC" b="0" dirty="0" smtClean="0"/>
            <a:t>Listado de empresas.</a:t>
          </a:r>
        </a:p>
        <a:p>
          <a:pPr algn="ctr"/>
          <a:endParaRPr lang="es-EC" b="0" dirty="0" smtClean="0"/>
        </a:p>
        <a:p>
          <a:pPr algn="ctr"/>
          <a:r>
            <a:rPr lang="es-EC" b="1" dirty="0" smtClean="0"/>
            <a:t>ENTREVISTA.</a:t>
          </a:r>
          <a:endParaRPr lang="es-EC" b="1" dirty="0"/>
        </a:p>
      </dgm:t>
    </dgm:pt>
    <dgm:pt modelId="{5E4E7D62-1017-4758-94B8-4339080BEB17}" type="parTrans" cxnId="{358C9FE7-D2DD-4772-8B4A-3A7A6BBFDA10}">
      <dgm:prSet/>
      <dgm:spPr/>
      <dgm:t>
        <a:bodyPr/>
        <a:lstStyle/>
        <a:p>
          <a:endParaRPr lang="es-EC"/>
        </a:p>
      </dgm:t>
    </dgm:pt>
    <dgm:pt modelId="{9B919079-C808-4AC5-BD60-234BF5F2C0D2}" type="sibTrans" cxnId="{358C9FE7-D2DD-4772-8B4A-3A7A6BBFDA10}">
      <dgm:prSet/>
      <dgm:spPr/>
      <dgm:t>
        <a:bodyPr/>
        <a:lstStyle/>
        <a:p>
          <a:endParaRPr lang="es-EC"/>
        </a:p>
      </dgm:t>
    </dgm:pt>
    <dgm:pt modelId="{6A3F43A0-1D37-483A-ABD8-703066F48AE9}">
      <dgm:prSet phldrT="[Texto]"/>
      <dgm:spPr>
        <a:solidFill>
          <a:schemeClr val="bg1"/>
        </a:solidFill>
        <a:ln>
          <a:solidFill>
            <a:schemeClr val="bg1"/>
          </a:solidFill>
        </a:ln>
        <a:effectLst/>
      </dgm:spPr>
      <dgm:t>
        <a:bodyPr/>
        <a:lstStyle/>
        <a:p>
          <a:endParaRPr lang="es-EC" dirty="0"/>
        </a:p>
      </dgm:t>
    </dgm:pt>
    <dgm:pt modelId="{ED29D351-BB10-4E68-B0D8-0B95F10B5C2E}" type="sibTrans" cxnId="{E9911A8C-91BB-4FED-9EF6-30AEE7225C6D}">
      <dgm:prSet/>
      <dgm:spPr/>
      <dgm:t>
        <a:bodyPr/>
        <a:lstStyle/>
        <a:p>
          <a:endParaRPr lang="es-EC"/>
        </a:p>
      </dgm:t>
    </dgm:pt>
    <dgm:pt modelId="{2449E873-B15F-491D-804F-A515BB8AC30B}" type="parTrans" cxnId="{E9911A8C-91BB-4FED-9EF6-30AEE7225C6D}">
      <dgm:prSet/>
      <dgm:spPr/>
      <dgm:t>
        <a:bodyPr/>
        <a:lstStyle/>
        <a:p>
          <a:endParaRPr lang="es-EC"/>
        </a:p>
      </dgm:t>
    </dgm:pt>
    <dgm:pt modelId="{6B5522A8-F065-4B65-83B5-A611579BCD8D}" type="pres">
      <dgm:prSet presAssocID="{A5822BDE-396E-436D-A4A9-B3D1B679766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D366FBCF-D34E-4868-918B-B157AB73B20D}" type="pres">
      <dgm:prSet presAssocID="{6A3F43A0-1D37-483A-ABD8-703066F48AE9}" presName="vertOne" presStyleCnt="0"/>
      <dgm:spPr/>
      <dgm:t>
        <a:bodyPr/>
        <a:lstStyle/>
        <a:p>
          <a:endParaRPr lang="es-EC"/>
        </a:p>
      </dgm:t>
    </dgm:pt>
    <dgm:pt modelId="{63AAF5C7-EE45-412A-87DA-854EB1929E70}" type="pres">
      <dgm:prSet presAssocID="{6A3F43A0-1D37-483A-ABD8-703066F48AE9}" presName="txOne" presStyleLbl="node0" presStyleIdx="0" presStyleCnt="1" custScaleY="236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26F3CF0-ECA1-4795-9D05-DE74F239C7AC}" type="pres">
      <dgm:prSet presAssocID="{6A3F43A0-1D37-483A-ABD8-703066F48AE9}" presName="parTransOne" presStyleCnt="0"/>
      <dgm:spPr/>
      <dgm:t>
        <a:bodyPr/>
        <a:lstStyle/>
        <a:p>
          <a:endParaRPr lang="es-EC"/>
        </a:p>
      </dgm:t>
    </dgm:pt>
    <dgm:pt modelId="{4A02494C-AF83-4713-BD35-B5D1A469C2DC}" type="pres">
      <dgm:prSet presAssocID="{6A3F43A0-1D37-483A-ABD8-703066F48AE9}" presName="horzOne" presStyleCnt="0"/>
      <dgm:spPr/>
      <dgm:t>
        <a:bodyPr/>
        <a:lstStyle/>
        <a:p>
          <a:endParaRPr lang="es-EC"/>
        </a:p>
      </dgm:t>
    </dgm:pt>
    <dgm:pt modelId="{FAF7DA19-2F92-4FF4-A5DF-1982D40C1A6A}" type="pres">
      <dgm:prSet presAssocID="{3B77E0BC-8D1F-4F0D-BBD6-DE3CED343FFA}" presName="vertTwo" presStyleCnt="0"/>
      <dgm:spPr/>
      <dgm:t>
        <a:bodyPr/>
        <a:lstStyle/>
        <a:p>
          <a:endParaRPr lang="es-EC"/>
        </a:p>
      </dgm:t>
    </dgm:pt>
    <dgm:pt modelId="{CF889F8C-7956-4DA8-A06E-8E48E5AFD1CB}" type="pres">
      <dgm:prSet presAssocID="{3B77E0BC-8D1F-4F0D-BBD6-DE3CED343FFA}" presName="txTwo" presStyleLbl="node2" presStyleIdx="0" presStyleCnt="2" custScaleY="35950" custLinFactNeighborY="-8349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E3F44B6-5D59-4AFE-8FC8-71A950C94B58}" type="pres">
      <dgm:prSet presAssocID="{3B77E0BC-8D1F-4F0D-BBD6-DE3CED343FFA}" presName="parTransTwo" presStyleCnt="0"/>
      <dgm:spPr/>
      <dgm:t>
        <a:bodyPr/>
        <a:lstStyle/>
        <a:p>
          <a:endParaRPr lang="es-EC"/>
        </a:p>
      </dgm:t>
    </dgm:pt>
    <dgm:pt modelId="{9B008D1B-D083-4156-B135-47AE54A84890}" type="pres">
      <dgm:prSet presAssocID="{3B77E0BC-8D1F-4F0D-BBD6-DE3CED343FFA}" presName="horzTwo" presStyleCnt="0"/>
      <dgm:spPr/>
    </dgm:pt>
    <dgm:pt modelId="{A804F21C-90CE-4FCC-9388-E09A239F6D54}" type="pres">
      <dgm:prSet presAssocID="{A1494253-7ABD-4F2F-B9F0-72E748699D51}" presName="vertThree" presStyleCnt="0"/>
      <dgm:spPr/>
      <dgm:t>
        <a:bodyPr/>
        <a:lstStyle/>
        <a:p>
          <a:endParaRPr lang="es-EC"/>
        </a:p>
      </dgm:t>
    </dgm:pt>
    <dgm:pt modelId="{1169A3B3-E696-4A8D-81E6-303A12609948}" type="pres">
      <dgm:prSet presAssocID="{A1494253-7ABD-4F2F-B9F0-72E748699D51}" presName="txThree" presStyleLbl="node3" presStyleIdx="0" presStyleCnt="2" custScaleY="140301" custLinFactNeighborY="-894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DE83FDB-53EB-4B97-B836-DE81AD0ADAF6}" type="pres">
      <dgm:prSet presAssocID="{A1494253-7ABD-4F2F-B9F0-72E748699D51}" presName="horzThree" presStyleCnt="0"/>
      <dgm:spPr/>
      <dgm:t>
        <a:bodyPr/>
        <a:lstStyle/>
        <a:p>
          <a:endParaRPr lang="es-EC"/>
        </a:p>
      </dgm:t>
    </dgm:pt>
    <dgm:pt modelId="{B3279EEC-B785-423D-84D4-7EEEC63CECA5}" type="pres">
      <dgm:prSet presAssocID="{CFB146EB-843F-4459-9216-0CE32452CAD5}" presName="sibSpaceTwo" presStyleCnt="0"/>
      <dgm:spPr/>
      <dgm:t>
        <a:bodyPr/>
        <a:lstStyle/>
        <a:p>
          <a:endParaRPr lang="es-EC"/>
        </a:p>
      </dgm:t>
    </dgm:pt>
    <dgm:pt modelId="{DA41A9ED-0186-4044-B69F-04CA7CF30E52}" type="pres">
      <dgm:prSet presAssocID="{03F30FFD-964C-4CCA-B4F3-8159E71D3C76}" presName="vertTwo" presStyleCnt="0"/>
      <dgm:spPr/>
      <dgm:t>
        <a:bodyPr/>
        <a:lstStyle/>
        <a:p>
          <a:endParaRPr lang="es-EC"/>
        </a:p>
      </dgm:t>
    </dgm:pt>
    <dgm:pt modelId="{1B5088F5-5EC0-4F01-BA32-A234A6425163}" type="pres">
      <dgm:prSet presAssocID="{03F30FFD-964C-4CCA-B4F3-8159E71D3C76}" presName="txTwo" presStyleLbl="node2" presStyleIdx="1" presStyleCnt="2" custScaleY="35950" custLinFactNeighborY="-8349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4EEFA0D-E3EC-4524-BF25-368838AFC69D}" type="pres">
      <dgm:prSet presAssocID="{03F30FFD-964C-4CCA-B4F3-8159E71D3C76}" presName="parTransTwo" presStyleCnt="0"/>
      <dgm:spPr/>
      <dgm:t>
        <a:bodyPr/>
        <a:lstStyle/>
        <a:p>
          <a:endParaRPr lang="es-EC"/>
        </a:p>
      </dgm:t>
    </dgm:pt>
    <dgm:pt modelId="{DE8968CC-C9BD-432E-91F3-60A537E0DE74}" type="pres">
      <dgm:prSet presAssocID="{03F30FFD-964C-4CCA-B4F3-8159E71D3C76}" presName="horzTwo" presStyleCnt="0"/>
      <dgm:spPr/>
      <dgm:t>
        <a:bodyPr/>
        <a:lstStyle/>
        <a:p>
          <a:endParaRPr lang="es-EC"/>
        </a:p>
      </dgm:t>
    </dgm:pt>
    <dgm:pt modelId="{EF49D80B-D552-4883-81DD-8BB418CF0454}" type="pres">
      <dgm:prSet presAssocID="{D3D0AF59-E4D0-4301-9795-D361621534FD}" presName="vertThree" presStyleCnt="0"/>
      <dgm:spPr/>
      <dgm:t>
        <a:bodyPr/>
        <a:lstStyle/>
        <a:p>
          <a:endParaRPr lang="es-EC"/>
        </a:p>
      </dgm:t>
    </dgm:pt>
    <dgm:pt modelId="{0603CD61-4A04-45B9-BA9F-93472976AABF}" type="pres">
      <dgm:prSet presAssocID="{D3D0AF59-E4D0-4301-9795-D361621534FD}" presName="txThree" presStyleLbl="node3" presStyleIdx="1" presStyleCnt="2" custScaleY="140301" custLinFactNeighborY="-894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548D6D3-20A6-4352-ABCB-3C1D1EE14F23}" type="pres">
      <dgm:prSet presAssocID="{D3D0AF59-E4D0-4301-9795-D361621534FD}" presName="horzThree" presStyleCnt="0"/>
      <dgm:spPr/>
      <dgm:t>
        <a:bodyPr/>
        <a:lstStyle/>
        <a:p>
          <a:endParaRPr lang="es-EC"/>
        </a:p>
      </dgm:t>
    </dgm:pt>
  </dgm:ptLst>
  <dgm:cxnLst>
    <dgm:cxn modelId="{5EA28CF8-3B08-4383-992D-8881B1C611D3}" type="presOf" srcId="{D3D0AF59-E4D0-4301-9795-D361621534FD}" destId="{0603CD61-4A04-45B9-BA9F-93472976AABF}" srcOrd="0" destOrd="0" presId="urn:microsoft.com/office/officeart/2005/8/layout/hierarchy4"/>
    <dgm:cxn modelId="{BD39FF05-90AE-467F-8A17-50D1575AB7BC}" type="presOf" srcId="{A5822BDE-396E-436D-A4A9-B3D1B679766F}" destId="{6B5522A8-F065-4B65-83B5-A611579BCD8D}" srcOrd="0" destOrd="0" presId="urn:microsoft.com/office/officeart/2005/8/layout/hierarchy4"/>
    <dgm:cxn modelId="{2EB3B37D-004C-40EF-95E5-F446A8C31FB2}" srcId="{6A3F43A0-1D37-483A-ABD8-703066F48AE9}" destId="{3B77E0BC-8D1F-4F0D-BBD6-DE3CED343FFA}" srcOrd="0" destOrd="0" parTransId="{C5305A13-0FBD-48B2-BE42-22C7E3C61B11}" sibTransId="{CFB146EB-843F-4459-9216-0CE32452CAD5}"/>
    <dgm:cxn modelId="{E9911A8C-91BB-4FED-9EF6-30AEE7225C6D}" srcId="{A5822BDE-396E-436D-A4A9-B3D1B679766F}" destId="{6A3F43A0-1D37-483A-ABD8-703066F48AE9}" srcOrd="0" destOrd="0" parTransId="{2449E873-B15F-491D-804F-A515BB8AC30B}" sibTransId="{ED29D351-BB10-4E68-B0D8-0B95F10B5C2E}"/>
    <dgm:cxn modelId="{EA9F36AB-0820-4AED-951F-0ED9059166E8}" srcId="{3B77E0BC-8D1F-4F0D-BBD6-DE3CED343FFA}" destId="{A1494253-7ABD-4F2F-B9F0-72E748699D51}" srcOrd="0" destOrd="0" parTransId="{548D5B14-FC33-4892-9AD5-A5A6552A13A6}" sibTransId="{584B822E-9A25-412B-A019-1E361F7F981F}"/>
    <dgm:cxn modelId="{30E300D1-EDD6-4B89-9507-B41C62F4DC32}" type="presOf" srcId="{6A3F43A0-1D37-483A-ABD8-703066F48AE9}" destId="{63AAF5C7-EE45-412A-87DA-854EB1929E70}" srcOrd="0" destOrd="0" presId="urn:microsoft.com/office/officeart/2005/8/layout/hierarchy4"/>
    <dgm:cxn modelId="{358C9FE7-D2DD-4772-8B4A-3A7A6BBFDA10}" srcId="{03F30FFD-964C-4CCA-B4F3-8159E71D3C76}" destId="{D3D0AF59-E4D0-4301-9795-D361621534FD}" srcOrd="0" destOrd="0" parTransId="{5E4E7D62-1017-4758-94B8-4339080BEB17}" sibTransId="{9B919079-C808-4AC5-BD60-234BF5F2C0D2}"/>
    <dgm:cxn modelId="{764347C6-6FB8-4813-B987-142107898457}" type="presOf" srcId="{A1494253-7ABD-4F2F-B9F0-72E748699D51}" destId="{1169A3B3-E696-4A8D-81E6-303A12609948}" srcOrd="0" destOrd="0" presId="urn:microsoft.com/office/officeart/2005/8/layout/hierarchy4"/>
    <dgm:cxn modelId="{F29BA9FA-36B1-44E6-AF13-57AFE8A63DA2}" type="presOf" srcId="{3B77E0BC-8D1F-4F0D-BBD6-DE3CED343FFA}" destId="{CF889F8C-7956-4DA8-A06E-8E48E5AFD1CB}" srcOrd="0" destOrd="0" presId="urn:microsoft.com/office/officeart/2005/8/layout/hierarchy4"/>
    <dgm:cxn modelId="{C0A0F19F-616A-444C-9D4A-9C09E6DC665A}" srcId="{6A3F43A0-1D37-483A-ABD8-703066F48AE9}" destId="{03F30FFD-964C-4CCA-B4F3-8159E71D3C76}" srcOrd="1" destOrd="0" parTransId="{21BF90C4-56EC-4924-9943-120B7E3BDAF7}" sibTransId="{DFF914D8-FAA1-4A08-8599-7904ACBBAA7C}"/>
    <dgm:cxn modelId="{B30F52E3-8D20-4669-9C88-3493786730F7}" type="presOf" srcId="{03F30FFD-964C-4CCA-B4F3-8159E71D3C76}" destId="{1B5088F5-5EC0-4F01-BA32-A234A6425163}" srcOrd="0" destOrd="0" presId="urn:microsoft.com/office/officeart/2005/8/layout/hierarchy4"/>
    <dgm:cxn modelId="{C95EC7B9-A5C9-4D25-A065-C9CE6BC6D775}" type="presParOf" srcId="{6B5522A8-F065-4B65-83B5-A611579BCD8D}" destId="{D366FBCF-D34E-4868-918B-B157AB73B20D}" srcOrd="0" destOrd="0" presId="urn:microsoft.com/office/officeart/2005/8/layout/hierarchy4"/>
    <dgm:cxn modelId="{0B7178E4-1596-4CFC-8135-1972F01A80E1}" type="presParOf" srcId="{D366FBCF-D34E-4868-918B-B157AB73B20D}" destId="{63AAF5C7-EE45-412A-87DA-854EB1929E70}" srcOrd="0" destOrd="0" presId="urn:microsoft.com/office/officeart/2005/8/layout/hierarchy4"/>
    <dgm:cxn modelId="{ED4B4791-E505-48E4-9EFB-0375862A8223}" type="presParOf" srcId="{D366FBCF-D34E-4868-918B-B157AB73B20D}" destId="{726F3CF0-ECA1-4795-9D05-DE74F239C7AC}" srcOrd="1" destOrd="0" presId="urn:microsoft.com/office/officeart/2005/8/layout/hierarchy4"/>
    <dgm:cxn modelId="{80E57D96-9B42-4A29-85E1-7BAD7FBC7955}" type="presParOf" srcId="{D366FBCF-D34E-4868-918B-B157AB73B20D}" destId="{4A02494C-AF83-4713-BD35-B5D1A469C2DC}" srcOrd="2" destOrd="0" presId="urn:microsoft.com/office/officeart/2005/8/layout/hierarchy4"/>
    <dgm:cxn modelId="{6BAAE92A-805C-41E9-B2A3-A5E19266DCFE}" type="presParOf" srcId="{4A02494C-AF83-4713-BD35-B5D1A469C2DC}" destId="{FAF7DA19-2F92-4FF4-A5DF-1982D40C1A6A}" srcOrd="0" destOrd="0" presId="urn:microsoft.com/office/officeart/2005/8/layout/hierarchy4"/>
    <dgm:cxn modelId="{04D92DA1-63F2-402F-97D2-BADF38ADCA6A}" type="presParOf" srcId="{FAF7DA19-2F92-4FF4-A5DF-1982D40C1A6A}" destId="{CF889F8C-7956-4DA8-A06E-8E48E5AFD1CB}" srcOrd="0" destOrd="0" presId="urn:microsoft.com/office/officeart/2005/8/layout/hierarchy4"/>
    <dgm:cxn modelId="{A6EF3B58-B459-4106-B087-25DFD18D714B}" type="presParOf" srcId="{FAF7DA19-2F92-4FF4-A5DF-1982D40C1A6A}" destId="{8E3F44B6-5D59-4AFE-8FC8-71A950C94B58}" srcOrd="1" destOrd="0" presId="urn:microsoft.com/office/officeart/2005/8/layout/hierarchy4"/>
    <dgm:cxn modelId="{5A1323DD-FD4D-40C0-9126-9A8C37458C54}" type="presParOf" srcId="{FAF7DA19-2F92-4FF4-A5DF-1982D40C1A6A}" destId="{9B008D1B-D083-4156-B135-47AE54A84890}" srcOrd="2" destOrd="0" presId="urn:microsoft.com/office/officeart/2005/8/layout/hierarchy4"/>
    <dgm:cxn modelId="{D780D2CC-C521-4D84-AB54-D2DB6B9629D2}" type="presParOf" srcId="{9B008D1B-D083-4156-B135-47AE54A84890}" destId="{A804F21C-90CE-4FCC-9388-E09A239F6D54}" srcOrd="0" destOrd="0" presId="urn:microsoft.com/office/officeart/2005/8/layout/hierarchy4"/>
    <dgm:cxn modelId="{E62177D3-F156-439B-86F8-2E925899683B}" type="presParOf" srcId="{A804F21C-90CE-4FCC-9388-E09A239F6D54}" destId="{1169A3B3-E696-4A8D-81E6-303A12609948}" srcOrd="0" destOrd="0" presId="urn:microsoft.com/office/officeart/2005/8/layout/hierarchy4"/>
    <dgm:cxn modelId="{128C0F9B-B111-44B0-9F8B-A387959C2E21}" type="presParOf" srcId="{A804F21C-90CE-4FCC-9388-E09A239F6D54}" destId="{6DE83FDB-53EB-4B97-B836-DE81AD0ADAF6}" srcOrd="1" destOrd="0" presId="urn:microsoft.com/office/officeart/2005/8/layout/hierarchy4"/>
    <dgm:cxn modelId="{06FEF161-48A8-4360-AE6C-0B7471621912}" type="presParOf" srcId="{4A02494C-AF83-4713-BD35-B5D1A469C2DC}" destId="{B3279EEC-B785-423D-84D4-7EEEC63CECA5}" srcOrd="1" destOrd="0" presId="urn:microsoft.com/office/officeart/2005/8/layout/hierarchy4"/>
    <dgm:cxn modelId="{20DDDDE5-3CBB-4896-9CE8-64B4002C55BF}" type="presParOf" srcId="{4A02494C-AF83-4713-BD35-B5D1A469C2DC}" destId="{DA41A9ED-0186-4044-B69F-04CA7CF30E52}" srcOrd="2" destOrd="0" presId="urn:microsoft.com/office/officeart/2005/8/layout/hierarchy4"/>
    <dgm:cxn modelId="{D69CECFE-9F29-4B24-95E8-CF22A6FDCD8A}" type="presParOf" srcId="{DA41A9ED-0186-4044-B69F-04CA7CF30E52}" destId="{1B5088F5-5EC0-4F01-BA32-A234A6425163}" srcOrd="0" destOrd="0" presId="urn:microsoft.com/office/officeart/2005/8/layout/hierarchy4"/>
    <dgm:cxn modelId="{244C37FE-973F-49FF-99AD-0FEB80C4425F}" type="presParOf" srcId="{DA41A9ED-0186-4044-B69F-04CA7CF30E52}" destId="{F4EEFA0D-E3EC-4524-BF25-368838AFC69D}" srcOrd="1" destOrd="0" presId="urn:microsoft.com/office/officeart/2005/8/layout/hierarchy4"/>
    <dgm:cxn modelId="{356CEADE-FAD8-41D5-98D5-C916033EC749}" type="presParOf" srcId="{DA41A9ED-0186-4044-B69F-04CA7CF30E52}" destId="{DE8968CC-C9BD-432E-91F3-60A537E0DE74}" srcOrd="2" destOrd="0" presId="urn:microsoft.com/office/officeart/2005/8/layout/hierarchy4"/>
    <dgm:cxn modelId="{5CA9D62D-B703-440A-8E12-BBB4936FFFF5}" type="presParOf" srcId="{DE8968CC-C9BD-432E-91F3-60A537E0DE74}" destId="{EF49D80B-D552-4883-81DD-8BB418CF0454}" srcOrd="0" destOrd="0" presId="urn:microsoft.com/office/officeart/2005/8/layout/hierarchy4"/>
    <dgm:cxn modelId="{F6868424-CCE9-4D6B-A9FD-69FAAEBB4178}" type="presParOf" srcId="{EF49D80B-D552-4883-81DD-8BB418CF0454}" destId="{0603CD61-4A04-45B9-BA9F-93472976AABF}" srcOrd="0" destOrd="0" presId="urn:microsoft.com/office/officeart/2005/8/layout/hierarchy4"/>
    <dgm:cxn modelId="{5672CBE3-0636-4858-945A-1E9E9FF67BE0}" type="presParOf" srcId="{EF49D80B-D552-4883-81DD-8BB418CF0454}" destId="{9548D6D3-20A6-4352-ABCB-3C1D1EE14F2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FB3C508-5554-41B2-A0C1-47E66D79AB01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EBAE33B0-5E88-4A90-B4A0-A7DFD4435279}">
      <dgm:prSet phldrT="[Texto]"/>
      <dgm:spPr/>
      <dgm:t>
        <a:bodyPr/>
        <a:lstStyle/>
        <a:p>
          <a:r>
            <a:rPr lang="es-EC" dirty="0" smtClean="0"/>
            <a:t>58,32% Trabaja en Relación de dependencia</a:t>
          </a:r>
          <a:endParaRPr lang="es-EC" dirty="0"/>
        </a:p>
      </dgm:t>
    </dgm:pt>
    <dgm:pt modelId="{4545E7F4-BA4B-4EBD-A694-E380F74B47AC}" type="parTrans" cxnId="{2E3D9DEA-8DA8-4E25-85FE-79C7F1DD2D58}">
      <dgm:prSet/>
      <dgm:spPr/>
      <dgm:t>
        <a:bodyPr/>
        <a:lstStyle/>
        <a:p>
          <a:endParaRPr lang="es-EC"/>
        </a:p>
      </dgm:t>
    </dgm:pt>
    <dgm:pt modelId="{45912CCF-6428-4781-B4CE-D71559CE5B57}" type="sibTrans" cxnId="{2E3D9DEA-8DA8-4E25-85FE-79C7F1DD2D58}">
      <dgm:prSet/>
      <dgm:spPr/>
      <dgm:t>
        <a:bodyPr/>
        <a:lstStyle/>
        <a:p>
          <a:endParaRPr lang="es-EC"/>
        </a:p>
      </dgm:t>
    </dgm:pt>
    <dgm:pt modelId="{DF4E3387-4D3D-49E2-A33D-3BB2720B1E52}">
      <dgm:prSet phldrT="[Texto]"/>
      <dgm:spPr/>
      <dgm:t>
        <a:bodyPr/>
        <a:lstStyle/>
        <a:p>
          <a:r>
            <a:rPr lang="es-EC" dirty="0" smtClean="0"/>
            <a:t>13,02% Es Profesional Independiente</a:t>
          </a:r>
          <a:endParaRPr lang="es-EC" dirty="0"/>
        </a:p>
      </dgm:t>
    </dgm:pt>
    <dgm:pt modelId="{2C680629-D68F-477C-BB68-62AEF5857CF7}" type="parTrans" cxnId="{5D5541C8-7B5E-4AB0-8C0D-57F49394C288}">
      <dgm:prSet/>
      <dgm:spPr/>
      <dgm:t>
        <a:bodyPr/>
        <a:lstStyle/>
        <a:p>
          <a:endParaRPr lang="es-EC"/>
        </a:p>
      </dgm:t>
    </dgm:pt>
    <dgm:pt modelId="{70DAA8D2-A0AF-467D-B729-EDFB88DA216B}" type="sibTrans" cxnId="{5D5541C8-7B5E-4AB0-8C0D-57F49394C288}">
      <dgm:prSet/>
      <dgm:spPr/>
      <dgm:t>
        <a:bodyPr/>
        <a:lstStyle/>
        <a:p>
          <a:endParaRPr lang="es-EC"/>
        </a:p>
      </dgm:t>
    </dgm:pt>
    <dgm:pt modelId="{B8E551E2-7486-44B9-ADD4-E1CB2D191B6E}">
      <dgm:prSet phldrT="[Texto]"/>
      <dgm:spPr/>
      <dgm:t>
        <a:bodyPr/>
        <a:lstStyle/>
        <a:p>
          <a:r>
            <a:rPr lang="es-EC" dirty="0" smtClean="0"/>
            <a:t>55,73% Cursarían el programa de maestría</a:t>
          </a:r>
          <a:endParaRPr lang="es-EC" dirty="0"/>
        </a:p>
      </dgm:t>
    </dgm:pt>
    <dgm:pt modelId="{9862D330-74C7-42DF-811E-D6353D885DB3}" type="parTrans" cxnId="{0CCFB22B-4A01-4C69-8143-E0F52AFE3E22}">
      <dgm:prSet/>
      <dgm:spPr/>
      <dgm:t>
        <a:bodyPr/>
        <a:lstStyle/>
        <a:p>
          <a:endParaRPr lang="es-EC"/>
        </a:p>
      </dgm:t>
    </dgm:pt>
    <dgm:pt modelId="{DDBA7DB6-1193-4246-977F-901FB7E2C72E}" type="sibTrans" cxnId="{0CCFB22B-4A01-4C69-8143-E0F52AFE3E22}">
      <dgm:prSet/>
      <dgm:spPr/>
      <dgm:t>
        <a:bodyPr/>
        <a:lstStyle/>
        <a:p>
          <a:endParaRPr lang="es-EC"/>
        </a:p>
      </dgm:t>
    </dgm:pt>
    <dgm:pt modelId="{57A79D0A-4C50-47F6-9D92-37B03E26C0A6}">
      <dgm:prSet/>
      <dgm:spPr/>
      <dgm:t>
        <a:bodyPr/>
        <a:lstStyle/>
        <a:p>
          <a:r>
            <a:rPr lang="es-EC" dirty="0" smtClean="0"/>
            <a:t>Sectores económicos:</a:t>
          </a:r>
        </a:p>
        <a:p>
          <a:r>
            <a:rPr lang="es-EC" dirty="0" smtClean="0"/>
            <a:t>Servicios profesionales, Comercio, Educación, Industria.</a:t>
          </a:r>
          <a:endParaRPr lang="es-EC" dirty="0"/>
        </a:p>
      </dgm:t>
    </dgm:pt>
    <dgm:pt modelId="{55C94966-9BE7-43A8-8B48-8604C3244DB6}" type="parTrans" cxnId="{1CAC0CB6-9A7D-432C-AD64-C9BBA3B655B5}">
      <dgm:prSet/>
      <dgm:spPr/>
      <dgm:t>
        <a:bodyPr/>
        <a:lstStyle/>
        <a:p>
          <a:endParaRPr lang="es-EC"/>
        </a:p>
      </dgm:t>
    </dgm:pt>
    <dgm:pt modelId="{D7266BC6-E030-415F-8C3E-CAE0FAB5C8D2}" type="sibTrans" cxnId="{1CAC0CB6-9A7D-432C-AD64-C9BBA3B655B5}">
      <dgm:prSet/>
      <dgm:spPr/>
      <dgm:t>
        <a:bodyPr/>
        <a:lstStyle/>
        <a:p>
          <a:endParaRPr lang="es-EC"/>
        </a:p>
      </dgm:t>
    </dgm:pt>
    <dgm:pt modelId="{A074201C-232C-460B-8BD6-67E6A1BC81EB}">
      <dgm:prSet/>
      <dgm:spPr/>
      <dgm:t>
        <a:bodyPr/>
        <a:lstStyle/>
        <a:p>
          <a:r>
            <a:rPr lang="es-EC" dirty="0" smtClean="0"/>
            <a:t>Profesional Independiente:</a:t>
          </a:r>
        </a:p>
        <a:p>
          <a:r>
            <a:rPr lang="es-EC" dirty="0" smtClean="0"/>
            <a:t>Consultorías y Emprendimiento</a:t>
          </a:r>
          <a:endParaRPr lang="es-EC" dirty="0"/>
        </a:p>
      </dgm:t>
    </dgm:pt>
    <dgm:pt modelId="{2CAF8C3C-A953-4B75-828D-D9224F0C4FF0}" type="parTrans" cxnId="{E99245F7-96B2-43A9-908E-8AFA91050DCA}">
      <dgm:prSet/>
      <dgm:spPr/>
      <dgm:t>
        <a:bodyPr/>
        <a:lstStyle/>
        <a:p>
          <a:endParaRPr lang="es-EC"/>
        </a:p>
      </dgm:t>
    </dgm:pt>
    <dgm:pt modelId="{D0282C60-1246-4B0E-A409-C16B1AC51B60}" type="sibTrans" cxnId="{E99245F7-96B2-43A9-908E-8AFA91050DCA}">
      <dgm:prSet/>
      <dgm:spPr/>
      <dgm:t>
        <a:bodyPr/>
        <a:lstStyle/>
        <a:p>
          <a:endParaRPr lang="es-EC"/>
        </a:p>
      </dgm:t>
    </dgm:pt>
    <dgm:pt modelId="{427E1764-7D3F-4CDE-B5DE-49A9F2B1B96D}">
      <dgm:prSet/>
      <dgm:spPr/>
      <dgm:t>
        <a:bodyPr/>
        <a:lstStyle/>
        <a:p>
          <a:r>
            <a:rPr lang="es-EC" dirty="0" smtClean="0"/>
            <a:t>61,68% Cursarían el programa en instituciones nacionales</a:t>
          </a:r>
          <a:endParaRPr lang="es-EC" dirty="0"/>
        </a:p>
      </dgm:t>
    </dgm:pt>
    <dgm:pt modelId="{9F6B4FF3-15B3-425D-89A0-8D310E5935D8}" type="parTrans" cxnId="{C62FB0AA-1DE3-40F6-8D99-4533B2FCF9C6}">
      <dgm:prSet/>
      <dgm:spPr/>
      <dgm:t>
        <a:bodyPr/>
        <a:lstStyle/>
        <a:p>
          <a:endParaRPr lang="es-EC"/>
        </a:p>
      </dgm:t>
    </dgm:pt>
    <dgm:pt modelId="{7043934F-2FBA-4485-B4AC-12D279A0FAF8}" type="sibTrans" cxnId="{C62FB0AA-1DE3-40F6-8D99-4533B2FCF9C6}">
      <dgm:prSet/>
      <dgm:spPr/>
      <dgm:t>
        <a:bodyPr/>
        <a:lstStyle/>
        <a:p>
          <a:endParaRPr lang="es-EC"/>
        </a:p>
      </dgm:t>
    </dgm:pt>
    <dgm:pt modelId="{A7FBDAA3-39C8-4B56-B06B-E2DC754B341F}">
      <dgm:prSet/>
      <dgm:spPr/>
      <dgm:t>
        <a:bodyPr/>
        <a:lstStyle/>
        <a:p>
          <a:r>
            <a:rPr lang="es-EC" dirty="0" smtClean="0"/>
            <a:t>Búsqueda propia y referencias personales son los medios de difusión.</a:t>
          </a:r>
          <a:endParaRPr lang="es-EC" dirty="0"/>
        </a:p>
      </dgm:t>
    </dgm:pt>
    <dgm:pt modelId="{A65AE797-4F6D-4BDD-BE98-D8FAE86E7AF4}" type="parTrans" cxnId="{51AF1BB8-63A8-49C5-BB21-7A1BBDDEB52F}">
      <dgm:prSet/>
      <dgm:spPr/>
      <dgm:t>
        <a:bodyPr/>
        <a:lstStyle/>
        <a:p>
          <a:endParaRPr lang="es-EC"/>
        </a:p>
      </dgm:t>
    </dgm:pt>
    <dgm:pt modelId="{B52C925C-02D0-4FC6-AC16-CD85FE37F7D8}" type="sibTrans" cxnId="{51AF1BB8-63A8-49C5-BB21-7A1BBDDEB52F}">
      <dgm:prSet/>
      <dgm:spPr/>
      <dgm:t>
        <a:bodyPr/>
        <a:lstStyle/>
        <a:p>
          <a:endParaRPr lang="es-EC"/>
        </a:p>
      </dgm:t>
    </dgm:pt>
    <dgm:pt modelId="{249FCD34-C60C-416F-8AD8-3E8E82EC4644}">
      <dgm:prSet/>
      <dgm:spPr/>
      <dgm:t>
        <a:bodyPr/>
        <a:lstStyle/>
        <a:p>
          <a:r>
            <a:rPr lang="es-EC" dirty="0" smtClean="0"/>
            <a:t>Maestría ejecutiva – 2 fines de semana al mes.</a:t>
          </a:r>
          <a:endParaRPr lang="es-EC" dirty="0"/>
        </a:p>
      </dgm:t>
    </dgm:pt>
    <dgm:pt modelId="{2DD1AB60-16A9-42E2-9B81-95FE105C35FC}" type="parTrans" cxnId="{15CC13CA-6BCA-4F92-B46A-76788D0044A6}">
      <dgm:prSet/>
      <dgm:spPr/>
      <dgm:t>
        <a:bodyPr/>
        <a:lstStyle/>
        <a:p>
          <a:endParaRPr lang="es-EC"/>
        </a:p>
      </dgm:t>
    </dgm:pt>
    <dgm:pt modelId="{89722D7C-A468-43DF-BD60-38C141F0B43C}" type="sibTrans" cxnId="{15CC13CA-6BCA-4F92-B46A-76788D0044A6}">
      <dgm:prSet/>
      <dgm:spPr/>
      <dgm:t>
        <a:bodyPr/>
        <a:lstStyle/>
        <a:p>
          <a:endParaRPr lang="es-EC"/>
        </a:p>
      </dgm:t>
    </dgm:pt>
    <dgm:pt modelId="{948D145A-2EE7-4A02-A9F5-C43ED636562A}" type="pres">
      <dgm:prSet presAssocID="{FFB3C508-5554-41B2-A0C1-47E66D79AB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5EAD1C6-D169-4BD9-AD7F-4DC5A0EF842E}" type="pres">
      <dgm:prSet presAssocID="{EBAE33B0-5E88-4A90-B4A0-A7DFD443527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E615E3-842A-450B-AC03-7638482B9439}" type="pres">
      <dgm:prSet presAssocID="{45912CCF-6428-4781-B4CE-D71559CE5B57}" presName="sibTrans" presStyleCnt="0"/>
      <dgm:spPr/>
    </dgm:pt>
    <dgm:pt modelId="{44A8E840-272E-40E3-A134-53A2CB3E7874}" type="pres">
      <dgm:prSet presAssocID="{DF4E3387-4D3D-49E2-A33D-3BB2720B1E5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717B8A-A3DF-4D96-92B3-7016024D5574}" type="pres">
      <dgm:prSet presAssocID="{70DAA8D2-A0AF-467D-B729-EDFB88DA216B}" presName="sibTrans" presStyleCnt="0"/>
      <dgm:spPr/>
    </dgm:pt>
    <dgm:pt modelId="{6A75AC76-8A6C-4FAE-AF3E-1FF1756EB60B}" type="pres">
      <dgm:prSet presAssocID="{B8E551E2-7486-44B9-ADD4-E1CB2D191B6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1934D0-0DD9-46C9-B8D3-0D81BCBC7E74}" type="pres">
      <dgm:prSet presAssocID="{DDBA7DB6-1193-4246-977F-901FB7E2C72E}" presName="sibTrans" presStyleCnt="0"/>
      <dgm:spPr/>
    </dgm:pt>
    <dgm:pt modelId="{23736080-DB71-4E0D-90FB-0D4DAD33BF9C}" type="pres">
      <dgm:prSet presAssocID="{57A79D0A-4C50-47F6-9D92-37B03E26C0A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A2A504-D922-4F1E-81D6-1EE7E4FF2CC2}" type="pres">
      <dgm:prSet presAssocID="{D7266BC6-E030-415F-8C3E-CAE0FAB5C8D2}" presName="sibTrans" presStyleCnt="0"/>
      <dgm:spPr/>
    </dgm:pt>
    <dgm:pt modelId="{B10BB7A1-A0AE-43C5-89A1-CB83DF351072}" type="pres">
      <dgm:prSet presAssocID="{A074201C-232C-460B-8BD6-67E6A1BC81EB}" presName="node" presStyleLbl="node1" presStyleIdx="4" presStyleCnt="8" custLinFactNeighborY="30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6722FD-C654-4E7A-AA0A-0A0543676170}" type="pres">
      <dgm:prSet presAssocID="{D0282C60-1246-4B0E-A409-C16B1AC51B60}" presName="sibTrans" presStyleCnt="0"/>
      <dgm:spPr/>
    </dgm:pt>
    <dgm:pt modelId="{91524DC1-B0C6-4FE1-AD06-876276A9B4D6}" type="pres">
      <dgm:prSet presAssocID="{427E1764-7D3F-4CDE-B5DE-49A9F2B1B96D}" presName="node" presStyleLbl="node1" presStyleIdx="5" presStyleCnt="8" custLinFactNeighborY="30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DBEE7B-794E-4133-98E4-2C9A8B46F622}" type="pres">
      <dgm:prSet presAssocID="{7043934F-2FBA-4485-B4AC-12D279A0FAF8}" presName="sibTrans" presStyleCnt="0"/>
      <dgm:spPr/>
    </dgm:pt>
    <dgm:pt modelId="{3E34ADDD-6F0B-4529-950B-1BAFCB86CC55}" type="pres">
      <dgm:prSet presAssocID="{A7FBDAA3-39C8-4B56-B06B-E2DC754B341F}" presName="node" presStyleLbl="node1" presStyleIdx="6" presStyleCnt="8" custLinFactNeighborY="30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DAB0E9-FBF2-4300-B5F3-4CF88B2C04AF}" type="pres">
      <dgm:prSet presAssocID="{B52C925C-02D0-4FC6-AC16-CD85FE37F7D8}" presName="sibTrans" presStyleCnt="0"/>
      <dgm:spPr/>
    </dgm:pt>
    <dgm:pt modelId="{FE2AFB35-B7AA-471C-A95F-B3B6A8AEFC18}" type="pres">
      <dgm:prSet presAssocID="{249FCD34-C60C-416F-8AD8-3E8E82EC4644}" presName="node" presStyleLbl="node1" presStyleIdx="7" presStyleCnt="8" custLinFactNeighborY="30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CCFB22B-4A01-4C69-8143-E0F52AFE3E22}" srcId="{FFB3C508-5554-41B2-A0C1-47E66D79AB01}" destId="{B8E551E2-7486-44B9-ADD4-E1CB2D191B6E}" srcOrd="2" destOrd="0" parTransId="{9862D330-74C7-42DF-811E-D6353D885DB3}" sibTransId="{DDBA7DB6-1193-4246-977F-901FB7E2C72E}"/>
    <dgm:cxn modelId="{0FBD0F3F-7962-4B01-8059-B0906DEB65AC}" type="presOf" srcId="{B8E551E2-7486-44B9-ADD4-E1CB2D191B6E}" destId="{6A75AC76-8A6C-4FAE-AF3E-1FF1756EB60B}" srcOrd="0" destOrd="0" presId="urn:microsoft.com/office/officeart/2005/8/layout/default"/>
    <dgm:cxn modelId="{8B2CDFAA-8A85-493D-A321-65E1861ACB68}" type="presOf" srcId="{A074201C-232C-460B-8BD6-67E6A1BC81EB}" destId="{B10BB7A1-A0AE-43C5-89A1-CB83DF351072}" srcOrd="0" destOrd="0" presId="urn:microsoft.com/office/officeart/2005/8/layout/default"/>
    <dgm:cxn modelId="{565DBE93-D145-4E80-AF81-60DC7E03B860}" type="presOf" srcId="{EBAE33B0-5E88-4A90-B4A0-A7DFD4435279}" destId="{55EAD1C6-D169-4BD9-AD7F-4DC5A0EF842E}" srcOrd="0" destOrd="0" presId="urn:microsoft.com/office/officeart/2005/8/layout/default"/>
    <dgm:cxn modelId="{15CC13CA-6BCA-4F92-B46A-76788D0044A6}" srcId="{FFB3C508-5554-41B2-A0C1-47E66D79AB01}" destId="{249FCD34-C60C-416F-8AD8-3E8E82EC4644}" srcOrd="7" destOrd="0" parTransId="{2DD1AB60-16A9-42E2-9B81-95FE105C35FC}" sibTransId="{89722D7C-A468-43DF-BD60-38C141F0B43C}"/>
    <dgm:cxn modelId="{5D5541C8-7B5E-4AB0-8C0D-57F49394C288}" srcId="{FFB3C508-5554-41B2-A0C1-47E66D79AB01}" destId="{DF4E3387-4D3D-49E2-A33D-3BB2720B1E52}" srcOrd="1" destOrd="0" parTransId="{2C680629-D68F-477C-BB68-62AEF5857CF7}" sibTransId="{70DAA8D2-A0AF-467D-B729-EDFB88DA216B}"/>
    <dgm:cxn modelId="{51AF1BB8-63A8-49C5-BB21-7A1BBDDEB52F}" srcId="{FFB3C508-5554-41B2-A0C1-47E66D79AB01}" destId="{A7FBDAA3-39C8-4B56-B06B-E2DC754B341F}" srcOrd="6" destOrd="0" parTransId="{A65AE797-4F6D-4BDD-BE98-D8FAE86E7AF4}" sibTransId="{B52C925C-02D0-4FC6-AC16-CD85FE37F7D8}"/>
    <dgm:cxn modelId="{2A476631-7C6C-4E89-A9AD-7379164C49ED}" type="presOf" srcId="{DF4E3387-4D3D-49E2-A33D-3BB2720B1E52}" destId="{44A8E840-272E-40E3-A134-53A2CB3E7874}" srcOrd="0" destOrd="0" presId="urn:microsoft.com/office/officeart/2005/8/layout/default"/>
    <dgm:cxn modelId="{2E3D9DEA-8DA8-4E25-85FE-79C7F1DD2D58}" srcId="{FFB3C508-5554-41B2-A0C1-47E66D79AB01}" destId="{EBAE33B0-5E88-4A90-B4A0-A7DFD4435279}" srcOrd="0" destOrd="0" parTransId="{4545E7F4-BA4B-4EBD-A694-E380F74B47AC}" sibTransId="{45912CCF-6428-4781-B4CE-D71559CE5B57}"/>
    <dgm:cxn modelId="{7EDC909E-F98F-4831-BEEF-716D3D40D7C1}" type="presOf" srcId="{249FCD34-C60C-416F-8AD8-3E8E82EC4644}" destId="{FE2AFB35-B7AA-471C-A95F-B3B6A8AEFC18}" srcOrd="0" destOrd="0" presId="urn:microsoft.com/office/officeart/2005/8/layout/default"/>
    <dgm:cxn modelId="{641FFC97-9189-403E-85EE-D33D2C4D9AEB}" type="presOf" srcId="{FFB3C508-5554-41B2-A0C1-47E66D79AB01}" destId="{948D145A-2EE7-4A02-A9F5-C43ED636562A}" srcOrd="0" destOrd="0" presId="urn:microsoft.com/office/officeart/2005/8/layout/default"/>
    <dgm:cxn modelId="{974FEE2F-1125-461F-A8CF-22E120BFE20F}" type="presOf" srcId="{427E1764-7D3F-4CDE-B5DE-49A9F2B1B96D}" destId="{91524DC1-B0C6-4FE1-AD06-876276A9B4D6}" srcOrd="0" destOrd="0" presId="urn:microsoft.com/office/officeart/2005/8/layout/default"/>
    <dgm:cxn modelId="{1CAC0CB6-9A7D-432C-AD64-C9BBA3B655B5}" srcId="{FFB3C508-5554-41B2-A0C1-47E66D79AB01}" destId="{57A79D0A-4C50-47F6-9D92-37B03E26C0A6}" srcOrd="3" destOrd="0" parTransId="{55C94966-9BE7-43A8-8B48-8604C3244DB6}" sibTransId="{D7266BC6-E030-415F-8C3E-CAE0FAB5C8D2}"/>
    <dgm:cxn modelId="{235198BA-63BB-4423-AB02-87904DE42056}" type="presOf" srcId="{A7FBDAA3-39C8-4B56-B06B-E2DC754B341F}" destId="{3E34ADDD-6F0B-4529-950B-1BAFCB86CC55}" srcOrd="0" destOrd="0" presId="urn:microsoft.com/office/officeart/2005/8/layout/default"/>
    <dgm:cxn modelId="{E99245F7-96B2-43A9-908E-8AFA91050DCA}" srcId="{FFB3C508-5554-41B2-A0C1-47E66D79AB01}" destId="{A074201C-232C-460B-8BD6-67E6A1BC81EB}" srcOrd="4" destOrd="0" parTransId="{2CAF8C3C-A953-4B75-828D-D9224F0C4FF0}" sibTransId="{D0282C60-1246-4B0E-A409-C16B1AC51B60}"/>
    <dgm:cxn modelId="{6F7E96EB-561F-4BC6-A718-056FDE90996A}" type="presOf" srcId="{57A79D0A-4C50-47F6-9D92-37B03E26C0A6}" destId="{23736080-DB71-4E0D-90FB-0D4DAD33BF9C}" srcOrd="0" destOrd="0" presId="urn:microsoft.com/office/officeart/2005/8/layout/default"/>
    <dgm:cxn modelId="{C62FB0AA-1DE3-40F6-8D99-4533B2FCF9C6}" srcId="{FFB3C508-5554-41B2-A0C1-47E66D79AB01}" destId="{427E1764-7D3F-4CDE-B5DE-49A9F2B1B96D}" srcOrd="5" destOrd="0" parTransId="{9F6B4FF3-15B3-425D-89A0-8D310E5935D8}" sibTransId="{7043934F-2FBA-4485-B4AC-12D279A0FAF8}"/>
    <dgm:cxn modelId="{71D6D025-9406-4E6A-8AB6-F8887A4FB312}" type="presParOf" srcId="{948D145A-2EE7-4A02-A9F5-C43ED636562A}" destId="{55EAD1C6-D169-4BD9-AD7F-4DC5A0EF842E}" srcOrd="0" destOrd="0" presId="urn:microsoft.com/office/officeart/2005/8/layout/default"/>
    <dgm:cxn modelId="{8E8C0D8C-38E8-4712-8A3A-BA1515BA2EA5}" type="presParOf" srcId="{948D145A-2EE7-4A02-A9F5-C43ED636562A}" destId="{85E615E3-842A-450B-AC03-7638482B9439}" srcOrd="1" destOrd="0" presId="urn:microsoft.com/office/officeart/2005/8/layout/default"/>
    <dgm:cxn modelId="{A10A7112-1A22-4D33-8060-F138FBE5A5E6}" type="presParOf" srcId="{948D145A-2EE7-4A02-A9F5-C43ED636562A}" destId="{44A8E840-272E-40E3-A134-53A2CB3E7874}" srcOrd="2" destOrd="0" presId="urn:microsoft.com/office/officeart/2005/8/layout/default"/>
    <dgm:cxn modelId="{56164C56-E806-40A1-84AD-AAF50656DDB5}" type="presParOf" srcId="{948D145A-2EE7-4A02-A9F5-C43ED636562A}" destId="{D4717B8A-A3DF-4D96-92B3-7016024D5574}" srcOrd="3" destOrd="0" presId="urn:microsoft.com/office/officeart/2005/8/layout/default"/>
    <dgm:cxn modelId="{AE6D7B81-0FDC-4B74-B940-5E2A56379B74}" type="presParOf" srcId="{948D145A-2EE7-4A02-A9F5-C43ED636562A}" destId="{6A75AC76-8A6C-4FAE-AF3E-1FF1756EB60B}" srcOrd="4" destOrd="0" presId="urn:microsoft.com/office/officeart/2005/8/layout/default"/>
    <dgm:cxn modelId="{E3650849-B34D-4AB1-BC72-DF5769D9DA9B}" type="presParOf" srcId="{948D145A-2EE7-4A02-A9F5-C43ED636562A}" destId="{E91934D0-0DD9-46C9-B8D3-0D81BCBC7E74}" srcOrd="5" destOrd="0" presId="urn:microsoft.com/office/officeart/2005/8/layout/default"/>
    <dgm:cxn modelId="{BCFE5B60-C69B-4C52-BFA2-351453CF4AC5}" type="presParOf" srcId="{948D145A-2EE7-4A02-A9F5-C43ED636562A}" destId="{23736080-DB71-4E0D-90FB-0D4DAD33BF9C}" srcOrd="6" destOrd="0" presId="urn:microsoft.com/office/officeart/2005/8/layout/default"/>
    <dgm:cxn modelId="{D1B8AB7C-50AD-4D92-B86A-4984C6C4CE50}" type="presParOf" srcId="{948D145A-2EE7-4A02-A9F5-C43ED636562A}" destId="{12A2A504-D922-4F1E-81D6-1EE7E4FF2CC2}" srcOrd="7" destOrd="0" presId="urn:microsoft.com/office/officeart/2005/8/layout/default"/>
    <dgm:cxn modelId="{1BE00E83-51C0-4AD9-8BE9-561D52839051}" type="presParOf" srcId="{948D145A-2EE7-4A02-A9F5-C43ED636562A}" destId="{B10BB7A1-A0AE-43C5-89A1-CB83DF351072}" srcOrd="8" destOrd="0" presId="urn:microsoft.com/office/officeart/2005/8/layout/default"/>
    <dgm:cxn modelId="{FBD0FB83-E246-4377-817B-759D8A82AB92}" type="presParOf" srcId="{948D145A-2EE7-4A02-A9F5-C43ED636562A}" destId="{B56722FD-C654-4E7A-AA0A-0A0543676170}" srcOrd="9" destOrd="0" presId="urn:microsoft.com/office/officeart/2005/8/layout/default"/>
    <dgm:cxn modelId="{0B8D9185-3144-4BB0-A7FF-9A361989D6EA}" type="presParOf" srcId="{948D145A-2EE7-4A02-A9F5-C43ED636562A}" destId="{91524DC1-B0C6-4FE1-AD06-876276A9B4D6}" srcOrd="10" destOrd="0" presId="urn:microsoft.com/office/officeart/2005/8/layout/default"/>
    <dgm:cxn modelId="{D2C7C6A0-A8B8-45E9-B593-7D26540B69ED}" type="presParOf" srcId="{948D145A-2EE7-4A02-A9F5-C43ED636562A}" destId="{32DBEE7B-794E-4133-98E4-2C9A8B46F622}" srcOrd="11" destOrd="0" presId="urn:microsoft.com/office/officeart/2005/8/layout/default"/>
    <dgm:cxn modelId="{5F7ACD2B-EBB3-4E0D-B953-D078955C31C2}" type="presParOf" srcId="{948D145A-2EE7-4A02-A9F5-C43ED636562A}" destId="{3E34ADDD-6F0B-4529-950B-1BAFCB86CC55}" srcOrd="12" destOrd="0" presId="urn:microsoft.com/office/officeart/2005/8/layout/default"/>
    <dgm:cxn modelId="{EAA48186-62BF-4D16-9E8A-181D19479239}" type="presParOf" srcId="{948D145A-2EE7-4A02-A9F5-C43ED636562A}" destId="{5FDAB0E9-FBF2-4300-B5F3-4CF88B2C04AF}" srcOrd="13" destOrd="0" presId="urn:microsoft.com/office/officeart/2005/8/layout/default"/>
    <dgm:cxn modelId="{5E50CC1E-3015-4889-8809-B5B9DCACBE1E}" type="presParOf" srcId="{948D145A-2EE7-4A02-A9F5-C43ED636562A}" destId="{FE2AFB35-B7AA-471C-A95F-B3B6A8AEFC1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3FAE58C-2C24-4D89-8406-528B185A24BD}" type="doc">
      <dgm:prSet loTypeId="urn:microsoft.com/office/officeart/2005/8/layout/radial4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1E7D79E8-B433-451D-B5A5-B0C9DD53D240}">
      <dgm:prSet phldrT="[Texto]"/>
      <dgm:spPr/>
      <dgm:t>
        <a:bodyPr/>
        <a:lstStyle/>
        <a:p>
          <a:r>
            <a:rPr lang="es-EC" dirty="0" smtClean="0"/>
            <a:t>Título de cuarto nivel es ‘valor agregado’</a:t>
          </a:r>
          <a:endParaRPr lang="es-EC" dirty="0"/>
        </a:p>
      </dgm:t>
    </dgm:pt>
    <dgm:pt modelId="{33C5AC57-7FEC-48DA-B7A5-F5432B3A0111}" type="parTrans" cxnId="{127B2E00-8E8A-49A6-B975-4DFBA72A8B75}">
      <dgm:prSet/>
      <dgm:spPr/>
      <dgm:t>
        <a:bodyPr/>
        <a:lstStyle/>
        <a:p>
          <a:endParaRPr lang="es-EC"/>
        </a:p>
      </dgm:t>
    </dgm:pt>
    <dgm:pt modelId="{1A55F30A-F10E-4A96-9AC3-D7006D712FCC}" type="sibTrans" cxnId="{127B2E00-8E8A-49A6-B975-4DFBA72A8B75}">
      <dgm:prSet/>
      <dgm:spPr/>
      <dgm:t>
        <a:bodyPr/>
        <a:lstStyle/>
        <a:p>
          <a:endParaRPr lang="es-EC"/>
        </a:p>
      </dgm:t>
    </dgm:pt>
    <dgm:pt modelId="{36D1CC63-94BD-4447-8CA6-DA331CAB9C50}">
      <dgm:prSet phldrT="[Texto]"/>
      <dgm:spPr/>
      <dgm:t>
        <a:bodyPr/>
        <a:lstStyle/>
        <a:p>
          <a:r>
            <a:rPr lang="es-EC" dirty="0" smtClean="0"/>
            <a:t>Niveles jerárquicos medios y altos.</a:t>
          </a:r>
          <a:endParaRPr lang="es-EC" dirty="0"/>
        </a:p>
      </dgm:t>
    </dgm:pt>
    <dgm:pt modelId="{AE94978E-98FF-410C-A748-395871576F58}" type="parTrans" cxnId="{9E3F9E74-D548-40A9-809B-99905A4DC52F}">
      <dgm:prSet/>
      <dgm:spPr/>
      <dgm:t>
        <a:bodyPr/>
        <a:lstStyle/>
        <a:p>
          <a:endParaRPr lang="es-EC"/>
        </a:p>
      </dgm:t>
    </dgm:pt>
    <dgm:pt modelId="{05A6B680-970E-4145-BF32-1710A51D1BCF}" type="sibTrans" cxnId="{9E3F9E74-D548-40A9-809B-99905A4DC52F}">
      <dgm:prSet/>
      <dgm:spPr/>
      <dgm:t>
        <a:bodyPr/>
        <a:lstStyle/>
        <a:p>
          <a:endParaRPr lang="es-EC"/>
        </a:p>
      </dgm:t>
    </dgm:pt>
    <dgm:pt modelId="{233AF910-3FC5-4F86-9345-12081E6AEE42}">
      <dgm:prSet phldrT="[Texto]"/>
      <dgm:spPr/>
      <dgm:t>
        <a:bodyPr/>
        <a:lstStyle/>
        <a:p>
          <a:r>
            <a:rPr lang="es-EC" dirty="0" smtClean="0"/>
            <a:t>Experiencia</a:t>
          </a:r>
        </a:p>
        <a:p>
          <a:r>
            <a:rPr lang="es-EC" dirty="0" smtClean="0"/>
            <a:t>Conocimientos técnicos</a:t>
          </a:r>
        </a:p>
        <a:p>
          <a:r>
            <a:rPr lang="es-EC" dirty="0" smtClean="0"/>
            <a:t>Conocimientos específicos</a:t>
          </a:r>
        </a:p>
        <a:p>
          <a:r>
            <a:rPr lang="es-EC" dirty="0" smtClean="0"/>
            <a:t>Especiales</a:t>
          </a:r>
          <a:endParaRPr lang="es-EC" dirty="0"/>
        </a:p>
      </dgm:t>
    </dgm:pt>
    <dgm:pt modelId="{65F79A26-EF4E-452E-AE45-85BB57E02C4E}" type="parTrans" cxnId="{A3F26C43-CDF2-45BF-84CF-3BDD8B49E8C7}">
      <dgm:prSet/>
      <dgm:spPr/>
      <dgm:t>
        <a:bodyPr/>
        <a:lstStyle/>
        <a:p>
          <a:endParaRPr lang="es-EC"/>
        </a:p>
      </dgm:t>
    </dgm:pt>
    <dgm:pt modelId="{F5CC6470-034D-4A19-B690-87F21B5E1011}" type="sibTrans" cxnId="{A3F26C43-CDF2-45BF-84CF-3BDD8B49E8C7}">
      <dgm:prSet/>
      <dgm:spPr/>
      <dgm:t>
        <a:bodyPr/>
        <a:lstStyle/>
        <a:p>
          <a:endParaRPr lang="es-EC"/>
        </a:p>
      </dgm:t>
    </dgm:pt>
    <dgm:pt modelId="{B98D4B43-DAC5-475A-B1CD-D81728FA73E7}">
      <dgm:prSet/>
      <dgm:spPr/>
      <dgm:t>
        <a:bodyPr/>
        <a:lstStyle/>
        <a:p>
          <a:r>
            <a:rPr lang="es-EC" dirty="0" err="1" smtClean="0"/>
            <a:t>Proactividad</a:t>
          </a:r>
          <a:endParaRPr lang="es-EC" dirty="0" smtClean="0"/>
        </a:p>
        <a:p>
          <a:r>
            <a:rPr lang="es-EC" dirty="0" smtClean="0"/>
            <a:t>Liderazgo</a:t>
          </a:r>
        </a:p>
        <a:p>
          <a:r>
            <a:rPr lang="es-EC" dirty="0" smtClean="0"/>
            <a:t>Competitividad</a:t>
          </a:r>
        </a:p>
        <a:p>
          <a:r>
            <a:rPr lang="es-EC" dirty="0" smtClean="0"/>
            <a:t>Creatividad</a:t>
          </a:r>
        </a:p>
      </dgm:t>
    </dgm:pt>
    <dgm:pt modelId="{986EA144-EF36-4C70-ACCE-621C11793747}" type="parTrans" cxnId="{2D40CF0D-1B62-46B3-8DE0-2BF6CBB0E763}">
      <dgm:prSet/>
      <dgm:spPr/>
      <dgm:t>
        <a:bodyPr/>
        <a:lstStyle/>
        <a:p>
          <a:endParaRPr lang="es-EC"/>
        </a:p>
      </dgm:t>
    </dgm:pt>
    <dgm:pt modelId="{4243E7B7-F1F2-45E2-940C-4A707E57AE3A}" type="sibTrans" cxnId="{2D40CF0D-1B62-46B3-8DE0-2BF6CBB0E763}">
      <dgm:prSet/>
      <dgm:spPr/>
      <dgm:t>
        <a:bodyPr/>
        <a:lstStyle/>
        <a:p>
          <a:endParaRPr lang="es-EC"/>
        </a:p>
      </dgm:t>
    </dgm:pt>
    <dgm:pt modelId="{01AFACC1-4B26-497E-B2FF-8FE233CD08CC}">
      <dgm:prSet/>
      <dgm:spPr/>
      <dgm:t>
        <a:bodyPr/>
        <a:lstStyle/>
        <a:p>
          <a:r>
            <a:rPr lang="es-EC" dirty="0" smtClean="0"/>
            <a:t>Estabilidad</a:t>
          </a:r>
        </a:p>
        <a:p>
          <a:r>
            <a:rPr lang="es-EC" dirty="0" smtClean="0"/>
            <a:t>Conocimiento del mercado</a:t>
          </a:r>
        </a:p>
        <a:p>
          <a:r>
            <a:rPr lang="es-EC" dirty="0" smtClean="0"/>
            <a:t>Solución de problemas</a:t>
          </a:r>
        </a:p>
        <a:p>
          <a:r>
            <a:rPr lang="es-EC" dirty="0" smtClean="0"/>
            <a:t>Orientación al servicio</a:t>
          </a:r>
          <a:endParaRPr lang="es-EC" dirty="0"/>
        </a:p>
      </dgm:t>
    </dgm:pt>
    <dgm:pt modelId="{733CB39C-9FBF-4D98-A724-04D4FA1E3441}" type="parTrans" cxnId="{13700850-CC30-40AF-8F94-0D65A9446803}">
      <dgm:prSet/>
      <dgm:spPr/>
      <dgm:t>
        <a:bodyPr/>
        <a:lstStyle/>
        <a:p>
          <a:endParaRPr lang="es-EC"/>
        </a:p>
      </dgm:t>
    </dgm:pt>
    <dgm:pt modelId="{BF66D234-FD8E-4900-925D-322DD6B6CC9A}" type="sibTrans" cxnId="{13700850-CC30-40AF-8F94-0D65A9446803}">
      <dgm:prSet/>
      <dgm:spPr/>
      <dgm:t>
        <a:bodyPr/>
        <a:lstStyle/>
        <a:p>
          <a:endParaRPr lang="es-EC"/>
        </a:p>
      </dgm:t>
    </dgm:pt>
    <dgm:pt modelId="{1BA40420-1C70-4D75-80C4-406305E3A2A7}">
      <dgm:prSet phldrT="[Texto]" phldr="1"/>
      <dgm:spPr>
        <a:noFill/>
      </dgm:spPr>
      <dgm:t>
        <a:bodyPr/>
        <a:lstStyle/>
        <a:p>
          <a:endParaRPr lang="es-EC" dirty="0"/>
        </a:p>
      </dgm:t>
    </dgm:pt>
    <dgm:pt modelId="{1473D4CC-4912-4F8E-808F-CB6544A9E953}" type="sibTrans" cxnId="{C9EB5BB5-57CF-42D5-8293-42E6FFC0AD24}">
      <dgm:prSet/>
      <dgm:spPr/>
      <dgm:t>
        <a:bodyPr/>
        <a:lstStyle/>
        <a:p>
          <a:endParaRPr lang="es-EC"/>
        </a:p>
      </dgm:t>
    </dgm:pt>
    <dgm:pt modelId="{15DB09A3-177F-4B64-9D24-DB534643E883}" type="parTrans" cxnId="{C9EB5BB5-57CF-42D5-8293-42E6FFC0AD24}">
      <dgm:prSet/>
      <dgm:spPr/>
      <dgm:t>
        <a:bodyPr/>
        <a:lstStyle/>
        <a:p>
          <a:endParaRPr lang="es-EC"/>
        </a:p>
      </dgm:t>
    </dgm:pt>
    <dgm:pt modelId="{E49FC07F-FB0C-4658-BBC8-68167373F324}" type="pres">
      <dgm:prSet presAssocID="{63FAE58C-2C24-4D89-8406-528B185A24B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49E4EC3-871B-45AE-84DC-1F56F8B30DCC}" type="pres">
      <dgm:prSet presAssocID="{1BA40420-1C70-4D75-80C4-406305E3A2A7}" presName="centerShape" presStyleLbl="node0" presStyleIdx="0" presStyleCnt="1"/>
      <dgm:spPr/>
      <dgm:t>
        <a:bodyPr/>
        <a:lstStyle/>
        <a:p>
          <a:endParaRPr lang="es-EC"/>
        </a:p>
      </dgm:t>
    </dgm:pt>
    <dgm:pt modelId="{63656093-4817-4043-BA38-2440B43DAB65}" type="pres">
      <dgm:prSet presAssocID="{33C5AC57-7FEC-48DA-B7A5-F5432B3A0111}" presName="parTrans" presStyleLbl="bgSibTrans2D1" presStyleIdx="0" presStyleCnt="5" custLinFactNeighborX="-32236"/>
      <dgm:spPr/>
      <dgm:t>
        <a:bodyPr/>
        <a:lstStyle/>
        <a:p>
          <a:endParaRPr lang="es-EC"/>
        </a:p>
      </dgm:t>
    </dgm:pt>
    <dgm:pt modelId="{B31AB595-8192-4B4B-89D9-BB844880F6D1}" type="pres">
      <dgm:prSet presAssocID="{1E7D79E8-B433-451D-B5A5-B0C9DD53D240}" presName="node" presStyleLbl="node1" presStyleIdx="0" presStyleCnt="5" custScaleX="127566" custRadScaleRad="11702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7CA8C7-1D2C-4D5A-9889-50C9AE66247D}" type="pres">
      <dgm:prSet presAssocID="{AE94978E-98FF-410C-A748-395871576F58}" presName="parTrans" presStyleLbl="bgSibTrans2D1" presStyleIdx="1" presStyleCnt="5" custLinFactNeighborX="-17377" custLinFactNeighborY="-93855"/>
      <dgm:spPr/>
      <dgm:t>
        <a:bodyPr/>
        <a:lstStyle/>
        <a:p>
          <a:endParaRPr lang="es-EC"/>
        </a:p>
      </dgm:t>
    </dgm:pt>
    <dgm:pt modelId="{21850CBB-ED43-4F6F-A931-B4E9AA5F3B69}" type="pres">
      <dgm:prSet presAssocID="{36D1CC63-94BD-4447-8CA6-DA331CAB9C50}" presName="node" presStyleLbl="node1" presStyleIdx="1" presStyleCnt="5" custScaleX="127566" custRadScaleRad="116878" custRadScaleInc="-2158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62AA87-F98F-4DE2-979E-4812C9BF58A6}" type="pres">
      <dgm:prSet presAssocID="{65F79A26-EF4E-452E-AE45-85BB57E02C4E}" presName="parTrans" presStyleLbl="bgSibTrans2D1" presStyleIdx="2" presStyleCnt="5" custLinFactY="-11840" custLinFactNeighborY="-100000"/>
      <dgm:spPr/>
      <dgm:t>
        <a:bodyPr/>
        <a:lstStyle/>
        <a:p>
          <a:endParaRPr lang="es-EC"/>
        </a:p>
      </dgm:t>
    </dgm:pt>
    <dgm:pt modelId="{82C8A578-3931-4B6F-9BD4-93F620057BA1}" type="pres">
      <dgm:prSet presAssocID="{233AF910-3FC5-4F86-9345-12081E6AEE42}" presName="node" presStyleLbl="node1" presStyleIdx="2" presStyleCnt="5" custScaleX="1275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FB30FF-B97F-4E3F-99AE-63677C658EF2}" type="pres">
      <dgm:prSet presAssocID="{986EA144-EF36-4C70-ACCE-621C11793747}" presName="parTrans" presStyleLbl="bgSibTrans2D1" presStyleIdx="3" presStyleCnt="5" custLinFactNeighborX="16466" custLinFactNeighborY="-92968"/>
      <dgm:spPr/>
      <dgm:t>
        <a:bodyPr/>
        <a:lstStyle/>
        <a:p>
          <a:endParaRPr lang="es-EC"/>
        </a:p>
      </dgm:t>
    </dgm:pt>
    <dgm:pt modelId="{06F952C6-0D60-4719-8F3A-F0829FAC9427}" type="pres">
      <dgm:prSet presAssocID="{B98D4B43-DAC5-475A-B1CD-D81728FA73E7}" presName="node" presStyleLbl="node1" presStyleIdx="3" presStyleCnt="5" custScaleX="127566" custRadScaleRad="116044" custRadScaleInc="2071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DBAF96-3618-4B81-B974-F7947BD5632D}" type="pres">
      <dgm:prSet presAssocID="{733CB39C-9FBF-4D98-A724-04D4FA1E3441}" presName="parTrans" presStyleLbl="bgSibTrans2D1" presStyleIdx="4" presStyleCnt="5" custLinFactNeighborX="31132"/>
      <dgm:spPr/>
      <dgm:t>
        <a:bodyPr/>
        <a:lstStyle/>
        <a:p>
          <a:endParaRPr lang="es-EC"/>
        </a:p>
      </dgm:t>
    </dgm:pt>
    <dgm:pt modelId="{AFA4FB81-4198-4116-8C11-E8313410F2C4}" type="pres">
      <dgm:prSet presAssocID="{01AFACC1-4B26-497E-B2FF-8FE233CD08CC}" presName="node" presStyleLbl="node1" presStyleIdx="4" presStyleCnt="5" custScaleX="127566" custRadScaleRad="11996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366BC9B-6220-4E70-8234-9994EBE9E24F}" type="presOf" srcId="{33C5AC57-7FEC-48DA-B7A5-F5432B3A0111}" destId="{63656093-4817-4043-BA38-2440B43DAB65}" srcOrd="0" destOrd="0" presId="urn:microsoft.com/office/officeart/2005/8/layout/radial4"/>
    <dgm:cxn modelId="{D6C8FC0A-CF18-4847-A581-D3DD72D9CFB0}" type="presOf" srcId="{B98D4B43-DAC5-475A-B1CD-D81728FA73E7}" destId="{06F952C6-0D60-4719-8F3A-F0829FAC9427}" srcOrd="0" destOrd="0" presId="urn:microsoft.com/office/officeart/2005/8/layout/radial4"/>
    <dgm:cxn modelId="{7F14E457-5894-48FB-B592-ECA004BA82C0}" type="presOf" srcId="{63FAE58C-2C24-4D89-8406-528B185A24BD}" destId="{E49FC07F-FB0C-4658-BBC8-68167373F324}" srcOrd="0" destOrd="0" presId="urn:microsoft.com/office/officeart/2005/8/layout/radial4"/>
    <dgm:cxn modelId="{6291D012-F2CD-4D10-B5C4-077F2FE90266}" type="presOf" srcId="{986EA144-EF36-4C70-ACCE-621C11793747}" destId="{99FB30FF-B97F-4E3F-99AE-63677C658EF2}" srcOrd="0" destOrd="0" presId="urn:microsoft.com/office/officeart/2005/8/layout/radial4"/>
    <dgm:cxn modelId="{8DB601F4-A759-4AB4-A987-6D7E524F5756}" type="presOf" srcId="{733CB39C-9FBF-4D98-A724-04D4FA1E3441}" destId="{26DBAF96-3618-4B81-B974-F7947BD5632D}" srcOrd="0" destOrd="0" presId="urn:microsoft.com/office/officeart/2005/8/layout/radial4"/>
    <dgm:cxn modelId="{905ADC71-A793-42A1-AC4B-EF07011126F4}" type="presOf" srcId="{1E7D79E8-B433-451D-B5A5-B0C9DD53D240}" destId="{B31AB595-8192-4B4B-89D9-BB844880F6D1}" srcOrd="0" destOrd="0" presId="urn:microsoft.com/office/officeart/2005/8/layout/radial4"/>
    <dgm:cxn modelId="{C9EB5BB5-57CF-42D5-8293-42E6FFC0AD24}" srcId="{63FAE58C-2C24-4D89-8406-528B185A24BD}" destId="{1BA40420-1C70-4D75-80C4-406305E3A2A7}" srcOrd="0" destOrd="0" parTransId="{15DB09A3-177F-4B64-9D24-DB534643E883}" sibTransId="{1473D4CC-4912-4F8E-808F-CB6544A9E953}"/>
    <dgm:cxn modelId="{127B2E00-8E8A-49A6-B975-4DFBA72A8B75}" srcId="{1BA40420-1C70-4D75-80C4-406305E3A2A7}" destId="{1E7D79E8-B433-451D-B5A5-B0C9DD53D240}" srcOrd="0" destOrd="0" parTransId="{33C5AC57-7FEC-48DA-B7A5-F5432B3A0111}" sibTransId="{1A55F30A-F10E-4A96-9AC3-D7006D712FCC}"/>
    <dgm:cxn modelId="{0BA5E3FE-D951-4AE8-8A00-4D9F7728BE9C}" type="presOf" srcId="{1BA40420-1C70-4D75-80C4-406305E3A2A7}" destId="{949E4EC3-871B-45AE-84DC-1F56F8B30DCC}" srcOrd="0" destOrd="0" presId="urn:microsoft.com/office/officeart/2005/8/layout/radial4"/>
    <dgm:cxn modelId="{C809EADD-9B97-41DD-A75D-26A1A2ECDE73}" type="presOf" srcId="{65F79A26-EF4E-452E-AE45-85BB57E02C4E}" destId="{1962AA87-F98F-4DE2-979E-4812C9BF58A6}" srcOrd="0" destOrd="0" presId="urn:microsoft.com/office/officeart/2005/8/layout/radial4"/>
    <dgm:cxn modelId="{2D40CF0D-1B62-46B3-8DE0-2BF6CBB0E763}" srcId="{1BA40420-1C70-4D75-80C4-406305E3A2A7}" destId="{B98D4B43-DAC5-475A-B1CD-D81728FA73E7}" srcOrd="3" destOrd="0" parTransId="{986EA144-EF36-4C70-ACCE-621C11793747}" sibTransId="{4243E7B7-F1F2-45E2-940C-4A707E57AE3A}"/>
    <dgm:cxn modelId="{13700850-CC30-40AF-8F94-0D65A9446803}" srcId="{1BA40420-1C70-4D75-80C4-406305E3A2A7}" destId="{01AFACC1-4B26-497E-B2FF-8FE233CD08CC}" srcOrd="4" destOrd="0" parTransId="{733CB39C-9FBF-4D98-A724-04D4FA1E3441}" sibTransId="{BF66D234-FD8E-4900-925D-322DD6B6CC9A}"/>
    <dgm:cxn modelId="{D24BA5DF-54FA-4C9F-BDF6-D20F057F67D8}" type="presOf" srcId="{AE94978E-98FF-410C-A748-395871576F58}" destId="{317CA8C7-1D2C-4D5A-9889-50C9AE66247D}" srcOrd="0" destOrd="0" presId="urn:microsoft.com/office/officeart/2005/8/layout/radial4"/>
    <dgm:cxn modelId="{9E3F9E74-D548-40A9-809B-99905A4DC52F}" srcId="{1BA40420-1C70-4D75-80C4-406305E3A2A7}" destId="{36D1CC63-94BD-4447-8CA6-DA331CAB9C50}" srcOrd="1" destOrd="0" parTransId="{AE94978E-98FF-410C-A748-395871576F58}" sibTransId="{05A6B680-970E-4145-BF32-1710A51D1BCF}"/>
    <dgm:cxn modelId="{C70229AC-D05F-41F0-A69E-16010CE28BE3}" type="presOf" srcId="{01AFACC1-4B26-497E-B2FF-8FE233CD08CC}" destId="{AFA4FB81-4198-4116-8C11-E8313410F2C4}" srcOrd="0" destOrd="0" presId="urn:microsoft.com/office/officeart/2005/8/layout/radial4"/>
    <dgm:cxn modelId="{B9D0A2C4-6F07-4D13-80DC-FA74A566B50E}" type="presOf" srcId="{36D1CC63-94BD-4447-8CA6-DA331CAB9C50}" destId="{21850CBB-ED43-4F6F-A931-B4E9AA5F3B69}" srcOrd="0" destOrd="0" presId="urn:microsoft.com/office/officeart/2005/8/layout/radial4"/>
    <dgm:cxn modelId="{A3F26C43-CDF2-45BF-84CF-3BDD8B49E8C7}" srcId="{1BA40420-1C70-4D75-80C4-406305E3A2A7}" destId="{233AF910-3FC5-4F86-9345-12081E6AEE42}" srcOrd="2" destOrd="0" parTransId="{65F79A26-EF4E-452E-AE45-85BB57E02C4E}" sibTransId="{F5CC6470-034D-4A19-B690-87F21B5E1011}"/>
    <dgm:cxn modelId="{F57042F6-B7CE-4FCB-812B-0B21BB5D1317}" type="presOf" srcId="{233AF910-3FC5-4F86-9345-12081E6AEE42}" destId="{82C8A578-3931-4B6F-9BD4-93F620057BA1}" srcOrd="0" destOrd="0" presId="urn:microsoft.com/office/officeart/2005/8/layout/radial4"/>
    <dgm:cxn modelId="{A98B08E2-9186-42F9-853D-7AC09B574362}" type="presParOf" srcId="{E49FC07F-FB0C-4658-BBC8-68167373F324}" destId="{949E4EC3-871B-45AE-84DC-1F56F8B30DCC}" srcOrd="0" destOrd="0" presId="urn:microsoft.com/office/officeart/2005/8/layout/radial4"/>
    <dgm:cxn modelId="{9A3DA979-DF86-4137-8834-7CB34C5C9259}" type="presParOf" srcId="{E49FC07F-FB0C-4658-BBC8-68167373F324}" destId="{63656093-4817-4043-BA38-2440B43DAB65}" srcOrd="1" destOrd="0" presId="urn:microsoft.com/office/officeart/2005/8/layout/radial4"/>
    <dgm:cxn modelId="{BD1E40D1-9A82-4955-BC0D-E87B942ADF09}" type="presParOf" srcId="{E49FC07F-FB0C-4658-BBC8-68167373F324}" destId="{B31AB595-8192-4B4B-89D9-BB844880F6D1}" srcOrd="2" destOrd="0" presId="urn:microsoft.com/office/officeart/2005/8/layout/radial4"/>
    <dgm:cxn modelId="{CC360390-5BB6-42D3-881D-97BB6DF80891}" type="presParOf" srcId="{E49FC07F-FB0C-4658-BBC8-68167373F324}" destId="{317CA8C7-1D2C-4D5A-9889-50C9AE66247D}" srcOrd="3" destOrd="0" presId="urn:microsoft.com/office/officeart/2005/8/layout/radial4"/>
    <dgm:cxn modelId="{DDEF6297-1FBB-4EDF-9AA0-A448E9FF90E3}" type="presParOf" srcId="{E49FC07F-FB0C-4658-BBC8-68167373F324}" destId="{21850CBB-ED43-4F6F-A931-B4E9AA5F3B69}" srcOrd="4" destOrd="0" presId="urn:microsoft.com/office/officeart/2005/8/layout/radial4"/>
    <dgm:cxn modelId="{A5F97CC8-8F51-4507-9DBC-64D188B0ECEB}" type="presParOf" srcId="{E49FC07F-FB0C-4658-BBC8-68167373F324}" destId="{1962AA87-F98F-4DE2-979E-4812C9BF58A6}" srcOrd="5" destOrd="0" presId="urn:microsoft.com/office/officeart/2005/8/layout/radial4"/>
    <dgm:cxn modelId="{288A4898-1000-4247-B471-7A98EF1F17FA}" type="presParOf" srcId="{E49FC07F-FB0C-4658-BBC8-68167373F324}" destId="{82C8A578-3931-4B6F-9BD4-93F620057BA1}" srcOrd="6" destOrd="0" presId="urn:microsoft.com/office/officeart/2005/8/layout/radial4"/>
    <dgm:cxn modelId="{CB97E013-554C-45D9-974B-0C6ECE5AEBCB}" type="presParOf" srcId="{E49FC07F-FB0C-4658-BBC8-68167373F324}" destId="{99FB30FF-B97F-4E3F-99AE-63677C658EF2}" srcOrd="7" destOrd="0" presId="urn:microsoft.com/office/officeart/2005/8/layout/radial4"/>
    <dgm:cxn modelId="{C0E935BE-2B31-4D08-B70D-E67A59761F78}" type="presParOf" srcId="{E49FC07F-FB0C-4658-BBC8-68167373F324}" destId="{06F952C6-0D60-4719-8F3A-F0829FAC9427}" srcOrd="8" destOrd="0" presId="urn:microsoft.com/office/officeart/2005/8/layout/radial4"/>
    <dgm:cxn modelId="{FC6EBC2F-172A-4430-9A45-6B383B4CA45A}" type="presParOf" srcId="{E49FC07F-FB0C-4658-BBC8-68167373F324}" destId="{26DBAF96-3618-4B81-B974-F7947BD5632D}" srcOrd="9" destOrd="0" presId="urn:microsoft.com/office/officeart/2005/8/layout/radial4"/>
    <dgm:cxn modelId="{CDC8DFD8-7EAD-4C3A-A7EB-261B97348255}" type="presParOf" srcId="{E49FC07F-FB0C-4658-BBC8-68167373F324}" destId="{AFA4FB81-4198-4116-8C11-E8313410F2C4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5822BDE-396E-436D-A4A9-B3D1B679766F}" type="doc">
      <dgm:prSet loTypeId="urn:microsoft.com/office/officeart/2005/8/layout/hierarchy4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3B77E0BC-8D1F-4F0D-BBD6-DE3CED343FFA}">
      <dgm:prSet phldrT="[Texto]" custT="1"/>
      <dgm:spPr/>
      <dgm:t>
        <a:bodyPr/>
        <a:lstStyle/>
        <a:p>
          <a:r>
            <a:rPr lang="es-EC" sz="2400" dirty="0" smtClean="0"/>
            <a:t>Maestrantes</a:t>
          </a:r>
          <a:endParaRPr lang="es-EC" sz="2400" dirty="0"/>
        </a:p>
      </dgm:t>
    </dgm:pt>
    <dgm:pt modelId="{C5305A13-0FBD-48B2-BE42-22C7E3C61B11}" type="parTrans" cxnId="{2EB3B37D-004C-40EF-95E5-F446A8C31FB2}">
      <dgm:prSet/>
      <dgm:spPr/>
      <dgm:t>
        <a:bodyPr/>
        <a:lstStyle/>
        <a:p>
          <a:endParaRPr lang="es-EC"/>
        </a:p>
      </dgm:t>
    </dgm:pt>
    <dgm:pt modelId="{CFB146EB-843F-4459-9216-0CE32452CAD5}" type="sibTrans" cxnId="{2EB3B37D-004C-40EF-95E5-F446A8C31FB2}">
      <dgm:prSet/>
      <dgm:spPr/>
      <dgm:t>
        <a:bodyPr/>
        <a:lstStyle/>
        <a:p>
          <a:endParaRPr lang="es-EC"/>
        </a:p>
      </dgm:t>
    </dgm:pt>
    <dgm:pt modelId="{A1494253-7ABD-4F2F-B9F0-72E748699D51}">
      <dgm:prSet phldrT="[Texto]"/>
      <dgm:spPr/>
      <dgm:t>
        <a:bodyPr/>
        <a:lstStyle/>
        <a:p>
          <a:pPr marL="1349375" indent="-1349375" algn="l"/>
          <a:r>
            <a:rPr lang="es-EC" b="1" dirty="0" smtClean="0"/>
            <a:t>Población: </a:t>
          </a:r>
          <a:r>
            <a:rPr lang="es-EC" b="0" dirty="0" smtClean="0"/>
            <a:t>231 maestrantes de 12 promociones.</a:t>
          </a:r>
          <a:endParaRPr lang="es-EC" b="1" dirty="0" smtClean="0"/>
        </a:p>
        <a:p>
          <a:pPr marL="1349375" indent="-1349375" algn="l"/>
          <a:r>
            <a:rPr lang="es-EC" b="1" dirty="0" smtClean="0"/>
            <a:t>Muestra:</a:t>
          </a:r>
          <a:r>
            <a:rPr lang="es-EC" b="0" dirty="0" smtClean="0"/>
            <a:t> 75 maestrantes.</a:t>
          </a:r>
        </a:p>
        <a:p>
          <a:pPr marL="1349375" indent="-1349375" algn="l"/>
          <a:r>
            <a:rPr lang="es-EC" b="1" dirty="0" smtClean="0"/>
            <a:t>Tipo de investigación: </a:t>
          </a:r>
          <a:r>
            <a:rPr lang="es-EC" b="0" dirty="0" smtClean="0"/>
            <a:t>Cuantitativa.</a:t>
          </a:r>
          <a:endParaRPr lang="es-EC" b="1" dirty="0" smtClean="0"/>
        </a:p>
        <a:p>
          <a:pPr marL="1349375" indent="-1349375" algn="l"/>
          <a:r>
            <a:rPr lang="es-EC" b="1" dirty="0" smtClean="0"/>
            <a:t>Técnica de muestreo: </a:t>
          </a:r>
          <a:r>
            <a:rPr lang="es-EC" b="0" dirty="0" smtClean="0"/>
            <a:t>Muestreo por juicio.</a:t>
          </a:r>
        </a:p>
        <a:p>
          <a:pPr marL="1077913" indent="-1077913" algn="l"/>
          <a:r>
            <a:rPr lang="es-EC" b="1" dirty="0" smtClean="0"/>
            <a:t>Marco </a:t>
          </a:r>
          <a:r>
            <a:rPr lang="es-EC" b="1" dirty="0" err="1" smtClean="0"/>
            <a:t>muestral</a:t>
          </a:r>
          <a:r>
            <a:rPr lang="es-EC" b="1" dirty="0" smtClean="0"/>
            <a:t>: </a:t>
          </a:r>
          <a:r>
            <a:rPr lang="es-EC" b="0" dirty="0" smtClean="0"/>
            <a:t>Listado de maestrantes de 12 promociones anteriores del programa.</a:t>
          </a:r>
        </a:p>
        <a:p>
          <a:pPr algn="ctr"/>
          <a:endParaRPr lang="es-EC" b="0" dirty="0" smtClean="0"/>
        </a:p>
        <a:p>
          <a:pPr algn="ctr"/>
          <a:r>
            <a:rPr lang="es-EC" b="1" dirty="0" smtClean="0"/>
            <a:t>ENCUESTA.</a:t>
          </a:r>
        </a:p>
      </dgm:t>
    </dgm:pt>
    <dgm:pt modelId="{548D5B14-FC33-4892-9AD5-A5A6552A13A6}" type="parTrans" cxnId="{EA9F36AB-0820-4AED-951F-0ED9059166E8}">
      <dgm:prSet/>
      <dgm:spPr/>
      <dgm:t>
        <a:bodyPr/>
        <a:lstStyle/>
        <a:p>
          <a:endParaRPr lang="es-EC"/>
        </a:p>
      </dgm:t>
    </dgm:pt>
    <dgm:pt modelId="{584B822E-9A25-412B-A019-1E361F7F981F}" type="sibTrans" cxnId="{EA9F36AB-0820-4AED-951F-0ED9059166E8}">
      <dgm:prSet/>
      <dgm:spPr/>
      <dgm:t>
        <a:bodyPr/>
        <a:lstStyle/>
        <a:p>
          <a:endParaRPr lang="es-EC"/>
        </a:p>
      </dgm:t>
    </dgm:pt>
    <dgm:pt modelId="{03F30FFD-964C-4CCA-B4F3-8159E71D3C76}">
      <dgm:prSet phldrT="[Texto]" custT="1"/>
      <dgm:spPr/>
      <dgm:t>
        <a:bodyPr/>
        <a:lstStyle/>
        <a:p>
          <a:r>
            <a:rPr lang="es-EC" sz="2000" dirty="0" smtClean="0"/>
            <a:t>Instituciones de Educación Superior</a:t>
          </a:r>
          <a:endParaRPr lang="es-EC" sz="2000" dirty="0"/>
        </a:p>
      </dgm:t>
    </dgm:pt>
    <dgm:pt modelId="{21BF90C4-56EC-4924-9943-120B7E3BDAF7}" type="parTrans" cxnId="{C0A0F19F-616A-444C-9D4A-9C09E6DC665A}">
      <dgm:prSet/>
      <dgm:spPr/>
      <dgm:t>
        <a:bodyPr/>
        <a:lstStyle/>
        <a:p>
          <a:endParaRPr lang="es-EC"/>
        </a:p>
      </dgm:t>
    </dgm:pt>
    <dgm:pt modelId="{DFF914D8-FAA1-4A08-8599-7904ACBBAA7C}" type="sibTrans" cxnId="{C0A0F19F-616A-444C-9D4A-9C09E6DC665A}">
      <dgm:prSet/>
      <dgm:spPr/>
      <dgm:t>
        <a:bodyPr/>
        <a:lstStyle/>
        <a:p>
          <a:endParaRPr lang="es-EC"/>
        </a:p>
      </dgm:t>
    </dgm:pt>
    <dgm:pt modelId="{D3D0AF59-E4D0-4301-9795-D361621534FD}">
      <dgm:prSet phldrT="[Texto]"/>
      <dgm:spPr/>
      <dgm:t>
        <a:bodyPr/>
        <a:lstStyle/>
        <a:p>
          <a:pPr marL="1252538" indent="-1252538" algn="l"/>
          <a:r>
            <a:rPr lang="es-EC" b="1" dirty="0" smtClean="0"/>
            <a:t>Población: </a:t>
          </a:r>
          <a:r>
            <a:rPr lang="es-EC" b="0" dirty="0" smtClean="0"/>
            <a:t>7 instituciones.</a:t>
          </a:r>
          <a:endParaRPr lang="es-EC" b="1" dirty="0" smtClean="0"/>
        </a:p>
        <a:p>
          <a:pPr marL="1252538" indent="-1252538" algn="l"/>
          <a:r>
            <a:rPr lang="es-EC" b="1" dirty="0" smtClean="0"/>
            <a:t>Tipo de investigación: </a:t>
          </a:r>
          <a:r>
            <a:rPr lang="es-EC" b="0" dirty="0" smtClean="0"/>
            <a:t>Documental.</a:t>
          </a:r>
          <a:endParaRPr lang="es-EC" b="1" dirty="0" smtClean="0"/>
        </a:p>
        <a:p>
          <a:pPr marL="1252538" indent="-1252538" algn="l"/>
          <a:r>
            <a:rPr lang="es-EC" b="1" dirty="0" smtClean="0"/>
            <a:t>Marco </a:t>
          </a:r>
          <a:r>
            <a:rPr lang="es-EC" b="1" dirty="0" err="1" smtClean="0"/>
            <a:t>muestral</a:t>
          </a:r>
          <a:r>
            <a:rPr lang="es-EC" b="1" dirty="0" smtClean="0"/>
            <a:t>: </a:t>
          </a:r>
          <a:r>
            <a:rPr lang="es-EC" b="0" dirty="0" smtClean="0"/>
            <a:t>Instituciones del Sistema de Educación Superior.</a:t>
          </a:r>
        </a:p>
        <a:p>
          <a:pPr algn="ctr"/>
          <a:endParaRPr lang="es-EC" b="0" dirty="0" smtClean="0"/>
        </a:p>
        <a:p>
          <a:pPr algn="ctr"/>
          <a:r>
            <a:rPr lang="es-EC" b="1" dirty="0" smtClean="0"/>
            <a:t>CUADRO COMPARATIVO.</a:t>
          </a:r>
          <a:endParaRPr lang="es-EC" b="1" dirty="0"/>
        </a:p>
      </dgm:t>
    </dgm:pt>
    <dgm:pt modelId="{5E4E7D62-1017-4758-94B8-4339080BEB17}" type="parTrans" cxnId="{358C9FE7-D2DD-4772-8B4A-3A7A6BBFDA10}">
      <dgm:prSet/>
      <dgm:spPr/>
      <dgm:t>
        <a:bodyPr/>
        <a:lstStyle/>
        <a:p>
          <a:endParaRPr lang="es-EC"/>
        </a:p>
      </dgm:t>
    </dgm:pt>
    <dgm:pt modelId="{9B919079-C808-4AC5-BD60-234BF5F2C0D2}" type="sibTrans" cxnId="{358C9FE7-D2DD-4772-8B4A-3A7A6BBFDA10}">
      <dgm:prSet/>
      <dgm:spPr/>
      <dgm:t>
        <a:bodyPr/>
        <a:lstStyle/>
        <a:p>
          <a:endParaRPr lang="es-EC"/>
        </a:p>
      </dgm:t>
    </dgm:pt>
    <dgm:pt modelId="{6A3F43A0-1D37-483A-ABD8-703066F48AE9}">
      <dgm:prSet phldrT="[Texto]"/>
      <dgm:spPr>
        <a:noFill/>
      </dgm:spPr>
      <dgm:t>
        <a:bodyPr/>
        <a:lstStyle/>
        <a:p>
          <a:endParaRPr lang="es-EC" dirty="0"/>
        </a:p>
      </dgm:t>
    </dgm:pt>
    <dgm:pt modelId="{ED29D351-BB10-4E68-B0D8-0B95F10B5C2E}" type="sibTrans" cxnId="{E9911A8C-91BB-4FED-9EF6-30AEE7225C6D}">
      <dgm:prSet/>
      <dgm:spPr/>
      <dgm:t>
        <a:bodyPr/>
        <a:lstStyle/>
        <a:p>
          <a:endParaRPr lang="es-EC"/>
        </a:p>
      </dgm:t>
    </dgm:pt>
    <dgm:pt modelId="{2449E873-B15F-491D-804F-A515BB8AC30B}" type="parTrans" cxnId="{E9911A8C-91BB-4FED-9EF6-30AEE7225C6D}">
      <dgm:prSet/>
      <dgm:spPr/>
      <dgm:t>
        <a:bodyPr/>
        <a:lstStyle/>
        <a:p>
          <a:endParaRPr lang="es-EC"/>
        </a:p>
      </dgm:t>
    </dgm:pt>
    <dgm:pt modelId="{6B5522A8-F065-4B65-83B5-A611579BCD8D}" type="pres">
      <dgm:prSet presAssocID="{A5822BDE-396E-436D-A4A9-B3D1B679766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D366FBCF-D34E-4868-918B-B157AB73B20D}" type="pres">
      <dgm:prSet presAssocID="{6A3F43A0-1D37-483A-ABD8-703066F48AE9}" presName="vertOne" presStyleCnt="0"/>
      <dgm:spPr/>
    </dgm:pt>
    <dgm:pt modelId="{63AAF5C7-EE45-412A-87DA-854EB1929E70}" type="pres">
      <dgm:prSet presAssocID="{6A3F43A0-1D37-483A-ABD8-703066F48AE9}" presName="txOne" presStyleLbl="node0" presStyleIdx="0" presStyleCnt="1" custScaleY="236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26F3CF0-ECA1-4795-9D05-DE74F239C7AC}" type="pres">
      <dgm:prSet presAssocID="{6A3F43A0-1D37-483A-ABD8-703066F48AE9}" presName="parTransOne" presStyleCnt="0"/>
      <dgm:spPr/>
    </dgm:pt>
    <dgm:pt modelId="{4A02494C-AF83-4713-BD35-B5D1A469C2DC}" type="pres">
      <dgm:prSet presAssocID="{6A3F43A0-1D37-483A-ABD8-703066F48AE9}" presName="horzOne" presStyleCnt="0"/>
      <dgm:spPr/>
    </dgm:pt>
    <dgm:pt modelId="{FAF7DA19-2F92-4FF4-A5DF-1982D40C1A6A}" type="pres">
      <dgm:prSet presAssocID="{3B77E0BC-8D1F-4F0D-BBD6-DE3CED343FFA}" presName="vertTwo" presStyleCnt="0"/>
      <dgm:spPr/>
    </dgm:pt>
    <dgm:pt modelId="{CF889F8C-7956-4DA8-A06E-8E48E5AFD1CB}" type="pres">
      <dgm:prSet presAssocID="{3B77E0BC-8D1F-4F0D-BBD6-DE3CED343FFA}" presName="txTwo" presStyleLbl="node2" presStyleIdx="0" presStyleCnt="2" custScaleY="35950" custLinFactNeighborY="-8349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E3F44B6-5D59-4AFE-8FC8-71A950C94B58}" type="pres">
      <dgm:prSet presAssocID="{3B77E0BC-8D1F-4F0D-BBD6-DE3CED343FFA}" presName="parTransTwo" presStyleCnt="0"/>
      <dgm:spPr/>
    </dgm:pt>
    <dgm:pt modelId="{1F361AB2-7B0E-49A4-9A18-2BC9465EC093}" type="pres">
      <dgm:prSet presAssocID="{3B77E0BC-8D1F-4F0D-BBD6-DE3CED343FFA}" presName="horzTwo" presStyleCnt="0"/>
      <dgm:spPr/>
    </dgm:pt>
    <dgm:pt modelId="{A804F21C-90CE-4FCC-9388-E09A239F6D54}" type="pres">
      <dgm:prSet presAssocID="{A1494253-7ABD-4F2F-B9F0-72E748699D51}" presName="vertThree" presStyleCnt="0"/>
      <dgm:spPr/>
    </dgm:pt>
    <dgm:pt modelId="{1169A3B3-E696-4A8D-81E6-303A12609948}" type="pres">
      <dgm:prSet presAssocID="{A1494253-7ABD-4F2F-B9F0-72E748699D51}" presName="txThree" presStyleLbl="node3" presStyleIdx="0" presStyleCnt="2" custScaleY="140301" custLinFactNeighborY="-894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DE83FDB-53EB-4B97-B836-DE81AD0ADAF6}" type="pres">
      <dgm:prSet presAssocID="{A1494253-7ABD-4F2F-B9F0-72E748699D51}" presName="horzThree" presStyleCnt="0"/>
      <dgm:spPr/>
    </dgm:pt>
    <dgm:pt modelId="{B3279EEC-B785-423D-84D4-7EEEC63CECA5}" type="pres">
      <dgm:prSet presAssocID="{CFB146EB-843F-4459-9216-0CE32452CAD5}" presName="sibSpaceTwo" presStyleCnt="0"/>
      <dgm:spPr/>
    </dgm:pt>
    <dgm:pt modelId="{DA41A9ED-0186-4044-B69F-04CA7CF30E52}" type="pres">
      <dgm:prSet presAssocID="{03F30FFD-964C-4CCA-B4F3-8159E71D3C76}" presName="vertTwo" presStyleCnt="0"/>
      <dgm:spPr/>
    </dgm:pt>
    <dgm:pt modelId="{1B5088F5-5EC0-4F01-BA32-A234A6425163}" type="pres">
      <dgm:prSet presAssocID="{03F30FFD-964C-4CCA-B4F3-8159E71D3C76}" presName="txTwo" presStyleLbl="node2" presStyleIdx="1" presStyleCnt="2" custScaleY="35950" custLinFactNeighborY="-8349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4EEFA0D-E3EC-4524-BF25-368838AFC69D}" type="pres">
      <dgm:prSet presAssocID="{03F30FFD-964C-4CCA-B4F3-8159E71D3C76}" presName="parTransTwo" presStyleCnt="0"/>
      <dgm:spPr/>
    </dgm:pt>
    <dgm:pt modelId="{DE8968CC-C9BD-432E-91F3-60A537E0DE74}" type="pres">
      <dgm:prSet presAssocID="{03F30FFD-964C-4CCA-B4F3-8159E71D3C76}" presName="horzTwo" presStyleCnt="0"/>
      <dgm:spPr/>
    </dgm:pt>
    <dgm:pt modelId="{EF49D80B-D552-4883-81DD-8BB418CF0454}" type="pres">
      <dgm:prSet presAssocID="{D3D0AF59-E4D0-4301-9795-D361621534FD}" presName="vertThree" presStyleCnt="0"/>
      <dgm:spPr/>
    </dgm:pt>
    <dgm:pt modelId="{0603CD61-4A04-45B9-BA9F-93472976AABF}" type="pres">
      <dgm:prSet presAssocID="{D3D0AF59-E4D0-4301-9795-D361621534FD}" presName="txThree" presStyleLbl="node3" presStyleIdx="1" presStyleCnt="2" custScaleY="140301" custLinFactNeighborY="-894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548D6D3-20A6-4352-ABCB-3C1D1EE14F23}" type="pres">
      <dgm:prSet presAssocID="{D3D0AF59-E4D0-4301-9795-D361621534FD}" presName="horzThree" presStyleCnt="0"/>
      <dgm:spPr/>
    </dgm:pt>
  </dgm:ptLst>
  <dgm:cxnLst>
    <dgm:cxn modelId="{BDDA55F7-F748-47B0-BA0B-5CC3678A1E8D}" type="presOf" srcId="{6A3F43A0-1D37-483A-ABD8-703066F48AE9}" destId="{63AAF5C7-EE45-412A-87DA-854EB1929E70}" srcOrd="0" destOrd="0" presId="urn:microsoft.com/office/officeart/2005/8/layout/hierarchy4"/>
    <dgm:cxn modelId="{2EB3B37D-004C-40EF-95E5-F446A8C31FB2}" srcId="{6A3F43A0-1D37-483A-ABD8-703066F48AE9}" destId="{3B77E0BC-8D1F-4F0D-BBD6-DE3CED343FFA}" srcOrd="0" destOrd="0" parTransId="{C5305A13-0FBD-48B2-BE42-22C7E3C61B11}" sibTransId="{CFB146EB-843F-4459-9216-0CE32452CAD5}"/>
    <dgm:cxn modelId="{E9911A8C-91BB-4FED-9EF6-30AEE7225C6D}" srcId="{A5822BDE-396E-436D-A4A9-B3D1B679766F}" destId="{6A3F43A0-1D37-483A-ABD8-703066F48AE9}" srcOrd="0" destOrd="0" parTransId="{2449E873-B15F-491D-804F-A515BB8AC30B}" sibTransId="{ED29D351-BB10-4E68-B0D8-0B95F10B5C2E}"/>
    <dgm:cxn modelId="{BEE08FF7-981B-4225-BC62-5FC9E310D061}" type="presOf" srcId="{D3D0AF59-E4D0-4301-9795-D361621534FD}" destId="{0603CD61-4A04-45B9-BA9F-93472976AABF}" srcOrd="0" destOrd="0" presId="urn:microsoft.com/office/officeart/2005/8/layout/hierarchy4"/>
    <dgm:cxn modelId="{EA9F36AB-0820-4AED-951F-0ED9059166E8}" srcId="{3B77E0BC-8D1F-4F0D-BBD6-DE3CED343FFA}" destId="{A1494253-7ABD-4F2F-B9F0-72E748699D51}" srcOrd="0" destOrd="0" parTransId="{548D5B14-FC33-4892-9AD5-A5A6552A13A6}" sibTransId="{584B822E-9A25-412B-A019-1E361F7F981F}"/>
    <dgm:cxn modelId="{358C9FE7-D2DD-4772-8B4A-3A7A6BBFDA10}" srcId="{03F30FFD-964C-4CCA-B4F3-8159E71D3C76}" destId="{D3D0AF59-E4D0-4301-9795-D361621534FD}" srcOrd="0" destOrd="0" parTransId="{5E4E7D62-1017-4758-94B8-4339080BEB17}" sibTransId="{9B919079-C808-4AC5-BD60-234BF5F2C0D2}"/>
    <dgm:cxn modelId="{2140F9A1-202D-4955-8CBB-813EBED5C34A}" type="presOf" srcId="{03F30FFD-964C-4CCA-B4F3-8159E71D3C76}" destId="{1B5088F5-5EC0-4F01-BA32-A234A6425163}" srcOrd="0" destOrd="0" presId="urn:microsoft.com/office/officeart/2005/8/layout/hierarchy4"/>
    <dgm:cxn modelId="{070CF1CE-2A54-478E-953C-D1AD0B71A00C}" type="presOf" srcId="{A5822BDE-396E-436D-A4A9-B3D1B679766F}" destId="{6B5522A8-F065-4B65-83B5-A611579BCD8D}" srcOrd="0" destOrd="0" presId="urn:microsoft.com/office/officeart/2005/8/layout/hierarchy4"/>
    <dgm:cxn modelId="{C0A0F19F-616A-444C-9D4A-9C09E6DC665A}" srcId="{6A3F43A0-1D37-483A-ABD8-703066F48AE9}" destId="{03F30FFD-964C-4CCA-B4F3-8159E71D3C76}" srcOrd="1" destOrd="0" parTransId="{21BF90C4-56EC-4924-9943-120B7E3BDAF7}" sibTransId="{DFF914D8-FAA1-4A08-8599-7904ACBBAA7C}"/>
    <dgm:cxn modelId="{FB7E3EB6-BFCA-4F49-8BF8-F0AD4DFCBBAE}" type="presOf" srcId="{3B77E0BC-8D1F-4F0D-BBD6-DE3CED343FFA}" destId="{CF889F8C-7956-4DA8-A06E-8E48E5AFD1CB}" srcOrd="0" destOrd="0" presId="urn:microsoft.com/office/officeart/2005/8/layout/hierarchy4"/>
    <dgm:cxn modelId="{4367201F-1BF0-4A11-AAB7-9D0B3A4BD6AE}" type="presOf" srcId="{A1494253-7ABD-4F2F-B9F0-72E748699D51}" destId="{1169A3B3-E696-4A8D-81E6-303A12609948}" srcOrd="0" destOrd="0" presId="urn:microsoft.com/office/officeart/2005/8/layout/hierarchy4"/>
    <dgm:cxn modelId="{472A17D9-CB06-4C66-97A2-196B4009F62B}" type="presParOf" srcId="{6B5522A8-F065-4B65-83B5-A611579BCD8D}" destId="{D366FBCF-D34E-4868-918B-B157AB73B20D}" srcOrd="0" destOrd="0" presId="urn:microsoft.com/office/officeart/2005/8/layout/hierarchy4"/>
    <dgm:cxn modelId="{CE98C832-CC99-478B-BF8A-323E65D4F6EF}" type="presParOf" srcId="{D366FBCF-D34E-4868-918B-B157AB73B20D}" destId="{63AAF5C7-EE45-412A-87DA-854EB1929E70}" srcOrd="0" destOrd="0" presId="urn:microsoft.com/office/officeart/2005/8/layout/hierarchy4"/>
    <dgm:cxn modelId="{56220DF1-A64A-41E2-B068-18033FE96D6D}" type="presParOf" srcId="{D366FBCF-D34E-4868-918B-B157AB73B20D}" destId="{726F3CF0-ECA1-4795-9D05-DE74F239C7AC}" srcOrd="1" destOrd="0" presId="urn:microsoft.com/office/officeart/2005/8/layout/hierarchy4"/>
    <dgm:cxn modelId="{D11A5CE3-B589-456B-AF7A-D0DF0C055921}" type="presParOf" srcId="{D366FBCF-D34E-4868-918B-B157AB73B20D}" destId="{4A02494C-AF83-4713-BD35-B5D1A469C2DC}" srcOrd="2" destOrd="0" presId="urn:microsoft.com/office/officeart/2005/8/layout/hierarchy4"/>
    <dgm:cxn modelId="{2AC20973-8FA2-4F14-9CEB-3DC6609C280E}" type="presParOf" srcId="{4A02494C-AF83-4713-BD35-B5D1A469C2DC}" destId="{FAF7DA19-2F92-4FF4-A5DF-1982D40C1A6A}" srcOrd="0" destOrd="0" presId="urn:microsoft.com/office/officeart/2005/8/layout/hierarchy4"/>
    <dgm:cxn modelId="{D044096E-B00D-44AE-AA9D-FA4475EAA080}" type="presParOf" srcId="{FAF7DA19-2F92-4FF4-A5DF-1982D40C1A6A}" destId="{CF889F8C-7956-4DA8-A06E-8E48E5AFD1CB}" srcOrd="0" destOrd="0" presId="urn:microsoft.com/office/officeart/2005/8/layout/hierarchy4"/>
    <dgm:cxn modelId="{D0EC7C9C-6A5B-49EE-8F46-E264DDB9A70A}" type="presParOf" srcId="{FAF7DA19-2F92-4FF4-A5DF-1982D40C1A6A}" destId="{8E3F44B6-5D59-4AFE-8FC8-71A950C94B58}" srcOrd="1" destOrd="0" presId="urn:microsoft.com/office/officeart/2005/8/layout/hierarchy4"/>
    <dgm:cxn modelId="{B899C5A7-9E03-4D4B-8946-75EC226E2C8C}" type="presParOf" srcId="{FAF7DA19-2F92-4FF4-A5DF-1982D40C1A6A}" destId="{1F361AB2-7B0E-49A4-9A18-2BC9465EC093}" srcOrd="2" destOrd="0" presId="urn:microsoft.com/office/officeart/2005/8/layout/hierarchy4"/>
    <dgm:cxn modelId="{DF749066-86D9-4FF9-B9F7-3B89FFD4B587}" type="presParOf" srcId="{1F361AB2-7B0E-49A4-9A18-2BC9465EC093}" destId="{A804F21C-90CE-4FCC-9388-E09A239F6D54}" srcOrd="0" destOrd="0" presId="urn:microsoft.com/office/officeart/2005/8/layout/hierarchy4"/>
    <dgm:cxn modelId="{ADD9FEB1-62F1-44FA-80FC-DF98177C3FD0}" type="presParOf" srcId="{A804F21C-90CE-4FCC-9388-E09A239F6D54}" destId="{1169A3B3-E696-4A8D-81E6-303A12609948}" srcOrd="0" destOrd="0" presId="urn:microsoft.com/office/officeart/2005/8/layout/hierarchy4"/>
    <dgm:cxn modelId="{0EF2D7ED-955E-4311-A163-191D4F61EE25}" type="presParOf" srcId="{A804F21C-90CE-4FCC-9388-E09A239F6D54}" destId="{6DE83FDB-53EB-4B97-B836-DE81AD0ADAF6}" srcOrd="1" destOrd="0" presId="urn:microsoft.com/office/officeart/2005/8/layout/hierarchy4"/>
    <dgm:cxn modelId="{DD071AE8-E6BE-48C2-BAF0-69F738C2E8F1}" type="presParOf" srcId="{4A02494C-AF83-4713-BD35-B5D1A469C2DC}" destId="{B3279EEC-B785-423D-84D4-7EEEC63CECA5}" srcOrd="1" destOrd="0" presId="urn:microsoft.com/office/officeart/2005/8/layout/hierarchy4"/>
    <dgm:cxn modelId="{A57206C4-9C80-460A-9B2C-60BD0282EE03}" type="presParOf" srcId="{4A02494C-AF83-4713-BD35-B5D1A469C2DC}" destId="{DA41A9ED-0186-4044-B69F-04CA7CF30E52}" srcOrd="2" destOrd="0" presId="urn:microsoft.com/office/officeart/2005/8/layout/hierarchy4"/>
    <dgm:cxn modelId="{802DB14D-724C-47C0-990B-85CA3D95E37C}" type="presParOf" srcId="{DA41A9ED-0186-4044-B69F-04CA7CF30E52}" destId="{1B5088F5-5EC0-4F01-BA32-A234A6425163}" srcOrd="0" destOrd="0" presId="urn:microsoft.com/office/officeart/2005/8/layout/hierarchy4"/>
    <dgm:cxn modelId="{A2282D70-0FBF-4811-A4B6-560818173709}" type="presParOf" srcId="{DA41A9ED-0186-4044-B69F-04CA7CF30E52}" destId="{F4EEFA0D-E3EC-4524-BF25-368838AFC69D}" srcOrd="1" destOrd="0" presId="urn:microsoft.com/office/officeart/2005/8/layout/hierarchy4"/>
    <dgm:cxn modelId="{79BD3B0A-333D-4976-A5CA-BAF423D0E7BA}" type="presParOf" srcId="{DA41A9ED-0186-4044-B69F-04CA7CF30E52}" destId="{DE8968CC-C9BD-432E-91F3-60A537E0DE74}" srcOrd="2" destOrd="0" presId="urn:microsoft.com/office/officeart/2005/8/layout/hierarchy4"/>
    <dgm:cxn modelId="{5B03C066-B848-46BC-AF06-26455CA2D2D3}" type="presParOf" srcId="{DE8968CC-C9BD-432E-91F3-60A537E0DE74}" destId="{EF49D80B-D552-4883-81DD-8BB418CF0454}" srcOrd="0" destOrd="0" presId="urn:microsoft.com/office/officeart/2005/8/layout/hierarchy4"/>
    <dgm:cxn modelId="{57822A3A-F562-4677-B4C2-6C3422F99D80}" type="presParOf" srcId="{EF49D80B-D552-4883-81DD-8BB418CF0454}" destId="{0603CD61-4A04-45B9-BA9F-93472976AABF}" srcOrd="0" destOrd="0" presId="urn:microsoft.com/office/officeart/2005/8/layout/hierarchy4"/>
    <dgm:cxn modelId="{590F4649-0EA3-422A-A6CE-147618956E94}" type="presParOf" srcId="{EF49D80B-D552-4883-81DD-8BB418CF0454}" destId="{9548D6D3-20A6-4352-ABCB-3C1D1EE14F2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FB3C508-5554-41B2-A0C1-47E66D79AB01}" type="doc">
      <dgm:prSet loTypeId="urn:microsoft.com/office/officeart/2005/8/layout/default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EBAE33B0-5E88-4A90-B4A0-A7DFD4435279}">
      <dgm:prSet phldrT="[Texto]"/>
      <dgm:spPr/>
      <dgm:t>
        <a:bodyPr/>
        <a:lstStyle/>
        <a:p>
          <a:r>
            <a:rPr lang="es-EC" dirty="0" smtClean="0"/>
            <a:t>Sectores económicos:</a:t>
          </a:r>
        </a:p>
        <a:p>
          <a:r>
            <a:rPr lang="es-EC" dirty="0" smtClean="0"/>
            <a:t>Servicios profesionales, Comercio, Educación, Finanzas e Industria</a:t>
          </a:r>
          <a:endParaRPr lang="es-EC" dirty="0"/>
        </a:p>
      </dgm:t>
    </dgm:pt>
    <dgm:pt modelId="{4545E7F4-BA4B-4EBD-A694-E380F74B47AC}" type="parTrans" cxnId="{2E3D9DEA-8DA8-4E25-85FE-79C7F1DD2D58}">
      <dgm:prSet/>
      <dgm:spPr/>
      <dgm:t>
        <a:bodyPr/>
        <a:lstStyle/>
        <a:p>
          <a:endParaRPr lang="es-EC"/>
        </a:p>
      </dgm:t>
    </dgm:pt>
    <dgm:pt modelId="{45912CCF-6428-4781-B4CE-D71559CE5B57}" type="sibTrans" cxnId="{2E3D9DEA-8DA8-4E25-85FE-79C7F1DD2D58}">
      <dgm:prSet/>
      <dgm:spPr/>
      <dgm:t>
        <a:bodyPr/>
        <a:lstStyle/>
        <a:p>
          <a:endParaRPr lang="es-EC"/>
        </a:p>
      </dgm:t>
    </dgm:pt>
    <dgm:pt modelId="{B8E551E2-7486-44B9-ADD4-E1CB2D191B6E}">
      <dgm:prSet phldrT="[Texto]"/>
      <dgm:spPr/>
      <dgm:t>
        <a:bodyPr/>
        <a:lstStyle/>
        <a:p>
          <a:r>
            <a:rPr lang="es-EC" dirty="0" smtClean="0"/>
            <a:t>64,06% Considera que el programa contribuyó a su promoción.</a:t>
          </a:r>
          <a:endParaRPr lang="es-EC" dirty="0"/>
        </a:p>
      </dgm:t>
    </dgm:pt>
    <dgm:pt modelId="{9862D330-74C7-42DF-811E-D6353D885DB3}" type="parTrans" cxnId="{0CCFB22B-4A01-4C69-8143-E0F52AFE3E22}">
      <dgm:prSet/>
      <dgm:spPr/>
      <dgm:t>
        <a:bodyPr/>
        <a:lstStyle/>
        <a:p>
          <a:endParaRPr lang="es-EC"/>
        </a:p>
      </dgm:t>
    </dgm:pt>
    <dgm:pt modelId="{DDBA7DB6-1193-4246-977F-901FB7E2C72E}" type="sibTrans" cxnId="{0CCFB22B-4A01-4C69-8143-E0F52AFE3E22}">
      <dgm:prSet/>
      <dgm:spPr/>
      <dgm:t>
        <a:bodyPr/>
        <a:lstStyle/>
        <a:p>
          <a:endParaRPr lang="es-EC"/>
        </a:p>
      </dgm:t>
    </dgm:pt>
    <dgm:pt modelId="{57A79D0A-4C50-47F6-9D92-37B03E26C0A6}">
      <dgm:prSet/>
      <dgm:spPr/>
      <dgm:t>
        <a:bodyPr/>
        <a:lstStyle/>
        <a:p>
          <a:r>
            <a:rPr lang="es-EC" dirty="0" smtClean="0"/>
            <a:t>46,67% Cursó el programa como un Logro Profesional</a:t>
          </a:r>
          <a:endParaRPr lang="es-EC" dirty="0"/>
        </a:p>
      </dgm:t>
    </dgm:pt>
    <dgm:pt modelId="{55C94966-9BE7-43A8-8B48-8604C3244DB6}" type="parTrans" cxnId="{1CAC0CB6-9A7D-432C-AD64-C9BBA3B655B5}">
      <dgm:prSet/>
      <dgm:spPr/>
      <dgm:t>
        <a:bodyPr/>
        <a:lstStyle/>
        <a:p>
          <a:endParaRPr lang="es-EC"/>
        </a:p>
      </dgm:t>
    </dgm:pt>
    <dgm:pt modelId="{D7266BC6-E030-415F-8C3E-CAE0FAB5C8D2}" type="sibTrans" cxnId="{1CAC0CB6-9A7D-432C-AD64-C9BBA3B655B5}">
      <dgm:prSet/>
      <dgm:spPr/>
      <dgm:t>
        <a:bodyPr/>
        <a:lstStyle/>
        <a:p>
          <a:endParaRPr lang="es-EC"/>
        </a:p>
      </dgm:t>
    </dgm:pt>
    <dgm:pt modelId="{9A09E4C0-4D83-4AF3-9B81-5AB3FE932848}">
      <dgm:prSet/>
      <dgm:spPr/>
      <dgm:t>
        <a:bodyPr/>
        <a:lstStyle/>
        <a:p>
          <a:r>
            <a:rPr lang="es-EC" dirty="0" smtClean="0"/>
            <a:t>42,67% Cursó el programa como un Logro Personal</a:t>
          </a:r>
          <a:endParaRPr lang="es-EC" dirty="0"/>
        </a:p>
      </dgm:t>
    </dgm:pt>
    <dgm:pt modelId="{CF6D2A94-E912-4690-B212-0D79C15B5201}" type="parTrans" cxnId="{26F1E30D-E69A-4A33-BB2A-A4E20221F5B8}">
      <dgm:prSet/>
      <dgm:spPr/>
      <dgm:t>
        <a:bodyPr/>
        <a:lstStyle/>
        <a:p>
          <a:endParaRPr lang="es-EC"/>
        </a:p>
      </dgm:t>
    </dgm:pt>
    <dgm:pt modelId="{BF4AA0C3-8476-4FC2-96F5-456FAE0D3EC6}" type="sibTrans" cxnId="{26F1E30D-E69A-4A33-BB2A-A4E20221F5B8}">
      <dgm:prSet/>
      <dgm:spPr/>
      <dgm:t>
        <a:bodyPr/>
        <a:lstStyle/>
        <a:p>
          <a:endParaRPr lang="es-EC"/>
        </a:p>
      </dgm:t>
    </dgm:pt>
    <dgm:pt modelId="{A074201C-232C-460B-8BD6-67E6A1BC81EB}">
      <dgm:prSet/>
      <dgm:spPr/>
      <dgm:t>
        <a:bodyPr/>
        <a:lstStyle/>
        <a:p>
          <a:r>
            <a:rPr lang="es-EC" dirty="0" smtClean="0"/>
            <a:t>Actitud favorable hacia el programa.</a:t>
          </a:r>
          <a:endParaRPr lang="es-EC" dirty="0"/>
        </a:p>
      </dgm:t>
    </dgm:pt>
    <dgm:pt modelId="{2CAF8C3C-A953-4B75-828D-D9224F0C4FF0}" type="parTrans" cxnId="{E99245F7-96B2-43A9-908E-8AFA91050DCA}">
      <dgm:prSet/>
      <dgm:spPr/>
      <dgm:t>
        <a:bodyPr/>
        <a:lstStyle/>
        <a:p>
          <a:endParaRPr lang="es-EC"/>
        </a:p>
      </dgm:t>
    </dgm:pt>
    <dgm:pt modelId="{D0282C60-1246-4B0E-A409-C16B1AC51B60}" type="sibTrans" cxnId="{E99245F7-96B2-43A9-908E-8AFA91050DCA}">
      <dgm:prSet/>
      <dgm:spPr/>
      <dgm:t>
        <a:bodyPr/>
        <a:lstStyle/>
        <a:p>
          <a:endParaRPr lang="es-EC"/>
        </a:p>
      </dgm:t>
    </dgm:pt>
    <dgm:pt modelId="{427E1764-7D3F-4CDE-B5DE-49A9F2B1B96D}">
      <dgm:prSet/>
      <dgm:spPr/>
      <dgm:t>
        <a:bodyPr/>
        <a:lstStyle/>
        <a:p>
          <a:r>
            <a:rPr lang="es-EC" dirty="0" smtClean="0"/>
            <a:t>Consideraciones: </a:t>
          </a:r>
        </a:p>
        <a:p>
          <a:r>
            <a:rPr lang="es-EC" dirty="0" smtClean="0"/>
            <a:t>Aplicabilidad</a:t>
          </a:r>
        </a:p>
        <a:p>
          <a:r>
            <a:rPr lang="es-EC" dirty="0" smtClean="0"/>
            <a:t>Oportunidades</a:t>
          </a:r>
        </a:p>
        <a:p>
          <a:r>
            <a:rPr lang="es-EC" dirty="0" smtClean="0"/>
            <a:t>Interés y Coherencia</a:t>
          </a:r>
          <a:endParaRPr lang="es-EC" dirty="0"/>
        </a:p>
      </dgm:t>
    </dgm:pt>
    <dgm:pt modelId="{9F6B4FF3-15B3-425D-89A0-8D310E5935D8}" type="parTrans" cxnId="{C62FB0AA-1DE3-40F6-8D99-4533B2FCF9C6}">
      <dgm:prSet/>
      <dgm:spPr/>
      <dgm:t>
        <a:bodyPr/>
        <a:lstStyle/>
        <a:p>
          <a:endParaRPr lang="es-EC"/>
        </a:p>
      </dgm:t>
    </dgm:pt>
    <dgm:pt modelId="{7043934F-2FBA-4485-B4AC-12D279A0FAF8}" type="sibTrans" cxnId="{C62FB0AA-1DE3-40F6-8D99-4533B2FCF9C6}">
      <dgm:prSet/>
      <dgm:spPr/>
      <dgm:t>
        <a:bodyPr/>
        <a:lstStyle/>
        <a:p>
          <a:endParaRPr lang="es-EC"/>
        </a:p>
      </dgm:t>
    </dgm:pt>
    <dgm:pt modelId="{A7FBDAA3-39C8-4B56-B06B-E2DC754B341F}">
      <dgm:prSet/>
      <dgm:spPr/>
      <dgm:t>
        <a:bodyPr/>
        <a:lstStyle/>
        <a:p>
          <a:r>
            <a:rPr lang="es-EC" dirty="0" smtClean="0"/>
            <a:t>Calificación promedio:</a:t>
          </a:r>
        </a:p>
        <a:p>
          <a:r>
            <a:rPr lang="es-EC" dirty="0" smtClean="0"/>
            <a:t>3.02 sobre 4</a:t>
          </a:r>
          <a:endParaRPr lang="es-EC" dirty="0"/>
        </a:p>
      </dgm:t>
    </dgm:pt>
    <dgm:pt modelId="{A65AE797-4F6D-4BDD-BE98-D8FAE86E7AF4}" type="parTrans" cxnId="{51AF1BB8-63A8-49C5-BB21-7A1BBDDEB52F}">
      <dgm:prSet/>
      <dgm:spPr/>
      <dgm:t>
        <a:bodyPr/>
        <a:lstStyle/>
        <a:p>
          <a:endParaRPr lang="es-EC"/>
        </a:p>
      </dgm:t>
    </dgm:pt>
    <dgm:pt modelId="{B52C925C-02D0-4FC6-AC16-CD85FE37F7D8}" type="sibTrans" cxnId="{51AF1BB8-63A8-49C5-BB21-7A1BBDDEB52F}">
      <dgm:prSet/>
      <dgm:spPr/>
      <dgm:t>
        <a:bodyPr/>
        <a:lstStyle/>
        <a:p>
          <a:endParaRPr lang="es-EC"/>
        </a:p>
      </dgm:t>
    </dgm:pt>
    <dgm:pt modelId="{588C53A2-8ECC-49AE-965B-A7FA35794920}">
      <dgm:prSet/>
      <dgm:spPr/>
      <dgm:t>
        <a:bodyPr/>
        <a:lstStyle/>
        <a:p>
          <a:r>
            <a:rPr lang="es-EC" dirty="0" smtClean="0"/>
            <a:t>84% considera que el programa debe incluir nuevos contenidos.</a:t>
          </a:r>
          <a:endParaRPr lang="es-EC" dirty="0"/>
        </a:p>
      </dgm:t>
    </dgm:pt>
    <dgm:pt modelId="{5AB89D10-24EB-4F67-B460-9299C6943E6E}" type="parTrans" cxnId="{BF9AC973-D06B-4E54-B76A-C444BAA74B3B}">
      <dgm:prSet/>
      <dgm:spPr/>
      <dgm:t>
        <a:bodyPr/>
        <a:lstStyle/>
        <a:p>
          <a:endParaRPr lang="es-EC"/>
        </a:p>
      </dgm:t>
    </dgm:pt>
    <dgm:pt modelId="{4D48C10D-20B6-4D78-B541-F738CCFDA717}" type="sibTrans" cxnId="{BF9AC973-D06B-4E54-B76A-C444BAA74B3B}">
      <dgm:prSet/>
      <dgm:spPr/>
      <dgm:t>
        <a:bodyPr/>
        <a:lstStyle/>
        <a:p>
          <a:endParaRPr lang="es-EC"/>
        </a:p>
      </dgm:t>
    </dgm:pt>
    <dgm:pt modelId="{948D145A-2EE7-4A02-A9F5-C43ED636562A}" type="pres">
      <dgm:prSet presAssocID="{FFB3C508-5554-41B2-A0C1-47E66D79AB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5EAD1C6-D169-4BD9-AD7F-4DC5A0EF842E}" type="pres">
      <dgm:prSet presAssocID="{EBAE33B0-5E88-4A90-B4A0-A7DFD443527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E615E3-842A-450B-AC03-7638482B9439}" type="pres">
      <dgm:prSet presAssocID="{45912CCF-6428-4781-B4CE-D71559CE5B57}" presName="sibTrans" presStyleCnt="0"/>
      <dgm:spPr/>
    </dgm:pt>
    <dgm:pt modelId="{6A75AC76-8A6C-4FAE-AF3E-1FF1756EB60B}" type="pres">
      <dgm:prSet presAssocID="{B8E551E2-7486-44B9-ADD4-E1CB2D191B6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1934D0-0DD9-46C9-B8D3-0D81BCBC7E74}" type="pres">
      <dgm:prSet presAssocID="{DDBA7DB6-1193-4246-977F-901FB7E2C72E}" presName="sibTrans" presStyleCnt="0"/>
      <dgm:spPr/>
    </dgm:pt>
    <dgm:pt modelId="{23736080-DB71-4E0D-90FB-0D4DAD33BF9C}" type="pres">
      <dgm:prSet presAssocID="{57A79D0A-4C50-47F6-9D92-37B03E26C0A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A2A504-D922-4F1E-81D6-1EE7E4FF2CC2}" type="pres">
      <dgm:prSet presAssocID="{D7266BC6-E030-415F-8C3E-CAE0FAB5C8D2}" presName="sibTrans" presStyleCnt="0"/>
      <dgm:spPr/>
    </dgm:pt>
    <dgm:pt modelId="{4A292808-6466-4BED-9A49-4020820E7014}" type="pres">
      <dgm:prSet presAssocID="{9A09E4C0-4D83-4AF3-9B81-5AB3FE932848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6CAFDB-1FCF-41D5-B283-E7E1EC0EADE1}" type="pres">
      <dgm:prSet presAssocID="{BF4AA0C3-8476-4FC2-96F5-456FAE0D3EC6}" presName="sibTrans" presStyleCnt="0"/>
      <dgm:spPr/>
    </dgm:pt>
    <dgm:pt modelId="{B10BB7A1-A0AE-43C5-89A1-CB83DF351072}" type="pres">
      <dgm:prSet presAssocID="{A074201C-232C-460B-8BD6-67E6A1BC81E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6722FD-C654-4E7A-AA0A-0A0543676170}" type="pres">
      <dgm:prSet presAssocID="{D0282C60-1246-4B0E-A409-C16B1AC51B60}" presName="sibTrans" presStyleCnt="0"/>
      <dgm:spPr/>
    </dgm:pt>
    <dgm:pt modelId="{91524DC1-B0C6-4FE1-AD06-876276A9B4D6}" type="pres">
      <dgm:prSet presAssocID="{427E1764-7D3F-4CDE-B5DE-49A9F2B1B96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DBEE7B-794E-4133-98E4-2C9A8B46F622}" type="pres">
      <dgm:prSet presAssocID="{7043934F-2FBA-4485-B4AC-12D279A0FAF8}" presName="sibTrans" presStyleCnt="0"/>
      <dgm:spPr/>
    </dgm:pt>
    <dgm:pt modelId="{3E34ADDD-6F0B-4529-950B-1BAFCB86CC55}" type="pres">
      <dgm:prSet presAssocID="{A7FBDAA3-39C8-4B56-B06B-E2DC754B341F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3F1B92-5F4D-4871-94DF-23630AEABE33}" type="pres">
      <dgm:prSet presAssocID="{B52C925C-02D0-4FC6-AC16-CD85FE37F7D8}" presName="sibTrans" presStyleCnt="0"/>
      <dgm:spPr/>
    </dgm:pt>
    <dgm:pt modelId="{A057ED4F-4A4C-4114-9068-672A9247931E}" type="pres">
      <dgm:prSet presAssocID="{588C53A2-8ECC-49AE-965B-A7FA3579492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CCFB22B-4A01-4C69-8143-E0F52AFE3E22}" srcId="{FFB3C508-5554-41B2-A0C1-47E66D79AB01}" destId="{B8E551E2-7486-44B9-ADD4-E1CB2D191B6E}" srcOrd="1" destOrd="0" parTransId="{9862D330-74C7-42DF-811E-D6353D885DB3}" sibTransId="{DDBA7DB6-1193-4246-977F-901FB7E2C72E}"/>
    <dgm:cxn modelId="{89C88E60-BB6F-4F4F-A0B7-05651F8F5100}" type="presOf" srcId="{EBAE33B0-5E88-4A90-B4A0-A7DFD4435279}" destId="{55EAD1C6-D169-4BD9-AD7F-4DC5A0EF842E}" srcOrd="0" destOrd="0" presId="urn:microsoft.com/office/officeart/2005/8/layout/default"/>
    <dgm:cxn modelId="{26F1E30D-E69A-4A33-BB2A-A4E20221F5B8}" srcId="{FFB3C508-5554-41B2-A0C1-47E66D79AB01}" destId="{9A09E4C0-4D83-4AF3-9B81-5AB3FE932848}" srcOrd="3" destOrd="0" parTransId="{CF6D2A94-E912-4690-B212-0D79C15B5201}" sibTransId="{BF4AA0C3-8476-4FC2-96F5-456FAE0D3EC6}"/>
    <dgm:cxn modelId="{EA8F6B2F-6CD1-42B1-B02F-1D1A5D25F7DF}" type="presOf" srcId="{A074201C-232C-460B-8BD6-67E6A1BC81EB}" destId="{B10BB7A1-A0AE-43C5-89A1-CB83DF351072}" srcOrd="0" destOrd="0" presId="urn:microsoft.com/office/officeart/2005/8/layout/default"/>
    <dgm:cxn modelId="{2D64D553-861C-472C-A4B9-15419C644EE1}" type="presOf" srcId="{9A09E4C0-4D83-4AF3-9B81-5AB3FE932848}" destId="{4A292808-6466-4BED-9A49-4020820E7014}" srcOrd="0" destOrd="0" presId="urn:microsoft.com/office/officeart/2005/8/layout/default"/>
    <dgm:cxn modelId="{571F6AA7-A97E-4E5A-8558-6B0CEB9F7A7D}" type="presOf" srcId="{57A79D0A-4C50-47F6-9D92-37B03E26C0A6}" destId="{23736080-DB71-4E0D-90FB-0D4DAD33BF9C}" srcOrd="0" destOrd="0" presId="urn:microsoft.com/office/officeart/2005/8/layout/default"/>
    <dgm:cxn modelId="{51AF1BB8-63A8-49C5-BB21-7A1BBDDEB52F}" srcId="{FFB3C508-5554-41B2-A0C1-47E66D79AB01}" destId="{A7FBDAA3-39C8-4B56-B06B-E2DC754B341F}" srcOrd="6" destOrd="0" parTransId="{A65AE797-4F6D-4BDD-BE98-D8FAE86E7AF4}" sibTransId="{B52C925C-02D0-4FC6-AC16-CD85FE37F7D8}"/>
    <dgm:cxn modelId="{8DD90153-4106-4E8A-9433-F48D54F31C7C}" type="presOf" srcId="{427E1764-7D3F-4CDE-B5DE-49A9F2B1B96D}" destId="{91524DC1-B0C6-4FE1-AD06-876276A9B4D6}" srcOrd="0" destOrd="0" presId="urn:microsoft.com/office/officeart/2005/8/layout/default"/>
    <dgm:cxn modelId="{18C042A0-1207-4FDE-9A89-AE2DA17ACF9B}" type="presOf" srcId="{B8E551E2-7486-44B9-ADD4-E1CB2D191B6E}" destId="{6A75AC76-8A6C-4FAE-AF3E-1FF1756EB60B}" srcOrd="0" destOrd="0" presId="urn:microsoft.com/office/officeart/2005/8/layout/default"/>
    <dgm:cxn modelId="{2E3D9DEA-8DA8-4E25-85FE-79C7F1DD2D58}" srcId="{FFB3C508-5554-41B2-A0C1-47E66D79AB01}" destId="{EBAE33B0-5E88-4A90-B4A0-A7DFD4435279}" srcOrd="0" destOrd="0" parTransId="{4545E7F4-BA4B-4EBD-A694-E380F74B47AC}" sibTransId="{45912CCF-6428-4781-B4CE-D71559CE5B57}"/>
    <dgm:cxn modelId="{3292ABE0-5BB6-4BC2-9519-92F0DCF2B063}" type="presOf" srcId="{A7FBDAA3-39C8-4B56-B06B-E2DC754B341F}" destId="{3E34ADDD-6F0B-4529-950B-1BAFCB86CC55}" srcOrd="0" destOrd="0" presId="urn:microsoft.com/office/officeart/2005/8/layout/default"/>
    <dgm:cxn modelId="{1CAC0CB6-9A7D-432C-AD64-C9BBA3B655B5}" srcId="{FFB3C508-5554-41B2-A0C1-47E66D79AB01}" destId="{57A79D0A-4C50-47F6-9D92-37B03E26C0A6}" srcOrd="2" destOrd="0" parTransId="{55C94966-9BE7-43A8-8B48-8604C3244DB6}" sibTransId="{D7266BC6-E030-415F-8C3E-CAE0FAB5C8D2}"/>
    <dgm:cxn modelId="{E2D834D1-4186-4ECD-AF12-8DB093168663}" type="presOf" srcId="{588C53A2-8ECC-49AE-965B-A7FA35794920}" destId="{A057ED4F-4A4C-4114-9068-672A9247931E}" srcOrd="0" destOrd="0" presId="urn:microsoft.com/office/officeart/2005/8/layout/default"/>
    <dgm:cxn modelId="{E99245F7-96B2-43A9-908E-8AFA91050DCA}" srcId="{FFB3C508-5554-41B2-A0C1-47E66D79AB01}" destId="{A074201C-232C-460B-8BD6-67E6A1BC81EB}" srcOrd="4" destOrd="0" parTransId="{2CAF8C3C-A953-4B75-828D-D9224F0C4FF0}" sibTransId="{D0282C60-1246-4B0E-A409-C16B1AC51B60}"/>
    <dgm:cxn modelId="{68A690DB-1729-4628-8FD7-E362839D9928}" type="presOf" srcId="{FFB3C508-5554-41B2-A0C1-47E66D79AB01}" destId="{948D145A-2EE7-4A02-A9F5-C43ED636562A}" srcOrd="0" destOrd="0" presId="urn:microsoft.com/office/officeart/2005/8/layout/default"/>
    <dgm:cxn modelId="{C62FB0AA-1DE3-40F6-8D99-4533B2FCF9C6}" srcId="{FFB3C508-5554-41B2-A0C1-47E66D79AB01}" destId="{427E1764-7D3F-4CDE-B5DE-49A9F2B1B96D}" srcOrd="5" destOrd="0" parTransId="{9F6B4FF3-15B3-425D-89A0-8D310E5935D8}" sibTransId="{7043934F-2FBA-4485-B4AC-12D279A0FAF8}"/>
    <dgm:cxn modelId="{BF9AC973-D06B-4E54-B76A-C444BAA74B3B}" srcId="{FFB3C508-5554-41B2-A0C1-47E66D79AB01}" destId="{588C53A2-8ECC-49AE-965B-A7FA35794920}" srcOrd="7" destOrd="0" parTransId="{5AB89D10-24EB-4F67-B460-9299C6943E6E}" sibTransId="{4D48C10D-20B6-4D78-B541-F738CCFDA717}"/>
    <dgm:cxn modelId="{D5883B60-1751-4663-A308-603B2D35801C}" type="presParOf" srcId="{948D145A-2EE7-4A02-A9F5-C43ED636562A}" destId="{55EAD1C6-D169-4BD9-AD7F-4DC5A0EF842E}" srcOrd="0" destOrd="0" presId="urn:microsoft.com/office/officeart/2005/8/layout/default"/>
    <dgm:cxn modelId="{BDD6A033-92EB-4FFD-ACBE-AC12A6FDE573}" type="presParOf" srcId="{948D145A-2EE7-4A02-A9F5-C43ED636562A}" destId="{85E615E3-842A-450B-AC03-7638482B9439}" srcOrd="1" destOrd="0" presId="urn:microsoft.com/office/officeart/2005/8/layout/default"/>
    <dgm:cxn modelId="{0D745AB2-062C-456A-BABE-F69D431D7F9C}" type="presParOf" srcId="{948D145A-2EE7-4A02-A9F5-C43ED636562A}" destId="{6A75AC76-8A6C-4FAE-AF3E-1FF1756EB60B}" srcOrd="2" destOrd="0" presId="urn:microsoft.com/office/officeart/2005/8/layout/default"/>
    <dgm:cxn modelId="{64444CEB-7B80-4EF4-ABA9-DD11B65F921E}" type="presParOf" srcId="{948D145A-2EE7-4A02-A9F5-C43ED636562A}" destId="{E91934D0-0DD9-46C9-B8D3-0D81BCBC7E74}" srcOrd="3" destOrd="0" presId="urn:microsoft.com/office/officeart/2005/8/layout/default"/>
    <dgm:cxn modelId="{882271BE-353E-490D-9785-382492A16C81}" type="presParOf" srcId="{948D145A-2EE7-4A02-A9F5-C43ED636562A}" destId="{23736080-DB71-4E0D-90FB-0D4DAD33BF9C}" srcOrd="4" destOrd="0" presId="urn:microsoft.com/office/officeart/2005/8/layout/default"/>
    <dgm:cxn modelId="{5CB1ADAA-7610-4F1B-A2FF-533A9AEEF0B9}" type="presParOf" srcId="{948D145A-2EE7-4A02-A9F5-C43ED636562A}" destId="{12A2A504-D922-4F1E-81D6-1EE7E4FF2CC2}" srcOrd="5" destOrd="0" presId="urn:microsoft.com/office/officeart/2005/8/layout/default"/>
    <dgm:cxn modelId="{571D2737-EE47-4CE0-B1C3-F92C209AC3F0}" type="presParOf" srcId="{948D145A-2EE7-4A02-A9F5-C43ED636562A}" destId="{4A292808-6466-4BED-9A49-4020820E7014}" srcOrd="6" destOrd="0" presId="urn:microsoft.com/office/officeart/2005/8/layout/default"/>
    <dgm:cxn modelId="{80BFE005-AF75-4D95-A679-5DFADFFFF8E0}" type="presParOf" srcId="{948D145A-2EE7-4A02-A9F5-C43ED636562A}" destId="{866CAFDB-1FCF-41D5-B283-E7E1EC0EADE1}" srcOrd="7" destOrd="0" presId="urn:microsoft.com/office/officeart/2005/8/layout/default"/>
    <dgm:cxn modelId="{4009FCBE-C254-453E-879B-6114B72CEEC4}" type="presParOf" srcId="{948D145A-2EE7-4A02-A9F5-C43ED636562A}" destId="{B10BB7A1-A0AE-43C5-89A1-CB83DF351072}" srcOrd="8" destOrd="0" presId="urn:microsoft.com/office/officeart/2005/8/layout/default"/>
    <dgm:cxn modelId="{20CD0B19-A678-4545-87FB-9CC5DBA40294}" type="presParOf" srcId="{948D145A-2EE7-4A02-A9F5-C43ED636562A}" destId="{B56722FD-C654-4E7A-AA0A-0A0543676170}" srcOrd="9" destOrd="0" presId="urn:microsoft.com/office/officeart/2005/8/layout/default"/>
    <dgm:cxn modelId="{E29C86CC-2642-4FF6-9C33-5D9F0D4DEF69}" type="presParOf" srcId="{948D145A-2EE7-4A02-A9F5-C43ED636562A}" destId="{91524DC1-B0C6-4FE1-AD06-876276A9B4D6}" srcOrd="10" destOrd="0" presId="urn:microsoft.com/office/officeart/2005/8/layout/default"/>
    <dgm:cxn modelId="{EA65DCD5-E91B-445D-B14D-78503876A8F6}" type="presParOf" srcId="{948D145A-2EE7-4A02-A9F5-C43ED636562A}" destId="{32DBEE7B-794E-4133-98E4-2C9A8B46F622}" srcOrd="11" destOrd="0" presId="urn:microsoft.com/office/officeart/2005/8/layout/default"/>
    <dgm:cxn modelId="{42D595D2-B493-44E3-9AB3-1F99AF0638A6}" type="presParOf" srcId="{948D145A-2EE7-4A02-A9F5-C43ED636562A}" destId="{3E34ADDD-6F0B-4529-950B-1BAFCB86CC55}" srcOrd="12" destOrd="0" presId="urn:microsoft.com/office/officeart/2005/8/layout/default"/>
    <dgm:cxn modelId="{B91990B7-FAF3-47D8-8ABD-C9B17DBAD62E}" type="presParOf" srcId="{948D145A-2EE7-4A02-A9F5-C43ED636562A}" destId="{9A3F1B92-5F4D-4871-94DF-23630AEABE33}" srcOrd="13" destOrd="0" presId="urn:microsoft.com/office/officeart/2005/8/layout/default"/>
    <dgm:cxn modelId="{D6866D8B-F360-4C32-B393-DF563F09607C}" type="presParOf" srcId="{948D145A-2EE7-4A02-A9F5-C43ED636562A}" destId="{A057ED4F-4A4C-4114-9068-672A9247931E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F32AC99-C391-4B13-BD14-FB8BA1641DD4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9F112202-9B3C-4559-A5B5-DD6A27A793FD}">
      <dgm:prSet phldrT="[Texto]"/>
      <dgm:spPr/>
      <dgm:t>
        <a:bodyPr/>
        <a:lstStyle/>
        <a:p>
          <a:r>
            <a:rPr lang="es-EC" dirty="0" smtClean="0"/>
            <a:t>Programas orientados al entrenamiento profesional avanzado.</a:t>
          </a:r>
          <a:endParaRPr lang="es-EC" dirty="0"/>
        </a:p>
      </dgm:t>
    </dgm:pt>
    <dgm:pt modelId="{CAB58085-2820-4450-BE9C-01CAC5258923}" type="parTrans" cxnId="{5A6A5A2A-652A-43BC-9AFF-683618B999F6}">
      <dgm:prSet/>
      <dgm:spPr/>
      <dgm:t>
        <a:bodyPr/>
        <a:lstStyle/>
        <a:p>
          <a:endParaRPr lang="es-EC"/>
        </a:p>
      </dgm:t>
    </dgm:pt>
    <dgm:pt modelId="{C4F058C9-1322-4F7F-A43B-BD4801522E20}" type="sibTrans" cxnId="{5A6A5A2A-652A-43BC-9AFF-683618B999F6}">
      <dgm:prSet/>
      <dgm:spPr/>
      <dgm:t>
        <a:bodyPr/>
        <a:lstStyle/>
        <a:p>
          <a:endParaRPr lang="es-EC"/>
        </a:p>
      </dgm:t>
    </dgm:pt>
    <dgm:pt modelId="{24A60954-175D-4B30-AA54-244EE0DC19D7}">
      <dgm:prSet phldrT="[Texto]"/>
      <dgm:spPr/>
      <dgm:t>
        <a:bodyPr/>
        <a:lstStyle/>
        <a:p>
          <a:r>
            <a:rPr lang="es-EC" dirty="0" smtClean="0"/>
            <a:t>Tres orientaciones bien definidas: gestión, comunicación y comportamiento de consumo.</a:t>
          </a:r>
          <a:endParaRPr lang="es-EC" dirty="0"/>
        </a:p>
      </dgm:t>
    </dgm:pt>
    <dgm:pt modelId="{8CEE639A-7DE0-4175-8A60-49BCFDCD466D}" type="parTrans" cxnId="{13195E7B-07B8-44E0-A6B8-12BDECE9930C}">
      <dgm:prSet/>
      <dgm:spPr/>
      <dgm:t>
        <a:bodyPr/>
        <a:lstStyle/>
        <a:p>
          <a:endParaRPr lang="es-EC"/>
        </a:p>
      </dgm:t>
    </dgm:pt>
    <dgm:pt modelId="{103E1EA0-06EB-499D-80DA-D61C487B059E}" type="sibTrans" cxnId="{13195E7B-07B8-44E0-A6B8-12BDECE9930C}">
      <dgm:prSet/>
      <dgm:spPr/>
      <dgm:t>
        <a:bodyPr/>
        <a:lstStyle/>
        <a:p>
          <a:endParaRPr lang="es-EC"/>
        </a:p>
      </dgm:t>
    </dgm:pt>
    <dgm:pt modelId="{4EB39F53-1911-4783-A819-C69C8E62A3B1}">
      <dgm:prSet/>
      <dgm:spPr/>
      <dgm:t>
        <a:bodyPr/>
        <a:lstStyle/>
        <a:p>
          <a:r>
            <a:rPr lang="es-EC" dirty="0" smtClean="0"/>
            <a:t>Modalidad de estudios </a:t>
          </a:r>
          <a:r>
            <a:rPr lang="es-EC" dirty="0" err="1" smtClean="0"/>
            <a:t>semipresencial</a:t>
          </a:r>
          <a:r>
            <a:rPr lang="es-EC" dirty="0" smtClean="0"/>
            <a:t>.</a:t>
          </a:r>
          <a:endParaRPr lang="es-EC" dirty="0"/>
        </a:p>
      </dgm:t>
    </dgm:pt>
    <dgm:pt modelId="{788888D9-FBF2-427F-B490-2B0C12C6535C}" type="parTrans" cxnId="{1989072C-C164-4966-813B-CA851AE34727}">
      <dgm:prSet/>
      <dgm:spPr/>
      <dgm:t>
        <a:bodyPr/>
        <a:lstStyle/>
        <a:p>
          <a:endParaRPr lang="es-EC"/>
        </a:p>
      </dgm:t>
    </dgm:pt>
    <dgm:pt modelId="{F7355B25-7EE1-4AE1-8EDC-ACE9BCC5E15A}" type="sibTrans" cxnId="{1989072C-C164-4966-813B-CA851AE34727}">
      <dgm:prSet/>
      <dgm:spPr/>
      <dgm:t>
        <a:bodyPr/>
        <a:lstStyle/>
        <a:p>
          <a:endParaRPr lang="es-EC"/>
        </a:p>
      </dgm:t>
    </dgm:pt>
    <dgm:pt modelId="{600AFA9A-BFB3-42DE-8F8F-59BFE495B71B}">
      <dgm:prSet/>
      <dgm:spPr/>
      <dgm:t>
        <a:bodyPr/>
        <a:lstStyle/>
        <a:p>
          <a:r>
            <a:rPr lang="es-EC" dirty="0" smtClean="0"/>
            <a:t>Colegiatura del programa va desde USD 5.400 hasta USD 9.300.</a:t>
          </a:r>
          <a:endParaRPr lang="es-EC" dirty="0"/>
        </a:p>
      </dgm:t>
    </dgm:pt>
    <dgm:pt modelId="{DAC825F3-081E-4008-AFBC-BAA8D12C1563}" type="parTrans" cxnId="{3CFD13FC-C145-4667-A01C-F5ED31A9FB6C}">
      <dgm:prSet/>
      <dgm:spPr/>
      <dgm:t>
        <a:bodyPr/>
        <a:lstStyle/>
        <a:p>
          <a:endParaRPr lang="es-EC"/>
        </a:p>
      </dgm:t>
    </dgm:pt>
    <dgm:pt modelId="{1FE602FE-6FD9-4B0C-A6F5-23260A472945}" type="sibTrans" cxnId="{3CFD13FC-C145-4667-A01C-F5ED31A9FB6C}">
      <dgm:prSet/>
      <dgm:spPr/>
      <dgm:t>
        <a:bodyPr/>
        <a:lstStyle/>
        <a:p>
          <a:endParaRPr lang="es-EC"/>
        </a:p>
      </dgm:t>
    </dgm:pt>
    <dgm:pt modelId="{A6C244FB-D833-49A6-8F0D-D0F665B389D8}">
      <dgm:prSet/>
      <dgm:spPr/>
      <dgm:t>
        <a:bodyPr/>
        <a:lstStyle/>
        <a:p>
          <a:r>
            <a:rPr lang="es-EC" dirty="0" smtClean="0"/>
            <a:t>Proyectos de investigación y titulación dirigidos a la empresa privada. </a:t>
          </a:r>
          <a:endParaRPr lang="es-EC" dirty="0"/>
        </a:p>
      </dgm:t>
    </dgm:pt>
    <dgm:pt modelId="{90025CB6-92DF-420D-AB38-B8BE714EDEE2}" type="parTrans" cxnId="{AB0D935C-8F6C-4A2D-B95F-B1489C0A887E}">
      <dgm:prSet/>
      <dgm:spPr/>
      <dgm:t>
        <a:bodyPr/>
        <a:lstStyle/>
        <a:p>
          <a:endParaRPr lang="es-EC"/>
        </a:p>
      </dgm:t>
    </dgm:pt>
    <dgm:pt modelId="{04C609E9-C07F-4B0E-9FFE-345907C867E3}" type="sibTrans" cxnId="{AB0D935C-8F6C-4A2D-B95F-B1489C0A887E}">
      <dgm:prSet/>
      <dgm:spPr/>
      <dgm:t>
        <a:bodyPr/>
        <a:lstStyle/>
        <a:p>
          <a:endParaRPr lang="es-EC"/>
        </a:p>
      </dgm:t>
    </dgm:pt>
    <dgm:pt modelId="{F5CE610E-8828-4B8C-9668-47272B17697A}" type="pres">
      <dgm:prSet presAssocID="{DF32AC99-C391-4B13-BD14-FB8BA1641D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34FE1D5-61B4-40BD-BB9B-E07852B81EDB}" type="pres">
      <dgm:prSet presAssocID="{9F112202-9B3C-4559-A5B5-DD6A27A793F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066B6D-6E99-4956-A293-260F647072FB}" type="pres">
      <dgm:prSet presAssocID="{C4F058C9-1322-4F7F-A43B-BD4801522E20}" presName="spacer" presStyleCnt="0"/>
      <dgm:spPr/>
      <dgm:t>
        <a:bodyPr/>
        <a:lstStyle/>
        <a:p>
          <a:endParaRPr lang="es-EC"/>
        </a:p>
      </dgm:t>
    </dgm:pt>
    <dgm:pt modelId="{06F1DB35-2726-41E4-A77B-183311A84EF6}" type="pres">
      <dgm:prSet presAssocID="{24A60954-175D-4B30-AA54-244EE0DC19D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E2E98A-65FB-4A7B-BF3C-E39CBE5121B9}" type="pres">
      <dgm:prSet presAssocID="{103E1EA0-06EB-499D-80DA-D61C487B059E}" presName="spacer" presStyleCnt="0"/>
      <dgm:spPr/>
      <dgm:t>
        <a:bodyPr/>
        <a:lstStyle/>
        <a:p>
          <a:endParaRPr lang="es-EC"/>
        </a:p>
      </dgm:t>
    </dgm:pt>
    <dgm:pt modelId="{1B5331AE-CEFD-449C-8CDC-55531C950327}" type="pres">
      <dgm:prSet presAssocID="{4EB39F53-1911-4783-A819-C69C8E62A3B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CB52AC-9E0B-48BC-A2AB-5B94657A52C5}" type="pres">
      <dgm:prSet presAssocID="{F7355B25-7EE1-4AE1-8EDC-ACE9BCC5E15A}" presName="spacer" presStyleCnt="0"/>
      <dgm:spPr/>
      <dgm:t>
        <a:bodyPr/>
        <a:lstStyle/>
        <a:p>
          <a:endParaRPr lang="es-EC"/>
        </a:p>
      </dgm:t>
    </dgm:pt>
    <dgm:pt modelId="{E044378C-29C4-40BA-9E18-8C2C327BC2A5}" type="pres">
      <dgm:prSet presAssocID="{600AFA9A-BFB3-42DE-8F8F-59BFE495B71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A86B6A-2748-4E19-B9C8-C2245E916B88}" type="pres">
      <dgm:prSet presAssocID="{1FE602FE-6FD9-4B0C-A6F5-23260A472945}" presName="spacer" presStyleCnt="0"/>
      <dgm:spPr/>
      <dgm:t>
        <a:bodyPr/>
        <a:lstStyle/>
        <a:p>
          <a:endParaRPr lang="es-EC"/>
        </a:p>
      </dgm:t>
    </dgm:pt>
    <dgm:pt modelId="{25EB6D8D-9B43-4D91-951E-FE88FB8FDD75}" type="pres">
      <dgm:prSet presAssocID="{A6C244FB-D833-49A6-8F0D-D0F665B389D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B0D935C-8F6C-4A2D-B95F-B1489C0A887E}" srcId="{DF32AC99-C391-4B13-BD14-FB8BA1641DD4}" destId="{A6C244FB-D833-49A6-8F0D-D0F665B389D8}" srcOrd="4" destOrd="0" parTransId="{90025CB6-92DF-420D-AB38-B8BE714EDEE2}" sibTransId="{04C609E9-C07F-4B0E-9FFE-345907C867E3}"/>
    <dgm:cxn modelId="{E40A9BD4-3327-4B79-9A8E-ADE9D7C1F015}" type="presOf" srcId="{9F112202-9B3C-4559-A5B5-DD6A27A793FD}" destId="{D34FE1D5-61B4-40BD-BB9B-E07852B81EDB}" srcOrd="0" destOrd="0" presId="urn:microsoft.com/office/officeart/2005/8/layout/vList2"/>
    <dgm:cxn modelId="{676FF48A-128E-44F9-BB3A-FE3C190E96A1}" type="presOf" srcId="{4EB39F53-1911-4783-A819-C69C8E62A3B1}" destId="{1B5331AE-CEFD-449C-8CDC-55531C950327}" srcOrd="0" destOrd="0" presId="urn:microsoft.com/office/officeart/2005/8/layout/vList2"/>
    <dgm:cxn modelId="{9FC8C49B-D1FE-4B5A-8391-2A45FC6F48F4}" type="presOf" srcId="{600AFA9A-BFB3-42DE-8F8F-59BFE495B71B}" destId="{E044378C-29C4-40BA-9E18-8C2C327BC2A5}" srcOrd="0" destOrd="0" presId="urn:microsoft.com/office/officeart/2005/8/layout/vList2"/>
    <dgm:cxn modelId="{C0D240C2-B59E-46DB-9080-A8BB3A4E04B5}" type="presOf" srcId="{24A60954-175D-4B30-AA54-244EE0DC19D7}" destId="{06F1DB35-2726-41E4-A77B-183311A84EF6}" srcOrd="0" destOrd="0" presId="urn:microsoft.com/office/officeart/2005/8/layout/vList2"/>
    <dgm:cxn modelId="{730FBBD2-5B10-40E8-989B-611A1A4D579D}" type="presOf" srcId="{DF32AC99-C391-4B13-BD14-FB8BA1641DD4}" destId="{F5CE610E-8828-4B8C-9668-47272B17697A}" srcOrd="0" destOrd="0" presId="urn:microsoft.com/office/officeart/2005/8/layout/vList2"/>
    <dgm:cxn modelId="{B9EBED81-F7B9-437A-8D3F-2037D854E299}" type="presOf" srcId="{A6C244FB-D833-49A6-8F0D-D0F665B389D8}" destId="{25EB6D8D-9B43-4D91-951E-FE88FB8FDD75}" srcOrd="0" destOrd="0" presId="urn:microsoft.com/office/officeart/2005/8/layout/vList2"/>
    <dgm:cxn modelId="{13195E7B-07B8-44E0-A6B8-12BDECE9930C}" srcId="{DF32AC99-C391-4B13-BD14-FB8BA1641DD4}" destId="{24A60954-175D-4B30-AA54-244EE0DC19D7}" srcOrd="1" destOrd="0" parTransId="{8CEE639A-7DE0-4175-8A60-49BCFDCD466D}" sibTransId="{103E1EA0-06EB-499D-80DA-D61C487B059E}"/>
    <dgm:cxn modelId="{5A6A5A2A-652A-43BC-9AFF-683618B999F6}" srcId="{DF32AC99-C391-4B13-BD14-FB8BA1641DD4}" destId="{9F112202-9B3C-4559-A5B5-DD6A27A793FD}" srcOrd="0" destOrd="0" parTransId="{CAB58085-2820-4450-BE9C-01CAC5258923}" sibTransId="{C4F058C9-1322-4F7F-A43B-BD4801522E20}"/>
    <dgm:cxn modelId="{1989072C-C164-4966-813B-CA851AE34727}" srcId="{DF32AC99-C391-4B13-BD14-FB8BA1641DD4}" destId="{4EB39F53-1911-4783-A819-C69C8E62A3B1}" srcOrd="2" destOrd="0" parTransId="{788888D9-FBF2-427F-B490-2B0C12C6535C}" sibTransId="{F7355B25-7EE1-4AE1-8EDC-ACE9BCC5E15A}"/>
    <dgm:cxn modelId="{3CFD13FC-C145-4667-A01C-F5ED31A9FB6C}" srcId="{DF32AC99-C391-4B13-BD14-FB8BA1641DD4}" destId="{600AFA9A-BFB3-42DE-8F8F-59BFE495B71B}" srcOrd="3" destOrd="0" parTransId="{DAC825F3-081E-4008-AFBC-BAA8D12C1563}" sibTransId="{1FE602FE-6FD9-4B0C-A6F5-23260A472945}"/>
    <dgm:cxn modelId="{A8A6613A-BEEF-4B04-A497-DF385096DD93}" type="presParOf" srcId="{F5CE610E-8828-4B8C-9668-47272B17697A}" destId="{D34FE1D5-61B4-40BD-BB9B-E07852B81EDB}" srcOrd="0" destOrd="0" presId="urn:microsoft.com/office/officeart/2005/8/layout/vList2"/>
    <dgm:cxn modelId="{9BB19BB3-F2E9-46C1-8083-D1FAAC2136F1}" type="presParOf" srcId="{F5CE610E-8828-4B8C-9668-47272B17697A}" destId="{35066B6D-6E99-4956-A293-260F647072FB}" srcOrd="1" destOrd="0" presId="urn:microsoft.com/office/officeart/2005/8/layout/vList2"/>
    <dgm:cxn modelId="{C0F02C16-B047-4C51-AC65-347D8EF2DAC9}" type="presParOf" srcId="{F5CE610E-8828-4B8C-9668-47272B17697A}" destId="{06F1DB35-2726-41E4-A77B-183311A84EF6}" srcOrd="2" destOrd="0" presId="urn:microsoft.com/office/officeart/2005/8/layout/vList2"/>
    <dgm:cxn modelId="{F57F7C91-4F72-4441-A8AC-529B9E6C00AC}" type="presParOf" srcId="{F5CE610E-8828-4B8C-9668-47272B17697A}" destId="{48E2E98A-65FB-4A7B-BF3C-E39CBE5121B9}" srcOrd="3" destOrd="0" presId="urn:microsoft.com/office/officeart/2005/8/layout/vList2"/>
    <dgm:cxn modelId="{EC9C88FE-CB64-4C64-B738-514406D0BEF6}" type="presParOf" srcId="{F5CE610E-8828-4B8C-9668-47272B17697A}" destId="{1B5331AE-CEFD-449C-8CDC-55531C950327}" srcOrd="4" destOrd="0" presId="urn:microsoft.com/office/officeart/2005/8/layout/vList2"/>
    <dgm:cxn modelId="{DF2ABF36-25AC-422A-993D-33DB905A6B39}" type="presParOf" srcId="{F5CE610E-8828-4B8C-9668-47272B17697A}" destId="{1CCB52AC-9E0B-48BC-A2AB-5B94657A52C5}" srcOrd="5" destOrd="0" presId="urn:microsoft.com/office/officeart/2005/8/layout/vList2"/>
    <dgm:cxn modelId="{1193F976-49D4-4B76-A1B9-3A2B60E2D770}" type="presParOf" srcId="{F5CE610E-8828-4B8C-9668-47272B17697A}" destId="{E044378C-29C4-40BA-9E18-8C2C327BC2A5}" srcOrd="6" destOrd="0" presId="urn:microsoft.com/office/officeart/2005/8/layout/vList2"/>
    <dgm:cxn modelId="{1815E156-22EA-4333-A41A-00C3C6655BF6}" type="presParOf" srcId="{F5CE610E-8828-4B8C-9668-47272B17697A}" destId="{BDA86B6A-2748-4E19-B9C8-C2245E916B88}" srcOrd="7" destOrd="0" presId="urn:microsoft.com/office/officeart/2005/8/layout/vList2"/>
    <dgm:cxn modelId="{3645719B-B55E-4E33-A262-6215D09758A6}" type="presParOf" srcId="{F5CE610E-8828-4B8C-9668-47272B17697A}" destId="{25EB6D8D-9B43-4D91-951E-FE88FB8FDD7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4E775D1-C9EB-4B60-A9DD-1FCCEC2DF982}" type="doc">
      <dgm:prSet loTypeId="urn:microsoft.com/office/officeart/2005/8/layout/chart3" loCatId="relationship" qsTypeId="urn:microsoft.com/office/officeart/2005/8/quickstyle/simple4" qsCatId="simple" csTypeId="urn:microsoft.com/office/officeart/2005/8/colors/colorful1" csCatId="colorful" phldr="1"/>
      <dgm:spPr/>
    </dgm:pt>
    <dgm:pt modelId="{1657C741-3955-4750-82F0-83A0861E80F9}">
      <dgm:prSet phldrT="[Texto]"/>
      <dgm:spPr/>
      <dgm:t>
        <a:bodyPr/>
        <a:lstStyle/>
        <a:p>
          <a:r>
            <a:rPr lang="es-EC" dirty="0" smtClean="0"/>
            <a:t>Logro Personal</a:t>
          </a:r>
          <a:endParaRPr lang="es-EC" dirty="0"/>
        </a:p>
      </dgm:t>
    </dgm:pt>
    <dgm:pt modelId="{0049DD0C-E22D-4E1C-95EC-47FE49F88B1A}" type="sibTrans" cxnId="{17099596-51C7-438A-948B-4B91540AD35A}">
      <dgm:prSet/>
      <dgm:spPr/>
      <dgm:t>
        <a:bodyPr/>
        <a:lstStyle/>
        <a:p>
          <a:endParaRPr lang="es-EC"/>
        </a:p>
      </dgm:t>
    </dgm:pt>
    <dgm:pt modelId="{C2389374-0B79-4A48-BEC2-D4171AD4005D}" type="parTrans" cxnId="{17099596-51C7-438A-948B-4B91540AD35A}">
      <dgm:prSet/>
      <dgm:spPr/>
      <dgm:t>
        <a:bodyPr/>
        <a:lstStyle/>
        <a:p>
          <a:endParaRPr lang="es-EC"/>
        </a:p>
      </dgm:t>
    </dgm:pt>
    <dgm:pt modelId="{8C64ED58-71AE-4AC3-AC28-F1E01A54F0A0}">
      <dgm:prSet/>
      <dgm:spPr/>
      <dgm:t>
        <a:bodyPr/>
        <a:lstStyle/>
        <a:p>
          <a:r>
            <a:rPr lang="es-EC" dirty="0" smtClean="0"/>
            <a:t>Logro Profesional</a:t>
          </a:r>
          <a:endParaRPr lang="es-EC" dirty="0"/>
        </a:p>
      </dgm:t>
    </dgm:pt>
    <dgm:pt modelId="{443655EE-5ACD-4DBE-BB5A-E6B1C90E87E1}" type="sibTrans" cxnId="{F4A3DCA7-1A54-4BDE-A168-36F24F8D8EA1}">
      <dgm:prSet/>
      <dgm:spPr/>
      <dgm:t>
        <a:bodyPr/>
        <a:lstStyle/>
        <a:p>
          <a:endParaRPr lang="es-EC"/>
        </a:p>
      </dgm:t>
    </dgm:pt>
    <dgm:pt modelId="{D80D49F3-E48B-4098-8ABE-7294E5514128}" type="parTrans" cxnId="{F4A3DCA7-1A54-4BDE-A168-36F24F8D8EA1}">
      <dgm:prSet/>
      <dgm:spPr/>
      <dgm:t>
        <a:bodyPr/>
        <a:lstStyle/>
        <a:p>
          <a:endParaRPr lang="es-EC"/>
        </a:p>
      </dgm:t>
    </dgm:pt>
    <dgm:pt modelId="{1000CB41-F136-47D2-938D-7E309BE95C6A}" type="pres">
      <dgm:prSet presAssocID="{C4E775D1-C9EB-4B60-A9DD-1FCCEC2DF982}" presName="compositeShape" presStyleCnt="0">
        <dgm:presLayoutVars>
          <dgm:chMax val="7"/>
          <dgm:dir/>
          <dgm:resizeHandles val="exact"/>
        </dgm:presLayoutVars>
      </dgm:prSet>
      <dgm:spPr/>
    </dgm:pt>
    <dgm:pt modelId="{B173B697-8345-418E-975D-6FB720E3FCD6}" type="pres">
      <dgm:prSet presAssocID="{C4E775D1-C9EB-4B60-A9DD-1FCCEC2DF982}" presName="wedge1" presStyleLbl="node1" presStyleIdx="0" presStyleCnt="2"/>
      <dgm:spPr/>
      <dgm:t>
        <a:bodyPr/>
        <a:lstStyle/>
        <a:p>
          <a:endParaRPr lang="es-EC"/>
        </a:p>
      </dgm:t>
    </dgm:pt>
    <dgm:pt modelId="{BC59CAC5-9070-425E-B5B6-507BEBBB2037}" type="pres">
      <dgm:prSet presAssocID="{C4E775D1-C9EB-4B60-A9DD-1FCCEC2DF982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7E07B3-2372-4502-9FB1-B6B51C479B1C}" type="pres">
      <dgm:prSet presAssocID="{C4E775D1-C9EB-4B60-A9DD-1FCCEC2DF982}" presName="wedge2" presStyleLbl="node1" presStyleIdx="1" presStyleCnt="2"/>
      <dgm:spPr/>
      <dgm:t>
        <a:bodyPr/>
        <a:lstStyle/>
        <a:p>
          <a:endParaRPr lang="es-EC"/>
        </a:p>
      </dgm:t>
    </dgm:pt>
    <dgm:pt modelId="{474E8C35-C01F-40E9-BD04-C01082F3121B}" type="pres">
      <dgm:prSet presAssocID="{C4E775D1-C9EB-4B60-A9DD-1FCCEC2DF982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DD708C2-E26D-4918-B82B-77251E391FE7}" type="presOf" srcId="{8C64ED58-71AE-4AC3-AC28-F1E01A54F0A0}" destId="{474E8C35-C01F-40E9-BD04-C01082F3121B}" srcOrd="1" destOrd="0" presId="urn:microsoft.com/office/officeart/2005/8/layout/chart3"/>
    <dgm:cxn modelId="{09971B5B-44B7-4865-B1A9-B40A23B8A333}" type="presOf" srcId="{8C64ED58-71AE-4AC3-AC28-F1E01A54F0A0}" destId="{3A7E07B3-2372-4502-9FB1-B6B51C479B1C}" srcOrd="0" destOrd="0" presId="urn:microsoft.com/office/officeart/2005/8/layout/chart3"/>
    <dgm:cxn modelId="{F4A3DCA7-1A54-4BDE-A168-36F24F8D8EA1}" srcId="{C4E775D1-C9EB-4B60-A9DD-1FCCEC2DF982}" destId="{8C64ED58-71AE-4AC3-AC28-F1E01A54F0A0}" srcOrd="1" destOrd="0" parTransId="{D80D49F3-E48B-4098-8ABE-7294E5514128}" sibTransId="{443655EE-5ACD-4DBE-BB5A-E6B1C90E87E1}"/>
    <dgm:cxn modelId="{99370DD9-214D-4725-A8E2-19EE0D4314F9}" type="presOf" srcId="{C4E775D1-C9EB-4B60-A9DD-1FCCEC2DF982}" destId="{1000CB41-F136-47D2-938D-7E309BE95C6A}" srcOrd="0" destOrd="0" presId="urn:microsoft.com/office/officeart/2005/8/layout/chart3"/>
    <dgm:cxn modelId="{7A530711-F26C-45A3-AE06-1E005BD75951}" type="presOf" srcId="{1657C741-3955-4750-82F0-83A0861E80F9}" destId="{B173B697-8345-418E-975D-6FB720E3FCD6}" srcOrd="0" destOrd="0" presId="urn:microsoft.com/office/officeart/2005/8/layout/chart3"/>
    <dgm:cxn modelId="{17099596-51C7-438A-948B-4B91540AD35A}" srcId="{C4E775D1-C9EB-4B60-A9DD-1FCCEC2DF982}" destId="{1657C741-3955-4750-82F0-83A0861E80F9}" srcOrd="0" destOrd="0" parTransId="{C2389374-0B79-4A48-BEC2-D4171AD4005D}" sibTransId="{0049DD0C-E22D-4E1C-95EC-47FE49F88B1A}"/>
    <dgm:cxn modelId="{34A36243-1772-4DD1-BA9E-FDC8A6209BA5}" type="presOf" srcId="{1657C741-3955-4750-82F0-83A0861E80F9}" destId="{BC59CAC5-9070-425E-B5B6-507BEBBB2037}" srcOrd="1" destOrd="0" presId="urn:microsoft.com/office/officeart/2005/8/layout/chart3"/>
    <dgm:cxn modelId="{12EC91D0-9D60-4EB2-91F1-EC4512041608}" type="presParOf" srcId="{1000CB41-F136-47D2-938D-7E309BE95C6A}" destId="{B173B697-8345-418E-975D-6FB720E3FCD6}" srcOrd="0" destOrd="0" presId="urn:microsoft.com/office/officeart/2005/8/layout/chart3"/>
    <dgm:cxn modelId="{9DC1F409-9830-46A9-8F20-E86E10FA477F}" type="presParOf" srcId="{1000CB41-F136-47D2-938D-7E309BE95C6A}" destId="{BC59CAC5-9070-425E-B5B6-507BEBBB2037}" srcOrd="1" destOrd="0" presId="urn:microsoft.com/office/officeart/2005/8/layout/chart3"/>
    <dgm:cxn modelId="{454D336C-C357-4874-9BEC-402316673B78}" type="presParOf" srcId="{1000CB41-F136-47D2-938D-7E309BE95C6A}" destId="{3A7E07B3-2372-4502-9FB1-B6B51C479B1C}" srcOrd="2" destOrd="0" presId="urn:microsoft.com/office/officeart/2005/8/layout/chart3"/>
    <dgm:cxn modelId="{12F170AC-D18C-43AB-B631-CA3542438A66}" type="presParOf" srcId="{1000CB41-F136-47D2-938D-7E309BE95C6A}" destId="{474E8C35-C01F-40E9-BD04-C01082F3121B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4089882-F69C-43F5-B0FB-E834AAB4B8D2}" type="doc">
      <dgm:prSet loTypeId="urn:microsoft.com/office/officeart/2005/8/layout/hProcess7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B5E3AE11-79BC-4DB4-84C6-B3079FCDBE0D}">
      <dgm:prSet phldrT="[Texto]" custT="1"/>
      <dgm:spPr/>
      <dgm:t>
        <a:bodyPr/>
        <a:lstStyle/>
        <a:p>
          <a:r>
            <a:rPr lang="es-EC" sz="1200" dirty="0" smtClean="0"/>
            <a:t>Técnica aplicada</a:t>
          </a:r>
          <a:endParaRPr lang="es-EC" sz="1200" dirty="0"/>
        </a:p>
      </dgm:t>
    </dgm:pt>
    <dgm:pt modelId="{CE20CBA7-2F2E-4386-9AB0-FFAC6C55A39C}" type="parTrans" cxnId="{14B66F9C-C305-4B32-8322-ADFBD14FE785}">
      <dgm:prSet/>
      <dgm:spPr/>
      <dgm:t>
        <a:bodyPr/>
        <a:lstStyle/>
        <a:p>
          <a:endParaRPr lang="es-EC" sz="1600"/>
        </a:p>
      </dgm:t>
    </dgm:pt>
    <dgm:pt modelId="{A099C6DD-3774-494C-AFAC-0776A8A173B6}" type="sibTrans" cxnId="{14B66F9C-C305-4B32-8322-ADFBD14FE785}">
      <dgm:prSet/>
      <dgm:spPr/>
      <dgm:t>
        <a:bodyPr/>
        <a:lstStyle/>
        <a:p>
          <a:endParaRPr lang="es-EC" sz="1600"/>
        </a:p>
      </dgm:t>
    </dgm:pt>
    <dgm:pt modelId="{A46FEC82-7BB2-4AA7-957D-7333F0148E1D}">
      <dgm:prSet phldrT="[Texto]" custT="1"/>
      <dgm:spPr/>
      <dgm:t>
        <a:bodyPr anchor="ctr"/>
        <a:lstStyle/>
        <a:p>
          <a:r>
            <a:rPr lang="es-EC" sz="2000" dirty="0" smtClean="0"/>
            <a:t>Pronóstico de ventas</a:t>
          </a:r>
        </a:p>
      </dgm:t>
    </dgm:pt>
    <dgm:pt modelId="{755AE300-1D69-4EEB-B7FE-046EF5E8A75D}" type="parTrans" cxnId="{4498F2F3-5CE0-48A8-A080-E104D32D4137}">
      <dgm:prSet/>
      <dgm:spPr/>
      <dgm:t>
        <a:bodyPr/>
        <a:lstStyle/>
        <a:p>
          <a:endParaRPr lang="es-EC" sz="1600"/>
        </a:p>
      </dgm:t>
    </dgm:pt>
    <dgm:pt modelId="{34801BD2-F582-499D-AB05-52163CFADD34}" type="sibTrans" cxnId="{4498F2F3-5CE0-48A8-A080-E104D32D4137}">
      <dgm:prSet/>
      <dgm:spPr/>
      <dgm:t>
        <a:bodyPr/>
        <a:lstStyle/>
        <a:p>
          <a:endParaRPr lang="es-EC" sz="1600"/>
        </a:p>
      </dgm:t>
    </dgm:pt>
    <dgm:pt modelId="{1A99342C-475A-4D72-BB30-CC3C3B7DAA67}">
      <dgm:prSet custT="1"/>
      <dgm:spPr/>
      <dgm:t>
        <a:bodyPr/>
        <a:lstStyle/>
        <a:p>
          <a:r>
            <a:rPr lang="es-EC" sz="1200" dirty="0" smtClean="0"/>
            <a:t>Tipo de datos</a:t>
          </a:r>
          <a:endParaRPr lang="es-EC" sz="1200" dirty="0"/>
        </a:p>
      </dgm:t>
    </dgm:pt>
    <dgm:pt modelId="{82B7F221-6A04-4183-97F7-26EED1AE18FD}" type="parTrans" cxnId="{670FECC4-420F-4898-B2A2-1DB62D689714}">
      <dgm:prSet/>
      <dgm:spPr/>
      <dgm:t>
        <a:bodyPr/>
        <a:lstStyle/>
        <a:p>
          <a:endParaRPr lang="es-EC" sz="1600"/>
        </a:p>
      </dgm:t>
    </dgm:pt>
    <dgm:pt modelId="{190F4102-4B64-4E01-9FE7-02EB6388C4B0}" type="sibTrans" cxnId="{670FECC4-420F-4898-B2A2-1DB62D689714}">
      <dgm:prSet/>
      <dgm:spPr/>
      <dgm:t>
        <a:bodyPr/>
        <a:lstStyle/>
        <a:p>
          <a:endParaRPr lang="es-EC" sz="1600"/>
        </a:p>
      </dgm:t>
    </dgm:pt>
    <dgm:pt modelId="{B94E5A8A-009B-4B2A-ABB0-89F2393D71F3}">
      <dgm:prSet custT="1"/>
      <dgm:spPr/>
      <dgm:t>
        <a:bodyPr anchor="ctr"/>
        <a:lstStyle/>
        <a:p>
          <a:r>
            <a:rPr lang="es-EC" sz="1800" dirty="0" smtClean="0"/>
            <a:t>Históricos</a:t>
          </a:r>
          <a:endParaRPr lang="es-EC" sz="1800" dirty="0"/>
        </a:p>
      </dgm:t>
    </dgm:pt>
    <dgm:pt modelId="{E76B3B41-947E-4CA5-BD94-8B06BADA8A3D}" type="parTrans" cxnId="{CECF86F7-0DB2-489C-9301-A168CD6546A3}">
      <dgm:prSet/>
      <dgm:spPr/>
      <dgm:t>
        <a:bodyPr/>
        <a:lstStyle/>
        <a:p>
          <a:endParaRPr lang="es-EC" sz="1600"/>
        </a:p>
      </dgm:t>
    </dgm:pt>
    <dgm:pt modelId="{68E5112F-AA7F-4B38-967A-3D8CA8C9FEEF}" type="sibTrans" cxnId="{CECF86F7-0DB2-489C-9301-A168CD6546A3}">
      <dgm:prSet/>
      <dgm:spPr/>
      <dgm:t>
        <a:bodyPr/>
        <a:lstStyle/>
        <a:p>
          <a:endParaRPr lang="es-EC" sz="1600"/>
        </a:p>
      </dgm:t>
    </dgm:pt>
    <dgm:pt modelId="{CFF51AEB-6369-45E6-B59D-5DF12AAD2A89}" type="pres">
      <dgm:prSet presAssocID="{F4089882-F69C-43F5-B0FB-E834AAB4B8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62EDDCD-703B-49ED-9196-FA99E4446A8D}" type="pres">
      <dgm:prSet presAssocID="{1A99342C-475A-4D72-BB30-CC3C3B7DAA67}" presName="compositeNode" presStyleCnt="0">
        <dgm:presLayoutVars>
          <dgm:bulletEnabled val="1"/>
        </dgm:presLayoutVars>
      </dgm:prSet>
      <dgm:spPr/>
    </dgm:pt>
    <dgm:pt modelId="{E5A12846-2B62-4988-B372-042693D390CE}" type="pres">
      <dgm:prSet presAssocID="{1A99342C-475A-4D72-BB30-CC3C3B7DAA67}" presName="bgRect" presStyleLbl="node1" presStyleIdx="0" presStyleCnt="2"/>
      <dgm:spPr/>
      <dgm:t>
        <a:bodyPr/>
        <a:lstStyle/>
        <a:p>
          <a:endParaRPr lang="es-EC"/>
        </a:p>
      </dgm:t>
    </dgm:pt>
    <dgm:pt modelId="{1BF078EF-6D82-48EF-9F8D-9C36B82C33DC}" type="pres">
      <dgm:prSet presAssocID="{1A99342C-475A-4D72-BB30-CC3C3B7DAA67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1113FC-E131-47CE-B645-3EF9331C53B8}" type="pres">
      <dgm:prSet presAssocID="{1A99342C-475A-4D72-BB30-CC3C3B7DAA67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719769-D157-4585-BD82-746D7E798AFB}" type="pres">
      <dgm:prSet presAssocID="{190F4102-4B64-4E01-9FE7-02EB6388C4B0}" presName="hSp" presStyleCnt="0"/>
      <dgm:spPr/>
    </dgm:pt>
    <dgm:pt modelId="{BA014670-0CA0-4873-AA4E-C3273B449002}" type="pres">
      <dgm:prSet presAssocID="{190F4102-4B64-4E01-9FE7-02EB6388C4B0}" presName="vProcSp" presStyleCnt="0"/>
      <dgm:spPr/>
    </dgm:pt>
    <dgm:pt modelId="{034EC670-9B32-404C-8955-FE1274CE6CFE}" type="pres">
      <dgm:prSet presAssocID="{190F4102-4B64-4E01-9FE7-02EB6388C4B0}" presName="vSp1" presStyleCnt="0"/>
      <dgm:spPr/>
    </dgm:pt>
    <dgm:pt modelId="{269E7A95-BB87-4843-BFB9-F128A058ACB1}" type="pres">
      <dgm:prSet presAssocID="{190F4102-4B64-4E01-9FE7-02EB6388C4B0}" presName="simulatedConn" presStyleLbl="solidFgAcc1" presStyleIdx="0" presStyleCnt="1"/>
      <dgm:spPr/>
    </dgm:pt>
    <dgm:pt modelId="{2DC99970-AD5B-41FC-871C-C833898D82B3}" type="pres">
      <dgm:prSet presAssocID="{190F4102-4B64-4E01-9FE7-02EB6388C4B0}" presName="vSp2" presStyleCnt="0"/>
      <dgm:spPr/>
    </dgm:pt>
    <dgm:pt modelId="{BE43C65D-DF7D-41DC-A23B-A2AB268E0A89}" type="pres">
      <dgm:prSet presAssocID="{190F4102-4B64-4E01-9FE7-02EB6388C4B0}" presName="sibTrans" presStyleCnt="0"/>
      <dgm:spPr/>
    </dgm:pt>
    <dgm:pt modelId="{ACFCD275-DF90-4EAD-B539-62CCC7E48EC2}" type="pres">
      <dgm:prSet presAssocID="{B5E3AE11-79BC-4DB4-84C6-B3079FCDBE0D}" presName="compositeNode" presStyleCnt="0">
        <dgm:presLayoutVars>
          <dgm:bulletEnabled val="1"/>
        </dgm:presLayoutVars>
      </dgm:prSet>
      <dgm:spPr/>
    </dgm:pt>
    <dgm:pt modelId="{1532ECC6-CBA2-437B-8A98-29EB5FCC08BF}" type="pres">
      <dgm:prSet presAssocID="{B5E3AE11-79BC-4DB4-84C6-B3079FCDBE0D}" presName="bgRect" presStyleLbl="node1" presStyleIdx="1" presStyleCnt="2"/>
      <dgm:spPr/>
      <dgm:t>
        <a:bodyPr/>
        <a:lstStyle/>
        <a:p>
          <a:endParaRPr lang="es-EC"/>
        </a:p>
      </dgm:t>
    </dgm:pt>
    <dgm:pt modelId="{DBDF9DAF-F2F0-49A0-8B2D-20A1E8E72591}" type="pres">
      <dgm:prSet presAssocID="{B5E3AE11-79BC-4DB4-84C6-B3079FCDBE0D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6EEC57-FCB6-45AD-932B-A453D4E71179}" type="pres">
      <dgm:prSet presAssocID="{B5E3AE11-79BC-4DB4-84C6-B3079FCDBE0D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369AA8C-566A-4B8C-AF7E-F25F7756304C}" type="presOf" srcId="{B5E3AE11-79BC-4DB4-84C6-B3079FCDBE0D}" destId="{DBDF9DAF-F2F0-49A0-8B2D-20A1E8E72591}" srcOrd="1" destOrd="0" presId="urn:microsoft.com/office/officeart/2005/8/layout/hProcess7"/>
    <dgm:cxn modelId="{CECF86F7-0DB2-489C-9301-A168CD6546A3}" srcId="{1A99342C-475A-4D72-BB30-CC3C3B7DAA67}" destId="{B94E5A8A-009B-4B2A-ABB0-89F2393D71F3}" srcOrd="0" destOrd="0" parTransId="{E76B3B41-947E-4CA5-BD94-8B06BADA8A3D}" sibTransId="{68E5112F-AA7F-4B38-967A-3D8CA8C9FEEF}"/>
    <dgm:cxn modelId="{670FECC4-420F-4898-B2A2-1DB62D689714}" srcId="{F4089882-F69C-43F5-B0FB-E834AAB4B8D2}" destId="{1A99342C-475A-4D72-BB30-CC3C3B7DAA67}" srcOrd="0" destOrd="0" parTransId="{82B7F221-6A04-4183-97F7-26EED1AE18FD}" sibTransId="{190F4102-4B64-4E01-9FE7-02EB6388C4B0}"/>
    <dgm:cxn modelId="{A9635194-E897-4D07-A89F-AF2B5E04FA45}" type="presOf" srcId="{A46FEC82-7BB2-4AA7-957D-7333F0148E1D}" destId="{F86EEC57-FCB6-45AD-932B-A453D4E71179}" srcOrd="0" destOrd="0" presId="urn:microsoft.com/office/officeart/2005/8/layout/hProcess7"/>
    <dgm:cxn modelId="{4BE790D0-818C-4FC9-B23D-2F26563BC8C9}" type="presOf" srcId="{1A99342C-475A-4D72-BB30-CC3C3B7DAA67}" destId="{1BF078EF-6D82-48EF-9F8D-9C36B82C33DC}" srcOrd="1" destOrd="0" presId="urn:microsoft.com/office/officeart/2005/8/layout/hProcess7"/>
    <dgm:cxn modelId="{5141996F-B6B6-4299-A2FC-CA7C9B1D67B6}" type="presOf" srcId="{B94E5A8A-009B-4B2A-ABB0-89F2393D71F3}" destId="{D31113FC-E131-47CE-B645-3EF9331C53B8}" srcOrd="0" destOrd="0" presId="urn:microsoft.com/office/officeart/2005/8/layout/hProcess7"/>
    <dgm:cxn modelId="{C1335BB7-31A8-4BDE-9C6D-1DD4E1879264}" type="presOf" srcId="{1A99342C-475A-4D72-BB30-CC3C3B7DAA67}" destId="{E5A12846-2B62-4988-B372-042693D390CE}" srcOrd="0" destOrd="0" presId="urn:microsoft.com/office/officeart/2005/8/layout/hProcess7"/>
    <dgm:cxn modelId="{4498F2F3-5CE0-48A8-A080-E104D32D4137}" srcId="{B5E3AE11-79BC-4DB4-84C6-B3079FCDBE0D}" destId="{A46FEC82-7BB2-4AA7-957D-7333F0148E1D}" srcOrd="0" destOrd="0" parTransId="{755AE300-1D69-4EEB-B7FE-046EF5E8A75D}" sibTransId="{34801BD2-F582-499D-AB05-52163CFADD34}"/>
    <dgm:cxn modelId="{0CC8E33E-8401-424E-9248-468B36CE969F}" type="presOf" srcId="{B5E3AE11-79BC-4DB4-84C6-B3079FCDBE0D}" destId="{1532ECC6-CBA2-437B-8A98-29EB5FCC08BF}" srcOrd="0" destOrd="0" presId="urn:microsoft.com/office/officeart/2005/8/layout/hProcess7"/>
    <dgm:cxn modelId="{3120C5EB-0647-4AE6-A8B7-64089B6C2285}" type="presOf" srcId="{F4089882-F69C-43F5-B0FB-E834AAB4B8D2}" destId="{CFF51AEB-6369-45E6-B59D-5DF12AAD2A89}" srcOrd="0" destOrd="0" presId="urn:microsoft.com/office/officeart/2005/8/layout/hProcess7"/>
    <dgm:cxn modelId="{14B66F9C-C305-4B32-8322-ADFBD14FE785}" srcId="{F4089882-F69C-43F5-B0FB-E834AAB4B8D2}" destId="{B5E3AE11-79BC-4DB4-84C6-B3079FCDBE0D}" srcOrd="1" destOrd="0" parTransId="{CE20CBA7-2F2E-4386-9AB0-FFAC6C55A39C}" sibTransId="{A099C6DD-3774-494C-AFAC-0776A8A173B6}"/>
    <dgm:cxn modelId="{6D4DF7A2-7098-4033-A162-D510D092100D}" type="presParOf" srcId="{CFF51AEB-6369-45E6-B59D-5DF12AAD2A89}" destId="{462EDDCD-703B-49ED-9196-FA99E4446A8D}" srcOrd="0" destOrd="0" presId="urn:microsoft.com/office/officeart/2005/8/layout/hProcess7"/>
    <dgm:cxn modelId="{8588EBC3-5019-4740-ADAD-9C794107E43D}" type="presParOf" srcId="{462EDDCD-703B-49ED-9196-FA99E4446A8D}" destId="{E5A12846-2B62-4988-B372-042693D390CE}" srcOrd="0" destOrd="0" presId="urn:microsoft.com/office/officeart/2005/8/layout/hProcess7"/>
    <dgm:cxn modelId="{F8373BF7-817B-4A76-BFBC-910343F2BDD0}" type="presParOf" srcId="{462EDDCD-703B-49ED-9196-FA99E4446A8D}" destId="{1BF078EF-6D82-48EF-9F8D-9C36B82C33DC}" srcOrd="1" destOrd="0" presId="urn:microsoft.com/office/officeart/2005/8/layout/hProcess7"/>
    <dgm:cxn modelId="{12C48832-5A25-4D85-B750-7C892FA84D8D}" type="presParOf" srcId="{462EDDCD-703B-49ED-9196-FA99E4446A8D}" destId="{D31113FC-E131-47CE-B645-3EF9331C53B8}" srcOrd="2" destOrd="0" presId="urn:microsoft.com/office/officeart/2005/8/layout/hProcess7"/>
    <dgm:cxn modelId="{B4F7A62D-6767-4F4A-B33A-68BE4BAB9DEB}" type="presParOf" srcId="{CFF51AEB-6369-45E6-B59D-5DF12AAD2A89}" destId="{1D719769-D157-4585-BD82-746D7E798AFB}" srcOrd="1" destOrd="0" presId="urn:microsoft.com/office/officeart/2005/8/layout/hProcess7"/>
    <dgm:cxn modelId="{8CAD8360-B050-4A3B-AAD6-2F088183ACD6}" type="presParOf" srcId="{CFF51AEB-6369-45E6-B59D-5DF12AAD2A89}" destId="{BA014670-0CA0-4873-AA4E-C3273B449002}" srcOrd="2" destOrd="0" presId="urn:microsoft.com/office/officeart/2005/8/layout/hProcess7"/>
    <dgm:cxn modelId="{F55021BA-FF95-4431-BCD4-1DB76E1378A1}" type="presParOf" srcId="{BA014670-0CA0-4873-AA4E-C3273B449002}" destId="{034EC670-9B32-404C-8955-FE1274CE6CFE}" srcOrd="0" destOrd="0" presId="urn:microsoft.com/office/officeart/2005/8/layout/hProcess7"/>
    <dgm:cxn modelId="{8C649C1F-84F1-41E8-A32E-E0ABEE564BF4}" type="presParOf" srcId="{BA014670-0CA0-4873-AA4E-C3273B449002}" destId="{269E7A95-BB87-4843-BFB9-F128A058ACB1}" srcOrd="1" destOrd="0" presId="urn:microsoft.com/office/officeart/2005/8/layout/hProcess7"/>
    <dgm:cxn modelId="{D2D2C728-B047-43B2-9BFB-9521B25E04B5}" type="presParOf" srcId="{BA014670-0CA0-4873-AA4E-C3273B449002}" destId="{2DC99970-AD5B-41FC-871C-C833898D82B3}" srcOrd="2" destOrd="0" presId="urn:microsoft.com/office/officeart/2005/8/layout/hProcess7"/>
    <dgm:cxn modelId="{CDF1A546-C7A0-46BF-9A04-9723AE6A1769}" type="presParOf" srcId="{CFF51AEB-6369-45E6-B59D-5DF12AAD2A89}" destId="{BE43C65D-DF7D-41DC-A23B-A2AB268E0A89}" srcOrd="3" destOrd="0" presId="urn:microsoft.com/office/officeart/2005/8/layout/hProcess7"/>
    <dgm:cxn modelId="{11503EF9-1E07-47C5-945A-9F0001010692}" type="presParOf" srcId="{CFF51AEB-6369-45E6-B59D-5DF12AAD2A89}" destId="{ACFCD275-DF90-4EAD-B539-62CCC7E48EC2}" srcOrd="4" destOrd="0" presId="urn:microsoft.com/office/officeart/2005/8/layout/hProcess7"/>
    <dgm:cxn modelId="{75B7609D-CE7F-4F22-9760-9CCA94B91E84}" type="presParOf" srcId="{ACFCD275-DF90-4EAD-B539-62CCC7E48EC2}" destId="{1532ECC6-CBA2-437B-8A98-29EB5FCC08BF}" srcOrd="0" destOrd="0" presId="urn:microsoft.com/office/officeart/2005/8/layout/hProcess7"/>
    <dgm:cxn modelId="{0DE665E2-15A0-4945-96B7-DF06538571A8}" type="presParOf" srcId="{ACFCD275-DF90-4EAD-B539-62CCC7E48EC2}" destId="{DBDF9DAF-F2F0-49A0-8B2D-20A1E8E72591}" srcOrd="1" destOrd="0" presId="urn:microsoft.com/office/officeart/2005/8/layout/hProcess7"/>
    <dgm:cxn modelId="{CFCC0E41-2A99-4667-81BA-3F2C0AE1C597}" type="presParOf" srcId="{ACFCD275-DF90-4EAD-B539-62CCC7E48EC2}" destId="{F86EEC57-FCB6-45AD-932B-A453D4E7117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F32AC99-C391-4B13-BD14-FB8BA1641DD4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9F112202-9B3C-4559-A5B5-DD6A27A793FD}">
      <dgm:prSet phldrT="[Texto]"/>
      <dgm:spPr/>
      <dgm:t>
        <a:bodyPr/>
        <a:lstStyle/>
        <a:p>
          <a:r>
            <a:rPr lang="es-EC" dirty="0" smtClean="0"/>
            <a:t>Programa con amplia trayectoria en el ámbito académico.</a:t>
          </a:r>
          <a:endParaRPr lang="es-EC" dirty="0"/>
        </a:p>
      </dgm:t>
    </dgm:pt>
    <dgm:pt modelId="{CAB58085-2820-4450-BE9C-01CAC5258923}" type="parTrans" cxnId="{5A6A5A2A-652A-43BC-9AFF-683618B999F6}">
      <dgm:prSet/>
      <dgm:spPr/>
      <dgm:t>
        <a:bodyPr/>
        <a:lstStyle/>
        <a:p>
          <a:endParaRPr lang="es-EC"/>
        </a:p>
      </dgm:t>
    </dgm:pt>
    <dgm:pt modelId="{C4F058C9-1322-4F7F-A43B-BD4801522E20}" type="sibTrans" cxnId="{5A6A5A2A-652A-43BC-9AFF-683618B999F6}">
      <dgm:prSet/>
      <dgm:spPr/>
      <dgm:t>
        <a:bodyPr/>
        <a:lstStyle/>
        <a:p>
          <a:endParaRPr lang="es-EC"/>
        </a:p>
      </dgm:t>
    </dgm:pt>
    <dgm:pt modelId="{24A60954-175D-4B30-AA54-244EE0DC19D7}">
      <dgm:prSet phldrT="[Texto]"/>
      <dgm:spPr/>
      <dgm:t>
        <a:bodyPr/>
        <a:lstStyle/>
        <a:p>
          <a:r>
            <a:rPr lang="es-EC" dirty="0" smtClean="0"/>
            <a:t>Formación de profesionales con conocimientos teóricos y prácticos.</a:t>
          </a:r>
          <a:endParaRPr lang="es-EC" dirty="0"/>
        </a:p>
      </dgm:t>
    </dgm:pt>
    <dgm:pt modelId="{8CEE639A-7DE0-4175-8A60-49BCFDCD466D}" type="parTrans" cxnId="{13195E7B-07B8-44E0-A6B8-12BDECE9930C}">
      <dgm:prSet/>
      <dgm:spPr/>
      <dgm:t>
        <a:bodyPr/>
        <a:lstStyle/>
        <a:p>
          <a:endParaRPr lang="es-EC"/>
        </a:p>
      </dgm:t>
    </dgm:pt>
    <dgm:pt modelId="{103E1EA0-06EB-499D-80DA-D61C487B059E}" type="sibTrans" cxnId="{13195E7B-07B8-44E0-A6B8-12BDECE9930C}">
      <dgm:prSet/>
      <dgm:spPr/>
      <dgm:t>
        <a:bodyPr/>
        <a:lstStyle/>
        <a:p>
          <a:endParaRPr lang="es-EC"/>
        </a:p>
      </dgm:t>
    </dgm:pt>
    <dgm:pt modelId="{4EB39F53-1911-4783-A819-C69C8E62A3B1}">
      <dgm:prSet/>
      <dgm:spPr/>
      <dgm:t>
        <a:bodyPr/>
        <a:lstStyle/>
        <a:p>
          <a:r>
            <a:rPr lang="es-EC" dirty="0" smtClean="0"/>
            <a:t>Metodología fundamentada en líneas de investigación.</a:t>
          </a:r>
          <a:endParaRPr lang="es-EC" dirty="0"/>
        </a:p>
      </dgm:t>
    </dgm:pt>
    <dgm:pt modelId="{788888D9-FBF2-427F-B490-2B0C12C6535C}" type="parTrans" cxnId="{1989072C-C164-4966-813B-CA851AE34727}">
      <dgm:prSet/>
      <dgm:spPr/>
      <dgm:t>
        <a:bodyPr/>
        <a:lstStyle/>
        <a:p>
          <a:endParaRPr lang="es-EC"/>
        </a:p>
      </dgm:t>
    </dgm:pt>
    <dgm:pt modelId="{F7355B25-7EE1-4AE1-8EDC-ACE9BCC5E15A}" type="sibTrans" cxnId="{1989072C-C164-4966-813B-CA851AE34727}">
      <dgm:prSet/>
      <dgm:spPr/>
      <dgm:t>
        <a:bodyPr/>
        <a:lstStyle/>
        <a:p>
          <a:endParaRPr lang="es-EC"/>
        </a:p>
      </dgm:t>
    </dgm:pt>
    <dgm:pt modelId="{600AFA9A-BFB3-42DE-8F8F-59BFE495B71B}">
      <dgm:prSet/>
      <dgm:spPr/>
      <dgm:t>
        <a:bodyPr/>
        <a:lstStyle/>
        <a:p>
          <a:r>
            <a:rPr lang="es-EC" dirty="0" smtClean="0"/>
            <a:t>Programa abierto a todos los profesionales de tercer nivel.</a:t>
          </a:r>
          <a:endParaRPr lang="es-EC" dirty="0"/>
        </a:p>
      </dgm:t>
    </dgm:pt>
    <dgm:pt modelId="{DAC825F3-081E-4008-AFBC-BAA8D12C1563}" type="parTrans" cxnId="{3CFD13FC-C145-4667-A01C-F5ED31A9FB6C}">
      <dgm:prSet/>
      <dgm:spPr/>
      <dgm:t>
        <a:bodyPr/>
        <a:lstStyle/>
        <a:p>
          <a:endParaRPr lang="es-EC"/>
        </a:p>
      </dgm:t>
    </dgm:pt>
    <dgm:pt modelId="{1FE602FE-6FD9-4B0C-A6F5-23260A472945}" type="sibTrans" cxnId="{3CFD13FC-C145-4667-A01C-F5ED31A9FB6C}">
      <dgm:prSet/>
      <dgm:spPr/>
      <dgm:t>
        <a:bodyPr/>
        <a:lstStyle/>
        <a:p>
          <a:endParaRPr lang="es-EC"/>
        </a:p>
      </dgm:t>
    </dgm:pt>
    <dgm:pt modelId="{A6C244FB-D833-49A6-8F0D-D0F665B389D8}">
      <dgm:prSet/>
      <dgm:spPr/>
      <dgm:t>
        <a:bodyPr/>
        <a:lstStyle/>
        <a:p>
          <a:r>
            <a:rPr lang="es-EC" dirty="0" smtClean="0"/>
            <a:t>Proyectos orientados a la sustentación del nuevo modelo económico.</a:t>
          </a:r>
          <a:endParaRPr lang="es-EC" dirty="0"/>
        </a:p>
      </dgm:t>
    </dgm:pt>
    <dgm:pt modelId="{90025CB6-92DF-420D-AB38-B8BE714EDEE2}" type="parTrans" cxnId="{AB0D935C-8F6C-4A2D-B95F-B1489C0A887E}">
      <dgm:prSet/>
      <dgm:spPr/>
      <dgm:t>
        <a:bodyPr/>
        <a:lstStyle/>
        <a:p>
          <a:endParaRPr lang="es-EC"/>
        </a:p>
      </dgm:t>
    </dgm:pt>
    <dgm:pt modelId="{04C609E9-C07F-4B0E-9FFE-345907C867E3}" type="sibTrans" cxnId="{AB0D935C-8F6C-4A2D-B95F-B1489C0A887E}">
      <dgm:prSet/>
      <dgm:spPr/>
      <dgm:t>
        <a:bodyPr/>
        <a:lstStyle/>
        <a:p>
          <a:endParaRPr lang="es-EC"/>
        </a:p>
      </dgm:t>
    </dgm:pt>
    <dgm:pt modelId="{1DE3A158-74C1-4964-9CA4-AA268B5BCAC0}">
      <dgm:prSet/>
      <dgm:spPr/>
      <dgm:t>
        <a:bodyPr/>
        <a:lstStyle/>
        <a:p>
          <a:r>
            <a:rPr lang="es-EC" dirty="0" smtClean="0"/>
            <a:t>Docentes con perfiles destacados y vinculados a la institución.</a:t>
          </a:r>
          <a:endParaRPr lang="es-EC" dirty="0"/>
        </a:p>
      </dgm:t>
    </dgm:pt>
    <dgm:pt modelId="{F9BC6300-64C1-46E6-ACD5-8EE59E34CE0C}" type="parTrans" cxnId="{82242F53-BB0E-44BC-BA30-2AEC275BBA28}">
      <dgm:prSet/>
      <dgm:spPr/>
      <dgm:t>
        <a:bodyPr/>
        <a:lstStyle/>
        <a:p>
          <a:endParaRPr lang="es-EC"/>
        </a:p>
      </dgm:t>
    </dgm:pt>
    <dgm:pt modelId="{195515A0-B0D1-4041-9B2C-73B5FDBD53DD}" type="sibTrans" cxnId="{82242F53-BB0E-44BC-BA30-2AEC275BBA28}">
      <dgm:prSet/>
      <dgm:spPr/>
      <dgm:t>
        <a:bodyPr/>
        <a:lstStyle/>
        <a:p>
          <a:endParaRPr lang="es-EC"/>
        </a:p>
      </dgm:t>
    </dgm:pt>
    <dgm:pt modelId="{F5CE610E-8828-4B8C-9668-47272B17697A}" type="pres">
      <dgm:prSet presAssocID="{DF32AC99-C391-4B13-BD14-FB8BA1641D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34FE1D5-61B4-40BD-BB9B-E07852B81EDB}" type="pres">
      <dgm:prSet presAssocID="{9F112202-9B3C-4559-A5B5-DD6A27A793F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066B6D-6E99-4956-A293-260F647072FB}" type="pres">
      <dgm:prSet presAssocID="{C4F058C9-1322-4F7F-A43B-BD4801522E20}" presName="spacer" presStyleCnt="0"/>
      <dgm:spPr/>
    </dgm:pt>
    <dgm:pt modelId="{06F1DB35-2726-41E4-A77B-183311A84EF6}" type="pres">
      <dgm:prSet presAssocID="{24A60954-175D-4B30-AA54-244EE0DC19D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E2E98A-65FB-4A7B-BF3C-E39CBE5121B9}" type="pres">
      <dgm:prSet presAssocID="{103E1EA0-06EB-499D-80DA-D61C487B059E}" presName="spacer" presStyleCnt="0"/>
      <dgm:spPr/>
    </dgm:pt>
    <dgm:pt modelId="{1B5331AE-CEFD-449C-8CDC-55531C950327}" type="pres">
      <dgm:prSet presAssocID="{4EB39F53-1911-4783-A819-C69C8E62A3B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CB52AC-9E0B-48BC-A2AB-5B94657A52C5}" type="pres">
      <dgm:prSet presAssocID="{F7355B25-7EE1-4AE1-8EDC-ACE9BCC5E15A}" presName="spacer" presStyleCnt="0"/>
      <dgm:spPr/>
    </dgm:pt>
    <dgm:pt modelId="{E044378C-29C4-40BA-9E18-8C2C327BC2A5}" type="pres">
      <dgm:prSet presAssocID="{600AFA9A-BFB3-42DE-8F8F-59BFE495B71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A86B6A-2748-4E19-B9C8-C2245E916B88}" type="pres">
      <dgm:prSet presAssocID="{1FE602FE-6FD9-4B0C-A6F5-23260A472945}" presName="spacer" presStyleCnt="0"/>
      <dgm:spPr/>
    </dgm:pt>
    <dgm:pt modelId="{25EB6D8D-9B43-4D91-951E-FE88FB8FDD75}" type="pres">
      <dgm:prSet presAssocID="{A6C244FB-D833-49A6-8F0D-D0F665B389D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FB4223-6739-4D0A-8E7B-25C95BFFCD17}" type="pres">
      <dgm:prSet presAssocID="{04C609E9-C07F-4B0E-9FFE-345907C867E3}" presName="spacer" presStyleCnt="0"/>
      <dgm:spPr/>
    </dgm:pt>
    <dgm:pt modelId="{10F1B556-3349-4DED-BF05-8F27189A8A09}" type="pres">
      <dgm:prSet presAssocID="{1DE3A158-74C1-4964-9CA4-AA268B5BCAC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B0D935C-8F6C-4A2D-B95F-B1489C0A887E}" srcId="{DF32AC99-C391-4B13-BD14-FB8BA1641DD4}" destId="{A6C244FB-D833-49A6-8F0D-D0F665B389D8}" srcOrd="4" destOrd="0" parTransId="{90025CB6-92DF-420D-AB38-B8BE714EDEE2}" sibTransId="{04C609E9-C07F-4B0E-9FFE-345907C867E3}"/>
    <dgm:cxn modelId="{BFEE940D-C0A7-4C69-8C79-A3FDC418D21E}" type="presOf" srcId="{A6C244FB-D833-49A6-8F0D-D0F665B389D8}" destId="{25EB6D8D-9B43-4D91-951E-FE88FB8FDD75}" srcOrd="0" destOrd="0" presId="urn:microsoft.com/office/officeart/2005/8/layout/vList2"/>
    <dgm:cxn modelId="{98C63469-5E0D-48F5-807F-E3B6A324A1F6}" type="presOf" srcId="{1DE3A158-74C1-4964-9CA4-AA268B5BCAC0}" destId="{10F1B556-3349-4DED-BF05-8F27189A8A09}" srcOrd="0" destOrd="0" presId="urn:microsoft.com/office/officeart/2005/8/layout/vList2"/>
    <dgm:cxn modelId="{B1A91905-9B31-4F98-A760-A3EA4618A5FE}" type="presOf" srcId="{4EB39F53-1911-4783-A819-C69C8E62A3B1}" destId="{1B5331AE-CEFD-449C-8CDC-55531C950327}" srcOrd="0" destOrd="0" presId="urn:microsoft.com/office/officeart/2005/8/layout/vList2"/>
    <dgm:cxn modelId="{82242F53-BB0E-44BC-BA30-2AEC275BBA28}" srcId="{DF32AC99-C391-4B13-BD14-FB8BA1641DD4}" destId="{1DE3A158-74C1-4964-9CA4-AA268B5BCAC0}" srcOrd="5" destOrd="0" parTransId="{F9BC6300-64C1-46E6-ACD5-8EE59E34CE0C}" sibTransId="{195515A0-B0D1-4041-9B2C-73B5FDBD53DD}"/>
    <dgm:cxn modelId="{699DAEBD-8B4D-4A79-9A14-079954DAAC20}" type="presOf" srcId="{9F112202-9B3C-4559-A5B5-DD6A27A793FD}" destId="{D34FE1D5-61B4-40BD-BB9B-E07852B81EDB}" srcOrd="0" destOrd="0" presId="urn:microsoft.com/office/officeart/2005/8/layout/vList2"/>
    <dgm:cxn modelId="{F7020F15-E258-4354-A6CC-F380B82E96E3}" type="presOf" srcId="{DF32AC99-C391-4B13-BD14-FB8BA1641DD4}" destId="{F5CE610E-8828-4B8C-9668-47272B17697A}" srcOrd="0" destOrd="0" presId="urn:microsoft.com/office/officeart/2005/8/layout/vList2"/>
    <dgm:cxn modelId="{13195E7B-07B8-44E0-A6B8-12BDECE9930C}" srcId="{DF32AC99-C391-4B13-BD14-FB8BA1641DD4}" destId="{24A60954-175D-4B30-AA54-244EE0DC19D7}" srcOrd="1" destOrd="0" parTransId="{8CEE639A-7DE0-4175-8A60-49BCFDCD466D}" sibTransId="{103E1EA0-06EB-499D-80DA-D61C487B059E}"/>
    <dgm:cxn modelId="{5A6A5A2A-652A-43BC-9AFF-683618B999F6}" srcId="{DF32AC99-C391-4B13-BD14-FB8BA1641DD4}" destId="{9F112202-9B3C-4559-A5B5-DD6A27A793FD}" srcOrd="0" destOrd="0" parTransId="{CAB58085-2820-4450-BE9C-01CAC5258923}" sibTransId="{C4F058C9-1322-4F7F-A43B-BD4801522E20}"/>
    <dgm:cxn modelId="{36205977-558E-47AB-8A07-80179222EB63}" type="presOf" srcId="{24A60954-175D-4B30-AA54-244EE0DC19D7}" destId="{06F1DB35-2726-41E4-A77B-183311A84EF6}" srcOrd="0" destOrd="0" presId="urn:microsoft.com/office/officeart/2005/8/layout/vList2"/>
    <dgm:cxn modelId="{1989072C-C164-4966-813B-CA851AE34727}" srcId="{DF32AC99-C391-4B13-BD14-FB8BA1641DD4}" destId="{4EB39F53-1911-4783-A819-C69C8E62A3B1}" srcOrd="2" destOrd="0" parTransId="{788888D9-FBF2-427F-B490-2B0C12C6535C}" sibTransId="{F7355B25-7EE1-4AE1-8EDC-ACE9BCC5E15A}"/>
    <dgm:cxn modelId="{D489FBDC-5574-4EB0-A2CD-30C5E9C778F4}" type="presOf" srcId="{600AFA9A-BFB3-42DE-8F8F-59BFE495B71B}" destId="{E044378C-29C4-40BA-9E18-8C2C327BC2A5}" srcOrd="0" destOrd="0" presId="urn:microsoft.com/office/officeart/2005/8/layout/vList2"/>
    <dgm:cxn modelId="{3CFD13FC-C145-4667-A01C-F5ED31A9FB6C}" srcId="{DF32AC99-C391-4B13-BD14-FB8BA1641DD4}" destId="{600AFA9A-BFB3-42DE-8F8F-59BFE495B71B}" srcOrd="3" destOrd="0" parTransId="{DAC825F3-081E-4008-AFBC-BAA8D12C1563}" sibTransId="{1FE602FE-6FD9-4B0C-A6F5-23260A472945}"/>
    <dgm:cxn modelId="{9B57418E-00F2-442B-85D2-A7DD359D2AFE}" type="presParOf" srcId="{F5CE610E-8828-4B8C-9668-47272B17697A}" destId="{D34FE1D5-61B4-40BD-BB9B-E07852B81EDB}" srcOrd="0" destOrd="0" presId="urn:microsoft.com/office/officeart/2005/8/layout/vList2"/>
    <dgm:cxn modelId="{8FF0CA55-A65C-44DA-B175-A8C6B0ECF06D}" type="presParOf" srcId="{F5CE610E-8828-4B8C-9668-47272B17697A}" destId="{35066B6D-6E99-4956-A293-260F647072FB}" srcOrd="1" destOrd="0" presId="urn:microsoft.com/office/officeart/2005/8/layout/vList2"/>
    <dgm:cxn modelId="{ECD63EA5-DB2F-427F-9F25-6B53416E2701}" type="presParOf" srcId="{F5CE610E-8828-4B8C-9668-47272B17697A}" destId="{06F1DB35-2726-41E4-A77B-183311A84EF6}" srcOrd="2" destOrd="0" presId="urn:microsoft.com/office/officeart/2005/8/layout/vList2"/>
    <dgm:cxn modelId="{953E293F-E4D1-4D90-9AC2-8F671721CA90}" type="presParOf" srcId="{F5CE610E-8828-4B8C-9668-47272B17697A}" destId="{48E2E98A-65FB-4A7B-BF3C-E39CBE5121B9}" srcOrd="3" destOrd="0" presId="urn:microsoft.com/office/officeart/2005/8/layout/vList2"/>
    <dgm:cxn modelId="{E7F33631-9D8F-4E37-AD29-BF89DE3CA14E}" type="presParOf" srcId="{F5CE610E-8828-4B8C-9668-47272B17697A}" destId="{1B5331AE-CEFD-449C-8CDC-55531C950327}" srcOrd="4" destOrd="0" presId="urn:microsoft.com/office/officeart/2005/8/layout/vList2"/>
    <dgm:cxn modelId="{C4553E74-387E-4B33-8666-BEFFEC04B46C}" type="presParOf" srcId="{F5CE610E-8828-4B8C-9668-47272B17697A}" destId="{1CCB52AC-9E0B-48BC-A2AB-5B94657A52C5}" srcOrd="5" destOrd="0" presId="urn:microsoft.com/office/officeart/2005/8/layout/vList2"/>
    <dgm:cxn modelId="{B62AE80E-E7C0-48D4-B3F6-6272245BFE4B}" type="presParOf" srcId="{F5CE610E-8828-4B8C-9668-47272B17697A}" destId="{E044378C-29C4-40BA-9E18-8C2C327BC2A5}" srcOrd="6" destOrd="0" presId="urn:microsoft.com/office/officeart/2005/8/layout/vList2"/>
    <dgm:cxn modelId="{0EE2466F-849D-411C-8195-B0E1809BFA3B}" type="presParOf" srcId="{F5CE610E-8828-4B8C-9668-47272B17697A}" destId="{BDA86B6A-2748-4E19-B9C8-C2245E916B88}" srcOrd="7" destOrd="0" presId="urn:microsoft.com/office/officeart/2005/8/layout/vList2"/>
    <dgm:cxn modelId="{450DCF88-721F-40D7-95E1-0CE31A829C9E}" type="presParOf" srcId="{F5CE610E-8828-4B8C-9668-47272B17697A}" destId="{25EB6D8D-9B43-4D91-951E-FE88FB8FDD75}" srcOrd="8" destOrd="0" presId="urn:microsoft.com/office/officeart/2005/8/layout/vList2"/>
    <dgm:cxn modelId="{CF0AD109-361D-41A6-98FE-0E29D465E28F}" type="presParOf" srcId="{F5CE610E-8828-4B8C-9668-47272B17697A}" destId="{0BFB4223-6739-4D0A-8E7B-25C95BFFCD17}" srcOrd="9" destOrd="0" presId="urn:microsoft.com/office/officeart/2005/8/layout/vList2"/>
    <dgm:cxn modelId="{7E642A37-C547-4DEB-8E8C-0F51CDE2301C}" type="presParOf" srcId="{F5CE610E-8828-4B8C-9668-47272B17697A}" destId="{10F1B556-3349-4DED-BF05-8F27189A8A0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389755-F904-40E6-A2FD-DD731CB7B238}" type="doc">
      <dgm:prSet loTypeId="urn:microsoft.com/office/officeart/2005/8/layout/funnel1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9BA8FD57-4847-4B78-A883-CE7392A36737}">
      <dgm:prSet phldrT="[Texto]"/>
      <dgm:spPr/>
      <dgm:t>
        <a:bodyPr/>
        <a:lstStyle/>
        <a:p>
          <a:r>
            <a:rPr lang="es-EC" dirty="0" smtClean="0"/>
            <a:t>Incorporar valor agregado</a:t>
          </a:r>
          <a:endParaRPr lang="es-EC" dirty="0"/>
        </a:p>
      </dgm:t>
    </dgm:pt>
    <dgm:pt modelId="{47126CE4-FE5D-4068-9323-459373F0D082}" type="parTrans" cxnId="{C1F34960-C2E5-48B1-B25D-1239BA966FBC}">
      <dgm:prSet/>
      <dgm:spPr/>
      <dgm:t>
        <a:bodyPr/>
        <a:lstStyle/>
        <a:p>
          <a:endParaRPr lang="es-EC"/>
        </a:p>
      </dgm:t>
    </dgm:pt>
    <dgm:pt modelId="{053C4728-BA8C-4133-9BBB-4AB6CF2CB91F}" type="sibTrans" cxnId="{C1F34960-C2E5-48B1-B25D-1239BA966FBC}">
      <dgm:prSet/>
      <dgm:spPr/>
      <dgm:t>
        <a:bodyPr/>
        <a:lstStyle/>
        <a:p>
          <a:endParaRPr lang="es-EC"/>
        </a:p>
      </dgm:t>
    </dgm:pt>
    <dgm:pt modelId="{98A32531-7D86-48E7-BF9C-5024F26B618F}">
      <dgm:prSet phldrT="[Texto]"/>
      <dgm:spPr/>
      <dgm:t>
        <a:bodyPr/>
        <a:lstStyle/>
        <a:p>
          <a:r>
            <a:rPr lang="es-EC" dirty="0" smtClean="0"/>
            <a:t>Intercambio justo</a:t>
          </a:r>
          <a:endParaRPr lang="es-EC" dirty="0"/>
        </a:p>
      </dgm:t>
    </dgm:pt>
    <dgm:pt modelId="{8E1FBD4E-4DA2-42A5-A11C-73374CA96A7D}" type="parTrans" cxnId="{75FDFDEF-E01A-44D0-9799-C8962799C680}">
      <dgm:prSet/>
      <dgm:spPr/>
      <dgm:t>
        <a:bodyPr/>
        <a:lstStyle/>
        <a:p>
          <a:endParaRPr lang="es-EC"/>
        </a:p>
      </dgm:t>
    </dgm:pt>
    <dgm:pt modelId="{4AFBA0DE-07FE-4AEA-B87B-779BD679E694}" type="sibTrans" cxnId="{75FDFDEF-E01A-44D0-9799-C8962799C680}">
      <dgm:prSet/>
      <dgm:spPr/>
      <dgm:t>
        <a:bodyPr/>
        <a:lstStyle/>
        <a:p>
          <a:endParaRPr lang="es-EC"/>
        </a:p>
      </dgm:t>
    </dgm:pt>
    <dgm:pt modelId="{0BCF761A-BFCC-4C01-9116-09D26BC179DB}">
      <dgm:prSet phldrT="[Texto]"/>
      <dgm:spPr/>
      <dgm:t>
        <a:bodyPr/>
        <a:lstStyle/>
        <a:p>
          <a:r>
            <a:rPr lang="es-EC" dirty="0" smtClean="0"/>
            <a:t>Consumo responsable</a:t>
          </a:r>
          <a:endParaRPr lang="es-EC" dirty="0"/>
        </a:p>
      </dgm:t>
    </dgm:pt>
    <dgm:pt modelId="{32405F6C-24EC-4317-8FEF-467C29B37AF7}" type="parTrans" cxnId="{959191E6-80E3-4D3E-A450-0E113070FC50}">
      <dgm:prSet/>
      <dgm:spPr/>
      <dgm:t>
        <a:bodyPr/>
        <a:lstStyle/>
        <a:p>
          <a:endParaRPr lang="es-EC"/>
        </a:p>
      </dgm:t>
    </dgm:pt>
    <dgm:pt modelId="{892935B3-B3EF-4561-909A-1EA0573BB287}" type="sibTrans" cxnId="{959191E6-80E3-4D3E-A450-0E113070FC50}">
      <dgm:prSet/>
      <dgm:spPr/>
      <dgm:t>
        <a:bodyPr/>
        <a:lstStyle/>
        <a:p>
          <a:endParaRPr lang="es-EC"/>
        </a:p>
      </dgm:t>
    </dgm:pt>
    <dgm:pt modelId="{392DBC70-6814-4AD7-833E-EAE13165BCAD}">
      <dgm:prSet phldrT="[Texto]" phldr="1"/>
      <dgm:spPr/>
      <dgm:t>
        <a:bodyPr/>
        <a:lstStyle/>
        <a:p>
          <a:endParaRPr lang="es-EC" dirty="0"/>
        </a:p>
      </dgm:t>
    </dgm:pt>
    <dgm:pt modelId="{5ECCFB0F-E849-487D-B8BA-7423C3BEFCD0}" type="sibTrans" cxnId="{47A83BB7-A59F-4D6E-951F-D9B57EEE099B}">
      <dgm:prSet/>
      <dgm:spPr/>
      <dgm:t>
        <a:bodyPr/>
        <a:lstStyle/>
        <a:p>
          <a:endParaRPr lang="es-EC"/>
        </a:p>
      </dgm:t>
    </dgm:pt>
    <dgm:pt modelId="{34D10C06-C6B0-44AF-8496-897B74D567BC}" type="parTrans" cxnId="{47A83BB7-A59F-4D6E-951F-D9B57EEE099B}">
      <dgm:prSet/>
      <dgm:spPr/>
      <dgm:t>
        <a:bodyPr/>
        <a:lstStyle/>
        <a:p>
          <a:endParaRPr lang="es-EC"/>
        </a:p>
      </dgm:t>
    </dgm:pt>
    <dgm:pt modelId="{6027AB41-F454-4EA3-B106-FD4B65131FD4}" type="pres">
      <dgm:prSet presAssocID="{82389755-F904-40E6-A2FD-DD731CB7B23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90BD5E6-3D73-4B06-BF87-3B534076CC42}" type="pres">
      <dgm:prSet presAssocID="{82389755-F904-40E6-A2FD-DD731CB7B238}" presName="ellipse" presStyleLbl="trBgShp" presStyleIdx="0" presStyleCnt="1"/>
      <dgm:spPr/>
      <dgm:t>
        <a:bodyPr/>
        <a:lstStyle/>
        <a:p>
          <a:endParaRPr lang="es-EC"/>
        </a:p>
      </dgm:t>
    </dgm:pt>
    <dgm:pt modelId="{BBF31D61-7480-47E3-B6A0-09780FDBC3A9}" type="pres">
      <dgm:prSet presAssocID="{82389755-F904-40E6-A2FD-DD731CB7B238}" presName="arrow1" presStyleLbl="fgShp" presStyleIdx="0" presStyleCnt="1"/>
      <dgm:spPr/>
      <dgm:t>
        <a:bodyPr/>
        <a:lstStyle/>
        <a:p>
          <a:endParaRPr lang="es-EC"/>
        </a:p>
      </dgm:t>
    </dgm:pt>
    <dgm:pt modelId="{91872D93-1F89-4B4D-83CE-1A10B0EE4A74}" type="pres">
      <dgm:prSet presAssocID="{82389755-F904-40E6-A2FD-DD731CB7B238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B0E453-A707-4325-83F3-D326BB666F96}" type="pres">
      <dgm:prSet presAssocID="{98A32531-7D86-48E7-BF9C-5024F26B618F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C9D1F1-2BFA-444C-8B50-194471E78EF8}" type="pres">
      <dgm:prSet presAssocID="{0BCF761A-BFCC-4C01-9116-09D26BC179DB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522A71-D804-4A17-9AAF-3B62973307E6}" type="pres">
      <dgm:prSet presAssocID="{392DBC70-6814-4AD7-833E-EAE13165BCAD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71068A-981A-4BA7-98D2-6B1C792C4C16}" type="pres">
      <dgm:prSet presAssocID="{82389755-F904-40E6-A2FD-DD731CB7B238}" presName="funnel" presStyleLbl="trAlignAcc1" presStyleIdx="0" presStyleCnt="1"/>
      <dgm:spPr/>
      <dgm:t>
        <a:bodyPr/>
        <a:lstStyle/>
        <a:p>
          <a:endParaRPr lang="es-EC"/>
        </a:p>
      </dgm:t>
    </dgm:pt>
  </dgm:ptLst>
  <dgm:cxnLst>
    <dgm:cxn modelId="{3F63021B-844B-4867-A817-9E0F92E19BD7}" type="presOf" srcId="{9BA8FD57-4847-4B78-A883-CE7392A36737}" destId="{53522A71-D804-4A17-9AAF-3B62973307E6}" srcOrd="0" destOrd="0" presId="urn:microsoft.com/office/officeart/2005/8/layout/funnel1"/>
    <dgm:cxn modelId="{640B8E5A-BB54-4EE2-A1E4-D795D0701BC0}" type="presOf" srcId="{0BCF761A-BFCC-4C01-9116-09D26BC179DB}" destId="{25B0E453-A707-4325-83F3-D326BB666F96}" srcOrd="0" destOrd="0" presId="urn:microsoft.com/office/officeart/2005/8/layout/funnel1"/>
    <dgm:cxn modelId="{C1F34960-C2E5-48B1-B25D-1239BA966FBC}" srcId="{82389755-F904-40E6-A2FD-DD731CB7B238}" destId="{9BA8FD57-4847-4B78-A883-CE7392A36737}" srcOrd="0" destOrd="0" parTransId="{47126CE4-FE5D-4068-9323-459373F0D082}" sibTransId="{053C4728-BA8C-4133-9BBB-4AB6CF2CB91F}"/>
    <dgm:cxn modelId="{959191E6-80E3-4D3E-A450-0E113070FC50}" srcId="{82389755-F904-40E6-A2FD-DD731CB7B238}" destId="{0BCF761A-BFCC-4C01-9116-09D26BC179DB}" srcOrd="2" destOrd="0" parTransId="{32405F6C-24EC-4317-8FEF-467C29B37AF7}" sibTransId="{892935B3-B3EF-4561-909A-1EA0573BB287}"/>
    <dgm:cxn modelId="{47A83BB7-A59F-4D6E-951F-D9B57EEE099B}" srcId="{82389755-F904-40E6-A2FD-DD731CB7B238}" destId="{392DBC70-6814-4AD7-833E-EAE13165BCAD}" srcOrd="3" destOrd="0" parTransId="{34D10C06-C6B0-44AF-8496-897B74D567BC}" sibTransId="{5ECCFB0F-E849-487D-B8BA-7423C3BEFCD0}"/>
    <dgm:cxn modelId="{75FDFDEF-E01A-44D0-9799-C8962799C680}" srcId="{82389755-F904-40E6-A2FD-DD731CB7B238}" destId="{98A32531-7D86-48E7-BF9C-5024F26B618F}" srcOrd="1" destOrd="0" parTransId="{8E1FBD4E-4DA2-42A5-A11C-73374CA96A7D}" sibTransId="{4AFBA0DE-07FE-4AEA-B87B-779BD679E694}"/>
    <dgm:cxn modelId="{171E9FEC-304C-4037-88FB-15FCC8CA204A}" type="presOf" srcId="{98A32531-7D86-48E7-BF9C-5024F26B618F}" destId="{9EC9D1F1-2BFA-444C-8B50-194471E78EF8}" srcOrd="0" destOrd="0" presId="urn:microsoft.com/office/officeart/2005/8/layout/funnel1"/>
    <dgm:cxn modelId="{87DCEB6A-3A68-47CB-A437-1F55FD7C19CC}" type="presOf" srcId="{392DBC70-6814-4AD7-833E-EAE13165BCAD}" destId="{91872D93-1F89-4B4D-83CE-1A10B0EE4A74}" srcOrd="0" destOrd="0" presId="urn:microsoft.com/office/officeart/2005/8/layout/funnel1"/>
    <dgm:cxn modelId="{66C5BC67-45E9-4397-8E47-E43149D9AA53}" type="presOf" srcId="{82389755-F904-40E6-A2FD-DD731CB7B238}" destId="{6027AB41-F454-4EA3-B106-FD4B65131FD4}" srcOrd="0" destOrd="0" presId="urn:microsoft.com/office/officeart/2005/8/layout/funnel1"/>
    <dgm:cxn modelId="{D2F0CC20-E05F-4FD7-85E1-612B51C991F2}" type="presParOf" srcId="{6027AB41-F454-4EA3-B106-FD4B65131FD4}" destId="{690BD5E6-3D73-4B06-BF87-3B534076CC42}" srcOrd="0" destOrd="0" presId="urn:microsoft.com/office/officeart/2005/8/layout/funnel1"/>
    <dgm:cxn modelId="{618A11A9-E2BA-4EC2-BD57-B2DD5A9385F0}" type="presParOf" srcId="{6027AB41-F454-4EA3-B106-FD4B65131FD4}" destId="{BBF31D61-7480-47E3-B6A0-09780FDBC3A9}" srcOrd="1" destOrd="0" presId="urn:microsoft.com/office/officeart/2005/8/layout/funnel1"/>
    <dgm:cxn modelId="{DBD58092-19ED-49C2-8C02-09DBB450707D}" type="presParOf" srcId="{6027AB41-F454-4EA3-B106-FD4B65131FD4}" destId="{91872D93-1F89-4B4D-83CE-1A10B0EE4A74}" srcOrd="2" destOrd="0" presId="urn:microsoft.com/office/officeart/2005/8/layout/funnel1"/>
    <dgm:cxn modelId="{83C010F1-E50D-42B2-8ED8-F0801B42E106}" type="presParOf" srcId="{6027AB41-F454-4EA3-B106-FD4B65131FD4}" destId="{25B0E453-A707-4325-83F3-D326BB666F96}" srcOrd="3" destOrd="0" presId="urn:microsoft.com/office/officeart/2005/8/layout/funnel1"/>
    <dgm:cxn modelId="{F39289A3-6905-4D67-BA10-24DF4981AA13}" type="presParOf" srcId="{6027AB41-F454-4EA3-B106-FD4B65131FD4}" destId="{9EC9D1F1-2BFA-444C-8B50-194471E78EF8}" srcOrd="4" destOrd="0" presId="urn:microsoft.com/office/officeart/2005/8/layout/funnel1"/>
    <dgm:cxn modelId="{681E9623-FFA3-420C-A082-8C9D4838C4B4}" type="presParOf" srcId="{6027AB41-F454-4EA3-B106-FD4B65131FD4}" destId="{53522A71-D804-4A17-9AAF-3B62973307E6}" srcOrd="5" destOrd="0" presId="urn:microsoft.com/office/officeart/2005/8/layout/funnel1"/>
    <dgm:cxn modelId="{4C5B4D81-5E60-4ED9-9FB9-9534843A8F9C}" type="presParOf" srcId="{6027AB41-F454-4EA3-B106-FD4B65131FD4}" destId="{1171068A-981A-4BA7-98D2-6B1C792C4C1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3B658A0-8E6F-4F79-964A-A1391C4DE2BF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2F237DE8-3BF3-417F-ACD6-FB9083318E95}">
      <dgm:prSet phldrT="[Texto]"/>
      <dgm:spPr/>
      <dgm:t>
        <a:bodyPr/>
        <a:lstStyle/>
        <a:p>
          <a:r>
            <a:rPr lang="es-EC" i="1" dirty="0" smtClean="0"/>
            <a:t>Investigación</a:t>
          </a:r>
          <a:endParaRPr lang="es-EC" i="1" dirty="0"/>
        </a:p>
      </dgm:t>
    </dgm:pt>
    <dgm:pt modelId="{FCFEEA22-3C53-445F-8109-3D59E1441D0D}" type="parTrans" cxnId="{79EBD42B-D49C-4318-A1A4-A6E3528EE611}">
      <dgm:prSet/>
      <dgm:spPr/>
      <dgm:t>
        <a:bodyPr/>
        <a:lstStyle/>
        <a:p>
          <a:endParaRPr lang="es-EC"/>
        </a:p>
      </dgm:t>
    </dgm:pt>
    <dgm:pt modelId="{66E54B75-A1B5-4145-B94C-8C3908B19FE7}" type="sibTrans" cxnId="{79EBD42B-D49C-4318-A1A4-A6E3528EE611}">
      <dgm:prSet/>
      <dgm:spPr/>
      <dgm:t>
        <a:bodyPr/>
        <a:lstStyle/>
        <a:p>
          <a:endParaRPr lang="es-EC"/>
        </a:p>
      </dgm:t>
    </dgm:pt>
    <dgm:pt modelId="{3AC329AA-66A9-4431-96AC-C2B9F296046C}">
      <dgm:prSet phldrT="[Texto]"/>
      <dgm:spPr/>
      <dgm:t>
        <a:bodyPr/>
        <a:lstStyle/>
        <a:p>
          <a:r>
            <a:rPr lang="es-EC" dirty="0" smtClean="0"/>
            <a:t>Unidades económicas asociativas.</a:t>
          </a:r>
          <a:endParaRPr lang="es-EC" dirty="0"/>
        </a:p>
      </dgm:t>
    </dgm:pt>
    <dgm:pt modelId="{862F48E5-D25A-465B-8952-C1399A430F62}" type="parTrans" cxnId="{331A8DB2-128D-4822-A84D-89FD8209F9D6}">
      <dgm:prSet/>
      <dgm:spPr/>
      <dgm:t>
        <a:bodyPr/>
        <a:lstStyle/>
        <a:p>
          <a:endParaRPr lang="es-EC"/>
        </a:p>
      </dgm:t>
    </dgm:pt>
    <dgm:pt modelId="{6C709398-CD7B-48A7-B754-DE6D116537DB}" type="sibTrans" cxnId="{331A8DB2-128D-4822-A84D-89FD8209F9D6}">
      <dgm:prSet/>
      <dgm:spPr/>
      <dgm:t>
        <a:bodyPr/>
        <a:lstStyle/>
        <a:p>
          <a:endParaRPr lang="es-EC"/>
        </a:p>
      </dgm:t>
    </dgm:pt>
    <dgm:pt modelId="{B3E5ABDB-5289-4010-A678-B5D45D8CD742}">
      <dgm:prSet phldrT="[Texto]"/>
      <dgm:spPr/>
      <dgm:t>
        <a:bodyPr/>
        <a:lstStyle/>
        <a:p>
          <a:r>
            <a:rPr lang="es-EC" i="1" dirty="0" smtClean="0"/>
            <a:t>Vinculación</a:t>
          </a:r>
          <a:endParaRPr lang="es-EC" i="1" dirty="0"/>
        </a:p>
      </dgm:t>
    </dgm:pt>
    <dgm:pt modelId="{3F634D78-6611-458A-825E-201634E6A72B}" type="parTrans" cxnId="{F4CC1899-7DBA-419D-B1F0-29D19E8C52C5}">
      <dgm:prSet/>
      <dgm:spPr/>
      <dgm:t>
        <a:bodyPr/>
        <a:lstStyle/>
        <a:p>
          <a:endParaRPr lang="es-EC"/>
        </a:p>
      </dgm:t>
    </dgm:pt>
    <dgm:pt modelId="{E0589686-838C-427A-8803-917F5C01F62A}" type="sibTrans" cxnId="{F4CC1899-7DBA-419D-B1F0-29D19E8C52C5}">
      <dgm:prSet/>
      <dgm:spPr/>
      <dgm:t>
        <a:bodyPr/>
        <a:lstStyle/>
        <a:p>
          <a:endParaRPr lang="es-EC"/>
        </a:p>
      </dgm:t>
    </dgm:pt>
    <dgm:pt modelId="{C2759BBE-AD04-46E7-8878-7E5066554BE3}">
      <dgm:prSet phldrT="[Texto]"/>
      <dgm:spPr/>
      <dgm:t>
        <a:bodyPr/>
        <a:lstStyle/>
        <a:p>
          <a:r>
            <a:rPr lang="es-EC" dirty="0" smtClean="0"/>
            <a:t>Sistemas de comercialización solidarios.</a:t>
          </a:r>
          <a:endParaRPr lang="es-EC" dirty="0"/>
        </a:p>
      </dgm:t>
    </dgm:pt>
    <dgm:pt modelId="{A17C98D4-5B45-451C-A054-6028D63134B2}" type="parTrans" cxnId="{AEDEA977-E0D2-4DB8-80BC-EAD99B00F631}">
      <dgm:prSet/>
      <dgm:spPr/>
      <dgm:t>
        <a:bodyPr/>
        <a:lstStyle/>
        <a:p>
          <a:endParaRPr lang="es-EC"/>
        </a:p>
      </dgm:t>
    </dgm:pt>
    <dgm:pt modelId="{140959A7-EF8C-4282-BD43-BB176AEDE491}" type="sibTrans" cxnId="{AEDEA977-E0D2-4DB8-80BC-EAD99B00F631}">
      <dgm:prSet/>
      <dgm:spPr/>
      <dgm:t>
        <a:bodyPr/>
        <a:lstStyle/>
        <a:p>
          <a:endParaRPr lang="es-EC"/>
        </a:p>
      </dgm:t>
    </dgm:pt>
    <dgm:pt modelId="{6E7D68E6-B45F-4AAF-BCF3-383AD37ACAA2}">
      <dgm:prSet phldrT="[Texto]"/>
      <dgm:spPr/>
      <dgm:t>
        <a:bodyPr/>
        <a:lstStyle/>
        <a:p>
          <a:r>
            <a:rPr lang="es-EC" dirty="0" smtClean="0"/>
            <a:t>Convenios con órganos reguladores y asociaciones productivas.</a:t>
          </a:r>
          <a:endParaRPr lang="es-EC" dirty="0"/>
        </a:p>
      </dgm:t>
    </dgm:pt>
    <dgm:pt modelId="{46861E94-20CD-44E9-89BA-908242F80539}" type="parTrans" cxnId="{EA47FC7F-0243-484D-BF2B-51DC8CF8F13E}">
      <dgm:prSet/>
      <dgm:spPr/>
      <dgm:t>
        <a:bodyPr/>
        <a:lstStyle/>
        <a:p>
          <a:endParaRPr lang="es-EC"/>
        </a:p>
      </dgm:t>
    </dgm:pt>
    <dgm:pt modelId="{F892BC6E-A460-4A99-905E-7AE72EE1E374}" type="sibTrans" cxnId="{EA47FC7F-0243-484D-BF2B-51DC8CF8F13E}">
      <dgm:prSet/>
      <dgm:spPr/>
      <dgm:t>
        <a:bodyPr/>
        <a:lstStyle/>
        <a:p>
          <a:endParaRPr lang="es-EC"/>
        </a:p>
      </dgm:t>
    </dgm:pt>
    <dgm:pt modelId="{4FAB0BBB-E728-403F-9404-5AB7758127C7}">
      <dgm:prSet phldrT="[Texto]"/>
      <dgm:spPr/>
      <dgm:t>
        <a:bodyPr/>
        <a:lstStyle/>
        <a:p>
          <a:r>
            <a:rPr lang="es-EC" dirty="0" smtClean="0"/>
            <a:t>Generación de demanda.</a:t>
          </a:r>
          <a:endParaRPr lang="es-EC" dirty="0"/>
        </a:p>
      </dgm:t>
    </dgm:pt>
    <dgm:pt modelId="{C8C4C11D-6646-48BF-90D2-8E1BEE460F23}" type="parTrans" cxnId="{AAC4779A-5E77-4878-916C-BDED492945D1}">
      <dgm:prSet/>
      <dgm:spPr/>
      <dgm:t>
        <a:bodyPr/>
        <a:lstStyle/>
        <a:p>
          <a:endParaRPr lang="es-EC"/>
        </a:p>
      </dgm:t>
    </dgm:pt>
    <dgm:pt modelId="{1B94B70A-DB3A-4F6D-A22D-C5C4FABF6BD3}" type="sibTrans" cxnId="{AAC4779A-5E77-4878-916C-BDED492945D1}">
      <dgm:prSet/>
      <dgm:spPr/>
      <dgm:t>
        <a:bodyPr/>
        <a:lstStyle/>
        <a:p>
          <a:endParaRPr lang="es-EC"/>
        </a:p>
      </dgm:t>
    </dgm:pt>
    <dgm:pt modelId="{EA9890AA-ACAB-4F02-A221-9FEEAE454476}">
      <dgm:prSet phldrT="[Texto]"/>
      <dgm:spPr/>
      <dgm:t>
        <a:bodyPr/>
        <a:lstStyle/>
        <a:p>
          <a:r>
            <a:rPr lang="es-EC" dirty="0" smtClean="0"/>
            <a:t>Mecanismos de intercambio.</a:t>
          </a:r>
          <a:endParaRPr lang="es-EC" dirty="0"/>
        </a:p>
      </dgm:t>
    </dgm:pt>
    <dgm:pt modelId="{6AEB2F90-331E-45C8-9D4A-91F2B5F56EEF}" type="parTrans" cxnId="{8141405D-005F-4A6C-9BAA-7A12C8CC223E}">
      <dgm:prSet/>
      <dgm:spPr/>
      <dgm:t>
        <a:bodyPr/>
        <a:lstStyle/>
        <a:p>
          <a:endParaRPr lang="es-EC"/>
        </a:p>
      </dgm:t>
    </dgm:pt>
    <dgm:pt modelId="{C7355B23-987D-4A55-805B-958A584025ED}" type="sibTrans" cxnId="{8141405D-005F-4A6C-9BAA-7A12C8CC223E}">
      <dgm:prSet/>
      <dgm:spPr/>
      <dgm:t>
        <a:bodyPr/>
        <a:lstStyle/>
        <a:p>
          <a:endParaRPr lang="es-EC"/>
        </a:p>
      </dgm:t>
    </dgm:pt>
    <dgm:pt modelId="{3489DFBC-818E-4461-AD34-9DA3FE791798}">
      <dgm:prSet phldrT="[Texto]"/>
      <dgm:spPr/>
      <dgm:t>
        <a:bodyPr/>
        <a:lstStyle/>
        <a:p>
          <a:r>
            <a:rPr lang="es-EC" dirty="0" smtClean="0"/>
            <a:t>Cambio en el patrón de consumo.</a:t>
          </a:r>
          <a:endParaRPr lang="es-EC" dirty="0"/>
        </a:p>
      </dgm:t>
    </dgm:pt>
    <dgm:pt modelId="{56DF7B09-92B5-45BF-B29E-3644320E2A4C}" type="parTrans" cxnId="{ACF3212E-01C2-4F3F-BBA4-5BAAF39B0E8D}">
      <dgm:prSet/>
      <dgm:spPr/>
      <dgm:t>
        <a:bodyPr/>
        <a:lstStyle/>
        <a:p>
          <a:endParaRPr lang="es-EC"/>
        </a:p>
      </dgm:t>
    </dgm:pt>
    <dgm:pt modelId="{F5A8D5D0-4C01-415C-82D8-A4F3A1640130}" type="sibTrans" cxnId="{ACF3212E-01C2-4F3F-BBA4-5BAAF39B0E8D}">
      <dgm:prSet/>
      <dgm:spPr/>
      <dgm:t>
        <a:bodyPr/>
        <a:lstStyle/>
        <a:p>
          <a:endParaRPr lang="es-EC"/>
        </a:p>
      </dgm:t>
    </dgm:pt>
    <dgm:pt modelId="{9CE6AFF8-C79F-451E-9433-FCBBC5E1CB65}">
      <dgm:prSet phldrT="[Texto]"/>
      <dgm:spPr/>
      <dgm:t>
        <a:bodyPr/>
        <a:lstStyle/>
        <a:p>
          <a:r>
            <a:rPr lang="es-EC" dirty="0" smtClean="0"/>
            <a:t>Economía popular y solidaria.</a:t>
          </a:r>
          <a:endParaRPr lang="es-EC" dirty="0"/>
        </a:p>
      </dgm:t>
    </dgm:pt>
    <dgm:pt modelId="{29AC1111-AE91-4E1B-A08B-6CEB453FD88D}" type="parTrans" cxnId="{DA93B056-7196-44FF-96E3-252C133966EF}">
      <dgm:prSet/>
      <dgm:spPr/>
      <dgm:t>
        <a:bodyPr/>
        <a:lstStyle/>
        <a:p>
          <a:endParaRPr lang="es-EC"/>
        </a:p>
      </dgm:t>
    </dgm:pt>
    <dgm:pt modelId="{F1F0DDDA-C9BA-4B22-8363-180B1564F048}" type="sibTrans" cxnId="{DA93B056-7196-44FF-96E3-252C133966EF}">
      <dgm:prSet/>
      <dgm:spPr/>
      <dgm:t>
        <a:bodyPr/>
        <a:lstStyle/>
        <a:p>
          <a:endParaRPr lang="es-EC"/>
        </a:p>
      </dgm:t>
    </dgm:pt>
    <dgm:pt modelId="{4AA92E5D-CA7B-494D-87A4-650FB0102B28}">
      <dgm:prSet phldrT="[Texto]"/>
      <dgm:spPr/>
      <dgm:t>
        <a:bodyPr/>
        <a:lstStyle/>
        <a:p>
          <a:r>
            <a:rPr lang="es-EC" dirty="0" smtClean="0"/>
            <a:t>Métodos de mercadeo para empresas de economía popular y solidaria.</a:t>
          </a:r>
          <a:endParaRPr lang="es-EC" dirty="0"/>
        </a:p>
      </dgm:t>
    </dgm:pt>
    <dgm:pt modelId="{9ED97E9A-EA7A-493C-BEFE-344AE0994909}" type="parTrans" cxnId="{BEDBE93A-67E1-4D56-940D-3D7B5094011E}">
      <dgm:prSet/>
      <dgm:spPr/>
      <dgm:t>
        <a:bodyPr/>
        <a:lstStyle/>
        <a:p>
          <a:endParaRPr lang="es-EC"/>
        </a:p>
      </dgm:t>
    </dgm:pt>
    <dgm:pt modelId="{DCAA0251-8D42-4B65-A633-E4F7A670EAB2}" type="sibTrans" cxnId="{BEDBE93A-67E1-4D56-940D-3D7B5094011E}">
      <dgm:prSet/>
      <dgm:spPr/>
      <dgm:t>
        <a:bodyPr/>
        <a:lstStyle/>
        <a:p>
          <a:endParaRPr lang="es-EC"/>
        </a:p>
      </dgm:t>
    </dgm:pt>
    <dgm:pt modelId="{CF5079A3-8C77-44EE-9FC7-DFB3185F17BF}">
      <dgm:prSet phldrT="[Texto]"/>
      <dgm:spPr/>
      <dgm:t>
        <a:bodyPr/>
        <a:lstStyle/>
        <a:p>
          <a:r>
            <a:rPr lang="es-EC" dirty="0" smtClean="0"/>
            <a:t>Innovación y diseño de productos.</a:t>
          </a:r>
          <a:endParaRPr lang="es-EC" dirty="0"/>
        </a:p>
      </dgm:t>
    </dgm:pt>
    <dgm:pt modelId="{A874FC08-5BD2-4853-AC09-D312BFC44194}" type="parTrans" cxnId="{801F8D0C-DAC1-4B58-8819-B48D09404976}">
      <dgm:prSet/>
      <dgm:spPr/>
      <dgm:t>
        <a:bodyPr/>
        <a:lstStyle/>
        <a:p>
          <a:endParaRPr lang="es-EC"/>
        </a:p>
      </dgm:t>
    </dgm:pt>
    <dgm:pt modelId="{82EC5BDA-576F-4EDB-BE30-7E3F9824039C}" type="sibTrans" cxnId="{801F8D0C-DAC1-4B58-8819-B48D09404976}">
      <dgm:prSet/>
      <dgm:spPr/>
      <dgm:t>
        <a:bodyPr/>
        <a:lstStyle/>
        <a:p>
          <a:endParaRPr lang="es-EC"/>
        </a:p>
      </dgm:t>
    </dgm:pt>
    <dgm:pt modelId="{3BB14B67-0EA4-40BA-AB8E-1E85CCB89B65}" type="pres">
      <dgm:prSet presAssocID="{33B658A0-8E6F-4F79-964A-A1391C4DE2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6DDEE3F-A442-42B4-BF26-2DBECC9A123A}" type="pres">
      <dgm:prSet presAssocID="{2F237DE8-3BF3-417F-ACD6-FB9083318E95}" presName="composite" presStyleCnt="0"/>
      <dgm:spPr/>
    </dgm:pt>
    <dgm:pt modelId="{DCE84258-AA35-4431-B844-F516474482B0}" type="pres">
      <dgm:prSet presAssocID="{2F237DE8-3BF3-417F-ACD6-FB9083318E9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B1CDDC-239F-46D7-9C97-F10CEBEEF576}" type="pres">
      <dgm:prSet presAssocID="{2F237DE8-3BF3-417F-ACD6-FB9083318E9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41E308-CA20-4812-A270-417D1FBA9611}" type="pres">
      <dgm:prSet presAssocID="{66E54B75-A1B5-4145-B94C-8C3908B19FE7}" presName="space" presStyleCnt="0"/>
      <dgm:spPr/>
    </dgm:pt>
    <dgm:pt modelId="{9EBDE845-64CB-4A4E-BB23-240805F66483}" type="pres">
      <dgm:prSet presAssocID="{B3E5ABDB-5289-4010-A678-B5D45D8CD742}" presName="composite" presStyleCnt="0"/>
      <dgm:spPr/>
    </dgm:pt>
    <dgm:pt modelId="{2BC3965E-7D0D-468E-B0CF-DEB1E34E30C2}" type="pres">
      <dgm:prSet presAssocID="{B3E5ABDB-5289-4010-A678-B5D45D8CD74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0B7EEA-27C2-41CE-BAD7-6D217EAF8C0D}" type="pres">
      <dgm:prSet presAssocID="{B3E5ABDB-5289-4010-A678-B5D45D8CD74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E1D9EBB-C756-4F8C-A0C4-B96CF3552B7C}" type="presOf" srcId="{9CE6AFF8-C79F-451E-9433-FCBBC5E1CB65}" destId="{76B1CDDC-239F-46D7-9C97-F10CEBEEF576}" srcOrd="0" destOrd="4" presId="urn:microsoft.com/office/officeart/2005/8/layout/hList1"/>
    <dgm:cxn modelId="{F4CC1899-7DBA-419D-B1F0-29D19E8C52C5}" srcId="{33B658A0-8E6F-4F79-964A-A1391C4DE2BF}" destId="{B3E5ABDB-5289-4010-A678-B5D45D8CD742}" srcOrd="1" destOrd="0" parTransId="{3F634D78-6611-458A-825E-201634E6A72B}" sibTransId="{E0589686-838C-427A-8803-917F5C01F62A}"/>
    <dgm:cxn modelId="{32062FFB-85C6-47A7-8687-887BC6114ED8}" type="presOf" srcId="{CF5079A3-8C77-44EE-9FC7-DFB3185F17BF}" destId="{A20B7EEA-27C2-41CE-BAD7-6D217EAF8C0D}" srcOrd="0" destOrd="2" presId="urn:microsoft.com/office/officeart/2005/8/layout/hList1"/>
    <dgm:cxn modelId="{DA93B056-7196-44FF-96E3-252C133966EF}" srcId="{2F237DE8-3BF3-417F-ACD6-FB9083318E95}" destId="{9CE6AFF8-C79F-451E-9433-FCBBC5E1CB65}" srcOrd="4" destOrd="0" parTransId="{29AC1111-AE91-4E1B-A08B-6CEB453FD88D}" sibTransId="{F1F0DDDA-C9BA-4B22-8363-180B1564F048}"/>
    <dgm:cxn modelId="{139C8C96-4EAD-4A9B-9DA5-3E0FCFA3DD3B}" type="presOf" srcId="{3489DFBC-818E-4461-AD34-9DA3FE791798}" destId="{76B1CDDC-239F-46D7-9C97-F10CEBEEF576}" srcOrd="0" destOrd="3" presId="urn:microsoft.com/office/officeart/2005/8/layout/hList1"/>
    <dgm:cxn modelId="{F8FBF541-675A-4A5A-864B-E6EFA28D3062}" type="presOf" srcId="{B3E5ABDB-5289-4010-A678-B5D45D8CD742}" destId="{2BC3965E-7D0D-468E-B0CF-DEB1E34E30C2}" srcOrd="0" destOrd="0" presId="urn:microsoft.com/office/officeart/2005/8/layout/hList1"/>
    <dgm:cxn modelId="{331A8DB2-128D-4822-A84D-89FD8209F9D6}" srcId="{2F237DE8-3BF3-417F-ACD6-FB9083318E95}" destId="{3AC329AA-66A9-4431-96AC-C2B9F296046C}" srcOrd="0" destOrd="0" parTransId="{862F48E5-D25A-465B-8952-C1399A430F62}" sibTransId="{6C709398-CD7B-48A7-B754-DE6D116537DB}"/>
    <dgm:cxn modelId="{C2BD481B-423C-494B-918C-858FC825948D}" type="presOf" srcId="{3AC329AA-66A9-4431-96AC-C2B9F296046C}" destId="{76B1CDDC-239F-46D7-9C97-F10CEBEEF576}" srcOrd="0" destOrd="0" presId="urn:microsoft.com/office/officeart/2005/8/layout/hList1"/>
    <dgm:cxn modelId="{8141405D-005F-4A6C-9BAA-7A12C8CC223E}" srcId="{2F237DE8-3BF3-417F-ACD6-FB9083318E95}" destId="{EA9890AA-ACAB-4F02-A221-9FEEAE454476}" srcOrd="2" destOrd="0" parTransId="{6AEB2F90-331E-45C8-9D4A-91F2B5F56EEF}" sibTransId="{C7355B23-987D-4A55-805B-958A584025ED}"/>
    <dgm:cxn modelId="{850DB36C-96D0-4A65-95C2-F61612AE409C}" type="presOf" srcId="{4AA92E5D-CA7B-494D-87A4-650FB0102B28}" destId="{A20B7EEA-27C2-41CE-BAD7-6D217EAF8C0D}" srcOrd="0" destOrd="1" presId="urn:microsoft.com/office/officeart/2005/8/layout/hList1"/>
    <dgm:cxn modelId="{801F8D0C-DAC1-4B58-8819-B48D09404976}" srcId="{B3E5ABDB-5289-4010-A678-B5D45D8CD742}" destId="{CF5079A3-8C77-44EE-9FC7-DFB3185F17BF}" srcOrd="2" destOrd="0" parTransId="{A874FC08-5BD2-4853-AC09-D312BFC44194}" sibTransId="{82EC5BDA-576F-4EDB-BE30-7E3F9824039C}"/>
    <dgm:cxn modelId="{ACF3212E-01C2-4F3F-BBA4-5BAAF39B0E8D}" srcId="{2F237DE8-3BF3-417F-ACD6-FB9083318E95}" destId="{3489DFBC-818E-4461-AD34-9DA3FE791798}" srcOrd="3" destOrd="0" parTransId="{56DF7B09-92B5-45BF-B29E-3644320E2A4C}" sibTransId="{F5A8D5D0-4C01-415C-82D8-A4F3A1640130}"/>
    <dgm:cxn modelId="{AEDEA977-E0D2-4DB8-80BC-EAD99B00F631}" srcId="{B3E5ABDB-5289-4010-A678-B5D45D8CD742}" destId="{C2759BBE-AD04-46E7-8878-7E5066554BE3}" srcOrd="0" destOrd="0" parTransId="{A17C98D4-5B45-451C-A054-6028D63134B2}" sibTransId="{140959A7-EF8C-4282-BD43-BB176AEDE491}"/>
    <dgm:cxn modelId="{AAC4779A-5E77-4878-916C-BDED492945D1}" srcId="{2F237DE8-3BF3-417F-ACD6-FB9083318E95}" destId="{4FAB0BBB-E728-403F-9404-5AB7758127C7}" srcOrd="1" destOrd="0" parTransId="{C8C4C11D-6646-48BF-90D2-8E1BEE460F23}" sibTransId="{1B94B70A-DB3A-4F6D-A22D-C5C4FABF6BD3}"/>
    <dgm:cxn modelId="{79EBD42B-D49C-4318-A1A4-A6E3528EE611}" srcId="{33B658A0-8E6F-4F79-964A-A1391C4DE2BF}" destId="{2F237DE8-3BF3-417F-ACD6-FB9083318E95}" srcOrd="0" destOrd="0" parTransId="{FCFEEA22-3C53-445F-8109-3D59E1441D0D}" sibTransId="{66E54B75-A1B5-4145-B94C-8C3908B19FE7}"/>
    <dgm:cxn modelId="{55749BBB-2A7D-4CB8-A606-CCE7A0014A9A}" type="presOf" srcId="{2F237DE8-3BF3-417F-ACD6-FB9083318E95}" destId="{DCE84258-AA35-4431-B844-F516474482B0}" srcOrd="0" destOrd="0" presId="urn:microsoft.com/office/officeart/2005/8/layout/hList1"/>
    <dgm:cxn modelId="{676CCD83-475D-484B-B577-B9C6DF9B5783}" type="presOf" srcId="{6E7D68E6-B45F-4AAF-BCF3-383AD37ACAA2}" destId="{A20B7EEA-27C2-41CE-BAD7-6D217EAF8C0D}" srcOrd="0" destOrd="3" presId="urn:microsoft.com/office/officeart/2005/8/layout/hList1"/>
    <dgm:cxn modelId="{BEDBE93A-67E1-4D56-940D-3D7B5094011E}" srcId="{B3E5ABDB-5289-4010-A678-B5D45D8CD742}" destId="{4AA92E5D-CA7B-494D-87A4-650FB0102B28}" srcOrd="1" destOrd="0" parTransId="{9ED97E9A-EA7A-493C-BEFE-344AE0994909}" sibTransId="{DCAA0251-8D42-4B65-A633-E4F7A670EAB2}"/>
    <dgm:cxn modelId="{95C3CB5D-63A0-4942-979C-A4417A312C9E}" type="presOf" srcId="{C2759BBE-AD04-46E7-8878-7E5066554BE3}" destId="{A20B7EEA-27C2-41CE-BAD7-6D217EAF8C0D}" srcOrd="0" destOrd="0" presId="urn:microsoft.com/office/officeart/2005/8/layout/hList1"/>
    <dgm:cxn modelId="{EA47FC7F-0243-484D-BF2B-51DC8CF8F13E}" srcId="{B3E5ABDB-5289-4010-A678-B5D45D8CD742}" destId="{6E7D68E6-B45F-4AAF-BCF3-383AD37ACAA2}" srcOrd="3" destOrd="0" parTransId="{46861E94-20CD-44E9-89BA-908242F80539}" sibTransId="{F892BC6E-A460-4A99-905E-7AE72EE1E374}"/>
    <dgm:cxn modelId="{F2D2D489-7F0E-4B3B-BF59-A7B0C685D5DF}" type="presOf" srcId="{4FAB0BBB-E728-403F-9404-5AB7758127C7}" destId="{76B1CDDC-239F-46D7-9C97-F10CEBEEF576}" srcOrd="0" destOrd="1" presId="urn:microsoft.com/office/officeart/2005/8/layout/hList1"/>
    <dgm:cxn modelId="{8FE727AE-6EE3-4909-AC06-4F2357F5B658}" type="presOf" srcId="{33B658A0-8E6F-4F79-964A-A1391C4DE2BF}" destId="{3BB14B67-0EA4-40BA-AB8E-1E85CCB89B65}" srcOrd="0" destOrd="0" presId="urn:microsoft.com/office/officeart/2005/8/layout/hList1"/>
    <dgm:cxn modelId="{6D8B84D8-087B-47BA-9C28-35A8DC37E1B6}" type="presOf" srcId="{EA9890AA-ACAB-4F02-A221-9FEEAE454476}" destId="{76B1CDDC-239F-46D7-9C97-F10CEBEEF576}" srcOrd="0" destOrd="2" presId="urn:microsoft.com/office/officeart/2005/8/layout/hList1"/>
    <dgm:cxn modelId="{C703D936-D207-4075-9B7F-7DF2FD3A4BA9}" type="presParOf" srcId="{3BB14B67-0EA4-40BA-AB8E-1E85CCB89B65}" destId="{46DDEE3F-A442-42B4-BF26-2DBECC9A123A}" srcOrd="0" destOrd="0" presId="urn:microsoft.com/office/officeart/2005/8/layout/hList1"/>
    <dgm:cxn modelId="{745EDE3D-205F-4CE5-B6B8-845AFF68668A}" type="presParOf" srcId="{46DDEE3F-A442-42B4-BF26-2DBECC9A123A}" destId="{DCE84258-AA35-4431-B844-F516474482B0}" srcOrd="0" destOrd="0" presId="urn:microsoft.com/office/officeart/2005/8/layout/hList1"/>
    <dgm:cxn modelId="{E7202024-368B-45B0-92AA-8CB8CEF4C66D}" type="presParOf" srcId="{46DDEE3F-A442-42B4-BF26-2DBECC9A123A}" destId="{76B1CDDC-239F-46D7-9C97-F10CEBEEF576}" srcOrd="1" destOrd="0" presId="urn:microsoft.com/office/officeart/2005/8/layout/hList1"/>
    <dgm:cxn modelId="{7BCAF0B0-71C3-43DD-B490-7FFC4CA4CCDE}" type="presParOf" srcId="{3BB14B67-0EA4-40BA-AB8E-1E85CCB89B65}" destId="{AF41E308-CA20-4812-A270-417D1FBA9611}" srcOrd="1" destOrd="0" presId="urn:microsoft.com/office/officeart/2005/8/layout/hList1"/>
    <dgm:cxn modelId="{99FE57D9-9704-4C51-A760-74D485B1AA1A}" type="presParOf" srcId="{3BB14B67-0EA4-40BA-AB8E-1E85CCB89B65}" destId="{9EBDE845-64CB-4A4E-BB23-240805F66483}" srcOrd="2" destOrd="0" presId="urn:microsoft.com/office/officeart/2005/8/layout/hList1"/>
    <dgm:cxn modelId="{497FCD8E-6070-4436-9EFD-32A91418FCEC}" type="presParOf" srcId="{9EBDE845-64CB-4A4E-BB23-240805F66483}" destId="{2BC3965E-7D0D-468E-B0CF-DEB1E34E30C2}" srcOrd="0" destOrd="0" presId="urn:microsoft.com/office/officeart/2005/8/layout/hList1"/>
    <dgm:cxn modelId="{E1FFC78D-DB55-497E-AEA6-F4CFBFF387E0}" type="presParOf" srcId="{9EBDE845-64CB-4A4E-BB23-240805F66483}" destId="{A20B7EEA-27C2-41CE-BAD7-6D217EAF8C0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A445AA-108D-47C2-A468-F60230599C4F}" type="doc">
      <dgm:prSet loTypeId="urn:microsoft.com/office/officeart/2005/8/layout/vList5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478333DB-4A71-4635-8AEA-0D680FCF5480}">
      <dgm:prSet phldrT="[Texto]"/>
      <dgm:spPr/>
      <dgm:t>
        <a:bodyPr/>
        <a:lstStyle/>
        <a:p>
          <a:r>
            <a:rPr lang="es-EC" dirty="0" smtClean="0"/>
            <a:t>General</a:t>
          </a:r>
          <a:endParaRPr lang="es-EC" dirty="0"/>
        </a:p>
      </dgm:t>
    </dgm:pt>
    <dgm:pt modelId="{06FA1D3F-D75A-4697-B871-ED93E94A61A0}" type="parTrans" cxnId="{CCFBECE3-06A7-448A-8562-493643F8E355}">
      <dgm:prSet/>
      <dgm:spPr/>
      <dgm:t>
        <a:bodyPr/>
        <a:lstStyle/>
        <a:p>
          <a:endParaRPr lang="es-EC"/>
        </a:p>
      </dgm:t>
    </dgm:pt>
    <dgm:pt modelId="{DF2AC2DE-4C07-4267-968B-0766EA541E07}" type="sibTrans" cxnId="{CCFBECE3-06A7-448A-8562-493643F8E355}">
      <dgm:prSet/>
      <dgm:spPr/>
      <dgm:t>
        <a:bodyPr/>
        <a:lstStyle/>
        <a:p>
          <a:endParaRPr lang="es-EC"/>
        </a:p>
      </dgm:t>
    </dgm:pt>
    <dgm:pt modelId="{3C5716DF-16D7-4852-9D6D-C74302C65F8A}">
      <dgm:prSet phldrT="[Texto]"/>
      <dgm:spPr/>
      <dgm:t>
        <a:bodyPr/>
        <a:lstStyle/>
        <a:p>
          <a:r>
            <a:rPr lang="es-EC" dirty="0" smtClean="0"/>
            <a:t>Realizar un análisis de mercado para el rediseño de contenidos del programa de Maestría en Mercadotecnia.</a:t>
          </a:r>
          <a:endParaRPr lang="es-EC" dirty="0"/>
        </a:p>
      </dgm:t>
    </dgm:pt>
    <dgm:pt modelId="{C1AF5C28-D3FB-42E8-8B2D-E3FFC36ED432}" type="parTrans" cxnId="{BE3E53BC-543F-4CD6-85DA-1CA1560AD71D}">
      <dgm:prSet/>
      <dgm:spPr/>
      <dgm:t>
        <a:bodyPr/>
        <a:lstStyle/>
        <a:p>
          <a:endParaRPr lang="es-EC"/>
        </a:p>
      </dgm:t>
    </dgm:pt>
    <dgm:pt modelId="{17DEB1D9-3744-4759-BF6C-3DF917601640}" type="sibTrans" cxnId="{BE3E53BC-543F-4CD6-85DA-1CA1560AD71D}">
      <dgm:prSet/>
      <dgm:spPr/>
      <dgm:t>
        <a:bodyPr/>
        <a:lstStyle/>
        <a:p>
          <a:endParaRPr lang="es-EC"/>
        </a:p>
      </dgm:t>
    </dgm:pt>
    <dgm:pt modelId="{BA940714-621E-4F46-B13E-E098E1C4A5D0}">
      <dgm:prSet phldrT="[Texto]"/>
      <dgm:spPr/>
      <dgm:t>
        <a:bodyPr/>
        <a:lstStyle/>
        <a:p>
          <a:r>
            <a:rPr lang="es-EC" dirty="0" smtClean="0"/>
            <a:t>Específicos</a:t>
          </a:r>
          <a:endParaRPr lang="es-EC" dirty="0"/>
        </a:p>
      </dgm:t>
    </dgm:pt>
    <dgm:pt modelId="{5601E460-1115-4621-AA73-65A98B0E340B}" type="parTrans" cxnId="{5B5337C4-3514-40B8-B381-D5BA91D9A1B0}">
      <dgm:prSet/>
      <dgm:spPr/>
      <dgm:t>
        <a:bodyPr/>
        <a:lstStyle/>
        <a:p>
          <a:endParaRPr lang="es-EC"/>
        </a:p>
      </dgm:t>
    </dgm:pt>
    <dgm:pt modelId="{5CFC2E35-434F-4638-A3AC-6D806A88D0FE}" type="sibTrans" cxnId="{5B5337C4-3514-40B8-B381-D5BA91D9A1B0}">
      <dgm:prSet/>
      <dgm:spPr/>
      <dgm:t>
        <a:bodyPr/>
        <a:lstStyle/>
        <a:p>
          <a:endParaRPr lang="es-EC"/>
        </a:p>
      </dgm:t>
    </dgm:pt>
    <dgm:pt modelId="{592D0EB2-895D-4775-8666-7B94956CD60A}">
      <dgm:prSet phldrT="[Texto]"/>
      <dgm:spPr/>
      <dgm:t>
        <a:bodyPr/>
        <a:lstStyle/>
        <a:p>
          <a:r>
            <a:rPr lang="es-EC" dirty="0" smtClean="0"/>
            <a:t>Análisis introductorio</a:t>
          </a:r>
          <a:endParaRPr lang="es-EC" dirty="0"/>
        </a:p>
      </dgm:t>
    </dgm:pt>
    <dgm:pt modelId="{4785FC01-A889-4507-95AC-C0DF18E59007}" type="parTrans" cxnId="{7D676CB4-1628-4041-BF61-326761552EEE}">
      <dgm:prSet/>
      <dgm:spPr/>
      <dgm:t>
        <a:bodyPr/>
        <a:lstStyle/>
        <a:p>
          <a:endParaRPr lang="es-EC"/>
        </a:p>
      </dgm:t>
    </dgm:pt>
    <dgm:pt modelId="{765B1A44-FFA3-4710-86BA-7ABE7B2185A4}" type="sibTrans" cxnId="{7D676CB4-1628-4041-BF61-326761552EEE}">
      <dgm:prSet/>
      <dgm:spPr/>
      <dgm:t>
        <a:bodyPr/>
        <a:lstStyle/>
        <a:p>
          <a:endParaRPr lang="es-EC"/>
        </a:p>
      </dgm:t>
    </dgm:pt>
    <dgm:pt modelId="{1C929A87-1279-4391-BE2E-F5E725A8648D}">
      <dgm:prSet phldrT="[Texto]"/>
      <dgm:spPr/>
      <dgm:t>
        <a:bodyPr/>
        <a:lstStyle/>
        <a:p>
          <a:r>
            <a: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PROPUESTA</a:t>
          </a:r>
          <a:endParaRPr lang="es-EC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D63A93-CD32-4629-864A-861A7E039810}" type="parTrans" cxnId="{C15CB42C-8FFB-4B5F-9BAA-45B35F3C70D1}">
      <dgm:prSet/>
      <dgm:spPr/>
      <dgm:t>
        <a:bodyPr/>
        <a:lstStyle/>
        <a:p>
          <a:endParaRPr lang="es-EC"/>
        </a:p>
      </dgm:t>
    </dgm:pt>
    <dgm:pt modelId="{D4681932-32F5-4FF1-99B6-695941DD7D28}" type="sibTrans" cxnId="{C15CB42C-8FFB-4B5F-9BAA-45B35F3C70D1}">
      <dgm:prSet/>
      <dgm:spPr/>
      <dgm:t>
        <a:bodyPr/>
        <a:lstStyle/>
        <a:p>
          <a:endParaRPr lang="es-EC"/>
        </a:p>
      </dgm:t>
    </dgm:pt>
    <dgm:pt modelId="{AE5AA383-A286-4EEF-9155-A98CC4A8B882}">
      <dgm:prSet phldrT="[Texto]"/>
      <dgm:spPr/>
      <dgm:t>
        <a:bodyPr/>
        <a:lstStyle/>
        <a:p>
          <a:r>
            <a:rPr lang="es-EC" dirty="0" smtClean="0"/>
            <a:t>Marco teórico</a:t>
          </a:r>
          <a:endParaRPr lang="es-EC" dirty="0"/>
        </a:p>
      </dgm:t>
    </dgm:pt>
    <dgm:pt modelId="{74D09880-DD8C-457A-971C-E2E4FF7F7242}" type="parTrans" cxnId="{89DE5A95-0F21-4E7B-8628-81F54D3AA47D}">
      <dgm:prSet/>
      <dgm:spPr/>
      <dgm:t>
        <a:bodyPr/>
        <a:lstStyle/>
        <a:p>
          <a:endParaRPr lang="es-EC"/>
        </a:p>
      </dgm:t>
    </dgm:pt>
    <dgm:pt modelId="{A544E4E3-4B7F-481F-B0B9-9F0AC8BECBF2}" type="sibTrans" cxnId="{89DE5A95-0F21-4E7B-8628-81F54D3AA47D}">
      <dgm:prSet/>
      <dgm:spPr/>
      <dgm:t>
        <a:bodyPr/>
        <a:lstStyle/>
        <a:p>
          <a:endParaRPr lang="es-EC"/>
        </a:p>
      </dgm:t>
    </dgm:pt>
    <dgm:pt modelId="{BD5D3AA1-F83D-4968-AF25-75FDD5BF090A}">
      <dgm:prSet phldrT="[Texto]"/>
      <dgm:spPr/>
      <dgm:t>
        <a:bodyPr/>
        <a:lstStyle/>
        <a:p>
          <a:r>
            <a:rPr lang="es-EC" dirty="0" smtClean="0"/>
            <a:t>Metodología de la investigación</a:t>
          </a:r>
          <a:endParaRPr lang="es-EC" dirty="0"/>
        </a:p>
      </dgm:t>
    </dgm:pt>
    <dgm:pt modelId="{051B4782-12E1-42EB-AE7D-E89BD54F2AD8}" type="parTrans" cxnId="{A25F81C8-3E08-4573-A26C-856F81A42613}">
      <dgm:prSet/>
      <dgm:spPr/>
      <dgm:t>
        <a:bodyPr/>
        <a:lstStyle/>
        <a:p>
          <a:endParaRPr lang="es-EC"/>
        </a:p>
      </dgm:t>
    </dgm:pt>
    <dgm:pt modelId="{68AD2491-5075-4FB2-A58B-E7FC8888BF82}" type="sibTrans" cxnId="{A25F81C8-3E08-4573-A26C-856F81A42613}">
      <dgm:prSet/>
      <dgm:spPr/>
      <dgm:t>
        <a:bodyPr/>
        <a:lstStyle/>
        <a:p>
          <a:endParaRPr lang="es-EC"/>
        </a:p>
      </dgm:t>
    </dgm:pt>
    <dgm:pt modelId="{919821D1-1CCC-43BB-9A19-0042EB38A06B}">
      <dgm:prSet phldrT="[Texto]"/>
      <dgm:spPr/>
      <dgm:t>
        <a:bodyPr/>
        <a:lstStyle/>
        <a:p>
          <a:r>
            <a:rPr lang="es-EC" dirty="0" smtClean="0"/>
            <a:t>Análisis de resultados</a:t>
          </a:r>
          <a:endParaRPr lang="es-EC" dirty="0"/>
        </a:p>
      </dgm:t>
    </dgm:pt>
    <dgm:pt modelId="{DDC2890E-B4A4-4665-B98B-E4B11A54E011}" type="parTrans" cxnId="{8AEDD7D5-7B3A-4D0F-9B66-DEEB61DE4A76}">
      <dgm:prSet/>
      <dgm:spPr/>
      <dgm:t>
        <a:bodyPr/>
        <a:lstStyle/>
        <a:p>
          <a:endParaRPr lang="es-EC"/>
        </a:p>
      </dgm:t>
    </dgm:pt>
    <dgm:pt modelId="{16D1427B-372F-4959-862D-0D68FEA7DFA9}" type="sibTrans" cxnId="{8AEDD7D5-7B3A-4D0F-9B66-DEEB61DE4A76}">
      <dgm:prSet/>
      <dgm:spPr/>
      <dgm:t>
        <a:bodyPr/>
        <a:lstStyle/>
        <a:p>
          <a:endParaRPr lang="es-EC"/>
        </a:p>
      </dgm:t>
    </dgm:pt>
    <dgm:pt modelId="{DC176F7C-E9EF-43E3-81E5-B2285A82E1C4}" type="pres">
      <dgm:prSet presAssocID="{25A445AA-108D-47C2-A468-F60230599C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84A6B2A-6621-438A-91B9-7BBF1A035245}" type="pres">
      <dgm:prSet presAssocID="{478333DB-4A71-4635-8AEA-0D680FCF5480}" presName="linNode" presStyleCnt="0"/>
      <dgm:spPr/>
      <dgm:t>
        <a:bodyPr/>
        <a:lstStyle/>
        <a:p>
          <a:endParaRPr lang="es-EC"/>
        </a:p>
      </dgm:t>
    </dgm:pt>
    <dgm:pt modelId="{14AE50CA-EA52-46FE-A2EB-1C16299D876B}" type="pres">
      <dgm:prSet presAssocID="{478333DB-4A71-4635-8AEA-0D680FCF5480}" presName="parentText" presStyleLbl="node1" presStyleIdx="0" presStyleCnt="2" custScaleY="5012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3D02AB-8695-4C49-B7EB-39EFF1BF0A19}" type="pres">
      <dgm:prSet presAssocID="{478333DB-4A71-4635-8AEA-0D680FCF5480}" presName="descendantText" presStyleLbl="alignAccFollowNode1" presStyleIdx="0" presStyleCnt="2" custScaleY="584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CD4CA1-D163-4B00-9E48-2C6C88336C73}" type="pres">
      <dgm:prSet presAssocID="{DF2AC2DE-4C07-4267-968B-0766EA541E07}" presName="sp" presStyleCnt="0"/>
      <dgm:spPr/>
      <dgm:t>
        <a:bodyPr/>
        <a:lstStyle/>
        <a:p>
          <a:endParaRPr lang="es-EC"/>
        </a:p>
      </dgm:t>
    </dgm:pt>
    <dgm:pt modelId="{F5D0E8B1-63CB-4904-896C-EF93D6155FFB}" type="pres">
      <dgm:prSet presAssocID="{BA940714-621E-4F46-B13E-E098E1C4A5D0}" presName="linNode" presStyleCnt="0"/>
      <dgm:spPr/>
      <dgm:t>
        <a:bodyPr/>
        <a:lstStyle/>
        <a:p>
          <a:endParaRPr lang="es-EC"/>
        </a:p>
      </dgm:t>
    </dgm:pt>
    <dgm:pt modelId="{25FCD4AD-6681-4FF0-8F6D-1BEAF766E371}" type="pres">
      <dgm:prSet presAssocID="{BA940714-621E-4F46-B13E-E098E1C4A5D0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692DC2-233D-4C35-B47F-F87EB3EF5846}" type="pres">
      <dgm:prSet presAssocID="{BA940714-621E-4F46-B13E-E098E1C4A5D0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B5337C4-3514-40B8-B381-D5BA91D9A1B0}" srcId="{25A445AA-108D-47C2-A468-F60230599C4F}" destId="{BA940714-621E-4F46-B13E-E098E1C4A5D0}" srcOrd="1" destOrd="0" parTransId="{5601E460-1115-4621-AA73-65A98B0E340B}" sibTransId="{5CFC2E35-434F-4638-A3AC-6D806A88D0FE}"/>
    <dgm:cxn modelId="{C205D01C-62B4-4A06-B350-F28D797459CC}" type="presOf" srcId="{BD5D3AA1-F83D-4968-AF25-75FDD5BF090A}" destId="{78692DC2-233D-4C35-B47F-F87EB3EF5846}" srcOrd="0" destOrd="2" presId="urn:microsoft.com/office/officeart/2005/8/layout/vList5"/>
    <dgm:cxn modelId="{8AEDD7D5-7B3A-4D0F-9B66-DEEB61DE4A76}" srcId="{BA940714-621E-4F46-B13E-E098E1C4A5D0}" destId="{919821D1-1CCC-43BB-9A19-0042EB38A06B}" srcOrd="3" destOrd="0" parTransId="{DDC2890E-B4A4-4665-B98B-E4B11A54E011}" sibTransId="{16D1427B-372F-4959-862D-0D68FEA7DFA9}"/>
    <dgm:cxn modelId="{5D9263CC-A47E-4DA6-80D2-E9594D74F92E}" type="presOf" srcId="{592D0EB2-895D-4775-8666-7B94956CD60A}" destId="{78692DC2-233D-4C35-B47F-F87EB3EF5846}" srcOrd="0" destOrd="0" presId="urn:microsoft.com/office/officeart/2005/8/layout/vList5"/>
    <dgm:cxn modelId="{1B16CF72-D2D9-4E52-A610-8CA533D5EA2F}" type="presOf" srcId="{919821D1-1CCC-43BB-9A19-0042EB38A06B}" destId="{78692DC2-233D-4C35-B47F-F87EB3EF5846}" srcOrd="0" destOrd="3" presId="urn:microsoft.com/office/officeart/2005/8/layout/vList5"/>
    <dgm:cxn modelId="{BE3E53BC-543F-4CD6-85DA-1CA1560AD71D}" srcId="{478333DB-4A71-4635-8AEA-0D680FCF5480}" destId="{3C5716DF-16D7-4852-9D6D-C74302C65F8A}" srcOrd="0" destOrd="0" parTransId="{C1AF5C28-D3FB-42E8-8B2D-E3FFC36ED432}" sibTransId="{17DEB1D9-3744-4759-BF6C-3DF917601640}"/>
    <dgm:cxn modelId="{CCFBECE3-06A7-448A-8562-493643F8E355}" srcId="{25A445AA-108D-47C2-A468-F60230599C4F}" destId="{478333DB-4A71-4635-8AEA-0D680FCF5480}" srcOrd="0" destOrd="0" parTransId="{06FA1D3F-D75A-4697-B871-ED93E94A61A0}" sibTransId="{DF2AC2DE-4C07-4267-968B-0766EA541E07}"/>
    <dgm:cxn modelId="{60A267CB-A44E-40DD-A121-5D3F7C7FA8CA}" type="presOf" srcId="{25A445AA-108D-47C2-A468-F60230599C4F}" destId="{DC176F7C-E9EF-43E3-81E5-B2285A82E1C4}" srcOrd="0" destOrd="0" presId="urn:microsoft.com/office/officeart/2005/8/layout/vList5"/>
    <dgm:cxn modelId="{C4AD6E61-D525-49CE-9FA3-9AE880FB85F3}" type="presOf" srcId="{478333DB-4A71-4635-8AEA-0D680FCF5480}" destId="{14AE50CA-EA52-46FE-A2EB-1C16299D876B}" srcOrd="0" destOrd="0" presId="urn:microsoft.com/office/officeart/2005/8/layout/vList5"/>
    <dgm:cxn modelId="{5FAB8E53-72CD-4D17-ACA5-E5E9DF5744E4}" type="presOf" srcId="{1C929A87-1279-4391-BE2E-F5E725A8648D}" destId="{78692DC2-233D-4C35-B47F-F87EB3EF5846}" srcOrd="0" destOrd="4" presId="urn:microsoft.com/office/officeart/2005/8/layout/vList5"/>
    <dgm:cxn modelId="{68031A5B-5A12-4038-92CA-9855E9D849BB}" type="presOf" srcId="{3C5716DF-16D7-4852-9D6D-C74302C65F8A}" destId="{E23D02AB-8695-4C49-B7EB-39EFF1BF0A19}" srcOrd="0" destOrd="0" presId="urn:microsoft.com/office/officeart/2005/8/layout/vList5"/>
    <dgm:cxn modelId="{D4308E22-EFFA-4273-B67B-1FE61678A53D}" type="presOf" srcId="{BA940714-621E-4F46-B13E-E098E1C4A5D0}" destId="{25FCD4AD-6681-4FF0-8F6D-1BEAF766E371}" srcOrd="0" destOrd="0" presId="urn:microsoft.com/office/officeart/2005/8/layout/vList5"/>
    <dgm:cxn modelId="{BF5A5059-CC01-4E84-B90B-3E76F05FE423}" type="presOf" srcId="{AE5AA383-A286-4EEF-9155-A98CC4A8B882}" destId="{78692DC2-233D-4C35-B47F-F87EB3EF5846}" srcOrd="0" destOrd="1" presId="urn:microsoft.com/office/officeart/2005/8/layout/vList5"/>
    <dgm:cxn modelId="{A25F81C8-3E08-4573-A26C-856F81A42613}" srcId="{BA940714-621E-4F46-B13E-E098E1C4A5D0}" destId="{BD5D3AA1-F83D-4968-AF25-75FDD5BF090A}" srcOrd="2" destOrd="0" parTransId="{051B4782-12E1-42EB-AE7D-E89BD54F2AD8}" sibTransId="{68AD2491-5075-4FB2-A58B-E7FC8888BF82}"/>
    <dgm:cxn modelId="{89DE5A95-0F21-4E7B-8628-81F54D3AA47D}" srcId="{BA940714-621E-4F46-B13E-E098E1C4A5D0}" destId="{AE5AA383-A286-4EEF-9155-A98CC4A8B882}" srcOrd="1" destOrd="0" parTransId="{74D09880-DD8C-457A-971C-E2E4FF7F7242}" sibTransId="{A544E4E3-4B7F-481F-B0B9-9F0AC8BECBF2}"/>
    <dgm:cxn modelId="{C15CB42C-8FFB-4B5F-9BAA-45B35F3C70D1}" srcId="{BA940714-621E-4F46-B13E-E098E1C4A5D0}" destId="{1C929A87-1279-4391-BE2E-F5E725A8648D}" srcOrd="4" destOrd="0" parTransId="{F3D63A93-CD32-4629-864A-861A7E039810}" sibTransId="{D4681932-32F5-4FF1-99B6-695941DD7D28}"/>
    <dgm:cxn modelId="{7D676CB4-1628-4041-BF61-326761552EEE}" srcId="{BA940714-621E-4F46-B13E-E098E1C4A5D0}" destId="{592D0EB2-895D-4775-8666-7B94956CD60A}" srcOrd="0" destOrd="0" parTransId="{4785FC01-A889-4507-95AC-C0DF18E59007}" sibTransId="{765B1A44-FFA3-4710-86BA-7ABE7B2185A4}"/>
    <dgm:cxn modelId="{3051025E-42F1-4D1A-812E-23E6BBAB4EB8}" type="presParOf" srcId="{DC176F7C-E9EF-43E3-81E5-B2285A82E1C4}" destId="{784A6B2A-6621-438A-91B9-7BBF1A035245}" srcOrd="0" destOrd="0" presId="urn:microsoft.com/office/officeart/2005/8/layout/vList5"/>
    <dgm:cxn modelId="{E204C5E4-212C-4EBA-9EF3-3D29FAC12B1A}" type="presParOf" srcId="{784A6B2A-6621-438A-91B9-7BBF1A035245}" destId="{14AE50CA-EA52-46FE-A2EB-1C16299D876B}" srcOrd="0" destOrd="0" presId="urn:microsoft.com/office/officeart/2005/8/layout/vList5"/>
    <dgm:cxn modelId="{0A4C87A9-6160-4FA0-AD7A-0F3875A5A233}" type="presParOf" srcId="{784A6B2A-6621-438A-91B9-7BBF1A035245}" destId="{E23D02AB-8695-4C49-B7EB-39EFF1BF0A19}" srcOrd="1" destOrd="0" presId="urn:microsoft.com/office/officeart/2005/8/layout/vList5"/>
    <dgm:cxn modelId="{1DB0C9FD-3A86-46FC-AE07-B0A498D7E5BF}" type="presParOf" srcId="{DC176F7C-E9EF-43E3-81E5-B2285A82E1C4}" destId="{86CD4CA1-D163-4B00-9E48-2C6C88336C73}" srcOrd="1" destOrd="0" presId="urn:microsoft.com/office/officeart/2005/8/layout/vList5"/>
    <dgm:cxn modelId="{76050881-8217-40DC-9693-F21E8A63239C}" type="presParOf" srcId="{DC176F7C-E9EF-43E3-81E5-B2285A82E1C4}" destId="{F5D0E8B1-63CB-4904-896C-EF93D6155FFB}" srcOrd="2" destOrd="0" presId="urn:microsoft.com/office/officeart/2005/8/layout/vList5"/>
    <dgm:cxn modelId="{FE47DD41-8F37-4A5E-874B-12E0E56E0DDE}" type="presParOf" srcId="{F5D0E8B1-63CB-4904-896C-EF93D6155FFB}" destId="{25FCD4AD-6681-4FF0-8F6D-1BEAF766E371}" srcOrd="0" destOrd="0" presId="urn:microsoft.com/office/officeart/2005/8/layout/vList5"/>
    <dgm:cxn modelId="{A8A4EB62-ED14-418B-9283-483AE083E42C}" type="presParOf" srcId="{F5D0E8B1-63CB-4904-896C-EF93D6155FFB}" destId="{78692DC2-233D-4C35-B47F-F87EB3EF584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540926-E6DA-4181-BD43-158FBFA88DC7}" type="doc">
      <dgm:prSet loTypeId="urn:microsoft.com/office/officeart/2005/8/layout/hProcess4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A834130B-0E2D-4FB6-8EB6-FA9194280A5F}">
      <dgm:prSet phldrT="[Texto]"/>
      <dgm:spPr/>
      <dgm:t>
        <a:bodyPr/>
        <a:lstStyle/>
        <a:p>
          <a:r>
            <a:rPr lang="es-EC" dirty="0" smtClean="0"/>
            <a:t>1ra. Fase</a:t>
          </a:r>
          <a:endParaRPr lang="es-EC" dirty="0"/>
        </a:p>
      </dgm:t>
    </dgm:pt>
    <dgm:pt modelId="{4C03E540-02DC-456F-942F-FE56C4019A3F}" type="parTrans" cxnId="{A6255E3E-9D51-459C-BED7-CC1739B3A3F3}">
      <dgm:prSet/>
      <dgm:spPr/>
      <dgm:t>
        <a:bodyPr/>
        <a:lstStyle/>
        <a:p>
          <a:endParaRPr lang="es-EC"/>
        </a:p>
      </dgm:t>
    </dgm:pt>
    <dgm:pt modelId="{7EB52264-574B-4C20-889A-662CECF8EFAF}" type="sibTrans" cxnId="{A6255E3E-9D51-459C-BED7-CC1739B3A3F3}">
      <dgm:prSet/>
      <dgm:spPr/>
      <dgm:t>
        <a:bodyPr/>
        <a:lstStyle/>
        <a:p>
          <a:endParaRPr lang="es-EC"/>
        </a:p>
      </dgm:t>
    </dgm:pt>
    <dgm:pt modelId="{DD9A875F-CAF6-4607-AE63-CD630CD4CFD8}">
      <dgm:prSet phldrT="[Texto]"/>
      <dgm:spPr/>
      <dgm:t>
        <a:bodyPr anchor="ctr"/>
        <a:lstStyle/>
        <a:p>
          <a:r>
            <a:rPr lang="es-EC" dirty="0" smtClean="0"/>
            <a:t>Industrialización</a:t>
          </a:r>
          <a:endParaRPr lang="es-EC" dirty="0"/>
        </a:p>
      </dgm:t>
    </dgm:pt>
    <dgm:pt modelId="{E5BCC3FE-3241-42A1-A360-E13EBDE37178}" type="parTrans" cxnId="{1C09F977-6B09-420D-93C0-6BBF0A284ED2}">
      <dgm:prSet/>
      <dgm:spPr/>
      <dgm:t>
        <a:bodyPr/>
        <a:lstStyle/>
        <a:p>
          <a:endParaRPr lang="es-EC"/>
        </a:p>
      </dgm:t>
    </dgm:pt>
    <dgm:pt modelId="{471B6DEB-1619-4640-9734-8B60C2AA4041}" type="sibTrans" cxnId="{1C09F977-6B09-420D-93C0-6BBF0A284ED2}">
      <dgm:prSet/>
      <dgm:spPr/>
      <dgm:t>
        <a:bodyPr/>
        <a:lstStyle/>
        <a:p>
          <a:endParaRPr lang="es-EC"/>
        </a:p>
      </dgm:t>
    </dgm:pt>
    <dgm:pt modelId="{F9540D2F-51EB-4315-9C6D-14D57D55BDAD}">
      <dgm:prSet phldrT="[Texto]"/>
      <dgm:spPr/>
      <dgm:t>
        <a:bodyPr anchor="ctr"/>
        <a:lstStyle/>
        <a:p>
          <a:r>
            <a:rPr lang="es-EC" dirty="0" smtClean="0"/>
            <a:t>Marketing pasivo</a:t>
          </a:r>
          <a:endParaRPr lang="es-EC" dirty="0"/>
        </a:p>
      </dgm:t>
    </dgm:pt>
    <dgm:pt modelId="{2367DAE1-14C0-4F5F-90A5-F7C6EC617872}" type="parTrans" cxnId="{80D6B4A0-11AD-4D80-8E85-B6D2AE47D9F0}">
      <dgm:prSet/>
      <dgm:spPr/>
      <dgm:t>
        <a:bodyPr/>
        <a:lstStyle/>
        <a:p>
          <a:endParaRPr lang="es-EC"/>
        </a:p>
      </dgm:t>
    </dgm:pt>
    <dgm:pt modelId="{E65A1B5A-9100-4499-94F5-BDD583705F54}" type="sibTrans" cxnId="{80D6B4A0-11AD-4D80-8E85-B6D2AE47D9F0}">
      <dgm:prSet/>
      <dgm:spPr/>
      <dgm:t>
        <a:bodyPr/>
        <a:lstStyle/>
        <a:p>
          <a:endParaRPr lang="es-EC"/>
        </a:p>
      </dgm:t>
    </dgm:pt>
    <dgm:pt modelId="{0FA2EFA8-B61E-4C03-9B84-69192A9BFCBD}">
      <dgm:prSet phldrT="[Texto]"/>
      <dgm:spPr/>
      <dgm:t>
        <a:bodyPr/>
        <a:lstStyle/>
        <a:p>
          <a:r>
            <a:rPr lang="es-EC" dirty="0" smtClean="0"/>
            <a:t>2da. Fase</a:t>
          </a:r>
          <a:endParaRPr lang="es-EC" dirty="0"/>
        </a:p>
      </dgm:t>
    </dgm:pt>
    <dgm:pt modelId="{8489EC53-0981-4369-8792-CCED3F0A0F88}" type="parTrans" cxnId="{6642660A-4068-4C55-98AD-E94461FFB567}">
      <dgm:prSet/>
      <dgm:spPr/>
      <dgm:t>
        <a:bodyPr/>
        <a:lstStyle/>
        <a:p>
          <a:endParaRPr lang="es-EC"/>
        </a:p>
      </dgm:t>
    </dgm:pt>
    <dgm:pt modelId="{ACCAEB90-EC7C-46A5-A28A-1C4319349930}" type="sibTrans" cxnId="{6642660A-4068-4C55-98AD-E94461FFB567}">
      <dgm:prSet/>
      <dgm:spPr/>
      <dgm:t>
        <a:bodyPr/>
        <a:lstStyle/>
        <a:p>
          <a:endParaRPr lang="es-EC"/>
        </a:p>
      </dgm:t>
    </dgm:pt>
    <dgm:pt modelId="{33E837CC-5A4E-4E55-8F52-E3A3B39CEDBD}">
      <dgm:prSet phldrT="[Texto]"/>
      <dgm:spPr/>
      <dgm:t>
        <a:bodyPr anchor="ctr"/>
        <a:lstStyle/>
        <a:p>
          <a:r>
            <a:rPr lang="es-EC" dirty="0" smtClean="0"/>
            <a:t>Crecimiento económico</a:t>
          </a:r>
          <a:endParaRPr lang="es-EC" dirty="0"/>
        </a:p>
      </dgm:t>
    </dgm:pt>
    <dgm:pt modelId="{899E4B76-650B-47BB-AABD-A170D64FAB24}" type="parTrans" cxnId="{02653471-8EE9-41AF-9F14-5DEDF6F2A66F}">
      <dgm:prSet/>
      <dgm:spPr/>
      <dgm:t>
        <a:bodyPr/>
        <a:lstStyle/>
        <a:p>
          <a:endParaRPr lang="es-EC"/>
        </a:p>
      </dgm:t>
    </dgm:pt>
    <dgm:pt modelId="{CB3251E7-7442-48B5-89F0-4AB092967AFC}" type="sibTrans" cxnId="{02653471-8EE9-41AF-9F14-5DEDF6F2A66F}">
      <dgm:prSet/>
      <dgm:spPr/>
      <dgm:t>
        <a:bodyPr/>
        <a:lstStyle/>
        <a:p>
          <a:endParaRPr lang="es-EC"/>
        </a:p>
      </dgm:t>
    </dgm:pt>
    <dgm:pt modelId="{30D9DC1C-B46B-4390-8044-FB91CD75D044}">
      <dgm:prSet phldrT="[Texto]"/>
      <dgm:spPr/>
      <dgm:t>
        <a:bodyPr anchor="ctr"/>
        <a:lstStyle/>
        <a:p>
          <a:r>
            <a:rPr lang="es-EC" dirty="0" smtClean="0"/>
            <a:t>Comercialización y consumidores</a:t>
          </a:r>
          <a:endParaRPr lang="es-EC" dirty="0"/>
        </a:p>
      </dgm:t>
    </dgm:pt>
    <dgm:pt modelId="{701DAD2C-55FB-44C3-B1D3-1ECABBBF836E}" type="parTrans" cxnId="{A16788EF-40E8-41E5-A361-3D5F604B55F2}">
      <dgm:prSet/>
      <dgm:spPr/>
      <dgm:t>
        <a:bodyPr/>
        <a:lstStyle/>
        <a:p>
          <a:endParaRPr lang="es-EC"/>
        </a:p>
      </dgm:t>
    </dgm:pt>
    <dgm:pt modelId="{3A47BCA2-04F9-45CF-9B1D-4CE5B9E4EE33}" type="sibTrans" cxnId="{A16788EF-40E8-41E5-A361-3D5F604B55F2}">
      <dgm:prSet/>
      <dgm:spPr/>
      <dgm:t>
        <a:bodyPr/>
        <a:lstStyle/>
        <a:p>
          <a:endParaRPr lang="es-EC"/>
        </a:p>
      </dgm:t>
    </dgm:pt>
    <dgm:pt modelId="{78A8CDC2-80F7-4897-8585-657F34D90FCF}">
      <dgm:prSet phldrT="[Texto]"/>
      <dgm:spPr/>
      <dgm:t>
        <a:bodyPr/>
        <a:lstStyle/>
        <a:p>
          <a:r>
            <a:rPr lang="es-EC" dirty="0" smtClean="0"/>
            <a:t>3ra. Fase</a:t>
          </a:r>
          <a:endParaRPr lang="es-EC" dirty="0"/>
        </a:p>
      </dgm:t>
    </dgm:pt>
    <dgm:pt modelId="{54D5FB0F-DCA6-4261-BD8F-39C09AB563BA}" type="parTrans" cxnId="{7EC7C78B-917E-4924-88A7-E19B4DA160BE}">
      <dgm:prSet/>
      <dgm:spPr/>
      <dgm:t>
        <a:bodyPr/>
        <a:lstStyle/>
        <a:p>
          <a:endParaRPr lang="es-EC"/>
        </a:p>
      </dgm:t>
    </dgm:pt>
    <dgm:pt modelId="{76BC9ABB-7CCF-40D4-BEE6-D42F8B710100}" type="sibTrans" cxnId="{7EC7C78B-917E-4924-88A7-E19B4DA160BE}">
      <dgm:prSet/>
      <dgm:spPr/>
      <dgm:t>
        <a:bodyPr/>
        <a:lstStyle/>
        <a:p>
          <a:endParaRPr lang="es-EC"/>
        </a:p>
      </dgm:t>
    </dgm:pt>
    <dgm:pt modelId="{3AFF80D7-A45F-4368-82C6-45DC33712634}">
      <dgm:prSet phldrT="[Texto]"/>
      <dgm:spPr/>
      <dgm:t>
        <a:bodyPr anchor="ctr"/>
        <a:lstStyle/>
        <a:p>
          <a:r>
            <a:rPr lang="es-EC" dirty="0" smtClean="0"/>
            <a:t>Saturación de mercados</a:t>
          </a:r>
          <a:endParaRPr lang="es-EC" dirty="0"/>
        </a:p>
      </dgm:t>
    </dgm:pt>
    <dgm:pt modelId="{BA7AF1E5-CB4F-47BF-8A31-E86BA751B12B}" type="parTrans" cxnId="{E5C9788E-9F1E-4D7C-A661-E583A0BB335A}">
      <dgm:prSet/>
      <dgm:spPr/>
      <dgm:t>
        <a:bodyPr/>
        <a:lstStyle/>
        <a:p>
          <a:endParaRPr lang="es-EC"/>
        </a:p>
      </dgm:t>
    </dgm:pt>
    <dgm:pt modelId="{49A96164-3B69-483D-B8DF-4F6F3A091AFC}" type="sibTrans" cxnId="{E5C9788E-9F1E-4D7C-A661-E583A0BB335A}">
      <dgm:prSet/>
      <dgm:spPr/>
      <dgm:t>
        <a:bodyPr/>
        <a:lstStyle/>
        <a:p>
          <a:endParaRPr lang="es-EC"/>
        </a:p>
      </dgm:t>
    </dgm:pt>
    <dgm:pt modelId="{76F7E7FD-15D4-4295-92D0-1646C92E00D9}">
      <dgm:prSet phldrT="[Texto]"/>
      <dgm:spPr/>
      <dgm:t>
        <a:bodyPr anchor="ctr"/>
        <a:lstStyle/>
        <a:p>
          <a:r>
            <a:rPr lang="es-EC" dirty="0" smtClean="0"/>
            <a:t>Consumo y estudios de mercado</a:t>
          </a:r>
          <a:endParaRPr lang="es-EC" dirty="0"/>
        </a:p>
      </dgm:t>
    </dgm:pt>
    <dgm:pt modelId="{315FE0FC-D9FF-46BF-B188-803AFEC3A643}" type="parTrans" cxnId="{F17AB55C-EA0B-4FCA-B278-E9694B6C7928}">
      <dgm:prSet/>
      <dgm:spPr/>
      <dgm:t>
        <a:bodyPr/>
        <a:lstStyle/>
        <a:p>
          <a:endParaRPr lang="es-EC"/>
        </a:p>
      </dgm:t>
    </dgm:pt>
    <dgm:pt modelId="{F59CEE06-4085-41BD-ABB5-E51E72D170E8}" type="sibTrans" cxnId="{F17AB55C-EA0B-4FCA-B278-E9694B6C7928}">
      <dgm:prSet/>
      <dgm:spPr/>
      <dgm:t>
        <a:bodyPr/>
        <a:lstStyle/>
        <a:p>
          <a:endParaRPr lang="es-EC"/>
        </a:p>
      </dgm:t>
    </dgm:pt>
    <dgm:pt modelId="{F7DA9A93-8203-4337-B9D5-EA0D8B7ECCCF}">
      <dgm:prSet/>
      <dgm:spPr/>
      <dgm:t>
        <a:bodyPr/>
        <a:lstStyle/>
        <a:p>
          <a:r>
            <a:rPr lang="es-EC" dirty="0" smtClean="0"/>
            <a:t>4ta. Fase</a:t>
          </a:r>
          <a:endParaRPr lang="es-EC" dirty="0"/>
        </a:p>
      </dgm:t>
    </dgm:pt>
    <dgm:pt modelId="{00DE4921-CA3A-4A3B-88F4-456D1CC20FFC}" type="parTrans" cxnId="{8D5749AC-1DE6-4DC3-8F21-D78DC6B1D1FC}">
      <dgm:prSet/>
      <dgm:spPr/>
      <dgm:t>
        <a:bodyPr/>
        <a:lstStyle/>
        <a:p>
          <a:endParaRPr lang="es-EC"/>
        </a:p>
      </dgm:t>
    </dgm:pt>
    <dgm:pt modelId="{E4C58663-C11D-4421-93D8-78A3D48EA600}" type="sibTrans" cxnId="{8D5749AC-1DE6-4DC3-8F21-D78DC6B1D1FC}">
      <dgm:prSet/>
      <dgm:spPr/>
      <dgm:t>
        <a:bodyPr/>
        <a:lstStyle/>
        <a:p>
          <a:endParaRPr lang="es-EC"/>
        </a:p>
      </dgm:t>
    </dgm:pt>
    <dgm:pt modelId="{6139B023-FE0D-4F16-A518-9360A1E37813}">
      <dgm:prSet/>
      <dgm:spPr/>
      <dgm:t>
        <a:bodyPr anchor="ctr"/>
        <a:lstStyle/>
        <a:p>
          <a:r>
            <a:rPr lang="es-EC" dirty="0" smtClean="0"/>
            <a:t>Orientación estratégica</a:t>
          </a:r>
          <a:endParaRPr lang="es-EC" dirty="0"/>
        </a:p>
      </dgm:t>
    </dgm:pt>
    <dgm:pt modelId="{910657DE-4750-4CB6-8B33-6AF6216B2ADE}" type="parTrans" cxnId="{7C189A84-31DC-4271-A363-7E14BC127068}">
      <dgm:prSet/>
      <dgm:spPr/>
      <dgm:t>
        <a:bodyPr/>
        <a:lstStyle/>
        <a:p>
          <a:endParaRPr lang="es-EC"/>
        </a:p>
      </dgm:t>
    </dgm:pt>
    <dgm:pt modelId="{28A5B935-90CC-43ED-8862-D5570F4FAAB8}" type="sibTrans" cxnId="{7C189A84-31DC-4271-A363-7E14BC127068}">
      <dgm:prSet/>
      <dgm:spPr/>
      <dgm:t>
        <a:bodyPr/>
        <a:lstStyle/>
        <a:p>
          <a:endParaRPr lang="es-EC"/>
        </a:p>
      </dgm:t>
    </dgm:pt>
    <dgm:pt modelId="{F0131419-9C9C-42F0-98ED-996FEBE9550B}">
      <dgm:prSet phldrT="[Texto]"/>
      <dgm:spPr/>
      <dgm:t>
        <a:bodyPr anchor="ctr"/>
        <a:lstStyle/>
        <a:p>
          <a:r>
            <a:rPr lang="es-EC" dirty="0" smtClean="0"/>
            <a:t>Colocar productos</a:t>
          </a:r>
          <a:endParaRPr lang="es-EC" dirty="0"/>
        </a:p>
      </dgm:t>
    </dgm:pt>
    <dgm:pt modelId="{DFFD0C3C-B5F3-49C9-A20D-83112536E03F}" type="parTrans" cxnId="{750D615B-8149-401C-ABCA-85CD28309991}">
      <dgm:prSet/>
      <dgm:spPr/>
      <dgm:t>
        <a:bodyPr/>
        <a:lstStyle/>
        <a:p>
          <a:endParaRPr lang="es-EC"/>
        </a:p>
      </dgm:t>
    </dgm:pt>
    <dgm:pt modelId="{0B317DB8-A7AE-447B-AE61-58C2C8C96E1F}" type="sibTrans" cxnId="{750D615B-8149-401C-ABCA-85CD28309991}">
      <dgm:prSet/>
      <dgm:spPr/>
      <dgm:t>
        <a:bodyPr/>
        <a:lstStyle/>
        <a:p>
          <a:endParaRPr lang="es-EC"/>
        </a:p>
      </dgm:t>
    </dgm:pt>
    <dgm:pt modelId="{0CBA0CE3-5E1E-4A21-90B1-E5B1323DF444}">
      <dgm:prSet phldrT="[Texto]"/>
      <dgm:spPr/>
      <dgm:t>
        <a:bodyPr anchor="ctr"/>
        <a:lstStyle/>
        <a:p>
          <a:r>
            <a:rPr lang="es-EC" dirty="0" smtClean="0"/>
            <a:t>Red de ventas</a:t>
          </a:r>
          <a:endParaRPr lang="es-EC" dirty="0"/>
        </a:p>
      </dgm:t>
    </dgm:pt>
    <dgm:pt modelId="{5B31BF25-8F6B-4A19-A701-A7B5334DF01F}" type="parTrans" cxnId="{BD3B2795-854C-4A03-8143-A06CEC79F423}">
      <dgm:prSet/>
      <dgm:spPr/>
      <dgm:t>
        <a:bodyPr/>
        <a:lstStyle/>
        <a:p>
          <a:endParaRPr lang="es-EC"/>
        </a:p>
      </dgm:t>
    </dgm:pt>
    <dgm:pt modelId="{9A83D135-91EB-4090-9EFB-C45B0E40221F}" type="sibTrans" cxnId="{BD3B2795-854C-4A03-8143-A06CEC79F423}">
      <dgm:prSet/>
      <dgm:spPr/>
      <dgm:t>
        <a:bodyPr/>
        <a:lstStyle/>
        <a:p>
          <a:endParaRPr lang="es-EC"/>
        </a:p>
      </dgm:t>
    </dgm:pt>
    <dgm:pt modelId="{4F29D8E5-28D1-4B9B-8BA2-BA0F753DCF80}">
      <dgm:prSet/>
      <dgm:spPr/>
      <dgm:t>
        <a:bodyPr anchor="ctr"/>
        <a:lstStyle/>
        <a:p>
          <a:r>
            <a:rPr lang="es-EC" dirty="0" smtClean="0"/>
            <a:t>Ajuste de producción a demanda solvente</a:t>
          </a:r>
          <a:endParaRPr lang="es-EC" dirty="0"/>
        </a:p>
      </dgm:t>
    </dgm:pt>
    <dgm:pt modelId="{AB114F49-EEDA-4F99-911B-8DFEF54DAE68}" type="parTrans" cxnId="{5AD2AC67-831B-4420-8716-DA68FC094583}">
      <dgm:prSet/>
      <dgm:spPr/>
      <dgm:t>
        <a:bodyPr/>
        <a:lstStyle/>
        <a:p>
          <a:endParaRPr lang="es-EC"/>
        </a:p>
      </dgm:t>
    </dgm:pt>
    <dgm:pt modelId="{D1FB8876-0DC2-467B-88C2-B9998BC3A8C3}" type="sibTrans" cxnId="{5AD2AC67-831B-4420-8716-DA68FC094583}">
      <dgm:prSet/>
      <dgm:spPr/>
      <dgm:t>
        <a:bodyPr/>
        <a:lstStyle/>
        <a:p>
          <a:endParaRPr lang="es-EC"/>
        </a:p>
      </dgm:t>
    </dgm:pt>
    <dgm:pt modelId="{364F5F8F-0C25-450A-A331-D150D743F918}" type="pres">
      <dgm:prSet presAssocID="{DD540926-E6DA-4181-BD43-158FBFA88D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AAE3056-D59E-4F71-99A1-7942F4A36FD4}" type="pres">
      <dgm:prSet presAssocID="{DD540926-E6DA-4181-BD43-158FBFA88DC7}" presName="tSp" presStyleCnt="0"/>
      <dgm:spPr/>
      <dgm:t>
        <a:bodyPr/>
        <a:lstStyle/>
        <a:p>
          <a:endParaRPr lang="es-EC"/>
        </a:p>
      </dgm:t>
    </dgm:pt>
    <dgm:pt modelId="{4F7DFD5C-26F4-4A8B-B2AC-C14D89D3A473}" type="pres">
      <dgm:prSet presAssocID="{DD540926-E6DA-4181-BD43-158FBFA88DC7}" presName="bSp" presStyleCnt="0"/>
      <dgm:spPr/>
      <dgm:t>
        <a:bodyPr/>
        <a:lstStyle/>
        <a:p>
          <a:endParaRPr lang="es-EC"/>
        </a:p>
      </dgm:t>
    </dgm:pt>
    <dgm:pt modelId="{20F27137-2385-4D37-A65F-A8B3C04F04B5}" type="pres">
      <dgm:prSet presAssocID="{DD540926-E6DA-4181-BD43-158FBFA88DC7}" presName="process" presStyleCnt="0"/>
      <dgm:spPr/>
      <dgm:t>
        <a:bodyPr/>
        <a:lstStyle/>
        <a:p>
          <a:endParaRPr lang="es-EC"/>
        </a:p>
      </dgm:t>
    </dgm:pt>
    <dgm:pt modelId="{6CFBA1A8-F6AE-475B-9137-CD5E194DA261}" type="pres">
      <dgm:prSet presAssocID="{A834130B-0E2D-4FB6-8EB6-FA9194280A5F}" presName="composite1" presStyleCnt="0"/>
      <dgm:spPr/>
      <dgm:t>
        <a:bodyPr/>
        <a:lstStyle/>
        <a:p>
          <a:endParaRPr lang="es-EC"/>
        </a:p>
      </dgm:t>
    </dgm:pt>
    <dgm:pt modelId="{3B9EDB76-7940-4576-9763-CADB49750ED9}" type="pres">
      <dgm:prSet presAssocID="{A834130B-0E2D-4FB6-8EB6-FA9194280A5F}" presName="dummyNode1" presStyleLbl="node1" presStyleIdx="0" presStyleCnt="4"/>
      <dgm:spPr/>
      <dgm:t>
        <a:bodyPr/>
        <a:lstStyle/>
        <a:p>
          <a:endParaRPr lang="es-EC"/>
        </a:p>
      </dgm:t>
    </dgm:pt>
    <dgm:pt modelId="{19AC0E71-F178-493D-85C0-CE05658BBBBC}" type="pres">
      <dgm:prSet presAssocID="{A834130B-0E2D-4FB6-8EB6-FA9194280A5F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53F405-5BAA-49B0-9913-471267E4A3EF}" type="pres">
      <dgm:prSet presAssocID="{A834130B-0E2D-4FB6-8EB6-FA9194280A5F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64052E-2261-4760-A224-2188E2176A39}" type="pres">
      <dgm:prSet presAssocID="{A834130B-0E2D-4FB6-8EB6-FA9194280A5F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68DE79-7539-46CE-9AD2-3714B7A1EAC3}" type="pres">
      <dgm:prSet presAssocID="{A834130B-0E2D-4FB6-8EB6-FA9194280A5F}" presName="connSite1" presStyleCnt="0"/>
      <dgm:spPr/>
      <dgm:t>
        <a:bodyPr/>
        <a:lstStyle/>
        <a:p>
          <a:endParaRPr lang="es-EC"/>
        </a:p>
      </dgm:t>
    </dgm:pt>
    <dgm:pt modelId="{3D1F679C-0CBA-46F3-B87D-807AE19E28E2}" type="pres">
      <dgm:prSet presAssocID="{7EB52264-574B-4C20-889A-662CECF8EFAF}" presName="Name9" presStyleLbl="sibTrans2D1" presStyleIdx="0" presStyleCnt="3"/>
      <dgm:spPr/>
      <dgm:t>
        <a:bodyPr/>
        <a:lstStyle/>
        <a:p>
          <a:endParaRPr lang="es-EC"/>
        </a:p>
      </dgm:t>
    </dgm:pt>
    <dgm:pt modelId="{F30A1EA1-A431-4110-B128-52F3DE8BF7AE}" type="pres">
      <dgm:prSet presAssocID="{0FA2EFA8-B61E-4C03-9B84-69192A9BFCBD}" presName="composite2" presStyleCnt="0"/>
      <dgm:spPr/>
      <dgm:t>
        <a:bodyPr/>
        <a:lstStyle/>
        <a:p>
          <a:endParaRPr lang="es-EC"/>
        </a:p>
      </dgm:t>
    </dgm:pt>
    <dgm:pt modelId="{31A19C9D-BBFF-4878-92E2-477F6699768E}" type="pres">
      <dgm:prSet presAssocID="{0FA2EFA8-B61E-4C03-9B84-69192A9BFCBD}" presName="dummyNode2" presStyleLbl="node1" presStyleIdx="0" presStyleCnt="4"/>
      <dgm:spPr/>
      <dgm:t>
        <a:bodyPr/>
        <a:lstStyle/>
        <a:p>
          <a:endParaRPr lang="es-EC"/>
        </a:p>
      </dgm:t>
    </dgm:pt>
    <dgm:pt modelId="{1D219B16-F7F5-46AA-A718-85FD5C53DF21}" type="pres">
      <dgm:prSet presAssocID="{0FA2EFA8-B61E-4C03-9B84-69192A9BFCBD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7A0C20-1C80-40A2-B7EE-29B6958B3D98}" type="pres">
      <dgm:prSet presAssocID="{0FA2EFA8-B61E-4C03-9B84-69192A9BFCBD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E119F1-FA45-4F99-98AF-27ADE87D454A}" type="pres">
      <dgm:prSet presAssocID="{0FA2EFA8-B61E-4C03-9B84-69192A9BFCBD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F1AEBF-F613-40C0-BE4F-E707084F0D04}" type="pres">
      <dgm:prSet presAssocID="{0FA2EFA8-B61E-4C03-9B84-69192A9BFCBD}" presName="connSite2" presStyleCnt="0"/>
      <dgm:spPr/>
      <dgm:t>
        <a:bodyPr/>
        <a:lstStyle/>
        <a:p>
          <a:endParaRPr lang="es-EC"/>
        </a:p>
      </dgm:t>
    </dgm:pt>
    <dgm:pt modelId="{A66C8435-7CE8-4047-B461-E7B35973946D}" type="pres">
      <dgm:prSet presAssocID="{ACCAEB90-EC7C-46A5-A28A-1C4319349930}" presName="Name18" presStyleLbl="sibTrans2D1" presStyleIdx="1" presStyleCnt="3"/>
      <dgm:spPr/>
      <dgm:t>
        <a:bodyPr/>
        <a:lstStyle/>
        <a:p>
          <a:endParaRPr lang="es-EC"/>
        </a:p>
      </dgm:t>
    </dgm:pt>
    <dgm:pt modelId="{B82A087D-02CE-4EB5-B49C-66F634073508}" type="pres">
      <dgm:prSet presAssocID="{78A8CDC2-80F7-4897-8585-657F34D90FCF}" presName="composite1" presStyleCnt="0"/>
      <dgm:spPr/>
      <dgm:t>
        <a:bodyPr/>
        <a:lstStyle/>
        <a:p>
          <a:endParaRPr lang="es-EC"/>
        </a:p>
      </dgm:t>
    </dgm:pt>
    <dgm:pt modelId="{EA198533-D223-4C1D-8A8D-C03FB8771AF8}" type="pres">
      <dgm:prSet presAssocID="{78A8CDC2-80F7-4897-8585-657F34D90FCF}" presName="dummyNode1" presStyleLbl="node1" presStyleIdx="1" presStyleCnt="4"/>
      <dgm:spPr/>
      <dgm:t>
        <a:bodyPr/>
        <a:lstStyle/>
        <a:p>
          <a:endParaRPr lang="es-EC"/>
        </a:p>
      </dgm:t>
    </dgm:pt>
    <dgm:pt modelId="{22BA79DD-0EE4-42DA-8C4E-46FC3A772D7F}" type="pres">
      <dgm:prSet presAssocID="{78A8CDC2-80F7-4897-8585-657F34D90FCF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337263-E6CA-4C6B-9C04-FDCD39E812AA}" type="pres">
      <dgm:prSet presAssocID="{78A8CDC2-80F7-4897-8585-657F34D90FCF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B6E5A2-3B6E-4F54-BF01-C868BDF78D8C}" type="pres">
      <dgm:prSet presAssocID="{78A8CDC2-80F7-4897-8585-657F34D90FCF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829BA9-75D4-4D01-99B4-BF68930A4492}" type="pres">
      <dgm:prSet presAssocID="{78A8CDC2-80F7-4897-8585-657F34D90FCF}" presName="connSite1" presStyleCnt="0"/>
      <dgm:spPr/>
      <dgm:t>
        <a:bodyPr/>
        <a:lstStyle/>
        <a:p>
          <a:endParaRPr lang="es-EC"/>
        </a:p>
      </dgm:t>
    </dgm:pt>
    <dgm:pt modelId="{99D86D7E-3447-4166-AEC8-9014BC3A5A4B}" type="pres">
      <dgm:prSet presAssocID="{76BC9ABB-7CCF-40D4-BEE6-D42F8B710100}" presName="Name9" presStyleLbl="sibTrans2D1" presStyleIdx="2" presStyleCnt="3"/>
      <dgm:spPr/>
      <dgm:t>
        <a:bodyPr/>
        <a:lstStyle/>
        <a:p>
          <a:endParaRPr lang="es-EC"/>
        </a:p>
      </dgm:t>
    </dgm:pt>
    <dgm:pt modelId="{305BCBB6-0E6B-4CD6-9292-CA55413EAB77}" type="pres">
      <dgm:prSet presAssocID="{F7DA9A93-8203-4337-B9D5-EA0D8B7ECCCF}" presName="composite2" presStyleCnt="0"/>
      <dgm:spPr/>
      <dgm:t>
        <a:bodyPr/>
        <a:lstStyle/>
        <a:p>
          <a:endParaRPr lang="es-EC"/>
        </a:p>
      </dgm:t>
    </dgm:pt>
    <dgm:pt modelId="{99E1842F-0B28-4E28-881A-B44F5813FE32}" type="pres">
      <dgm:prSet presAssocID="{F7DA9A93-8203-4337-B9D5-EA0D8B7ECCCF}" presName="dummyNode2" presStyleLbl="node1" presStyleIdx="2" presStyleCnt="4"/>
      <dgm:spPr/>
      <dgm:t>
        <a:bodyPr/>
        <a:lstStyle/>
        <a:p>
          <a:endParaRPr lang="es-EC"/>
        </a:p>
      </dgm:t>
    </dgm:pt>
    <dgm:pt modelId="{7A81CEBA-9F1D-4C43-A1D0-086816EEBCF8}" type="pres">
      <dgm:prSet presAssocID="{F7DA9A93-8203-4337-B9D5-EA0D8B7ECCCF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000F94-C0DC-4020-BC2C-1CA71E0568EF}" type="pres">
      <dgm:prSet presAssocID="{F7DA9A93-8203-4337-B9D5-EA0D8B7ECCCF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36E5E7-4FB5-4A8D-B1DE-3D16D0FA76CA}" type="pres">
      <dgm:prSet presAssocID="{F7DA9A93-8203-4337-B9D5-EA0D8B7ECCCF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F7159B-9BF6-4B5E-9BAB-D73AFC4F4ABA}" type="pres">
      <dgm:prSet presAssocID="{F7DA9A93-8203-4337-B9D5-EA0D8B7ECCCF}" presName="connSite2" presStyleCnt="0"/>
      <dgm:spPr/>
      <dgm:t>
        <a:bodyPr/>
        <a:lstStyle/>
        <a:p>
          <a:endParaRPr lang="es-EC"/>
        </a:p>
      </dgm:t>
    </dgm:pt>
  </dgm:ptLst>
  <dgm:cxnLst>
    <dgm:cxn modelId="{977E4F50-3054-4D53-B2FE-3B1F268F80D1}" type="presOf" srcId="{ACCAEB90-EC7C-46A5-A28A-1C4319349930}" destId="{A66C8435-7CE8-4047-B461-E7B35973946D}" srcOrd="0" destOrd="0" presId="urn:microsoft.com/office/officeart/2005/8/layout/hProcess4"/>
    <dgm:cxn modelId="{F1E9C75D-FAD9-443C-88D7-89CB9EF7CA68}" type="presOf" srcId="{F9540D2F-51EB-4315-9C6D-14D57D55BDAD}" destId="{19AC0E71-F178-493D-85C0-CE05658BBBBC}" srcOrd="0" destOrd="1" presId="urn:microsoft.com/office/officeart/2005/8/layout/hProcess4"/>
    <dgm:cxn modelId="{A6255E3E-9D51-459C-BED7-CC1739B3A3F3}" srcId="{DD540926-E6DA-4181-BD43-158FBFA88DC7}" destId="{A834130B-0E2D-4FB6-8EB6-FA9194280A5F}" srcOrd="0" destOrd="0" parTransId="{4C03E540-02DC-456F-942F-FE56C4019A3F}" sibTransId="{7EB52264-574B-4C20-889A-662CECF8EFAF}"/>
    <dgm:cxn modelId="{490D6164-0152-4172-9549-C7FE8AA265DA}" type="presOf" srcId="{4F29D8E5-28D1-4B9B-8BA2-BA0F753DCF80}" destId="{7A81CEBA-9F1D-4C43-A1D0-086816EEBCF8}" srcOrd="0" destOrd="1" presId="urn:microsoft.com/office/officeart/2005/8/layout/hProcess4"/>
    <dgm:cxn modelId="{CFE690A6-8007-4E9B-AE62-BFA8ACD75B32}" type="presOf" srcId="{30D9DC1C-B46B-4390-8044-FB91CD75D044}" destId="{1D219B16-F7F5-46AA-A718-85FD5C53DF21}" srcOrd="0" destOrd="1" presId="urn:microsoft.com/office/officeart/2005/8/layout/hProcess4"/>
    <dgm:cxn modelId="{38D4B1D3-1219-4D2A-82B2-5E779AF087E7}" type="presOf" srcId="{0FA2EFA8-B61E-4C03-9B84-69192A9BFCBD}" destId="{D3E119F1-FA45-4F99-98AF-27ADE87D454A}" srcOrd="0" destOrd="0" presId="urn:microsoft.com/office/officeart/2005/8/layout/hProcess4"/>
    <dgm:cxn modelId="{E9389581-2EDD-4716-AF0E-70062CF7FFD7}" type="presOf" srcId="{76F7E7FD-15D4-4295-92D0-1646C92E00D9}" destId="{22BA79DD-0EE4-42DA-8C4E-46FC3A772D7F}" srcOrd="0" destOrd="1" presId="urn:microsoft.com/office/officeart/2005/8/layout/hProcess4"/>
    <dgm:cxn modelId="{02653471-8EE9-41AF-9F14-5DEDF6F2A66F}" srcId="{0FA2EFA8-B61E-4C03-9B84-69192A9BFCBD}" destId="{33E837CC-5A4E-4E55-8F52-E3A3B39CEDBD}" srcOrd="0" destOrd="0" parTransId="{899E4B76-650B-47BB-AABD-A170D64FAB24}" sibTransId="{CB3251E7-7442-48B5-89F0-4AB092967AFC}"/>
    <dgm:cxn modelId="{750D615B-8149-401C-ABCA-85CD28309991}" srcId="{A834130B-0E2D-4FB6-8EB6-FA9194280A5F}" destId="{F0131419-9C9C-42F0-98ED-996FEBE9550B}" srcOrd="2" destOrd="0" parTransId="{DFFD0C3C-B5F3-49C9-A20D-83112536E03F}" sibTransId="{0B317DB8-A7AE-447B-AE61-58C2C8C96E1F}"/>
    <dgm:cxn modelId="{6642660A-4068-4C55-98AD-E94461FFB567}" srcId="{DD540926-E6DA-4181-BD43-158FBFA88DC7}" destId="{0FA2EFA8-B61E-4C03-9B84-69192A9BFCBD}" srcOrd="1" destOrd="0" parTransId="{8489EC53-0981-4369-8792-CCED3F0A0F88}" sibTransId="{ACCAEB90-EC7C-46A5-A28A-1C4319349930}"/>
    <dgm:cxn modelId="{EA5CBB66-4400-4DE4-8E33-B4F5B93471AE}" type="presOf" srcId="{76BC9ABB-7CCF-40D4-BEE6-D42F8B710100}" destId="{99D86D7E-3447-4166-AEC8-9014BC3A5A4B}" srcOrd="0" destOrd="0" presId="urn:microsoft.com/office/officeart/2005/8/layout/hProcess4"/>
    <dgm:cxn modelId="{111802F3-7F33-4FB8-AE9C-EA7F6C566774}" type="presOf" srcId="{33E837CC-5A4E-4E55-8F52-E3A3B39CEDBD}" destId="{1D219B16-F7F5-46AA-A718-85FD5C53DF21}" srcOrd="0" destOrd="0" presId="urn:microsoft.com/office/officeart/2005/8/layout/hProcess4"/>
    <dgm:cxn modelId="{D5121D3C-BA3A-4BB6-A8DE-099441084F51}" type="presOf" srcId="{76F7E7FD-15D4-4295-92D0-1646C92E00D9}" destId="{B7337263-E6CA-4C6B-9C04-FDCD39E812AA}" srcOrd="1" destOrd="1" presId="urn:microsoft.com/office/officeart/2005/8/layout/hProcess4"/>
    <dgm:cxn modelId="{8D5749AC-1DE6-4DC3-8F21-D78DC6B1D1FC}" srcId="{DD540926-E6DA-4181-BD43-158FBFA88DC7}" destId="{F7DA9A93-8203-4337-B9D5-EA0D8B7ECCCF}" srcOrd="3" destOrd="0" parTransId="{00DE4921-CA3A-4A3B-88F4-456D1CC20FFC}" sibTransId="{E4C58663-C11D-4421-93D8-78A3D48EA600}"/>
    <dgm:cxn modelId="{5AD2AC67-831B-4420-8716-DA68FC094583}" srcId="{F7DA9A93-8203-4337-B9D5-EA0D8B7ECCCF}" destId="{4F29D8E5-28D1-4B9B-8BA2-BA0F753DCF80}" srcOrd="1" destOrd="0" parTransId="{AB114F49-EEDA-4F99-911B-8DFEF54DAE68}" sibTransId="{D1FB8876-0DC2-467B-88C2-B9998BC3A8C3}"/>
    <dgm:cxn modelId="{9D4C92DC-1595-4916-B62C-870EEEEB5640}" type="presOf" srcId="{0CBA0CE3-5E1E-4A21-90B1-E5B1323DF444}" destId="{887A0C20-1C80-40A2-B7EE-29B6958B3D98}" srcOrd="1" destOrd="2" presId="urn:microsoft.com/office/officeart/2005/8/layout/hProcess4"/>
    <dgm:cxn modelId="{CE4500CC-0BB5-4350-86AA-C025F088C640}" type="presOf" srcId="{F7DA9A93-8203-4337-B9D5-EA0D8B7ECCCF}" destId="{0636E5E7-4FB5-4A8D-B1DE-3D16D0FA76CA}" srcOrd="0" destOrd="0" presId="urn:microsoft.com/office/officeart/2005/8/layout/hProcess4"/>
    <dgm:cxn modelId="{BD3B2795-854C-4A03-8143-A06CEC79F423}" srcId="{0FA2EFA8-B61E-4C03-9B84-69192A9BFCBD}" destId="{0CBA0CE3-5E1E-4A21-90B1-E5B1323DF444}" srcOrd="2" destOrd="0" parTransId="{5B31BF25-8F6B-4A19-A701-A7B5334DF01F}" sibTransId="{9A83D135-91EB-4090-9EFB-C45B0E40221F}"/>
    <dgm:cxn modelId="{62F714B1-26E0-43A1-9A20-A576CB385F1B}" type="presOf" srcId="{33E837CC-5A4E-4E55-8F52-E3A3B39CEDBD}" destId="{887A0C20-1C80-40A2-B7EE-29B6958B3D98}" srcOrd="1" destOrd="0" presId="urn:microsoft.com/office/officeart/2005/8/layout/hProcess4"/>
    <dgm:cxn modelId="{0F15ED07-567C-43F5-8332-2E4C63B94747}" type="presOf" srcId="{6139B023-FE0D-4F16-A518-9360A1E37813}" destId="{7A81CEBA-9F1D-4C43-A1D0-086816EEBCF8}" srcOrd="0" destOrd="0" presId="urn:microsoft.com/office/officeart/2005/8/layout/hProcess4"/>
    <dgm:cxn modelId="{7C189A84-31DC-4271-A363-7E14BC127068}" srcId="{F7DA9A93-8203-4337-B9D5-EA0D8B7ECCCF}" destId="{6139B023-FE0D-4F16-A518-9360A1E37813}" srcOrd="0" destOrd="0" parTransId="{910657DE-4750-4CB6-8B33-6AF6216B2ADE}" sibTransId="{28A5B935-90CC-43ED-8862-D5570F4FAAB8}"/>
    <dgm:cxn modelId="{E36BBD13-7F65-4E6B-BB20-6D406FC11CEC}" type="presOf" srcId="{3AFF80D7-A45F-4368-82C6-45DC33712634}" destId="{22BA79DD-0EE4-42DA-8C4E-46FC3A772D7F}" srcOrd="0" destOrd="0" presId="urn:microsoft.com/office/officeart/2005/8/layout/hProcess4"/>
    <dgm:cxn modelId="{2DED6B86-60AE-462F-8C4E-7DAB75260B9C}" type="presOf" srcId="{3AFF80D7-A45F-4368-82C6-45DC33712634}" destId="{B7337263-E6CA-4C6B-9C04-FDCD39E812AA}" srcOrd="1" destOrd="0" presId="urn:microsoft.com/office/officeart/2005/8/layout/hProcess4"/>
    <dgm:cxn modelId="{F17AB55C-EA0B-4FCA-B278-E9694B6C7928}" srcId="{78A8CDC2-80F7-4897-8585-657F34D90FCF}" destId="{76F7E7FD-15D4-4295-92D0-1646C92E00D9}" srcOrd="1" destOrd="0" parTransId="{315FE0FC-D9FF-46BF-B188-803AFEC3A643}" sibTransId="{F59CEE06-4085-41BD-ABB5-E51E72D170E8}"/>
    <dgm:cxn modelId="{2E2E9040-60FD-4C7A-8D21-7CCF75D38E5A}" type="presOf" srcId="{DD9A875F-CAF6-4607-AE63-CD630CD4CFD8}" destId="{CE53F405-5BAA-49B0-9913-471267E4A3EF}" srcOrd="1" destOrd="0" presId="urn:microsoft.com/office/officeart/2005/8/layout/hProcess4"/>
    <dgm:cxn modelId="{80D6B4A0-11AD-4D80-8E85-B6D2AE47D9F0}" srcId="{A834130B-0E2D-4FB6-8EB6-FA9194280A5F}" destId="{F9540D2F-51EB-4315-9C6D-14D57D55BDAD}" srcOrd="1" destOrd="0" parTransId="{2367DAE1-14C0-4F5F-90A5-F7C6EC617872}" sibTransId="{E65A1B5A-9100-4499-94F5-BDD583705F54}"/>
    <dgm:cxn modelId="{1C09F977-6B09-420D-93C0-6BBF0A284ED2}" srcId="{A834130B-0E2D-4FB6-8EB6-FA9194280A5F}" destId="{DD9A875F-CAF6-4607-AE63-CD630CD4CFD8}" srcOrd="0" destOrd="0" parTransId="{E5BCC3FE-3241-42A1-A360-E13EBDE37178}" sibTransId="{471B6DEB-1619-4640-9734-8B60C2AA4041}"/>
    <dgm:cxn modelId="{502834C2-5553-43C0-83E6-C1E2088E5E0C}" type="presOf" srcId="{78A8CDC2-80F7-4897-8585-657F34D90FCF}" destId="{02B6E5A2-3B6E-4F54-BF01-C868BDF78D8C}" srcOrd="0" destOrd="0" presId="urn:microsoft.com/office/officeart/2005/8/layout/hProcess4"/>
    <dgm:cxn modelId="{E5C9788E-9F1E-4D7C-A661-E583A0BB335A}" srcId="{78A8CDC2-80F7-4897-8585-657F34D90FCF}" destId="{3AFF80D7-A45F-4368-82C6-45DC33712634}" srcOrd="0" destOrd="0" parTransId="{BA7AF1E5-CB4F-47BF-8A31-E86BA751B12B}" sibTransId="{49A96164-3B69-483D-B8DF-4F6F3A091AFC}"/>
    <dgm:cxn modelId="{872A26C3-ABE7-49B0-8815-B705C71990AE}" type="presOf" srcId="{DD540926-E6DA-4181-BD43-158FBFA88DC7}" destId="{364F5F8F-0C25-450A-A331-D150D743F918}" srcOrd="0" destOrd="0" presId="urn:microsoft.com/office/officeart/2005/8/layout/hProcess4"/>
    <dgm:cxn modelId="{C9F5EABE-D6D7-448B-AB53-81EA63C8CFD9}" type="presOf" srcId="{F0131419-9C9C-42F0-98ED-996FEBE9550B}" destId="{19AC0E71-F178-493D-85C0-CE05658BBBBC}" srcOrd="0" destOrd="2" presId="urn:microsoft.com/office/officeart/2005/8/layout/hProcess4"/>
    <dgm:cxn modelId="{ADE7656F-A245-464B-AC9C-421A832D4188}" type="presOf" srcId="{7EB52264-574B-4C20-889A-662CECF8EFAF}" destId="{3D1F679C-0CBA-46F3-B87D-807AE19E28E2}" srcOrd="0" destOrd="0" presId="urn:microsoft.com/office/officeart/2005/8/layout/hProcess4"/>
    <dgm:cxn modelId="{7EC7C78B-917E-4924-88A7-E19B4DA160BE}" srcId="{DD540926-E6DA-4181-BD43-158FBFA88DC7}" destId="{78A8CDC2-80F7-4897-8585-657F34D90FCF}" srcOrd="2" destOrd="0" parTransId="{54D5FB0F-DCA6-4261-BD8F-39C09AB563BA}" sibTransId="{76BC9ABB-7CCF-40D4-BEE6-D42F8B710100}"/>
    <dgm:cxn modelId="{7C753CCA-BBAB-4AA2-BCC3-69A08F616FF8}" type="presOf" srcId="{DD9A875F-CAF6-4607-AE63-CD630CD4CFD8}" destId="{19AC0E71-F178-493D-85C0-CE05658BBBBC}" srcOrd="0" destOrd="0" presId="urn:microsoft.com/office/officeart/2005/8/layout/hProcess4"/>
    <dgm:cxn modelId="{7C924230-B6F0-46F9-B5D2-754BA99C9243}" type="presOf" srcId="{A834130B-0E2D-4FB6-8EB6-FA9194280A5F}" destId="{F164052E-2261-4760-A224-2188E2176A39}" srcOrd="0" destOrd="0" presId="urn:microsoft.com/office/officeart/2005/8/layout/hProcess4"/>
    <dgm:cxn modelId="{803605BD-69D9-4B98-BE76-F730A6CDD6AD}" type="presOf" srcId="{6139B023-FE0D-4F16-A518-9360A1E37813}" destId="{CA000F94-C0DC-4020-BC2C-1CA71E0568EF}" srcOrd="1" destOrd="0" presId="urn:microsoft.com/office/officeart/2005/8/layout/hProcess4"/>
    <dgm:cxn modelId="{0AC21460-8B72-4AD2-8D99-2D81485DAAA8}" type="presOf" srcId="{F9540D2F-51EB-4315-9C6D-14D57D55BDAD}" destId="{CE53F405-5BAA-49B0-9913-471267E4A3EF}" srcOrd="1" destOrd="1" presId="urn:microsoft.com/office/officeart/2005/8/layout/hProcess4"/>
    <dgm:cxn modelId="{7CD48ADE-F9D0-4F30-B8A4-4BF9BED11B19}" type="presOf" srcId="{4F29D8E5-28D1-4B9B-8BA2-BA0F753DCF80}" destId="{CA000F94-C0DC-4020-BC2C-1CA71E0568EF}" srcOrd="1" destOrd="1" presId="urn:microsoft.com/office/officeart/2005/8/layout/hProcess4"/>
    <dgm:cxn modelId="{652F4EFA-5BCB-42E6-96DE-4792690FD555}" type="presOf" srcId="{30D9DC1C-B46B-4390-8044-FB91CD75D044}" destId="{887A0C20-1C80-40A2-B7EE-29B6958B3D98}" srcOrd="1" destOrd="1" presId="urn:microsoft.com/office/officeart/2005/8/layout/hProcess4"/>
    <dgm:cxn modelId="{A16788EF-40E8-41E5-A361-3D5F604B55F2}" srcId="{0FA2EFA8-B61E-4C03-9B84-69192A9BFCBD}" destId="{30D9DC1C-B46B-4390-8044-FB91CD75D044}" srcOrd="1" destOrd="0" parTransId="{701DAD2C-55FB-44C3-B1D3-1ECABBBF836E}" sibTransId="{3A47BCA2-04F9-45CF-9B1D-4CE5B9E4EE33}"/>
    <dgm:cxn modelId="{592FA474-EA24-4608-A4DD-48B572A73BFC}" type="presOf" srcId="{0CBA0CE3-5E1E-4A21-90B1-E5B1323DF444}" destId="{1D219B16-F7F5-46AA-A718-85FD5C53DF21}" srcOrd="0" destOrd="2" presId="urn:microsoft.com/office/officeart/2005/8/layout/hProcess4"/>
    <dgm:cxn modelId="{B5B2602C-FB71-41C6-BAD5-A994E3850EB6}" type="presOf" srcId="{F0131419-9C9C-42F0-98ED-996FEBE9550B}" destId="{CE53F405-5BAA-49B0-9913-471267E4A3EF}" srcOrd="1" destOrd="2" presId="urn:microsoft.com/office/officeart/2005/8/layout/hProcess4"/>
    <dgm:cxn modelId="{2DCFA2F0-FBF7-4D32-BA24-7F03C9AC1121}" type="presParOf" srcId="{364F5F8F-0C25-450A-A331-D150D743F918}" destId="{CAAE3056-D59E-4F71-99A1-7942F4A36FD4}" srcOrd="0" destOrd="0" presId="urn:microsoft.com/office/officeart/2005/8/layout/hProcess4"/>
    <dgm:cxn modelId="{D0F067DD-E1DC-4B75-AC2B-421B764E0E1C}" type="presParOf" srcId="{364F5F8F-0C25-450A-A331-D150D743F918}" destId="{4F7DFD5C-26F4-4A8B-B2AC-C14D89D3A473}" srcOrd="1" destOrd="0" presId="urn:microsoft.com/office/officeart/2005/8/layout/hProcess4"/>
    <dgm:cxn modelId="{1F761513-6E82-4925-9BCE-ACDE3FAFEE52}" type="presParOf" srcId="{364F5F8F-0C25-450A-A331-D150D743F918}" destId="{20F27137-2385-4D37-A65F-A8B3C04F04B5}" srcOrd="2" destOrd="0" presId="urn:microsoft.com/office/officeart/2005/8/layout/hProcess4"/>
    <dgm:cxn modelId="{3DC90D85-DEEF-4D90-A85F-C48218BEBFE4}" type="presParOf" srcId="{20F27137-2385-4D37-A65F-A8B3C04F04B5}" destId="{6CFBA1A8-F6AE-475B-9137-CD5E194DA261}" srcOrd="0" destOrd="0" presId="urn:microsoft.com/office/officeart/2005/8/layout/hProcess4"/>
    <dgm:cxn modelId="{CD3DEBF3-420E-4019-A3C9-7E073E27F63D}" type="presParOf" srcId="{6CFBA1A8-F6AE-475B-9137-CD5E194DA261}" destId="{3B9EDB76-7940-4576-9763-CADB49750ED9}" srcOrd="0" destOrd="0" presId="urn:microsoft.com/office/officeart/2005/8/layout/hProcess4"/>
    <dgm:cxn modelId="{88208D97-B9BC-4B4D-B0E2-1EC79E4EBF2E}" type="presParOf" srcId="{6CFBA1A8-F6AE-475B-9137-CD5E194DA261}" destId="{19AC0E71-F178-493D-85C0-CE05658BBBBC}" srcOrd="1" destOrd="0" presId="urn:microsoft.com/office/officeart/2005/8/layout/hProcess4"/>
    <dgm:cxn modelId="{46746AF6-B658-4A6E-8222-148E09CEDFFD}" type="presParOf" srcId="{6CFBA1A8-F6AE-475B-9137-CD5E194DA261}" destId="{CE53F405-5BAA-49B0-9913-471267E4A3EF}" srcOrd="2" destOrd="0" presId="urn:microsoft.com/office/officeart/2005/8/layout/hProcess4"/>
    <dgm:cxn modelId="{1987DCD3-4C8E-4388-9DF4-7D9DF65B27DE}" type="presParOf" srcId="{6CFBA1A8-F6AE-475B-9137-CD5E194DA261}" destId="{F164052E-2261-4760-A224-2188E2176A39}" srcOrd="3" destOrd="0" presId="urn:microsoft.com/office/officeart/2005/8/layout/hProcess4"/>
    <dgm:cxn modelId="{C242BC96-797D-4C54-88E6-3A7B44874063}" type="presParOf" srcId="{6CFBA1A8-F6AE-475B-9137-CD5E194DA261}" destId="{2968DE79-7539-46CE-9AD2-3714B7A1EAC3}" srcOrd="4" destOrd="0" presId="urn:microsoft.com/office/officeart/2005/8/layout/hProcess4"/>
    <dgm:cxn modelId="{F3394F90-6DF3-4EC8-ACBB-C84AE44E8970}" type="presParOf" srcId="{20F27137-2385-4D37-A65F-A8B3C04F04B5}" destId="{3D1F679C-0CBA-46F3-B87D-807AE19E28E2}" srcOrd="1" destOrd="0" presId="urn:microsoft.com/office/officeart/2005/8/layout/hProcess4"/>
    <dgm:cxn modelId="{905EA1F3-66E5-4DA6-A58D-FBB96FDBC0D5}" type="presParOf" srcId="{20F27137-2385-4D37-A65F-A8B3C04F04B5}" destId="{F30A1EA1-A431-4110-B128-52F3DE8BF7AE}" srcOrd="2" destOrd="0" presId="urn:microsoft.com/office/officeart/2005/8/layout/hProcess4"/>
    <dgm:cxn modelId="{30EFB3CB-37FF-4381-9A34-B203E2C31E93}" type="presParOf" srcId="{F30A1EA1-A431-4110-B128-52F3DE8BF7AE}" destId="{31A19C9D-BBFF-4878-92E2-477F6699768E}" srcOrd="0" destOrd="0" presId="urn:microsoft.com/office/officeart/2005/8/layout/hProcess4"/>
    <dgm:cxn modelId="{01867C33-CFE3-4727-BDEC-A7EC5CD42822}" type="presParOf" srcId="{F30A1EA1-A431-4110-B128-52F3DE8BF7AE}" destId="{1D219B16-F7F5-46AA-A718-85FD5C53DF21}" srcOrd="1" destOrd="0" presId="urn:microsoft.com/office/officeart/2005/8/layout/hProcess4"/>
    <dgm:cxn modelId="{61A62625-C58D-47BF-B02A-95038F3F5752}" type="presParOf" srcId="{F30A1EA1-A431-4110-B128-52F3DE8BF7AE}" destId="{887A0C20-1C80-40A2-B7EE-29B6958B3D98}" srcOrd="2" destOrd="0" presId="urn:microsoft.com/office/officeart/2005/8/layout/hProcess4"/>
    <dgm:cxn modelId="{727EF83F-62C7-4FDF-8B4B-C1D5B743F46F}" type="presParOf" srcId="{F30A1EA1-A431-4110-B128-52F3DE8BF7AE}" destId="{D3E119F1-FA45-4F99-98AF-27ADE87D454A}" srcOrd="3" destOrd="0" presId="urn:microsoft.com/office/officeart/2005/8/layout/hProcess4"/>
    <dgm:cxn modelId="{E80BCAAD-2160-445D-9DF4-ED92CA4C07F9}" type="presParOf" srcId="{F30A1EA1-A431-4110-B128-52F3DE8BF7AE}" destId="{D7F1AEBF-F613-40C0-BE4F-E707084F0D04}" srcOrd="4" destOrd="0" presId="urn:microsoft.com/office/officeart/2005/8/layout/hProcess4"/>
    <dgm:cxn modelId="{B1A002BC-B501-489D-A8B1-772CDA20ABEE}" type="presParOf" srcId="{20F27137-2385-4D37-A65F-A8B3C04F04B5}" destId="{A66C8435-7CE8-4047-B461-E7B35973946D}" srcOrd="3" destOrd="0" presId="urn:microsoft.com/office/officeart/2005/8/layout/hProcess4"/>
    <dgm:cxn modelId="{5FA6A60D-259B-4149-9821-FAEC7861550C}" type="presParOf" srcId="{20F27137-2385-4D37-A65F-A8B3C04F04B5}" destId="{B82A087D-02CE-4EB5-B49C-66F634073508}" srcOrd="4" destOrd="0" presId="urn:microsoft.com/office/officeart/2005/8/layout/hProcess4"/>
    <dgm:cxn modelId="{C5C45CAC-601D-4AEA-9692-26E4528779B7}" type="presParOf" srcId="{B82A087D-02CE-4EB5-B49C-66F634073508}" destId="{EA198533-D223-4C1D-8A8D-C03FB8771AF8}" srcOrd="0" destOrd="0" presId="urn:microsoft.com/office/officeart/2005/8/layout/hProcess4"/>
    <dgm:cxn modelId="{018E4367-41DE-4DAD-A7C5-555A43AC4EF1}" type="presParOf" srcId="{B82A087D-02CE-4EB5-B49C-66F634073508}" destId="{22BA79DD-0EE4-42DA-8C4E-46FC3A772D7F}" srcOrd="1" destOrd="0" presId="urn:microsoft.com/office/officeart/2005/8/layout/hProcess4"/>
    <dgm:cxn modelId="{210C85AB-C158-4FBA-950F-3C323BCF0BEA}" type="presParOf" srcId="{B82A087D-02CE-4EB5-B49C-66F634073508}" destId="{B7337263-E6CA-4C6B-9C04-FDCD39E812AA}" srcOrd="2" destOrd="0" presId="urn:microsoft.com/office/officeart/2005/8/layout/hProcess4"/>
    <dgm:cxn modelId="{80559A4B-1A56-4803-B722-8FF490F0328B}" type="presParOf" srcId="{B82A087D-02CE-4EB5-B49C-66F634073508}" destId="{02B6E5A2-3B6E-4F54-BF01-C868BDF78D8C}" srcOrd="3" destOrd="0" presId="urn:microsoft.com/office/officeart/2005/8/layout/hProcess4"/>
    <dgm:cxn modelId="{15B219DD-D3B9-410A-9300-007DD8D1B357}" type="presParOf" srcId="{B82A087D-02CE-4EB5-B49C-66F634073508}" destId="{B1829BA9-75D4-4D01-99B4-BF68930A4492}" srcOrd="4" destOrd="0" presId="urn:microsoft.com/office/officeart/2005/8/layout/hProcess4"/>
    <dgm:cxn modelId="{96300E65-5D6D-4CA7-A24F-E6D4D18F9D92}" type="presParOf" srcId="{20F27137-2385-4D37-A65F-A8B3C04F04B5}" destId="{99D86D7E-3447-4166-AEC8-9014BC3A5A4B}" srcOrd="5" destOrd="0" presId="urn:microsoft.com/office/officeart/2005/8/layout/hProcess4"/>
    <dgm:cxn modelId="{A8C30E36-02CF-4A36-91C1-A3C7100078A4}" type="presParOf" srcId="{20F27137-2385-4D37-A65F-A8B3C04F04B5}" destId="{305BCBB6-0E6B-4CD6-9292-CA55413EAB77}" srcOrd="6" destOrd="0" presId="urn:microsoft.com/office/officeart/2005/8/layout/hProcess4"/>
    <dgm:cxn modelId="{B94DABDC-B064-4CA6-B19B-099CF2796022}" type="presParOf" srcId="{305BCBB6-0E6B-4CD6-9292-CA55413EAB77}" destId="{99E1842F-0B28-4E28-881A-B44F5813FE32}" srcOrd="0" destOrd="0" presId="urn:microsoft.com/office/officeart/2005/8/layout/hProcess4"/>
    <dgm:cxn modelId="{8888107A-4C1D-4449-A825-85B10745D2C8}" type="presParOf" srcId="{305BCBB6-0E6B-4CD6-9292-CA55413EAB77}" destId="{7A81CEBA-9F1D-4C43-A1D0-086816EEBCF8}" srcOrd="1" destOrd="0" presId="urn:microsoft.com/office/officeart/2005/8/layout/hProcess4"/>
    <dgm:cxn modelId="{5AF33B5B-ED3C-4C3A-B86A-0DFE5A195C10}" type="presParOf" srcId="{305BCBB6-0E6B-4CD6-9292-CA55413EAB77}" destId="{CA000F94-C0DC-4020-BC2C-1CA71E0568EF}" srcOrd="2" destOrd="0" presId="urn:microsoft.com/office/officeart/2005/8/layout/hProcess4"/>
    <dgm:cxn modelId="{05ED37D1-EBBD-4A52-BC6D-318A944D4B94}" type="presParOf" srcId="{305BCBB6-0E6B-4CD6-9292-CA55413EAB77}" destId="{0636E5E7-4FB5-4A8D-B1DE-3D16D0FA76CA}" srcOrd="3" destOrd="0" presId="urn:microsoft.com/office/officeart/2005/8/layout/hProcess4"/>
    <dgm:cxn modelId="{6A5F1770-D8BC-405E-BCC5-E85AE931B63D}" type="presParOf" srcId="{305BCBB6-0E6B-4CD6-9292-CA55413EAB77}" destId="{5DF7159B-9BF6-4B5E-9BAB-D73AFC4F4AB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F8AD21-4DB5-46C7-920B-5CEDF15D56F6}" type="doc">
      <dgm:prSet loTypeId="urn:microsoft.com/office/officeart/2005/8/layout/radial5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B117F76D-9AE1-44D5-906F-0872A2C7C37E}">
      <dgm:prSet phldrT="[Texto]" custT="1"/>
      <dgm:spPr/>
      <dgm:t>
        <a:bodyPr/>
        <a:lstStyle/>
        <a:p>
          <a:r>
            <a:rPr lang="es-EC" sz="1800" dirty="0" smtClean="0"/>
            <a:t>Siglo XX</a:t>
          </a:r>
          <a:endParaRPr lang="es-EC" sz="1800" dirty="0"/>
        </a:p>
      </dgm:t>
    </dgm:pt>
    <dgm:pt modelId="{0E2C2ADE-4FFD-4B0E-8164-D6CC9FF725B1}" type="parTrans" cxnId="{F9FB9D9F-DACA-4A3C-B720-268236A2D622}">
      <dgm:prSet/>
      <dgm:spPr/>
      <dgm:t>
        <a:bodyPr/>
        <a:lstStyle/>
        <a:p>
          <a:endParaRPr lang="es-EC"/>
        </a:p>
      </dgm:t>
    </dgm:pt>
    <dgm:pt modelId="{557BC4CC-DA33-49CB-B7A3-569DAF98091A}" type="sibTrans" cxnId="{F9FB9D9F-DACA-4A3C-B720-268236A2D622}">
      <dgm:prSet/>
      <dgm:spPr/>
      <dgm:t>
        <a:bodyPr/>
        <a:lstStyle/>
        <a:p>
          <a:endParaRPr lang="es-EC"/>
        </a:p>
      </dgm:t>
    </dgm:pt>
    <dgm:pt modelId="{97DF28A5-E8A5-40A5-8D5A-375B62CE4E38}">
      <dgm:prSet phldrT="[Texto]"/>
      <dgm:spPr/>
      <dgm:t>
        <a:bodyPr/>
        <a:lstStyle/>
        <a:p>
          <a:r>
            <a:rPr lang="es-EC" dirty="0" smtClean="0"/>
            <a:t>Marketing de Relaciones</a:t>
          </a:r>
          <a:endParaRPr lang="es-EC" dirty="0"/>
        </a:p>
      </dgm:t>
    </dgm:pt>
    <dgm:pt modelId="{A2D9B7E4-A687-43D8-8D62-EC88247A9D1A}" type="parTrans" cxnId="{223B6711-2879-4EF8-B32A-07E2D2FD5A29}">
      <dgm:prSet/>
      <dgm:spPr/>
      <dgm:t>
        <a:bodyPr/>
        <a:lstStyle/>
        <a:p>
          <a:endParaRPr lang="es-EC"/>
        </a:p>
      </dgm:t>
    </dgm:pt>
    <dgm:pt modelId="{B9CBE3EC-11B2-425B-B83F-E6CBE74690F1}" type="sibTrans" cxnId="{223B6711-2879-4EF8-B32A-07E2D2FD5A29}">
      <dgm:prSet/>
      <dgm:spPr/>
      <dgm:t>
        <a:bodyPr/>
        <a:lstStyle/>
        <a:p>
          <a:endParaRPr lang="es-EC"/>
        </a:p>
      </dgm:t>
    </dgm:pt>
    <dgm:pt modelId="{1FCCA497-C62B-4676-8658-644B5B394E58}">
      <dgm:prSet phldrT="[Texto]"/>
      <dgm:spPr/>
      <dgm:t>
        <a:bodyPr/>
        <a:lstStyle/>
        <a:p>
          <a:r>
            <a:rPr lang="es-EC" dirty="0" smtClean="0"/>
            <a:t>Orientación al Mercado</a:t>
          </a:r>
          <a:endParaRPr lang="es-EC" dirty="0"/>
        </a:p>
      </dgm:t>
    </dgm:pt>
    <dgm:pt modelId="{3F45455E-7D1B-4F8C-A81E-BE83289C26AE}" type="parTrans" cxnId="{79DA6968-9BC9-4FDF-9E95-93962AAADE9A}">
      <dgm:prSet/>
      <dgm:spPr/>
      <dgm:t>
        <a:bodyPr/>
        <a:lstStyle/>
        <a:p>
          <a:endParaRPr lang="es-EC"/>
        </a:p>
      </dgm:t>
    </dgm:pt>
    <dgm:pt modelId="{3FDBBED8-360C-4520-9395-677A04B0229F}" type="sibTrans" cxnId="{79DA6968-9BC9-4FDF-9E95-93962AAADE9A}">
      <dgm:prSet/>
      <dgm:spPr/>
      <dgm:t>
        <a:bodyPr/>
        <a:lstStyle/>
        <a:p>
          <a:endParaRPr lang="es-EC"/>
        </a:p>
      </dgm:t>
    </dgm:pt>
    <dgm:pt modelId="{C5CF8A48-190C-4579-B4CD-AF99D22A0B97}">
      <dgm:prSet phldrT="[Texto]"/>
      <dgm:spPr/>
      <dgm:t>
        <a:bodyPr/>
        <a:lstStyle/>
        <a:p>
          <a:r>
            <a:rPr lang="es-EC" dirty="0" smtClean="0"/>
            <a:t>Marketing e Internet</a:t>
          </a:r>
          <a:endParaRPr lang="es-EC" dirty="0"/>
        </a:p>
      </dgm:t>
    </dgm:pt>
    <dgm:pt modelId="{E736DDA6-D2F8-44AA-8A96-101A84350EED}" type="parTrans" cxnId="{D4B11C1E-7D89-4FE9-9DAC-272625CE3A08}">
      <dgm:prSet/>
      <dgm:spPr/>
      <dgm:t>
        <a:bodyPr/>
        <a:lstStyle/>
        <a:p>
          <a:endParaRPr lang="es-EC"/>
        </a:p>
      </dgm:t>
    </dgm:pt>
    <dgm:pt modelId="{DC9BF276-39DA-42F2-8A41-1602249974CC}" type="sibTrans" cxnId="{D4B11C1E-7D89-4FE9-9DAC-272625CE3A08}">
      <dgm:prSet/>
      <dgm:spPr/>
      <dgm:t>
        <a:bodyPr/>
        <a:lstStyle/>
        <a:p>
          <a:endParaRPr lang="es-EC"/>
        </a:p>
      </dgm:t>
    </dgm:pt>
    <dgm:pt modelId="{9573173B-A63F-43BE-A411-E2F061DC1C39}">
      <dgm:prSet phldrT="[Texto]"/>
      <dgm:spPr/>
      <dgm:t>
        <a:bodyPr/>
        <a:lstStyle/>
        <a:p>
          <a:r>
            <a:rPr lang="es-EC" dirty="0" smtClean="0"/>
            <a:t>Últimos conceptos</a:t>
          </a:r>
          <a:endParaRPr lang="es-EC" dirty="0"/>
        </a:p>
      </dgm:t>
    </dgm:pt>
    <dgm:pt modelId="{13D3D8E7-A96A-4610-B406-99907F13434C}" type="parTrans" cxnId="{7806C3EB-046E-49F3-ABBE-CDCE0EE2CC40}">
      <dgm:prSet/>
      <dgm:spPr/>
      <dgm:t>
        <a:bodyPr/>
        <a:lstStyle/>
        <a:p>
          <a:endParaRPr lang="es-EC"/>
        </a:p>
      </dgm:t>
    </dgm:pt>
    <dgm:pt modelId="{658DD9FB-A5C1-48BC-8F5A-7235F6A74FDD}" type="sibTrans" cxnId="{7806C3EB-046E-49F3-ABBE-CDCE0EE2CC40}">
      <dgm:prSet/>
      <dgm:spPr/>
      <dgm:t>
        <a:bodyPr/>
        <a:lstStyle/>
        <a:p>
          <a:endParaRPr lang="es-EC"/>
        </a:p>
      </dgm:t>
    </dgm:pt>
    <dgm:pt modelId="{F65E0641-30F6-4788-988F-9C18F5D513A5}" type="pres">
      <dgm:prSet presAssocID="{44F8AD21-4DB5-46C7-920B-5CEDF15D56F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98A43B8-D2B8-483C-B1A4-4C730EB16D09}" type="pres">
      <dgm:prSet presAssocID="{B117F76D-9AE1-44D5-906F-0872A2C7C37E}" presName="centerShape" presStyleLbl="node0" presStyleIdx="0" presStyleCnt="1" custScaleX="126301" custScaleY="131582"/>
      <dgm:spPr/>
      <dgm:t>
        <a:bodyPr/>
        <a:lstStyle/>
        <a:p>
          <a:endParaRPr lang="es-EC"/>
        </a:p>
      </dgm:t>
    </dgm:pt>
    <dgm:pt modelId="{AE9B9BB9-DB7D-4077-BA67-D77D374C2514}" type="pres">
      <dgm:prSet presAssocID="{A2D9B7E4-A687-43D8-8D62-EC88247A9D1A}" presName="parTrans" presStyleLbl="sibTrans2D1" presStyleIdx="0" presStyleCnt="4"/>
      <dgm:spPr/>
      <dgm:t>
        <a:bodyPr/>
        <a:lstStyle/>
        <a:p>
          <a:endParaRPr lang="es-EC"/>
        </a:p>
      </dgm:t>
    </dgm:pt>
    <dgm:pt modelId="{4B9BA618-5C2B-4DC9-BDA9-B4173E18545D}" type="pres">
      <dgm:prSet presAssocID="{A2D9B7E4-A687-43D8-8D62-EC88247A9D1A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A45F4F1A-C925-45C3-A954-F642F865AC7A}" type="pres">
      <dgm:prSet presAssocID="{97DF28A5-E8A5-40A5-8D5A-375B62CE4E38}" presName="node" presStyleLbl="node1" presStyleIdx="0" presStyleCnt="4" custScaleX="119800" custRadScaleRad="102141" custRadScaleInc="-307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A7E85E-D99C-4202-B1FB-5A8AF2193A49}" type="pres">
      <dgm:prSet presAssocID="{3F45455E-7D1B-4F8C-A81E-BE83289C26AE}" presName="parTrans" presStyleLbl="sibTrans2D1" presStyleIdx="1" presStyleCnt="4"/>
      <dgm:spPr/>
      <dgm:t>
        <a:bodyPr/>
        <a:lstStyle/>
        <a:p>
          <a:endParaRPr lang="es-EC"/>
        </a:p>
      </dgm:t>
    </dgm:pt>
    <dgm:pt modelId="{1879D93A-83BC-4F69-B3BD-414459FCF555}" type="pres">
      <dgm:prSet presAssocID="{3F45455E-7D1B-4F8C-A81E-BE83289C26AE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1A8B2E56-F662-4C2D-972D-4E76B7FABCD9}" type="pres">
      <dgm:prSet presAssocID="{1FCCA497-C62B-4676-8658-644B5B394E58}" presName="node" presStyleLbl="node1" presStyleIdx="1" presStyleCnt="4" custScaleX="119800" custRadScaleRad="1177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61A60D-0630-46F7-A7CC-BB49480AAF5E}" type="pres">
      <dgm:prSet presAssocID="{E736DDA6-D2F8-44AA-8A96-101A84350EED}" presName="parTrans" presStyleLbl="sibTrans2D1" presStyleIdx="2" presStyleCnt="4"/>
      <dgm:spPr/>
      <dgm:t>
        <a:bodyPr/>
        <a:lstStyle/>
        <a:p>
          <a:endParaRPr lang="es-EC"/>
        </a:p>
      </dgm:t>
    </dgm:pt>
    <dgm:pt modelId="{BF2AF99F-41C7-4642-ACFC-4C61CE0225AE}" type="pres">
      <dgm:prSet presAssocID="{E736DDA6-D2F8-44AA-8A96-101A84350EED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6296009A-E980-4B1F-B99A-F13B7338A9B9}" type="pres">
      <dgm:prSet presAssocID="{C5CF8A48-190C-4579-B4CD-AF99D22A0B97}" presName="node" presStyleLbl="node1" presStyleIdx="2" presStyleCnt="4" custScaleX="119800" custRadScaleRad="1071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8FC8B9-D2DB-435C-8D20-E745C65BF243}" type="pres">
      <dgm:prSet presAssocID="{13D3D8E7-A96A-4610-B406-99907F13434C}" presName="parTrans" presStyleLbl="sibTrans2D1" presStyleIdx="3" presStyleCnt="4"/>
      <dgm:spPr/>
      <dgm:t>
        <a:bodyPr/>
        <a:lstStyle/>
        <a:p>
          <a:endParaRPr lang="es-EC"/>
        </a:p>
      </dgm:t>
    </dgm:pt>
    <dgm:pt modelId="{F792FD61-19BB-4E20-86D0-AD2A6F88EF8B}" type="pres">
      <dgm:prSet presAssocID="{13D3D8E7-A96A-4610-B406-99907F13434C}" presName="connectorText" presStyleLbl="sibTrans2D1" presStyleIdx="3" presStyleCnt="4"/>
      <dgm:spPr/>
      <dgm:t>
        <a:bodyPr/>
        <a:lstStyle/>
        <a:p>
          <a:endParaRPr lang="es-EC"/>
        </a:p>
      </dgm:t>
    </dgm:pt>
    <dgm:pt modelId="{E4FE5D0B-7073-4B90-8014-D738407E8815}" type="pres">
      <dgm:prSet presAssocID="{9573173B-A63F-43BE-A411-E2F061DC1C39}" presName="node" presStyleLbl="node1" presStyleIdx="3" presStyleCnt="4" custScaleX="119800" custRadScaleRad="1176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4B11C1E-7D89-4FE9-9DAC-272625CE3A08}" srcId="{B117F76D-9AE1-44D5-906F-0872A2C7C37E}" destId="{C5CF8A48-190C-4579-B4CD-AF99D22A0B97}" srcOrd="2" destOrd="0" parTransId="{E736DDA6-D2F8-44AA-8A96-101A84350EED}" sibTransId="{DC9BF276-39DA-42F2-8A41-1602249974CC}"/>
    <dgm:cxn modelId="{7F96193F-67EA-48AE-8E22-ADA8129634B0}" type="presOf" srcId="{C5CF8A48-190C-4579-B4CD-AF99D22A0B97}" destId="{6296009A-E980-4B1F-B99A-F13B7338A9B9}" srcOrd="0" destOrd="0" presId="urn:microsoft.com/office/officeart/2005/8/layout/radial5"/>
    <dgm:cxn modelId="{79DA6968-9BC9-4FDF-9E95-93962AAADE9A}" srcId="{B117F76D-9AE1-44D5-906F-0872A2C7C37E}" destId="{1FCCA497-C62B-4676-8658-644B5B394E58}" srcOrd="1" destOrd="0" parTransId="{3F45455E-7D1B-4F8C-A81E-BE83289C26AE}" sibTransId="{3FDBBED8-360C-4520-9395-677A04B0229F}"/>
    <dgm:cxn modelId="{6889616F-0FF4-42CD-A42E-6C6810D09AF1}" type="presOf" srcId="{13D3D8E7-A96A-4610-B406-99907F13434C}" destId="{128FC8B9-D2DB-435C-8D20-E745C65BF243}" srcOrd="0" destOrd="0" presId="urn:microsoft.com/office/officeart/2005/8/layout/radial5"/>
    <dgm:cxn modelId="{422E29D6-D92D-49A9-AEB4-EC409CE14CDB}" type="presOf" srcId="{1FCCA497-C62B-4676-8658-644B5B394E58}" destId="{1A8B2E56-F662-4C2D-972D-4E76B7FABCD9}" srcOrd="0" destOrd="0" presId="urn:microsoft.com/office/officeart/2005/8/layout/radial5"/>
    <dgm:cxn modelId="{5685315D-612E-4C66-A3AE-9AD2DC1A8BA8}" type="presOf" srcId="{E736DDA6-D2F8-44AA-8A96-101A84350EED}" destId="{9D61A60D-0630-46F7-A7CC-BB49480AAF5E}" srcOrd="0" destOrd="0" presId="urn:microsoft.com/office/officeart/2005/8/layout/radial5"/>
    <dgm:cxn modelId="{CA1EBBE6-76BF-4273-A18B-B6E626B5DA9F}" type="presOf" srcId="{B117F76D-9AE1-44D5-906F-0872A2C7C37E}" destId="{D98A43B8-D2B8-483C-B1A4-4C730EB16D09}" srcOrd="0" destOrd="0" presId="urn:microsoft.com/office/officeart/2005/8/layout/radial5"/>
    <dgm:cxn modelId="{45591A4F-6180-4B06-9F4D-AFF232C62647}" type="presOf" srcId="{44F8AD21-4DB5-46C7-920B-5CEDF15D56F6}" destId="{F65E0641-30F6-4788-988F-9C18F5D513A5}" srcOrd="0" destOrd="0" presId="urn:microsoft.com/office/officeart/2005/8/layout/radial5"/>
    <dgm:cxn modelId="{C89040B5-D897-46BB-8753-A4C8DC998E81}" type="presOf" srcId="{9573173B-A63F-43BE-A411-E2F061DC1C39}" destId="{E4FE5D0B-7073-4B90-8014-D738407E8815}" srcOrd="0" destOrd="0" presId="urn:microsoft.com/office/officeart/2005/8/layout/radial5"/>
    <dgm:cxn modelId="{84CE1846-1886-48E1-ABBD-7DB68806A197}" type="presOf" srcId="{3F45455E-7D1B-4F8C-A81E-BE83289C26AE}" destId="{A8A7E85E-D99C-4202-B1FB-5A8AF2193A49}" srcOrd="0" destOrd="0" presId="urn:microsoft.com/office/officeart/2005/8/layout/radial5"/>
    <dgm:cxn modelId="{F9FB9D9F-DACA-4A3C-B720-268236A2D622}" srcId="{44F8AD21-4DB5-46C7-920B-5CEDF15D56F6}" destId="{B117F76D-9AE1-44D5-906F-0872A2C7C37E}" srcOrd="0" destOrd="0" parTransId="{0E2C2ADE-4FFD-4B0E-8164-D6CC9FF725B1}" sibTransId="{557BC4CC-DA33-49CB-B7A3-569DAF98091A}"/>
    <dgm:cxn modelId="{C05E8768-EFEF-4556-B4F0-559FF9DBEF28}" type="presOf" srcId="{A2D9B7E4-A687-43D8-8D62-EC88247A9D1A}" destId="{AE9B9BB9-DB7D-4077-BA67-D77D374C2514}" srcOrd="0" destOrd="0" presId="urn:microsoft.com/office/officeart/2005/8/layout/radial5"/>
    <dgm:cxn modelId="{87C6D489-DDA6-4083-9432-24E8714670DB}" type="presOf" srcId="{E736DDA6-D2F8-44AA-8A96-101A84350EED}" destId="{BF2AF99F-41C7-4642-ACFC-4C61CE0225AE}" srcOrd="1" destOrd="0" presId="urn:microsoft.com/office/officeart/2005/8/layout/radial5"/>
    <dgm:cxn modelId="{223B6711-2879-4EF8-B32A-07E2D2FD5A29}" srcId="{B117F76D-9AE1-44D5-906F-0872A2C7C37E}" destId="{97DF28A5-E8A5-40A5-8D5A-375B62CE4E38}" srcOrd="0" destOrd="0" parTransId="{A2D9B7E4-A687-43D8-8D62-EC88247A9D1A}" sibTransId="{B9CBE3EC-11B2-425B-B83F-E6CBE74690F1}"/>
    <dgm:cxn modelId="{7806C3EB-046E-49F3-ABBE-CDCE0EE2CC40}" srcId="{B117F76D-9AE1-44D5-906F-0872A2C7C37E}" destId="{9573173B-A63F-43BE-A411-E2F061DC1C39}" srcOrd="3" destOrd="0" parTransId="{13D3D8E7-A96A-4610-B406-99907F13434C}" sibTransId="{658DD9FB-A5C1-48BC-8F5A-7235F6A74FDD}"/>
    <dgm:cxn modelId="{3D286A43-AAF0-4BF4-826D-97F233FD9DEF}" type="presOf" srcId="{3F45455E-7D1B-4F8C-A81E-BE83289C26AE}" destId="{1879D93A-83BC-4F69-B3BD-414459FCF555}" srcOrd="1" destOrd="0" presId="urn:microsoft.com/office/officeart/2005/8/layout/radial5"/>
    <dgm:cxn modelId="{D5549BF8-58CF-47BB-A591-D7DD2704A44F}" type="presOf" srcId="{A2D9B7E4-A687-43D8-8D62-EC88247A9D1A}" destId="{4B9BA618-5C2B-4DC9-BDA9-B4173E18545D}" srcOrd="1" destOrd="0" presId="urn:microsoft.com/office/officeart/2005/8/layout/radial5"/>
    <dgm:cxn modelId="{EE8B55D7-FA3C-410D-86B0-3B130892A840}" type="presOf" srcId="{97DF28A5-E8A5-40A5-8D5A-375B62CE4E38}" destId="{A45F4F1A-C925-45C3-A954-F642F865AC7A}" srcOrd="0" destOrd="0" presId="urn:microsoft.com/office/officeart/2005/8/layout/radial5"/>
    <dgm:cxn modelId="{E03DD28F-5F9D-4877-9FDA-D5426CBD2D23}" type="presOf" srcId="{13D3D8E7-A96A-4610-B406-99907F13434C}" destId="{F792FD61-19BB-4E20-86D0-AD2A6F88EF8B}" srcOrd="1" destOrd="0" presId="urn:microsoft.com/office/officeart/2005/8/layout/radial5"/>
    <dgm:cxn modelId="{CBCBFD9E-02CA-4EF7-9976-45A17594AD98}" type="presParOf" srcId="{F65E0641-30F6-4788-988F-9C18F5D513A5}" destId="{D98A43B8-D2B8-483C-B1A4-4C730EB16D09}" srcOrd="0" destOrd="0" presId="urn:microsoft.com/office/officeart/2005/8/layout/radial5"/>
    <dgm:cxn modelId="{2BD7A030-2311-47E6-9B92-8A10DDFD51AB}" type="presParOf" srcId="{F65E0641-30F6-4788-988F-9C18F5D513A5}" destId="{AE9B9BB9-DB7D-4077-BA67-D77D374C2514}" srcOrd="1" destOrd="0" presId="urn:microsoft.com/office/officeart/2005/8/layout/radial5"/>
    <dgm:cxn modelId="{7ADC850B-A0EA-4AED-B788-BF6559832EB5}" type="presParOf" srcId="{AE9B9BB9-DB7D-4077-BA67-D77D374C2514}" destId="{4B9BA618-5C2B-4DC9-BDA9-B4173E18545D}" srcOrd="0" destOrd="0" presId="urn:microsoft.com/office/officeart/2005/8/layout/radial5"/>
    <dgm:cxn modelId="{B0F47639-A256-44E7-B9EF-DCFCD0BF1032}" type="presParOf" srcId="{F65E0641-30F6-4788-988F-9C18F5D513A5}" destId="{A45F4F1A-C925-45C3-A954-F642F865AC7A}" srcOrd="2" destOrd="0" presId="urn:microsoft.com/office/officeart/2005/8/layout/radial5"/>
    <dgm:cxn modelId="{F67BD0FD-8076-4E29-8612-FA0413B27E84}" type="presParOf" srcId="{F65E0641-30F6-4788-988F-9C18F5D513A5}" destId="{A8A7E85E-D99C-4202-B1FB-5A8AF2193A49}" srcOrd="3" destOrd="0" presId="urn:microsoft.com/office/officeart/2005/8/layout/radial5"/>
    <dgm:cxn modelId="{AE7CBE8A-326C-4CD9-B29B-42B5B4705A3C}" type="presParOf" srcId="{A8A7E85E-D99C-4202-B1FB-5A8AF2193A49}" destId="{1879D93A-83BC-4F69-B3BD-414459FCF555}" srcOrd="0" destOrd="0" presId="urn:microsoft.com/office/officeart/2005/8/layout/radial5"/>
    <dgm:cxn modelId="{3C4EDB94-3382-48EE-A3BB-909F7CCC3244}" type="presParOf" srcId="{F65E0641-30F6-4788-988F-9C18F5D513A5}" destId="{1A8B2E56-F662-4C2D-972D-4E76B7FABCD9}" srcOrd="4" destOrd="0" presId="urn:microsoft.com/office/officeart/2005/8/layout/radial5"/>
    <dgm:cxn modelId="{B2A8A42E-9988-4FC5-8E44-DEACCDB6DEE3}" type="presParOf" srcId="{F65E0641-30F6-4788-988F-9C18F5D513A5}" destId="{9D61A60D-0630-46F7-A7CC-BB49480AAF5E}" srcOrd="5" destOrd="0" presId="urn:microsoft.com/office/officeart/2005/8/layout/radial5"/>
    <dgm:cxn modelId="{6C69DC34-B45F-4827-A421-8BFC15C10C02}" type="presParOf" srcId="{9D61A60D-0630-46F7-A7CC-BB49480AAF5E}" destId="{BF2AF99F-41C7-4642-ACFC-4C61CE0225AE}" srcOrd="0" destOrd="0" presId="urn:microsoft.com/office/officeart/2005/8/layout/radial5"/>
    <dgm:cxn modelId="{0C65A244-927F-4D23-A014-3E276B70ECA9}" type="presParOf" srcId="{F65E0641-30F6-4788-988F-9C18F5D513A5}" destId="{6296009A-E980-4B1F-B99A-F13B7338A9B9}" srcOrd="6" destOrd="0" presId="urn:microsoft.com/office/officeart/2005/8/layout/radial5"/>
    <dgm:cxn modelId="{B42A4646-926A-42DE-A1C1-1A9128151F4A}" type="presParOf" srcId="{F65E0641-30F6-4788-988F-9C18F5D513A5}" destId="{128FC8B9-D2DB-435C-8D20-E745C65BF243}" srcOrd="7" destOrd="0" presId="urn:microsoft.com/office/officeart/2005/8/layout/radial5"/>
    <dgm:cxn modelId="{48C7D150-67C9-4680-A04A-E2F096665E97}" type="presParOf" srcId="{128FC8B9-D2DB-435C-8D20-E745C65BF243}" destId="{F792FD61-19BB-4E20-86D0-AD2A6F88EF8B}" srcOrd="0" destOrd="0" presId="urn:microsoft.com/office/officeart/2005/8/layout/radial5"/>
    <dgm:cxn modelId="{862818D6-A8C3-46F1-BDF9-9D33703A393D}" type="presParOf" srcId="{F65E0641-30F6-4788-988F-9C18F5D513A5}" destId="{E4FE5D0B-7073-4B90-8014-D738407E881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190941-511C-46D2-A8AE-497B3042DB80}" type="doc">
      <dgm:prSet loTypeId="urn:microsoft.com/office/officeart/2005/8/layout/target3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9DCB2DFB-13DF-45E4-B079-5F9E3E6D32A5}">
      <dgm:prSet phldrT="[Texto]" custT="1"/>
      <dgm:spPr/>
      <dgm:t>
        <a:bodyPr/>
        <a:lstStyle/>
        <a:p>
          <a:pPr algn="l"/>
          <a:r>
            <a:rPr lang="es-EC" sz="2000" dirty="0" smtClean="0"/>
            <a:t>Internacional</a:t>
          </a:r>
          <a:endParaRPr lang="es-EC" sz="2000" dirty="0"/>
        </a:p>
      </dgm:t>
    </dgm:pt>
    <dgm:pt modelId="{FA5492A6-89DC-4636-9560-CD7DA958A7D5}" type="parTrans" cxnId="{08D6B062-884D-4B7B-811C-568CB2F0DCD7}">
      <dgm:prSet/>
      <dgm:spPr/>
      <dgm:t>
        <a:bodyPr/>
        <a:lstStyle/>
        <a:p>
          <a:endParaRPr lang="es-EC"/>
        </a:p>
      </dgm:t>
    </dgm:pt>
    <dgm:pt modelId="{95F43496-489C-4F03-A0C3-539AF611BDA1}" type="sibTrans" cxnId="{08D6B062-884D-4B7B-811C-568CB2F0DCD7}">
      <dgm:prSet/>
      <dgm:spPr/>
      <dgm:t>
        <a:bodyPr/>
        <a:lstStyle/>
        <a:p>
          <a:endParaRPr lang="es-EC"/>
        </a:p>
      </dgm:t>
    </dgm:pt>
    <dgm:pt modelId="{D02EB0AA-7C45-4FF4-A646-072665FF6DB3}">
      <dgm:prSet phldrT="[Texto]" custT="1"/>
      <dgm:spPr/>
      <dgm:t>
        <a:bodyPr/>
        <a:lstStyle/>
        <a:p>
          <a:r>
            <a:rPr lang="es-EC" sz="900" dirty="0" smtClean="0"/>
            <a:t>Universidad Carlos III de Madrid (España) – Full Time</a:t>
          </a:r>
          <a:endParaRPr lang="es-EC" sz="900" dirty="0"/>
        </a:p>
      </dgm:t>
    </dgm:pt>
    <dgm:pt modelId="{D06C366D-EF93-4FAF-96BA-6B73D563A5F2}" type="parTrans" cxnId="{9729935C-3316-4844-B25C-D270B35599DC}">
      <dgm:prSet/>
      <dgm:spPr/>
      <dgm:t>
        <a:bodyPr/>
        <a:lstStyle/>
        <a:p>
          <a:endParaRPr lang="es-EC"/>
        </a:p>
      </dgm:t>
    </dgm:pt>
    <dgm:pt modelId="{70F3F150-75ED-448B-A425-EB62C24A0FB1}" type="sibTrans" cxnId="{9729935C-3316-4844-B25C-D270B35599DC}">
      <dgm:prSet/>
      <dgm:spPr/>
      <dgm:t>
        <a:bodyPr/>
        <a:lstStyle/>
        <a:p>
          <a:endParaRPr lang="es-EC"/>
        </a:p>
      </dgm:t>
    </dgm:pt>
    <dgm:pt modelId="{94D0475E-2632-44E3-B9A7-19A817CCF7D9}">
      <dgm:prSet phldrT="[Texto]" custT="1"/>
      <dgm:spPr/>
      <dgm:t>
        <a:bodyPr/>
        <a:lstStyle/>
        <a:p>
          <a:r>
            <a:rPr lang="es-EC" sz="900" dirty="0" smtClean="0"/>
            <a:t>ESADE Business </a:t>
          </a:r>
          <a:r>
            <a:rPr lang="es-EC" sz="900" dirty="0" err="1" smtClean="0"/>
            <a:t>School</a:t>
          </a:r>
          <a:r>
            <a:rPr lang="es-EC" sz="900" dirty="0" smtClean="0"/>
            <a:t> (España) – Full Time</a:t>
          </a:r>
          <a:endParaRPr lang="es-EC" sz="900" dirty="0"/>
        </a:p>
      </dgm:t>
    </dgm:pt>
    <dgm:pt modelId="{19AE6CAD-D050-4E6D-A4CB-67BCBD027445}" type="parTrans" cxnId="{FCAF2549-DCA2-4CE9-84EA-868D5EB1D881}">
      <dgm:prSet/>
      <dgm:spPr/>
      <dgm:t>
        <a:bodyPr/>
        <a:lstStyle/>
        <a:p>
          <a:endParaRPr lang="es-EC"/>
        </a:p>
      </dgm:t>
    </dgm:pt>
    <dgm:pt modelId="{B6D029D6-F5ED-4753-AFE3-F0DA9A74D6E5}" type="sibTrans" cxnId="{FCAF2549-DCA2-4CE9-84EA-868D5EB1D881}">
      <dgm:prSet/>
      <dgm:spPr/>
      <dgm:t>
        <a:bodyPr/>
        <a:lstStyle/>
        <a:p>
          <a:endParaRPr lang="es-EC"/>
        </a:p>
      </dgm:t>
    </dgm:pt>
    <dgm:pt modelId="{D6633109-C50F-48BD-8108-64AC8BEE487D}">
      <dgm:prSet phldrT="[Texto]" custT="1"/>
      <dgm:spPr/>
      <dgm:t>
        <a:bodyPr/>
        <a:lstStyle/>
        <a:p>
          <a:pPr algn="l"/>
          <a:r>
            <a:rPr lang="es-EC" sz="2000" dirty="0" smtClean="0"/>
            <a:t>Regional</a:t>
          </a:r>
          <a:endParaRPr lang="es-EC" sz="2000" dirty="0"/>
        </a:p>
      </dgm:t>
    </dgm:pt>
    <dgm:pt modelId="{A4A454DD-5B6C-4FD4-93B9-8173B878DC8B}" type="parTrans" cxnId="{5DA56F25-D107-4845-8BEC-00E6ADB2F8BC}">
      <dgm:prSet/>
      <dgm:spPr/>
      <dgm:t>
        <a:bodyPr/>
        <a:lstStyle/>
        <a:p>
          <a:endParaRPr lang="es-EC"/>
        </a:p>
      </dgm:t>
    </dgm:pt>
    <dgm:pt modelId="{5C71807F-64C8-4E87-8ADD-4991049A9DBE}" type="sibTrans" cxnId="{5DA56F25-D107-4845-8BEC-00E6ADB2F8BC}">
      <dgm:prSet/>
      <dgm:spPr/>
      <dgm:t>
        <a:bodyPr/>
        <a:lstStyle/>
        <a:p>
          <a:endParaRPr lang="es-EC"/>
        </a:p>
      </dgm:t>
    </dgm:pt>
    <dgm:pt modelId="{740B80B6-15F8-4C74-9726-09AEA6BBDB5E}">
      <dgm:prSet phldrT="[Texto]" custT="1"/>
      <dgm:spPr/>
      <dgm:t>
        <a:bodyPr/>
        <a:lstStyle/>
        <a:p>
          <a:r>
            <a:rPr lang="es-EC" sz="900" dirty="0" smtClean="0"/>
            <a:t>Universidad Adolfo Ibáñez (Chile) – Full Time </a:t>
          </a:r>
          <a:endParaRPr lang="es-EC" sz="900" dirty="0"/>
        </a:p>
      </dgm:t>
    </dgm:pt>
    <dgm:pt modelId="{2AC6F967-295D-47C9-94C4-F0F8C1AEE033}" type="parTrans" cxnId="{50E5D715-4DFC-468B-9711-90BAB5612658}">
      <dgm:prSet/>
      <dgm:spPr/>
      <dgm:t>
        <a:bodyPr/>
        <a:lstStyle/>
        <a:p>
          <a:endParaRPr lang="es-EC"/>
        </a:p>
      </dgm:t>
    </dgm:pt>
    <dgm:pt modelId="{75A93EBC-912F-4CB9-8944-ABB959D72511}" type="sibTrans" cxnId="{50E5D715-4DFC-468B-9711-90BAB5612658}">
      <dgm:prSet/>
      <dgm:spPr/>
      <dgm:t>
        <a:bodyPr/>
        <a:lstStyle/>
        <a:p>
          <a:endParaRPr lang="es-EC"/>
        </a:p>
      </dgm:t>
    </dgm:pt>
    <dgm:pt modelId="{101868CE-7713-4D37-BDD4-B27A3261C1BE}">
      <dgm:prSet phldrT="[Texto]" custT="1"/>
      <dgm:spPr/>
      <dgm:t>
        <a:bodyPr/>
        <a:lstStyle/>
        <a:p>
          <a:r>
            <a:rPr lang="es-EC" sz="900" dirty="0" smtClean="0"/>
            <a:t>ESAN </a:t>
          </a:r>
          <a:r>
            <a:rPr lang="es-EC" sz="900" dirty="0" err="1" smtClean="0"/>
            <a:t>Graduate</a:t>
          </a:r>
          <a:r>
            <a:rPr lang="es-EC" sz="900" dirty="0" smtClean="0"/>
            <a:t> </a:t>
          </a:r>
          <a:r>
            <a:rPr lang="es-EC" sz="900" dirty="0" err="1" smtClean="0"/>
            <a:t>School</a:t>
          </a:r>
          <a:r>
            <a:rPr lang="es-EC" sz="900" dirty="0" smtClean="0"/>
            <a:t> of Business (Perú) – Full Time</a:t>
          </a:r>
          <a:endParaRPr lang="es-EC" sz="900" dirty="0"/>
        </a:p>
      </dgm:t>
    </dgm:pt>
    <dgm:pt modelId="{9837117E-71EA-4858-98CE-C5A980045C9D}" type="parTrans" cxnId="{2E623E02-E766-446D-8284-C2ACA0BC2B22}">
      <dgm:prSet/>
      <dgm:spPr/>
      <dgm:t>
        <a:bodyPr/>
        <a:lstStyle/>
        <a:p>
          <a:endParaRPr lang="es-EC"/>
        </a:p>
      </dgm:t>
    </dgm:pt>
    <dgm:pt modelId="{5A1507C6-7A03-43DF-96EA-BF9AFE1D6792}" type="sibTrans" cxnId="{2E623E02-E766-446D-8284-C2ACA0BC2B22}">
      <dgm:prSet/>
      <dgm:spPr/>
      <dgm:t>
        <a:bodyPr/>
        <a:lstStyle/>
        <a:p>
          <a:endParaRPr lang="es-EC"/>
        </a:p>
      </dgm:t>
    </dgm:pt>
    <dgm:pt modelId="{951CFDAD-4A22-42E5-9166-6BEE5ADC1DA4}">
      <dgm:prSet phldrT="[Texto]" custT="1"/>
      <dgm:spPr/>
      <dgm:t>
        <a:bodyPr/>
        <a:lstStyle/>
        <a:p>
          <a:pPr algn="l"/>
          <a:r>
            <a:rPr lang="es-EC" sz="1800" dirty="0" smtClean="0"/>
            <a:t>Nacional</a:t>
          </a:r>
          <a:endParaRPr lang="es-EC" sz="1800" dirty="0"/>
        </a:p>
      </dgm:t>
    </dgm:pt>
    <dgm:pt modelId="{2DBD5DD2-9424-4B58-BCC0-68145CF52D46}" type="parTrans" cxnId="{F2511AF6-AF39-4260-BA5A-E936D8A5785B}">
      <dgm:prSet/>
      <dgm:spPr/>
      <dgm:t>
        <a:bodyPr/>
        <a:lstStyle/>
        <a:p>
          <a:endParaRPr lang="es-EC"/>
        </a:p>
      </dgm:t>
    </dgm:pt>
    <dgm:pt modelId="{4CB212D6-8BA8-432D-8A91-09F887FA2EFB}" type="sibTrans" cxnId="{F2511AF6-AF39-4260-BA5A-E936D8A5785B}">
      <dgm:prSet/>
      <dgm:spPr/>
      <dgm:t>
        <a:bodyPr/>
        <a:lstStyle/>
        <a:p>
          <a:endParaRPr lang="es-EC"/>
        </a:p>
      </dgm:t>
    </dgm:pt>
    <dgm:pt modelId="{E61299EF-402B-4AE4-9FE3-81ED62C833E4}">
      <dgm:prSet phldrT="[Texto]" custT="1"/>
      <dgm:spPr/>
      <dgm:t>
        <a:bodyPr/>
        <a:lstStyle/>
        <a:p>
          <a:r>
            <a:rPr lang="es-EC" sz="900" i="1" dirty="0" smtClean="0"/>
            <a:t>Universidad de las Fuerzas Armadas – ESPE – </a:t>
          </a:r>
          <a:r>
            <a:rPr lang="es-EC" sz="900" i="1" dirty="0" err="1" smtClean="0"/>
            <a:t>Semipresencial</a:t>
          </a:r>
          <a:r>
            <a:rPr lang="es-EC" sz="900" i="1" dirty="0" smtClean="0"/>
            <a:t> </a:t>
          </a:r>
          <a:endParaRPr lang="es-EC" sz="900" i="1" dirty="0"/>
        </a:p>
      </dgm:t>
    </dgm:pt>
    <dgm:pt modelId="{F4A401D9-99C5-447A-92F2-CF534CF3F2A9}" type="parTrans" cxnId="{6476B1F2-7B1E-4A4E-A3F5-6780AB66CB7E}">
      <dgm:prSet/>
      <dgm:spPr/>
      <dgm:t>
        <a:bodyPr/>
        <a:lstStyle/>
        <a:p>
          <a:endParaRPr lang="es-EC"/>
        </a:p>
      </dgm:t>
    </dgm:pt>
    <dgm:pt modelId="{AAC3992F-D165-4AC1-AAF9-CABC11F382CD}" type="sibTrans" cxnId="{6476B1F2-7B1E-4A4E-A3F5-6780AB66CB7E}">
      <dgm:prSet/>
      <dgm:spPr/>
      <dgm:t>
        <a:bodyPr/>
        <a:lstStyle/>
        <a:p>
          <a:endParaRPr lang="es-EC"/>
        </a:p>
      </dgm:t>
    </dgm:pt>
    <dgm:pt modelId="{E29A0B19-8F7A-42C5-B742-EF7629CF0EC6}">
      <dgm:prSet phldrT="[Texto]" custT="1"/>
      <dgm:spPr/>
      <dgm:t>
        <a:bodyPr/>
        <a:lstStyle/>
        <a:p>
          <a:r>
            <a:rPr lang="es-EC" sz="900" dirty="0" smtClean="0"/>
            <a:t>Universidad de Guayaquil – </a:t>
          </a:r>
          <a:r>
            <a:rPr lang="es-EC" sz="900" dirty="0" err="1" smtClean="0"/>
            <a:t>Semipresencial</a:t>
          </a:r>
          <a:endParaRPr lang="es-EC" sz="900" dirty="0"/>
        </a:p>
      </dgm:t>
    </dgm:pt>
    <dgm:pt modelId="{674FB1F9-93E6-42A3-9541-44543F2044BC}" type="parTrans" cxnId="{6F498D2D-B459-4FC6-AAE0-648B2E775144}">
      <dgm:prSet/>
      <dgm:spPr/>
      <dgm:t>
        <a:bodyPr/>
        <a:lstStyle/>
        <a:p>
          <a:endParaRPr lang="es-EC"/>
        </a:p>
      </dgm:t>
    </dgm:pt>
    <dgm:pt modelId="{5AC4B1D3-2548-4C4D-A7AF-F21B89890AEA}" type="sibTrans" cxnId="{6F498D2D-B459-4FC6-AAE0-648B2E775144}">
      <dgm:prSet/>
      <dgm:spPr/>
      <dgm:t>
        <a:bodyPr/>
        <a:lstStyle/>
        <a:p>
          <a:endParaRPr lang="es-EC"/>
        </a:p>
      </dgm:t>
    </dgm:pt>
    <dgm:pt modelId="{69D22FF0-5D5B-4AF1-9628-DD7B3E4D59D5}">
      <dgm:prSet phldrT="[Texto]" custT="1"/>
      <dgm:spPr/>
      <dgm:t>
        <a:bodyPr/>
        <a:lstStyle/>
        <a:p>
          <a:r>
            <a:rPr lang="es-EC" sz="900" dirty="0" err="1" smtClean="0"/>
            <a:t>Wharton</a:t>
          </a:r>
          <a:r>
            <a:rPr lang="es-EC" sz="900" dirty="0" smtClean="0"/>
            <a:t> </a:t>
          </a:r>
          <a:r>
            <a:rPr lang="es-EC" sz="900" dirty="0" err="1" smtClean="0"/>
            <a:t>School</a:t>
          </a:r>
          <a:r>
            <a:rPr lang="es-EC" sz="900" dirty="0" smtClean="0"/>
            <a:t> (Estados Unidos) – Full Time </a:t>
          </a:r>
          <a:endParaRPr lang="es-EC" sz="900" dirty="0"/>
        </a:p>
      </dgm:t>
    </dgm:pt>
    <dgm:pt modelId="{2E38E8C4-D091-477C-A044-B239C4ED45F4}" type="parTrans" cxnId="{F8D252EB-2DE0-4A0C-8367-8E18929F07AD}">
      <dgm:prSet/>
      <dgm:spPr/>
      <dgm:t>
        <a:bodyPr/>
        <a:lstStyle/>
        <a:p>
          <a:endParaRPr lang="es-EC"/>
        </a:p>
      </dgm:t>
    </dgm:pt>
    <dgm:pt modelId="{286127EB-EE51-4B41-86F6-51BD7D39C5B8}" type="sibTrans" cxnId="{F8D252EB-2DE0-4A0C-8367-8E18929F07AD}">
      <dgm:prSet/>
      <dgm:spPr/>
      <dgm:t>
        <a:bodyPr/>
        <a:lstStyle/>
        <a:p>
          <a:endParaRPr lang="es-EC"/>
        </a:p>
      </dgm:t>
    </dgm:pt>
    <dgm:pt modelId="{6B902D0D-0C4F-4DA0-9307-95D58040D1D2}">
      <dgm:prSet phldrT="[Texto]" custT="1"/>
      <dgm:spPr/>
      <dgm:t>
        <a:bodyPr/>
        <a:lstStyle/>
        <a:p>
          <a:r>
            <a:rPr lang="es-EC" sz="900" dirty="0" smtClean="0"/>
            <a:t>MIT </a:t>
          </a:r>
          <a:r>
            <a:rPr lang="es-EC" sz="900" dirty="0" err="1" smtClean="0"/>
            <a:t>Sloan</a:t>
          </a:r>
          <a:r>
            <a:rPr lang="es-EC" sz="900" dirty="0" smtClean="0"/>
            <a:t> </a:t>
          </a:r>
          <a:r>
            <a:rPr lang="es-EC" sz="900" dirty="0" err="1" smtClean="0"/>
            <a:t>School</a:t>
          </a:r>
          <a:r>
            <a:rPr lang="es-EC" sz="900" dirty="0" smtClean="0"/>
            <a:t> of Management (Estados Unidos) – Full Time/</a:t>
          </a:r>
          <a:r>
            <a:rPr lang="es-EC" sz="900" dirty="0" err="1" smtClean="0"/>
            <a:t>Part</a:t>
          </a:r>
          <a:r>
            <a:rPr lang="es-EC" sz="900" dirty="0" smtClean="0"/>
            <a:t> Time</a:t>
          </a:r>
          <a:endParaRPr lang="es-EC" sz="900" dirty="0"/>
        </a:p>
      </dgm:t>
    </dgm:pt>
    <dgm:pt modelId="{CC9F75A5-0825-4AE5-8EC1-A3B99BA39E01}" type="parTrans" cxnId="{1E55D853-A0EA-478B-9062-48320C723164}">
      <dgm:prSet/>
      <dgm:spPr/>
      <dgm:t>
        <a:bodyPr/>
        <a:lstStyle/>
        <a:p>
          <a:endParaRPr lang="es-EC"/>
        </a:p>
      </dgm:t>
    </dgm:pt>
    <dgm:pt modelId="{F5DD1351-E11E-4129-A9C7-7DDA8521656F}" type="sibTrans" cxnId="{1E55D853-A0EA-478B-9062-48320C723164}">
      <dgm:prSet/>
      <dgm:spPr/>
      <dgm:t>
        <a:bodyPr/>
        <a:lstStyle/>
        <a:p>
          <a:endParaRPr lang="es-EC"/>
        </a:p>
      </dgm:t>
    </dgm:pt>
    <dgm:pt modelId="{CD3E0123-C3D4-4E7D-B902-43B74121BF08}">
      <dgm:prSet phldrT="[Texto]" custT="1"/>
      <dgm:spPr/>
      <dgm:t>
        <a:bodyPr/>
        <a:lstStyle/>
        <a:p>
          <a:r>
            <a:rPr lang="es-EC" sz="900" dirty="0" err="1" smtClean="0"/>
            <a:t>Warwick</a:t>
          </a:r>
          <a:r>
            <a:rPr lang="es-EC" sz="900" dirty="0" smtClean="0"/>
            <a:t> Business </a:t>
          </a:r>
          <a:r>
            <a:rPr lang="es-EC" sz="900" dirty="0" err="1" smtClean="0"/>
            <a:t>School</a:t>
          </a:r>
          <a:r>
            <a:rPr lang="es-EC" sz="900" dirty="0" smtClean="0"/>
            <a:t> (Reino Unido) – Full Time</a:t>
          </a:r>
          <a:endParaRPr lang="es-EC" sz="900" dirty="0"/>
        </a:p>
      </dgm:t>
    </dgm:pt>
    <dgm:pt modelId="{00167C59-32E8-4CCE-AC0F-D586418FF56E}" type="parTrans" cxnId="{25C40840-7EDD-45CC-AF65-FBBC255F1820}">
      <dgm:prSet/>
      <dgm:spPr/>
      <dgm:t>
        <a:bodyPr/>
        <a:lstStyle/>
        <a:p>
          <a:endParaRPr lang="es-EC"/>
        </a:p>
      </dgm:t>
    </dgm:pt>
    <dgm:pt modelId="{E57A1CE9-8110-4B1A-9F75-6B3232AFA97A}" type="sibTrans" cxnId="{25C40840-7EDD-45CC-AF65-FBBC255F1820}">
      <dgm:prSet/>
      <dgm:spPr/>
      <dgm:t>
        <a:bodyPr/>
        <a:lstStyle/>
        <a:p>
          <a:endParaRPr lang="es-EC"/>
        </a:p>
      </dgm:t>
    </dgm:pt>
    <dgm:pt modelId="{D88311E6-552D-473D-ABA8-D4E63C366BE4}">
      <dgm:prSet phldrT="[Texto]" custT="1"/>
      <dgm:spPr/>
      <dgm:t>
        <a:bodyPr/>
        <a:lstStyle/>
        <a:p>
          <a:r>
            <a:rPr lang="es-EC" sz="900" dirty="0" smtClean="0"/>
            <a:t>EGADE Business </a:t>
          </a:r>
          <a:r>
            <a:rPr lang="es-EC" sz="900" dirty="0" err="1" smtClean="0"/>
            <a:t>School</a:t>
          </a:r>
          <a:r>
            <a:rPr lang="es-EC" sz="900" dirty="0" smtClean="0"/>
            <a:t> (México) – Full Time/</a:t>
          </a:r>
          <a:r>
            <a:rPr lang="es-EC" sz="900" dirty="0" err="1" smtClean="0"/>
            <a:t>Executive</a:t>
          </a:r>
          <a:r>
            <a:rPr lang="es-EC" sz="900" dirty="0" smtClean="0"/>
            <a:t>/</a:t>
          </a:r>
          <a:r>
            <a:rPr lang="es-EC" sz="900" dirty="0" err="1" smtClean="0"/>
            <a:t>Part</a:t>
          </a:r>
          <a:r>
            <a:rPr lang="es-EC" sz="900" dirty="0" smtClean="0"/>
            <a:t> Time</a:t>
          </a:r>
          <a:endParaRPr lang="es-EC" sz="900" dirty="0"/>
        </a:p>
      </dgm:t>
    </dgm:pt>
    <dgm:pt modelId="{ABAC135B-B546-4916-B869-DB6192F72EA9}" type="parTrans" cxnId="{78F2325E-02E0-46D9-BFDF-CC5F24EE59B7}">
      <dgm:prSet/>
      <dgm:spPr/>
      <dgm:t>
        <a:bodyPr/>
        <a:lstStyle/>
        <a:p>
          <a:endParaRPr lang="es-EC"/>
        </a:p>
      </dgm:t>
    </dgm:pt>
    <dgm:pt modelId="{849743B2-D7F7-49D1-9518-AB434D5D6448}" type="sibTrans" cxnId="{78F2325E-02E0-46D9-BFDF-CC5F24EE59B7}">
      <dgm:prSet/>
      <dgm:spPr/>
      <dgm:t>
        <a:bodyPr/>
        <a:lstStyle/>
        <a:p>
          <a:endParaRPr lang="es-EC"/>
        </a:p>
      </dgm:t>
    </dgm:pt>
    <dgm:pt modelId="{08A930EF-78A2-4F37-9880-532068332D28}">
      <dgm:prSet phldrT="[Texto]" custT="1"/>
      <dgm:spPr/>
      <dgm:t>
        <a:bodyPr/>
        <a:lstStyle/>
        <a:p>
          <a:r>
            <a:rPr lang="es-EC" sz="900" dirty="0" smtClean="0"/>
            <a:t>Universidad del Azuay – </a:t>
          </a:r>
          <a:r>
            <a:rPr lang="es-EC" sz="900" dirty="0" err="1" smtClean="0"/>
            <a:t>Semipresencial</a:t>
          </a:r>
          <a:r>
            <a:rPr lang="es-EC" sz="900" dirty="0" smtClean="0"/>
            <a:t> </a:t>
          </a:r>
          <a:endParaRPr lang="es-EC" sz="900" dirty="0"/>
        </a:p>
      </dgm:t>
    </dgm:pt>
    <dgm:pt modelId="{483CC646-C9FD-4A3E-8FB3-6DC43EEA7169}" type="parTrans" cxnId="{96D495B0-B18A-445B-8F8C-11736ED75C01}">
      <dgm:prSet/>
      <dgm:spPr/>
      <dgm:t>
        <a:bodyPr/>
        <a:lstStyle/>
        <a:p>
          <a:endParaRPr lang="es-EC"/>
        </a:p>
      </dgm:t>
    </dgm:pt>
    <dgm:pt modelId="{42D751B8-4248-4FD0-8DB4-42C2AB3D6CC6}" type="sibTrans" cxnId="{96D495B0-B18A-445B-8F8C-11736ED75C01}">
      <dgm:prSet/>
      <dgm:spPr/>
      <dgm:t>
        <a:bodyPr/>
        <a:lstStyle/>
        <a:p>
          <a:endParaRPr lang="es-EC"/>
        </a:p>
      </dgm:t>
    </dgm:pt>
    <dgm:pt modelId="{47D8D3AB-DA49-42A7-AF9D-1175218FBF1C}">
      <dgm:prSet phldrT="[Texto]" custT="1"/>
      <dgm:spPr/>
      <dgm:t>
        <a:bodyPr/>
        <a:lstStyle/>
        <a:p>
          <a:r>
            <a:rPr lang="es-EC" sz="900" dirty="0" smtClean="0"/>
            <a:t>Universidad Católica Santiago de Guayaquil – </a:t>
          </a:r>
          <a:r>
            <a:rPr lang="es-EC" sz="900" dirty="0" err="1" smtClean="0"/>
            <a:t>Semipresencial</a:t>
          </a:r>
          <a:endParaRPr lang="es-EC" sz="900" dirty="0"/>
        </a:p>
      </dgm:t>
    </dgm:pt>
    <dgm:pt modelId="{C2742177-F352-48F8-9B75-3AA1C819D9FE}" type="parTrans" cxnId="{A07D4EC5-F831-495E-A8AB-6185F2AAA436}">
      <dgm:prSet/>
      <dgm:spPr/>
      <dgm:t>
        <a:bodyPr/>
        <a:lstStyle/>
        <a:p>
          <a:endParaRPr lang="es-EC"/>
        </a:p>
      </dgm:t>
    </dgm:pt>
    <dgm:pt modelId="{CFF0534D-641A-442E-AF1E-B64F8BC67069}" type="sibTrans" cxnId="{A07D4EC5-F831-495E-A8AB-6185F2AAA436}">
      <dgm:prSet/>
      <dgm:spPr/>
      <dgm:t>
        <a:bodyPr/>
        <a:lstStyle/>
        <a:p>
          <a:endParaRPr lang="es-EC"/>
        </a:p>
      </dgm:t>
    </dgm:pt>
    <dgm:pt modelId="{79F816E1-BAB9-4CAD-BB24-6F4DF8BB394E}">
      <dgm:prSet phldrT="[Texto]" custT="1"/>
      <dgm:spPr/>
      <dgm:t>
        <a:bodyPr/>
        <a:lstStyle/>
        <a:p>
          <a:r>
            <a:rPr lang="es-EC" sz="900" dirty="0" smtClean="0"/>
            <a:t>Universidad de Especialidades Espíritu Santo – </a:t>
          </a:r>
          <a:r>
            <a:rPr lang="es-EC" sz="900" dirty="0" err="1" smtClean="0"/>
            <a:t>Semipresencial</a:t>
          </a:r>
          <a:endParaRPr lang="es-EC" sz="900" dirty="0"/>
        </a:p>
      </dgm:t>
    </dgm:pt>
    <dgm:pt modelId="{B392B2C9-8247-47C4-BE06-F94FE8293B7E}" type="parTrans" cxnId="{D15F9286-B983-4512-A967-7B7FD3219EF0}">
      <dgm:prSet/>
      <dgm:spPr/>
      <dgm:t>
        <a:bodyPr/>
        <a:lstStyle/>
        <a:p>
          <a:endParaRPr lang="es-EC"/>
        </a:p>
      </dgm:t>
    </dgm:pt>
    <dgm:pt modelId="{7BF2DF80-751C-41A3-B52E-20092990B252}" type="sibTrans" cxnId="{D15F9286-B983-4512-A967-7B7FD3219EF0}">
      <dgm:prSet/>
      <dgm:spPr/>
      <dgm:t>
        <a:bodyPr/>
        <a:lstStyle/>
        <a:p>
          <a:endParaRPr lang="es-EC"/>
        </a:p>
      </dgm:t>
    </dgm:pt>
    <dgm:pt modelId="{1AB5B06C-C7A1-4154-9021-3605D1CF68E4}">
      <dgm:prSet phldrT="[Texto]" custT="1"/>
      <dgm:spPr/>
      <dgm:t>
        <a:bodyPr/>
        <a:lstStyle/>
        <a:p>
          <a:r>
            <a:rPr lang="es-EC" sz="900" dirty="0" smtClean="0"/>
            <a:t>Universidad Internacional del Ecuador – </a:t>
          </a:r>
          <a:r>
            <a:rPr lang="es-EC" sz="900" dirty="0" err="1" smtClean="0"/>
            <a:t>Semipresencial</a:t>
          </a:r>
          <a:endParaRPr lang="es-EC" sz="900" dirty="0"/>
        </a:p>
      </dgm:t>
    </dgm:pt>
    <dgm:pt modelId="{F28526C8-26A4-4E2F-9A94-E3353FAED113}" type="parTrans" cxnId="{DB7767F9-3B19-4676-8C89-11359CCCD310}">
      <dgm:prSet/>
      <dgm:spPr/>
      <dgm:t>
        <a:bodyPr/>
        <a:lstStyle/>
        <a:p>
          <a:endParaRPr lang="es-EC"/>
        </a:p>
      </dgm:t>
    </dgm:pt>
    <dgm:pt modelId="{C9EE4936-AC21-45D9-9891-2C9C1D9B987B}" type="sibTrans" cxnId="{DB7767F9-3B19-4676-8C89-11359CCCD310}">
      <dgm:prSet/>
      <dgm:spPr/>
      <dgm:t>
        <a:bodyPr/>
        <a:lstStyle/>
        <a:p>
          <a:endParaRPr lang="es-EC"/>
        </a:p>
      </dgm:t>
    </dgm:pt>
    <dgm:pt modelId="{D3589065-9311-4A6C-BA62-F96E6C9C5CFC}" type="pres">
      <dgm:prSet presAssocID="{1B190941-511C-46D2-A8AE-497B3042DB8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1102A48-D224-4A26-B517-9A470BCCA0E8}" type="pres">
      <dgm:prSet presAssocID="{9DCB2DFB-13DF-45E4-B079-5F9E3E6D32A5}" presName="circle1" presStyleLbl="node1" presStyleIdx="0" presStyleCnt="3" custLinFactNeighborX="-5408"/>
      <dgm:spPr/>
    </dgm:pt>
    <dgm:pt modelId="{F1915B6C-7713-45F4-B4BA-E8DD5987222C}" type="pres">
      <dgm:prSet presAssocID="{9DCB2DFB-13DF-45E4-B079-5F9E3E6D32A5}" presName="space" presStyleCnt="0"/>
      <dgm:spPr/>
    </dgm:pt>
    <dgm:pt modelId="{923A61A6-FBCD-4E24-82EF-04FD428275E8}" type="pres">
      <dgm:prSet presAssocID="{9DCB2DFB-13DF-45E4-B079-5F9E3E6D32A5}" presName="rect1" presStyleLbl="alignAcc1" presStyleIdx="0" presStyleCnt="3" custScaleX="107302"/>
      <dgm:spPr/>
      <dgm:t>
        <a:bodyPr/>
        <a:lstStyle/>
        <a:p>
          <a:endParaRPr lang="es-EC"/>
        </a:p>
      </dgm:t>
    </dgm:pt>
    <dgm:pt modelId="{16E1CB0D-8A70-4778-B6CE-159999F67058}" type="pres">
      <dgm:prSet presAssocID="{D6633109-C50F-48BD-8108-64AC8BEE487D}" presName="vertSpace2" presStyleLbl="node1" presStyleIdx="0" presStyleCnt="3"/>
      <dgm:spPr/>
    </dgm:pt>
    <dgm:pt modelId="{2DEA08AD-9E39-4279-9A35-1D5F03809287}" type="pres">
      <dgm:prSet presAssocID="{D6633109-C50F-48BD-8108-64AC8BEE487D}" presName="circle2" presStyleLbl="node1" presStyleIdx="1" presStyleCnt="3" custLinFactNeighborX="-8318"/>
      <dgm:spPr/>
    </dgm:pt>
    <dgm:pt modelId="{ABF7ACA5-FF3F-467F-BDBB-E64B1DADE7CF}" type="pres">
      <dgm:prSet presAssocID="{D6633109-C50F-48BD-8108-64AC8BEE487D}" presName="rect2" presStyleLbl="alignAcc1" presStyleIdx="1" presStyleCnt="3" custScaleX="107302"/>
      <dgm:spPr/>
      <dgm:t>
        <a:bodyPr/>
        <a:lstStyle/>
        <a:p>
          <a:endParaRPr lang="es-EC"/>
        </a:p>
      </dgm:t>
    </dgm:pt>
    <dgm:pt modelId="{E833BD17-4D9A-425C-8739-72F7DFCD3361}" type="pres">
      <dgm:prSet presAssocID="{951CFDAD-4A22-42E5-9166-6BEE5ADC1DA4}" presName="vertSpace3" presStyleLbl="node1" presStyleIdx="1" presStyleCnt="3"/>
      <dgm:spPr/>
    </dgm:pt>
    <dgm:pt modelId="{D4B6282E-74E9-4479-8ADA-FA6F3CCC8A50}" type="pres">
      <dgm:prSet presAssocID="{951CFDAD-4A22-42E5-9166-6BEE5ADC1DA4}" presName="circle3" presStyleLbl="node1" presStyleIdx="2" presStyleCnt="3" custLinFactNeighborX="-18026"/>
      <dgm:spPr/>
    </dgm:pt>
    <dgm:pt modelId="{DCDC98DE-1028-4957-AED2-EF695193F17A}" type="pres">
      <dgm:prSet presAssocID="{951CFDAD-4A22-42E5-9166-6BEE5ADC1DA4}" presName="rect3" presStyleLbl="alignAcc1" presStyleIdx="2" presStyleCnt="3" custScaleX="107302"/>
      <dgm:spPr/>
      <dgm:t>
        <a:bodyPr/>
        <a:lstStyle/>
        <a:p>
          <a:endParaRPr lang="es-EC"/>
        </a:p>
      </dgm:t>
    </dgm:pt>
    <dgm:pt modelId="{5E8E88A8-3BC0-4B5E-A688-29CA0A426EC2}" type="pres">
      <dgm:prSet presAssocID="{9DCB2DFB-13DF-45E4-B079-5F9E3E6D32A5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833328-09E4-4450-B76C-562D30C3C9B7}" type="pres">
      <dgm:prSet presAssocID="{9DCB2DFB-13DF-45E4-B079-5F9E3E6D32A5}" presName="rect1ChTx" presStyleLbl="alignAcc1" presStyleIdx="2" presStyleCnt="3" custScaleX="156054" custLinFactNeighborX="-204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A415F9-9B83-432A-8A87-B6B86B36C3F1}" type="pres">
      <dgm:prSet presAssocID="{D6633109-C50F-48BD-8108-64AC8BEE487D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8FA028-149B-4587-9F7F-142138D7865D}" type="pres">
      <dgm:prSet presAssocID="{D6633109-C50F-48BD-8108-64AC8BEE487D}" presName="rect2ChTx" presStyleLbl="alignAcc1" presStyleIdx="2" presStyleCnt="3" custScaleX="133835" custLinFactNeighborX="-3226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7833F7-EEBE-4B0C-B2BF-D34E9625EF6B}" type="pres">
      <dgm:prSet presAssocID="{951CFDAD-4A22-42E5-9166-6BEE5ADC1DA4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BBB239-5067-446F-9BB8-52C00CD206DA}" type="pres">
      <dgm:prSet presAssocID="{951CFDAD-4A22-42E5-9166-6BEE5ADC1DA4}" presName="rect3ChTx" presStyleLbl="alignAcc1" presStyleIdx="2" presStyleCnt="3" custScaleX="143381" custLinFactNeighborX="-2850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1E585A6-70C3-4BCF-B7DB-7E2295095B1A}" type="presOf" srcId="{E61299EF-402B-4AE4-9FE3-81ED62C833E4}" destId="{5EBBB239-5067-446F-9BB8-52C00CD206DA}" srcOrd="0" destOrd="0" presId="urn:microsoft.com/office/officeart/2005/8/layout/target3"/>
    <dgm:cxn modelId="{9EA4001C-0EFF-471F-AE48-C849A581C0FC}" type="presOf" srcId="{94D0475E-2632-44E3-B9A7-19A817CCF7D9}" destId="{9D833328-09E4-4450-B76C-562D30C3C9B7}" srcOrd="0" destOrd="1" presId="urn:microsoft.com/office/officeart/2005/8/layout/target3"/>
    <dgm:cxn modelId="{5DA56F25-D107-4845-8BEC-00E6ADB2F8BC}" srcId="{1B190941-511C-46D2-A8AE-497B3042DB80}" destId="{D6633109-C50F-48BD-8108-64AC8BEE487D}" srcOrd="1" destOrd="0" parTransId="{A4A454DD-5B6C-4FD4-93B9-8173B878DC8B}" sibTransId="{5C71807F-64C8-4E87-8ADD-4991049A9DBE}"/>
    <dgm:cxn modelId="{28C67128-E853-4187-9BF7-854324ABF0D1}" type="presOf" srcId="{47D8D3AB-DA49-42A7-AF9D-1175218FBF1C}" destId="{5EBBB239-5067-446F-9BB8-52C00CD206DA}" srcOrd="0" destOrd="2" presId="urn:microsoft.com/office/officeart/2005/8/layout/target3"/>
    <dgm:cxn modelId="{70655190-136D-4196-AC56-29635A945EAB}" type="presOf" srcId="{1B190941-511C-46D2-A8AE-497B3042DB80}" destId="{D3589065-9311-4A6C-BA62-F96E6C9C5CFC}" srcOrd="0" destOrd="0" presId="urn:microsoft.com/office/officeart/2005/8/layout/target3"/>
    <dgm:cxn modelId="{4F19CA4B-9CCA-44EB-BA2B-3C4129B09C08}" type="presOf" srcId="{D02EB0AA-7C45-4FF4-A646-072665FF6DB3}" destId="{9D833328-09E4-4450-B76C-562D30C3C9B7}" srcOrd="0" destOrd="0" presId="urn:microsoft.com/office/officeart/2005/8/layout/target3"/>
    <dgm:cxn modelId="{76DD036A-CEB1-4C3C-98BB-7D35939BAF54}" type="presOf" srcId="{D6633109-C50F-48BD-8108-64AC8BEE487D}" destId="{ABF7ACA5-FF3F-467F-BDBB-E64B1DADE7CF}" srcOrd="0" destOrd="0" presId="urn:microsoft.com/office/officeart/2005/8/layout/target3"/>
    <dgm:cxn modelId="{A07D4EC5-F831-495E-A8AB-6185F2AAA436}" srcId="{951CFDAD-4A22-42E5-9166-6BEE5ADC1DA4}" destId="{47D8D3AB-DA49-42A7-AF9D-1175218FBF1C}" srcOrd="2" destOrd="0" parTransId="{C2742177-F352-48F8-9B75-3AA1C819D9FE}" sibTransId="{CFF0534D-641A-442E-AF1E-B64F8BC67069}"/>
    <dgm:cxn modelId="{206B1E23-6B51-45FA-99F4-7DF85B548EFC}" type="presOf" srcId="{CD3E0123-C3D4-4E7D-B902-43B74121BF08}" destId="{9D833328-09E4-4450-B76C-562D30C3C9B7}" srcOrd="0" destOrd="4" presId="urn:microsoft.com/office/officeart/2005/8/layout/target3"/>
    <dgm:cxn modelId="{6D6AC3A7-6263-44A5-99D3-95ADE76E7078}" type="presOf" srcId="{740B80B6-15F8-4C74-9726-09AEA6BBDB5E}" destId="{D58FA028-149B-4587-9F7F-142138D7865D}" srcOrd="0" destOrd="0" presId="urn:microsoft.com/office/officeart/2005/8/layout/target3"/>
    <dgm:cxn modelId="{50E5D715-4DFC-468B-9711-90BAB5612658}" srcId="{D6633109-C50F-48BD-8108-64AC8BEE487D}" destId="{740B80B6-15F8-4C74-9726-09AEA6BBDB5E}" srcOrd="0" destOrd="0" parTransId="{2AC6F967-295D-47C9-94C4-F0F8C1AEE033}" sibTransId="{75A93EBC-912F-4CB9-8944-ABB959D72511}"/>
    <dgm:cxn modelId="{425BCF3A-3212-4DCD-BF43-002A767A6956}" type="presOf" srcId="{08A930EF-78A2-4F37-9880-532068332D28}" destId="{5EBBB239-5067-446F-9BB8-52C00CD206DA}" srcOrd="0" destOrd="1" presId="urn:microsoft.com/office/officeart/2005/8/layout/target3"/>
    <dgm:cxn modelId="{67B77AF4-AF7C-4489-A438-EE8A4DF40BAE}" type="presOf" srcId="{1AB5B06C-C7A1-4154-9021-3605D1CF68E4}" destId="{5EBBB239-5067-446F-9BB8-52C00CD206DA}" srcOrd="0" destOrd="5" presId="urn:microsoft.com/office/officeart/2005/8/layout/target3"/>
    <dgm:cxn modelId="{6F498D2D-B459-4FC6-AAE0-648B2E775144}" srcId="{951CFDAD-4A22-42E5-9166-6BEE5ADC1DA4}" destId="{E29A0B19-8F7A-42C5-B742-EF7629CF0EC6}" srcOrd="3" destOrd="0" parTransId="{674FB1F9-93E6-42A3-9541-44543F2044BC}" sibTransId="{5AC4B1D3-2548-4C4D-A7AF-F21B89890AEA}"/>
    <dgm:cxn modelId="{78F2325E-02E0-46D9-BFDF-CC5F24EE59B7}" srcId="{D6633109-C50F-48BD-8108-64AC8BEE487D}" destId="{D88311E6-552D-473D-ABA8-D4E63C366BE4}" srcOrd="1" destOrd="0" parTransId="{ABAC135B-B546-4916-B869-DB6192F72EA9}" sibTransId="{849743B2-D7F7-49D1-9518-AB434D5D6448}"/>
    <dgm:cxn modelId="{6476B1F2-7B1E-4A4E-A3F5-6780AB66CB7E}" srcId="{951CFDAD-4A22-42E5-9166-6BEE5ADC1DA4}" destId="{E61299EF-402B-4AE4-9FE3-81ED62C833E4}" srcOrd="0" destOrd="0" parTransId="{F4A401D9-99C5-447A-92F2-CF534CF3F2A9}" sibTransId="{AAC3992F-D165-4AC1-AAF9-CABC11F382CD}"/>
    <dgm:cxn modelId="{BDB5D5B1-1E45-4BCE-8257-5B526F672AA0}" type="presOf" srcId="{E29A0B19-8F7A-42C5-B742-EF7629CF0EC6}" destId="{5EBBB239-5067-446F-9BB8-52C00CD206DA}" srcOrd="0" destOrd="3" presId="urn:microsoft.com/office/officeart/2005/8/layout/target3"/>
    <dgm:cxn modelId="{0BDAEFEA-4537-4FA9-897B-E183A9E1CAD3}" type="presOf" srcId="{101868CE-7713-4D37-BDD4-B27A3261C1BE}" destId="{D58FA028-149B-4587-9F7F-142138D7865D}" srcOrd="0" destOrd="2" presId="urn:microsoft.com/office/officeart/2005/8/layout/target3"/>
    <dgm:cxn modelId="{CAD0C7ED-AE40-4227-AA8A-46B32CBC7D12}" type="presOf" srcId="{951CFDAD-4A22-42E5-9166-6BEE5ADC1DA4}" destId="{DCDC98DE-1028-4957-AED2-EF695193F17A}" srcOrd="0" destOrd="0" presId="urn:microsoft.com/office/officeart/2005/8/layout/target3"/>
    <dgm:cxn modelId="{85B4E9C0-FE57-4DA0-9FDE-E2D32825E0CD}" type="presOf" srcId="{79F816E1-BAB9-4CAD-BB24-6F4DF8BB394E}" destId="{5EBBB239-5067-446F-9BB8-52C00CD206DA}" srcOrd="0" destOrd="4" presId="urn:microsoft.com/office/officeart/2005/8/layout/target3"/>
    <dgm:cxn modelId="{C7FBA4BA-BB32-475C-9979-5C217BA6C483}" type="presOf" srcId="{9DCB2DFB-13DF-45E4-B079-5F9E3E6D32A5}" destId="{923A61A6-FBCD-4E24-82EF-04FD428275E8}" srcOrd="0" destOrd="0" presId="urn:microsoft.com/office/officeart/2005/8/layout/target3"/>
    <dgm:cxn modelId="{25C40840-7EDD-45CC-AF65-FBBC255F1820}" srcId="{9DCB2DFB-13DF-45E4-B079-5F9E3E6D32A5}" destId="{CD3E0123-C3D4-4E7D-B902-43B74121BF08}" srcOrd="4" destOrd="0" parTransId="{00167C59-32E8-4CCE-AC0F-D586418FF56E}" sibTransId="{E57A1CE9-8110-4B1A-9F75-6B3232AFA97A}"/>
    <dgm:cxn modelId="{657AC7B9-7A65-4240-AE02-EC24E2376905}" type="presOf" srcId="{9DCB2DFB-13DF-45E4-B079-5F9E3E6D32A5}" destId="{5E8E88A8-3BC0-4B5E-A688-29CA0A426EC2}" srcOrd="1" destOrd="0" presId="urn:microsoft.com/office/officeart/2005/8/layout/target3"/>
    <dgm:cxn modelId="{F08BF86B-C214-4AC1-9FF7-05B4A6E0CFE8}" type="presOf" srcId="{69D22FF0-5D5B-4AF1-9628-DD7B3E4D59D5}" destId="{9D833328-09E4-4450-B76C-562D30C3C9B7}" srcOrd="0" destOrd="2" presId="urn:microsoft.com/office/officeart/2005/8/layout/target3"/>
    <dgm:cxn modelId="{F8D252EB-2DE0-4A0C-8367-8E18929F07AD}" srcId="{9DCB2DFB-13DF-45E4-B079-5F9E3E6D32A5}" destId="{69D22FF0-5D5B-4AF1-9628-DD7B3E4D59D5}" srcOrd="2" destOrd="0" parTransId="{2E38E8C4-D091-477C-A044-B239C4ED45F4}" sibTransId="{286127EB-EE51-4B41-86F6-51BD7D39C5B8}"/>
    <dgm:cxn modelId="{F2511AF6-AF39-4260-BA5A-E936D8A5785B}" srcId="{1B190941-511C-46D2-A8AE-497B3042DB80}" destId="{951CFDAD-4A22-42E5-9166-6BEE5ADC1DA4}" srcOrd="2" destOrd="0" parTransId="{2DBD5DD2-9424-4B58-BCC0-68145CF52D46}" sibTransId="{4CB212D6-8BA8-432D-8A91-09F887FA2EFB}"/>
    <dgm:cxn modelId="{1E55D853-A0EA-478B-9062-48320C723164}" srcId="{9DCB2DFB-13DF-45E4-B079-5F9E3E6D32A5}" destId="{6B902D0D-0C4F-4DA0-9307-95D58040D1D2}" srcOrd="3" destOrd="0" parTransId="{CC9F75A5-0825-4AE5-8EC1-A3B99BA39E01}" sibTransId="{F5DD1351-E11E-4129-A9C7-7DDA8521656F}"/>
    <dgm:cxn modelId="{FCAF2549-DCA2-4CE9-84EA-868D5EB1D881}" srcId="{9DCB2DFB-13DF-45E4-B079-5F9E3E6D32A5}" destId="{94D0475E-2632-44E3-B9A7-19A817CCF7D9}" srcOrd="1" destOrd="0" parTransId="{19AE6CAD-D050-4E6D-A4CB-67BCBD027445}" sibTransId="{B6D029D6-F5ED-4753-AFE3-F0DA9A74D6E5}"/>
    <dgm:cxn modelId="{C1BBBBB4-85EA-40B6-BCDD-26D2D89FABDD}" type="presOf" srcId="{D6633109-C50F-48BD-8108-64AC8BEE487D}" destId="{3FA415F9-9B83-432A-8A87-B6B86B36C3F1}" srcOrd="1" destOrd="0" presId="urn:microsoft.com/office/officeart/2005/8/layout/target3"/>
    <dgm:cxn modelId="{2E623E02-E766-446D-8284-C2ACA0BC2B22}" srcId="{D6633109-C50F-48BD-8108-64AC8BEE487D}" destId="{101868CE-7713-4D37-BDD4-B27A3261C1BE}" srcOrd="2" destOrd="0" parTransId="{9837117E-71EA-4858-98CE-C5A980045C9D}" sibTransId="{5A1507C6-7A03-43DF-96EA-BF9AFE1D6792}"/>
    <dgm:cxn modelId="{96D495B0-B18A-445B-8F8C-11736ED75C01}" srcId="{951CFDAD-4A22-42E5-9166-6BEE5ADC1DA4}" destId="{08A930EF-78A2-4F37-9880-532068332D28}" srcOrd="1" destOrd="0" parTransId="{483CC646-C9FD-4A3E-8FB3-6DC43EEA7169}" sibTransId="{42D751B8-4248-4FD0-8DB4-42C2AB3D6CC6}"/>
    <dgm:cxn modelId="{32EE97C6-FBFE-4080-95E3-DDC80DA47718}" type="presOf" srcId="{6B902D0D-0C4F-4DA0-9307-95D58040D1D2}" destId="{9D833328-09E4-4450-B76C-562D30C3C9B7}" srcOrd="0" destOrd="3" presId="urn:microsoft.com/office/officeart/2005/8/layout/target3"/>
    <dgm:cxn modelId="{F920F419-F55D-49B2-9378-BB8E2E5DEA5B}" type="presOf" srcId="{951CFDAD-4A22-42E5-9166-6BEE5ADC1DA4}" destId="{827833F7-EEBE-4B0C-B2BF-D34E9625EF6B}" srcOrd="1" destOrd="0" presId="urn:microsoft.com/office/officeart/2005/8/layout/target3"/>
    <dgm:cxn modelId="{D15F9286-B983-4512-A967-7B7FD3219EF0}" srcId="{951CFDAD-4A22-42E5-9166-6BEE5ADC1DA4}" destId="{79F816E1-BAB9-4CAD-BB24-6F4DF8BB394E}" srcOrd="4" destOrd="0" parTransId="{B392B2C9-8247-47C4-BE06-F94FE8293B7E}" sibTransId="{7BF2DF80-751C-41A3-B52E-20092990B252}"/>
    <dgm:cxn modelId="{DB7767F9-3B19-4676-8C89-11359CCCD310}" srcId="{951CFDAD-4A22-42E5-9166-6BEE5ADC1DA4}" destId="{1AB5B06C-C7A1-4154-9021-3605D1CF68E4}" srcOrd="5" destOrd="0" parTransId="{F28526C8-26A4-4E2F-9A94-E3353FAED113}" sibTransId="{C9EE4936-AC21-45D9-9891-2C9C1D9B987B}"/>
    <dgm:cxn modelId="{08D6B062-884D-4B7B-811C-568CB2F0DCD7}" srcId="{1B190941-511C-46D2-A8AE-497B3042DB80}" destId="{9DCB2DFB-13DF-45E4-B079-5F9E3E6D32A5}" srcOrd="0" destOrd="0" parTransId="{FA5492A6-89DC-4636-9560-CD7DA958A7D5}" sibTransId="{95F43496-489C-4F03-A0C3-539AF611BDA1}"/>
    <dgm:cxn modelId="{9729935C-3316-4844-B25C-D270B35599DC}" srcId="{9DCB2DFB-13DF-45E4-B079-5F9E3E6D32A5}" destId="{D02EB0AA-7C45-4FF4-A646-072665FF6DB3}" srcOrd="0" destOrd="0" parTransId="{D06C366D-EF93-4FAF-96BA-6B73D563A5F2}" sibTransId="{70F3F150-75ED-448B-A425-EB62C24A0FB1}"/>
    <dgm:cxn modelId="{7C556BAA-3BA2-4ECE-A98F-6D3F71BD2D8C}" type="presOf" srcId="{D88311E6-552D-473D-ABA8-D4E63C366BE4}" destId="{D58FA028-149B-4587-9F7F-142138D7865D}" srcOrd="0" destOrd="1" presId="urn:microsoft.com/office/officeart/2005/8/layout/target3"/>
    <dgm:cxn modelId="{340F3214-C6B8-4EA6-9D1B-FDA9E529B140}" type="presParOf" srcId="{D3589065-9311-4A6C-BA62-F96E6C9C5CFC}" destId="{91102A48-D224-4A26-B517-9A470BCCA0E8}" srcOrd="0" destOrd="0" presId="urn:microsoft.com/office/officeart/2005/8/layout/target3"/>
    <dgm:cxn modelId="{D6D5BA39-2089-4071-B51C-1AA542C76E44}" type="presParOf" srcId="{D3589065-9311-4A6C-BA62-F96E6C9C5CFC}" destId="{F1915B6C-7713-45F4-B4BA-E8DD5987222C}" srcOrd="1" destOrd="0" presId="urn:microsoft.com/office/officeart/2005/8/layout/target3"/>
    <dgm:cxn modelId="{430D6975-B184-4677-B423-F15445F8BED5}" type="presParOf" srcId="{D3589065-9311-4A6C-BA62-F96E6C9C5CFC}" destId="{923A61A6-FBCD-4E24-82EF-04FD428275E8}" srcOrd="2" destOrd="0" presId="urn:microsoft.com/office/officeart/2005/8/layout/target3"/>
    <dgm:cxn modelId="{11FE7B7A-531E-4085-ADE7-60D1543E7E45}" type="presParOf" srcId="{D3589065-9311-4A6C-BA62-F96E6C9C5CFC}" destId="{16E1CB0D-8A70-4778-B6CE-159999F67058}" srcOrd="3" destOrd="0" presId="urn:microsoft.com/office/officeart/2005/8/layout/target3"/>
    <dgm:cxn modelId="{4A4AD879-BA3D-432E-952E-4CD06583080F}" type="presParOf" srcId="{D3589065-9311-4A6C-BA62-F96E6C9C5CFC}" destId="{2DEA08AD-9E39-4279-9A35-1D5F03809287}" srcOrd="4" destOrd="0" presId="urn:microsoft.com/office/officeart/2005/8/layout/target3"/>
    <dgm:cxn modelId="{A391CC4B-0AC1-4FE2-91BE-D20428445536}" type="presParOf" srcId="{D3589065-9311-4A6C-BA62-F96E6C9C5CFC}" destId="{ABF7ACA5-FF3F-467F-BDBB-E64B1DADE7CF}" srcOrd="5" destOrd="0" presId="urn:microsoft.com/office/officeart/2005/8/layout/target3"/>
    <dgm:cxn modelId="{BB8C28CB-6B48-4D7F-A2B9-60DACFF95618}" type="presParOf" srcId="{D3589065-9311-4A6C-BA62-F96E6C9C5CFC}" destId="{E833BD17-4D9A-425C-8739-72F7DFCD3361}" srcOrd="6" destOrd="0" presId="urn:microsoft.com/office/officeart/2005/8/layout/target3"/>
    <dgm:cxn modelId="{1C7B996D-7191-4654-9A9B-14ABFC446E16}" type="presParOf" srcId="{D3589065-9311-4A6C-BA62-F96E6C9C5CFC}" destId="{D4B6282E-74E9-4479-8ADA-FA6F3CCC8A50}" srcOrd="7" destOrd="0" presId="urn:microsoft.com/office/officeart/2005/8/layout/target3"/>
    <dgm:cxn modelId="{CBE83378-9DA7-4657-9C37-7996634883B2}" type="presParOf" srcId="{D3589065-9311-4A6C-BA62-F96E6C9C5CFC}" destId="{DCDC98DE-1028-4957-AED2-EF695193F17A}" srcOrd="8" destOrd="0" presId="urn:microsoft.com/office/officeart/2005/8/layout/target3"/>
    <dgm:cxn modelId="{4B698C57-969A-4438-9199-41AC7986E1E4}" type="presParOf" srcId="{D3589065-9311-4A6C-BA62-F96E6C9C5CFC}" destId="{5E8E88A8-3BC0-4B5E-A688-29CA0A426EC2}" srcOrd="9" destOrd="0" presId="urn:microsoft.com/office/officeart/2005/8/layout/target3"/>
    <dgm:cxn modelId="{213DBAD5-B303-4377-AF6E-02A7BC8BCD2E}" type="presParOf" srcId="{D3589065-9311-4A6C-BA62-F96E6C9C5CFC}" destId="{9D833328-09E4-4450-B76C-562D30C3C9B7}" srcOrd="10" destOrd="0" presId="urn:microsoft.com/office/officeart/2005/8/layout/target3"/>
    <dgm:cxn modelId="{EAB98868-8E21-49F1-9B2D-B5DF5DC032AD}" type="presParOf" srcId="{D3589065-9311-4A6C-BA62-F96E6C9C5CFC}" destId="{3FA415F9-9B83-432A-8A87-B6B86B36C3F1}" srcOrd="11" destOrd="0" presId="urn:microsoft.com/office/officeart/2005/8/layout/target3"/>
    <dgm:cxn modelId="{1C22501F-4A86-4670-A960-EF526E05CAFA}" type="presParOf" srcId="{D3589065-9311-4A6C-BA62-F96E6C9C5CFC}" destId="{D58FA028-149B-4587-9F7F-142138D7865D}" srcOrd="12" destOrd="0" presId="urn:microsoft.com/office/officeart/2005/8/layout/target3"/>
    <dgm:cxn modelId="{439C14D7-324F-4ACE-826A-E566FC3BABF4}" type="presParOf" srcId="{D3589065-9311-4A6C-BA62-F96E6C9C5CFC}" destId="{827833F7-EEBE-4B0C-B2BF-D34E9625EF6B}" srcOrd="13" destOrd="0" presId="urn:microsoft.com/office/officeart/2005/8/layout/target3"/>
    <dgm:cxn modelId="{B2EE311E-A15B-4798-94A9-7F190C72B7FC}" type="presParOf" srcId="{D3589065-9311-4A6C-BA62-F96E6C9C5CFC}" destId="{5EBBB239-5067-446F-9BB8-52C00CD206DA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0ED748-6E19-4821-B1F5-5566313FDF13}" type="doc">
      <dgm:prSet loTypeId="urn:microsoft.com/office/officeart/2005/8/layout/hList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9A4814E3-6809-4675-9A3B-D4FFF73D90C9}">
      <dgm:prSet phldrT="[Texto]" custT="1"/>
      <dgm:spPr/>
      <dgm:t>
        <a:bodyPr/>
        <a:lstStyle/>
        <a:p>
          <a:r>
            <a:rPr lang="es-EC" sz="1600" b="1" i="1" dirty="0" smtClean="0"/>
            <a:t>Acreditación Nacional</a:t>
          </a:r>
        </a:p>
        <a:p>
          <a:r>
            <a:rPr lang="es-EC" sz="1600" b="1" i="1" dirty="0" smtClean="0"/>
            <a:t>(Normativa del Sistema)</a:t>
          </a:r>
          <a:endParaRPr lang="es-EC" sz="1600" b="1" i="1" dirty="0"/>
        </a:p>
      </dgm:t>
    </dgm:pt>
    <dgm:pt modelId="{EC02F93F-76B7-4DA4-BCFA-EB4FF62D1E9E}" type="parTrans" cxnId="{2C4CF81A-4BE2-42B9-A7A8-8CEE9918DB80}">
      <dgm:prSet/>
      <dgm:spPr/>
      <dgm:t>
        <a:bodyPr/>
        <a:lstStyle/>
        <a:p>
          <a:endParaRPr lang="es-EC"/>
        </a:p>
      </dgm:t>
    </dgm:pt>
    <dgm:pt modelId="{B4DE3F42-58F5-46F5-AA65-47FDB4B52478}" type="sibTrans" cxnId="{2C4CF81A-4BE2-42B9-A7A8-8CEE9918DB80}">
      <dgm:prSet/>
      <dgm:spPr/>
      <dgm:t>
        <a:bodyPr/>
        <a:lstStyle/>
        <a:p>
          <a:endParaRPr lang="es-EC"/>
        </a:p>
      </dgm:t>
    </dgm:pt>
    <dgm:pt modelId="{B011A858-36F6-4F61-B8EA-6019672D2700}">
      <dgm:prSet phldrT="[Texto]"/>
      <dgm:spPr/>
      <dgm:t>
        <a:bodyPr anchor="ctr"/>
        <a:lstStyle/>
        <a:p>
          <a:r>
            <a:rPr lang="es-EC" dirty="0" smtClean="0"/>
            <a:t>Consejo de Educación Superior (CES)</a:t>
          </a:r>
          <a:endParaRPr lang="es-EC" dirty="0"/>
        </a:p>
      </dgm:t>
    </dgm:pt>
    <dgm:pt modelId="{05A825E7-3392-474F-8276-8B6B1F14C99E}" type="parTrans" cxnId="{54FFCF5D-FA83-4269-A18E-74514C54E9C5}">
      <dgm:prSet/>
      <dgm:spPr/>
      <dgm:t>
        <a:bodyPr/>
        <a:lstStyle/>
        <a:p>
          <a:endParaRPr lang="es-EC"/>
        </a:p>
      </dgm:t>
    </dgm:pt>
    <dgm:pt modelId="{B910F999-831A-4119-AFB2-4C106D582EDB}" type="sibTrans" cxnId="{54FFCF5D-FA83-4269-A18E-74514C54E9C5}">
      <dgm:prSet/>
      <dgm:spPr/>
      <dgm:t>
        <a:bodyPr/>
        <a:lstStyle/>
        <a:p>
          <a:endParaRPr lang="es-EC"/>
        </a:p>
      </dgm:t>
    </dgm:pt>
    <dgm:pt modelId="{86205DA0-D6A6-4616-8641-E6209A070AB5}">
      <dgm:prSet phldrT="[Texto]"/>
      <dgm:spPr/>
      <dgm:t>
        <a:bodyPr anchor="ctr"/>
        <a:lstStyle/>
        <a:p>
          <a:r>
            <a:rPr lang="es-EC" dirty="0" smtClean="0"/>
            <a:t>Consejo de Evaluación, Acreditación y Aseguramiento de la Calidad de la Educación Superior (CEAACES)</a:t>
          </a:r>
          <a:endParaRPr lang="es-EC" dirty="0"/>
        </a:p>
      </dgm:t>
    </dgm:pt>
    <dgm:pt modelId="{06CE50BE-2A40-4C4B-A92D-C183D3507536}" type="parTrans" cxnId="{69CC0D15-D351-4A6D-9D9E-26C4F7467A83}">
      <dgm:prSet/>
      <dgm:spPr/>
      <dgm:t>
        <a:bodyPr/>
        <a:lstStyle/>
        <a:p>
          <a:endParaRPr lang="es-EC"/>
        </a:p>
      </dgm:t>
    </dgm:pt>
    <dgm:pt modelId="{7C0CA092-8FE1-4474-9CCD-D475B3776D84}" type="sibTrans" cxnId="{69CC0D15-D351-4A6D-9D9E-26C4F7467A83}">
      <dgm:prSet/>
      <dgm:spPr/>
      <dgm:t>
        <a:bodyPr/>
        <a:lstStyle/>
        <a:p>
          <a:endParaRPr lang="es-EC"/>
        </a:p>
      </dgm:t>
    </dgm:pt>
    <dgm:pt modelId="{50993672-D418-4079-A246-1F3D4A41AE4F}">
      <dgm:prSet phldrT="[Texto]" custT="1"/>
      <dgm:spPr/>
      <dgm:t>
        <a:bodyPr/>
        <a:lstStyle/>
        <a:p>
          <a:r>
            <a:rPr lang="es-EC" sz="1600" b="1" i="1" dirty="0" smtClean="0"/>
            <a:t>Acreditación Internacional</a:t>
          </a:r>
        </a:p>
        <a:p>
          <a:r>
            <a:rPr lang="es-EC" sz="1600" b="1" i="1" dirty="0" smtClean="0"/>
            <a:t>(Sello de Calidad</a:t>
          </a:r>
          <a:r>
            <a:rPr lang="es-EC" sz="1600" dirty="0" smtClean="0"/>
            <a:t>)</a:t>
          </a:r>
          <a:endParaRPr lang="es-EC" sz="1600" dirty="0"/>
        </a:p>
      </dgm:t>
    </dgm:pt>
    <dgm:pt modelId="{3306E7B5-4142-416E-A657-402803642CF8}" type="parTrans" cxnId="{A8E832BD-BC64-49ED-89CA-BB03D32F97BA}">
      <dgm:prSet/>
      <dgm:spPr/>
      <dgm:t>
        <a:bodyPr/>
        <a:lstStyle/>
        <a:p>
          <a:endParaRPr lang="es-EC"/>
        </a:p>
      </dgm:t>
    </dgm:pt>
    <dgm:pt modelId="{54D3812E-DD92-4721-9A2D-1864EA670294}" type="sibTrans" cxnId="{A8E832BD-BC64-49ED-89CA-BB03D32F97BA}">
      <dgm:prSet/>
      <dgm:spPr/>
      <dgm:t>
        <a:bodyPr/>
        <a:lstStyle/>
        <a:p>
          <a:endParaRPr lang="es-EC"/>
        </a:p>
      </dgm:t>
    </dgm:pt>
    <dgm:pt modelId="{518E825C-50B2-467C-902C-8BC1F815F71F}">
      <dgm:prSet phldrT="[Texto]"/>
      <dgm:spPr/>
      <dgm:t>
        <a:bodyPr anchor="ctr"/>
        <a:lstStyle/>
        <a:p>
          <a:r>
            <a:rPr lang="es-EC" dirty="0" err="1" smtClean="0"/>
            <a:t>Association</a:t>
          </a:r>
          <a:r>
            <a:rPr lang="es-EC" dirty="0" smtClean="0"/>
            <a:t> </a:t>
          </a:r>
          <a:r>
            <a:rPr lang="es-EC" dirty="0" err="1" smtClean="0"/>
            <a:t>to</a:t>
          </a:r>
          <a:r>
            <a:rPr lang="es-EC" dirty="0" smtClean="0"/>
            <a:t> </a:t>
          </a:r>
          <a:r>
            <a:rPr lang="es-EC" dirty="0" err="1" smtClean="0"/>
            <a:t>Advance</a:t>
          </a:r>
          <a:r>
            <a:rPr lang="es-EC" dirty="0" smtClean="0"/>
            <a:t> </a:t>
          </a:r>
          <a:r>
            <a:rPr lang="es-EC" dirty="0" err="1" smtClean="0"/>
            <a:t>Collegiate</a:t>
          </a:r>
          <a:r>
            <a:rPr lang="es-EC" dirty="0" smtClean="0"/>
            <a:t> </a:t>
          </a:r>
          <a:r>
            <a:rPr lang="es-EC" dirty="0" err="1" smtClean="0"/>
            <a:t>School</a:t>
          </a:r>
          <a:r>
            <a:rPr lang="es-EC" dirty="0" smtClean="0"/>
            <a:t> of Business (AACSB)</a:t>
          </a:r>
          <a:endParaRPr lang="es-EC" dirty="0"/>
        </a:p>
      </dgm:t>
    </dgm:pt>
    <dgm:pt modelId="{C7630B24-CCD5-4A5F-AAAD-55BFEEFF2BEC}" type="parTrans" cxnId="{4C29E829-7FB3-440C-9033-81028061271E}">
      <dgm:prSet/>
      <dgm:spPr/>
      <dgm:t>
        <a:bodyPr/>
        <a:lstStyle/>
        <a:p>
          <a:endParaRPr lang="es-EC"/>
        </a:p>
      </dgm:t>
    </dgm:pt>
    <dgm:pt modelId="{711E8036-0CCB-486B-A6C9-0FE4254A0D14}" type="sibTrans" cxnId="{4C29E829-7FB3-440C-9033-81028061271E}">
      <dgm:prSet/>
      <dgm:spPr/>
      <dgm:t>
        <a:bodyPr/>
        <a:lstStyle/>
        <a:p>
          <a:endParaRPr lang="es-EC"/>
        </a:p>
      </dgm:t>
    </dgm:pt>
    <dgm:pt modelId="{CA246FB1-0EFE-4364-8A1E-D6251B30BF31}">
      <dgm:prSet phldrT="[Texto]"/>
      <dgm:spPr/>
      <dgm:t>
        <a:bodyPr anchor="ctr"/>
        <a:lstStyle/>
        <a:p>
          <a:r>
            <a:rPr lang="es-EC" dirty="0" err="1" smtClean="0"/>
            <a:t>Association</a:t>
          </a:r>
          <a:r>
            <a:rPr lang="es-EC" dirty="0" smtClean="0"/>
            <a:t> of </a:t>
          </a:r>
          <a:r>
            <a:rPr lang="es-EC" dirty="0" err="1" smtClean="0"/>
            <a:t>MBAs</a:t>
          </a:r>
          <a:r>
            <a:rPr lang="es-EC" dirty="0" smtClean="0"/>
            <a:t> (AMBA)</a:t>
          </a:r>
          <a:endParaRPr lang="es-EC" dirty="0"/>
        </a:p>
      </dgm:t>
    </dgm:pt>
    <dgm:pt modelId="{809694B7-1F6C-4DC1-A5D2-A8BDF268A1BE}" type="parTrans" cxnId="{EE42A4C6-D06A-4F3B-82A7-8F1DBB83AC23}">
      <dgm:prSet/>
      <dgm:spPr/>
      <dgm:t>
        <a:bodyPr/>
        <a:lstStyle/>
        <a:p>
          <a:endParaRPr lang="es-EC"/>
        </a:p>
      </dgm:t>
    </dgm:pt>
    <dgm:pt modelId="{549928B4-D75D-4716-BCE1-4F6AF1467FC1}" type="sibTrans" cxnId="{EE42A4C6-D06A-4F3B-82A7-8F1DBB83AC23}">
      <dgm:prSet/>
      <dgm:spPr/>
      <dgm:t>
        <a:bodyPr/>
        <a:lstStyle/>
        <a:p>
          <a:endParaRPr lang="es-EC"/>
        </a:p>
      </dgm:t>
    </dgm:pt>
    <dgm:pt modelId="{73AA1EBD-4C74-4054-AEDB-953DE2D85199}">
      <dgm:prSet phldrT="[Texto]"/>
      <dgm:spPr/>
      <dgm:t>
        <a:bodyPr anchor="ctr"/>
        <a:lstStyle/>
        <a:p>
          <a:r>
            <a:rPr lang="es-EC" dirty="0" err="1" smtClean="0"/>
            <a:t>European</a:t>
          </a:r>
          <a:r>
            <a:rPr lang="es-EC" dirty="0" smtClean="0"/>
            <a:t> </a:t>
          </a:r>
          <a:r>
            <a:rPr lang="es-EC" dirty="0" err="1" smtClean="0"/>
            <a:t>Quality</a:t>
          </a:r>
          <a:r>
            <a:rPr lang="es-EC" dirty="0" smtClean="0"/>
            <a:t> </a:t>
          </a:r>
          <a:r>
            <a:rPr lang="es-EC" dirty="0" err="1" smtClean="0"/>
            <a:t>Improvement</a:t>
          </a:r>
          <a:r>
            <a:rPr lang="es-EC" dirty="0" smtClean="0"/>
            <a:t> </a:t>
          </a:r>
          <a:r>
            <a:rPr lang="es-EC" dirty="0" err="1" smtClean="0"/>
            <a:t>Systema</a:t>
          </a:r>
          <a:r>
            <a:rPr lang="es-EC" dirty="0" smtClean="0"/>
            <a:t> (EQUIS)</a:t>
          </a:r>
          <a:endParaRPr lang="es-EC" dirty="0"/>
        </a:p>
      </dgm:t>
    </dgm:pt>
    <dgm:pt modelId="{41F6F9B7-3FA3-4D14-B380-927F435B1FDA}" type="parTrans" cxnId="{54F4BE5F-A2CB-4E90-B77E-011EC0263658}">
      <dgm:prSet/>
      <dgm:spPr/>
      <dgm:t>
        <a:bodyPr/>
        <a:lstStyle/>
        <a:p>
          <a:endParaRPr lang="es-EC"/>
        </a:p>
      </dgm:t>
    </dgm:pt>
    <dgm:pt modelId="{D575E238-9FC2-48BD-9A7B-43EDB40DDC01}" type="sibTrans" cxnId="{54F4BE5F-A2CB-4E90-B77E-011EC0263658}">
      <dgm:prSet/>
      <dgm:spPr/>
      <dgm:t>
        <a:bodyPr/>
        <a:lstStyle/>
        <a:p>
          <a:endParaRPr lang="es-EC"/>
        </a:p>
      </dgm:t>
    </dgm:pt>
    <dgm:pt modelId="{F1175B5A-F5F0-4C4F-B625-0454B4AB372F}" type="pres">
      <dgm:prSet presAssocID="{F80ED748-6E19-4821-B1F5-5566313FDF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F4EBF19-D24D-4D78-A8DA-0F34722C51AB}" type="pres">
      <dgm:prSet presAssocID="{9A4814E3-6809-4675-9A3B-D4FFF73D90C9}" presName="composite" presStyleCnt="0"/>
      <dgm:spPr/>
    </dgm:pt>
    <dgm:pt modelId="{AFB7E6DF-B1AC-44A9-8684-1EF5B451418F}" type="pres">
      <dgm:prSet presAssocID="{9A4814E3-6809-4675-9A3B-D4FFF73D90C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ED012B-33D6-4609-956B-7732BF905E20}" type="pres">
      <dgm:prSet presAssocID="{9A4814E3-6809-4675-9A3B-D4FFF73D90C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0E4138-8EB4-4EA5-A62F-83EB18E8045F}" type="pres">
      <dgm:prSet presAssocID="{B4DE3F42-58F5-46F5-AA65-47FDB4B52478}" presName="space" presStyleCnt="0"/>
      <dgm:spPr/>
    </dgm:pt>
    <dgm:pt modelId="{382293A3-9F86-4E17-8EC9-E36685902300}" type="pres">
      <dgm:prSet presAssocID="{50993672-D418-4079-A246-1F3D4A41AE4F}" presName="composite" presStyleCnt="0"/>
      <dgm:spPr/>
    </dgm:pt>
    <dgm:pt modelId="{13AE5F50-1822-458D-A4E0-98A0892B5B0A}" type="pres">
      <dgm:prSet presAssocID="{50993672-D418-4079-A246-1F3D4A41AE4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F4416E-00A0-419B-A101-7275DD47EED0}" type="pres">
      <dgm:prSet presAssocID="{50993672-D418-4079-A246-1F3D4A41AE4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4F4BE5F-A2CB-4E90-B77E-011EC0263658}" srcId="{50993672-D418-4079-A246-1F3D4A41AE4F}" destId="{73AA1EBD-4C74-4054-AEDB-953DE2D85199}" srcOrd="1" destOrd="0" parTransId="{41F6F9B7-3FA3-4D14-B380-927F435B1FDA}" sibTransId="{D575E238-9FC2-48BD-9A7B-43EDB40DDC01}"/>
    <dgm:cxn modelId="{EE42A4C6-D06A-4F3B-82A7-8F1DBB83AC23}" srcId="{50993672-D418-4079-A246-1F3D4A41AE4F}" destId="{CA246FB1-0EFE-4364-8A1E-D6251B30BF31}" srcOrd="2" destOrd="0" parTransId="{809694B7-1F6C-4DC1-A5D2-A8BDF268A1BE}" sibTransId="{549928B4-D75D-4716-BCE1-4F6AF1467FC1}"/>
    <dgm:cxn modelId="{4C29E829-7FB3-440C-9033-81028061271E}" srcId="{50993672-D418-4079-A246-1F3D4A41AE4F}" destId="{518E825C-50B2-467C-902C-8BC1F815F71F}" srcOrd="0" destOrd="0" parTransId="{C7630B24-CCD5-4A5F-AAAD-55BFEEFF2BEC}" sibTransId="{711E8036-0CCB-486B-A6C9-0FE4254A0D14}"/>
    <dgm:cxn modelId="{155FA52D-F060-4C0F-9CDF-33C6F65C3B51}" type="presOf" srcId="{86205DA0-D6A6-4616-8641-E6209A070AB5}" destId="{07ED012B-33D6-4609-956B-7732BF905E20}" srcOrd="0" destOrd="1" presId="urn:microsoft.com/office/officeart/2005/8/layout/hList1"/>
    <dgm:cxn modelId="{7AAB9C6F-413B-42E6-8A8F-66FDA2DA70FA}" type="presOf" srcId="{518E825C-50B2-467C-902C-8BC1F815F71F}" destId="{F9F4416E-00A0-419B-A101-7275DD47EED0}" srcOrd="0" destOrd="0" presId="urn:microsoft.com/office/officeart/2005/8/layout/hList1"/>
    <dgm:cxn modelId="{B1392521-F164-4A5F-BCDB-822305944985}" type="presOf" srcId="{F80ED748-6E19-4821-B1F5-5566313FDF13}" destId="{F1175B5A-F5F0-4C4F-B625-0454B4AB372F}" srcOrd="0" destOrd="0" presId="urn:microsoft.com/office/officeart/2005/8/layout/hList1"/>
    <dgm:cxn modelId="{1712B5C8-2096-4424-A715-949869CF29DE}" type="presOf" srcId="{CA246FB1-0EFE-4364-8A1E-D6251B30BF31}" destId="{F9F4416E-00A0-419B-A101-7275DD47EED0}" srcOrd="0" destOrd="2" presId="urn:microsoft.com/office/officeart/2005/8/layout/hList1"/>
    <dgm:cxn modelId="{DB8ED333-8374-4124-824E-14ACB3BD736E}" type="presOf" srcId="{73AA1EBD-4C74-4054-AEDB-953DE2D85199}" destId="{F9F4416E-00A0-419B-A101-7275DD47EED0}" srcOrd="0" destOrd="1" presId="urn:microsoft.com/office/officeart/2005/8/layout/hList1"/>
    <dgm:cxn modelId="{54FFCF5D-FA83-4269-A18E-74514C54E9C5}" srcId="{9A4814E3-6809-4675-9A3B-D4FFF73D90C9}" destId="{B011A858-36F6-4F61-B8EA-6019672D2700}" srcOrd="0" destOrd="0" parTransId="{05A825E7-3392-474F-8276-8B6B1F14C99E}" sibTransId="{B910F999-831A-4119-AFB2-4C106D582EDB}"/>
    <dgm:cxn modelId="{65240D06-0310-449B-9E9B-F963980DB6F8}" type="presOf" srcId="{50993672-D418-4079-A246-1F3D4A41AE4F}" destId="{13AE5F50-1822-458D-A4E0-98A0892B5B0A}" srcOrd="0" destOrd="0" presId="urn:microsoft.com/office/officeart/2005/8/layout/hList1"/>
    <dgm:cxn modelId="{69CC0D15-D351-4A6D-9D9E-26C4F7467A83}" srcId="{9A4814E3-6809-4675-9A3B-D4FFF73D90C9}" destId="{86205DA0-D6A6-4616-8641-E6209A070AB5}" srcOrd="1" destOrd="0" parTransId="{06CE50BE-2A40-4C4B-A92D-C183D3507536}" sibTransId="{7C0CA092-8FE1-4474-9CCD-D475B3776D84}"/>
    <dgm:cxn modelId="{A8E832BD-BC64-49ED-89CA-BB03D32F97BA}" srcId="{F80ED748-6E19-4821-B1F5-5566313FDF13}" destId="{50993672-D418-4079-A246-1F3D4A41AE4F}" srcOrd="1" destOrd="0" parTransId="{3306E7B5-4142-416E-A657-402803642CF8}" sibTransId="{54D3812E-DD92-4721-9A2D-1864EA670294}"/>
    <dgm:cxn modelId="{9F2AEB17-0204-4FBF-899E-FCEBE7D0AD6C}" type="presOf" srcId="{9A4814E3-6809-4675-9A3B-D4FFF73D90C9}" destId="{AFB7E6DF-B1AC-44A9-8684-1EF5B451418F}" srcOrd="0" destOrd="0" presId="urn:microsoft.com/office/officeart/2005/8/layout/hList1"/>
    <dgm:cxn modelId="{5F498C7D-4F88-42AC-BC0A-E724D7D79E35}" type="presOf" srcId="{B011A858-36F6-4F61-B8EA-6019672D2700}" destId="{07ED012B-33D6-4609-956B-7732BF905E20}" srcOrd="0" destOrd="0" presId="urn:microsoft.com/office/officeart/2005/8/layout/hList1"/>
    <dgm:cxn modelId="{2C4CF81A-4BE2-42B9-A7A8-8CEE9918DB80}" srcId="{F80ED748-6E19-4821-B1F5-5566313FDF13}" destId="{9A4814E3-6809-4675-9A3B-D4FFF73D90C9}" srcOrd="0" destOrd="0" parTransId="{EC02F93F-76B7-4DA4-BCFA-EB4FF62D1E9E}" sibTransId="{B4DE3F42-58F5-46F5-AA65-47FDB4B52478}"/>
    <dgm:cxn modelId="{DA60CA74-16C9-4E62-9328-2CC4C4467F49}" type="presParOf" srcId="{F1175B5A-F5F0-4C4F-B625-0454B4AB372F}" destId="{AF4EBF19-D24D-4D78-A8DA-0F34722C51AB}" srcOrd="0" destOrd="0" presId="urn:microsoft.com/office/officeart/2005/8/layout/hList1"/>
    <dgm:cxn modelId="{190A9DFD-62A4-4401-9026-C8F2194E39A0}" type="presParOf" srcId="{AF4EBF19-D24D-4D78-A8DA-0F34722C51AB}" destId="{AFB7E6DF-B1AC-44A9-8684-1EF5B451418F}" srcOrd="0" destOrd="0" presId="urn:microsoft.com/office/officeart/2005/8/layout/hList1"/>
    <dgm:cxn modelId="{B01C466B-4D5A-4D80-B18D-9B2B8E60CA84}" type="presParOf" srcId="{AF4EBF19-D24D-4D78-A8DA-0F34722C51AB}" destId="{07ED012B-33D6-4609-956B-7732BF905E20}" srcOrd="1" destOrd="0" presId="urn:microsoft.com/office/officeart/2005/8/layout/hList1"/>
    <dgm:cxn modelId="{325C93A4-C0A1-4576-8E82-73E6E648ABCB}" type="presParOf" srcId="{F1175B5A-F5F0-4C4F-B625-0454B4AB372F}" destId="{AC0E4138-8EB4-4EA5-A62F-83EB18E8045F}" srcOrd="1" destOrd="0" presId="urn:microsoft.com/office/officeart/2005/8/layout/hList1"/>
    <dgm:cxn modelId="{8D344B67-2E22-4071-B8C2-0F5F53C2CA8D}" type="presParOf" srcId="{F1175B5A-F5F0-4C4F-B625-0454B4AB372F}" destId="{382293A3-9F86-4E17-8EC9-E36685902300}" srcOrd="2" destOrd="0" presId="urn:microsoft.com/office/officeart/2005/8/layout/hList1"/>
    <dgm:cxn modelId="{48E76656-CD12-4944-838E-32BB7E11BA2F}" type="presParOf" srcId="{382293A3-9F86-4E17-8EC9-E36685902300}" destId="{13AE5F50-1822-458D-A4E0-98A0892B5B0A}" srcOrd="0" destOrd="0" presId="urn:microsoft.com/office/officeart/2005/8/layout/hList1"/>
    <dgm:cxn modelId="{B605EB4E-281C-46D7-AB69-3B0CED90C45B}" type="presParOf" srcId="{382293A3-9F86-4E17-8EC9-E36685902300}" destId="{F9F4416E-00A0-419B-A101-7275DD47EED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052A27-00C0-4DFD-9E71-66939AF07A3B}" type="doc">
      <dgm:prSet loTypeId="urn:microsoft.com/office/officeart/2005/8/layout/chart3" loCatId="cycle" qsTypeId="urn:microsoft.com/office/officeart/2005/8/quickstyle/simple4" qsCatId="simple" csTypeId="urn:microsoft.com/office/officeart/2005/8/colors/colorful3" csCatId="colorful" phldr="1"/>
      <dgm:spPr/>
    </dgm:pt>
    <dgm:pt modelId="{C1DCC3C4-EDED-4CB5-8AB3-885BE0CD9441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Estado</a:t>
          </a:r>
          <a:endParaRPr lang="es-EC" dirty="0">
            <a:solidFill>
              <a:schemeClr val="tx1"/>
            </a:solidFill>
          </a:endParaRPr>
        </a:p>
      </dgm:t>
    </dgm:pt>
    <dgm:pt modelId="{1EE2E3F8-3FF7-4091-8AFF-B235CDE9A1D1}" type="parTrans" cxnId="{97BF8AAE-1C43-4D73-A57D-D7561FA4D08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262A58F-FAF9-4D2A-A60C-40489C17D238}" type="sibTrans" cxnId="{97BF8AAE-1C43-4D73-A57D-D7561FA4D08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C07EA5C-443F-4110-B70A-2643D121D2CA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Participantes</a:t>
          </a:r>
          <a:endParaRPr lang="es-EC" dirty="0">
            <a:solidFill>
              <a:schemeClr val="tx1"/>
            </a:solidFill>
          </a:endParaRPr>
        </a:p>
      </dgm:t>
    </dgm:pt>
    <dgm:pt modelId="{A4E7A360-458E-469D-80B8-D87A0ED48597}" type="parTrans" cxnId="{132D9668-E652-46C9-B2DD-63806BAA377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ED223BF-FB91-460C-A71D-F5424FF1F08E}" type="sibTrans" cxnId="{132D9668-E652-46C9-B2DD-63806BAA377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C5B6BA3-04CC-485A-B554-96DA23ECF8A7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Profesionales de Tercer Nivel</a:t>
          </a:r>
          <a:endParaRPr lang="es-EC" dirty="0">
            <a:solidFill>
              <a:schemeClr val="tx1"/>
            </a:solidFill>
          </a:endParaRPr>
        </a:p>
      </dgm:t>
    </dgm:pt>
    <dgm:pt modelId="{3E3F9565-6948-467E-BF56-B415609F05E0}" type="parTrans" cxnId="{449211B5-4182-48DF-AC06-1933DE847BA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127EAF3-E635-4917-B770-469BFCB1C047}" type="sibTrans" cxnId="{449211B5-4182-48DF-AC06-1933DE847BA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0770116-612C-4254-8685-7D4E86D1E797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Sistema Nacional de Educación Superior</a:t>
          </a:r>
          <a:endParaRPr lang="es-EC" dirty="0">
            <a:solidFill>
              <a:schemeClr val="tx1"/>
            </a:solidFill>
          </a:endParaRPr>
        </a:p>
      </dgm:t>
    </dgm:pt>
    <dgm:pt modelId="{A7E223CE-56D1-4520-AD51-BE7196998F76}" type="parTrans" cxnId="{10099955-118F-4B63-9DCF-9B264454AE7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B94A6AA-A1C2-4693-8A1B-AB11EBC4E68B}" type="sibTrans" cxnId="{10099955-118F-4B63-9DCF-9B264454AE7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8B9C966-E8C4-4892-8F9B-47AC31219AEB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Sector Empresarial</a:t>
          </a:r>
          <a:endParaRPr lang="es-EC" dirty="0">
            <a:solidFill>
              <a:schemeClr val="tx1"/>
            </a:solidFill>
          </a:endParaRPr>
        </a:p>
      </dgm:t>
    </dgm:pt>
    <dgm:pt modelId="{458A7671-E49A-4805-85DF-80349D0F94B6}" type="parTrans" cxnId="{43E75A32-6595-45E4-A016-47278A9357B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CB9E839-D4CB-44D4-8211-E8D650552619}" type="sibTrans" cxnId="{43E75A32-6595-45E4-A016-47278A9357B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61F9476-9C3A-465A-AD65-DA5CC1CCB144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Universidad de las Fuerzas Armadas ESPE</a:t>
          </a:r>
          <a:endParaRPr lang="es-EC" dirty="0">
            <a:solidFill>
              <a:schemeClr val="tx1"/>
            </a:solidFill>
          </a:endParaRPr>
        </a:p>
      </dgm:t>
    </dgm:pt>
    <dgm:pt modelId="{35F40F19-1A6E-4FD0-9B10-154F27CBD26D}" type="parTrans" cxnId="{75FE5998-D76E-40EB-B5CC-7DD347B7E0E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1FD0444-978B-41B2-99F2-B481B4EF40B2}" type="sibTrans" cxnId="{75FE5998-D76E-40EB-B5CC-7DD347B7E0E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4224250-44D7-40BA-AA6A-A2FECEB424B0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Coordinación del Programa y Docentes</a:t>
          </a:r>
          <a:endParaRPr lang="es-EC" dirty="0">
            <a:solidFill>
              <a:schemeClr val="tx1"/>
            </a:solidFill>
          </a:endParaRPr>
        </a:p>
      </dgm:t>
    </dgm:pt>
    <dgm:pt modelId="{5AF644A2-1247-4002-B0F7-6964304C75C0}" type="parTrans" cxnId="{227775C0-BCD1-4EC3-BE2A-085678E68E0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7069BB4-A487-459F-8DDB-0E1D1CC03525}" type="sibTrans" cxnId="{227775C0-BCD1-4EC3-BE2A-085678E68E0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EDB5F31-0FCC-470E-9C6C-262CD092994D}" type="pres">
      <dgm:prSet presAssocID="{DB052A27-00C0-4DFD-9E71-66939AF07A3B}" presName="compositeShape" presStyleCnt="0">
        <dgm:presLayoutVars>
          <dgm:chMax val="7"/>
          <dgm:dir/>
          <dgm:resizeHandles val="exact"/>
        </dgm:presLayoutVars>
      </dgm:prSet>
      <dgm:spPr/>
    </dgm:pt>
    <dgm:pt modelId="{567781EE-B301-40F6-BF99-FDBA193CE82F}" type="pres">
      <dgm:prSet presAssocID="{DB052A27-00C0-4DFD-9E71-66939AF07A3B}" presName="wedge1" presStyleLbl="node1" presStyleIdx="0" presStyleCnt="7"/>
      <dgm:spPr/>
      <dgm:t>
        <a:bodyPr/>
        <a:lstStyle/>
        <a:p>
          <a:endParaRPr lang="es-EC"/>
        </a:p>
      </dgm:t>
    </dgm:pt>
    <dgm:pt modelId="{864620CC-9810-49FD-8377-FBD1EC02E3F5}" type="pres">
      <dgm:prSet presAssocID="{DB052A27-00C0-4DFD-9E71-66939AF07A3B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8B03C4-D7CC-4857-8842-F30B0AFA6B40}" type="pres">
      <dgm:prSet presAssocID="{DB052A27-00C0-4DFD-9E71-66939AF07A3B}" presName="wedge2" presStyleLbl="node1" presStyleIdx="1" presStyleCnt="7"/>
      <dgm:spPr/>
      <dgm:t>
        <a:bodyPr/>
        <a:lstStyle/>
        <a:p>
          <a:endParaRPr lang="es-EC"/>
        </a:p>
      </dgm:t>
    </dgm:pt>
    <dgm:pt modelId="{E067C150-9A07-4141-8EC3-B4885E7C0193}" type="pres">
      <dgm:prSet presAssocID="{DB052A27-00C0-4DFD-9E71-66939AF07A3B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F0775C-D4B2-4DA7-877E-8AA481564DF1}" type="pres">
      <dgm:prSet presAssocID="{DB052A27-00C0-4DFD-9E71-66939AF07A3B}" presName="wedge3" presStyleLbl="node1" presStyleIdx="2" presStyleCnt="7"/>
      <dgm:spPr/>
      <dgm:t>
        <a:bodyPr/>
        <a:lstStyle/>
        <a:p>
          <a:endParaRPr lang="es-EC"/>
        </a:p>
      </dgm:t>
    </dgm:pt>
    <dgm:pt modelId="{C95A006D-D7D5-46BC-A96F-1FD0CEEABA2F}" type="pres">
      <dgm:prSet presAssocID="{DB052A27-00C0-4DFD-9E71-66939AF07A3B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E91E28-A361-41D9-994C-59B3E268A265}" type="pres">
      <dgm:prSet presAssocID="{DB052A27-00C0-4DFD-9E71-66939AF07A3B}" presName="wedge4" presStyleLbl="node1" presStyleIdx="3" presStyleCnt="7"/>
      <dgm:spPr/>
      <dgm:t>
        <a:bodyPr/>
        <a:lstStyle/>
        <a:p>
          <a:endParaRPr lang="es-EC"/>
        </a:p>
      </dgm:t>
    </dgm:pt>
    <dgm:pt modelId="{84191730-AB03-47E1-8C4C-7BAB6C5BC8C9}" type="pres">
      <dgm:prSet presAssocID="{DB052A27-00C0-4DFD-9E71-66939AF07A3B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DD529B-E9E3-4AB6-9627-2713B3032D80}" type="pres">
      <dgm:prSet presAssocID="{DB052A27-00C0-4DFD-9E71-66939AF07A3B}" presName="wedge5" presStyleLbl="node1" presStyleIdx="4" presStyleCnt="7"/>
      <dgm:spPr/>
      <dgm:t>
        <a:bodyPr/>
        <a:lstStyle/>
        <a:p>
          <a:endParaRPr lang="es-EC"/>
        </a:p>
      </dgm:t>
    </dgm:pt>
    <dgm:pt modelId="{77288E48-CA9C-4100-A26E-DB52FC6F35F1}" type="pres">
      <dgm:prSet presAssocID="{DB052A27-00C0-4DFD-9E71-66939AF07A3B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E09E00-0503-434B-B112-1002B80AC4F4}" type="pres">
      <dgm:prSet presAssocID="{DB052A27-00C0-4DFD-9E71-66939AF07A3B}" presName="wedge6" presStyleLbl="node1" presStyleIdx="5" presStyleCnt="7"/>
      <dgm:spPr/>
      <dgm:t>
        <a:bodyPr/>
        <a:lstStyle/>
        <a:p>
          <a:endParaRPr lang="es-EC"/>
        </a:p>
      </dgm:t>
    </dgm:pt>
    <dgm:pt modelId="{00758999-7989-451B-9BFA-E9AAA07EF1C6}" type="pres">
      <dgm:prSet presAssocID="{DB052A27-00C0-4DFD-9E71-66939AF07A3B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6B1A16-9956-4EF6-84A0-B74D864C0DCA}" type="pres">
      <dgm:prSet presAssocID="{DB052A27-00C0-4DFD-9E71-66939AF07A3B}" presName="wedge7" presStyleLbl="node1" presStyleIdx="6" presStyleCnt="7"/>
      <dgm:spPr/>
      <dgm:t>
        <a:bodyPr/>
        <a:lstStyle/>
        <a:p>
          <a:endParaRPr lang="es-EC"/>
        </a:p>
      </dgm:t>
    </dgm:pt>
    <dgm:pt modelId="{C4BDABEE-A520-454E-8C1C-72D8D6EBD342}" type="pres">
      <dgm:prSet presAssocID="{DB052A27-00C0-4DFD-9E71-66939AF07A3B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C09E977-7390-4272-91AE-EF4ABFC768CE}" type="presOf" srcId="{20770116-612C-4254-8685-7D4E86D1E797}" destId="{E067C150-9A07-4141-8EC3-B4885E7C0193}" srcOrd="1" destOrd="0" presId="urn:microsoft.com/office/officeart/2005/8/layout/chart3"/>
    <dgm:cxn modelId="{CCCDBE57-DFC6-4436-9A0D-8576A0D5E96B}" type="presOf" srcId="{B4224250-44D7-40BA-AA6A-A2FECEB424B0}" destId="{71DD529B-E9E3-4AB6-9627-2713B3032D80}" srcOrd="0" destOrd="0" presId="urn:microsoft.com/office/officeart/2005/8/layout/chart3"/>
    <dgm:cxn modelId="{8F0B01AF-51CB-4014-B7C1-EDD7F6056AFA}" type="presOf" srcId="{DB052A27-00C0-4DFD-9E71-66939AF07A3B}" destId="{2EDB5F31-0FCC-470E-9C6C-262CD092994D}" srcOrd="0" destOrd="0" presId="urn:microsoft.com/office/officeart/2005/8/layout/chart3"/>
    <dgm:cxn modelId="{57ACEA1A-FDB7-466F-AF6D-569B09AAF735}" type="presOf" srcId="{B4224250-44D7-40BA-AA6A-A2FECEB424B0}" destId="{77288E48-CA9C-4100-A26E-DB52FC6F35F1}" srcOrd="1" destOrd="0" presId="urn:microsoft.com/office/officeart/2005/8/layout/chart3"/>
    <dgm:cxn modelId="{449211B5-4182-48DF-AC06-1933DE847BA8}" srcId="{DB052A27-00C0-4DFD-9E71-66939AF07A3B}" destId="{6C5B6BA3-04CC-485A-B554-96DA23ECF8A7}" srcOrd="6" destOrd="0" parTransId="{3E3F9565-6948-467E-BF56-B415609F05E0}" sibTransId="{2127EAF3-E635-4917-B770-469BFCB1C047}"/>
    <dgm:cxn modelId="{1E99572F-1D62-4C91-AFBF-1DF90C47EE2B}" type="presOf" srcId="{C8B9C966-E8C4-4892-8F9B-47AC31219AEB}" destId="{63F0775C-D4B2-4DA7-877E-8AA481564DF1}" srcOrd="0" destOrd="0" presId="urn:microsoft.com/office/officeart/2005/8/layout/chart3"/>
    <dgm:cxn modelId="{DE94C8F1-0E92-4D23-8DBC-AC4E117184BA}" type="presOf" srcId="{C61F9476-9C3A-465A-AD65-DA5CC1CCB144}" destId="{74E91E28-A361-41D9-994C-59B3E268A265}" srcOrd="0" destOrd="0" presId="urn:microsoft.com/office/officeart/2005/8/layout/chart3"/>
    <dgm:cxn modelId="{132D9668-E652-46C9-B2DD-63806BAA377F}" srcId="{DB052A27-00C0-4DFD-9E71-66939AF07A3B}" destId="{1C07EA5C-443F-4110-B70A-2643D121D2CA}" srcOrd="5" destOrd="0" parTransId="{A4E7A360-458E-469D-80B8-D87A0ED48597}" sibTransId="{EED223BF-FB91-460C-A71D-F5424FF1F08E}"/>
    <dgm:cxn modelId="{09463604-0400-402F-A140-DB0D5841970F}" type="presOf" srcId="{1C07EA5C-443F-4110-B70A-2643D121D2CA}" destId="{12E09E00-0503-434B-B112-1002B80AC4F4}" srcOrd="0" destOrd="0" presId="urn:microsoft.com/office/officeart/2005/8/layout/chart3"/>
    <dgm:cxn modelId="{36225789-185C-460A-A9E0-0CE419851EA8}" type="presOf" srcId="{1C07EA5C-443F-4110-B70A-2643D121D2CA}" destId="{00758999-7989-451B-9BFA-E9AAA07EF1C6}" srcOrd="1" destOrd="0" presId="urn:microsoft.com/office/officeart/2005/8/layout/chart3"/>
    <dgm:cxn modelId="{75FE5998-D76E-40EB-B5CC-7DD347B7E0EE}" srcId="{DB052A27-00C0-4DFD-9E71-66939AF07A3B}" destId="{C61F9476-9C3A-465A-AD65-DA5CC1CCB144}" srcOrd="3" destOrd="0" parTransId="{35F40F19-1A6E-4FD0-9B10-154F27CBD26D}" sibTransId="{11FD0444-978B-41B2-99F2-B481B4EF40B2}"/>
    <dgm:cxn modelId="{10099955-118F-4B63-9DCF-9B264454AE7E}" srcId="{DB052A27-00C0-4DFD-9E71-66939AF07A3B}" destId="{20770116-612C-4254-8685-7D4E86D1E797}" srcOrd="1" destOrd="0" parTransId="{A7E223CE-56D1-4520-AD51-BE7196998F76}" sibTransId="{BB94A6AA-A1C2-4693-8A1B-AB11EBC4E68B}"/>
    <dgm:cxn modelId="{EB411D87-3AD9-419A-B68C-DD3A4DAA6356}" type="presOf" srcId="{6C5B6BA3-04CC-485A-B554-96DA23ECF8A7}" destId="{C4BDABEE-A520-454E-8C1C-72D8D6EBD342}" srcOrd="1" destOrd="0" presId="urn:microsoft.com/office/officeart/2005/8/layout/chart3"/>
    <dgm:cxn modelId="{8D98AF32-17D1-4957-B67D-5645DF8127D8}" type="presOf" srcId="{C8B9C966-E8C4-4892-8F9B-47AC31219AEB}" destId="{C95A006D-D7D5-46BC-A96F-1FD0CEEABA2F}" srcOrd="1" destOrd="0" presId="urn:microsoft.com/office/officeart/2005/8/layout/chart3"/>
    <dgm:cxn modelId="{7F86747A-96C7-402A-BE87-8F1BB91FDBF5}" type="presOf" srcId="{6C5B6BA3-04CC-485A-B554-96DA23ECF8A7}" destId="{BD6B1A16-9956-4EF6-84A0-B74D864C0DCA}" srcOrd="0" destOrd="0" presId="urn:microsoft.com/office/officeart/2005/8/layout/chart3"/>
    <dgm:cxn modelId="{97BF8AAE-1C43-4D73-A57D-D7561FA4D083}" srcId="{DB052A27-00C0-4DFD-9E71-66939AF07A3B}" destId="{C1DCC3C4-EDED-4CB5-8AB3-885BE0CD9441}" srcOrd="0" destOrd="0" parTransId="{1EE2E3F8-3FF7-4091-8AFF-B235CDE9A1D1}" sibTransId="{0262A58F-FAF9-4D2A-A60C-40489C17D238}"/>
    <dgm:cxn modelId="{8C3D6ADE-77F3-4089-8722-6EB38BA34D7D}" type="presOf" srcId="{C1DCC3C4-EDED-4CB5-8AB3-885BE0CD9441}" destId="{864620CC-9810-49FD-8377-FBD1EC02E3F5}" srcOrd="1" destOrd="0" presId="urn:microsoft.com/office/officeart/2005/8/layout/chart3"/>
    <dgm:cxn modelId="{18A5EB41-F415-44C0-B273-034B2B92D9E1}" type="presOf" srcId="{C61F9476-9C3A-465A-AD65-DA5CC1CCB144}" destId="{84191730-AB03-47E1-8C4C-7BAB6C5BC8C9}" srcOrd="1" destOrd="0" presId="urn:microsoft.com/office/officeart/2005/8/layout/chart3"/>
    <dgm:cxn modelId="{227775C0-BCD1-4EC3-BE2A-085678E68E05}" srcId="{DB052A27-00C0-4DFD-9E71-66939AF07A3B}" destId="{B4224250-44D7-40BA-AA6A-A2FECEB424B0}" srcOrd="4" destOrd="0" parTransId="{5AF644A2-1247-4002-B0F7-6964304C75C0}" sibTransId="{77069BB4-A487-459F-8DDB-0E1D1CC03525}"/>
    <dgm:cxn modelId="{43E75A32-6595-45E4-A016-47278A9357B6}" srcId="{DB052A27-00C0-4DFD-9E71-66939AF07A3B}" destId="{C8B9C966-E8C4-4892-8F9B-47AC31219AEB}" srcOrd="2" destOrd="0" parTransId="{458A7671-E49A-4805-85DF-80349D0F94B6}" sibTransId="{DCB9E839-D4CB-44D4-8211-E8D650552619}"/>
    <dgm:cxn modelId="{F8BB0E93-1763-4AF9-945B-DA268A22E826}" type="presOf" srcId="{20770116-612C-4254-8685-7D4E86D1E797}" destId="{5F8B03C4-D7CC-4857-8842-F30B0AFA6B40}" srcOrd="0" destOrd="0" presId="urn:microsoft.com/office/officeart/2005/8/layout/chart3"/>
    <dgm:cxn modelId="{A55F0CF1-C5A6-424A-BAA6-B5B723DC587C}" type="presOf" srcId="{C1DCC3C4-EDED-4CB5-8AB3-885BE0CD9441}" destId="{567781EE-B301-40F6-BF99-FDBA193CE82F}" srcOrd="0" destOrd="0" presId="urn:microsoft.com/office/officeart/2005/8/layout/chart3"/>
    <dgm:cxn modelId="{3CE65D92-60EB-4990-BA91-699E30409FF2}" type="presParOf" srcId="{2EDB5F31-0FCC-470E-9C6C-262CD092994D}" destId="{567781EE-B301-40F6-BF99-FDBA193CE82F}" srcOrd="0" destOrd="0" presId="urn:microsoft.com/office/officeart/2005/8/layout/chart3"/>
    <dgm:cxn modelId="{D3C96D6D-D963-4899-8C45-4D3B37961708}" type="presParOf" srcId="{2EDB5F31-0FCC-470E-9C6C-262CD092994D}" destId="{864620CC-9810-49FD-8377-FBD1EC02E3F5}" srcOrd="1" destOrd="0" presId="urn:microsoft.com/office/officeart/2005/8/layout/chart3"/>
    <dgm:cxn modelId="{1E424DC6-FEE3-4FA3-88C4-49C6CCEA7C2F}" type="presParOf" srcId="{2EDB5F31-0FCC-470E-9C6C-262CD092994D}" destId="{5F8B03C4-D7CC-4857-8842-F30B0AFA6B40}" srcOrd="2" destOrd="0" presId="urn:microsoft.com/office/officeart/2005/8/layout/chart3"/>
    <dgm:cxn modelId="{F1DE9B20-78B7-45A6-B638-330EF218D31E}" type="presParOf" srcId="{2EDB5F31-0FCC-470E-9C6C-262CD092994D}" destId="{E067C150-9A07-4141-8EC3-B4885E7C0193}" srcOrd="3" destOrd="0" presId="urn:microsoft.com/office/officeart/2005/8/layout/chart3"/>
    <dgm:cxn modelId="{9B3535C1-4B5A-497D-A1FA-11559A558BAD}" type="presParOf" srcId="{2EDB5F31-0FCC-470E-9C6C-262CD092994D}" destId="{63F0775C-D4B2-4DA7-877E-8AA481564DF1}" srcOrd="4" destOrd="0" presId="urn:microsoft.com/office/officeart/2005/8/layout/chart3"/>
    <dgm:cxn modelId="{390D9357-F5AD-4399-91D1-35576378C291}" type="presParOf" srcId="{2EDB5F31-0FCC-470E-9C6C-262CD092994D}" destId="{C95A006D-D7D5-46BC-A96F-1FD0CEEABA2F}" srcOrd="5" destOrd="0" presId="urn:microsoft.com/office/officeart/2005/8/layout/chart3"/>
    <dgm:cxn modelId="{61A67081-F3C9-486A-B2E3-0D58E8B017AE}" type="presParOf" srcId="{2EDB5F31-0FCC-470E-9C6C-262CD092994D}" destId="{74E91E28-A361-41D9-994C-59B3E268A265}" srcOrd="6" destOrd="0" presId="urn:microsoft.com/office/officeart/2005/8/layout/chart3"/>
    <dgm:cxn modelId="{73FD8561-956E-401F-84D2-28B33B381526}" type="presParOf" srcId="{2EDB5F31-0FCC-470E-9C6C-262CD092994D}" destId="{84191730-AB03-47E1-8C4C-7BAB6C5BC8C9}" srcOrd="7" destOrd="0" presId="urn:microsoft.com/office/officeart/2005/8/layout/chart3"/>
    <dgm:cxn modelId="{022746B7-FD60-4CC9-87C0-7E31B9B8405D}" type="presParOf" srcId="{2EDB5F31-0FCC-470E-9C6C-262CD092994D}" destId="{71DD529B-E9E3-4AB6-9627-2713B3032D80}" srcOrd="8" destOrd="0" presId="urn:microsoft.com/office/officeart/2005/8/layout/chart3"/>
    <dgm:cxn modelId="{44391A5D-05FB-48E8-981D-077C826F4114}" type="presParOf" srcId="{2EDB5F31-0FCC-470E-9C6C-262CD092994D}" destId="{77288E48-CA9C-4100-A26E-DB52FC6F35F1}" srcOrd="9" destOrd="0" presId="urn:microsoft.com/office/officeart/2005/8/layout/chart3"/>
    <dgm:cxn modelId="{EC2E81D6-5157-4ED6-9837-F64770D2741F}" type="presParOf" srcId="{2EDB5F31-0FCC-470E-9C6C-262CD092994D}" destId="{12E09E00-0503-434B-B112-1002B80AC4F4}" srcOrd="10" destOrd="0" presId="urn:microsoft.com/office/officeart/2005/8/layout/chart3"/>
    <dgm:cxn modelId="{72C9DB81-3263-4F2E-895C-0773951884BE}" type="presParOf" srcId="{2EDB5F31-0FCC-470E-9C6C-262CD092994D}" destId="{00758999-7989-451B-9BFA-E9AAA07EF1C6}" srcOrd="11" destOrd="0" presId="urn:microsoft.com/office/officeart/2005/8/layout/chart3"/>
    <dgm:cxn modelId="{AAD67AF5-279D-4B9F-AA02-18C013C11BA3}" type="presParOf" srcId="{2EDB5F31-0FCC-470E-9C6C-262CD092994D}" destId="{BD6B1A16-9956-4EF6-84A0-B74D864C0DCA}" srcOrd="12" destOrd="0" presId="urn:microsoft.com/office/officeart/2005/8/layout/chart3"/>
    <dgm:cxn modelId="{4247E0F8-C462-4D13-9084-B59F3B923996}" type="presParOf" srcId="{2EDB5F31-0FCC-470E-9C6C-262CD092994D}" destId="{C4BDABEE-A520-454E-8C1C-72D8D6EBD342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17E1C0-6CBE-4F60-A69D-D5A296E8FAF9}" type="doc">
      <dgm:prSet loTypeId="urn:microsoft.com/office/officeart/2005/8/layout/chevron2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25EC38E1-8A5E-47B2-A678-565C8D06C274}">
      <dgm:prSet phldrT="[Texto]"/>
      <dgm:spPr/>
      <dgm:t>
        <a:bodyPr/>
        <a:lstStyle/>
        <a:p>
          <a:r>
            <a:rPr lang="es-EC" dirty="0" smtClean="0"/>
            <a:t>Fase I</a:t>
          </a:r>
          <a:endParaRPr lang="es-EC" dirty="0"/>
        </a:p>
      </dgm:t>
    </dgm:pt>
    <dgm:pt modelId="{D3289227-AF51-4B55-9865-10FE48BE59BC}" type="parTrans" cxnId="{3C4F6854-E98C-4322-A042-53D400B52DBE}">
      <dgm:prSet/>
      <dgm:spPr/>
      <dgm:t>
        <a:bodyPr/>
        <a:lstStyle/>
        <a:p>
          <a:endParaRPr lang="es-EC"/>
        </a:p>
      </dgm:t>
    </dgm:pt>
    <dgm:pt modelId="{83F656AE-A42A-433B-8082-B611E493242F}" type="sibTrans" cxnId="{3C4F6854-E98C-4322-A042-53D400B52DBE}">
      <dgm:prSet/>
      <dgm:spPr/>
      <dgm:t>
        <a:bodyPr/>
        <a:lstStyle/>
        <a:p>
          <a:endParaRPr lang="es-EC"/>
        </a:p>
      </dgm:t>
    </dgm:pt>
    <dgm:pt modelId="{3EB80D4A-AD48-47EA-B752-0F565F9875DE}">
      <dgm:prSet phldrT="[Texto]"/>
      <dgm:spPr/>
      <dgm:t>
        <a:bodyPr/>
        <a:lstStyle/>
        <a:p>
          <a:r>
            <a:rPr lang="es-EC" b="1" dirty="0" smtClean="0"/>
            <a:t>Observación:</a:t>
          </a:r>
          <a:endParaRPr lang="es-EC" b="1" dirty="0"/>
        </a:p>
      </dgm:t>
    </dgm:pt>
    <dgm:pt modelId="{38AC3D60-0645-4B30-8A36-0D398B93AA4A}" type="parTrans" cxnId="{39C205CE-A514-427C-BEDE-365830863004}">
      <dgm:prSet/>
      <dgm:spPr/>
      <dgm:t>
        <a:bodyPr/>
        <a:lstStyle/>
        <a:p>
          <a:endParaRPr lang="es-EC"/>
        </a:p>
      </dgm:t>
    </dgm:pt>
    <dgm:pt modelId="{5825AC89-A4A3-4A82-9DA0-E8882487A0DE}" type="sibTrans" cxnId="{39C205CE-A514-427C-BEDE-365830863004}">
      <dgm:prSet/>
      <dgm:spPr/>
      <dgm:t>
        <a:bodyPr/>
        <a:lstStyle/>
        <a:p>
          <a:endParaRPr lang="es-EC"/>
        </a:p>
      </dgm:t>
    </dgm:pt>
    <dgm:pt modelId="{137D5C12-AE84-4DB0-AFDC-EE31DC2BA39E}">
      <dgm:prSet phldrT="[Texto]"/>
      <dgm:spPr/>
      <dgm:t>
        <a:bodyPr/>
        <a:lstStyle/>
        <a:p>
          <a:r>
            <a:rPr lang="es-EC" dirty="0" smtClean="0"/>
            <a:t>Formación de estudiantes.</a:t>
          </a:r>
          <a:endParaRPr lang="es-EC" dirty="0"/>
        </a:p>
      </dgm:t>
    </dgm:pt>
    <dgm:pt modelId="{49D61FCA-E370-45FA-9B5A-9CDCEF0968C7}" type="parTrans" cxnId="{1237E654-AFE7-4D9B-A0D8-4CA6C3ECF3CB}">
      <dgm:prSet/>
      <dgm:spPr/>
      <dgm:t>
        <a:bodyPr/>
        <a:lstStyle/>
        <a:p>
          <a:endParaRPr lang="es-EC"/>
        </a:p>
      </dgm:t>
    </dgm:pt>
    <dgm:pt modelId="{463A137B-6E88-4138-90ED-E3B29D044B10}" type="sibTrans" cxnId="{1237E654-AFE7-4D9B-A0D8-4CA6C3ECF3CB}">
      <dgm:prSet/>
      <dgm:spPr/>
      <dgm:t>
        <a:bodyPr/>
        <a:lstStyle/>
        <a:p>
          <a:endParaRPr lang="es-EC"/>
        </a:p>
      </dgm:t>
    </dgm:pt>
    <dgm:pt modelId="{C06ED126-30C7-47F5-9F20-899C5011AA50}">
      <dgm:prSet phldrT="[Texto]"/>
      <dgm:spPr/>
      <dgm:t>
        <a:bodyPr/>
        <a:lstStyle/>
        <a:p>
          <a:r>
            <a:rPr lang="es-EC" dirty="0" smtClean="0"/>
            <a:t>Fase II</a:t>
          </a:r>
          <a:endParaRPr lang="es-EC" dirty="0"/>
        </a:p>
      </dgm:t>
    </dgm:pt>
    <dgm:pt modelId="{621F07A4-2FE5-47BA-B66D-897AF4F050DE}" type="parTrans" cxnId="{73266113-9AF0-4F66-A48E-51C2D9642ABA}">
      <dgm:prSet/>
      <dgm:spPr/>
      <dgm:t>
        <a:bodyPr/>
        <a:lstStyle/>
        <a:p>
          <a:endParaRPr lang="es-EC"/>
        </a:p>
      </dgm:t>
    </dgm:pt>
    <dgm:pt modelId="{12B6A897-BF39-43F9-A793-22E721293172}" type="sibTrans" cxnId="{73266113-9AF0-4F66-A48E-51C2D9642ABA}">
      <dgm:prSet/>
      <dgm:spPr/>
      <dgm:t>
        <a:bodyPr/>
        <a:lstStyle/>
        <a:p>
          <a:endParaRPr lang="es-EC"/>
        </a:p>
      </dgm:t>
    </dgm:pt>
    <dgm:pt modelId="{BB6A830A-AD16-4C86-B225-51D301E7591E}">
      <dgm:prSet phldrT="[Texto]"/>
      <dgm:spPr/>
      <dgm:t>
        <a:bodyPr/>
        <a:lstStyle/>
        <a:p>
          <a:r>
            <a:rPr lang="es-EC" b="1" dirty="0" err="1" smtClean="0"/>
            <a:t>Deconstruccción</a:t>
          </a:r>
          <a:r>
            <a:rPr lang="es-EC" b="1" dirty="0" smtClean="0"/>
            <a:t>:</a:t>
          </a:r>
          <a:endParaRPr lang="es-EC" b="1" dirty="0"/>
        </a:p>
      </dgm:t>
    </dgm:pt>
    <dgm:pt modelId="{0564C1F4-1427-4258-BD41-91A952D638D6}" type="parTrans" cxnId="{1DD6C024-7BAF-4C6A-B8A7-5B541745C9B4}">
      <dgm:prSet/>
      <dgm:spPr/>
      <dgm:t>
        <a:bodyPr/>
        <a:lstStyle/>
        <a:p>
          <a:endParaRPr lang="es-EC"/>
        </a:p>
      </dgm:t>
    </dgm:pt>
    <dgm:pt modelId="{1F4966C4-20E4-4E10-9A29-500C2D122289}" type="sibTrans" cxnId="{1DD6C024-7BAF-4C6A-B8A7-5B541745C9B4}">
      <dgm:prSet/>
      <dgm:spPr/>
      <dgm:t>
        <a:bodyPr/>
        <a:lstStyle/>
        <a:p>
          <a:endParaRPr lang="es-EC"/>
        </a:p>
      </dgm:t>
    </dgm:pt>
    <dgm:pt modelId="{7CF233F2-45C6-4916-A688-2874E66A8E70}">
      <dgm:prSet phldrT="[Texto]"/>
      <dgm:spPr/>
      <dgm:t>
        <a:bodyPr/>
        <a:lstStyle/>
        <a:p>
          <a:r>
            <a:rPr lang="es-EC" dirty="0" smtClean="0"/>
            <a:t>Teorías y bases que sustentan el programa.</a:t>
          </a:r>
          <a:endParaRPr lang="es-EC" dirty="0"/>
        </a:p>
      </dgm:t>
    </dgm:pt>
    <dgm:pt modelId="{49F4FBC5-E696-4F1F-A39E-F36D4997B740}" type="parTrans" cxnId="{1DF24E11-7A20-42B4-9285-498F896F04BE}">
      <dgm:prSet/>
      <dgm:spPr/>
      <dgm:t>
        <a:bodyPr/>
        <a:lstStyle/>
        <a:p>
          <a:endParaRPr lang="es-EC"/>
        </a:p>
      </dgm:t>
    </dgm:pt>
    <dgm:pt modelId="{A23E2792-7112-4697-81D5-6A3A32284E60}" type="sibTrans" cxnId="{1DF24E11-7A20-42B4-9285-498F896F04BE}">
      <dgm:prSet/>
      <dgm:spPr/>
      <dgm:t>
        <a:bodyPr/>
        <a:lstStyle/>
        <a:p>
          <a:endParaRPr lang="es-EC"/>
        </a:p>
      </dgm:t>
    </dgm:pt>
    <dgm:pt modelId="{5467E0F6-0F5E-40B5-84F4-FDD85141627A}">
      <dgm:prSet phldrT="[Texto]"/>
      <dgm:spPr/>
      <dgm:t>
        <a:bodyPr/>
        <a:lstStyle/>
        <a:p>
          <a:r>
            <a:rPr lang="es-EC" dirty="0" smtClean="0"/>
            <a:t>Fase III</a:t>
          </a:r>
          <a:endParaRPr lang="es-EC" dirty="0"/>
        </a:p>
      </dgm:t>
    </dgm:pt>
    <dgm:pt modelId="{133349ED-1250-4BDB-8FA9-529B7E9BD36D}" type="parTrans" cxnId="{8787B9B0-B2F4-463E-913B-04153D1374E6}">
      <dgm:prSet/>
      <dgm:spPr/>
      <dgm:t>
        <a:bodyPr/>
        <a:lstStyle/>
        <a:p>
          <a:endParaRPr lang="es-EC"/>
        </a:p>
      </dgm:t>
    </dgm:pt>
    <dgm:pt modelId="{229E8980-3A79-4183-A6C5-47B637D5CE12}" type="sibTrans" cxnId="{8787B9B0-B2F4-463E-913B-04153D1374E6}">
      <dgm:prSet/>
      <dgm:spPr/>
      <dgm:t>
        <a:bodyPr/>
        <a:lstStyle/>
        <a:p>
          <a:endParaRPr lang="es-EC"/>
        </a:p>
      </dgm:t>
    </dgm:pt>
    <dgm:pt modelId="{1B876F55-B7BE-4C5F-A22D-8A9082453A95}">
      <dgm:prSet phldrT="[Texto]"/>
      <dgm:spPr/>
      <dgm:t>
        <a:bodyPr/>
        <a:lstStyle/>
        <a:p>
          <a:r>
            <a:rPr lang="es-EC" b="1" dirty="0" smtClean="0"/>
            <a:t>Reconstrucción:</a:t>
          </a:r>
          <a:endParaRPr lang="es-EC" b="1" dirty="0"/>
        </a:p>
      </dgm:t>
    </dgm:pt>
    <dgm:pt modelId="{92B1086E-D186-4E22-AF0B-7CF77AD10DCA}" type="parTrans" cxnId="{DD46EC00-D422-41EB-82D1-2939732CB829}">
      <dgm:prSet/>
      <dgm:spPr/>
      <dgm:t>
        <a:bodyPr/>
        <a:lstStyle/>
        <a:p>
          <a:endParaRPr lang="es-EC"/>
        </a:p>
      </dgm:t>
    </dgm:pt>
    <dgm:pt modelId="{30761669-E453-4AE2-AFA6-FF47D00D67CD}" type="sibTrans" cxnId="{DD46EC00-D422-41EB-82D1-2939732CB829}">
      <dgm:prSet/>
      <dgm:spPr/>
      <dgm:t>
        <a:bodyPr/>
        <a:lstStyle/>
        <a:p>
          <a:endParaRPr lang="es-EC"/>
        </a:p>
      </dgm:t>
    </dgm:pt>
    <dgm:pt modelId="{D5A17F20-84E2-4405-B440-E332E6DDC1F3}">
      <dgm:prSet phldrT="[Texto]"/>
      <dgm:spPr/>
      <dgm:t>
        <a:bodyPr/>
        <a:lstStyle/>
        <a:p>
          <a:r>
            <a:rPr lang="es-EC" dirty="0" smtClean="0"/>
            <a:t>Rediseño.</a:t>
          </a:r>
          <a:endParaRPr lang="es-EC" dirty="0"/>
        </a:p>
      </dgm:t>
    </dgm:pt>
    <dgm:pt modelId="{E58D679E-7700-4986-850A-38EEC471B849}" type="parTrans" cxnId="{02469B40-3D6F-4334-BB0C-42EA028BCECB}">
      <dgm:prSet/>
      <dgm:spPr/>
      <dgm:t>
        <a:bodyPr/>
        <a:lstStyle/>
        <a:p>
          <a:endParaRPr lang="es-EC"/>
        </a:p>
      </dgm:t>
    </dgm:pt>
    <dgm:pt modelId="{55A758A4-BEA4-41CD-8415-82BF161BB2A8}" type="sibTrans" cxnId="{02469B40-3D6F-4334-BB0C-42EA028BCECB}">
      <dgm:prSet/>
      <dgm:spPr/>
      <dgm:t>
        <a:bodyPr/>
        <a:lstStyle/>
        <a:p>
          <a:endParaRPr lang="es-EC"/>
        </a:p>
      </dgm:t>
    </dgm:pt>
    <dgm:pt modelId="{D691B784-D5C6-49E7-99F3-6A3AE58AA544}">
      <dgm:prSet phldrT="[Texto]"/>
      <dgm:spPr/>
      <dgm:t>
        <a:bodyPr/>
        <a:lstStyle/>
        <a:p>
          <a:r>
            <a:rPr lang="es-EC" dirty="0" smtClean="0"/>
            <a:t>Descripción del programa y de la institución.</a:t>
          </a:r>
          <a:endParaRPr lang="es-EC" dirty="0"/>
        </a:p>
      </dgm:t>
    </dgm:pt>
    <dgm:pt modelId="{8362AB0F-85EB-4496-AD48-673AF7532923}" type="parTrans" cxnId="{60168DE7-1B8A-42EB-A5E5-D2E3F7B823C4}">
      <dgm:prSet/>
      <dgm:spPr/>
      <dgm:t>
        <a:bodyPr/>
        <a:lstStyle/>
        <a:p>
          <a:endParaRPr lang="es-EC"/>
        </a:p>
      </dgm:t>
    </dgm:pt>
    <dgm:pt modelId="{36DBAC2E-9AB3-4336-9DFC-852DA9DE86D0}" type="sibTrans" cxnId="{60168DE7-1B8A-42EB-A5E5-D2E3F7B823C4}">
      <dgm:prSet/>
      <dgm:spPr/>
      <dgm:t>
        <a:bodyPr/>
        <a:lstStyle/>
        <a:p>
          <a:endParaRPr lang="es-EC"/>
        </a:p>
      </dgm:t>
    </dgm:pt>
    <dgm:pt modelId="{C206E715-7BC1-493D-87C1-D3894A84E80D}">
      <dgm:prSet phldrT="[Texto]"/>
      <dgm:spPr/>
      <dgm:t>
        <a:bodyPr/>
        <a:lstStyle/>
        <a:p>
          <a:r>
            <a:rPr lang="es-EC" b="0" dirty="0" smtClean="0"/>
            <a:t>Análisis de aportes positivos.</a:t>
          </a:r>
          <a:endParaRPr lang="es-EC" b="0" dirty="0"/>
        </a:p>
      </dgm:t>
    </dgm:pt>
    <dgm:pt modelId="{ECCE18E6-4FB4-46B2-9A94-3732C7846DC6}" type="parTrans" cxnId="{A360A057-30C3-421D-8A06-EBB169D39B56}">
      <dgm:prSet/>
      <dgm:spPr/>
      <dgm:t>
        <a:bodyPr/>
        <a:lstStyle/>
        <a:p>
          <a:endParaRPr lang="es-EC"/>
        </a:p>
      </dgm:t>
    </dgm:pt>
    <dgm:pt modelId="{FE2AC365-F298-466C-AC70-9645A51A98B5}" type="sibTrans" cxnId="{A360A057-30C3-421D-8A06-EBB169D39B56}">
      <dgm:prSet/>
      <dgm:spPr/>
      <dgm:t>
        <a:bodyPr/>
        <a:lstStyle/>
        <a:p>
          <a:endParaRPr lang="es-EC"/>
        </a:p>
      </dgm:t>
    </dgm:pt>
    <dgm:pt modelId="{14B4DE43-60DC-4D13-B1AA-29198A5E7CAB}">
      <dgm:prSet phldrT="[Texto]"/>
      <dgm:spPr/>
      <dgm:t>
        <a:bodyPr/>
        <a:lstStyle/>
        <a:p>
          <a:r>
            <a:rPr lang="es-EC" b="0" dirty="0" smtClean="0"/>
            <a:t>Reafirmar los bueno e incorporar nuevos criterios.</a:t>
          </a:r>
          <a:endParaRPr lang="es-EC" b="0" dirty="0"/>
        </a:p>
      </dgm:t>
    </dgm:pt>
    <dgm:pt modelId="{B737063D-E17C-419C-A4E4-82CF18D9A603}" type="parTrans" cxnId="{F02D9540-9D5E-4369-8287-ECD02975DE55}">
      <dgm:prSet/>
      <dgm:spPr/>
      <dgm:t>
        <a:bodyPr/>
        <a:lstStyle/>
        <a:p>
          <a:endParaRPr lang="es-EC"/>
        </a:p>
      </dgm:t>
    </dgm:pt>
    <dgm:pt modelId="{EE6DF088-89BF-4B0B-9584-73AC2A817C6C}" type="sibTrans" cxnId="{F02D9540-9D5E-4369-8287-ECD02975DE55}">
      <dgm:prSet/>
      <dgm:spPr/>
      <dgm:t>
        <a:bodyPr/>
        <a:lstStyle/>
        <a:p>
          <a:endParaRPr lang="es-EC"/>
        </a:p>
      </dgm:t>
    </dgm:pt>
    <dgm:pt modelId="{98E49A17-D8E7-430F-AA12-E0496DD6DBC8}" type="pres">
      <dgm:prSet presAssocID="{F117E1C0-6CBE-4F60-A69D-D5A296E8FAF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8F78042-7429-4964-886B-4FE279B691E7}" type="pres">
      <dgm:prSet presAssocID="{25EC38E1-8A5E-47B2-A678-565C8D06C274}" presName="composite" presStyleCnt="0"/>
      <dgm:spPr/>
    </dgm:pt>
    <dgm:pt modelId="{898066E2-7FF5-400D-BF1D-DC6F0FFD1677}" type="pres">
      <dgm:prSet presAssocID="{25EC38E1-8A5E-47B2-A678-565C8D06C27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62EB66-964C-4B53-869E-AB4AA7FCB760}" type="pres">
      <dgm:prSet presAssocID="{25EC38E1-8A5E-47B2-A678-565C8D06C27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E69182-B0F6-4463-AD18-589C6FC62825}" type="pres">
      <dgm:prSet presAssocID="{83F656AE-A42A-433B-8082-B611E493242F}" presName="sp" presStyleCnt="0"/>
      <dgm:spPr/>
    </dgm:pt>
    <dgm:pt modelId="{69283D0C-8EDF-4734-BEF0-787AB84F2FD1}" type="pres">
      <dgm:prSet presAssocID="{C06ED126-30C7-47F5-9F20-899C5011AA50}" presName="composite" presStyleCnt="0"/>
      <dgm:spPr/>
    </dgm:pt>
    <dgm:pt modelId="{1BD10D57-A36D-4483-932D-CBD30D543D43}" type="pres">
      <dgm:prSet presAssocID="{C06ED126-30C7-47F5-9F20-899C5011AA5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2054C6-4548-4BB8-AF2E-DD1B72663293}" type="pres">
      <dgm:prSet presAssocID="{C06ED126-30C7-47F5-9F20-899C5011AA5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8CE85E-10DF-4E44-9544-A64F5662F75F}" type="pres">
      <dgm:prSet presAssocID="{12B6A897-BF39-43F9-A793-22E721293172}" presName="sp" presStyleCnt="0"/>
      <dgm:spPr/>
    </dgm:pt>
    <dgm:pt modelId="{F2237F49-DDFD-4611-B90A-C4AD4903ECF1}" type="pres">
      <dgm:prSet presAssocID="{5467E0F6-0F5E-40B5-84F4-FDD85141627A}" presName="composite" presStyleCnt="0"/>
      <dgm:spPr/>
    </dgm:pt>
    <dgm:pt modelId="{9558AB01-E54B-4268-9D94-E4CD40D40542}" type="pres">
      <dgm:prSet presAssocID="{5467E0F6-0F5E-40B5-84F4-FDD85141627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401CC2-7D1F-494F-99AE-F79145FCDEEF}" type="pres">
      <dgm:prSet presAssocID="{5467E0F6-0F5E-40B5-84F4-FDD85141627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DF24E11-7A20-42B4-9285-498F896F04BE}" srcId="{C06ED126-30C7-47F5-9F20-899C5011AA50}" destId="{7CF233F2-45C6-4916-A688-2874E66A8E70}" srcOrd="2" destOrd="0" parTransId="{49F4FBC5-E696-4F1F-A39E-F36D4997B740}" sibTransId="{A23E2792-7112-4697-81D5-6A3A32284E60}"/>
    <dgm:cxn modelId="{CABC216C-266A-4C88-AE41-713ED55A979E}" type="presOf" srcId="{D691B784-D5C6-49E7-99F3-6A3AE58AA544}" destId="{5762EB66-964C-4B53-869E-AB4AA7FCB760}" srcOrd="0" destOrd="1" presId="urn:microsoft.com/office/officeart/2005/8/layout/chevron2"/>
    <dgm:cxn modelId="{7E7840E7-1D49-42AF-BDBB-1A78577B032A}" type="presOf" srcId="{3EB80D4A-AD48-47EA-B752-0F565F9875DE}" destId="{5762EB66-964C-4B53-869E-AB4AA7FCB760}" srcOrd="0" destOrd="0" presId="urn:microsoft.com/office/officeart/2005/8/layout/chevron2"/>
    <dgm:cxn modelId="{7E17F2EE-5DCF-448E-A08B-31E79E5627D7}" type="presOf" srcId="{BB6A830A-AD16-4C86-B225-51D301E7591E}" destId="{B42054C6-4548-4BB8-AF2E-DD1B72663293}" srcOrd="0" destOrd="0" presId="urn:microsoft.com/office/officeart/2005/8/layout/chevron2"/>
    <dgm:cxn modelId="{60168DE7-1B8A-42EB-A5E5-D2E3F7B823C4}" srcId="{25EC38E1-8A5E-47B2-A678-565C8D06C274}" destId="{D691B784-D5C6-49E7-99F3-6A3AE58AA544}" srcOrd="1" destOrd="0" parTransId="{8362AB0F-85EB-4496-AD48-673AF7532923}" sibTransId="{36DBAC2E-9AB3-4336-9DFC-852DA9DE86D0}"/>
    <dgm:cxn modelId="{44FFFC09-3721-4129-BA84-0CA76DEA9EEC}" type="presOf" srcId="{25EC38E1-8A5E-47B2-A678-565C8D06C274}" destId="{898066E2-7FF5-400D-BF1D-DC6F0FFD1677}" srcOrd="0" destOrd="0" presId="urn:microsoft.com/office/officeart/2005/8/layout/chevron2"/>
    <dgm:cxn modelId="{1237E654-AFE7-4D9B-A0D8-4CA6C3ECF3CB}" srcId="{25EC38E1-8A5E-47B2-A678-565C8D06C274}" destId="{137D5C12-AE84-4DB0-AFDC-EE31DC2BA39E}" srcOrd="2" destOrd="0" parTransId="{49D61FCA-E370-45FA-9B5A-9CDCEF0968C7}" sibTransId="{463A137B-6E88-4138-90ED-E3B29D044B10}"/>
    <dgm:cxn modelId="{F02D9540-9D5E-4369-8287-ECD02975DE55}" srcId="{5467E0F6-0F5E-40B5-84F4-FDD85141627A}" destId="{14B4DE43-60DC-4D13-B1AA-29198A5E7CAB}" srcOrd="1" destOrd="0" parTransId="{B737063D-E17C-419C-A4E4-82CF18D9A603}" sibTransId="{EE6DF088-89BF-4B0B-9584-73AC2A817C6C}"/>
    <dgm:cxn modelId="{8787B9B0-B2F4-463E-913B-04153D1374E6}" srcId="{F117E1C0-6CBE-4F60-A69D-D5A296E8FAF9}" destId="{5467E0F6-0F5E-40B5-84F4-FDD85141627A}" srcOrd="2" destOrd="0" parTransId="{133349ED-1250-4BDB-8FA9-529B7E9BD36D}" sibTransId="{229E8980-3A79-4183-A6C5-47B637D5CE12}"/>
    <dgm:cxn modelId="{47F126BD-D58D-4282-8D1E-366E0FE07CD5}" type="presOf" srcId="{C206E715-7BC1-493D-87C1-D3894A84E80D}" destId="{B42054C6-4548-4BB8-AF2E-DD1B72663293}" srcOrd="0" destOrd="1" presId="urn:microsoft.com/office/officeart/2005/8/layout/chevron2"/>
    <dgm:cxn modelId="{8A8D9A80-ADE6-4A8A-8870-47262CFFB03F}" type="presOf" srcId="{7CF233F2-45C6-4916-A688-2874E66A8E70}" destId="{B42054C6-4548-4BB8-AF2E-DD1B72663293}" srcOrd="0" destOrd="2" presId="urn:microsoft.com/office/officeart/2005/8/layout/chevron2"/>
    <dgm:cxn modelId="{F35B8585-0C00-455E-A1F9-0A1110F39828}" type="presOf" srcId="{14B4DE43-60DC-4D13-B1AA-29198A5E7CAB}" destId="{8E401CC2-7D1F-494F-99AE-F79145FCDEEF}" srcOrd="0" destOrd="1" presId="urn:microsoft.com/office/officeart/2005/8/layout/chevron2"/>
    <dgm:cxn modelId="{3C4F6854-E98C-4322-A042-53D400B52DBE}" srcId="{F117E1C0-6CBE-4F60-A69D-D5A296E8FAF9}" destId="{25EC38E1-8A5E-47B2-A678-565C8D06C274}" srcOrd="0" destOrd="0" parTransId="{D3289227-AF51-4B55-9865-10FE48BE59BC}" sibTransId="{83F656AE-A42A-433B-8082-B611E493242F}"/>
    <dgm:cxn modelId="{675C9FD3-3732-484C-96CF-5D3DF66D9C1C}" type="presOf" srcId="{F117E1C0-6CBE-4F60-A69D-D5A296E8FAF9}" destId="{98E49A17-D8E7-430F-AA12-E0496DD6DBC8}" srcOrd="0" destOrd="0" presId="urn:microsoft.com/office/officeart/2005/8/layout/chevron2"/>
    <dgm:cxn modelId="{DD46EC00-D422-41EB-82D1-2939732CB829}" srcId="{5467E0F6-0F5E-40B5-84F4-FDD85141627A}" destId="{1B876F55-B7BE-4C5F-A22D-8A9082453A95}" srcOrd="0" destOrd="0" parTransId="{92B1086E-D186-4E22-AF0B-7CF77AD10DCA}" sibTransId="{30761669-E453-4AE2-AFA6-FF47D00D67CD}"/>
    <dgm:cxn modelId="{39C205CE-A514-427C-BEDE-365830863004}" srcId="{25EC38E1-8A5E-47B2-A678-565C8D06C274}" destId="{3EB80D4A-AD48-47EA-B752-0F565F9875DE}" srcOrd="0" destOrd="0" parTransId="{38AC3D60-0645-4B30-8A36-0D398B93AA4A}" sibTransId="{5825AC89-A4A3-4A82-9DA0-E8882487A0DE}"/>
    <dgm:cxn modelId="{73266113-9AF0-4F66-A48E-51C2D9642ABA}" srcId="{F117E1C0-6CBE-4F60-A69D-D5A296E8FAF9}" destId="{C06ED126-30C7-47F5-9F20-899C5011AA50}" srcOrd="1" destOrd="0" parTransId="{621F07A4-2FE5-47BA-B66D-897AF4F050DE}" sibTransId="{12B6A897-BF39-43F9-A793-22E721293172}"/>
    <dgm:cxn modelId="{58136AFE-8CC8-4EBF-8722-C75BB8666034}" type="presOf" srcId="{5467E0F6-0F5E-40B5-84F4-FDD85141627A}" destId="{9558AB01-E54B-4268-9D94-E4CD40D40542}" srcOrd="0" destOrd="0" presId="urn:microsoft.com/office/officeart/2005/8/layout/chevron2"/>
    <dgm:cxn modelId="{32764E64-9E32-461A-AA2A-8DA5A06A66C9}" type="presOf" srcId="{1B876F55-B7BE-4C5F-A22D-8A9082453A95}" destId="{8E401CC2-7D1F-494F-99AE-F79145FCDEEF}" srcOrd="0" destOrd="0" presId="urn:microsoft.com/office/officeart/2005/8/layout/chevron2"/>
    <dgm:cxn modelId="{3758CA8C-A6A9-4BF6-A0F0-54D923DAC770}" type="presOf" srcId="{C06ED126-30C7-47F5-9F20-899C5011AA50}" destId="{1BD10D57-A36D-4483-932D-CBD30D543D43}" srcOrd="0" destOrd="0" presId="urn:microsoft.com/office/officeart/2005/8/layout/chevron2"/>
    <dgm:cxn modelId="{02469B40-3D6F-4334-BB0C-42EA028BCECB}" srcId="{5467E0F6-0F5E-40B5-84F4-FDD85141627A}" destId="{D5A17F20-84E2-4405-B440-E332E6DDC1F3}" srcOrd="2" destOrd="0" parTransId="{E58D679E-7700-4986-850A-38EEC471B849}" sibTransId="{55A758A4-BEA4-41CD-8415-82BF161BB2A8}"/>
    <dgm:cxn modelId="{78516575-DB18-4E65-8368-3E67B2CEA40C}" type="presOf" srcId="{D5A17F20-84E2-4405-B440-E332E6DDC1F3}" destId="{8E401CC2-7D1F-494F-99AE-F79145FCDEEF}" srcOrd="0" destOrd="2" presId="urn:microsoft.com/office/officeart/2005/8/layout/chevron2"/>
    <dgm:cxn modelId="{A360A057-30C3-421D-8A06-EBB169D39B56}" srcId="{C06ED126-30C7-47F5-9F20-899C5011AA50}" destId="{C206E715-7BC1-493D-87C1-D3894A84E80D}" srcOrd="1" destOrd="0" parTransId="{ECCE18E6-4FB4-46B2-9A94-3732C7846DC6}" sibTransId="{FE2AC365-F298-466C-AC70-9645A51A98B5}"/>
    <dgm:cxn modelId="{11B873B6-39A7-463F-AF52-AF7F89D596A8}" type="presOf" srcId="{137D5C12-AE84-4DB0-AFDC-EE31DC2BA39E}" destId="{5762EB66-964C-4B53-869E-AB4AA7FCB760}" srcOrd="0" destOrd="2" presId="urn:microsoft.com/office/officeart/2005/8/layout/chevron2"/>
    <dgm:cxn modelId="{1DD6C024-7BAF-4C6A-B8A7-5B541745C9B4}" srcId="{C06ED126-30C7-47F5-9F20-899C5011AA50}" destId="{BB6A830A-AD16-4C86-B225-51D301E7591E}" srcOrd="0" destOrd="0" parTransId="{0564C1F4-1427-4258-BD41-91A952D638D6}" sibTransId="{1F4966C4-20E4-4E10-9A29-500C2D122289}"/>
    <dgm:cxn modelId="{A9F57586-0298-45E4-A1FB-51EA007B65D8}" type="presParOf" srcId="{98E49A17-D8E7-430F-AA12-E0496DD6DBC8}" destId="{B8F78042-7429-4964-886B-4FE279B691E7}" srcOrd="0" destOrd="0" presId="urn:microsoft.com/office/officeart/2005/8/layout/chevron2"/>
    <dgm:cxn modelId="{41BCC2D2-1B8C-4F49-82BF-8C1F656331CE}" type="presParOf" srcId="{B8F78042-7429-4964-886B-4FE279B691E7}" destId="{898066E2-7FF5-400D-BF1D-DC6F0FFD1677}" srcOrd="0" destOrd="0" presId="urn:microsoft.com/office/officeart/2005/8/layout/chevron2"/>
    <dgm:cxn modelId="{78502D78-BEF0-41D0-ACDF-6C985347A09D}" type="presParOf" srcId="{B8F78042-7429-4964-886B-4FE279B691E7}" destId="{5762EB66-964C-4B53-869E-AB4AA7FCB760}" srcOrd="1" destOrd="0" presId="urn:microsoft.com/office/officeart/2005/8/layout/chevron2"/>
    <dgm:cxn modelId="{67CEAA7B-D761-402D-977A-13BD4DA6C254}" type="presParOf" srcId="{98E49A17-D8E7-430F-AA12-E0496DD6DBC8}" destId="{8FE69182-B0F6-4463-AD18-589C6FC62825}" srcOrd="1" destOrd="0" presId="urn:microsoft.com/office/officeart/2005/8/layout/chevron2"/>
    <dgm:cxn modelId="{4FAA7C28-E59B-4515-881E-5E3226B13888}" type="presParOf" srcId="{98E49A17-D8E7-430F-AA12-E0496DD6DBC8}" destId="{69283D0C-8EDF-4734-BEF0-787AB84F2FD1}" srcOrd="2" destOrd="0" presId="urn:microsoft.com/office/officeart/2005/8/layout/chevron2"/>
    <dgm:cxn modelId="{4DA19C4E-CE95-4585-A8B3-B2959642AC89}" type="presParOf" srcId="{69283D0C-8EDF-4734-BEF0-787AB84F2FD1}" destId="{1BD10D57-A36D-4483-932D-CBD30D543D43}" srcOrd="0" destOrd="0" presId="urn:microsoft.com/office/officeart/2005/8/layout/chevron2"/>
    <dgm:cxn modelId="{65E6232B-2D4B-466F-A98C-73BA65666443}" type="presParOf" srcId="{69283D0C-8EDF-4734-BEF0-787AB84F2FD1}" destId="{B42054C6-4548-4BB8-AF2E-DD1B72663293}" srcOrd="1" destOrd="0" presId="urn:microsoft.com/office/officeart/2005/8/layout/chevron2"/>
    <dgm:cxn modelId="{6B44B053-EA6D-458E-AFFD-D97C9CADFD98}" type="presParOf" srcId="{98E49A17-D8E7-430F-AA12-E0496DD6DBC8}" destId="{528CE85E-10DF-4E44-9544-A64F5662F75F}" srcOrd="3" destOrd="0" presId="urn:microsoft.com/office/officeart/2005/8/layout/chevron2"/>
    <dgm:cxn modelId="{D9990CE8-BFC3-4C0A-A9E4-4E34C8ED4243}" type="presParOf" srcId="{98E49A17-D8E7-430F-AA12-E0496DD6DBC8}" destId="{F2237F49-DDFD-4611-B90A-C4AD4903ECF1}" srcOrd="4" destOrd="0" presId="urn:microsoft.com/office/officeart/2005/8/layout/chevron2"/>
    <dgm:cxn modelId="{FF70FA47-CBEE-429F-8891-19FE805FCB12}" type="presParOf" srcId="{F2237F49-DDFD-4611-B90A-C4AD4903ECF1}" destId="{9558AB01-E54B-4268-9D94-E4CD40D40542}" srcOrd="0" destOrd="0" presId="urn:microsoft.com/office/officeart/2005/8/layout/chevron2"/>
    <dgm:cxn modelId="{0014EC9E-F03B-47C4-A53E-B121FE227DBD}" type="presParOf" srcId="{F2237F49-DDFD-4611-B90A-C4AD4903ECF1}" destId="{8E401CC2-7D1F-494F-99AE-F79145FCDEE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1A4357-D641-4720-B03D-4127FDA9BEB1}">
      <dsp:nvSpPr>
        <dsp:cNvPr id="0" name=""/>
        <dsp:cNvSpPr/>
      </dsp:nvSpPr>
      <dsp:spPr>
        <a:xfrm>
          <a:off x="0" y="0"/>
          <a:ext cx="4671114" cy="532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Constitución de la República del 2008</a:t>
          </a:r>
          <a:endParaRPr lang="es-EC" sz="1400" kern="1200" dirty="0"/>
        </a:p>
      </dsp:txBody>
      <dsp:txXfrm>
        <a:off x="0" y="0"/>
        <a:ext cx="4065919" cy="532039"/>
      </dsp:txXfrm>
    </dsp:sp>
    <dsp:sp modelId="{AC6DFF48-5C83-415E-A98A-3C295EBB5EB2}">
      <dsp:nvSpPr>
        <dsp:cNvPr id="0" name=""/>
        <dsp:cNvSpPr/>
      </dsp:nvSpPr>
      <dsp:spPr>
        <a:xfrm>
          <a:off x="348817" y="605934"/>
          <a:ext cx="4671114" cy="532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Transformación de la estructura económica</a:t>
          </a:r>
          <a:endParaRPr lang="es-EC" sz="1400" kern="1200" dirty="0"/>
        </a:p>
      </dsp:txBody>
      <dsp:txXfrm>
        <a:off x="348817" y="605934"/>
        <a:ext cx="3976472" cy="532039"/>
      </dsp:txXfrm>
    </dsp:sp>
    <dsp:sp modelId="{FD36DCE5-F2DA-4F6B-BBB8-0F810C158210}">
      <dsp:nvSpPr>
        <dsp:cNvPr id="0" name=""/>
        <dsp:cNvSpPr/>
      </dsp:nvSpPr>
      <dsp:spPr>
        <a:xfrm>
          <a:off x="697634" y="1211868"/>
          <a:ext cx="4671114" cy="532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Ser</a:t>
          </a:r>
          <a:r>
            <a:rPr lang="es-EC" sz="1400" kern="1200" baseline="0" dirty="0" smtClean="0"/>
            <a:t> Humano como métrica de transformación</a:t>
          </a:r>
          <a:endParaRPr lang="es-EC" sz="1400" kern="1200" dirty="0"/>
        </a:p>
      </dsp:txBody>
      <dsp:txXfrm>
        <a:off x="697634" y="1211868"/>
        <a:ext cx="3976472" cy="532039"/>
      </dsp:txXfrm>
    </dsp:sp>
    <dsp:sp modelId="{09090541-18D3-49E5-8014-6DFF9B888E2A}">
      <dsp:nvSpPr>
        <dsp:cNvPr id="0" name=""/>
        <dsp:cNvSpPr/>
      </dsp:nvSpPr>
      <dsp:spPr>
        <a:xfrm>
          <a:off x="1046451" y="1817802"/>
          <a:ext cx="4671114" cy="532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Instrucción de la población</a:t>
          </a:r>
          <a:endParaRPr lang="es-EC" sz="1400" kern="1200" dirty="0"/>
        </a:p>
      </dsp:txBody>
      <dsp:txXfrm>
        <a:off x="1046451" y="1817802"/>
        <a:ext cx="3976472" cy="532039"/>
      </dsp:txXfrm>
    </dsp:sp>
    <dsp:sp modelId="{2554D7E2-4659-45EE-8B1E-5B8CB3C53608}">
      <dsp:nvSpPr>
        <dsp:cNvPr id="0" name=""/>
        <dsp:cNvSpPr/>
      </dsp:nvSpPr>
      <dsp:spPr>
        <a:xfrm>
          <a:off x="1395268" y="2423736"/>
          <a:ext cx="4671114" cy="532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Programas de maestría en un contexto multidisciplinario</a:t>
          </a:r>
          <a:endParaRPr lang="es-EC" sz="1400" kern="1200" dirty="0"/>
        </a:p>
      </dsp:txBody>
      <dsp:txXfrm>
        <a:off x="1395268" y="2423736"/>
        <a:ext cx="3976472" cy="532039"/>
      </dsp:txXfrm>
    </dsp:sp>
    <dsp:sp modelId="{D3E62D74-E10C-4670-B167-F92DC4D89D5A}">
      <dsp:nvSpPr>
        <dsp:cNvPr id="0" name=""/>
        <dsp:cNvSpPr/>
      </dsp:nvSpPr>
      <dsp:spPr>
        <a:xfrm>
          <a:off x="4325289" y="388684"/>
          <a:ext cx="345825" cy="3458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4325289" y="388684"/>
        <a:ext cx="345825" cy="345825"/>
      </dsp:txXfrm>
    </dsp:sp>
    <dsp:sp modelId="{BEA3CBF1-7CD7-46C2-A985-A7F1B599FB29}">
      <dsp:nvSpPr>
        <dsp:cNvPr id="0" name=""/>
        <dsp:cNvSpPr/>
      </dsp:nvSpPr>
      <dsp:spPr>
        <a:xfrm>
          <a:off x="4674106" y="994618"/>
          <a:ext cx="345825" cy="34582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4674106" y="994618"/>
        <a:ext cx="345825" cy="345825"/>
      </dsp:txXfrm>
    </dsp:sp>
    <dsp:sp modelId="{7C824ECE-BDB1-499E-B73A-63DA926C45AC}">
      <dsp:nvSpPr>
        <dsp:cNvPr id="0" name=""/>
        <dsp:cNvSpPr/>
      </dsp:nvSpPr>
      <dsp:spPr>
        <a:xfrm>
          <a:off x="5022923" y="1591685"/>
          <a:ext cx="345825" cy="34582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5022923" y="1591685"/>
        <a:ext cx="345825" cy="345825"/>
      </dsp:txXfrm>
    </dsp:sp>
    <dsp:sp modelId="{4BF9B36C-8FE2-4E0E-825B-4E764A8756E2}">
      <dsp:nvSpPr>
        <dsp:cNvPr id="0" name=""/>
        <dsp:cNvSpPr/>
      </dsp:nvSpPr>
      <dsp:spPr>
        <a:xfrm>
          <a:off x="5371740" y="2203531"/>
          <a:ext cx="345825" cy="34582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5371740" y="2203531"/>
        <a:ext cx="345825" cy="34582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CE49E6-60EA-4F20-AFD4-94C323CBE1C5}">
      <dsp:nvSpPr>
        <dsp:cNvPr id="0" name=""/>
        <dsp:cNvSpPr/>
      </dsp:nvSpPr>
      <dsp:spPr>
        <a:xfrm>
          <a:off x="2547" y="46116"/>
          <a:ext cx="2484239" cy="55774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i="1" kern="1200" dirty="0" smtClean="0"/>
            <a:t>Fase I: Contextualización del programa</a:t>
          </a:r>
          <a:endParaRPr lang="es-EC" sz="1400" i="1" kern="1200" dirty="0"/>
        </a:p>
      </dsp:txBody>
      <dsp:txXfrm>
        <a:off x="2547" y="46116"/>
        <a:ext cx="2484239" cy="557743"/>
      </dsp:txXfrm>
    </dsp:sp>
    <dsp:sp modelId="{34840E6A-872C-4E6F-B81E-B38D48787CE5}">
      <dsp:nvSpPr>
        <dsp:cNvPr id="0" name=""/>
        <dsp:cNvSpPr/>
      </dsp:nvSpPr>
      <dsp:spPr>
        <a:xfrm>
          <a:off x="2547" y="603859"/>
          <a:ext cx="2484239" cy="23058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Programa con trece promociones.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Cultura organizacional.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Leyes y políticas.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Conocimiento e innovación.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Currículo.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Perspectiva tecnológica.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Talento humano.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Infraestructura.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Proyección social.</a:t>
          </a:r>
          <a:endParaRPr lang="es-EC" sz="1400" kern="1200" dirty="0"/>
        </a:p>
      </dsp:txBody>
      <dsp:txXfrm>
        <a:off x="2547" y="603859"/>
        <a:ext cx="2484239" cy="2305800"/>
      </dsp:txXfrm>
    </dsp:sp>
    <dsp:sp modelId="{C289C790-9310-4519-85C4-3E9F6C72EC61}">
      <dsp:nvSpPr>
        <dsp:cNvPr id="0" name=""/>
        <dsp:cNvSpPr/>
      </dsp:nvSpPr>
      <dsp:spPr>
        <a:xfrm>
          <a:off x="2834580" y="46116"/>
          <a:ext cx="2484239" cy="557743"/>
        </a:xfrm>
        <a:prstGeom prst="rect">
          <a:avLst/>
        </a:prstGeom>
        <a:gradFill rotWithShape="0">
          <a:gsLst>
            <a:gs pos="0">
              <a:schemeClr val="accent3">
                <a:hueOff val="5812304"/>
                <a:satOff val="-18573"/>
                <a:lumOff val="-4706"/>
                <a:alphaOff val="0"/>
                <a:shade val="51000"/>
                <a:satMod val="130000"/>
              </a:schemeClr>
            </a:gs>
            <a:gs pos="80000">
              <a:schemeClr val="accent3">
                <a:hueOff val="5812304"/>
                <a:satOff val="-18573"/>
                <a:lumOff val="-4706"/>
                <a:alphaOff val="0"/>
                <a:shade val="93000"/>
                <a:satMod val="130000"/>
              </a:schemeClr>
            </a:gs>
            <a:gs pos="100000">
              <a:schemeClr val="accent3">
                <a:hueOff val="5812304"/>
                <a:satOff val="-18573"/>
                <a:lumOff val="-470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5812304"/>
              <a:satOff val="-18573"/>
              <a:lumOff val="-47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i="1" kern="1200" dirty="0" smtClean="0"/>
            <a:t>Fase II: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i="1" kern="1200" dirty="0" smtClean="0"/>
            <a:t>Deconstrucción curricular</a:t>
          </a:r>
          <a:endParaRPr lang="es-EC" sz="1400" i="1" kern="1200" dirty="0"/>
        </a:p>
      </dsp:txBody>
      <dsp:txXfrm>
        <a:off x="2834580" y="46116"/>
        <a:ext cx="2484239" cy="557743"/>
      </dsp:txXfrm>
    </dsp:sp>
    <dsp:sp modelId="{27CE6B6A-25B4-4E53-ABA4-59A6BEB32719}">
      <dsp:nvSpPr>
        <dsp:cNvPr id="0" name=""/>
        <dsp:cNvSpPr/>
      </dsp:nvSpPr>
      <dsp:spPr>
        <a:xfrm>
          <a:off x="2834580" y="603859"/>
          <a:ext cx="2484239" cy="2305800"/>
        </a:xfrm>
        <a:prstGeom prst="rect">
          <a:avLst/>
        </a:prstGeom>
        <a:solidFill>
          <a:schemeClr val="accent3">
            <a:tint val="40000"/>
            <a:alpha val="90000"/>
            <a:hueOff val="6385568"/>
            <a:satOff val="-26549"/>
            <a:lumOff val="-2243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6385568"/>
              <a:satOff val="-26549"/>
              <a:lumOff val="-22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Campos de conocimiento deben ir acorde con las necesidades de formación para la resolución de problemas sociales.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Proyecto vigente le apuesta al pragmatismo del marketing.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Primer mercado objetivo: la empresa privada.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Problemas con la metodología.</a:t>
          </a:r>
          <a:endParaRPr lang="es-EC" sz="1400" kern="1200" dirty="0"/>
        </a:p>
      </dsp:txBody>
      <dsp:txXfrm>
        <a:off x="2834580" y="603859"/>
        <a:ext cx="2484239" cy="2305800"/>
      </dsp:txXfrm>
    </dsp:sp>
    <dsp:sp modelId="{DC51E816-B772-45C1-995B-86A658767B2A}">
      <dsp:nvSpPr>
        <dsp:cNvPr id="0" name=""/>
        <dsp:cNvSpPr/>
      </dsp:nvSpPr>
      <dsp:spPr>
        <a:xfrm>
          <a:off x="5666612" y="46116"/>
          <a:ext cx="2484239" cy="557743"/>
        </a:xfrm>
        <a:prstGeom prst="rect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51000"/>
                <a:satMod val="130000"/>
              </a:schemeClr>
            </a:gs>
            <a:gs pos="80000">
              <a:schemeClr val="accent3">
                <a:hueOff val="11624607"/>
                <a:satOff val="-37145"/>
                <a:lumOff val="-9412"/>
                <a:alphaOff val="0"/>
                <a:shade val="93000"/>
                <a:satMod val="13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i="1" kern="1200" dirty="0" smtClean="0"/>
            <a:t>Fase III: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i="1" kern="1200" dirty="0" smtClean="0"/>
            <a:t>Reconstrucción curricular</a:t>
          </a:r>
          <a:endParaRPr lang="es-EC" sz="1400" i="1" kern="1200" dirty="0"/>
        </a:p>
      </dsp:txBody>
      <dsp:txXfrm>
        <a:off x="5666612" y="46116"/>
        <a:ext cx="2484239" cy="557743"/>
      </dsp:txXfrm>
    </dsp:sp>
    <dsp:sp modelId="{5AACDF56-16A2-4F9F-AE70-6899DB320719}">
      <dsp:nvSpPr>
        <dsp:cNvPr id="0" name=""/>
        <dsp:cNvSpPr/>
      </dsp:nvSpPr>
      <dsp:spPr>
        <a:xfrm>
          <a:off x="5666612" y="603859"/>
          <a:ext cx="2484239" cy="2305800"/>
        </a:xfrm>
        <a:prstGeom prst="rect">
          <a:avLst/>
        </a:prstGeom>
        <a:solidFill>
          <a:schemeClr val="accent3">
            <a:tint val="40000"/>
            <a:alpha val="90000"/>
            <a:hueOff val="12771136"/>
            <a:satOff val="-53098"/>
            <a:lumOff val="-448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2771136"/>
              <a:satOff val="-53098"/>
              <a:lumOff val="-44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Integración de nuevos criterios, contenidos y programas.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Aumentar la cualificación de un profesional para cargos en el área de marketing.</a:t>
          </a:r>
          <a:endParaRPr lang="es-EC" sz="1400" kern="1200" dirty="0"/>
        </a:p>
      </dsp:txBody>
      <dsp:txXfrm>
        <a:off x="5666612" y="603859"/>
        <a:ext cx="2484239" cy="230580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AAF5C7-EE45-412A-87DA-854EB1929E70}">
      <dsp:nvSpPr>
        <dsp:cNvPr id="0" name=""/>
        <dsp:cNvSpPr/>
      </dsp:nvSpPr>
      <dsp:spPr>
        <a:xfrm>
          <a:off x="3009" y="377"/>
          <a:ext cx="8147380" cy="35282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</dsp:txBody>
      <dsp:txXfrm>
        <a:off x="3009" y="377"/>
        <a:ext cx="8147380" cy="35282"/>
      </dsp:txXfrm>
    </dsp:sp>
    <dsp:sp modelId="{CF889F8C-7956-4DA8-A06E-8E48E5AFD1CB}">
      <dsp:nvSpPr>
        <dsp:cNvPr id="0" name=""/>
        <dsp:cNvSpPr/>
      </dsp:nvSpPr>
      <dsp:spPr>
        <a:xfrm>
          <a:off x="10962" y="71870"/>
          <a:ext cx="3901859" cy="53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Estudiantes prospecto</a:t>
          </a:r>
          <a:endParaRPr lang="es-EC" sz="2400" kern="1200" dirty="0"/>
        </a:p>
      </dsp:txBody>
      <dsp:txXfrm>
        <a:off x="10962" y="71870"/>
        <a:ext cx="3901859" cy="535422"/>
      </dsp:txXfrm>
    </dsp:sp>
    <dsp:sp modelId="{1169A3B3-E696-4A8D-81E6-303A12609948}">
      <dsp:nvSpPr>
        <dsp:cNvPr id="0" name=""/>
        <dsp:cNvSpPr/>
      </dsp:nvSpPr>
      <dsp:spPr>
        <a:xfrm>
          <a:off x="24259" y="876599"/>
          <a:ext cx="3875264" cy="2089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349375" lvl="0" indent="-1349375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Población: </a:t>
          </a:r>
          <a:r>
            <a:rPr lang="es-EC" sz="1200" b="0" kern="1200" dirty="0" smtClean="0"/>
            <a:t>120.342 profesionales.</a:t>
          </a:r>
          <a:endParaRPr lang="es-EC" sz="1200" b="1" kern="1200" dirty="0" smtClean="0"/>
        </a:p>
        <a:p>
          <a:pPr marL="1349375" lvl="0" indent="-1349375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Muestra:</a:t>
          </a:r>
          <a:r>
            <a:rPr lang="es-EC" sz="1200" b="0" kern="1200" dirty="0" smtClean="0"/>
            <a:t> 384 profesionales</a:t>
          </a:r>
        </a:p>
        <a:p>
          <a:pPr marL="1349375" lvl="0" indent="-1349375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Tipo de investigación: </a:t>
          </a:r>
          <a:r>
            <a:rPr lang="es-EC" sz="1200" b="0" kern="1200" dirty="0" smtClean="0"/>
            <a:t>Cuantitativa.</a:t>
          </a:r>
          <a:endParaRPr lang="es-EC" sz="1200" b="1" kern="1200" dirty="0" smtClean="0"/>
        </a:p>
        <a:p>
          <a:pPr marL="1252538" lvl="0" indent="-1252538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Técnica de muestreo: </a:t>
          </a:r>
          <a:r>
            <a:rPr lang="es-EC" sz="1200" b="0" kern="1200" dirty="0" smtClean="0"/>
            <a:t>Muestro por cuotas.</a:t>
          </a:r>
        </a:p>
        <a:p>
          <a:pPr marL="1252538" lvl="0" indent="-1252538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Marco </a:t>
          </a:r>
          <a:r>
            <a:rPr lang="es-EC" sz="1200" b="1" kern="1200" dirty="0" err="1" smtClean="0"/>
            <a:t>muestral</a:t>
          </a:r>
          <a:r>
            <a:rPr lang="es-EC" sz="1200" b="1" kern="1200" dirty="0" smtClean="0"/>
            <a:t>: </a:t>
          </a:r>
          <a:r>
            <a:rPr lang="es-EC" sz="1200" b="0" kern="1200" dirty="0" smtClean="0"/>
            <a:t>Profesionales de ingeniería, ciencias sociales, humanidades y servicios.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ENCUESTA.</a:t>
          </a:r>
        </a:p>
      </dsp:txBody>
      <dsp:txXfrm>
        <a:off x="24259" y="876599"/>
        <a:ext cx="3875264" cy="2089577"/>
      </dsp:txXfrm>
    </dsp:sp>
    <dsp:sp modelId="{1B5088F5-5EC0-4F01-BA32-A234A6425163}">
      <dsp:nvSpPr>
        <dsp:cNvPr id="0" name=""/>
        <dsp:cNvSpPr/>
      </dsp:nvSpPr>
      <dsp:spPr>
        <a:xfrm>
          <a:off x="4240578" y="71870"/>
          <a:ext cx="3901859" cy="53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Empresas</a:t>
          </a:r>
          <a:endParaRPr lang="es-EC" sz="2400" kern="1200" dirty="0"/>
        </a:p>
      </dsp:txBody>
      <dsp:txXfrm>
        <a:off x="4240578" y="71870"/>
        <a:ext cx="3901859" cy="535422"/>
      </dsp:txXfrm>
    </dsp:sp>
    <dsp:sp modelId="{0603CD61-4A04-45B9-BA9F-93472976AABF}">
      <dsp:nvSpPr>
        <dsp:cNvPr id="0" name=""/>
        <dsp:cNvSpPr/>
      </dsp:nvSpPr>
      <dsp:spPr>
        <a:xfrm>
          <a:off x="4253875" y="876599"/>
          <a:ext cx="3875264" cy="2089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808038" lvl="0" indent="-808038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Población: </a:t>
          </a:r>
          <a:r>
            <a:rPr lang="es-EC" sz="1200" b="0" kern="1200" dirty="0" smtClean="0"/>
            <a:t>100 empresas (10 empresas </a:t>
          </a:r>
          <a:r>
            <a:rPr lang="es-EC" sz="1200" b="0" kern="1200" dirty="0" smtClean="0"/>
            <a:t>por cada uno de los </a:t>
          </a:r>
          <a:r>
            <a:rPr lang="es-EC" sz="1200" b="0" kern="1200" dirty="0" smtClean="0"/>
            <a:t>10 sectores económicos) EKOS Negocios.</a:t>
          </a:r>
          <a:endParaRPr lang="es-EC" sz="1200" b="1" kern="1200" dirty="0" smtClean="0"/>
        </a:p>
        <a:p>
          <a:pPr marL="1252538" lvl="0" indent="-1252538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Muestra:</a:t>
          </a:r>
          <a:r>
            <a:rPr lang="es-EC" sz="1200" b="0" kern="1200" dirty="0" smtClean="0"/>
            <a:t> 6 empresas.</a:t>
          </a:r>
        </a:p>
        <a:p>
          <a:pPr marL="1252538" lvl="0" indent="-1252538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Tipo de investigación: </a:t>
          </a:r>
          <a:r>
            <a:rPr lang="es-EC" sz="1200" b="0" kern="1200" dirty="0" smtClean="0"/>
            <a:t>Cualitativa.</a:t>
          </a:r>
          <a:endParaRPr lang="es-EC" sz="1200" b="1" kern="1200" dirty="0" smtClean="0"/>
        </a:p>
        <a:p>
          <a:pPr marL="1252538" lvl="0" indent="-1252538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Técnica de muestreo: </a:t>
          </a:r>
          <a:r>
            <a:rPr lang="es-EC" sz="1200" b="0" kern="1200" dirty="0" smtClean="0"/>
            <a:t>Muestra de expertos.</a:t>
          </a:r>
        </a:p>
        <a:p>
          <a:pPr marL="1252538" lvl="0" indent="-1252538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Marco </a:t>
          </a:r>
          <a:r>
            <a:rPr lang="es-EC" sz="1200" b="1" kern="1200" dirty="0" err="1" smtClean="0"/>
            <a:t>muestral</a:t>
          </a:r>
          <a:r>
            <a:rPr lang="es-EC" sz="1200" b="1" kern="1200" dirty="0" smtClean="0"/>
            <a:t>: </a:t>
          </a:r>
          <a:r>
            <a:rPr lang="es-EC" sz="1200" b="0" kern="1200" dirty="0" smtClean="0"/>
            <a:t>Listado de empresas.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ENTREVISTA.</a:t>
          </a:r>
          <a:endParaRPr lang="es-EC" sz="1200" b="1" kern="1200" dirty="0"/>
        </a:p>
      </dsp:txBody>
      <dsp:txXfrm>
        <a:off x="4253875" y="876599"/>
        <a:ext cx="3875264" cy="2089577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EAD1C6-D169-4BD9-AD7F-4DC5A0EF842E}">
      <dsp:nvSpPr>
        <dsp:cNvPr id="0" name=""/>
        <dsp:cNvSpPr/>
      </dsp:nvSpPr>
      <dsp:spPr>
        <a:xfrm>
          <a:off x="1903" y="460498"/>
          <a:ext cx="1510377" cy="90622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58,32% Trabaja en Relación de dependencia</a:t>
          </a:r>
          <a:endParaRPr lang="es-EC" sz="1100" kern="1200" dirty="0"/>
        </a:p>
      </dsp:txBody>
      <dsp:txXfrm>
        <a:off x="1903" y="460498"/>
        <a:ext cx="1510377" cy="906226"/>
      </dsp:txXfrm>
    </dsp:sp>
    <dsp:sp modelId="{44A8E840-272E-40E3-A134-53A2CB3E7874}">
      <dsp:nvSpPr>
        <dsp:cNvPr id="0" name=""/>
        <dsp:cNvSpPr/>
      </dsp:nvSpPr>
      <dsp:spPr>
        <a:xfrm>
          <a:off x="1663319" y="460498"/>
          <a:ext cx="1510377" cy="906226"/>
        </a:xfrm>
        <a:prstGeom prst="rect">
          <a:avLst/>
        </a:prstGeom>
        <a:gradFill rotWithShape="0">
          <a:gsLst>
            <a:gs pos="0">
              <a:schemeClr val="accent5">
                <a:hueOff val="959793"/>
                <a:satOff val="1354"/>
                <a:lumOff val="-168"/>
                <a:alphaOff val="0"/>
                <a:shade val="51000"/>
                <a:satMod val="130000"/>
              </a:schemeClr>
            </a:gs>
            <a:gs pos="80000">
              <a:schemeClr val="accent5">
                <a:hueOff val="959793"/>
                <a:satOff val="1354"/>
                <a:lumOff val="-168"/>
                <a:alphaOff val="0"/>
                <a:shade val="93000"/>
                <a:satMod val="130000"/>
              </a:schemeClr>
            </a:gs>
            <a:gs pos="100000">
              <a:schemeClr val="accent5">
                <a:hueOff val="959793"/>
                <a:satOff val="1354"/>
                <a:lumOff val="-1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13,02% Es Profesional Independiente</a:t>
          </a:r>
          <a:endParaRPr lang="es-EC" sz="1100" kern="1200" dirty="0"/>
        </a:p>
      </dsp:txBody>
      <dsp:txXfrm>
        <a:off x="1663319" y="460498"/>
        <a:ext cx="1510377" cy="906226"/>
      </dsp:txXfrm>
    </dsp:sp>
    <dsp:sp modelId="{6A75AC76-8A6C-4FAE-AF3E-1FF1756EB60B}">
      <dsp:nvSpPr>
        <dsp:cNvPr id="0" name=""/>
        <dsp:cNvSpPr/>
      </dsp:nvSpPr>
      <dsp:spPr>
        <a:xfrm>
          <a:off x="3324734" y="460498"/>
          <a:ext cx="1510377" cy="906226"/>
        </a:xfrm>
        <a:prstGeom prst="rect">
          <a:avLst/>
        </a:prstGeom>
        <a:gradFill rotWithShape="0">
          <a:gsLst>
            <a:gs pos="0">
              <a:schemeClr val="accent5">
                <a:hueOff val="1919587"/>
                <a:satOff val="2708"/>
                <a:lumOff val="-336"/>
                <a:alphaOff val="0"/>
                <a:shade val="51000"/>
                <a:satMod val="130000"/>
              </a:schemeClr>
            </a:gs>
            <a:gs pos="80000">
              <a:schemeClr val="accent5">
                <a:hueOff val="1919587"/>
                <a:satOff val="2708"/>
                <a:lumOff val="-336"/>
                <a:alphaOff val="0"/>
                <a:shade val="93000"/>
                <a:satMod val="130000"/>
              </a:schemeClr>
            </a:gs>
            <a:gs pos="100000">
              <a:schemeClr val="accent5">
                <a:hueOff val="1919587"/>
                <a:satOff val="2708"/>
                <a:lumOff val="-3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55,73% Cursarían el programa de maestría</a:t>
          </a:r>
          <a:endParaRPr lang="es-EC" sz="1100" kern="1200" dirty="0"/>
        </a:p>
      </dsp:txBody>
      <dsp:txXfrm>
        <a:off x="3324734" y="460498"/>
        <a:ext cx="1510377" cy="906226"/>
      </dsp:txXfrm>
    </dsp:sp>
    <dsp:sp modelId="{23736080-DB71-4E0D-90FB-0D4DAD33BF9C}">
      <dsp:nvSpPr>
        <dsp:cNvPr id="0" name=""/>
        <dsp:cNvSpPr/>
      </dsp:nvSpPr>
      <dsp:spPr>
        <a:xfrm>
          <a:off x="4986149" y="460498"/>
          <a:ext cx="1510377" cy="906226"/>
        </a:xfrm>
        <a:prstGeom prst="rect">
          <a:avLst/>
        </a:prstGeom>
        <a:gradFill rotWithShape="0">
          <a:gsLst>
            <a:gs pos="0">
              <a:schemeClr val="accent5">
                <a:hueOff val="2879380"/>
                <a:satOff val="4062"/>
                <a:lumOff val="-504"/>
                <a:alphaOff val="0"/>
                <a:shade val="51000"/>
                <a:satMod val="130000"/>
              </a:schemeClr>
            </a:gs>
            <a:gs pos="80000">
              <a:schemeClr val="accent5">
                <a:hueOff val="2879380"/>
                <a:satOff val="4062"/>
                <a:lumOff val="-504"/>
                <a:alphaOff val="0"/>
                <a:shade val="93000"/>
                <a:satMod val="130000"/>
              </a:schemeClr>
            </a:gs>
            <a:gs pos="100000">
              <a:schemeClr val="accent5">
                <a:hueOff val="2879380"/>
                <a:satOff val="4062"/>
                <a:lumOff val="-5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Sectores económicos: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Servicios profesionales, Comercio, Educación, Industria.</a:t>
          </a:r>
          <a:endParaRPr lang="es-EC" sz="1100" kern="1200" dirty="0"/>
        </a:p>
      </dsp:txBody>
      <dsp:txXfrm>
        <a:off x="4986149" y="460498"/>
        <a:ext cx="1510377" cy="906226"/>
      </dsp:txXfrm>
    </dsp:sp>
    <dsp:sp modelId="{B10BB7A1-A0AE-43C5-89A1-CB83DF351072}">
      <dsp:nvSpPr>
        <dsp:cNvPr id="0" name=""/>
        <dsp:cNvSpPr/>
      </dsp:nvSpPr>
      <dsp:spPr>
        <a:xfrm>
          <a:off x="1903" y="1545493"/>
          <a:ext cx="1510377" cy="906226"/>
        </a:xfrm>
        <a:prstGeom prst="rect">
          <a:avLst/>
        </a:prstGeom>
        <a:gradFill rotWithShape="0">
          <a:gsLst>
            <a:gs pos="0">
              <a:schemeClr val="accent5">
                <a:hueOff val="3839174"/>
                <a:satOff val="5417"/>
                <a:lumOff val="-672"/>
                <a:alphaOff val="0"/>
                <a:shade val="51000"/>
                <a:satMod val="130000"/>
              </a:schemeClr>
            </a:gs>
            <a:gs pos="80000">
              <a:schemeClr val="accent5">
                <a:hueOff val="3839174"/>
                <a:satOff val="5417"/>
                <a:lumOff val="-672"/>
                <a:alphaOff val="0"/>
                <a:shade val="93000"/>
                <a:satMod val="130000"/>
              </a:schemeClr>
            </a:gs>
            <a:gs pos="100000">
              <a:schemeClr val="accent5">
                <a:hueOff val="3839174"/>
                <a:satOff val="5417"/>
                <a:lumOff val="-6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Profesional Independiente: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Consultorías y Emprendimiento</a:t>
          </a:r>
          <a:endParaRPr lang="es-EC" sz="1100" kern="1200" dirty="0"/>
        </a:p>
      </dsp:txBody>
      <dsp:txXfrm>
        <a:off x="1903" y="1545493"/>
        <a:ext cx="1510377" cy="906226"/>
      </dsp:txXfrm>
    </dsp:sp>
    <dsp:sp modelId="{91524DC1-B0C6-4FE1-AD06-876276A9B4D6}">
      <dsp:nvSpPr>
        <dsp:cNvPr id="0" name=""/>
        <dsp:cNvSpPr/>
      </dsp:nvSpPr>
      <dsp:spPr>
        <a:xfrm>
          <a:off x="1663319" y="1545493"/>
          <a:ext cx="1510377" cy="906226"/>
        </a:xfrm>
        <a:prstGeom prst="rect">
          <a:avLst/>
        </a:prstGeom>
        <a:gradFill rotWithShape="0">
          <a:gsLst>
            <a:gs pos="0">
              <a:schemeClr val="accent5">
                <a:hueOff val="4798967"/>
                <a:satOff val="6771"/>
                <a:lumOff val="-840"/>
                <a:alphaOff val="0"/>
                <a:shade val="51000"/>
                <a:satMod val="130000"/>
              </a:schemeClr>
            </a:gs>
            <a:gs pos="80000">
              <a:schemeClr val="accent5">
                <a:hueOff val="4798967"/>
                <a:satOff val="6771"/>
                <a:lumOff val="-840"/>
                <a:alphaOff val="0"/>
                <a:shade val="93000"/>
                <a:satMod val="130000"/>
              </a:schemeClr>
            </a:gs>
            <a:gs pos="100000">
              <a:schemeClr val="accent5">
                <a:hueOff val="4798967"/>
                <a:satOff val="6771"/>
                <a:lumOff val="-8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61,68% Cursarían el programa en instituciones nacionales</a:t>
          </a:r>
          <a:endParaRPr lang="es-EC" sz="1100" kern="1200" dirty="0"/>
        </a:p>
      </dsp:txBody>
      <dsp:txXfrm>
        <a:off x="1663319" y="1545493"/>
        <a:ext cx="1510377" cy="906226"/>
      </dsp:txXfrm>
    </dsp:sp>
    <dsp:sp modelId="{3E34ADDD-6F0B-4529-950B-1BAFCB86CC55}">
      <dsp:nvSpPr>
        <dsp:cNvPr id="0" name=""/>
        <dsp:cNvSpPr/>
      </dsp:nvSpPr>
      <dsp:spPr>
        <a:xfrm>
          <a:off x="3324734" y="1545493"/>
          <a:ext cx="1510377" cy="906226"/>
        </a:xfrm>
        <a:prstGeom prst="rect">
          <a:avLst/>
        </a:prstGeom>
        <a:gradFill rotWithShape="0">
          <a:gsLst>
            <a:gs pos="0">
              <a:schemeClr val="accent5">
                <a:hueOff val="5758760"/>
                <a:satOff val="8125"/>
                <a:lumOff val="-1008"/>
                <a:alphaOff val="0"/>
                <a:shade val="51000"/>
                <a:satMod val="130000"/>
              </a:schemeClr>
            </a:gs>
            <a:gs pos="80000">
              <a:schemeClr val="accent5">
                <a:hueOff val="5758760"/>
                <a:satOff val="8125"/>
                <a:lumOff val="-1008"/>
                <a:alphaOff val="0"/>
                <a:shade val="93000"/>
                <a:satMod val="130000"/>
              </a:schemeClr>
            </a:gs>
            <a:gs pos="100000">
              <a:schemeClr val="accent5">
                <a:hueOff val="5758760"/>
                <a:satOff val="8125"/>
                <a:lumOff val="-10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Búsqueda propia y referencias personales son los medios de difusión.</a:t>
          </a:r>
          <a:endParaRPr lang="es-EC" sz="1100" kern="1200" dirty="0"/>
        </a:p>
      </dsp:txBody>
      <dsp:txXfrm>
        <a:off x="3324734" y="1545493"/>
        <a:ext cx="1510377" cy="906226"/>
      </dsp:txXfrm>
    </dsp:sp>
    <dsp:sp modelId="{FE2AFB35-B7AA-471C-A95F-B3B6A8AEFC18}">
      <dsp:nvSpPr>
        <dsp:cNvPr id="0" name=""/>
        <dsp:cNvSpPr/>
      </dsp:nvSpPr>
      <dsp:spPr>
        <a:xfrm>
          <a:off x="4986149" y="1545493"/>
          <a:ext cx="1510377" cy="906226"/>
        </a:xfrm>
        <a:prstGeom prst="rect">
          <a:avLst/>
        </a:prstGeom>
        <a:gradFill rotWithShape="0">
          <a:gsLst>
            <a:gs pos="0">
              <a:schemeClr val="accent5">
                <a:hueOff val="6718553"/>
                <a:satOff val="9479"/>
                <a:lumOff val="-1176"/>
                <a:alphaOff val="0"/>
                <a:shade val="51000"/>
                <a:satMod val="130000"/>
              </a:schemeClr>
            </a:gs>
            <a:gs pos="80000">
              <a:schemeClr val="accent5">
                <a:hueOff val="6718553"/>
                <a:satOff val="9479"/>
                <a:lumOff val="-1176"/>
                <a:alphaOff val="0"/>
                <a:shade val="93000"/>
                <a:satMod val="130000"/>
              </a:schemeClr>
            </a:gs>
            <a:gs pos="100000">
              <a:schemeClr val="accent5">
                <a:hueOff val="6718553"/>
                <a:satOff val="9479"/>
                <a:lumOff val="-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Maestría ejecutiva – 2 fines de semana al mes.</a:t>
          </a:r>
          <a:endParaRPr lang="es-EC" sz="1100" kern="1200" dirty="0"/>
        </a:p>
      </dsp:txBody>
      <dsp:txXfrm>
        <a:off x="4986149" y="1545493"/>
        <a:ext cx="1510377" cy="906226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9E4EC3-871B-45AE-84DC-1F56F8B30DCC}">
      <dsp:nvSpPr>
        <dsp:cNvPr id="0" name=""/>
        <dsp:cNvSpPr/>
      </dsp:nvSpPr>
      <dsp:spPr>
        <a:xfrm>
          <a:off x="3462925" y="1655957"/>
          <a:ext cx="1227548" cy="1227548"/>
        </a:xfrm>
        <a:prstGeom prst="ellips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200" kern="1200" dirty="0"/>
        </a:p>
      </dsp:txBody>
      <dsp:txXfrm>
        <a:off x="3462925" y="1655957"/>
        <a:ext cx="1227548" cy="1227548"/>
      </dsp:txXfrm>
    </dsp:sp>
    <dsp:sp modelId="{63656093-4817-4043-BA38-2440B43DAB65}">
      <dsp:nvSpPr>
        <dsp:cNvPr id="0" name=""/>
        <dsp:cNvSpPr/>
      </dsp:nvSpPr>
      <dsp:spPr>
        <a:xfrm rot="10800000">
          <a:off x="1510952" y="2094806"/>
          <a:ext cx="1413898" cy="3498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1AB595-8192-4B4B-89D9-BB844880F6D1}">
      <dsp:nvSpPr>
        <dsp:cNvPr id="0" name=""/>
        <dsp:cNvSpPr/>
      </dsp:nvSpPr>
      <dsp:spPr>
        <a:xfrm>
          <a:off x="1222917" y="1803263"/>
          <a:ext cx="1487637" cy="9329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Título de cuarto nivel es ‘valor agregado’</a:t>
          </a:r>
          <a:endParaRPr lang="es-EC" sz="1000" kern="1200" dirty="0"/>
        </a:p>
      </dsp:txBody>
      <dsp:txXfrm>
        <a:off x="1222917" y="1803263"/>
        <a:ext cx="1487637" cy="932936"/>
      </dsp:txXfrm>
    </dsp:sp>
    <dsp:sp modelId="{317CA8C7-1D2C-4D5A-9889-50C9AE66247D}">
      <dsp:nvSpPr>
        <dsp:cNvPr id="0" name=""/>
        <dsp:cNvSpPr/>
      </dsp:nvSpPr>
      <dsp:spPr>
        <a:xfrm rot="13033699">
          <a:off x="2009735" y="918486"/>
          <a:ext cx="1411393" cy="3498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850CBB-ED43-4F6F-A931-B4E9AA5F3B69}">
      <dsp:nvSpPr>
        <dsp:cNvPr id="0" name=""/>
        <dsp:cNvSpPr/>
      </dsp:nvSpPr>
      <dsp:spPr>
        <a:xfrm>
          <a:off x="1654973" y="528354"/>
          <a:ext cx="1487637" cy="9329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Niveles jerárquicos medios y altos.</a:t>
          </a:r>
          <a:endParaRPr lang="es-EC" sz="1000" kern="1200" dirty="0"/>
        </a:p>
      </dsp:txBody>
      <dsp:txXfrm>
        <a:off x="1654973" y="528354"/>
        <a:ext cx="1487637" cy="932936"/>
      </dsp:txXfrm>
    </dsp:sp>
    <dsp:sp modelId="{1962AA87-F98F-4DE2-979E-4812C9BF58A6}">
      <dsp:nvSpPr>
        <dsp:cNvPr id="0" name=""/>
        <dsp:cNvSpPr/>
      </dsp:nvSpPr>
      <dsp:spPr>
        <a:xfrm rot="16200000">
          <a:off x="3514789" y="462440"/>
          <a:ext cx="1123820" cy="3498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C8A578-3931-4B6F-9BD4-93F620057BA1}">
      <dsp:nvSpPr>
        <dsp:cNvPr id="0" name=""/>
        <dsp:cNvSpPr/>
      </dsp:nvSpPr>
      <dsp:spPr>
        <a:xfrm>
          <a:off x="3332881" y="261"/>
          <a:ext cx="1487637" cy="9329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Experiencia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Conocimientos técnicos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Conocimientos específicos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Especiales</a:t>
          </a:r>
          <a:endParaRPr lang="es-EC" sz="1000" kern="1200" dirty="0"/>
        </a:p>
      </dsp:txBody>
      <dsp:txXfrm>
        <a:off x="3332881" y="261"/>
        <a:ext cx="1487637" cy="932936"/>
      </dsp:txXfrm>
    </dsp:sp>
    <dsp:sp modelId="{99FB30FF-B97F-4E3F-99AE-63677C658EF2}">
      <dsp:nvSpPr>
        <dsp:cNvPr id="0" name=""/>
        <dsp:cNvSpPr/>
      </dsp:nvSpPr>
      <dsp:spPr>
        <a:xfrm rot="19347487">
          <a:off x="4713231" y="920327"/>
          <a:ext cx="1397183" cy="3498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F952C6-0D60-4719-8F3A-F0829FAC9427}">
      <dsp:nvSpPr>
        <dsp:cNvPr id="0" name=""/>
        <dsp:cNvSpPr/>
      </dsp:nvSpPr>
      <dsp:spPr>
        <a:xfrm>
          <a:off x="4991863" y="528353"/>
          <a:ext cx="1487637" cy="9329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err="1" smtClean="0"/>
            <a:t>Proactividad</a:t>
          </a:r>
          <a:endParaRPr lang="es-EC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Liderazgo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Competitividad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Creatividad</a:t>
          </a:r>
        </a:p>
      </dsp:txBody>
      <dsp:txXfrm>
        <a:off x="4991863" y="528353"/>
        <a:ext cx="1487637" cy="932936"/>
      </dsp:txXfrm>
    </dsp:sp>
    <dsp:sp modelId="{26DBAF96-3618-4B81-B974-F7947BD5632D}">
      <dsp:nvSpPr>
        <dsp:cNvPr id="0" name=""/>
        <dsp:cNvSpPr/>
      </dsp:nvSpPr>
      <dsp:spPr>
        <a:xfrm>
          <a:off x="5231475" y="2094806"/>
          <a:ext cx="1464059" cy="3498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A4FB81-4198-4116-8C11-E8313410F2C4}">
      <dsp:nvSpPr>
        <dsp:cNvPr id="0" name=""/>
        <dsp:cNvSpPr/>
      </dsp:nvSpPr>
      <dsp:spPr>
        <a:xfrm>
          <a:off x="5495924" y="1803263"/>
          <a:ext cx="1487637" cy="9329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Estabilidad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Conocimiento del mercado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Solución de problemas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Orientación al servicio</a:t>
          </a:r>
          <a:endParaRPr lang="es-EC" sz="1000" kern="1200" dirty="0"/>
        </a:p>
      </dsp:txBody>
      <dsp:txXfrm>
        <a:off x="5495924" y="1803263"/>
        <a:ext cx="1487637" cy="932936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AAF5C7-EE45-412A-87DA-854EB1929E70}">
      <dsp:nvSpPr>
        <dsp:cNvPr id="0" name=""/>
        <dsp:cNvSpPr/>
      </dsp:nvSpPr>
      <dsp:spPr>
        <a:xfrm>
          <a:off x="3009" y="377"/>
          <a:ext cx="8147380" cy="35282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</dsp:txBody>
      <dsp:txXfrm>
        <a:off x="3009" y="377"/>
        <a:ext cx="8147380" cy="35282"/>
      </dsp:txXfrm>
    </dsp:sp>
    <dsp:sp modelId="{CF889F8C-7956-4DA8-A06E-8E48E5AFD1CB}">
      <dsp:nvSpPr>
        <dsp:cNvPr id="0" name=""/>
        <dsp:cNvSpPr/>
      </dsp:nvSpPr>
      <dsp:spPr>
        <a:xfrm>
          <a:off x="10962" y="71870"/>
          <a:ext cx="3901859" cy="53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Maestrantes</a:t>
          </a:r>
          <a:endParaRPr lang="es-EC" sz="2400" kern="1200" dirty="0"/>
        </a:p>
      </dsp:txBody>
      <dsp:txXfrm>
        <a:off x="10962" y="71870"/>
        <a:ext cx="3901859" cy="535422"/>
      </dsp:txXfrm>
    </dsp:sp>
    <dsp:sp modelId="{1169A3B3-E696-4A8D-81E6-303A12609948}">
      <dsp:nvSpPr>
        <dsp:cNvPr id="0" name=""/>
        <dsp:cNvSpPr/>
      </dsp:nvSpPr>
      <dsp:spPr>
        <a:xfrm>
          <a:off x="20469" y="876599"/>
          <a:ext cx="3882844" cy="2089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349375" lvl="0" indent="-1349375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/>
            <a:t>Población: </a:t>
          </a:r>
          <a:r>
            <a:rPr lang="es-EC" sz="1300" b="0" kern="1200" dirty="0" smtClean="0"/>
            <a:t>231 maestrantes de 12 promociones.</a:t>
          </a:r>
          <a:endParaRPr lang="es-EC" sz="1300" b="1" kern="1200" dirty="0" smtClean="0"/>
        </a:p>
        <a:p>
          <a:pPr marL="1349375" lvl="0" indent="-1349375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/>
            <a:t>Muestra:</a:t>
          </a:r>
          <a:r>
            <a:rPr lang="es-EC" sz="1300" b="0" kern="1200" dirty="0" smtClean="0"/>
            <a:t> 75 maestrantes.</a:t>
          </a:r>
        </a:p>
        <a:p>
          <a:pPr marL="1349375" lvl="0" indent="-1349375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/>
            <a:t>Tipo de investigación: </a:t>
          </a:r>
          <a:r>
            <a:rPr lang="es-EC" sz="1300" b="0" kern="1200" dirty="0" smtClean="0"/>
            <a:t>Cuantitativa.</a:t>
          </a:r>
          <a:endParaRPr lang="es-EC" sz="1300" b="1" kern="1200" dirty="0" smtClean="0"/>
        </a:p>
        <a:p>
          <a:pPr marL="1349375" lvl="0" indent="-1349375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/>
            <a:t>Técnica de muestreo: </a:t>
          </a:r>
          <a:r>
            <a:rPr lang="es-EC" sz="1300" b="0" kern="1200" dirty="0" smtClean="0"/>
            <a:t>Muestreo por juicio.</a:t>
          </a:r>
        </a:p>
        <a:p>
          <a:pPr marL="1077913" lvl="0" indent="-1077913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/>
            <a:t>Marco </a:t>
          </a:r>
          <a:r>
            <a:rPr lang="es-EC" sz="1300" b="1" kern="1200" dirty="0" err="1" smtClean="0"/>
            <a:t>muestral</a:t>
          </a:r>
          <a:r>
            <a:rPr lang="es-EC" sz="1300" b="1" kern="1200" dirty="0" smtClean="0"/>
            <a:t>: </a:t>
          </a:r>
          <a:r>
            <a:rPr lang="es-EC" sz="1300" b="0" kern="1200" dirty="0" smtClean="0"/>
            <a:t>Listado de maestrantes de 12 promociones anteriores del programa.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b="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/>
            <a:t>ENCUESTA.</a:t>
          </a:r>
        </a:p>
      </dsp:txBody>
      <dsp:txXfrm>
        <a:off x="20469" y="876599"/>
        <a:ext cx="3882844" cy="2089577"/>
      </dsp:txXfrm>
    </dsp:sp>
    <dsp:sp modelId="{1B5088F5-5EC0-4F01-BA32-A234A6425163}">
      <dsp:nvSpPr>
        <dsp:cNvPr id="0" name=""/>
        <dsp:cNvSpPr/>
      </dsp:nvSpPr>
      <dsp:spPr>
        <a:xfrm>
          <a:off x="4240578" y="71870"/>
          <a:ext cx="3901859" cy="535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Instituciones de Educación Superior</a:t>
          </a:r>
          <a:endParaRPr lang="es-EC" sz="2000" kern="1200" dirty="0"/>
        </a:p>
      </dsp:txBody>
      <dsp:txXfrm>
        <a:off x="4240578" y="71870"/>
        <a:ext cx="3901859" cy="535422"/>
      </dsp:txXfrm>
    </dsp:sp>
    <dsp:sp modelId="{0603CD61-4A04-45B9-BA9F-93472976AABF}">
      <dsp:nvSpPr>
        <dsp:cNvPr id="0" name=""/>
        <dsp:cNvSpPr/>
      </dsp:nvSpPr>
      <dsp:spPr>
        <a:xfrm>
          <a:off x="4250085" y="876599"/>
          <a:ext cx="3882844" cy="2089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252538" lvl="0" indent="-1252538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/>
            <a:t>Población: </a:t>
          </a:r>
          <a:r>
            <a:rPr lang="es-EC" sz="1300" b="0" kern="1200" dirty="0" smtClean="0"/>
            <a:t>7 instituciones.</a:t>
          </a:r>
          <a:endParaRPr lang="es-EC" sz="1300" b="1" kern="1200" dirty="0" smtClean="0"/>
        </a:p>
        <a:p>
          <a:pPr marL="1252538" lvl="0" indent="-1252538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/>
            <a:t>Tipo de investigación: </a:t>
          </a:r>
          <a:r>
            <a:rPr lang="es-EC" sz="1300" b="0" kern="1200" dirty="0" smtClean="0"/>
            <a:t>Documental.</a:t>
          </a:r>
          <a:endParaRPr lang="es-EC" sz="1300" b="1" kern="1200" dirty="0" smtClean="0"/>
        </a:p>
        <a:p>
          <a:pPr marL="1252538" lvl="0" indent="-1252538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/>
            <a:t>Marco </a:t>
          </a:r>
          <a:r>
            <a:rPr lang="es-EC" sz="1300" b="1" kern="1200" dirty="0" err="1" smtClean="0"/>
            <a:t>muestral</a:t>
          </a:r>
          <a:r>
            <a:rPr lang="es-EC" sz="1300" b="1" kern="1200" dirty="0" smtClean="0"/>
            <a:t>: </a:t>
          </a:r>
          <a:r>
            <a:rPr lang="es-EC" sz="1300" b="0" kern="1200" dirty="0" smtClean="0"/>
            <a:t>Instituciones del Sistema de Educación Superior.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b="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/>
            <a:t>CUADRO COMPARATIVO.</a:t>
          </a:r>
          <a:endParaRPr lang="es-EC" sz="1300" b="1" kern="1200" dirty="0"/>
        </a:p>
      </dsp:txBody>
      <dsp:txXfrm>
        <a:off x="4250085" y="876599"/>
        <a:ext cx="3882844" cy="2089577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EAD1C6-D169-4BD9-AD7F-4DC5A0EF842E}">
      <dsp:nvSpPr>
        <dsp:cNvPr id="0" name=""/>
        <dsp:cNvSpPr/>
      </dsp:nvSpPr>
      <dsp:spPr>
        <a:xfrm>
          <a:off x="1903" y="460498"/>
          <a:ext cx="1510377" cy="90622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Sectores económicos: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Servicios profesionales, Comercio, Educación, Finanzas e Industria</a:t>
          </a:r>
          <a:endParaRPr lang="es-EC" sz="1100" kern="1200" dirty="0"/>
        </a:p>
      </dsp:txBody>
      <dsp:txXfrm>
        <a:off x="1903" y="460498"/>
        <a:ext cx="1510377" cy="906226"/>
      </dsp:txXfrm>
    </dsp:sp>
    <dsp:sp modelId="{6A75AC76-8A6C-4FAE-AF3E-1FF1756EB60B}">
      <dsp:nvSpPr>
        <dsp:cNvPr id="0" name=""/>
        <dsp:cNvSpPr/>
      </dsp:nvSpPr>
      <dsp:spPr>
        <a:xfrm>
          <a:off x="1663319" y="460498"/>
          <a:ext cx="1510377" cy="906226"/>
        </a:xfrm>
        <a:prstGeom prst="rect">
          <a:avLst/>
        </a:prstGeom>
        <a:gradFill rotWithShape="0">
          <a:gsLst>
            <a:gs pos="0">
              <a:schemeClr val="accent4">
                <a:hueOff val="174006"/>
                <a:satOff val="-3010"/>
                <a:lumOff val="-644"/>
                <a:alphaOff val="0"/>
                <a:shade val="51000"/>
                <a:satMod val="130000"/>
              </a:schemeClr>
            </a:gs>
            <a:gs pos="80000">
              <a:schemeClr val="accent4">
                <a:hueOff val="174006"/>
                <a:satOff val="-3010"/>
                <a:lumOff val="-644"/>
                <a:alphaOff val="0"/>
                <a:shade val="93000"/>
                <a:satMod val="130000"/>
              </a:schemeClr>
            </a:gs>
            <a:gs pos="100000">
              <a:schemeClr val="accent4">
                <a:hueOff val="174006"/>
                <a:satOff val="-3010"/>
                <a:lumOff val="-6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64,06% Considera que el programa contribuyó a su promoción.</a:t>
          </a:r>
          <a:endParaRPr lang="es-EC" sz="1100" kern="1200" dirty="0"/>
        </a:p>
      </dsp:txBody>
      <dsp:txXfrm>
        <a:off x="1663319" y="460498"/>
        <a:ext cx="1510377" cy="906226"/>
      </dsp:txXfrm>
    </dsp:sp>
    <dsp:sp modelId="{23736080-DB71-4E0D-90FB-0D4DAD33BF9C}">
      <dsp:nvSpPr>
        <dsp:cNvPr id="0" name=""/>
        <dsp:cNvSpPr/>
      </dsp:nvSpPr>
      <dsp:spPr>
        <a:xfrm>
          <a:off x="3324734" y="460498"/>
          <a:ext cx="1510377" cy="906226"/>
        </a:xfrm>
        <a:prstGeom prst="rect">
          <a:avLst/>
        </a:prstGeom>
        <a:gradFill rotWithShape="0">
          <a:gsLst>
            <a:gs pos="0">
              <a:schemeClr val="accent4">
                <a:hueOff val="348011"/>
                <a:satOff val="-6021"/>
                <a:lumOff val="-1289"/>
                <a:alphaOff val="0"/>
                <a:shade val="51000"/>
                <a:satMod val="130000"/>
              </a:schemeClr>
            </a:gs>
            <a:gs pos="80000">
              <a:schemeClr val="accent4">
                <a:hueOff val="348011"/>
                <a:satOff val="-6021"/>
                <a:lumOff val="-1289"/>
                <a:alphaOff val="0"/>
                <a:shade val="93000"/>
                <a:satMod val="130000"/>
              </a:schemeClr>
            </a:gs>
            <a:gs pos="100000">
              <a:schemeClr val="accent4">
                <a:hueOff val="348011"/>
                <a:satOff val="-6021"/>
                <a:lumOff val="-12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46,67% Cursó el programa como un Logro Profesional</a:t>
          </a:r>
          <a:endParaRPr lang="es-EC" sz="1100" kern="1200" dirty="0"/>
        </a:p>
      </dsp:txBody>
      <dsp:txXfrm>
        <a:off x="3324734" y="460498"/>
        <a:ext cx="1510377" cy="906226"/>
      </dsp:txXfrm>
    </dsp:sp>
    <dsp:sp modelId="{4A292808-6466-4BED-9A49-4020820E7014}">
      <dsp:nvSpPr>
        <dsp:cNvPr id="0" name=""/>
        <dsp:cNvSpPr/>
      </dsp:nvSpPr>
      <dsp:spPr>
        <a:xfrm>
          <a:off x="4986149" y="460498"/>
          <a:ext cx="1510377" cy="906226"/>
        </a:xfrm>
        <a:prstGeom prst="rect">
          <a:avLst/>
        </a:prstGeom>
        <a:gradFill rotWithShape="0">
          <a:gsLst>
            <a:gs pos="0">
              <a:schemeClr val="accent4">
                <a:hueOff val="522017"/>
                <a:satOff val="-9031"/>
                <a:lumOff val="-1933"/>
                <a:alphaOff val="0"/>
                <a:shade val="51000"/>
                <a:satMod val="130000"/>
              </a:schemeClr>
            </a:gs>
            <a:gs pos="80000">
              <a:schemeClr val="accent4">
                <a:hueOff val="522017"/>
                <a:satOff val="-9031"/>
                <a:lumOff val="-1933"/>
                <a:alphaOff val="0"/>
                <a:shade val="93000"/>
                <a:satMod val="130000"/>
              </a:schemeClr>
            </a:gs>
            <a:gs pos="100000">
              <a:schemeClr val="accent4">
                <a:hueOff val="522017"/>
                <a:satOff val="-9031"/>
                <a:lumOff val="-19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42,67% Cursó el programa como un Logro Personal</a:t>
          </a:r>
          <a:endParaRPr lang="es-EC" sz="1100" kern="1200" dirty="0"/>
        </a:p>
      </dsp:txBody>
      <dsp:txXfrm>
        <a:off x="4986149" y="460498"/>
        <a:ext cx="1510377" cy="906226"/>
      </dsp:txXfrm>
    </dsp:sp>
    <dsp:sp modelId="{B10BB7A1-A0AE-43C5-89A1-CB83DF351072}">
      <dsp:nvSpPr>
        <dsp:cNvPr id="0" name=""/>
        <dsp:cNvSpPr/>
      </dsp:nvSpPr>
      <dsp:spPr>
        <a:xfrm>
          <a:off x="1903" y="1517762"/>
          <a:ext cx="1510377" cy="906226"/>
        </a:xfrm>
        <a:prstGeom prst="rect">
          <a:avLst/>
        </a:prstGeom>
        <a:gradFill rotWithShape="0">
          <a:gsLst>
            <a:gs pos="0">
              <a:schemeClr val="accent4">
                <a:hueOff val="696023"/>
                <a:satOff val="-12041"/>
                <a:lumOff val="-2577"/>
                <a:alphaOff val="0"/>
                <a:shade val="51000"/>
                <a:satMod val="130000"/>
              </a:schemeClr>
            </a:gs>
            <a:gs pos="80000">
              <a:schemeClr val="accent4">
                <a:hueOff val="696023"/>
                <a:satOff val="-12041"/>
                <a:lumOff val="-2577"/>
                <a:alphaOff val="0"/>
                <a:shade val="93000"/>
                <a:satMod val="130000"/>
              </a:schemeClr>
            </a:gs>
            <a:gs pos="100000">
              <a:schemeClr val="accent4">
                <a:hueOff val="696023"/>
                <a:satOff val="-12041"/>
                <a:lumOff val="-25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Actitud favorable hacia el programa.</a:t>
          </a:r>
          <a:endParaRPr lang="es-EC" sz="1100" kern="1200" dirty="0"/>
        </a:p>
      </dsp:txBody>
      <dsp:txXfrm>
        <a:off x="1903" y="1517762"/>
        <a:ext cx="1510377" cy="906226"/>
      </dsp:txXfrm>
    </dsp:sp>
    <dsp:sp modelId="{91524DC1-B0C6-4FE1-AD06-876276A9B4D6}">
      <dsp:nvSpPr>
        <dsp:cNvPr id="0" name=""/>
        <dsp:cNvSpPr/>
      </dsp:nvSpPr>
      <dsp:spPr>
        <a:xfrm>
          <a:off x="1663319" y="1517762"/>
          <a:ext cx="1510377" cy="906226"/>
        </a:xfrm>
        <a:prstGeom prst="rect">
          <a:avLst/>
        </a:prstGeom>
        <a:gradFill rotWithShape="0">
          <a:gsLst>
            <a:gs pos="0">
              <a:schemeClr val="accent4">
                <a:hueOff val="870028"/>
                <a:satOff val="-15051"/>
                <a:lumOff val="-3221"/>
                <a:alphaOff val="0"/>
                <a:shade val="51000"/>
                <a:satMod val="130000"/>
              </a:schemeClr>
            </a:gs>
            <a:gs pos="80000">
              <a:schemeClr val="accent4">
                <a:hueOff val="870028"/>
                <a:satOff val="-15051"/>
                <a:lumOff val="-3221"/>
                <a:alphaOff val="0"/>
                <a:shade val="93000"/>
                <a:satMod val="130000"/>
              </a:schemeClr>
            </a:gs>
            <a:gs pos="100000">
              <a:schemeClr val="accent4">
                <a:hueOff val="870028"/>
                <a:satOff val="-15051"/>
                <a:lumOff val="-32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Consideraciones: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Aplicabilidad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Oportunidades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Interés y Coherencia</a:t>
          </a:r>
          <a:endParaRPr lang="es-EC" sz="1100" kern="1200" dirty="0"/>
        </a:p>
      </dsp:txBody>
      <dsp:txXfrm>
        <a:off x="1663319" y="1517762"/>
        <a:ext cx="1510377" cy="906226"/>
      </dsp:txXfrm>
    </dsp:sp>
    <dsp:sp modelId="{3E34ADDD-6F0B-4529-950B-1BAFCB86CC55}">
      <dsp:nvSpPr>
        <dsp:cNvPr id="0" name=""/>
        <dsp:cNvSpPr/>
      </dsp:nvSpPr>
      <dsp:spPr>
        <a:xfrm>
          <a:off x="3324734" y="1517762"/>
          <a:ext cx="1510377" cy="906226"/>
        </a:xfrm>
        <a:prstGeom prst="rect">
          <a:avLst/>
        </a:prstGeom>
        <a:gradFill rotWithShape="0">
          <a:gsLst>
            <a:gs pos="0">
              <a:schemeClr val="accent4">
                <a:hueOff val="1044034"/>
                <a:satOff val="-18062"/>
                <a:lumOff val="-3866"/>
                <a:alphaOff val="0"/>
                <a:shade val="51000"/>
                <a:satMod val="130000"/>
              </a:schemeClr>
            </a:gs>
            <a:gs pos="80000">
              <a:schemeClr val="accent4">
                <a:hueOff val="1044034"/>
                <a:satOff val="-18062"/>
                <a:lumOff val="-3866"/>
                <a:alphaOff val="0"/>
                <a:shade val="93000"/>
                <a:satMod val="130000"/>
              </a:schemeClr>
            </a:gs>
            <a:gs pos="100000">
              <a:schemeClr val="accent4">
                <a:hueOff val="1044034"/>
                <a:satOff val="-18062"/>
                <a:lumOff val="-38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Calificación promedio: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3.02 sobre 4</a:t>
          </a:r>
          <a:endParaRPr lang="es-EC" sz="1100" kern="1200" dirty="0"/>
        </a:p>
      </dsp:txBody>
      <dsp:txXfrm>
        <a:off x="3324734" y="1517762"/>
        <a:ext cx="1510377" cy="906226"/>
      </dsp:txXfrm>
    </dsp:sp>
    <dsp:sp modelId="{A057ED4F-4A4C-4114-9068-672A9247931E}">
      <dsp:nvSpPr>
        <dsp:cNvPr id="0" name=""/>
        <dsp:cNvSpPr/>
      </dsp:nvSpPr>
      <dsp:spPr>
        <a:xfrm>
          <a:off x="4986149" y="1517762"/>
          <a:ext cx="1510377" cy="906226"/>
        </a:xfrm>
        <a:prstGeom prst="rect">
          <a:avLst/>
        </a:prstGeom>
        <a:gradFill rotWithShape="0">
          <a:gsLst>
            <a:gs pos="0">
              <a:schemeClr val="accent4">
                <a:hueOff val="1218040"/>
                <a:satOff val="-21072"/>
                <a:lumOff val="-4510"/>
                <a:alphaOff val="0"/>
                <a:shade val="51000"/>
                <a:satMod val="130000"/>
              </a:schemeClr>
            </a:gs>
            <a:gs pos="80000">
              <a:schemeClr val="accent4">
                <a:hueOff val="1218040"/>
                <a:satOff val="-21072"/>
                <a:lumOff val="-4510"/>
                <a:alphaOff val="0"/>
                <a:shade val="93000"/>
                <a:satMod val="130000"/>
              </a:schemeClr>
            </a:gs>
            <a:gs pos="100000">
              <a:schemeClr val="accent4">
                <a:hueOff val="1218040"/>
                <a:satOff val="-21072"/>
                <a:lumOff val="-45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84% considera que el programa debe incluir nuevos contenidos.</a:t>
          </a:r>
          <a:endParaRPr lang="es-EC" sz="1100" kern="1200" dirty="0"/>
        </a:p>
      </dsp:txBody>
      <dsp:txXfrm>
        <a:off x="4986149" y="1517762"/>
        <a:ext cx="1510377" cy="906226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4FE1D5-61B4-40BD-BB9B-E07852B81EDB}">
      <dsp:nvSpPr>
        <dsp:cNvPr id="0" name=""/>
        <dsp:cNvSpPr/>
      </dsp:nvSpPr>
      <dsp:spPr>
        <a:xfrm>
          <a:off x="0" y="1554"/>
          <a:ext cx="6192688" cy="5703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Programas orientados al entrenamiento profesional avanzado.</a:t>
          </a:r>
          <a:endParaRPr lang="es-EC" sz="1500" kern="1200" dirty="0"/>
        </a:p>
      </dsp:txBody>
      <dsp:txXfrm>
        <a:off x="0" y="1554"/>
        <a:ext cx="6192688" cy="570375"/>
      </dsp:txXfrm>
    </dsp:sp>
    <dsp:sp modelId="{06F1DB35-2726-41E4-A77B-183311A84EF6}">
      <dsp:nvSpPr>
        <dsp:cNvPr id="0" name=""/>
        <dsp:cNvSpPr/>
      </dsp:nvSpPr>
      <dsp:spPr>
        <a:xfrm>
          <a:off x="0" y="615129"/>
          <a:ext cx="6192688" cy="57037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Tres orientaciones bien definidas: gestión, comunicación y comportamiento de consumo.</a:t>
          </a:r>
          <a:endParaRPr lang="es-EC" sz="1500" kern="1200" dirty="0"/>
        </a:p>
      </dsp:txBody>
      <dsp:txXfrm>
        <a:off x="0" y="615129"/>
        <a:ext cx="6192688" cy="570375"/>
      </dsp:txXfrm>
    </dsp:sp>
    <dsp:sp modelId="{1B5331AE-CEFD-449C-8CDC-55531C950327}">
      <dsp:nvSpPr>
        <dsp:cNvPr id="0" name=""/>
        <dsp:cNvSpPr/>
      </dsp:nvSpPr>
      <dsp:spPr>
        <a:xfrm>
          <a:off x="0" y="1228704"/>
          <a:ext cx="6192688" cy="57037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Modalidad de estudios </a:t>
          </a:r>
          <a:r>
            <a:rPr lang="es-EC" sz="1500" kern="1200" dirty="0" err="1" smtClean="0"/>
            <a:t>semipresencial</a:t>
          </a:r>
          <a:r>
            <a:rPr lang="es-EC" sz="1500" kern="1200" dirty="0" smtClean="0"/>
            <a:t>.</a:t>
          </a:r>
          <a:endParaRPr lang="es-EC" sz="1500" kern="1200" dirty="0"/>
        </a:p>
      </dsp:txBody>
      <dsp:txXfrm>
        <a:off x="0" y="1228704"/>
        <a:ext cx="6192688" cy="570375"/>
      </dsp:txXfrm>
    </dsp:sp>
    <dsp:sp modelId="{E044378C-29C4-40BA-9E18-8C2C327BC2A5}">
      <dsp:nvSpPr>
        <dsp:cNvPr id="0" name=""/>
        <dsp:cNvSpPr/>
      </dsp:nvSpPr>
      <dsp:spPr>
        <a:xfrm>
          <a:off x="0" y="1842279"/>
          <a:ext cx="6192688" cy="57037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Colegiatura del programa va desde USD 5.400 hasta USD 9.300.</a:t>
          </a:r>
          <a:endParaRPr lang="es-EC" sz="1500" kern="1200" dirty="0"/>
        </a:p>
      </dsp:txBody>
      <dsp:txXfrm>
        <a:off x="0" y="1842279"/>
        <a:ext cx="6192688" cy="570375"/>
      </dsp:txXfrm>
    </dsp:sp>
    <dsp:sp modelId="{25EB6D8D-9B43-4D91-951E-FE88FB8FDD75}">
      <dsp:nvSpPr>
        <dsp:cNvPr id="0" name=""/>
        <dsp:cNvSpPr/>
      </dsp:nvSpPr>
      <dsp:spPr>
        <a:xfrm>
          <a:off x="0" y="2455854"/>
          <a:ext cx="6192688" cy="57037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Proyectos de investigación y titulación dirigidos a la empresa privada. </a:t>
          </a:r>
          <a:endParaRPr lang="es-EC" sz="1500" kern="1200" dirty="0"/>
        </a:p>
      </dsp:txBody>
      <dsp:txXfrm>
        <a:off x="0" y="2455854"/>
        <a:ext cx="6192688" cy="570375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73B697-8345-418E-975D-6FB720E3FCD6}">
      <dsp:nvSpPr>
        <dsp:cNvPr id="0" name=""/>
        <dsp:cNvSpPr/>
      </dsp:nvSpPr>
      <dsp:spPr>
        <a:xfrm>
          <a:off x="2953289" y="219201"/>
          <a:ext cx="2301621" cy="2301621"/>
        </a:xfrm>
        <a:prstGeom prst="pie">
          <a:avLst>
            <a:gd name="adj1" fmla="val 16200000"/>
            <a:gd name="adj2" fmla="val 54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Logro Personal</a:t>
          </a:r>
          <a:endParaRPr lang="es-EC" sz="1300" kern="1200" dirty="0"/>
        </a:p>
      </dsp:txBody>
      <dsp:txXfrm>
        <a:off x="4104100" y="561705"/>
        <a:ext cx="808307" cy="1616614"/>
      </dsp:txXfrm>
    </dsp:sp>
    <dsp:sp modelId="{3A7E07B3-2372-4502-9FB1-B6B51C479B1C}">
      <dsp:nvSpPr>
        <dsp:cNvPr id="0" name=""/>
        <dsp:cNvSpPr/>
      </dsp:nvSpPr>
      <dsp:spPr>
        <a:xfrm>
          <a:off x="2898489" y="219201"/>
          <a:ext cx="2301621" cy="230162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Logro Profesional</a:t>
          </a:r>
          <a:endParaRPr lang="es-EC" sz="1300" kern="1200" dirty="0"/>
        </a:p>
      </dsp:txBody>
      <dsp:txXfrm>
        <a:off x="3227292" y="561705"/>
        <a:ext cx="808307" cy="1616614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A12846-2B62-4988-B372-042693D390CE}">
      <dsp:nvSpPr>
        <dsp:cNvPr id="0" name=""/>
        <dsp:cNvSpPr/>
      </dsp:nvSpPr>
      <dsp:spPr>
        <a:xfrm>
          <a:off x="583" y="0"/>
          <a:ext cx="1485586" cy="1371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Tipo de datos</a:t>
          </a:r>
          <a:endParaRPr lang="es-EC" sz="1200" kern="1200" dirty="0"/>
        </a:p>
      </dsp:txBody>
      <dsp:txXfrm rot="16200000">
        <a:off x="-413214" y="413797"/>
        <a:ext cx="1124712" cy="297117"/>
      </dsp:txXfrm>
    </dsp:sp>
    <dsp:sp modelId="{D31113FC-E131-47CE-B645-3EF9331C53B8}">
      <dsp:nvSpPr>
        <dsp:cNvPr id="0" name=""/>
        <dsp:cNvSpPr/>
      </dsp:nvSpPr>
      <dsp:spPr>
        <a:xfrm>
          <a:off x="297700" y="0"/>
          <a:ext cx="1106762" cy="1371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Históricos</a:t>
          </a:r>
          <a:endParaRPr lang="es-EC" sz="1800" kern="1200" dirty="0"/>
        </a:p>
      </dsp:txBody>
      <dsp:txXfrm>
        <a:off x="297700" y="0"/>
        <a:ext cx="1106762" cy="1371600"/>
      </dsp:txXfrm>
    </dsp:sp>
    <dsp:sp modelId="{1532ECC6-CBA2-437B-8A98-29EB5FCC08BF}">
      <dsp:nvSpPr>
        <dsp:cNvPr id="0" name=""/>
        <dsp:cNvSpPr/>
      </dsp:nvSpPr>
      <dsp:spPr>
        <a:xfrm>
          <a:off x="1538165" y="0"/>
          <a:ext cx="1485586" cy="13716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Técnica aplicada</a:t>
          </a:r>
          <a:endParaRPr lang="es-EC" sz="1200" kern="1200" dirty="0"/>
        </a:p>
      </dsp:txBody>
      <dsp:txXfrm rot="16200000">
        <a:off x="1124368" y="413797"/>
        <a:ext cx="1124712" cy="297117"/>
      </dsp:txXfrm>
    </dsp:sp>
    <dsp:sp modelId="{269E7A95-BB87-4843-BFB9-F128A058ACB1}">
      <dsp:nvSpPr>
        <dsp:cNvPr id="0" name=""/>
        <dsp:cNvSpPr/>
      </dsp:nvSpPr>
      <dsp:spPr>
        <a:xfrm rot="5400000">
          <a:off x="1444807" y="1064424"/>
          <a:ext cx="201573" cy="22283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EEC57-FCB6-45AD-932B-A453D4E71179}">
      <dsp:nvSpPr>
        <dsp:cNvPr id="0" name=""/>
        <dsp:cNvSpPr/>
      </dsp:nvSpPr>
      <dsp:spPr>
        <a:xfrm>
          <a:off x="1835283" y="0"/>
          <a:ext cx="1106762" cy="13716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Pronóstico de ventas</a:t>
          </a:r>
        </a:p>
      </dsp:txBody>
      <dsp:txXfrm>
        <a:off x="1835283" y="0"/>
        <a:ext cx="1106762" cy="1371600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4FE1D5-61B4-40BD-BB9B-E07852B81EDB}">
      <dsp:nvSpPr>
        <dsp:cNvPr id="0" name=""/>
        <dsp:cNvSpPr/>
      </dsp:nvSpPr>
      <dsp:spPr>
        <a:xfrm>
          <a:off x="0" y="430292"/>
          <a:ext cx="5058270" cy="327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Programa con amplia trayectoria en el ámbito académico.</a:t>
          </a:r>
          <a:endParaRPr lang="es-EC" sz="1400" kern="1200" dirty="0"/>
        </a:p>
      </dsp:txBody>
      <dsp:txXfrm>
        <a:off x="0" y="430292"/>
        <a:ext cx="5058270" cy="327600"/>
      </dsp:txXfrm>
    </dsp:sp>
    <dsp:sp modelId="{06F1DB35-2726-41E4-A77B-183311A84EF6}">
      <dsp:nvSpPr>
        <dsp:cNvPr id="0" name=""/>
        <dsp:cNvSpPr/>
      </dsp:nvSpPr>
      <dsp:spPr>
        <a:xfrm>
          <a:off x="0" y="798212"/>
          <a:ext cx="5058270" cy="327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Formación de profesionales con conocimientos teóricos y prácticos.</a:t>
          </a:r>
          <a:endParaRPr lang="es-EC" sz="1400" kern="1200" dirty="0"/>
        </a:p>
      </dsp:txBody>
      <dsp:txXfrm>
        <a:off x="0" y="798212"/>
        <a:ext cx="5058270" cy="327600"/>
      </dsp:txXfrm>
    </dsp:sp>
    <dsp:sp modelId="{1B5331AE-CEFD-449C-8CDC-55531C950327}">
      <dsp:nvSpPr>
        <dsp:cNvPr id="0" name=""/>
        <dsp:cNvSpPr/>
      </dsp:nvSpPr>
      <dsp:spPr>
        <a:xfrm>
          <a:off x="0" y="1166132"/>
          <a:ext cx="5058270" cy="3276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Metodología fundamentada en líneas de investigación.</a:t>
          </a:r>
          <a:endParaRPr lang="es-EC" sz="1400" kern="1200" dirty="0"/>
        </a:p>
      </dsp:txBody>
      <dsp:txXfrm>
        <a:off x="0" y="1166132"/>
        <a:ext cx="5058270" cy="327600"/>
      </dsp:txXfrm>
    </dsp:sp>
    <dsp:sp modelId="{E044378C-29C4-40BA-9E18-8C2C327BC2A5}">
      <dsp:nvSpPr>
        <dsp:cNvPr id="0" name=""/>
        <dsp:cNvSpPr/>
      </dsp:nvSpPr>
      <dsp:spPr>
        <a:xfrm>
          <a:off x="0" y="1534052"/>
          <a:ext cx="5058270" cy="327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Programa abierto a todos los profesionales de tercer nivel.</a:t>
          </a:r>
          <a:endParaRPr lang="es-EC" sz="1400" kern="1200" dirty="0"/>
        </a:p>
      </dsp:txBody>
      <dsp:txXfrm>
        <a:off x="0" y="1534052"/>
        <a:ext cx="5058270" cy="327600"/>
      </dsp:txXfrm>
    </dsp:sp>
    <dsp:sp modelId="{25EB6D8D-9B43-4D91-951E-FE88FB8FDD75}">
      <dsp:nvSpPr>
        <dsp:cNvPr id="0" name=""/>
        <dsp:cNvSpPr/>
      </dsp:nvSpPr>
      <dsp:spPr>
        <a:xfrm>
          <a:off x="0" y="1901972"/>
          <a:ext cx="5058270" cy="3276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Proyectos orientados a la sustentación del nuevo modelo económico.</a:t>
          </a:r>
          <a:endParaRPr lang="es-EC" sz="1400" kern="1200" dirty="0"/>
        </a:p>
      </dsp:txBody>
      <dsp:txXfrm>
        <a:off x="0" y="1901972"/>
        <a:ext cx="5058270" cy="327600"/>
      </dsp:txXfrm>
    </dsp:sp>
    <dsp:sp modelId="{10F1B556-3349-4DED-BF05-8F27189A8A09}">
      <dsp:nvSpPr>
        <dsp:cNvPr id="0" name=""/>
        <dsp:cNvSpPr/>
      </dsp:nvSpPr>
      <dsp:spPr>
        <a:xfrm>
          <a:off x="0" y="2269892"/>
          <a:ext cx="5058270" cy="327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Docentes con perfiles destacados y vinculados a la institución.</a:t>
          </a:r>
          <a:endParaRPr lang="es-EC" sz="1400" kern="1200" dirty="0"/>
        </a:p>
      </dsp:txBody>
      <dsp:txXfrm>
        <a:off x="0" y="2269892"/>
        <a:ext cx="5058270" cy="3276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0BD5E6-3D73-4B06-BF87-3B534076CC42}">
      <dsp:nvSpPr>
        <dsp:cNvPr id="0" name=""/>
        <dsp:cNvSpPr/>
      </dsp:nvSpPr>
      <dsp:spPr>
        <a:xfrm>
          <a:off x="635256" y="756986"/>
          <a:ext cx="2321474" cy="80621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31D61-7480-47E3-B6A0-09780FDBC3A9}">
      <dsp:nvSpPr>
        <dsp:cNvPr id="0" name=""/>
        <dsp:cNvSpPr/>
      </dsp:nvSpPr>
      <dsp:spPr>
        <a:xfrm>
          <a:off x="1574643" y="2731139"/>
          <a:ext cx="449898" cy="287934"/>
        </a:xfrm>
        <a:prstGeom prst="down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1872D93-1F89-4B4D-83CE-1A10B0EE4A74}">
      <dsp:nvSpPr>
        <dsp:cNvPr id="0" name=""/>
        <dsp:cNvSpPr/>
      </dsp:nvSpPr>
      <dsp:spPr>
        <a:xfrm>
          <a:off x="719836" y="2961487"/>
          <a:ext cx="2159511" cy="539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kern="1200" dirty="0"/>
        </a:p>
      </dsp:txBody>
      <dsp:txXfrm>
        <a:off x="719836" y="2961487"/>
        <a:ext cx="2159511" cy="539877"/>
      </dsp:txXfrm>
    </dsp:sp>
    <dsp:sp modelId="{25B0E453-A707-4325-83F3-D326BB666F96}">
      <dsp:nvSpPr>
        <dsp:cNvPr id="0" name=""/>
        <dsp:cNvSpPr/>
      </dsp:nvSpPr>
      <dsp:spPr>
        <a:xfrm>
          <a:off x="1479265" y="1625469"/>
          <a:ext cx="809816" cy="8098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 dirty="0" smtClean="0"/>
            <a:t>Consumo responsable</a:t>
          </a:r>
          <a:endParaRPr lang="es-EC" sz="800" kern="1200" dirty="0"/>
        </a:p>
      </dsp:txBody>
      <dsp:txXfrm>
        <a:off x="1479265" y="1625469"/>
        <a:ext cx="809816" cy="809816"/>
      </dsp:txXfrm>
    </dsp:sp>
    <dsp:sp modelId="{9EC9D1F1-2BFA-444C-8B50-194471E78EF8}">
      <dsp:nvSpPr>
        <dsp:cNvPr id="0" name=""/>
        <dsp:cNvSpPr/>
      </dsp:nvSpPr>
      <dsp:spPr>
        <a:xfrm>
          <a:off x="899796" y="1017927"/>
          <a:ext cx="809816" cy="80981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 dirty="0" smtClean="0"/>
            <a:t>Intercambio justo</a:t>
          </a:r>
          <a:endParaRPr lang="es-EC" sz="800" kern="1200" dirty="0"/>
        </a:p>
      </dsp:txBody>
      <dsp:txXfrm>
        <a:off x="899796" y="1017927"/>
        <a:ext cx="809816" cy="809816"/>
      </dsp:txXfrm>
    </dsp:sp>
    <dsp:sp modelId="{53522A71-D804-4A17-9AAF-3B62973307E6}">
      <dsp:nvSpPr>
        <dsp:cNvPr id="0" name=""/>
        <dsp:cNvSpPr/>
      </dsp:nvSpPr>
      <dsp:spPr>
        <a:xfrm>
          <a:off x="1727608" y="822131"/>
          <a:ext cx="809816" cy="80981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 dirty="0" smtClean="0"/>
            <a:t>Incorporar valor agregado</a:t>
          </a:r>
          <a:endParaRPr lang="es-EC" sz="800" kern="1200" dirty="0"/>
        </a:p>
      </dsp:txBody>
      <dsp:txXfrm>
        <a:off x="1727608" y="822131"/>
        <a:ext cx="809816" cy="809816"/>
      </dsp:txXfrm>
    </dsp:sp>
    <dsp:sp modelId="{1171068A-981A-4BA7-98D2-6B1C792C4C16}">
      <dsp:nvSpPr>
        <dsp:cNvPr id="0" name=""/>
        <dsp:cNvSpPr/>
      </dsp:nvSpPr>
      <dsp:spPr>
        <a:xfrm>
          <a:off x="539877" y="658008"/>
          <a:ext cx="2519429" cy="201554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E84258-AA35-4431-B844-F516474482B0}">
      <dsp:nvSpPr>
        <dsp:cNvPr id="0" name=""/>
        <dsp:cNvSpPr/>
      </dsp:nvSpPr>
      <dsp:spPr>
        <a:xfrm>
          <a:off x="26" y="86700"/>
          <a:ext cx="2489404" cy="432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i="1" kern="1200" dirty="0" smtClean="0"/>
            <a:t>Investigación</a:t>
          </a:r>
          <a:endParaRPr lang="es-EC" sz="1500" i="1" kern="1200" dirty="0"/>
        </a:p>
      </dsp:txBody>
      <dsp:txXfrm>
        <a:off x="26" y="86700"/>
        <a:ext cx="2489404" cy="432000"/>
      </dsp:txXfrm>
    </dsp:sp>
    <dsp:sp modelId="{76B1CDDC-239F-46D7-9C97-F10CEBEEF576}">
      <dsp:nvSpPr>
        <dsp:cNvPr id="0" name=""/>
        <dsp:cNvSpPr/>
      </dsp:nvSpPr>
      <dsp:spPr>
        <a:xfrm>
          <a:off x="26" y="518700"/>
          <a:ext cx="2489404" cy="227491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Unidades económicas asociativas.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Generación de demanda.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Mecanismos de intercambio.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Cambio en el patrón de consumo.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Economía popular y solidaria.</a:t>
          </a:r>
          <a:endParaRPr lang="es-EC" sz="1500" kern="1200" dirty="0"/>
        </a:p>
      </dsp:txBody>
      <dsp:txXfrm>
        <a:off x="26" y="518700"/>
        <a:ext cx="2489404" cy="2274918"/>
      </dsp:txXfrm>
    </dsp:sp>
    <dsp:sp modelId="{2BC3965E-7D0D-468E-B0CF-DEB1E34E30C2}">
      <dsp:nvSpPr>
        <dsp:cNvPr id="0" name=""/>
        <dsp:cNvSpPr/>
      </dsp:nvSpPr>
      <dsp:spPr>
        <a:xfrm>
          <a:off x="2837946" y="86700"/>
          <a:ext cx="2489404" cy="432000"/>
        </a:xfrm>
        <a:prstGeom prst="rect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25400" cap="flat" cmpd="sng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i="1" kern="1200" dirty="0" smtClean="0"/>
            <a:t>Vinculación</a:t>
          </a:r>
          <a:endParaRPr lang="es-EC" sz="1500" i="1" kern="1200" dirty="0"/>
        </a:p>
      </dsp:txBody>
      <dsp:txXfrm>
        <a:off x="2837946" y="86700"/>
        <a:ext cx="2489404" cy="432000"/>
      </dsp:txXfrm>
    </dsp:sp>
    <dsp:sp modelId="{A20B7EEA-27C2-41CE-BAD7-6D217EAF8C0D}">
      <dsp:nvSpPr>
        <dsp:cNvPr id="0" name=""/>
        <dsp:cNvSpPr/>
      </dsp:nvSpPr>
      <dsp:spPr>
        <a:xfrm>
          <a:off x="2837946" y="518700"/>
          <a:ext cx="2489404" cy="2274918"/>
        </a:xfrm>
        <a:prstGeom prst="rect">
          <a:avLst/>
        </a:prstGeom>
        <a:solidFill>
          <a:schemeClr val="accent3">
            <a:tint val="40000"/>
            <a:alpha val="90000"/>
            <a:hueOff val="12771136"/>
            <a:satOff val="-53098"/>
            <a:lumOff val="-448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2771136"/>
              <a:satOff val="-53098"/>
              <a:lumOff val="-44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Sistemas de comercialización solidarios.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Métodos de mercadeo para empresas de economía popular y solidaria.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Innovación y diseño de productos.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Convenios con órganos reguladores y asociaciones productivas.</a:t>
          </a:r>
          <a:endParaRPr lang="es-EC" sz="1500" kern="1200" dirty="0"/>
        </a:p>
      </dsp:txBody>
      <dsp:txXfrm>
        <a:off x="2837946" y="518700"/>
        <a:ext cx="2489404" cy="227491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3D02AB-8695-4C49-B7EB-39EFF1BF0A19}">
      <dsp:nvSpPr>
        <dsp:cNvPr id="0" name=""/>
        <dsp:cNvSpPr/>
      </dsp:nvSpPr>
      <dsp:spPr>
        <a:xfrm rot="5400000">
          <a:off x="3522302" y="-1382760"/>
          <a:ext cx="911881" cy="374422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Realizar un análisis de mercado para el rediseño de contenidos del programa de Maestría en Mercadotecnia.</a:t>
          </a:r>
          <a:endParaRPr lang="es-EC" sz="1700" kern="1200" dirty="0"/>
        </a:p>
      </dsp:txBody>
      <dsp:txXfrm rot="5400000">
        <a:off x="3522302" y="-1382760"/>
        <a:ext cx="911881" cy="3744229"/>
      </dsp:txXfrm>
    </dsp:sp>
    <dsp:sp modelId="{14AE50CA-EA52-46FE-A2EB-1C16299D876B}">
      <dsp:nvSpPr>
        <dsp:cNvPr id="0" name=""/>
        <dsp:cNvSpPr/>
      </dsp:nvSpPr>
      <dsp:spPr>
        <a:xfrm>
          <a:off x="0" y="268"/>
          <a:ext cx="2106128" cy="9781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General</a:t>
          </a:r>
          <a:endParaRPr lang="es-EC" sz="2800" kern="1200" dirty="0"/>
        </a:p>
      </dsp:txBody>
      <dsp:txXfrm>
        <a:off x="0" y="268"/>
        <a:ext cx="2106128" cy="978170"/>
      </dsp:txXfrm>
    </dsp:sp>
    <dsp:sp modelId="{78692DC2-233D-4C35-B47F-F87EB3EF5846}">
      <dsp:nvSpPr>
        <dsp:cNvPr id="0" name=""/>
        <dsp:cNvSpPr/>
      </dsp:nvSpPr>
      <dsp:spPr>
        <a:xfrm rot="5400000">
          <a:off x="3197642" y="179650"/>
          <a:ext cx="1561201" cy="3744229"/>
        </a:xfrm>
        <a:prstGeom prst="round2SameRect">
          <a:avLst/>
        </a:prstGeom>
        <a:solidFill>
          <a:schemeClr val="accent3">
            <a:tint val="40000"/>
            <a:alpha val="90000"/>
            <a:hueOff val="12771136"/>
            <a:satOff val="-53098"/>
            <a:lumOff val="-448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2771136"/>
              <a:satOff val="-53098"/>
              <a:lumOff val="-44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Análisis introductorio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Marco teórico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Metodología de la investigación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Análisis de resultados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PROPUESTA</a:t>
          </a:r>
          <a:endParaRPr lang="es-EC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197642" y="179650"/>
        <a:ext cx="1561201" cy="3744229"/>
      </dsp:txXfrm>
    </dsp:sp>
    <dsp:sp modelId="{25FCD4AD-6681-4FF0-8F6D-1BEAF766E371}">
      <dsp:nvSpPr>
        <dsp:cNvPr id="0" name=""/>
        <dsp:cNvSpPr/>
      </dsp:nvSpPr>
      <dsp:spPr>
        <a:xfrm>
          <a:off x="0" y="1076014"/>
          <a:ext cx="2106128" cy="1951501"/>
        </a:xfrm>
        <a:prstGeom prst="roundRect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51000"/>
                <a:satMod val="130000"/>
              </a:schemeClr>
            </a:gs>
            <a:gs pos="80000">
              <a:schemeClr val="accent3">
                <a:hueOff val="11624607"/>
                <a:satOff val="-37145"/>
                <a:lumOff val="-9412"/>
                <a:alphaOff val="0"/>
                <a:shade val="93000"/>
                <a:satMod val="13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Específicos</a:t>
          </a:r>
          <a:endParaRPr lang="es-EC" sz="2800" kern="1200" dirty="0"/>
        </a:p>
      </dsp:txBody>
      <dsp:txXfrm>
        <a:off x="0" y="1076014"/>
        <a:ext cx="2106128" cy="195150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AC0E71-F178-493D-85C0-CE05658BBBBC}">
      <dsp:nvSpPr>
        <dsp:cNvPr id="0" name=""/>
        <dsp:cNvSpPr/>
      </dsp:nvSpPr>
      <dsp:spPr>
        <a:xfrm>
          <a:off x="3772" y="824442"/>
          <a:ext cx="1584512" cy="13068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Industrialización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Marketing pasivo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Colocar productos</a:t>
          </a:r>
          <a:endParaRPr lang="es-EC" sz="1300" kern="1200" dirty="0"/>
        </a:p>
      </dsp:txBody>
      <dsp:txXfrm>
        <a:off x="3772" y="824442"/>
        <a:ext cx="1584512" cy="1026843"/>
      </dsp:txXfrm>
    </dsp:sp>
    <dsp:sp modelId="{3D1F679C-0CBA-46F3-B87D-807AE19E28E2}">
      <dsp:nvSpPr>
        <dsp:cNvPr id="0" name=""/>
        <dsp:cNvSpPr/>
      </dsp:nvSpPr>
      <dsp:spPr>
        <a:xfrm>
          <a:off x="862349" y="1021211"/>
          <a:ext cx="1916562" cy="1916562"/>
        </a:xfrm>
        <a:prstGeom prst="leftCircularArrow">
          <a:avLst>
            <a:gd name="adj1" fmla="val 4031"/>
            <a:gd name="adj2" fmla="val 506535"/>
            <a:gd name="adj3" fmla="val 2282046"/>
            <a:gd name="adj4" fmla="val 9024489"/>
            <a:gd name="adj5" fmla="val 470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64052E-2261-4760-A224-2188E2176A39}">
      <dsp:nvSpPr>
        <dsp:cNvPr id="0" name=""/>
        <dsp:cNvSpPr/>
      </dsp:nvSpPr>
      <dsp:spPr>
        <a:xfrm>
          <a:off x="355886" y="1851285"/>
          <a:ext cx="1408455" cy="5600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1ra. Fase</a:t>
          </a:r>
          <a:endParaRPr lang="es-EC" sz="2600" kern="1200" dirty="0"/>
        </a:p>
      </dsp:txBody>
      <dsp:txXfrm>
        <a:off x="355886" y="1851285"/>
        <a:ext cx="1408455" cy="560096"/>
      </dsp:txXfrm>
    </dsp:sp>
    <dsp:sp modelId="{1D219B16-F7F5-46AA-A718-85FD5C53DF21}">
      <dsp:nvSpPr>
        <dsp:cNvPr id="0" name=""/>
        <dsp:cNvSpPr/>
      </dsp:nvSpPr>
      <dsp:spPr>
        <a:xfrm>
          <a:off x="2132200" y="824442"/>
          <a:ext cx="1584512" cy="13068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874869"/>
              <a:satOff val="-12382"/>
              <a:lumOff val="-31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Crecimiento económico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Comercialización y consumidores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Red de ventas</a:t>
          </a:r>
          <a:endParaRPr lang="es-EC" sz="1300" kern="1200" dirty="0"/>
        </a:p>
      </dsp:txBody>
      <dsp:txXfrm>
        <a:off x="2132200" y="1104490"/>
        <a:ext cx="1584512" cy="1026843"/>
      </dsp:txXfrm>
    </dsp:sp>
    <dsp:sp modelId="{A66C8435-7CE8-4047-B461-E7B35973946D}">
      <dsp:nvSpPr>
        <dsp:cNvPr id="0" name=""/>
        <dsp:cNvSpPr/>
      </dsp:nvSpPr>
      <dsp:spPr>
        <a:xfrm>
          <a:off x="2977573" y="-33239"/>
          <a:ext cx="2119027" cy="2119027"/>
        </a:xfrm>
        <a:prstGeom prst="circularArrow">
          <a:avLst>
            <a:gd name="adj1" fmla="val 3646"/>
            <a:gd name="adj2" fmla="val 453906"/>
            <a:gd name="adj3" fmla="val 19370583"/>
            <a:gd name="adj4" fmla="val 12575511"/>
            <a:gd name="adj5" fmla="val 4253"/>
          </a:avLst>
        </a:prstGeom>
        <a:gradFill rotWithShape="0">
          <a:gsLst>
            <a:gs pos="0">
              <a:schemeClr val="accent3">
                <a:hueOff val="5812304"/>
                <a:satOff val="-18573"/>
                <a:lumOff val="-4706"/>
                <a:alphaOff val="0"/>
                <a:shade val="51000"/>
                <a:satMod val="130000"/>
              </a:schemeClr>
            </a:gs>
            <a:gs pos="80000">
              <a:schemeClr val="accent3">
                <a:hueOff val="5812304"/>
                <a:satOff val="-18573"/>
                <a:lumOff val="-4706"/>
                <a:alphaOff val="0"/>
                <a:shade val="93000"/>
                <a:satMod val="130000"/>
              </a:schemeClr>
            </a:gs>
            <a:gs pos="100000">
              <a:schemeClr val="accent3">
                <a:hueOff val="5812304"/>
                <a:satOff val="-18573"/>
                <a:lumOff val="-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E119F1-FA45-4F99-98AF-27ADE87D454A}">
      <dsp:nvSpPr>
        <dsp:cNvPr id="0" name=""/>
        <dsp:cNvSpPr/>
      </dsp:nvSpPr>
      <dsp:spPr>
        <a:xfrm>
          <a:off x="2484314" y="544393"/>
          <a:ext cx="1408455" cy="5600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874869"/>
                <a:satOff val="-12382"/>
                <a:lumOff val="-3137"/>
                <a:alphaOff val="0"/>
                <a:shade val="51000"/>
                <a:satMod val="130000"/>
              </a:schemeClr>
            </a:gs>
            <a:gs pos="80000">
              <a:schemeClr val="accent3">
                <a:hueOff val="3874869"/>
                <a:satOff val="-12382"/>
                <a:lumOff val="-3137"/>
                <a:alphaOff val="0"/>
                <a:shade val="93000"/>
                <a:satMod val="130000"/>
              </a:schemeClr>
            </a:gs>
            <a:gs pos="100000">
              <a:schemeClr val="accent3">
                <a:hueOff val="3874869"/>
                <a:satOff val="-12382"/>
                <a:lumOff val="-31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2da. Fase</a:t>
          </a:r>
          <a:endParaRPr lang="es-EC" sz="2600" kern="1200" dirty="0"/>
        </a:p>
      </dsp:txBody>
      <dsp:txXfrm>
        <a:off x="2484314" y="544393"/>
        <a:ext cx="1408455" cy="560096"/>
      </dsp:txXfrm>
    </dsp:sp>
    <dsp:sp modelId="{22BA79DD-0EE4-42DA-8C4E-46FC3A772D7F}">
      <dsp:nvSpPr>
        <dsp:cNvPr id="0" name=""/>
        <dsp:cNvSpPr/>
      </dsp:nvSpPr>
      <dsp:spPr>
        <a:xfrm>
          <a:off x="4260629" y="824442"/>
          <a:ext cx="1584512" cy="13068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749738"/>
              <a:satOff val="-24763"/>
              <a:lumOff val="-62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Saturación de mercados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Consumo y estudios de mercado</a:t>
          </a:r>
          <a:endParaRPr lang="es-EC" sz="1300" kern="1200" dirty="0"/>
        </a:p>
      </dsp:txBody>
      <dsp:txXfrm>
        <a:off x="4260629" y="824442"/>
        <a:ext cx="1584512" cy="1026843"/>
      </dsp:txXfrm>
    </dsp:sp>
    <dsp:sp modelId="{99D86D7E-3447-4166-AEC8-9014BC3A5A4B}">
      <dsp:nvSpPr>
        <dsp:cNvPr id="0" name=""/>
        <dsp:cNvSpPr/>
      </dsp:nvSpPr>
      <dsp:spPr>
        <a:xfrm>
          <a:off x="5119205" y="1021211"/>
          <a:ext cx="1916562" cy="1916562"/>
        </a:xfrm>
        <a:prstGeom prst="leftCircularArrow">
          <a:avLst>
            <a:gd name="adj1" fmla="val 4031"/>
            <a:gd name="adj2" fmla="val 506535"/>
            <a:gd name="adj3" fmla="val 2282046"/>
            <a:gd name="adj4" fmla="val 9024489"/>
            <a:gd name="adj5" fmla="val 4702"/>
          </a:avLst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51000"/>
                <a:satMod val="130000"/>
              </a:schemeClr>
            </a:gs>
            <a:gs pos="80000">
              <a:schemeClr val="accent3">
                <a:hueOff val="11624607"/>
                <a:satOff val="-37145"/>
                <a:lumOff val="-9412"/>
                <a:alphaOff val="0"/>
                <a:shade val="93000"/>
                <a:satMod val="13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B6E5A2-3B6E-4F54-BF01-C868BDF78D8C}">
      <dsp:nvSpPr>
        <dsp:cNvPr id="0" name=""/>
        <dsp:cNvSpPr/>
      </dsp:nvSpPr>
      <dsp:spPr>
        <a:xfrm>
          <a:off x="4612743" y="1851285"/>
          <a:ext cx="1408455" cy="5600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7749738"/>
                <a:satOff val="-24763"/>
                <a:lumOff val="-6275"/>
                <a:alphaOff val="0"/>
                <a:shade val="51000"/>
                <a:satMod val="130000"/>
              </a:schemeClr>
            </a:gs>
            <a:gs pos="80000">
              <a:schemeClr val="accent3">
                <a:hueOff val="7749738"/>
                <a:satOff val="-24763"/>
                <a:lumOff val="-6275"/>
                <a:alphaOff val="0"/>
                <a:shade val="93000"/>
                <a:satMod val="130000"/>
              </a:schemeClr>
            </a:gs>
            <a:gs pos="100000">
              <a:schemeClr val="accent3">
                <a:hueOff val="7749738"/>
                <a:satOff val="-24763"/>
                <a:lumOff val="-6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3ra. Fase</a:t>
          </a:r>
          <a:endParaRPr lang="es-EC" sz="2600" kern="1200" dirty="0"/>
        </a:p>
      </dsp:txBody>
      <dsp:txXfrm>
        <a:off x="4612743" y="1851285"/>
        <a:ext cx="1408455" cy="560096"/>
      </dsp:txXfrm>
    </dsp:sp>
    <dsp:sp modelId="{7A81CEBA-9F1D-4C43-A1D0-086816EEBCF8}">
      <dsp:nvSpPr>
        <dsp:cNvPr id="0" name=""/>
        <dsp:cNvSpPr/>
      </dsp:nvSpPr>
      <dsp:spPr>
        <a:xfrm>
          <a:off x="6389057" y="824442"/>
          <a:ext cx="1584512" cy="13068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Orientación estratégica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Ajuste de producción a demanda solvente</a:t>
          </a:r>
          <a:endParaRPr lang="es-EC" sz="1300" kern="1200" dirty="0"/>
        </a:p>
      </dsp:txBody>
      <dsp:txXfrm>
        <a:off x="6389057" y="1104490"/>
        <a:ext cx="1584512" cy="1026843"/>
      </dsp:txXfrm>
    </dsp:sp>
    <dsp:sp modelId="{0636E5E7-4FB5-4A8D-B1DE-3D16D0FA76CA}">
      <dsp:nvSpPr>
        <dsp:cNvPr id="0" name=""/>
        <dsp:cNvSpPr/>
      </dsp:nvSpPr>
      <dsp:spPr>
        <a:xfrm>
          <a:off x="6741171" y="544393"/>
          <a:ext cx="1408455" cy="5600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51000"/>
                <a:satMod val="130000"/>
              </a:schemeClr>
            </a:gs>
            <a:gs pos="80000">
              <a:schemeClr val="accent3">
                <a:hueOff val="11624607"/>
                <a:satOff val="-37145"/>
                <a:lumOff val="-9412"/>
                <a:alphaOff val="0"/>
                <a:shade val="93000"/>
                <a:satMod val="13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4ta. Fase</a:t>
          </a:r>
          <a:endParaRPr lang="es-EC" sz="2600" kern="1200" dirty="0"/>
        </a:p>
      </dsp:txBody>
      <dsp:txXfrm>
        <a:off x="6741171" y="544393"/>
        <a:ext cx="1408455" cy="56009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8A43B8-D2B8-483C-B1A4-4C730EB16D09}">
      <dsp:nvSpPr>
        <dsp:cNvPr id="0" name=""/>
        <dsp:cNvSpPr/>
      </dsp:nvSpPr>
      <dsp:spPr>
        <a:xfrm>
          <a:off x="1704594" y="1174351"/>
          <a:ext cx="982083" cy="10231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Siglo XX</a:t>
          </a:r>
          <a:endParaRPr lang="es-EC" sz="1800" kern="1200" dirty="0"/>
        </a:p>
      </dsp:txBody>
      <dsp:txXfrm>
        <a:off x="1704594" y="1174351"/>
        <a:ext cx="982083" cy="1023147"/>
      </dsp:txXfrm>
    </dsp:sp>
    <dsp:sp modelId="{AE9B9BB9-DB7D-4077-BA67-D77D374C2514}">
      <dsp:nvSpPr>
        <dsp:cNvPr id="0" name=""/>
        <dsp:cNvSpPr/>
      </dsp:nvSpPr>
      <dsp:spPr>
        <a:xfrm rot="16116218">
          <a:off x="2127056" y="951819"/>
          <a:ext cx="107436" cy="2488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 rot="16116218">
        <a:off x="2127056" y="951819"/>
        <a:ext cx="107436" cy="248823"/>
      </dsp:txXfrm>
    </dsp:sp>
    <dsp:sp modelId="{A45F4F1A-C925-45C3-A954-F642F865AC7A}">
      <dsp:nvSpPr>
        <dsp:cNvPr id="0" name=""/>
        <dsp:cNvSpPr/>
      </dsp:nvSpPr>
      <dsp:spPr>
        <a:xfrm>
          <a:off x="1584178" y="0"/>
          <a:ext cx="1164416" cy="9719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Marketing de Relaciones</a:t>
          </a:r>
          <a:endParaRPr lang="es-EC" sz="1300" kern="1200" dirty="0"/>
        </a:p>
      </dsp:txBody>
      <dsp:txXfrm>
        <a:off x="1584178" y="0"/>
        <a:ext cx="1164416" cy="971967"/>
      </dsp:txXfrm>
    </dsp:sp>
    <dsp:sp modelId="{A8A7E85E-D99C-4202-B1FB-5A8AF2193A49}">
      <dsp:nvSpPr>
        <dsp:cNvPr id="0" name=""/>
        <dsp:cNvSpPr/>
      </dsp:nvSpPr>
      <dsp:spPr>
        <a:xfrm>
          <a:off x="2758259" y="1561513"/>
          <a:ext cx="172445" cy="2488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>
        <a:off x="2758259" y="1561513"/>
        <a:ext cx="172445" cy="248823"/>
      </dsp:txXfrm>
    </dsp:sp>
    <dsp:sp modelId="{1A8B2E56-F662-4C2D-972D-4E76B7FABCD9}">
      <dsp:nvSpPr>
        <dsp:cNvPr id="0" name=""/>
        <dsp:cNvSpPr/>
      </dsp:nvSpPr>
      <dsp:spPr>
        <a:xfrm>
          <a:off x="3012047" y="1199941"/>
          <a:ext cx="1164416" cy="97196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Orientación al Mercado</a:t>
          </a:r>
          <a:endParaRPr lang="es-EC" sz="1300" kern="1200" dirty="0"/>
        </a:p>
      </dsp:txBody>
      <dsp:txXfrm>
        <a:off x="3012047" y="1199941"/>
        <a:ext cx="1164416" cy="971967"/>
      </dsp:txXfrm>
    </dsp:sp>
    <dsp:sp modelId="{9D61A60D-0630-46F7-A7CC-BB49480AAF5E}">
      <dsp:nvSpPr>
        <dsp:cNvPr id="0" name=""/>
        <dsp:cNvSpPr/>
      </dsp:nvSpPr>
      <dsp:spPr>
        <a:xfrm rot="5400000">
          <a:off x="2142004" y="2171243"/>
          <a:ext cx="107263" cy="2488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 rot="5400000">
        <a:off x="2142004" y="2171243"/>
        <a:ext cx="107263" cy="248823"/>
      </dsp:txXfrm>
    </dsp:sp>
    <dsp:sp modelId="{6296009A-E980-4B1F-B99A-F13B7338A9B9}">
      <dsp:nvSpPr>
        <dsp:cNvPr id="0" name=""/>
        <dsp:cNvSpPr/>
      </dsp:nvSpPr>
      <dsp:spPr>
        <a:xfrm>
          <a:off x="1613428" y="2399882"/>
          <a:ext cx="1164416" cy="97196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Marketing e Internet</a:t>
          </a:r>
          <a:endParaRPr lang="es-EC" sz="1300" kern="1200" dirty="0"/>
        </a:p>
      </dsp:txBody>
      <dsp:txXfrm>
        <a:off x="1613428" y="2399882"/>
        <a:ext cx="1164416" cy="971967"/>
      </dsp:txXfrm>
    </dsp:sp>
    <dsp:sp modelId="{128FC8B9-D2DB-435C-8D20-E745C65BF243}">
      <dsp:nvSpPr>
        <dsp:cNvPr id="0" name=""/>
        <dsp:cNvSpPr/>
      </dsp:nvSpPr>
      <dsp:spPr>
        <a:xfrm rot="10800000">
          <a:off x="1461475" y="1561513"/>
          <a:ext cx="171803" cy="2488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 rot="10800000">
        <a:off x="1461475" y="1561513"/>
        <a:ext cx="171803" cy="248823"/>
      </dsp:txXfrm>
    </dsp:sp>
    <dsp:sp modelId="{E4FE5D0B-7073-4B90-8014-D738407E8815}">
      <dsp:nvSpPr>
        <dsp:cNvPr id="0" name=""/>
        <dsp:cNvSpPr/>
      </dsp:nvSpPr>
      <dsp:spPr>
        <a:xfrm>
          <a:off x="216019" y="1199941"/>
          <a:ext cx="1164416" cy="97196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Últimos conceptos</a:t>
          </a:r>
          <a:endParaRPr lang="es-EC" sz="1300" kern="1200" dirty="0"/>
        </a:p>
      </dsp:txBody>
      <dsp:txXfrm>
        <a:off x="216019" y="1199941"/>
        <a:ext cx="1164416" cy="97196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102A48-D224-4A26-B517-9A470BCCA0E8}">
      <dsp:nvSpPr>
        <dsp:cNvPr id="0" name=""/>
        <dsp:cNvSpPr/>
      </dsp:nvSpPr>
      <dsp:spPr>
        <a:xfrm>
          <a:off x="-511572" y="0"/>
          <a:ext cx="2955924" cy="295592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3A61A6-FBCD-4E24-82EF-04FD428275E8}">
      <dsp:nvSpPr>
        <dsp:cNvPr id="0" name=""/>
        <dsp:cNvSpPr/>
      </dsp:nvSpPr>
      <dsp:spPr>
        <a:xfrm>
          <a:off x="942978" y="0"/>
          <a:ext cx="5386211" cy="29559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Internacional</a:t>
          </a:r>
          <a:endParaRPr lang="es-EC" sz="2000" kern="1200" dirty="0"/>
        </a:p>
      </dsp:txBody>
      <dsp:txXfrm>
        <a:off x="942978" y="0"/>
        <a:ext cx="2693105" cy="886779"/>
      </dsp:txXfrm>
    </dsp:sp>
    <dsp:sp modelId="{2DEA08AD-9E39-4279-9A35-1D5F03809287}">
      <dsp:nvSpPr>
        <dsp:cNvPr id="0" name=""/>
        <dsp:cNvSpPr/>
      </dsp:nvSpPr>
      <dsp:spPr>
        <a:xfrm>
          <a:off x="5753" y="886779"/>
          <a:ext cx="1921349" cy="192134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5812304"/>
                <a:satOff val="-18573"/>
                <a:lumOff val="-4706"/>
                <a:alphaOff val="0"/>
                <a:shade val="51000"/>
                <a:satMod val="130000"/>
              </a:schemeClr>
            </a:gs>
            <a:gs pos="80000">
              <a:schemeClr val="accent3">
                <a:hueOff val="5812304"/>
                <a:satOff val="-18573"/>
                <a:lumOff val="-4706"/>
                <a:alphaOff val="0"/>
                <a:shade val="93000"/>
                <a:satMod val="130000"/>
              </a:schemeClr>
            </a:gs>
            <a:gs pos="100000">
              <a:schemeClr val="accent3">
                <a:hueOff val="5812304"/>
                <a:satOff val="-18573"/>
                <a:lumOff val="-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F7ACA5-FF3F-467F-BDBB-E64B1DADE7CF}">
      <dsp:nvSpPr>
        <dsp:cNvPr id="0" name=""/>
        <dsp:cNvSpPr/>
      </dsp:nvSpPr>
      <dsp:spPr>
        <a:xfrm>
          <a:off x="942978" y="886779"/>
          <a:ext cx="5386211" cy="19213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812304"/>
              <a:satOff val="-18573"/>
              <a:lumOff val="-4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Regional</a:t>
          </a:r>
          <a:endParaRPr lang="es-EC" sz="2000" kern="1200" dirty="0"/>
        </a:p>
      </dsp:txBody>
      <dsp:txXfrm>
        <a:off x="942978" y="886779"/>
        <a:ext cx="2693105" cy="886776"/>
      </dsp:txXfrm>
    </dsp:sp>
    <dsp:sp modelId="{D4B6282E-74E9-4479-8ADA-FA6F3CCC8A50}">
      <dsp:nvSpPr>
        <dsp:cNvPr id="0" name=""/>
        <dsp:cNvSpPr/>
      </dsp:nvSpPr>
      <dsp:spPr>
        <a:xfrm>
          <a:off x="523007" y="1773555"/>
          <a:ext cx="886776" cy="88677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51000"/>
                <a:satMod val="130000"/>
              </a:schemeClr>
            </a:gs>
            <a:gs pos="80000">
              <a:schemeClr val="accent3">
                <a:hueOff val="11624607"/>
                <a:satOff val="-37145"/>
                <a:lumOff val="-9412"/>
                <a:alphaOff val="0"/>
                <a:shade val="93000"/>
                <a:satMod val="13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DC98DE-1028-4957-AED2-EF695193F17A}">
      <dsp:nvSpPr>
        <dsp:cNvPr id="0" name=""/>
        <dsp:cNvSpPr/>
      </dsp:nvSpPr>
      <dsp:spPr>
        <a:xfrm>
          <a:off x="942978" y="1773555"/>
          <a:ext cx="5386211" cy="8867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Nacional</a:t>
          </a:r>
          <a:endParaRPr lang="es-EC" sz="1800" kern="1200" dirty="0"/>
        </a:p>
      </dsp:txBody>
      <dsp:txXfrm>
        <a:off x="942978" y="1773555"/>
        <a:ext cx="2693105" cy="886776"/>
      </dsp:txXfrm>
    </dsp:sp>
    <dsp:sp modelId="{9D833328-09E4-4450-B76C-562D30C3C9B7}">
      <dsp:nvSpPr>
        <dsp:cNvPr id="0" name=""/>
        <dsp:cNvSpPr/>
      </dsp:nvSpPr>
      <dsp:spPr>
        <a:xfrm>
          <a:off x="2419992" y="0"/>
          <a:ext cx="3916701" cy="88677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kern="1200" dirty="0" smtClean="0"/>
            <a:t>Universidad Carlos III de Madrid (España) – Full Time</a:t>
          </a:r>
          <a:endParaRPr lang="es-EC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kern="1200" dirty="0" smtClean="0"/>
            <a:t>ESADE Business </a:t>
          </a:r>
          <a:r>
            <a:rPr lang="es-EC" sz="900" kern="1200" dirty="0" err="1" smtClean="0"/>
            <a:t>School</a:t>
          </a:r>
          <a:r>
            <a:rPr lang="es-EC" sz="900" kern="1200" dirty="0" smtClean="0"/>
            <a:t> (España) – Full Time</a:t>
          </a:r>
          <a:endParaRPr lang="es-EC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kern="1200" dirty="0" err="1" smtClean="0"/>
            <a:t>Wharton</a:t>
          </a:r>
          <a:r>
            <a:rPr lang="es-EC" sz="900" kern="1200" dirty="0" smtClean="0"/>
            <a:t> </a:t>
          </a:r>
          <a:r>
            <a:rPr lang="es-EC" sz="900" kern="1200" dirty="0" err="1" smtClean="0"/>
            <a:t>School</a:t>
          </a:r>
          <a:r>
            <a:rPr lang="es-EC" sz="900" kern="1200" dirty="0" smtClean="0"/>
            <a:t> (Estados Unidos) – Full Time </a:t>
          </a:r>
          <a:endParaRPr lang="es-EC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kern="1200" dirty="0" smtClean="0"/>
            <a:t>MIT </a:t>
          </a:r>
          <a:r>
            <a:rPr lang="es-EC" sz="900" kern="1200" dirty="0" err="1" smtClean="0"/>
            <a:t>Sloan</a:t>
          </a:r>
          <a:r>
            <a:rPr lang="es-EC" sz="900" kern="1200" dirty="0" smtClean="0"/>
            <a:t> </a:t>
          </a:r>
          <a:r>
            <a:rPr lang="es-EC" sz="900" kern="1200" dirty="0" err="1" smtClean="0"/>
            <a:t>School</a:t>
          </a:r>
          <a:r>
            <a:rPr lang="es-EC" sz="900" kern="1200" dirty="0" smtClean="0"/>
            <a:t> of Management (Estados Unidos) – Full Time/</a:t>
          </a:r>
          <a:r>
            <a:rPr lang="es-EC" sz="900" kern="1200" dirty="0" err="1" smtClean="0"/>
            <a:t>Part</a:t>
          </a:r>
          <a:r>
            <a:rPr lang="es-EC" sz="900" kern="1200" dirty="0" smtClean="0"/>
            <a:t> Time</a:t>
          </a:r>
          <a:endParaRPr lang="es-EC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kern="1200" dirty="0" err="1" smtClean="0"/>
            <a:t>Warwick</a:t>
          </a:r>
          <a:r>
            <a:rPr lang="es-EC" sz="900" kern="1200" dirty="0" smtClean="0"/>
            <a:t> Business </a:t>
          </a:r>
          <a:r>
            <a:rPr lang="es-EC" sz="900" kern="1200" dirty="0" err="1" smtClean="0"/>
            <a:t>School</a:t>
          </a:r>
          <a:r>
            <a:rPr lang="es-EC" sz="900" kern="1200" dirty="0" smtClean="0"/>
            <a:t> (Reino Unido) – Full Time</a:t>
          </a:r>
          <a:endParaRPr lang="es-EC" sz="900" kern="1200" dirty="0"/>
        </a:p>
      </dsp:txBody>
      <dsp:txXfrm>
        <a:off x="2419992" y="0"/>
        <a:ext cx="3916701" cy="886779"/>
      </dsp:txXfrm>
    </dsp:sp>
    <dsp:sp modelId="{D58FA028-149B-4587-9F7F-142138D7865D}">
      <dsp:nvSpPr>
        <dsp:cNvPr id="0" name=""/>
        <dsp:cNvSpPr/>
      </dsp:nvSpPr>
      <dsp:spPr>
        <a:xfrm>
          <a:off x="2401607" y="886779"/>
          <a:ext cx="3359040" cy="88677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kern="1200" dirty="0" smtClean="0"/>
            <a:t>Universidad Adolfo Ibáñez (Chile) – Full Time </a:t>
          </a:r>
          <a:endParaRPr lang="es-EC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kern="1200" dirty="0" smtClean="0"/>
            <a:t>EGADE Business </a:t>
          </a:r>
          <a:r>
            <a:rPr lang="es-EC" sz="900" kern="1200" dirty="0" err="1" smtClean="0"/>
            <a:t>School</a:t>
          </a:r>
          <a:r>
            <a:rPr lang="es-EC" sz="900" kern="1200" dirty="0" smtClean="0"/>
            <a:t> (México) – Full Time/</a:t>
          </a:r>
          <a:r>
            <a:rPr lang="es-EC" sz="900" kern="1200" dirty="0" err="1" smtClean="0"/>
            <a:t>Executive</a:t>
          </a:r>
          <a:r>
            <a:rPr lang="es-EC" sz="900" kern="1200" dirty="0" smtClean="0"/>
            <a:t>/</a:t>
          </a:r>
          <a:r>
            <a:rPr lang="es-EC" sz="900" kern="1200" dirty="0" err="1" smtClean="0"/>
            <a:t>Part</a:t>
          </a:r>
          <a:r>
            <a:rPr lang="es-EC" sz="900" kern="1200" dirty="0" smtClean="0"/>
            <a:t> Time</a:t>
          </a:r>
          <a:endParaRPr lang="es-EC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kern="1200" dirty="0" smtClean="0"/>
            <a:t>ESAN </a:t>
          </a:r>
          <a:r>
            <a:rPr lang="es-EC" sz="900" kern="1200" dirty="0" err="1" smtClean="0"/>
            <a:t>Graduate</a:t>
          </a:r>
          <a:r>
            <a:rPr lang="es-EC" sz="900" kern="1200" dirty="0" smtClean="0"/>
            <a:t> </a:t>
          </a:r>
          <a:r>
            <a:rPr lang="es-EC" sz="900" kern="1200" dirty="0" err="1" smtClean="0"/>
            <a:t>School</a:t>
          </a:r>
          <a:r>
            <a:rPr lang="es-EC" sz="900" kern="1200" dirty="0" smtClean="0"/>
            <a:t> of Business (Perú) – Full Time</a:t>
          </a:r>
          <a:endParaRPr lang="es-EC" sz="900" kern="1200" dirty="0"/>
        </a:p>
      </dsp:txBody>
      <dsp:txXfrm>
        <a:off x="2401607" y="886779"/>
        <a:ext cx="3359040" cy="886776"/>
      </dsp:txXfrm>
    </dsp:sp>
    <dsp:sp modelId="{5EBBB239-5067-446F-9BB8-52C00CD206DA}">
      <dsp:nvSpPr>
        <dsp:cNvPr id="0" name=""/>
        <dsp:cNvSpPr/>
      </dsp:nvSpPr>
      <dsp:spPr>
        <a:xfrm>
          <a:off x="2376258" y="1773555"/>
          <a:ext cx="3598629" cy="88677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i="1" kern="1200" dirty="0" smtClean="0"/>
            <a:t>Universidad de las Fuerzas Armadas – ESPE – </a:t>
          </a:r>
          <a:r>
            <a:rPr lang="es-EC" sz="900" i="1" kern="1200" dirty="0" err="1" smtClean="0"/>
            <a:t>Semipresencial</a:t>
          </a:r>
          <a:r>
            <a:rPr lang="es-EC" sz="900" i="1" kern="1200" dirty="0" smtClean="0"/>
            <a:t> </a:t>
          </a:r>
          <a:endParaRPr lang="es-EC" sz="900" i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kern="1200" dirty="0" smtClean="0"/>
            <a:t>Universidad del Azuay – </a:t>
          </a:r>
          <a:r>
            <a:rPr lang="es-EC" sz="900" kern="1200" dirty="0" err="1" smtClean="0"/>
            <a:t>Semipresencial</a:t>
          </a:r>
          <a:r>
            <a:rPr lang="es-EC" sz="900" kern="1200" dirty="0" smtClean="0"/>
            <a:t> </a:t>
          </a:r>
          <a:endParaRPr lang="es-EC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kern="1200" dirty="0" smtClean="0"/>
            <a:t>Universidad Católica Santiago de Guayaquil – </a:t>
          </a:r>
          <a:r>
            <a:rPr lang="es-EC" sz="900" kern="1200" dirty="0" err="1" smtClean="0"/>
            <a:t>Semipresencial</a:t>
          </a:r>
          <a:endParaRPr lang="es-EC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kern="1200" dirty="0" smtClean="0"/>
            <a:t>Universidad de Guayaquil – </a:t>
          </a:r>
          <a:r>
            <a:rPr lang="es-EC" sz="900" kern="1200" dirty="0" err="1" smtClean="0"/>
            <a:t>Semipresencial</a:t>
          </a:r>
          <a:endParaRPr lang="es-EC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kern="1200" dirty="0" smtClean="0"/>
            <a:t>Universidad de Especialidades Espíritu Santo – </a:t>
          </a:r>
          <a:r>
            <a:rPr lang="es-EC" sz="900" kern="1200" dirty="0" err="1" smtClean="0"/>
            <a:t>Semipresencial</a:t>
          </a:r>
          <a:endParaRPr lang="es-EC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kern="1200" dirty="0" smtClean="0"/>
            <a:t>Universidad Internacional del Ecuador – </a:t>
          </a:r>
          <a:r>
            <a:rPr lang="es-EC" sz="900" kern="1200" dirty="0" err="1" smtClean="0"/>
            <a:t>Semipresencial</a:t>
          </a:r>
          <a:endParaRPr lang="es-EC" sz="900" kern="1200" dirty="0"/>
        </a:p>
      </dsp:txBody>
      <dsp:txXfrm>
        <a:off x="2376258" y="1773555"/>
        <a:ext cx="3598629" cy="88677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B7E6DF-B1AC-44A9-8684-1EF5B451418F}">
      <dsp:nvSpPr>
        <dsp:cNvPr id="0" name=""/>
        <dsp:cNvSpPr/>
      </dsp:nvSpPr>
      <dsp:spPr>
        <a:xfrm>
          <a:off x="27" y="63016"/>
          <a:ext cx="2657645" cy="65064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i="1" kern="1200" dirty="0" smtClean="0"/>
            <a:t>Acreditación Nacional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i="1" kern="1200" dirty="0" smtClean="0"/>
            <a:t>(Normativa del Sistema)</a:t>
          </a:r>
          <a:endParaRPr lang="es-EC" sz="1600" b="1" i="1" kern="1200" dirty="0"/>
        </a:p>
      </dsp:txBody>
      <dsp:txXfrm>
        <a:off x="27" y="63016"/>
        <a:ext cx="2657645" cy="650646"/>
      </dsp:txXfrm>
    </dsp:sp>
    <dsp:sp modelId="{07ED012B-33D6-4609-956B-7732BF905E20}">
      <dsp:nvSpPr>
        <dsp:cNvPr id="0" name=""/>
        <dsp:cNvSpPr/>
      </dsp:nvSpPr>
      <dsp:spPr>
        <a:xfrm>
          <a:off x="27" y="713663"/>
          <a:ext cx="2657645" cy="138708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Consejo de Educación Superior (CES)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Consejo de Evaluación, Acreditación y Aseguramiento de la Calidad de la Educación Superior (CEAACES)</a:t>
          </a:r>
          <a:endParaRPr lang="es-EC" sz="1400" kern="1200" dirty="0"/>
        </a:p>
      </dsp:txBody>
      <dsp:txXfrm>
        <a:off x="27" y="713663"/>
        <a:ext cx="2657645" cy="1387082"/>
      </dsp:txXfrm>
    </dsp:sp>
    <dsp:sp modelId="{13AE5F50-1822-458D-A4E0-98A0892B5B0A}">
      <dsp:nvSpPr>
        <dsp:cNvPr id="0" name=""/>
        <dsp:cNvSpPr/>
      </dsp:nvSpPr>
      <dsp:spPr>
        <a:xfrm>
          <a:off x="3029743" y="63016"/>
          <a:ext cx="2657645" cy="650646"/>
        </a:xfrm>
        <a:prstGeom prst="rect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51000"/>
                <a:satMod val="130000"/>
              </a:schemeClr>
            </a:gs>
            <a:gs pos="80000">
              <a:schemeClr val="accent3">
                <a:hueOff val="11624607"/>
                <a:satOff val="-37145"/>
                <a:lumOff val="-9412"/>
                <a:alphaOff val="0"/>
                <a:shade val="93000"/>
                <a:satMod val="13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i="1" kern="1200" dirty="0" smtClean="0"/>
            <a:t>Acreditación Internacional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i="1" kern="1200" dirty="0" smtClean="0"/>
            <a:t>(Sello de Calidad</a:t>
          </a:r>
          <a:r>
            <a:rPr lang="es-EC" sz="1600" kern="1200" dirty="0" smtClean="0"/>
            <a:t>)</a:t>
          </a:r>
          <a:endParaRPr lang="es-EC" sz="1600" kern="1200" dirty="0"/>
        </a:p>
      </dsp:txBody>
      <dsp:txXfrm>
        <a:off x="3029743" y="63016"/>
        <a:ext cx="2657645" cy="650646"/>
      </dsp:txXfrm>
    </dsp:sp>
    <dsp:sp modelId="{F9F4416E-00A0-419B-A101-7275DD47EED0}">
      <dsp:nvSpPr>
        <dsp:cNvPr id="0" name=""/>
        <dsp:cNvSpPr/>
      </dsp:nvSpPr>
      <dsp:spPr>
        <a:xfrm>
          <a:off x="3029743" y="713663"/>
          <a:ext cx="2657645" cy="1387082"/>
        </a:xfrm>
        <a:prstGeom prst="rect">
          <a:avLst/>
        </a:prstGeom>
        <a:solidFill>
          <a:schemeClr val="accent3">
            <a:tint val="40000"/>
            <a:alpha val="90000"/>
            <a:hueOff val="12771136"/>
            <a:satOff val="-53098"/>
            <a:lumOff val="-448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2771136"/>
              <a:satOff val="-53098"/>
              <a:lumOff val="-44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err="1" smtClean="0"/>
            <a:t>Association</a:t>
          </a:r>
          <a:r>
            <a:rPr lang="es-EC" sz="1400" kern="1200" dirty="0" smtClean="0"/>
            <a:t> </a:t>
          </a:r>
          <a:r>
            <a:rPr lang="es-EC" sz="1400" kern="1200" dirty="0" err="1" smtClean="0"/>
            <a:t>to</a:t>
          </a:r>
          <a:r>
            <a:rPr lang="es-EC" sz="1400" kern="1200" dirty="0" smtClean="0"/>
            <a:t> </a:t>
          </a:r>
          <a:r>
            <a:rPr lang="es-EC" sz="1400" kern="1200" dirty="0" err="1" smtClean="0"/>
            <a:t>Advance</a:t>
          </a:r>
          <a:r>
            <a:rPr lang="es-EC" sz="1400" kern="1200" dirty="0" smtClean="0"/>
            <a:t> </a:t>
          </a:r>
          <a:r>
            <a:rPr lang="es-EC" sz="1400" kern="1200" dirty="0" err="1" smtClean="0"/>
            <a:t>Collegiate</a:t>
          </a:r>
          <a:r>
            <a:rPr lang="es-EC" sz="1400" kern="1200" dirty="0" smtClean="0"/>
            <a:t> </a:t>
          </a:r>
          <a:r>
            <a:rPr lang="es-EC" sz="1400" kern="1200" dirty="0" err="1" smtClean="0"/>
            <a:t>School</a:t>
          </a:r>
          <a:r>
            <a:rPr lang="es-EC" sz="1400" kern="1200" dirty="0" smtClean="0"/>
            <a:t> of Business (AACSB)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err="1" smtClean="0"/>
            <a:t>European</a:t>
          </a:r>
          <a:r>
            <a:rPr lang="es-EC" sz="1400" kern="1200" dirty="0" smtClean="0"/>
            <a:t> </a:t>
          </a:r>
          <a:r>
            <a:rPr lang="es-EC" sz="1400" kern="1200" dirty="0" err="1" smtClean="0"/>
            <a:t>Quality</a:t>
          </a:r>
          <a:r>
            <a:rPr lang="es-EC" sz="1400" kern="1200" dirty="0" smtClean="0"/>
            <a:t> </a:t>
          </a:r>
          <a:r>
            <a:rPr lang="es-EC" sz="1400" kern="1200" dirty="0" err="1" smtClean="0"/>
            <a:t>Improvement</a:t>
          </a:r>
          <a:r>
            <a:rPr lang="es-EC" sz="1400" kern="1200" dirty="0" smtClean="0"/>
            <a:t> </a:t>
          </a:r>
          <a:r>
            <a:rPr lang="es-EC" sz="1400" kern="1200" dirty="0" err="1" smtClean="0"/>
            <a:t>Systema</a:t>
          </a:r>
          <a:r>
            <a:rPr lang="es-EC" sz="1400" kern="1200" dirty="0" smtClean="0"/>
            <a:t> (EQUIS)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err="1" smtClean="0"/>
            <a:t>Association</a:t>
          </a:r>
          <a:r>
            <a:rPr lang="es-EC" sz="1400" kern="1200" dirty="0" smtClean="0"/>
            <a:t> of </a:t>
          </a:r>
          <a:r>
            <a:rPr lang="es-EC" sz="1400" kern="1200" dirty="0" err="1" smtClean="0"/>
            <a:t>MBAs</a:t>
          </a:r>
          <a:r>
            <a:rPr lang="es-EC" sz="1400" kern="1200" dirty="0" smtClean="0"/>
            <a:t> (AMBA)</a:t>
          </a:r>
          <a:endParaRPr lang="es-EC" sz="1400" kern="1200" dirty="0"/>
        </a:p>
      </dsp:txBody>
      <dsp:txXfrm>
        <a:off x="3029743" y="713663"/>
        <a:ext cx="2657645" cy="138708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7781EE-B301-40F6-BF99-FDBA193CE82F}">
      <dsp:nvSpPr>
        <dsp:cNvPr id="0" name=""/>
        <dsp:cNvSpPr/>
      </dsp:nvSpPr>
      <dsp:spPr>
        <a:xfrm>
          <a:off x="1385214" y="233679"/>
          <a:ext cx="3413760" cy="3413760"/>
        </a:xfrm>
        <a:prstGeom prst="pie">
          <a:avLst>
            <a:gd name="adj1" fmla="val 16200000"/>
            <a:gd name="adj2" fmla="val 19285716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tx1"/>
              </a:solidFill>
            </a:rPr>
            <a:t>Estado</a:t>
          </a:r>
          <a:endParaRPr lang="es-EC" sz="1100" kern="1200" dirty="0">
            <a:solidFill>
              <a:schemeClr val="tx1"/>
            </a:solidFill>
          </a:endParaRPr>
        </a:p>
      </dsp:txBody>
      <dsp:txXfrm>
        <a:off x="3125825" y="558800"/>
        <a:ext cx="934720" cy="589280"/>
      </dsp:txXfrm>
    </dsp:sp>
    <dsp:sp modelId="{5F8B03C4-D7CC-4857-8842-F30B0AFA6B40}">
      <dsp:nvSpPr>
        <dsp:cNvPr id="0" name=""/>
        <dsp:cNvSpPr/>
      </dsp:nvSpPr>
      <dsp:spPr>
        <a:xfrm>
          <a:off x="1297025" y="416560"/>
          <a:ext cx="3413760" cy="3413760"/>
        </a:xfrm>
        <a:prstGeom prst="pie">
          <a:avLst>
            <a:gd name="adj1" fmla="val 19285716"/>
            <a:gd name="adj2" fmla="val 771428"/>
          </a:avLst>
        </a:prstGeom>
        <a:gradFill rotWithShape="0">
          <a:gsLst>
            <a:gs pos="0">
              <a:schemeClr val="accent3">
                <a:hueOff val="1937435"/>
                <a:satOff val="-6191"/>
                <a:lumOff val="-1569"/>
                <a:alphaOff val="0"/>
                <a:shade val="51000"/>
                <a:satMod val="130000"/>
              </a:schemeClr>
            </a:gs>
            <a:gs pos="80000">
              <a:schemeClr val="accent3">
                <a:hueOff val="1937435"/>
                <a:satOff val="-6191"/>
                <a:lumOff val="-1569"/>
                <a:alphaOff val="0"/>
                <a:shade val="93000"/>
                <a:satMod val="130000"/>
              </a:schemeClr>
            </a:gs>
            <a:gs pos="100000">
              <a:schemeClr val="accent3">
                <a:hueOff val="1937435"/>
                <a:satOff val="-6191"/>
                <a:lumOff val="-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tx1"/>
              </a:solidFill>
            </a:rPr>
            <a:t>Sistema Nacional de Educación Superior</a:t>
          </a:r>
          <a:endParaRPr lang="es-EC" sz="1100" kern="1200" dirty="0">
            <a:solidFill>
              <a:schemeClr val="tx1"/>
            </a:solidFill>
          </a:endParaRPr>
        </a:p>
      </dsp:txBody>
      <dsp:txXfrm>
        <a:off x="3633825" y="1635760"/>
        <a:ext cx="991616" cy="629920"/>
      </dsp:txXfrm>
    </dsp:sp>
    <dsp:sp modelId="{63F0775C-D4B2-4DA7-877E-8AA481564DF1}">
      <dsp:nvSpPr>
        <dsp:cNvPr id="0" name=""/>
        <dsp:cNvSpPr/>
      </dsp:nvSpPr>
      <dsp:spPr>
        <a:xfrm>
          <a:off x="1297025" y="416560"/>
          <a:ext cx="3413760" cy="3413760"/>
        </a:xfrm>
        <a:prstGeom prst="pie">
          <a:avLst>
            <a:gd name="adj1" fmla="val 771428"/>
            <a:gd name="adj2" fmla="val 3857143"/>
          </a:avLst>
        </a:prstGeom>
        <a:gradFill rotWithShape="0">
          <a:gsLst>
            <a:gs pos="0">
              <a:schemeClr val="accent3">
                <a:hueOff val="3874869"/>
                <a:satOff val="-12382"/>
                <a:lumOff val="-3137"/>
                <a:alphaOff val="0"/>
                <a:shade val="51000"/>
                <a:satMod val="130000"/>
              </a:schemeClr>
            </a:gs>
            <a:gs pos="80000">
              <a:schemeClr val="accent3">
                <a:hueOff val="3874869"/>
                <a:satOff val="-12382"/>
                <a:lumOff val="-3137"/>
                <a:alphaOff val="0"/>
                <a:shade val="93000"/>
                <a:satMod val="130000"/>
              </a:schemeClr>
            </a:gs>
            <a:gs pos="100000">
              <a:schemeClr val="accent3">
                <a:hueOff val="3874869"/>
                <a:satOff val="-12382"/>
                <a:lumOff val="-31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tx1"/>
              </a:solidFill>
            </a:rPr>
            <a:t>Sector Empresarial</a:t>
          </a:r>
          <a:endParaRPr lang="es-EC" sz="1100" kern="1200" dirty="0">
            <a:solidFill>
              <a:schemeClr val="tx1"/>
            </a:solidFill>
          </a:endParaRPr>
        </a:p>
      </dsp:txBody>
      <dsp:txXfrm>
        <a:off x="3491585" y="2448560"/>
        <a:ext cx="894080" cy="650240"/>
      </dsp:txXfrm>
    </dsp:sp>
    <dsp:sp modelId="{74E91E28-A361-41D9-994C-59B3E268A265}">
      <dsp:nvSpPr>
        <dsp:cNvPr id="0" name=""/>
        <dsp:cNvSpPr/>
      </dsp:nvSpPr>
      <dsp:spPr>
        <a:xfrm>
          <a:off x="1297025" y="416560"/>
          <a:ext cx="3413760" cy="3413760"/>
        </a:xfrm>
        <a:prstGeom prst="pie">
          <a:avLst>
            <a:gd name="adj1" fmla="val 3857226"/>
            <a:gd name="adj2" fmla="val 6942858"/>
          </a:avLst>
        </a:prstGeom>
        <a:gradFill rotWithShape="0">
          <a:gsLst>
            <a:gs pos="0">
              <a:schemeClr val="accent3">
                <a:hueOff val="5812304"/>
                <a:satOff val="-18573"/>
                <a:lumOff val="-4706"/>
                <a:alphaOff val="0"/>
                <a:shade val="51000"/>
                <a:satMod val="130000"/>
              </a:schemeClr>
            </a:gs>
            <a:gs pos="80000">
              <a:schemeClr val="accent3">
                <a:hueOff val="5812304"/>
                <a:satOff val="-18573"/>
                <a:lumOff val="-4706"/>
                <a:alphaOff val="0"/>
                <a:shade val="93000"/>
                <a:satMod val="130000"/>
              </a:schemeClr>
            </a:gs>
            <a:gs pos="100000">
              <a:schemeClr val="accent3">
                <a:hueOff val="5812304"/>
                <a:satOff val="-18573"/>
                <a:lumOff val="-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tx1"/>
              </a:solidFill>
            </a:rPr>
            <a:t>Universidad de las Fuerzas Armadas ESPE</a:t>
          </a:r>
          <a:endParaRPr lang="es-EC" sz="1100" kern="1200" dirty="0">
            <a:solidFill>
              <a:schemeClr val="tx1"/>
            </a:solidFill>
          </a:endParaRPr>
        </a:p>
      </dsp:txBody>
      <dsp:txXfrm>
        <a:off x="2546705" y="3098800"/>
        <a:ext cx="914400" cy="650240"/>
      </dsp:txXfrm>
    </dsp:sp>
    <dsp:sp modelId="{71DD529B-E9E3-4AB6-9627-2713B3032D80}">
      <dsp:nvSpPr>
        <dsp:cNvPr id="0" name=""/>
        <dsp:cNvSpPr/>
      </dsp:nvSpPr>
      <dsp:spPr>
        <a:xfrm>
          <a:off x="1297025" y="416560"/>
          <a:ext cx="3413760" cy="3413760"/>
        </a:xfrm>
        <a:prstGeom prst="pie">
          <a:avLst>
            <a:gd name="adj1" fmla="val 6942858"/>
            <a:gd name="adj2" fmla="val 10028574"/>
          </a:avLst>
        </a:prstGeom>
        <a:gradFill rotWithShape="0">
          <a:gsLst>
            <a:gs pos="0">
              <a:schemeClr val="accent3">
                <a:hueOff val="7749738"/>
                <a:satOff val="-24763"/>
                <a:lumOff val="-6275"/>
                <a:alphaOff val="0"/>
                <a:shade val="51000"/>
                <a:satMod val="130000"/>
              </a:schemeClr>
            </a:gs>
            <a:gs pos="80000">
              <a:schemeClr val="accent3">
                <a:hueOff val="7749738"/>
                <a:satOff val="-24763"/>
                <a:lumOff val="-6275"/>
                <a:alphaOff val="0"/>
                <a:shade val="93000"/>
                <a:satMod val="130000"/>
              </a:schemeClr>
            </a:gs>
            <a:gs pos="100000">
              <a:schemeClr val="accent3">
                <a:hueOff val="7749738"/>
                <a:satOff val="-24763"/>
                <a:lumOff val="-6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tx1"/>
              </a:solidFill>
            </a:rPr>
            <a:t>Coordinación del Programa y Docentes</a:t>
          </a:r>
          <a:endParaRPr lang="es-EC" sz="1100" kern="1200" dirty="0">
            <a:solidFill>
              <a:schemeClr val="tx1"/>
            </a:solidFill>
          </a:endParaRPr>
        </a:p>
      </dsp:txBody>
      <dsp:txXfrm>
        <a:off x="1622145" y="2448560"/>
        <a:ext cx="894080" cy="650240"/>
      </dsp:txXfrm>
    </dsp:sp>
    <dsp:sp modelId="{12E09E00-0503-434B-B112-1002B80AC4F4}">
      <dsp:nvSpPr>
        <dsp:cNvPr id="0" name=""/>
        <dsp:cNvSpPr/>
      </dsp:nvSpPr>
      <dsp:spPr>
        <a:xfrm>
          <a:off x="1297025" y="416560"/>
          <a:ext cx="3413760" cy="3413760"/>
        </a:xfrm>
        <a:prstGeom prst="pie">
          <a:avLst>
            <a:gd name="adj1" fmla="val 10028574"/>
            <a:gd name="adj2" fmla="val 13114284"/>
          </a:avLst>
        </a:prstGeom>
        <a:gradFill rotWithShape="0">
          <a:gsLst>
            <a:gs pos="0">
              <a:schemeClr val="accent3">
                <a:hueOff val="9687173"/>
                <a:satOff val="-30954"/>
                <a:lumOff val="-7843"/>
                <a:alphaOff val="0"/>
                <a:shade val="51000"/>
                <a:satMod val="130000"/>
              </a:schemeClr>
            </a:gs>
            <a:gs pos="80000">
              <a:schemeClr val="accent3">
                <a:hueOff val="9687173"/>
                <a:satOff val="-30954"/>
                <a:lumOff val="-7843"/>
                <a:alphaOff val="0"/>
                <a:shade val="93000"/>
                <a:satMod val="130000"/>
              </a:schemeClr>
            </a:gs>
            <a:gs pos="100000">
              <a:schemeClr val="accent3">
                <a:hueOff val="9687173"/>
                <a:satOff val="-30954"/>
                <a:lumOff val="-78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tx1"/>
              </a:solidFill>
            </a:rPr>
            <a:t>Participantes</a:t>
          </a:r>
          <a:endParaRPr lang="es-EC" sz="1100" kern="1200" dirty="0">
            <a:solidFill>
              <a:schemeClr val="tx1"/>
            </a:solidFill>
          </a:endParaRPr>
        </a:p>
      </dsp:txBody>
      <dsp:txXfrm>
        <a:off x="1382369" y="1635760"/>
        <a:ext cx="991616" cy="629920"/>
      </dsp:txXfrm>
    </dsp:sp>
    <dsp:sp modelId="{BD6B1A16-9956-4EF6-84A0-B74D864C0DCA}">
      <dsp:nvSpPr>
        <dsp:cNvPr id="0" name=""/>
        <dsp:cNvSpPr/>
      </dsp:nvSpPr>
      <dsp:spPr>
        <a:xfrm>
          <a:off x="1297025" y="416560"/>
          <a:ext cx="3413760" cy="3413760"/>
        </a:xfrm>
        <a:prstGeom prst="pie">
          <a:avLst>
            <a:gd name="adj1" fmla="val 13114284"/>
            <a:gd name="adj2" fmla="val 16200000"/>
          </a:avLst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51000"/>
                <a:satMod val="130000"/>
              </a:schemeClr>
            </a:gs>
            <a:gs pos="80000">
              <a:schemeClr val="accent3">
                <a:hueOff val="11624607"/>
                <a:satOff val="-37145"/>
                <a:lumOff val="-9412"/>
                <a:alphaOff val="0"/>
                <a:shade val="93000"/>
                <a:satMod val="13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tx1"/>
              </a:solidFill>
            </a:rPr>
            <a:t>Profesionales de Tercer Nivel</a:t>
          </a:r>
          <a:endParaRPr lang="es-EC" sz="1100" kern="1200" dirty="0">
            <a:solidFill>
              <a:schemeClr val="tx1"/>
            </a:solidFill>
          </a:endParaRPr>
        </a:p>
      </dsp:txBody>
      <dsp:txXfrm>
        <a:off x="2036673" y="741680"/>
        <a:ext cx="934720" cy="58928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8066E2-7FF5-400D-BF1D-DC6F0FFD1677}">
      <dsp:nvSpPr>
        <dsp:cNvPr id="0" name=""/>
        <dsp:cNvSpPr/>
      </dsp:nvSpPr>
      <dsp:spPr>
        <a:xfrm rot="5400000">
          <a:off x="-175078" y="176156"/>
          <a:ext cx="1167187" cy="81703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Fase I</a:t>
          </a:r>
          <a:endParaRPr lang="es-EC" sz="2000" kern="1200" dirty="0"/>
        </a:p>
      </dsp:txBody>
      <dsp:txXfrm rot="5400000">
        <a:off x="-175078" y="176156"/>
        <a:ext cx="1167187" cy="817030"/>
      </dsp:txXfrm>
    </dsp:sp>
    <dsp:sp modelId="{5762EB66-964C-4B53-869E-AB4AA7FCB760}">
      <dsp:nvSpPr>
        <dsp:cNvPr id="0" name=""/>
        <dsp:cNvSpPr/>
      </dsp:nvSpPr>
      <dsp:spPr>
        <a:xfrm rot="5400000">
          <a:off x="2585464" y="-1767355"/>
          <a:ext cx="758671" cy="42955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1" kern="1200" dirty="0" smtClean="0"/>
            <a:t>Observación:</a:t>
          </a:r>
          <a:endParaRPr lang="es-EC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Descripción del programa y de la institución.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Formación de estudiantes.</a:t>
          </a:r>
          <a:endParaRPr lang="es-EC" sz="1500" kern="1200" dirty="0"/>
        </a:p>
      </dsp:txBody>
      <dsp:txXfrm rot="5400000">
        <a:off x="2585464" y="-1767355"/>
        <a:ext cx="758671" cy="4295538"/>
      </dsp:txXfrm>
    </dsp:sp>
    <dsp:sp modelId="{1BD10D57-A36D-4483-932D-CBD30D543D43}">
      <dsp:nvSpPr>
        <dsp:cNvPr id="0" name=""/>
        <dsp:cNvSpPr/>
      </dsp:nvSpPr>
      <dsp:spPr>
        <a:xfrm rot="5400000">
          <a:off x="-175078" y="1141678"/>
          <a:ext cx="1167187" cy="817030"/>
        </a:xfrm>
        <a:prstGeom prst="chevron">
          <a:avLst/>
        </a:prstGeom>
        <a:gradFill rotWithShape="0">
          <a:gsLst>
            <a:gs pos="0">
              <a:schemeClr val="accent2">
                <a:hueOff val="-10081594"/>
                <a:satOff val="4384"/>
                <a:lumOff val="1275"/>
                <a:alphaOff val="0"/>
                <a:shade val="51000"/>
                <a:satMod val="130000"/>
              </a:schemeClr>
            </a:gs>
            <a:gs pos="80000">
              <a:schemeClr val="accent2">
                <a:hueOff val="-10081594"/>
                <a:satOff val="4384"/>
                <a:lumOff val="1275"/>
                <a:alphaOff val="0"/>
                <a:shade val="93000"/>
                <a:satMod val="130000"/>
              </a:schemeClr>
            </a:gs>
            <a:gs pos="100000">
              <a:schemeClr val="accent2">
                <a:hueOff val="-10081594"/>
                <a:satOff val="4384"/>
                <a:lumOff val="127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10081594"/>
              <a:satOff val="4384"/>
              <a:lumOff val="1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Fase II</a:t>
          </a:r>
          <a:endParaRPr lang="es-EC" sz="2000" kern="1200" dirty="0"/>
        </a:p>
      </dsp:txBody>
      <dsp:txXfrm rot="5400000">
        <a:off x="-175078" y="1141678"/>
        <a:ext cx="1167187" cy="817030"/>
      </dsp:txXfrm>
    </dsp:sp>
    <dsp:sp modelId="{B42054C6-4548-4BB8-AF2E-DD1B72663293}">
      <dsp:nvSpPr>
        <dsp:cNvPr id="0" name=""/>
        <dsp:cNvSpPr/>
      </dsp:nvSpPr>
      <dsp:spPr>
        <a:xfrm rot="5400000">
          <a:off x="2585464" y="-801832"/>
          <a:ext cx="758671" cy="42955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0081594"/>
              <a:satOff val="4384"/>
              <a:lumOff val="12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1" kern="1200" dirty="0" err="1" smtClean="0"/>
            <a:t>Deconstruccción</a:t>
          </a:r>
          <a:r>
            <a:rPr lang="es-EC" sz="1500" b="1" kern="1200" dirty="0" smtClean="0"/>
            <a:t>:</a:t>
          </a:r>
          <a:endParaRPr lang="es-EC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0" kern="1200" dirty="0" smtClean="0"/>
            <a:t>Análisis de aportes positivos.</a:t>
          </a:r>
          <a:endParaRPr lang="es-EC" sz="1500" b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Teorías y bases que sustentan el programa.</a:t>
          </a:r>
          <a:endParaRPr lang="es-EC" sz="1500" kern="1200" dirty="0"/>
        </a:p>
      </dsp:txBody>
      <dsp:txXfrm rot="5400000">
        <a:off x="2585464" y="-801832"/>
        <a:ext cx="758671" cy="4295538"/>
      </dsp:txXfrm>
    </dsp:sp>
    <dsp:sp modelId="{9558AB01-E54B-4268-9D94-E4CD40D40542}">
      <dsp:nvSpPr>
        <dsp:cNvPr id="0" name=""/>
        <dsp:cNvSpPr/>
      </dsp:nvSpPr>
      <dsp:spPr>
        <a:xfrm rot="5400000">
          <a:off x="-175078" y="2107200"/>
          <a:ext cx="1167187" cy="817030"/>
        </a:xfrm>
        <a:prstGeom prst="chevron">
          <a:avLst/>
        </a:prstGeom>
        <a:gradFill rotWithShape="0">
          <a:gsLst>
            <a:gs pos="0">
              <a:schemeClr val="accent2">
                <a:hueOff val="-20163188"/>
                <a:satOff val="8769"/>
                <a:lumOff val="2550"/>
                <a:alphaOff val="0"/>
                <a:shade val="51000"/>
                <a:satMod val="130000"/>
              </a:schemeClr>
            </a:gs>
            <a:gs pos="80000">
              <a:schemeClr val="accent2">
                <a:hueOff val="-20163188"/>
                <a:satOff val="8769"/>
                <a:lumOff val="2550"/>
                <a:alphaOff val="0"/>
                <a:shade val="93000"/>
                <a:satMod val="130000"/>
              </a:schemeClr>
            </a:gs>
            <a:gs pos="100000">
              <a:schemeClr val="accent2">
                <a:hueOff val="-20163188"/>
                <a:satOff val="8769"/>
                <a:lumOff val="255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20163188"/>
              <a:satOff val="8769"/>
              <a:lumOff val="255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Fase III</a:t>
          </a:r>
          <a:endParaRPr lang="es-EC" sz="2000" kern="1200" dirty="0"/>
        </a:p>
      </dsp:txBody>
      <dsp:txXfrm rot="5400000">
        <a:off x="-175078" y="2107200"/>
        <a:ext cx="1167187" cy="817030"/>
      </dsp:txXfrm>
    </dsp:sp>
    <dsp:sp modelId="{8E401CC2-7D1F-494F-99AE-F79145FCDEEF}">
      <dsp:nvSpPr>
        <dsp:cNvPr id="0" name=""/>
        <dsp:cNvSpPr/>
      </dsp:nvSpPr>
      <dsp:spPr>
        <a:xfrm rot="5400000">
          <a:off x="2585464" y="163689"/>
          <a:ext cx="758671" cy="42955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0163188"/>
              <a:satOff val="8769"/>
              <a:lumOff val="25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1" kern="1200" dirty="0" smtClean="0"/>
            <a:t>Reconstrucción:</a:t>
          </a:r>
          <a:endParaRPr lang="es-EC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0" kern="1200" dirty="0" smtClean="0"/>
            <a:t>Reafirmar los bueno e incorporar nuevos criterios.</a:t>
          </a:r>
          <a:endParaRPr lang="es-EC" sz="1500" b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Rediseño.</a:t>
          </a:r>
          <a:endParaRPr lang="es-EC" sz="1500" kern="1200" dirty="0"/>
        </a:p>
      </dsp:txBody>
      <dsp:txXfrm rot="5400000">
        <a:off x="2585464" y="163689"/>
        <a:ext cx="758671" cy="4295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735807"/>
          <a:ext cx="9144000" cy="4212431"/>
        </p:xfrm>
        <a:graphic>
          <a:graphicData uri="http://schemas.openxmlformats.org/presentationml/2006/ole">
            <p:oleObj spid="_x0000_s17454" name="CorelDRAW" r:id="rId3" imgW="9151920" imgH="5621400" progId="">
              <p:embed/>
            </p:oleObj>
          </a:graphicData>
        </a:graphic>
      </p:graphicFrame>
      <p:sp>
        <p:nvSpPr>
          <p:cNvPr id="17432" name="Rectangle 24"/>
          <p:cNvSpPr>
            <a:spLocks noChangeArrowheads="1"/>
          </p:cNvSpPr>
          <p:nvPr userDrawn="1"/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3" name="Rectangle 25"/>
          <p:cNvSpPr>
            <a:spLocks noChangeArrowheads="1"/>
          </p:cNvSpPr>
          <p:nvPr userDrawn="1"/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sp>
        <p:nvSpPr>
          <p:cNvPr id="17434" name="Rectangle 26"/>
          <p:cNvSpPr>
            <a:spLocks noChangeArrowheads="1"/>
          </p:cNvSpPr>
          <p:nvPr userDrawn="1"/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5" name="Rectangle 27"/>
          <p:cNvSpPr>
            <a:spLocks noChangeArrowheads="1"/>
          </p:cNvSpPr>
          <p:nvPr userDrawn="1"/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292203"/>
            <a:ext cx="9144000" cy="851297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 userDrawn="1"/>
        </p:nvSpPr>
        <p:spPr bwMode="auto">
          <a:xfrm>
            <a:off x="217488" y="195263"/>
            <a:ext cx="792162" cy="59412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7951" y="86916"/>
            <a:ext cx="3313113" cy="66555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46553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1" y="4731544"/>
            <a:ext cx="7885113" cy="41195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5401" y="4722019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C"/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5401" y="4683919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C"/>
          </a:p>
        </p:txBody>
      </p:sp>
      <p:pic>
        <p:nvPicPr>
          <p:cNvPr id="1050" name="Picture 26" descr="LOGO ESPE ORIGINAL copia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6732588" y="4462463"/>
            <a:ext cx="2305050" cy="47744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7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1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23.jpeg"/><Relationship Id="rId7" Type="http://schemas.openxmlformats.org/officeDocument/2006/relationships/diagramColors" Target="../diagrams/colors1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Relationship Id="rId9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25.jpeg"/><Relationship Id="rId7" Type="http://schemas.openxmlformats.org/officeDocument/2006/relationships/diagramColors" Target="../diagrams/colors1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0.xml"/><Relationship Id="rId3" Type="http://schemas.openxmlformats.org/officeDocument/2006/relationships/image" Target="../media/image27.jpeg"/><Relationship Id="rId7" Type="http://schemas.openxmlformats.org/officeDocument/2006/relationships/diagramQuickStyle" Target="../diagrams/quickStyle2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0.xml"/><Relationship Id="rId5" Type="http://schemas.openxmlformats.org/officeDocument/2006/relationships/diagramData" Target="../diagrams/data20.xml"/><Relationship Id="rId4" Type="http://schemas.openxmlformats.org/officeDocument/2006/relationships/image" Target="../media/image28.jpeg"/><Relationship Id="rId9" Type="http://schemas.microsoft.com/office/2007/relationships/diagramDrawing" Target="../diagrams/drawing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16.gif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5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2656"/>
          <a:stretch>
            <a:fillRect/>
          </a:stretch>
        </p:blipFill>
        <p:spPr bwMode="auto">
          <a:xfrm>
            <a:off x="107504" y="0"/>
            <a:ext cx="3168352" cy="7526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>
            <a:off x="1115616" y="734382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UNIVERSIDAD DE LAS FUERZAS ARMADAS – ESPE</a:t>
            </a:r>
          </a:p>
          <a:p>
            <a:pPr algn="ctr"/>
            <a:endParaRPr lang="es-EC" sz="1400" dirty="0" smtClean="0">
              <a:latin typeface="+mn-lt"/>
            </a:endParaRPr>
          </a:p>
          <a:p>
            <a:pPr algn="ctr"/>
            <a:r>
              <a:rPr lang="es-EC" sz="1400" dirty="0" smtClean="0">
                <a:latin typeface="+mn-lt"/>
              </a:rPr>
              <a:t> </a:t>
            </a:r>
            <a:r>
              <a:rPr lang="es-EC" sz="1200" b="1" dirty="0" smtClean="0">
                <a:latin typeface="+mn-lt"/>
              </a:rPr>
              <a:t>DEPARTAMENTO DE CIENCIAS ECONÓMICAS, </a:t>
            </a:r>
          </a:p>
          <a:p>
            <a:pPr algn="ctr"/>
            <a:r>
              <a:rPr lang="es-EC" sz="1200" b="1" dirty="0" smtClean="0">
                <a:latin typeface="+mn-lt"/>
              </a:rPr>
              <a:t>ADMINISTRATIVAS Y DE COMERCIO</a:t>
            </a:r>
          </a:p>
          <a:p>
            <a:pPr algn="ctr"/>
            <a:endParaRPr lang="es-EC" sz="1200" dirty="0">
              <a:latin typeface="+mn-lt"/>
            </a:endParaRPr>
          </a:p>
          <a:p>
            <a:pPr algn="ctr"/>
            <a:r>
              <a:rPr lang="es-EC" sz="1200" b="1" dirty="0" smtClean="0">
                <a:latin typeface="+mn-lt"/>
              </a:rPr>
              <a:t>INGENIERÍA EN MERCADOTECNIA</a:t>
            </a:r>
          </a:p>
          <a:p>
            <a:pPr algn="ctr"/>
            <a:r>
              <a:rPr lang="es-EC" sz="1200" b="1" dirty="0" smtClean="0">
                <a:latin typeface="+mn-lt"/>
              </a:rPr>
              <a:t>Modalidad Presencial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115616" y="2201545"/>
            <a:ext cx="763284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b="1" dirty="0" smtClean="0">
                <a:latin typeface="+mn-lt"/>
              </a:rPr>
              <a:t>Tema:</a:t>
            </a:r>
          </a:p>
          <a:p>
            <a:pPr algn="ctr"/>
            <a:r>
              <a:rPr lang="es-EC" sz="1100" b="1" dirty="0" smtClean="0">
                <a:latin typeface="+mn-lt"/>
              </a:rPr>
              <a:t> “ANÁLISIS DE MERCADO PARA EL REDISEÑO DE CONTENIDOS DEL PROGRAMA DE MAESTRÍA EN MERCADOTECNIA DE LA ESPE, PARA EL AÑO 2014”</a:t>
            </a:r>
          </a:p>
          <a:p>
            <a:pPr algn="ctr"/>
            <a:endParaRPr lang="es-EC" sz="1100" b="1" dirty="0">
              <a:latin typeface="+mn-lt"/>
            </a:endParaRPr>
          </a:p>
          <a:p>
            <a:pPr algn="ctr"/>
            <a:r>
              <a:rPr lang="es-EC" sz="1100" b="1" dirty="0" smtClean="0">
                <a:latin typeface="+mn-lt"/>
              </a:rPr>
              <a:t>Autor:</a:t>
            </a:r>
          </a:p>
          <a:p>
            <a:pPr algn="ctr"/>
            <a:r>
              <a:rPr lang="es-EC" sz="1100" dirty="0" smtClean="0">
                <a:latin typeface="+mn-lt"/>
              </a:rPr>
              <a:t>DAVID MACAS ROMERO</a:t>
            </a:r>
          </a:p>
          <a:p>
            <a:pPr algn="ctr"/>
            <a:endParaRPr lang="es-EC" sz="1100" b="1" dirty="0">
              <a:latin typeface="+mn-lt"/>
            </a:endParaRPr>
          </a:p>
          <a:p>
            <a:pPr algn="ctr"/>
            <a:r>
              <a:rPr lang="es-EC" sz="1100" b="1" dirty="0" smtClean="0">
                <a:latin typeface="+mn-lt"/>
              </a:rPr>
              <a:t>Director: </a:t>
            </a:r>
            <a:r>
              <a:rPr lang="es-EC" sz="1100" dirty="0" smtClean="0">
                <a:latin typeface="+mn-lt"/>
              </a:rPr>
              <a:t>DR. MARCO SOASTI</a:t>
            </a:r>
          </a:p>
          <a:p>
            <a:pPr algn="ctr"/>
            <a:r>
              <a:rPr lang="es-EC" sz="1100" b="1" dirty="0" smtClean="0">
                <a:latin typeface="+mn-lt"/>
              </a:rPr>
              <a:t>Codirectora: </a:t>
            </a:r>
            <a:r>
              <a:rPr lang="es-EC" sz="1100" dirty="0" smtClean="0">
                <a:latin typeface="+mn-lt"/>
              </a:rPr>
              <a:t>ING. MARÍA VERÓNICA TORRES</a:t>
            </a:r>
          </a:p>
          <a:p>
            <a:pPr algn="ctr"/>
            <a:endParaRPr lang="es-EC" sz="1100" b="1" dirty="0" smtClean="0">
              <a:latin typeface="+mn-lt"/>
            </a:endParaRPr>
          </a:p>
          <a:p>
            <a:pPr algn="ctr"/>
            <a:r>
              <a:rPr lang="es-EC" sz="1100" b="1" dirty="0" smtClean="0">
                <a:latin typeface="+mn-lt"/>
              </a:rPr>
              <a:t>SANGOLQUÍ, MARZO 2014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71950"/>
            <a:ext cx="230425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C" sz="2800" dirty="0" smtClean="0">
                <a:solidFill>
                  <a:schemeClr val="tx1"/>
                </a:solidFill>
              </a:rPr>
              <a:t>Análisis situacional: investigación – acción educativa</a:t>
            </a:r>
            <a:endParaRPr lang="es-EC" sz="2800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1.bp.blogspot.com/-91ysAK0RcHE/T4vp3XSK0cI/AAAAAAAAEV4/XMHzG8xk7TU/s1600/forense__detecti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4673" y="1207046"/>
            <a:ext cx="2983831" cy="2808312"/>
          </a:xfrm>
          <a:prstGeom prst="rect">
            <a:avLst/>
          </a:prstGeom>
          <a:noFill/>
        </p:spPr>
      </p:pic>
      <p:graphicFrame>
        <p:nvGraphicFramePr>
          <p:cNvPr id="6" name="5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971599" y="915566"/>
          <a:ext cx="5112569" cy="3100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6 Rectángulo"/>
          <p:cNvSpPr/>
          <p:nvPr/>
        </p:nvSpPr>
        <p:spPr>
          <a:xfrm>
            <a:off x="107504" y="4155926"/>
            <a:ext cx="2520280" cy="43204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IMPLEMENTACIÓN</a:t>
            </a:r>
            <a:endParaRPr lang="es-EC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7544" y="195486"/>
            <a:ext cx="8229600" cy="857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Análisis situacional: investigación – acción educativa</a:t>
            </a:r>
            <a:endParaRPr kumimoji="0" lang="es-EC" sz="28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4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612775" y="1200150"/>
          <a:ext cx="8153400" cy="2955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/>
          <p:cNvPicPr/>
          <p:nvPr/>
        </p:nvPicPr>
        <p:blipFill>
          <a:blip r:embed="rId7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71950"/>
            <a:ext cx="2304256" cy="576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71950"/>
            <a:ext cx="2304256" cy="5760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612775" y="1200150"/>
          <a:ext cx="8153400" cy="309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7544" y="195486"/>
            <a:ext cx="8229600" cy="857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Análisis de la demanda: metodología</a:t>
            </a:r>
            <a:endParaRPr kumimoji="0" lang="es-EC" sz="28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71950"/>
            <a:ext cx="2304256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://www.launchsolutions.com/Portals/151349/images/talking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87" r="50108"/>
          <a:stretch>
            <a:fillRect/>
          </a:stretch>
        </p:blipFill>
        <p:spPr bwMode="auto">
          <a:xfrm>
            <a:off x="-108520" y="1419622"/>
            <a:ext cx="2661491" cy="3384376"/>
          </a:xfrm>
          <a:prstGeom prst="rect">
            <a:avLst/>
          </a:prstGeom>
          <a:noFill/>
        </p:spPr>
      </p:pic>
      <p:graphicFrame>
        <p:nvGraphicFramePr>
          <p:cNvPr id="6" name="4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2394049" y="1200150"/>
          <a:ext cx="6498431" cy="288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7544" y="195486"/>
            <a:ext cx="8229600" cy="857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Análisis de la demanda: estudiantes prospecto</a:t>
            </a:r>
            <a:endParaRPr kumimoji="0" lang="es-EC" sz="28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71950"/>
            <a:ext cx="230425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7544" y="195486"/>
            <a:ext cx="8229600" cy="857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Análisis de la demanda: empresas</a:t>
            </a:r>
            <a:endParaRPr kumimoji="0" lang="es-EC" sz="28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3.bp.blogspot.com/-0DY9IXuYxB4/Tmt9TKKHMeI/AAAAAAAAADg/RY0YgzYQsrs/s1600/GESTION%252520de%252520proc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5"/>
              </a:clrFrom>
              <a:clrTo>
                <a:srgbClr val="FFFF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1851670"/>
            <a:ext cx="3024336" cy="3024337"/>
          </a:xfrm>
          <a:prstGeom prst="rect">
            <a:avLst/>
          </a:prstGeom>
          <a:noFill/>
        </p:spPr>
      </p:pic>
      <p:graphicFrame>
        <p:nvGraphicFramePr>
          <p:cNvPr id="7" name="4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395536" y="912118"/>
          <a:ext cx="8153400" cy="288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71950"/>
            <a:ext cx="230425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7544" y="274340"/>
            <a:ext cx="8229600" cy="857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Análisis de la oferta: metodología</a:t>
            </a:r>
            <a:endParaRPr kumimoji="0" lang="es-EC" sz="28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4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612775" y="1200150"/>
          <a:ext cx="8153400" cy="309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71950"/>
            <a:ext cx="230425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7544" y="274340"/>
            <a:ext cx="8229600" cy="857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Análisis de la oferta: maestrantes</a:t>
            </a:r>
            <a:endParaRPr kumimoji="0" lang="es-EC" sz="28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4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539552" y="1200150"/>
          <a:ext cx="6498431" cy="288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4" descr="http://www.launchsolutions.com/Portals/151349/images/talking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039" r="8194"/>
          <a:stretch>
            <a:fillRect/>
          </a:stretch>
        </p:blipFill>
        <p:spPr bwMode="auto">
          <a:xfrm>
            <a:off x="7020272" y="1419622"/>
            <a:ext cx="1908925" cy="28974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71950"/>
            <a:ext cx="2304256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://internetesmercadeo.com/wp-content/uploads/2010/03/analisis-de-merca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00397"/>
            <a:ext cx="3168352" cy="3027537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340"/>
            <a:ext cx="8229600" cy="857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Análisis de la oferta: instituciones de educación superior</a:t>
            </a:r>
            <a:endParaRPr kumimoji="0" lang="es-EC" sz="24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2699792" y="1200150"/>
          <a:ext cx="6192688" cy="302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71950"/>
            <a:ext cx="2304256" cy="5760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612775" y="1200150"/>
          <a:ext cx="8153400" cy="274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1115616" y="3075806"/>
            <a:ext cx="2592288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56,1% de disposición para cursar el programa.</a:t>
            </a:r>
          </a:p>
          <a:p>
            <a:pPr algn="ctr"/>
            <a:endParaRPr lang="es-EC" sz="1200" dirty="0" smtClean="0"/>
          </a:p>
          <a:p>
            <a:pPr algn="ctr"/>
            <a:r>
              <a:rPr lang="es-EC" sz="1200" dirty="0" smtClean="0"/>
              <a:t>Mejorar competencias laborales. </a:t>
            </a:r>
          </a:p>
          <a:p>
            <a:pPr algn="ctr"/>
            <a:r>
              <a:rPr lang="es-EC" sz="1200" dirty="0" smtClean="0"/>
              <a:t>Relación de dependencia.</a:t>
            </a:r>
            <a:endParaRPr lang="es-EC" sz="1200" dirty="0"/>
          </a:p>
        </p:txBody>
      </p:sp>
      <p:sp>
        <p:nvSpPr>
          <p:cNvPr id="7" name="6 Rectángulo redondeado"/>
          <p:cNvSpPr/>
          <p:nvPr/>
        </p:nvSpPr>
        <p:spPr>
          <a:xfrm>
            <a:off x="5652120" y="3075806"/>
            <a:ext cx="2592288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55,6% de disposición para cursar el programa.</a:t>
            </a:r>
          </a:p>
          <a:p>
            <a:pPr algn="ctr"/>
            <a:endParaRPr lang="es-EC" sz="1200" dirty="0" smtClean="0"/>
          </a:p>
          <a:p>
            <a:pPr algn="ctr"/>
            <a:r>
              <a:rPr lang="es-EC" sz="1200" dirty="0" smtClean="0"/>
              <a:t>Cumplir anhelos personales.</a:t>
            </a:r>
          </a:p>
          <a:p>
            <a:pPr algn="ctr"/>
            <a:r>
              <a:rPr lang="es-EC" sz="1200" dirty="0" smtClean="0"/>
              <a:t>Profesionales independientes.</a:t>
            </a:r>
            <a:endParaRPr lang="es-EC" sz="12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611560" y="1347614"/>
            <a:ext cx="2664296" cy="14401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b="1" dirty="0" smtClean="0"/>
              <a:t>Para </a:t>
            </a:r>
            <a:r>
              <a:rPr lang="es-EC" sz="1000" dirty="0" smtClean="0"/>
              <a:t>los profesionales que trabajan en relación de dependencia, la Universidad de las Fuerzas Armadas ESPE, </a:t>
            </a:r>
            <a:r>
              <a:rPr lang="es-EC" sz="1000" b="1" dirty="0" smtClean="0"/>
              <a:t>es </a:t>
            </a:r>
            <a:r>
              <a:rPr lang="es-EC" sz="1000" dirty="0" smtClean="0"/>
              <a:t>la institución con mayor prestigio y trayectoria, </a:t>
            </a:r>
            <a:r>
              <a:rPr lang="es-EC" sz="1000" b="1" dirty="0" smtClean="0"/>
              <a:t>que </a:t>
            </a:r>
            <a:r>
              <a:rPr lang="es-EC" sz="1000" dirty="0" smtClean="0"/>
              <a:t>oferta un programa de maestría en marketing, </a:t>
            </a:r>
            <a:r>
              <a:rPr lang="es-EC" sz="1000" b="1" dirty="0" smtClean="0"/>
              <a:t>porque </a:t>
            </a:r>
            <a:r>
              <a:rPr lang="es-EC" sz="1000" dirty="0" smtClean="0"/>
              <a:t>éste contribuye a mejorar su desempeño laboral y sus oportunidades.</a:t>
            </a:r>
            <a:endParaRPr lang="es-EC" sz="1000" dirty="0"/>
          </a:p>
        </p:txBody>
      </p:sp>
      <p:sp>
        <p:nvSpPr>
          <p:cNvPr id="10" name="9 Rectángulo redondeado"/>
          <p:cNvSpPr/>
          <p:nvPr/>
        </p:nvSpPr>
        <p:spPr>
          <a:xfrm>
            <a:off x="6084168" y="1347614"/>
            <a:ext cx="2664296" cy="14401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b="1" dirty="0" smtClean="0"/>
              <a:t>Para </a:t>
            </a:r>
            <a:r>
              <a:rPr lang="es-EC" sz="1000" dirty="0" smtClean="0"/>
              <a:t>los profesionales que trabajan de forma independiente, la Universidad de las Fuerzas Armadas ESPE, </a:t>
            </a:r>
            <a:r>
              <a:rPr lang="es-EC" sz="1000" b="1" dirty="0" smtClean="0"/>
              <a:t>es </a:t>
            </a:r>
            <a:r>
              <a:rPr lang="es-EC" sz="1000" dirty="0" smtClean="0"/>
              <a:t>la institución con mayor prestigio, </a:t>
            </a:r>
            <a:r>
              <a:rPr lang="es-EC" sz="1000" b="1" dirty="0" smtClean="0"/>
              <a:t>que </a:t>
            </a:r>
            <a:r>
              <a:rPr lang="es-EC" sz="1000" dirty="0" smtClean="0"/>
              <a:t>oferta un programa de maestría en marketing, </a:t>
            </a:r>
            <a:r>
              <a:rPr lang="es-EC" sz="1000" b="1" dirty="0" smtClean="0"/>
              <a:t>porque </a:t>
            </a:r>
            <a:r>
              <a:rPr lang="es-EC" sz="1000" dirty="0" smtClean="0"/>
              <a:t>éste ayuda a mejorar la valoración que se da a sus logros y satisface sus deseos de superación.</a:t>
            </a:r>
            <a:endParaRPr lang="es-EC" sz="1000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67544" y="274340"/>
            <a:ext cx="8229600" cy="857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2600" b="1" i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Segmentación y posicionamiento</a:t>
            </a:r>
            <a:endParaRPr kumimoji="0" lang="es-EC" sz="26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71950"/>
            <a:ext cx="2304256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://www.efectividad.net/imagenes/descubre/articulos/pronosti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91630"/>
            <a:ext cx="2880320" cy="2880321"/>
          </a:xfrm>
          <a:prstGeom prst="rect">
            <a:avLst/>
          </a:prstGeom>
          <a:noFill/>
        </p:spPr>
      </p:pic>
      <p:graphicFrame>
        <p:nvGraphicFramePr>
          <p:cNvPr id="6" name="4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179512" y="1131590"/>
          <a:ext cx="3024336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8 Imagen"/>
          <p:cNvPicPr/>
          <p:nvPr/>
        </p:nvPicPr>
        <p:blipFill>
          <a:blip r:embed="rId9" cstate="print"/>
          <a:stretch>
            <a:fillRect/>
          </a:stretch>
        </p:blipFill>
        <p:spPr bwMode="auto">
          <a:xfrm>
            <a:off x="3347864" y="1491630"/>
            <a:ext cx="3384376" cy="230425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6876256" y="1703554"/>
          <a:ext cx="1944216" cy="166028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894332"/>
                <a:gridCol w="1049884"/>
              </a:tblGrid>
              <a:tr h="246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PROMOCIÓN</a:t>
                      </a:r>
                      <a:endParaRPr lang="es-EC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 smtClean="0"/>
                        <a:t>MAESTRANTES</a:t>
                      </a:r>
                      <a:endParaRPr lang="es-EC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1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800" b="1" dirty="0"/>
                        <a:t>Promoción XIV</a:t>
                      </a:r>
                      <a:endParaRPr lang="es-EC" sz="7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/>
                        <a:t>20</a:t>
                      </a:r>
                      <a:endParaRPr lang="es-EC" sz="10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19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800" dirty="0"/>
                        <a:t>Promoción XV</a:t>
                      </a:r>
                      <a:endParaRPr lang="es-EC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/>
                        <a:t>31</a:t>
                      </a:r>
                      <a:endParaRPr lang="es-EC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19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800" dirty="0"/>
                        <a:t>Promoción XVI</a:t>
                      </a:r>
                      <a:endParaRPr lang="es-EC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/>
                        <a:t>28</a:t>
                      </a:r>
                      <a:endParaRPr lang="es-EC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1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800" dirty="0"/>
                        <a:t>Promoción XVII</a:t>
                      </a:r>
                      <a:endParaRPr lang="es-EC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/>
                        <a:t>23</a:t>
                      </a:r>
                      <a:endParaRPr lang="es-EC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1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800" dirty="0"/>
                        <a:t>Promoción XVIII</a:t>
                      </a:r>
                      <a:endParaRPr lang="es-EC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/>
                        <a:t>22</a:t>
                      </a:r>
                      <a:endParaRPr lang="es-EC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67544" y="274340"/>
            <a:ext cx="8229600" cy="857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2600" b="1" i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Medición de mercado</a:t>
            </a:r>
            <a:endParaRPr kumimoji="0" lang="es-EC" sz="26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salariominimovital.com.ar/files/2014/02/Bandera-Ecuador.jpg"/>
          <p:cNvPicPr>
            <a:picLocks noChangeAspect="1" noChangeArrowheads="1"/>
          </p:cNvPicPr>
          <p:nvPr/>
        </p:nvPicPr>
        <p:blipFill>
          <a:blip r:embed="rId2" cstate="print"/>
          <a:srcRect l="11374"/>
          <a:stretch>
            <a:fillRect/>
          </a:stretch>
        </p:blipFill>
        <p:spPr bwMode="auto">
          <a:xfrm>
            <a:off x="0" y="1203599"/>
            <a:ext cx="4211960" cy="2970330"/>
          </a:xfrm>
          <a:prstGeom prst="rect">
            <a:avLst/>
          </a:prstGeom>
          <a:noFill/>
        </p:spPr>
      </p:pic>
      <p:pic>
        <p:nvPicPr>
          <p:cNvPr id="4" name="3 Imagen"/>
          <p:cNvPicPr/>
          <p:nvPr/>
        </p:nvPicPr>
        <p:blipFill>
          <a:blip r:embed="rId3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71950"/>
            <a:ext cx="230425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-EC" dirty="0" smtClean="0">
                <a:solidFill>
                  <a:schemeClr val="tx1"/>
                </a:solidFill>
              </a:rPr>
              <a:t>Introducción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5" name="8 Marcador de contenido"/>
          <p:cNvGraphicFramePr>
            <a:graphicFrameLocks/>
          </p:cNvGraphicFramePr>
          <p:nvPr/>
        </p:nvGraphicFramePr>
        <p:xfrm>
          <a:off x="2898105" y="1200150"/>
          <a:ext cx="6066383" cy="2955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71950"/>
            <a:ext cx="2304256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://www.marketinghoy.com/wp-content/uploads/2013/07/marketing-carrera-profesional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78" y="1059582"/>
            <a:ext cx="3387526" cy="3387527"/>
          </a:xfrm>
          <a:prstGeom prst="rect">
            <a:avLst/>
          </a:prstGeom>
          <a:noFill/>
        </p:spPr>
      </p:pic>
      <p:graphicFrame>
        <p:nvGraphicFramePr>
          <p:cNvPr id="6" name="6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3834210" y="1200150"/>
          <a:ext cx="5058270" cy="302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7544" y="274340"/>
            <a:ext cx="8229600" cy="857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2600" b="1" i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Programa de Maestría en Mercadotecnia</a:t>
            </a:r>
            <a:endParaRPr kumimoji="0" lang="es-EC" sz="26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71950"/>
            <a:ext cx="2304256" cy="5760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3347864" y="1144114"/>
          <a:ext cx="2602831" cy="337185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140851"/>
                <a:gridCol w="954935"/>
                <a:gridCol w="507045"/>
              </a:tblGrid>
              <a:tr h="24084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1" u="none" strike="noStrike" dirty="0"/>
                        <a:t>Nombre de la Asignatura Curso o Módulo</a:t>
                      </a:r>
                      <a:endParaRPr lang="es-EC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1" u="none" strike="noStrike" dirty="0"/>
                        <a:t>Eje de formación </a:t>
                      </a:r>
                      <a:endParaRPr lang="es-EC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1" u="none" strike="noStrike" dirty="0"/>
                        <a:t>No. Ciclo</a:t>
                      </a:r>
                      <a:endParaRPr lang="es-EC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</a:tr>
              <a:tr h="25352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/>
                        <a:t>MARKETING ESTRATÉGICO</a:t>
                      </a:r>
                      <a:endParaRPr lang="es-EC" sz="700" b="0" i="0" u="none" strike="noStrike">
                        <a:solidFill>
                          <a:srgbClr val="222222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/>
                        <a:t>PROFESIONAL </a:t>
                      </a:r>
                      <a:endParaRPr lang="es-EC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/>
                        <a:t>2</a:t>
                      </a:r>
                      <a:endParaRPr lang="es-EC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</a:tr>
              <a:tr h="25352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/>
                        <a:t>CANALES Y TRADEMARKETING</a:t>
                      </a:r>
                      <a:endParaRPr lang="es-EC" sz="700" b="0" i="0" u="none" strike="noStrike">
                        <a:solidFill>
                          <a:srgbClr val="222222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/>
                        <a:t>PROFESIONAL </a:t>
                      </a:r>
                      <a:endParaRPr lang="es-EC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/>
                        <a:t>2</a:t>
                      </a:r>
                      <a:endParaRPr lang="es-EC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</a:tr>
              <a:tr h="25352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/>
                        <a:t>GERENCIA DE VENTAS</a:t>
                      </a:r>
                      <a:endParaRPr lang="es-EC" sz="700" b="0" i="0" u="none" strike="noStrike">
                        <a:solidFill>
                          <a:srgbClr val="222222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/>
                        <a:t>PROFESIONAL </a:t>
                      </a:r>
                      <a:endParaRPr lang="es-EC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/>
                        <a:t>2</a:t>
                      </a:r>
                      <a:endParaRPr lang="es-EC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</a:tr>
              <a:tr h="3802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/>
                        <a:t>MARKETING INTERNACIONAL</a:t>
                      </a:r>
                      <a:endParaRPr lang="es-EC" sz="700" b="0" i="0" u="none" strike="noStrike">
                        <a:solidFill>
                          <a:srgbClr val="222222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/>
                        <a:t>PROFESIONAL </a:t>
                      </a:r>
                      <a:endParaRPr lang="es-EC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/>
                        <a:t>2</a:t>
                      </a:r>
                      <a:endParaRPr lang="es-EC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</a:tr>
              <a:tr h="3802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 dirty="0"/>
                        <a:t>PRESUPUESTOS Y CONTROL DE MARKETING</a:t>
                      </a:r>
                      <a:endParaRPr lang="es-EC" sz="700" b="0" i="0" u="none" strike="noStrike" dirty="0">
                        <a:solidFill>
                          <a:srgbClr val="222222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 dirty="0"/>
                        <a:t>PROFESIONAL </a:t>
                      </a:r>
                      <a:endParaRPr lang="es-EC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/>
                        <a:t>2</a:t>
                      </a:r>
                      <a:endParaRPr lang="es-EC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02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/>
                        <a:t>MARKETING RELACIONAL, DIRECTO E INTERACTIVO</a:t>
                      </a:r>
                      <a:endParaRPr lang="pt-BR" sz="700" b="0" i="0" u="none" strike="noStrike">
                        <a:solidFill>
                          <a:srgbClr val="222222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 dirty="0"/>
                        <a:t>PROFESIONAL </a:t>
                      </a:r>
                      <a:endParaRPr lang="es-EC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 dirty="0"/>
                        <a:t>2</a:t>
                      </a:r>
                      <a:endParaRPr lang="es-EC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760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/>
                        <a:t>INVESTIGACIONES SOBRE CONSUMO: ETICA Y RESONSABILIDAD SOCIAL CORPORATIVA</a:t>
                      </a:r>
                      <a:endParaRPr lang="es-EC" sz="700" b="0" i="0" u="none" strike="noStrike">
                        <a:solidFill>
                          <a:srgbClr val="222222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/>
                        <a:t>INTEGRACIÓN </a:t>
                      </a:r>
                      <a:endParaRPr lang="es-EC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/>
                        <a:t>2</a:t>
                      </a:r>
                      <a:endParaRPr lang="es-EC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</a:tr>
              <a:tr h="25352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 dirty="0"/>
                        <a:t>SIMULADOR DE MARKETING</a:t>
                      </a:r>
                      <a:endParaRPr lang="es-EC" sz="700" b="0" i="0" u="none" strike="noStrike" dirty="0">
                        <a:solidFill>
                          <a:srgbClr val="222222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 dirty="0"/>
                        <a:t>INTEGRACIÓN </a:t>
                      </a:r>
                      <a:endParaRPr lang="es-EC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 dirty="0"/>
                        <a:t>2</a:t>
                      </a:r>
                      <a:endParaRPr lang="es-EC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6228184" y="3761926"/>
          <a:ext cx="2736304" cy="190500"/>
        </p:xfrm>
        <a:graphic>
          <a:graphicData uri="http://schemas.openxmlformats.org/drawingml/2006/table">
            <a:tbl>
              <a:tblPr/>
              <a:tblGrid>
                <a:gridCol w="576064"/>
                <a:gridCol w="1627194"/>
                <a:gridCol w="533046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TESIS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ESPECIALIZACIÓN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http://blog.formaciongerencial.com/wp-content/uploads/2014/01/hero-dm-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203598"/>
            <a:ext cx="3528392" cy="2321310"/>
          </a:xfrm>
          <a:prstGeom prst="rect">
            <a:avLst/>
          </a:prstGeom>
          <a:noFill/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395536" y="1144114"/>
          <a:ext cx="2602831" cy="337185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140851"/>
                <a:gridCol w="954935"/>
                <a:gridCol w="507045"/>
              </a:tblGrid>
              <a:tr h="24084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1" u="none" strike="noStrike" dirty="0"/>
                        <a:t>Nombre de la Asignatura Curso o Módulo</a:t>
                      </a:r>
                      <a:endParaRPr lang="es-EC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1" u="none" strike="noStrike" dirty="0"/>
                        <a:t>Eje de formación </a:t>
                      </a:r>
                      <a:endParaRPr lang="es-EC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b="1" u="none" strike="noStrike" dirty="0"/>
                        <a:t>No. Ciclo</a:t>
                      </a:r>
                      <a:endParaRPr lang="es-EC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</a:tr>
              <a:tr h="25352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 dirty="0"/>
                        <a:t>INTRODUCCIÓN AL </a:t>
                      </a:r>
                      <a:r>
                        <a:rPr lang="es-EC" sz="700" u="none" strike="noStrike" dirty="0" smtClean="0"/>
                        <a:t>MARKETING</a:t>
                      </a:r>
                      <a:endParaRPr lang="es-EC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 dirty="0"/>
                        <a:t>BÁSICA</a:t>
                      </a:r>
                      <a:endParaRPr lang="es-EC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/>
                        <a:t>1</a:t>
                      </a:r>
                      <a:endParaRPr lang="es-EC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</a:tr>
              <a:tr h="25352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/>
                        <a:t>COMPORTAMIENTO DEL CONSUMIDOR</a:t>
                      </a:r>
                      <a:endParaRPr lang="es-EC" sz="700" b="0" i="0" u="none" strike="noStrike">
                        <a:solidFill>
                          <a:srgbClr val="222222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 dirty="0"/>
                        <a:t>BÁSICA</a:t>
                      </a:r>
                      <a:endParaRPr lang="es-EC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/>
                        <a:t>1</a:t>
                      </a:r>
                      <a:endParaRPr lang="es-EC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</a:tr>
              <a:tr h="25352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/>
                        <a:t>MÉTODOS CUANTITATIVOS</a:t>
                      </a:r>
                      <a:endParaRPr lang="es-EC" sz="700" b="0" i="0" u="none" strike="noStrike">
                        <a:solidFill>
                          <a:srgbClr val="222222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 dirty="0"/>
                        <a:t>BÁSICA</a:t>
                      </a:r>
                      <a:endParaRPr lang="es-EC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/>
                        <a:t>1</a:t>
                      </a:r>
                      <a:endParaRPr lang="es-EC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</a:tr>
              <a:tr h="3802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/>
                        <a:t>INVESTIGACIÓN Y ANÁLISIS DE MERCADOS</a:t>
                      </a:r>
                      <a:endParaRPr lang="es-EC" sz="700" b="0" i="0" u="none" strike="noStrike">
                        <a:solidFill>
                          <a:srgbClr val="222222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 dirty="0"/>
                        <a:t>BÁSICA</a:t>
                      </a:r>
                      <a:endParaRPr lang="es-EC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/>
                        <a:t>1</a:t>
                      </a:r>
                      <a:endParaRPr lang="es-EC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</a:tr>
              <a:tr h="3802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/>
                        <a:t>ANALISIS Y DESARROLLO DE NUEVOS PRODUCTOS</a:t>
                      </a:r>
                      <a:endParaRPr lang="es-EC" sz="700" b="0" i="0" u="none" strike="noStrike">
                        <a:solidFill>
                          <a:srgbClr val="222222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 dirty="0"/>
                        <a:t>PROFESIONAL </a:t>
                      </a:r>
                      <a:endParaRPr lang="es-EC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/>
                        <a:t>1</a:t>
                      </a:r>
                      <a:endParaRPr lang="es-EC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</a:tr>
              <a:tr h="3802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/>
                        <a:t>COMUNICACIÓN Y PLANIFICACIÓN DE MEDIOS</a:t>
                      </a:r>
                      <a:endParaRPr lang="es-EC" sz="700" b="0" i="0" u="none" strike="noStrike">
                        <a:solidFill>
                          <a:srgbClr val="222222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/>
                        <a:t>PROFESIONAL </a:t>
                      </a:r>
                      <a:endParaRPr lang="es-EC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 dirty="0"/>
                        <a:t>1</a:t>
                      </a:r>
                      <a:endParaRPr lang="es-EC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</a:tr>
              <a:tr h="72253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/>
                        <a:t>GERENCIA DE PRECIOS</a:t>
                      </a:r>
                      <a:endParaRPr lang="es-EC" sz="700" b="0" i="0" u="none" strike="noStrike">
                        <a:solidFill>
                          <a:srgbClr val="222222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/>
                        <a:t>PROFESIONAL </a:t>
                      </a:r>
                      <a:endParaRPr lang="es-EC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 dirty="0"/>
                        <a:t>1</a:t>
                      </a:r>
                      <a:endParaRPr lang="es-EC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</a:tr>
              <a:tr h="25352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/>
                        <a:t>GESTIÓN DEL TALENTO HUMANO</a:t>
                      </a:r>
                      <a:endParaRPr lang="es-EC" sz="700" b="0" i="0" u="none" strike="noStrike">
                        <a:solidFill>
                          <a:srgbClr val="222222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/>
                        <a:t>PROFESIONAL </a:t>
                      </a:r>
                      <a:endParaRPr lang="es-EC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 dirty="0"/>
                        <a:t>1</a:t>
                      </a:r>
                      <a:endParaRPr lang="es-EC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/>
                </a:tc>
              </a:tr>
              <a:tr h="25352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 dirty="0"/>
                        <a:t>NEGOCIACIÓN COMERCIAL</a:t>
                      </a:r>
                      <a:endParaRPr lang="es-EC" sz="700" b="0" i="0" u="none" strike="noStrike" dirty="0">
                        <a:solidFill>
                          <a:srgbClr val="222222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 dirty="0"/>
                        <a:t>PROFESIONAL </a:t>
                      </a:r>
                      <a:endParaRPr lang="es-EC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 dirty="0"/>
                        <a:t>1</a:t>
                      </a:r>
                      <a:endParaRPr lang="es-EC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38" marR="6338" marT="633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67544" y="274340"/>
            <a:ext cx="8229600" cy="857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2600" b="1" i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Contenidos del Programa de Maestría en Mercadotecnia</a:t>
            </a:r>
            <a:endParaRPr kumimoji="0" lang="es-EC" sz="26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71950"/>
            <a:ext cx="2304256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http://aprendeenlinea.udea.edu.co/lms/moodle/file.php/656/repa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254189"/>
            <a:ext cx="2555776" cy="2973745"/>
          </a:xfrm>
          <a:prstGeom prst="rect">
            <a:avLst/>
          </a:prstGeom>
          <a:noFill/>
        </p:spPr>
      </p:pic>
      <p:pic>
        <p:nvPicPr>
          <p:cNvPr id="6" name="Picture 4" descr="http://aprendeenlinea.udea.edu.co/lms/moodle/file.php/641/ENCUAD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83060"/>
            <a:ext cx="3139142" cy="3044874"/>
          </a:xfrm>
          <a:prstGeom prst="rect">
            <a:avLst/>
          </a:prstGeom>
          <a:noFill/>
        </p:spPr>
      </p:pic>
      <p:graphicFrame>
        <p:nvGraphicFramePr>
          <p:cNvPr id="7" name="4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1907704" y="1275606"/>
          <a:ext cx="5327377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7544" y="195486"/>
            <a:ext cx="8229600" cy="857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2800" b="1" i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Proyectos de investigación y vinculación</a:t>
            </a:r>
            <a:endParaRPr kumimoji="0" lang="es-EC" sz="28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71950"/>
            <a:ext cx="230425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-EC" dirty="0" smtClean="0">
                <a:solidFill>
                  <a:schemeClr val="tx1"/>
                </a:solidFill>
              </a:rPr>
              <a:t>Propuesta para secuencia del programa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5" name="12 Marcador de contenido" descr="http://4.bp.blogspot.com/_BRUtahPg-6c/TPlOsQObJ6I/AAAAAAAAAOY/-h-J0g6gDw0/s1600/cool-internet-marketing-tools.gif"/>
          <p:cNvPicPr>
            <a:picLocks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293"/>
          <a:stretch>
            <a:fillRect/>
          </a:stretch>
        </p:blipFill>
        <p:spPr bwMode="auto">
          <a:xfrm>
            <a:off x="6012160" y="1347614"/>
            <a:ext cx="3080832" cy="289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C:\Users\HP\Documents\Secuencias Maestría V2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987574"/>
            <a:ext cx="5063019" cy="347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71950"/>
            <a:ext cx="230425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-EC" dirty="0" smtClean="0">
                <a:solidFill>
                  <a:schemeClr val="tx1"/>
                </a:solidFill>
              </a:rPr>
              <a:t>Módulos internacionales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6" name="4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67543" y="1745673"/>
          <a:ext cx="8208913" cy="1762181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158749"/>
                <a:gridCol w="1612794"/>
                <a:gridCol w="1667460"/>
                <a:gridCol w="1957453"/>
                <a:gridCol w="1812457"/>
              </a:tblGrid>
              <a:tr h="39882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/>
                        <a:t>PAÍS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54" marR="9154" marT="9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/>
                        <a:t>INSTITUCIÓN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54" marR="9154" marT="9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/>
                        <a:t>PROGRAMAS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54" marR="9154" marT="9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/>
                        <a:t>MÓDULO A DICTARSE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54" marR="9154" marT="9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/>
                        <a:t>MÓDULOS EQUIVALENTES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54" marR="9154" marT="9154" marB="0" anchor="ctr"/>
                </a:tc>
              </a:tr>
              <a:tr h="3895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/>
                        <a:t>Chile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54" marR="9154" marT="91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/>
                        <a:t>Universidad Adolfo Ibáñez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54" marR="9154" marT="91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/>
                        <a:t>Maestría en Marketing y Dirección Comercial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54" marR="9154" marT="9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/>
                        <a:t>Comunicación y Planificación de Medios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54" marR="9154" marT="9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/>
                        <a:t>Comunicaciones Integradas de Marketing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54" marR="9154" marT="9154" marB="0" anchor="ctr"/>
                </a:tc>
              </a:tr>
              <a:tr h="1947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/>
                        <a:t>Simulador de Marketing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54" marR="9154" marT="9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/>
                        <a:t>Integración Markstrat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54" marR="9154" marT="9154" marB="0" anchor="ctr"/>
                </a:tc>
              </a:tr>
              <a:tr h="3895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/>
                        <a:t>Perú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54" marR="9154" marT="91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ESAN Graduate School of Business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54" marR="9154" marT="91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/>
                        <a:t>PADE en Marketing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54" marR="9154" marT="9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/>
                        <a:t>Comunicación y Planificación de Medios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54" marR="9154" marT="9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/>
                        <a:t>Comunicación Integral en Marketing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54" marR="9154" marT="9154" marB="0" anchor="ctr"/>
                </a:tc>
              </a:tr>
              <a:tr h="38952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/>
                        <a:t>Simulador de Marketing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54" marR="9154" marT="9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 err="1"/>
                        <a:t>Markstrat</a:t>
                      </a:r>
                      <a:r>
                        <a:rPr lang="es-EC" sz="1100" u="none" strike="noStrike" dirty="0"/>
                        <a:t>: Simulación de Marketing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54" marR="9154" marT="9154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71950"/>
            <a:ext cx="230425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Conclusiones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tx1"/>
                </a:solidFill>
              </a:rPr>
              <a:t>El rediseño debe ser un proceso continuo.</a:t>
            </a:r>
          </a:p>
          <a:p>
            <a:pPr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tx1"/>
                </a:solidFill>
              </a:rPr>
              <a:t>El marketing ha sido tratado desde una perspectiva microeconómica.</a:t>
            </a:r>
          </a:p>
          <a:p>
            <a:pPr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tx1"/>
                </a:solidFill>
              </a:rPr>
              <a:t>El programa es considerado como una de las mejores opciones para el entrenamiento profesional.</a:t>
            </a:r>
          </a:p>
          <a:p>
            <a:pPr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tx1"/>
                </a:solidFill>
              </a:rPr>
              <a:t>Como disciplina universitaria deben incorporarse estudios sobre herramientas y técnicas innovadoras.</a:t>
            </a:r>
          </a:p>
          <a:p>
            <a:pPr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tx1"/>
                </a:solidFill>
              </a:rPr>
              <a:t>El programa de maestría, que integra la investigación, la acción y el análisis, es considerado como el más completo.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71950"/>
            <a:ext cx="230425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Recomendaciones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Char char="•"/>
            </a:pPr>
            <a:r>
              <a:rPr lang="es-EC" sz="1800" dirty="0" smtClean="0">
                <a:solidFill>
                  <a:schemeClr val="tx1"/>
                </a:solidFill>
              </a:rPr>
              <a:t>Desarrollar estudios posteriores para reafirmar tendencias y criterios.</a:t>
            </a:r>
          </a:p>
          <a:p>
            <a:pPr>
              <a:buFont typeface="Arial" pitchFamily="34" charset="0"/>
              <a:buChar char="•"/>
            </a:pPr>
            <a:r>
              <a:rPr lang="es-EC" sz="1800" dirty="0" smtClean="0">
                <a:solidFill>
                  <a:schemeClr val="tx1"/>
                </a:solidFill>
              </a:rPr>
              <a:t>Promover la investigación y la participación de los maestrantes en los programas de vinculación.</a:t>
            </a:r>
          </a:p>
          <a:p>
            <a:pPr>
              <a:buFont typeface="Arial" pitchFamily="34" charset="0"/>
              <a:buChar char="•"/>
            </a:pPr>
            <a:r>
              <a:rPr lang="es-EC" sz="1800" dirty="0" smtClean="0">
                <a:solidFill>
                  <a:schemeClr val="tx1"/>
                </a:solidFill>
              </a:rPr>
              <a:t>Considerar la ejecución del programa bajo la propuesta descrita.</a:t>
            </a:r>
          </a:p>
          <a:p>
            <a:pPr>
              <a:buFont typeface="Arial" pitchFamily="34" charset="0"/>
              <a:buChar char="•"/>
            </a:pPr>
            <a:r>
              <a:rPr lang="es-EC" sz="1800" dirty="0" smtClean="0">
                <a:solidFill>
                  <a:schemeClr val="tx1"/>
                </a:solidFill>
              </a:rPr>
              <a:t>Analizar la posibilidad de colaborar con las universidades en Chile y Perú para la ejecución de los módulos internacionales.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MUCHAS GRACIAS</a:t>
            </a:r>
            <a:endParaRPr lang="es-EC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idx="2"/>
          </p:nvPr>
        </p:nvSpPr>
        <p:spPr>
          <a:xfrm>
            <a:off x="601217" y="1275607"/>
            <a:ext cx="1666527" cy="2808311"/>
          </a:xfrm>
          <a:gradFill flip="none" rotWithShape="1">
            <a:gsLst>
              <a:gs pos="0">
                <a:srgbClr val="336600">
                  <a:tint val="66000"/>
                  <a:satMod val="160000"/>
                </a:srgbClr>
              </a:gs>
              <a:gs pos="50000">
                <a:srgbClr val="336600">
                  <a:tint val="44500"/>
                  <a:satMod val="160000"/>
                </a:srgbClr>
              </a:gs>
              <a:gs pos="100000">
                <a:srgbClr val="3366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pPr algn="ctr"/>
            <a:endParaRPr lang="es-EC" b="1" i="1" dirty="0"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http://ambienteducativo17.edu.ar/images/PAGINA%20WEB/planificacion%20estrategic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16411" b="16411"/>
          <a:stretch>
            <a:fillRect/>
          </a:stretch>
        </p:blipFill>
        <p:spPr bwMode="auto">
          <a:xfrm>
            <a:off x="2623639" y="1302336"/>
            <a:ext cx="6124825" cy="2739450"/>
          </a:xfrm>
          <a:prstGeom prst="rect">
            <a:avLst/>
          </a:prstGeom>
          <a:noFill/>
        </p:spPr>
      </p:pic>
      <p:pic>
        <p:nvPicPr>
          <p:cNvPr id="6" name="5 Imagen"/>
          <p:cNvPicPr/>
          <p:nvPr/>
        </p:nvPicPr>
        <p:blipFill>
          <a:blip r:embed="rId3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43958"/>
            <a:ext cx="2304256" cy="576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71950"/>
            <a:ext cx="230425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C" dirty="0" smtClean="0">
                <a:solidFill>
                  <a:schemeClr val="tx1"/>
                </a:solidFill>
              </a:rPr>
              <a:t>Problemática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/>
          </p:cNvGraphicFramePr>
          <p:nvPr/>
        </p:nvGraphicFramePr>
        <p:xfrm>
          <a:off x="395536" y="212576"/>
          <a:ext cx="3599185" cy="4159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http://www.embassyecuador.eu/site/images/Plan%20Nacional%20del%20Buen%20Vivir.bmp"/>
          <p:cNvPicPr>
            <a:picLocks noChangeAspect="1" noChangeArrowheads="1"/>
          </p:cNvPicPr>
          <p:nvPr/>
        </p:nvPicPr>
        <p:blipFill>
          <a:blip r:embed="rId8" cstate="print"/>
          <a:srcRect l="21468" t="10019" r="23887" b="14838"/>
          <a:stretch>
            <a:fillRect/>
          </a:stretch>
        </p:blipFill>
        <p:spPr bwMode="auto">
          <a:xfrm>
            <a:off x="1584176" y="3310377"/>
            <a:ext cx="1259632" cy="1349605"/>
          </a:xfrm>
          <a:prstGeom prst="rect">
            <a:avLst/>
          </a:prstGeom>
          <a:noFill/>
        </p:spPr>
      </p:pic>
      <p:pic>
        <p:nvPicPr>
          <p:cNvPr id="7" name="Picture 2" descr="http://www.elteclas.com/galeria/libros/grandes/libroAbierto3_colo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1347614"/>
            <a:ext cx="4680520" cy="2735625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4499992" y="1851670"/>
            <a:ext cx="18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>
                <a:latin typeface="+mn-lt"/>
              </a:rPr>
              <a:t>Cuestionamientos a los intereses que inciden en la oferta académica de las universidades y escuelas politécnicas.</a:t>
            </a:r>
            <a:endParaRPr lang="es-EC" sz="1400" dirty="0">
              <a:latin typeface="+mn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516216" y="1834827"/>
            <a:ext cx="18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>
                <a:latin typeface="+mn-lt"/>
              </a:rPr>
              <a:t>Adaptar los programas de entrenamiento profesional avanzado a los lineamientos gubernamentales.</a:t>
            </a:r>
            <a:endParaRPr lang="es-EC" sz="1400" dirty="0">
              <a:latin typeface="+mn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71950"/>
            <a:ext cx="230425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C" dirty="0" smtClean="0">
                <a:solidFill>
                  <a:schemeClr val="tx1"/>
                </a:solidFill>
              </a:rPr>
              <a:t>Objetivos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2915817" y="1200150"/>
          <a:ext cx="5850358" cy="302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http://4.bp.blogspot.com/-malJ2brVNco/UPSC6hTeScI/AAAAAAAAIHE/7hrXA8Nob54/s1600/conseguir+objetivos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563638"/>
            <a:ext cx="2667000" cy="2381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71950"/>
            <a:ext cx="230425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C" dirty="0" smtClean="0">
                <a:solidFill>
                  <a:schemeClr val="tx1"/>
                </a:solidFill>
              </a:rPr>
              <a:t>Evolución del marketing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612775" y="1272158"/>
          <a:ext cx="8153400" cy="2955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71950"/>
            <a:ext cx="230425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C" dirty="0" smtClean="0">
                <a:solidFill>
                  <a:schemeClr val="tx1"/>
                </a:solidFill>
              </a:rPr>
              <a:t>Marketing ahora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67544" y="1216124"/>
          <a:ext cx="4391273" cy="3371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Pergamino horizontal"/>
          <p:cNvSpPr/>
          <p:nvPr/>
        </p:nvSpPr>
        <p:spPr>
          <a:xfrm>
            <a:off x="5262484" y="2362972"/>
            <a:ext cx="3512101" cy="1936037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Definición de la AMA, julio de 2013:</a:t>
            </a:r>
          </a:p>
          <a:p>
            <a:pPr algn="ctr"/>
            <a:endParaRPr lang="es-EC" sz="1100" dirty="0" smtClean="0"/>
          </a:p>
          <a:p>
            <a:pPr algn="ctr"/>
            <a:r>
              <a:rPr lang="es-EC" sz="1100" i="1" dirty="0" smtClean="0"/>
              <a:t>Marketing es ejecutar acciones para definir un conjunto de instituciones y procesos, con el fin de crear, comunicar, entregar e intercambiar ofertas que tengan valor agregado para los consumidores, clientes, socios y la sociedad en general.</a:t>
            </a:r>
            <a:endParaRPr lang="es-EC" sz="1100" i="1" dirty="0"/>
          </a:p>
        </p:txBody>
      </p:sp>
      <p:pic>
        <p:nvPicPr>
          <p:cNvPr id="7" name="Picture 2" descr="http://www.marketingprogramsonline.com/wp-content/uploads/2013/07/american-marketing-associatio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1203598"/>
            <a:ext cx="1224136" cy="126462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71950"/>
            <a:ext cx="230425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C" dirty="0" smtClean="0">
                <a:solidFill>
                  <a:schemeClr val="tx1"/>
                </a:solidFill>
              </a:rPr>
              <a:t>Contexto del Programa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static.freepik.com/foto-gratis/mundo-lengua-global-tierra-internacional-mundo_121-978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63638"/>
            <a:ext cx="2260545" cy="2448272"/>
          </a:xfrm>
          <a:prstGeom prst="rect">
            <a:avLst/>
          </a:prstGeom>
          <a:noFill/>
        </p:spPr>
      </p:pic>
      <p:graphicFrame>
        <p:nvGraphicFramePr>
          <p:cNvPr id="6" name="4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2339752" y="1200150"/>
          <a:ext cx="6497637" cy="2955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71950"/>
            <a:ext cx="230425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C" dirty="0" smtClean="0">
                <a:solidFill>
                  <a:schemeClr val="tx1"/>
                </a:solidFill>
              </a:rPr>
              <a:t>Acreditación del programa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1980927" y="1560115"/>
          <a:ext cx="5687417" cy="216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http://2.bp.blogspot.com/-gnQb8frqKVo/T8ZYhBwHGZI/AAAAAAAAAHY/M9kySOQofkU/s1600/LOGO+DEL+CE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116" y="1923678"/>
            <a:ext cx="1689572" cy="797112"/>
          </a:xfrm>
          <a:prstGeom prst="rect">
            <a:avLst/>
          </a:prstGeom>
          <a:noFill/>
        </p:spPr>
      </p:pic>
      <p:pic>
        <p:nvPicPr>
          <p:cNvPr id="7" name="Picture 4" descr="http://quefarras.com/blog/wp-content/uploads/2013/11/ceaases_ecuado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3" y="2787774"/>
            <a:ext cx="1656184" cy="1242138"/>
          </a:xfrm>
          <a:prstGeom prst="rect">
            <a:avLst/>
          </a:prstGeom>
          <a:noFill/>
        </p:spPr>
      </p:pic>
      <p:pic>
        <p:nvPicPr>
          <p:cNvPr id="8" name="Picture 6" descr="http://findlogo.net/images/A/aacsb%20international%20lo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40352" y="1491630"/>
            <a:ext cx="1368152" cy="1368152"/>
          </a:xfrm>
          <a:prstGeom prst="rect">
            <a:avLst/>
          </a:prstGeom>
          <a:noFill/>
        </p:spPr>
      </p:pic>
      <p:pic>
        <p:nvPicPr>
          <p:cNvPr id="9" name="Picture 8" descr="http://desarrolloejecutivo.itam.mx/extension/images/logos/equis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12360" y="2496950"/>
            <a:ext cx="1259632" cy="1010904"/>
          </a:xfrm>
          <a:prstGeom prst="rect">
            <a:avLst/>
          </a:prstGeom>
          <a:noFill/>
        </p:spPr>
      </p:pic>
      <p:pic>
        <p:nvPicPr>
          <p:cNvPr id="10" name="Picture 10" descr="http://www.managers.org.uk/sites/default/files/u23/AMBA%20log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24328" y="3723878"/>
            <a:ext cx="1493218" cy="3742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knowledgehut.com/blog/wp-content/uploads/2013/04/Identifying_the_stakehold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131590"/>
            <a:ext cx="3810000" cy="2857500"/>
          </a:xfrm>
          <a:prstGeom prst="rect">
            <a:avLst/>
          </a:prstGeom>
          <a:noFill/>
        </p:spPr>
      </p:pic>
      <p:pic>
        <p:nvPicPr>
          <p:cNvPr id="4" name="3 Imagen"/>
          <p:cNvPicPr/>
          <p:nvPr/>
        </p:nvPicPr>
        <p:blipFill>
          <a:blip r:embed="rId3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71950"/>
            <a:ext cx="2304256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C" dirty="0" smtClean="0">
                <a:solidFill>
                  <a:schemeClr val="tx1"/>
                </a:solidFill>
              </a:rPr>
              <a:t>Involucrados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-324544" y="55552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lan de Tesi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785</TotalTime>
  <Words>1703</Words>
  <Application>Microsoft Office PowerPoint</Application>
  <PresentationFormat>Presentación en pantalla (16:9)</PresentationFormat>
  <Paragraphs>354</Paragraphs>
  <Slides>27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9" baseType="lpstr">
      <vt:lpstr>Diseño predeterminado</vt:lpstr>
      <vt:lpstr>CorelDRAW</vt:lpstr>
      <vt:lpstr>Diapositiva 1</vt:lpstr>
      <vt:lpstr>Introducción</vt:lpstr>
      <vt:lpstr>Problemática</vt:lpstr>
      <vt:lpstr>Objetivos</vt:lpstr>
      <vt:lpstr>Evolución del marketing</vt:lpstr>
      <vt:lpstr>Marketing ahora</vt:lpstr>
      <vt:lpstr>Contexto del Programa</vt:lpstr>
      <vt:lpstr>Acreditación del programa</vt:lpstr>
      <vt:lpstr>Involucrados</vt:lpstr>
      <vt:lpstr>Análisis situacional: investigación – acción educativa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Análisis de la oferta: instituciones de educación superior</vt:lpstr>
      <vt:lpstr>Diapositiva 18</vt:lpstr>
      <vt:lpstr>Diapositiva 19</vt:lpstr>
      <vt:lpstr>Diapositiva 20</vt:lpstr>
      <vt:lpstr>Diapositiva 21</vt:lpstr>
      <vt:lpstr>Diapositiva 22</vt:lpstr>
      <vt:lpstr>Propuesta para secuencia del programa</vt:lpstr>
      <vt:lpstr>Módulos internacionales</vt:lpstr>
      <vt:lpstr>Conclusiones</vt:lpstr>
      <vt:lpstr>Recomendaciones</vt:lpstr>
      <vt:lpstr>MUCHAS GRACIAS</vt:lpstr>
    </vt:vector>
  </TitlesOfParts>
  <Company>ESPE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Defensa pública de tesis</dc:title>
  <dc:creator>David Macas Romero</dc:creator>
  <cp:lastModifiedBy>David</cp:lastModifiedBy>
  <cp:revision>24</cp:revision>
  <dcterms:created xsi:type="dcterms:W3CDTF">2008-02-13T16:07:44Z</dcterms:created>
  <dcterms:modified xsi:type="dcterms:W3CDTF">2014-03-12T16:33:06Z</dcterms:modified>
</cp:coreProperties>
</file>