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4" r:id="rId18"/>
    <p:sldId id="277" r:id="rId19"/>
    <p:sldId id="272" r:id="rId20"/>
    <p:sldId id="273" r:id="rId21"/>
    <p:sldId id="282" r:id="rId22"/>
    <p:sldId id="283" r:id="rId23"/>
    <p:sldId id="284" r:id="rId24"/>
    <p:sldId id="285" r:id="rId25"/>
    <p:sldId id="286" r:id="rId26"/>
    <p:sldId id="289" r:id="rId27"/>
    <p:sldId id="290" r:id="rId28"/>
    <p:sldId id="288" r:id="rId29"/>
    <p:sldId id="295" r:id="rId30"/>
    <p:sldId id="296" r:id="rId31"/>
    <p:sldId id="297" r:id="rId32"/>
    <p:sldId id="291" r:id="rId33"/>
    <p:sldId id="292" r:id="rId34"/>
    <p:sldId id="275" r:id="rId35"/>
    <p:sldId id="276" r:id="rId36"/>
    <p:sldId id="278" r:id="rId37"/>
    <p:sldId id="279" r:id="rId38"/>
    <p:sldId id="280" r:id="rId39"/>
    <p:sldId id="294" r:id="rId40"/>
    <p:sldId id="299" r:id="rId41"/>
    <p:sldId id="298" r:id="rId42"/>
    <p:sldId id="300" r:id="rId43"/>
    <p:sldId id="301" r:id="rId44"/>
    <p:sldId id="302" r:id="rId45"/>
    <p:sldId id="305" r:id="rId46"/>
    <p:sldId id="307" r:id="rId47"/>
    <p:sldId id="304" r:id="rId48"/>
    <p:sldId id="306" r:id="rId49"/>
    <p:sldId id="303" r:id="rId50"/>
    <p:sldId id="311" r:id="rId51"/>
    <p:sldId id="312" r:id="rId52"/>
    <p:sldId id="309" r:id="rId53"/>
    <p:sldId id="314" r:id="rId54"/>
    <p:sldId id="313" r:id="rId55"/>
    <p:sldId id="315" r:id="rId56"/>
    <p:sldId id="316" r:id="rId57"/>
    <p:sldId id="317" r:id="rId58"/>
    <p:sldId id="318" r:id="rId59"/>
    <p:sldId id="319" r:id="rId60"/>
    <p:sldId id="320" r:id="rId61"/>
    <p:sldId id="321" r:id="rId62"/>
    <p:sldId id="322" r:id="rId63"/>
    <p:sldId id="326" r:id="rId64"/>
    <p:sldId id="323" r:id="rId65"/>
    <p:sldId id="324" r:id="rId66"/>
    <p:sldId id="328" r:id="rId67"/>
    <p:sldId id="327" r:id="rId68"/>
    <p:sldId id="325" r:id="rId69"/>
    <p:sldId id="329" r:id="rId70"/>
    <p:sldId id="330" r:id="rId71"/>
    <p:sldId id="331" r:id="rId72"/>
    <p:sldId id="332" r:id="rId7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TESIS%20FINAL-2014CAPT.%20ALARCON%20-CAPT.%20PAREDES\RECOLECCI&#211;N,ANALISIS%20E%20INTERPRETACI&#211;N%20DE%20LOS%20DATOS%20OBTENIDO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VELAZCO BORIS</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RECUPERACIÓN!$B$3:$H$3</c:f>
              <c:numCache>
                <c:formatCode>General</c:formatCode>
                <c:ptCount val="7"/>
                <c:pt idx="0">
                  <c:v>46</c:v>
                </c:pt>
                <c:pt idx="1">
                  <c:v>198</c:v>
                </c:pt>
                <c:pt idx="2">
                  <c:v>150</c:v>
                </c:pt>
                <c:pt idx="3">
                  <c:v>148</c:v>
                </c:pt>
                <c:pt idx="4">
                  <c:v>144</c:v>
                </c:pt>
                <c:pt idx="5">
                  <c:v>143</c:v>
                </c:pt>
                <c:pt idx="6">
                  <c:v>142</c:v>
                </c:pt>
              </c:numCache>
            </c:numRef>
          </c:val>
          <c:smooth val="0"/>
        </c:ser>
        <c:dLbls>
          <c:showLegendKey val="0"/>
          <c:showVal val="1"/>
          <c:showCatName val="0"/>
          <c:showSerName val="0"/>
          <c:showPercent val="0"/>
          <c:showBubbleSize val="0"/>
        </c:dLbls>
        <c:marker val="1"/>
        <c:smooth val="0"/>
        <c:axId val="86488192"/>
        <c:axId val="86489728"/>
      </c:lineChart>
      <c:catAx>
        <c:axId val="86488192"/>
        <c:scaling>
          <c:orientation val="minMax"/>
        </c:scaling>
        <c:delete val="1"/>
        <c:axPos val="b"/>
        <c:minorGridlines/>
        <c:majorTickMark val="none"/>
        <c:minorTickMark val="none"/>
        <c:tickLblPos val="nextTo"/>
        <c:crossAx val="86489728"/>
        <c:crosses val="autoZero"/>
        <c:auto val="1"/>
        <c:lblAlgn val="ctr"/>
        <c:lblOffset val="100"/>
        <c:noMultiLvlLbl val="0"/>
      </c:catAx>
      <c:valAx>
        <c:axId val="86489728"/>
        <c:scaling>
          <c:orientation val="minMax"/>
        </c:scaling>
        <c:delete val="0"/>
        <c:axPos val="l"/>
        <c:majorGridlines/>
        <c:numFmt formatCode="General" sourceLinked="1"/>
        <c:majorTickMark val="none"/>
        <c:minorTickMark val="none"/>
        <c:tickLblPos val="nextTo"/>
        <c:crossAx val="86488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TAZAN IBAN</a:t>
            </a:r>
          </a:p>
          <a:p>
            <a:pPr>
              <a:defRPr sz="1400"/>
            </a:pPr>
            <a:r>
              <a:rPr lang="es-EC" sz="1400" baseline="0"/>
              <a:t>5 minutos Lactato</a:t>
            </a:r>
            <a:endParaRPr lang="es-EC" sz="1400"/>
          </a:p>
        </c:rich>
      </c:tx>
      <c:layout>
        <c:manualLayout>
          <c:xMode val="edge"/>
          <c:yMode val="edge"/>
          <c:x val="0.18287647995696912"/>
          <c:y val="0"/>
        </c:manualLayout>
      </c:layout>
      <c:overlay val="0"/>
    </c:title>
    <c:autoTitleDeleted val="0"/>
    <c:plotArea>
      <c:layout/>
      <c:lineChart>
        <c:grouping val="standard"/>
        <c:varyColors val="0"/>
        <c:ser>
          <c:idx val="1"/>
          <c:order val="0"/>
          <c:tx>
            <c:v>LACTATO</c:v>
          </c:tx>
          <c:val>
            <c:numRef>
              <c:f>RECUPERACIÓN!$O$7:$V$7</c:f>
              <c:numCache>
                <c:formatCode>0.00</c:formatCode>
                <c:ptCount val="8"/>
                <c:pt idx="0">
                  <c:v>2</c:v>
                </c:pt>
                <c:pt idx="1">
                  <c:v>18.2</c:v>
                </c:pt>
                <c:pt idx="2">
                  <c:v>14.8</c:v>
                </c:pt>
                <c:pt idx="3">
                  <c:v>12.3</c:v>
                </c:pt>
                <c:pt idx="4">
                  <c:v>11.1</c:v>
                </c:pt>
                <c:pt idx="5">
                  <c:v>10.6</c:v>
                </c:pt>
                <c:pt idx="6">
                  <c:v>10.5</c:v>
                </c:pt>
                <c:pt idx="7">
                  <c:v>9.8000000000000007</c:v>
                </c:pt>
              </c:numCache>
            </c:numRef>
          </c:val>
          <c:smooth val="0"/>
        </c:ser>
        <c:dLbls>
          <c:showLegendKey val="0"/>
          <c:showVal val="1"/>
          <c:showCatName val="0"/>
          <c:showSerName val="0"/>
          <c:showPercent val="0"/>
          <c:showBubbleSize val="0"/>
        </c:dLbls>
        <c:marker val="1"/>
        <c:smooth val="0"/>
        <c:axId val="90195840"/>
        <c:axId val="90197376"/>
      </c:lineChart>
      <c:catAx>
        <c:axId val="90195840"/>
        <c:scaling>
          <c:orientation val="minMax"/>
        </c:scaling>
        <c:delete val="1"/>
        <c:axPos val="b"/>
        <c:minorGridlines/>
        <c:majorTickMark val="none"/>
        <c:minorTickMark val="none"/>
        <c:tickLblPos val="nextTo"/>
        <c:crossAx val="90197376"/>
        <c:crosses val="autoZero"/>
        <c:auto val="1"/>
        <c:lblAlgn val="ctr"/>
        <c:lblOffset val="100"/>
        <c:noMultiLvlLbl val="0"/>
      </c:catAx>
      <c:valAx>
        <c:axId val="90197376"/>
        <c:scaling>
          <c:orientation val="minMax"/>
        </c:scaling>
        <c:delete val="0"/>
        <c:axPos val="l"/>
        <c:majorGridlines/>
        <c:numFmt formatCode="0.00" sourceLinked="1"/>
        <c:majorTickMark val="none"/>
        <c:minorTickMark val="none"/>
        <c:tickLblPos val="nextTo"/>
        <c:crossAx val="901958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YANEZ SEBASTIAN</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RECUPERACIÓN!$B$8:$H$8</c:f>
              <c:numCache>
                <c:formatCode>General</c:formatCode>
                <c:ptCount val="7"/>
                <c:pt idx="0">
                  <c:v>40</c:v>
                </c:pt>
                <c:pt idx="1">
                  <c:v>187</c:v>
                </c:pt>
                <c:pt idx="2">
                  <c:v>145</c:v>
                </c:pt>
                <c:pt idx="3">
                  <c:v>127</c:v>
                </c:pt>
                <c:pt idx="4">
                  <c:v>119</c:v>
                </c:pt>
                <c:pt idx="5">
                  <c:v>115</c:v>
                </c:pt>
                <c:pt idx="6">
                  <c:v>113</c:v>
                </c:pt>
              </c:numCache>
            </c:numRef>
          </c:val>
          <c:smooth val="0"/>
        </c:ser>
        <c:dLbls>
          <c:showLegendKey val="0"/>
          <c:showVal val="1"/>
          <c:showCatName val="0"/>
          <c:showSerName val="0"/>
          <c:showPercent val="0"/>
          <c:showBubbleSize val="0"/>
        </c:dLbls>
        <c:marker val="1"/>
        <c:smooth val="0"/>
        <c:axId val="90231936"/>
        <c:axId val="90233472"/>
      </c:lineChart>
      <c:catAx>
        <c:axId val="90231936"/>
        <c:scaling>
          <c:orientation val="minMax"/>
        </c:scaling>
        <c:delete val="1"/>
        <c:axPos val="b"/>
        <c:minorGridlines/>
        <c:majorTickMark val="none"/>
        <c:minorTickMark val="none"/>
        <c:tickLblPos val="nextTo"/>
        <c:crossAx val="90233472"/>
        <c:crosses val="autoZero"/>
        <c:auto val="1"/>
        <c:lblAlgn val="ctr"/>
        <c:lblOffset val="100"/>
        <c:noMultiLvlLbl val="0"/>
      </c:catAx>
      <c:valAx>
        <c:axId val="90233472"/>
        <c:scaling>
          <c:orientation val="minMax"/>
        </c:scaling>
        <c:delete val="0"/>
        <c:axPos val="l"/>
        <c:majorGridlines/>
        <c:numFmt formatCode="General" sourceLinked="1"/>
        <c:majorTickMark val="none"/>
        <c:minorTickMark val="none"/>
        <c:tickLblPos val="nextTo"/>
        <c:crossAx val="90231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YANEZ SEBASTIAN</a:t>
            </a:r>
          </a:p>
          <a:p>
            <a:pPr>
              <a:defRPr sz="1400"/>
            </a:pPr>
            <a:r>
              <a:rPr lang="es-EC" sz="1400" baseline="0"/>
              <a:t>5 minutos Lactato</a:t>
            </a:r>
            <a:endParaRPr lang="es-EC" sz="1400"/>
          </a:p>
        </c:rich>
      </c:tx>
      <c:layout/>
      <c:overlay val="0"/>
    </c:title>
    <c:autoTitleDeleted val="0"/>
    <c:plotArea>
      <c:layout/>
      <c:lineChart>
        <c:grouping val="standard"/>
        <c:varyColors val="0"/>
        <c:ser>
          <c:idx val="1"/>
          <c:order val="0"/>
          <c:tx>
            <c:v>LACTATO</c:v>
          </c:tx>
          <c:val>
            <c:numRef>
              <c:f>RECUPERACIÓN!$O$8:$U$8</c:f>
              <c:numCache>
                <c:formatCode>0.00</c:formatCode>
                <c:ptCount val="7"/>
                <c:pt idx="0">
                  <c:v>2.1</c:v>
                </c:pt>
                <c:pt idx="1">
                  <c:v>18.399999999999999</c:v>
                </c:pt>
                <c:pt idx="2">
                  <c:v>13.2</c:v>
                </c:pt>
                <c:pt idx="3">
                  <c:v>11.5</c:v>
                </c:pt>
                <c:pt idx="4">
                  <c:v>11.2</c:v>
                </c:pt>
                <c:pt idx="5">
                  <c:v>10.199999999999999</c:v>
                </c:pt>
                <c:pt idx="6">
                  <c:v>9.3000000000000007</c:v>
                </c:pt>
              </c:numCache>
            </c:numRef>
          </c:val>
          <c:smooth val="0"/>
        </c:ser>
        <c:dLbls>
          <c:showLegendKey val="0"/>
          <c:showVal val="1"/>
          <c:showCatName val="0"/>
          <c:showSerName val="0"/>
          <c:showPercent val="0"/>
          <c:showBubbleSize val="0"/>
        </c:dLbls>
        <c:marker val="1"/>
        <c:smooth val="0"/>
        <c:axId val="90254720"/>
        <c:axId val="90268800"/>
      </c:lineChart>
      <c:catAx>
        <c:axId val="90254720"/>
        <c:scaling>
          <c:orientation val="minMax"/>
        </c:scaling>
        <c:delete val="1"/>
        <c:axPos val="b"/>
        <c:minorGridlines/>
        <c:majorTickMark val="none"/>
        <c:minorTickMark val="none"/>
        <c:tickLblPos val="nextTo"/>
        <c:crossAx val="90268800"/>
        <c:crosses val="autoZero"/>
        <c:auto val="1"/>
        <c:lblAlgn val="ctr"/>
        <c:lblOffset val="100"/>
        <c:noMultiLvlLbl val="0"/>
      </c:catAx>
      <c:valAx>
        <c:axId val="90268800"/>
        <c:scaling>
          <c:orientation val="minMax"/>
        </c:scaling>
        <c:delete val="0"/>
        <c:axPos val="l"/>
        <c:majorGridlines/>
        <c:numFmt formatCode="0.00" sourceLinked="1"/>
        <c:majorTickMark val="none"/>
        <c:minorTickMark val="none"/>
        <c:tickLblPos val="nextTo"/>
        <c:crossAx val="90254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VELAZCO BORIS </a:t>
            </a:r>
          </a:p>
          <a:p>
            <a:pPr>
              <a:defRPr sz="1400"/>
            </a:pPr>
            <a:r>
              <a:rPr lang="es-EC" sz="1400" baseline="0"/>
              <a:t>5 minutos Lactato</a:t>
            </a:r>
          </a:p>
          <a:p>
            <a:pPr>
              <a:defRPr sz="1400"/>
            </a:pPr>
            <a:endParaRPr lang="es-EC" sz="1400"/>
          </a:p>
        </c:rich>
      </c:tx>
      <c:layout/>
      <c:overlay val="0"/>
    </c:title>
    <c:autoTitleDeleted val="0"/>
    <c:plotArea>
      <c:layout>
        <c:manualLayout>
          <c:layoutTarget val="inner"/>
          <c:xMode val="edge"/>
          <c:yMode val="edge"/>
          <c:x val="8.3767261884235486E-2"/>
          <c:y val="0.26593537296201802"/>
          <c:w val="0.72841309231726159"/>
          <c:h val="0.68168888208715495"/>
        </c:manualLayout>
      </c:layout>
      <c:lineChart>
        <c:grouping val="standard"/>
        <c:varyColors val="0"/>
        <c:ser>
          <c:idx val="1"/>
          <c:order val="0"/>
          <c:tx>
            <c:v>LACTATO</c:v>
          </c:tx>
          <c:val>
            <c:numRef>
              <c:f>RECUPERACIÓN!$O$3:$U$3</c:f>
              <c:numCache>
                <c:formatCode>0.00</c:formatCode>
                <c:ptCount val="7"/>
                <c:pt idx="0">
                  <c:v>1.6</c:v>
                </c:pt>
                <c:pt idx="1">
                  <c:v>17</c:v>
                </c:pt>
                <c:pt idx="2">
                  <c:v>15</c:v>
                </c:pt>
                <c:pt idx="3">
                  <c:v>14.5</c:v>
                </c:pt>
                <c:pt idx="4">
                  <c:v>12.8</c:v>
                </c:pt>
                <c:pt idx="5">
                  <c:v>11.5</c:v>
                </c:pt>
                <c:pt idx="6">
                  <c:v>10</c:v>
                </c:pt>
              </c:numCache>
            </c:numRef>
          </c:val>
          <c:smooth val="0"/>
        </c:ser>
        <c:dLbls>
          <c:showLegendKey val="0"/>
          <c:showVal val="1"/>
          <c:showCatName val="0"/>
          <c:showSerName val="0"/>
          <c:showPercent val="0"/>
          <c:showBubbleSize val="0"/>
        </c:dLbls>
        <c:marker val="1"/>
        <c:smooth val="0"/>
        <c:axId val="86502784"/>
        <c:axId val="86905984"/>
      </c:lineChart>
      <c:catAx>
        <c:axId val="86502784"/>
        <c:scaling>
          <c:orientation val="minMax"/>
        </c:scaling>
        <c:delete val="1"/>
        <c:axPos val="b"/>
        <c:minorGridlines/>
        <c:majorTickMark val="none"/>
        <c:minorTickMark val="none"/>
        <c:tickLblPos val="nextTo"/>
        <c:crossAx val="86905984"/>
        <c:crosses val="autoZero"/>
        <c:auto val="1"/>
        <c:lblAlgn val="ctr"/>
        <c:lblOffset val="100"/>
        <c:noMultiLvlLbl val="0"/>
      </c:catAx>
      <c:valAx>
        <c:axId val="86905984"/>
        <c:scaling>
          <c:orientation val="minMax"/>
        </c:scaling>
        <c:delete val="0"/>
        <c:axPos val="l"/>
        <c:majorGridlines/>
        <c:numFmt formatCode="0.00" sourceLinked="1"/>
        <c:majorTickMark val="none"/>
        <c:minorTickMark val="none"/>
        <c:tickLblPos val="nextTo"/>
        <c:crossAx val="865027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PINTO PABLO</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RECUPERACIÓN!$B$4:$H$4</c:f>
              <c:numCache>
                <c:formatCode>General</c:formatCode>
                <c:ptCount val="7"/>
                <c:pt idx="0">
                  <c:v>57</c:v>
                </c:pt>
                <c:pt idx="1">
                  <c:v>203</c:v>
                </c:pt>
                <c:pt idx="2">
                  <c:v>147</c:v>
                </c:pt>
                <c:pt idx="3">
                  <c:v>143</c:v>
                </c:pt>
                <c:pt idx="4">
                  <c:v>144</c:v>
                </c:pt>
                <c:pt idx="5">
                  <c:v>143</c:v>
                </c:pt>
                <c:pt idx="6">
                  <c:v>142</c:v>
                </c:pt>
              </c:numCache>
            </c:numRef>
          </c:val>
          <c:smooth val="0"/>
        </c:ser>
        <c:dLbls>
          <c:showLegendKey val="0"/>
          <c:showVal val="1"/>
          <c:showCatName val="0"/>
          <c:showSerName val="0"/>
          <c:showPercent val="0"/>
          <c:showBubbleSize val="0"/>
        </c:dLbls>
        <c:marker val="1"/>
        <c:smooth val="0"/>
        <c:axId val="86936192"/>
        <c:axId val="86946176"/>
      </c:lineChart>
      <c:catAx>
        <c:axId val="86936192"/>
        <c:scaling>
          <c:orientation val="minMax"/>
        </c:scaling>
        <c:delete val="1"/>
        <c:axPos val="b"/>
        <c:minorGridlines/>
        <c:majorTickMark val="none"/>
        <c:minorTickMark val="none"/>
        <c:tickLblPos val="nextTo"/>
        <c:crossAx val="86946176"/>
        <c:crosses val="autoZero"/>
        <c:auto val="1"/>
        <c:lblAlgn val="ctr"/>
        <c:lblOffset val="100"/>
        <c:noMultiLvlLbl val="0"/>
      </c:catAx>
      <c:valAx>
        <c:axId val="86946176"/>
        <c:scaling>
          <c:orientation val="minMax"/>
        </c:scaling>
        <c:delete val="0"/>
        <c:axPos val="l"/>
        <c:majorGridlines/>
        <c:numFmt formatCode="General" sourceLinked="1"/>
        <c:majorTickMark val="none"/>
        <c:minorTickMark val="none"/>
        <c:tickLblPos val="nextTo"/>
        <c:crossAx val="86936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PINTO PABLO </a:t>
            </a:r>
          </a:p>
          <a:p>
            <a:pPr>
              <a:defRPr sz="1400"/>
            </a:pPr>
            <a:r>
              <a:rPr lang="es-EC" sz="1400" baseline="0"/>
              <a:t>5 minutos Lactato</a:t>
            </a:r>
            <a:endParaRPr lang="es-EC" sz="1400"/>
          </a:p>
        </c:rich>
      </c:tx>
      <c:layout/>
      <c:overlay val="0"/>
    </c:title>
    <c:autoTitleDeleted val="0"/>
    <c:plotArea>
      <c:layout/>
      <c:lineChart>
        <c:grouping val="standard"/>
        <c:varyColors val="0"/>
        <c:ser>
          <c:idx val="1"/>
          <c:order val="0"/>
          <c:tx>
            <c:v>LACTATO</c:v>
          </c:tx>
          <c:val>
            <c:numRef>
              <c:f>RECUPERACIÓN!$O$4:$U$4</c:f>
              <c:numCache>
                <c:formatCode>0.00</c:formatCode>
                <c:ptCount val="7"/>
                <c:pt idx="0">
                  <c:v>1.6</c:v>
                </c:pt>
                <c:pt idx="1">
                  <c:v>17</c:v>
                </c:pt>
                <c:pt idx="2">
                  <c:v>17</c:v>
                </c:pt>
                <c:pt idx="3">
                  <c:v>16</c:v>
                </c:pt>
                <c:pt idx="4">
                  <c:v>15</c:v>
                </c:pt>
                <c:pt idx="5">
                  <c:v>14.5</c:v>
                </c:pt>
                <c:pt idx="6">
                  <c:v>13</c:v>
                </c:pt>
              </c:numCache>
            </c:numRef>
          </c:val>
          <c:smooth val="0"/>
        </c:ser>
        <c:dLbls>
          <c:showLegendKey val="0"/>
          <c:showVal val="1"/>
          <c:showCatName val="0"/>
          <c:showSerName val="0"/>
          <c:showPercent val="0"/>
          <c:showBubbleSize val="0"/>
        </c:dLbls>
        <c:marker val="1"/>
        <c:smooth val="0"/>
        <c:axId val="81802368"/>
        <c:axId val="81803904"/>
      </c:lineChart>
      <c:catAx>
        <c:axId val="81802368"/>
        <c:scaling>
          <c:orientation val="minMax"/>
        </c:scaling>
        <c:delete val="1"/>
        <c:axPos val="b"/>
        <c:minorGridlines/>
        <c:majorTickMark val="none"/>
        <c:minorTickMark val="none"/>
        <c:tickLblPos val="nextTo"/>
        <c:crossAx val="81803904"/>
        <c:crosses val="autoZero"/>
        <c:auto val="1"/>
        <c:lblAlgn val="ctr"/>
        <c:lblOffset val="100"/>
        <c:noMultiLvlLbl val="0"/>
      </c:catAx>
      <c:valAx>
        <c:axId val="81803904"/>
        <c:scaling>
          <c:orientation val="minMax"/>
        </c:scaling>
        <c:delete val="0"/>
        <c:axPos val="l"/>
        <c:majorGridlines/>
        <c:numFmt formatCode="0.00" sourceLinked="1"/>
        <c:majorTickMark val="none"/>
        <c:minorTickMark val="none"/>
        <c:tickLblPos val="nextTo"/>
        <c:crossAx val="818023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PEÑAFIEL EDGAR</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RECUPERACIÓN!$B$5:$H$5</c:f>
              <c:numCache>
                <c:formatCode>General</c:formatCode>
                <c:ptCount val="7"/>
                <c:pt idx="0">
                  <c:v>40</c:v>
                </c:pt>
                <c:pt idx="1">
                  <c:v>190</c:v>
                </c:pt>
                <c:pt idx="2">
                  <c:v>130</c:v>
                </c:pt>
                <c:pt idx="3">
                  <c:v>117</c:v>
                </c:pt>
                <c:pt idx="4">
                  <c:v>104</c:v>
                </c:pt>
                <c:pt idx="5">
                  <c:v>104</c:v>
                </c:pt>
                <c:pt idx="6">
                  <c:v>96</c:v>
                </c:pt>
              </c:numCache>
            </c:numRef>
          </c:val>
          <c:smooth val="0"/>
        </c:ser>
        <c:dLbls>
          <c:showLegendKey val="0"/>
          <c:showVal val="1"/>
          <c:showCatName val="0"/>
          <c:showSerName val="0"/>
          <c:showPercent val="0"/>
          <c:showBubbleSize val="0"/>
        </c:dLbls>
        <c:marker val="1"/>
        <c:smooth val="0"/>
        <c:axId val="81838464"/>
        <c:axId val="81840000"/>
      </c:lineChart>
      <c:catAx>
        <c:axId val="81838464"/>
        <c:scaling>
          <c:orientation val="minMax"/>
        </c:scaling>
        <c:delete val="1"/>
        <c:axPos val="b"/>
        <c:minorGridlines/>
        <c:majorTickMark val="none"/>
        <c:minorTickMark val="none"/>
        <c:tickLblPos val="nextTo"/>
        <c:crossAx val="81840000"/>
        <c:crosses val="autoZero"/>
        <c:auto val="1"/>
        <c:lblAlgn val="ctr"/>
        <c:lblOffset val="100"/>
        <c:noMultiLvlLbl val="0"/>
      </c:catAx>
      <c:valAx>
        <c:axId val="81840000"/>
        <c:scaling>
          <c:orientation val="minMax"/>
        </c:scaling>
        <c:delete val="0"/>
        <c:axPos val="l"/>
        <c:majorGridlines/>
        <c:numFmt formatCode="General" sourceLinked="1"/>
        <c:majorTickMark val="none"/>
        <c:minorTickMark val="none"/>
        <c:tickLblPos val="nextTo"/>
        <c:crossAx val="818384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PEÑAFIEL EDGAR</a:t>
            </a:r>
          </a:p>
          <a:p>
            <a:pPr>
              <a:defRPr sz="1400"/>
            </a:pPr>
            <a:r>
              <a:rPr lang="es-EC" sz="1400" baseline="0"/>
              <a:t>5 minutos Lactato</a:t>
            </a:r>
            <a:endParaRPr lang="es-EC" sz="1400"/>
          </a:p>
        </c:rich>
      </c:tx>
      <c:layout/>
      <c:overlay val="0"/>
    </c:title>
    <c:autoTitleDeleted val="0"/>
    <c:plotArea>
      <c:layout/>
      <c:lineChart>
        <c:grouping val="standard"/>
        <c:varyColors val="0"/>
        <c:ser>
          <c:idx val="1"/>
          <c:order val="0"/>
          <c:tx>
            <c:v>LACTATO</c:v>
          </c:tx>
          <c:val>
            <c:numRef>
              <c:f>RECUPERACIÓN!$O$5:$U$5</c:f>
              <c:numCache>
                <c:formatCode>0.00</c:formatCode>
                <c:ptCount val="7"/>
                <c:pt idx="0">
                  <c:v>3.2</c:v>
                </c:pt>
                <c:pt idx="1">
                  <c:v>16</c:v>
                </c:pt>
                <c:pt idx="2">
                  <c:v>14</c:v>
                </c:pt>
                <c:pt idx="3">
                  <c:v>13</c:v>
                </c:pt>
                <c:pt idx="4">
                  <c:v>11.6</c:v>
                </c:pt>
                <c:pt idx="5">
                  <c:v>9</c:v>
                </c:pt>
                <c:pt idx="6">
                  <c:v>8.5</c:v>
                </c:pt>
              </c:numCache>
            </c:numRef>
          </c:val>
          <c:smooth val="0"/>
        </c:ser>
        <c:dLbls>
          <c:showLegendKey val="0"/>
          <c:showVal val="1"/>
          <c:showCatName val="0"/>
          <c:showSerName val="0"/>
          <c:showPercent val="0"/>
          <c:showBubbleSize val="0"/>
        </c:dLbls>
        <c:marker val="1"/>
        <c:smooth val="0"/>
        <c:axId val="90319488"/>
        <c:axId val="90325376"/>
      </c:lineChart>
      <c:catAx>
        <c:axId val="90319488"/>
        <c:scaling>
          <c:orientation val="minMax"/>
        </c:scaling>
        <c:delete val="1"/>
        <c:axPos val="b"/>
        <c:minorGridlines/>
        <c:majorTickMark val="none"/>
        <c:minorTickMark val="none"/>
        <c:tickLblPos val="nextTo"/>
        <c:crossAx val="90325376"/>
        <c:crosses val="autoZero"/>
        <c:auto val="1"/>
        <c:lblAlgn val="ctr"/>
        <c:lblOffset val="100"/>
        <c:noMultiLvlLbl val="0"/>
      </c:catAx>
      <c:valAx>
        <c:axId val="90325376"/>
        <c:scaling>
          <c:orientation val="minMax"/>
        </c:scaling>
        <c:delete val="0"/>
        <c:axPos val="l"/>
        <c:majorGridlines/>
        <c:numFmt formatCode="0.00" sourceLinked="1"/>
        <c:majorTickMark val="none"/>
        <c:minorTickMark val="none"/>
        <c:tickLblPos val="nextTo"/>
        <c:crossAx val="90319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JARRIN LUIS</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RECUPERACIÓN!$B$6:$H$6</c:f>
              <c:numCache>
                <c:formatCode>General</c:formatCode>
                <c:ptCount val="7"/>
                <c:pt idx="0">
                  <c:v>46</c:v>
                </c:pt>
                <c:pt idx="1">
                  <c:v>184</c:v>
                </c:pt>
                <c:pt idx="2">
                  <c:v>145</c:v>
                </c:pt>
                <c:pt idx="3">
                  <c:v>134</c:v>
                </c:pt>
                <c:pt idx="4">
                  <c:v>126</c:v>
                </c:pt>
                <c:pt idx="5">
                  <c:v>124</c:v>
                </c:pt>
                <c:pt idx="6">
                  <c:v>123</c:v>
                </c:pt>
              </c:numCache>
            </c:numRef>
          </c:val>
          <c:smooth val="0"/>
        </c:ser>
        <c:dLbls>
          <c:showLegendKey val="0"/>
          <c:showVal val="1"/>
          <c:showCatName val="0"/>
          <c:showSerName val="0"/>
          <c:showPercent val="0"/>
          <c:showBubbleSize val="0"/>
        </c:dLbls>
        <c:marker val="1"/>
        <c:smooth val="0"/>
        <c:axId val="90359680"/>
        <c:axId val="90361216"/>
      </c:lineChart>
      <c:catAx>
        <c:axId val="90359680"/>
        <c:scaling>
          <c:orientation val="minMax"/>
        </c:scaling>
        <c:delete val="1"/>
        <c:axPos val="b"/>
        <c:minorGridlines/>
        <c:majorTickMark val="none"/>
        <c:minorTickMark val="none"/>
        <c:tickLblPos val="nextTo"/>
        <c:crossAx val="90361216"/>
        <c:crosses val="autoZero"/>
        <c:auto val="1"/>
        <c:lblAlgn val="ctr"/>
        <c:lblOffset val="100"/>
        <c:noMultiLvlLbl val="0"/>
      </c:catAx>
      <c:valAx>
        <c:axId val="90361216"/>
        <c:scaling>
          <c:orientation val="minMax"/>
        </c:scaling>
        <c:delete val="0"/>
        <c:axPos val="l"/>
        <c:majorGridlines/>
        <c:numFmt formatCode="General" sourceLinked="1"/>
        <c:majorTickMark val="none"/>
        <c:minorTickMark val="none"/>
        <c:tickLblPos val="nextTo"/>
        <c:crossAx val="903596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JARRIN LUIS</a:t>
            </a:r>
          </a:p>
          <a:p>
            <a:pPr>
              <a:defRPr sz="1400"/>
            </a:pPr>
            <a:r>
              <a:rPr lang="es-EC" sz="1400" baseline="0"/>
              <a:t>5 minutos Lactato</a:t>
            </a:r>
            <a:endParaRPr lang="es-EC" sz="1400"/>
          </a:p>
        </c:rich>
      </c:tx>
      <c:layout/>
      <c:overlay val="0"/>
    </c:title>
    <c:autoTitleDeleted val="0"/>
    <c:plotArea>
      <c:layout/>
      <c:lineChart>
        <c:grouping val="standard"/>
        <c:varyColors val="0"/>
        <c:ser>
          <c:idx val="1"/>
          <c:order val="0"/>
          <c:tx>
            <c:v>LACTATO</c:v>
          </c:tx>
          <c:val>
            <c:numRef>
              <c:f>RECUPERACIÓN!$O$6:$U$6</c:f>
              <c:numCache>
                <c:formatCode>0.00</c:formatCode>
                <c:ptCount val="7"/>
                <c:pt idx="0">
                  <c:v>4.5</c:v>
                </c:pt>
                <c:pt idx="1">
                  <c:v>17</c:v>
                </c:pt>
                <c:pt idx="2">
                  <c:v>16</c:v>
                </c:pt>
                <c:pt idx="3">
                  <c:v>15.8</c:v>
                </c:pt>
                <c:pt idx="4">
                  <c:v>14.9</c:v>
                </c:pt>
                <c:pt idx="5">
                  <c:v>13</c:v>
                </c:pt>
                <c:pt idx="6">
                  <c:v>9</c:v>
                </c:pt>
              </c:numCache>
            </c:numRef>
          </c:val>
          <c:smooth val="0"/>
        </c:ser>
        <c:dLbls>
          <c:showLegendKey val="0"/>
          <c:showVal val="1"/>
          <c:showCatName val="0"/>
          <c:showSerName val="0"/>
          <c:showPercent val="0"/>
          <c:showBubbleSize val="0"/>
        </c:dLbls>
        <c:marker val="1"/>
        <c:smooth val="0"/>
        <c:axId val="90124672"/>
        <c:axId val="90126208"/>
      </c:lineChart>
      <c:catAx>
        <c:axId val="90124672"/>
        <c:scaling>
          <c:orientation val="minMax"/>
        </c:scaling>
        <c:delete val="1"/>
        <c:axPos val="b"/>
        <c:minorGridlines/>
        <c:majorTickMark val="none"/>
        <c:minorTickMark val="none"/>
        <c:tickLblPos val="nextTo"/>
        <c:crossAx val="90126208"/>
        <c:crosses val="autoZero"/>
        <c:auto val="1"/>
        <c:lblAlgn val="ctr"/>
        <c:lblOffset val="100"/>
        <c:noMultiLvlLbl val="0"/>
      </c:catAx>
      <c:valAx>
        <c:axId val="90126208"/>
        <c:scaling>
          <c:orientation val="minMax"/>
        </c:scaling>
        <c:delete val="0"/>
        <c:axPos val="l"/>
        <c:majorGridlines/>
        <c:numFmt formatCode="0.00" sourceLinked="1"/>
        <c:majorTickMark val="none"/>
        <c:minorTickMark val="none"/>
        <c:tickLblPos val="nextTo"/>
        <c:crossAx val="901246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1400"/>
            </a:pPr>
            <a:r>
              <a:rPr lang="es-EC" sz="1400"/>
              <a:t>RECUPERACIÓN</a:t>
            </a:r>
            <a:r>
              <a:rPr lang="es-EC" sz="1400" baseline="0"/>
              <a:t> KDT. TAZAN IBAN</a:t>
            </a:r>
          </a:p>
          <a:p>
            <a:pPr>
              <a:defRPr sz="1400"/>
            </a:pPr>
            <a:r>
              <a:rPr lang="es-EC" sz="1400" baseline="0"/>
              <a:t>5 minutos FC</a:t>
            </a:r>
            <a:endParaRPr lang="es-EC" sz="1400"/>
          </a:p>
        </c:rich>
      </c:tx>
      <c:layout/>
      <c:overlay val="0"/>
    </c:title>
    <c:autoTitleDeleted val="0"/>
    <c:plotArea>
      <c:layout/>
      <c:lineChart>
        <c:grouping val="standard"/>
        <c:varyColors val="0"/>
        <c:ser>
          <c:idx val="0"/>
          <c:order val="0"/>
          <c:tx>
            <c:v>FC</c:v>
          </c:tx>
          <c:val>
            <c:numRef>
              <c:f>RECUPERACIÓN!$B$7:$H$7</c:f>
              <c:numCache>
                <c:formatCode>General</c:formatCode>
                <c:ptCount val="7"/>
                <c:pt idx="0">
                  <c:v>49</c:v>
                </c:pt>
                <c:pt idx="1">
                  <c:v>186</c:v>
                </c:pt>
                <c:pt idx="2">
                  <c:v>146</c:v>
                </c:pt>
                <c:pt idx="3">
                  <c:v>140</c:v>
                </c:pt>
                <c:pt idx="4">
                  <c:v>120</c:v>
                </c:pt>
                <c:pt idx="5">
                  <c:v>118</c:v>
                </c:pt>
                <c:pt idx="6">
                  <c:v>112</c:v>
                </c:pt>
              </c:numCache>
            </c:numRef>
          </c:val>
          <c:smooth val="0"/>
        </c:ser>
        <c:dLbls>
          <c:showLegendKey val="0"/>
          <c:showVal val="1"/>
          <c:showCatName val="0"/>
          <c:showSerName val="0"/>
          <c:showPercent val="0"/>
          <c:showBubbleSize val="0"/>
        </c:dLbls>
        <c:marker val="1"/>
        <c:smooth val="0"/>
        <c:axId val="90156416"/>
        <c:axId val="90174592"/>
      </c:lineChart>
      <c:catAx>
        <c:axId val="90156416"/>
        <c:scaling>
          <c:orientation val="minMax"/>
        </c:scaling>
        <c:delete val="1"/>
        <c:axPos val="b"/>
        <c:minorGridlines/>
        <c:majorTickMark val="none"/>
        <c:minorTickMark val="none"/>
        <c:tickLblPos val="nextTo"/>
        <c:crossAx val="90174592"/>
        <c:crosses val="autoZero"/>
        <c:auto val="1"/>
        <c:lblAlgn val="ctr"/>
        <c:lblOffset val="100"/>
        <c:noMultiLvlLbl val="0"/>
      </c:catAx>
      <c:valAx>
        <c:axId val="90174592"/>
        <c:scaling>
          <c:orientation val="minMax"/>
        </c:scaling>
        <c:delete val="0"/>
        <c:axPos val="l"/>
        <c:majorGridlines/>
        <c:numFmt formatCode="General" sourceLinked="1"/>
        <c:majorTickMark val="none"/>
        <c:minorTickMark val="none"/>
        <c:tickLblPos val="nextTo"/>
        <c:crossAx val="90156416"/>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6.xml.rels><?xml version="1.0" encoding="UTF-8" standalone="yes"?>
<Relationships xmlns="http://schemas.openxmlformats.org/package/2006/relationships"><Relationship Id="rId1" Type="http://schemas.openxmlformats.org/officeDocument/2006/relationships/hyperlink" Target="http://toolserver.org/~geohack/geohack.php?pagename=Escuela_Superior_Militar_Eloy_Alfaro&amp;language=es&amp;params=0_05_06_S_78_29_14_W_scale:10000"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toolserver.org/~geohack/geohack.php?pagename=Escuela_Superior_Militar_Eloy_Alfaro&amp;language=es&amp;params=0_05_06_S_78_29_14_W_scale:1000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2D1D1-28DF-4197-8B60-D4EFAF60A8A3}"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es-EC"/>
        </a:p>
      </dgm:t>
    </dgm:pt>
    <dgm:pt modelId="{19F7D1A5-EBA4-4833-B3DE-2E75944E1941}">
      <dgm:prSet phldrT="[Texto]" custT="1"/>
      <dgm:spPr/>
      <dgm:t>
        <a:bodyPr/>
        <a:lstStyle/>
        <a:p>
          <a:r>
            <a:rPr lang="es-EC" sz="1800" dirty="0" smtClean="0"/>
            <a:t>Intercambio de gases  pulmonares</a:t>
          </a:r>
          <a:endParaRPr lang="es-EC" sz="1800" dirty="0"/>
        </a:p>
      </dgm:t>
    </dgm:pt>
    <dgm:pt modelId="{5E4DE7D4-3E44-4707-BF34-2AE1A0DB9CD4}" type="parTrans" cxnId="{7FEC7B37-476F-44E4-9B27-C6CEDAF8266D}">
      <dgm:prSet/>
      <dgm:spPr/>
      <dgm:t>
        <a:bodyPr/>
        <a:lstStyle/>
        <a:p>
          <a:endParaRPr lang="es-EC"/>
        </a:p>
      </dgm:t>
    </dgm:pt>
    <dgm:pt modelId="{585F37BA-7AC4-4AC5-AD8D-72AD89D6B4A8}" type="sibTrans" cxnId="{7FEC7B37-476F-44E4-9B27-C6CEDAF8266D}">
      <dgm:prSet/>
      <dgm:spPr/>
      <dgm:t>
        <a:bodyPr/>
        <a:lstStyle/>
        <a:p>
          <a:endParaRPr lang="es-EC"/>
        </a:p>
      </dgm:t>
    </dgm:pt>
    <dgm:pt modelId="{821D7FA5-FF74-47EF-A4AC-1186B6483D69}">
      <dgm:prSet phldrT="[Texto]"/>
      <dgm:spPr/>
      <dgm:t>
        <a:bodyPr/>
        <a:lstStyle/>
        <a:p>
          <a:r>
            <a:rPr lang="es-EC" dirty="0" smtClean="0"/>
            <a:t>Frecuencia cardiaca </a:t>
          </a:r>
          <a:endParaRPr lang="es-EC" dirty="0"/>
        </a:p>
      </dgm:t>
    </dgm:pt>
    <dgm:pt modelId="{FC8B3617-4875-46FB-8CEF-BD5E3423838A}" type="parTrans" cxnId="{EC76EC36-242E-4C0E-9549-B95A921E99B7}">
      <dgm:prSet/>
      <dgm:spPr/>
      <dgm:t>
        <a:bodyPr/>
        <a:lstStyle/>
        <a:p>
          <a:endParaRPr lang="es-EC"/>
        </a:p>
      </dgm:t>
    </dgm:pt>
    <dgm:pt modelId="{1CF87EDE-CB72-4278-841D-F3DBE4940D17}" type="sibTrans" cxnId="{EC76EC36-242E-4C0E-9549-B95A921E99B7}">
      <dgm:prSet/>
      <dgm:spPr/>
      <dgm:t>
        <a:bodyPr/>
        <a:lstStyle/>
        <a:p>
          <a:endParaRPr lang="es-EC"/>
        </a:p>
      </dgm:t>
    </dgm:pt>
    <dgm:pt modelId="{F34CE75A-591F-43F0-8BD2-19D9F1D83C54}">
      <dgm:prSet phldrT="[Texto]"/>
      <dgm:spPr/>
      <dgm:t>
        <a:bodyPr/>
        <a:lstStyle/>
        <a:p>
          <a:r>
            <a:rPr lang="es-EC" dirty="0" smtClean="0"/>
            <a:t>Lactato</a:t>
          </a:r>
          <a:endParaRPr lang="es-EC" dirty="0"/>
        </a:p>
      </dgm:t>
    </dgm:pt>
    <dgm:pt modelId="{7E73E93E-5893-4C8B-A1EB-77CA39A8C9B2}" type="parTrans" cxnId="{78288D1D-95FF-4408-9380-8CF730A58126}">
      <dgm:prSet/>
      <dgm:spPr/>
      <dgm:t>
        <a:bodyPr/>
        <a:lstStyle/>
        <a:p>
          <a:endParaRPr lang="es-EC"/>
        </a:p>
      </dgm:t>
    </dgm:pt>
    <dgm:pt modelId="{389C1213-811B-47EB-95CD-9708E8FF960C}" type="sibTrans" cxnId="{78288D1D-95FF-4408-9380-8CF730A58126}">
      <dgm:prSet/>
      <dgm:spPr/>
      <dgm:t>
        <a:bodyPr/>
        <a:lstStyle/>
        <a:p>
          <a:endParaRPr lang="es-EC"/>
        </a:p>
      </dgm:t>
    </dgm:pt>
    <dgm:pt modelId="{FDFA0371-1978-4DB0-BA03-AD27EDB56CEF}" type="pres">
      <dgm:prSet presAssocID="{3BB2D1D1-28DF-4197-8B60-D4EFAF60A8A3}" presName="Name0" presStyleCnt="0">
        <dgm:presLayoutVars>
          <dgm:chMax val="7"/>
          <dgm:chPref val="7"/>
          <dgm:dir/>
          <dgm:animLvl val="lvl"/>
        </dgm:presLayoutVars>
      </dgm:prSet>
      <dgm:spPr/>
      <dgm:t>
        <a:bodyPr/>
        <a:lstStyle/>
        <a:p>
          <a:endParaRPr lang="es-EC"/>
        </a:p>
      </dgm:t>
    </dgm:pt>
    <dgm:pt modelId="{0265969C-B8C7-4459-B3F7-46610D3EA48E}" type="pres">
      <dgm:prSet presAssocID="{19F7D1A5-EBA4-4833-B3DE-2E75944E1941}" presName="Accent1" presStyleCnt="0"/>
      <dgm:spPr/>
    </dgm:pt>
    <dgm:pt modelId="{33C14F12-51F7-46B6-B6A6-7F3FAB988E8A}" type="pres">
      <dgm:prSet presAssocID="{19F7D1A5-EBA4-4833-B3DE-2E75944E1941}" presName="Accent" presStyleLbl="node1" presStyleIdx="0" presStyleCnt="3"/>
      <dgm:spPr/>
    </dgm:pt>
    <dgm:pt modelId="{1C6F235A-E364-4DAB-8469-02F0A156EF7D}" type="pres">
      <dgm:prSet presAssocID="{19F7D1A5-EBA4-4833-B3DE-2E75944E1941}" presName="Parent1" presStyleLbl="revTx" presStyleIdx="0" presStyleCnt="3" custScaleY="90325">
        <dgm:presLayoutVars>
          <dgm:chMax val="1"/>
          <dgm:chPref val="1"/>
          <dgm:bulletEnabled val="1"/>
        </dgm:presLayoutVars>
      </dgm:prSet>
      <dgm:spPr/>
      <dgm:t>
        <a:bodyPr/>
        <a:lstStyle/>
        <a:p>
          <a:endParaRPr lang="es-EC"/>
        </a:p>
      </dgm:t>
    </dgm:pt>
    <dgm:pt modelId="{35714706-861E-440C-A50C-D29180899094}" type="pres">
      <dgm:prSet presAssocID="{821D7FA5-FF74-47EF-A4AC-1186B6483D69}" presName="Accent2" presStyleCnt="0"/>
      <dgm:spPr/>
    </dgm:pt>
    <dgm:pt modelId="{3AAD8B95-96F6-40AD-BB47-C3A073A934CB}" type="pres">
      <dgm:prSet presAssocID="{821D7FA5-FF74-47EF-A4AC-1186B6483D69}" presName="Accent" presStyleLbl="node1" presStyleIdx="1" presStyleCnt="3"/>
      <dgm:spPr/>
    </dgm:pt>
    <dgm:pt modelId="{BFC62043-DEEB-4691-9680-B14174952C83}" type="pres">
      <dgm:prSet presAssocID="{821D7FA5-FF74-47EF-A4AC-1186B6483D69}" presName="Parent2" presStyleLbl="revTx" presStyleIdx="1" presStyleCnt="3">
        <dgm:presLayoutVars>
          <dgm:chMax val="1"/>
          <dgm:chPref val="1"/>
          <dgm:bulletEnabled val="1"/>
        </dgm:presLayoutVars>
      </dgm:prSet>
      <dgm:spPr/>
      <dgm:t>
        <a:bodyPr/>
        <a:lstStyle/>
        <a:p>
          <a:endParaRPr lang="es-EC"/>
        </a:p>
      </dgm:t>
    </dgm:pt>
    <dgm:pt modelId="{D37F9C87-0C28-4194-8665-0A5466D8CE52}" type="pres">
      <dgm:prSet presAssocID="{F34CE75A-591F-43F0-8BD2-19D9F1D83C54}" presName="Accent3" presStyleCnt="0"/>
      <dgm:spPr/>
    </dgm:pt>
    <dgm:pt modelId="{790810B4-E8F2-40C0-A6B9-580EE90DDD6E}" type="pres">
      <dgm:prSet presAssocID="{F34CE75A-591F-43F0-8BD2-19D9F1D83C54}" presName="Accent" presStyleLbl="node1" presStyleIdx="2" presStyleCnt="3"/>
      <dgm:spPr/>
    </dgm:pt>
    <dgm:pt modelId="{AD9D8CFE-2744-4EAF-8FF4-A9C210CBFB77}" type="pres">
      <dgm:prSet presAssocID="{F34CE75A-591F-43F0-8BD2-19D9F1D83C54}" presName="Parent3" presStyleLbl="revTx" presStyleIdx="2" presStyleCnt="3">
        <dgm:presLayoutVars>
          <dgm:chMax val="1"/>
          <dgm:chPref val="1"/>
          <dgm:bulletEnabled val="1"/>
        </dgm:presLayoutVars>
      </dgm:prSet>
      <dgm:spPr/>
      <dgm:t>
        <a:bodyPr/>
        <a:lstStyle/>
        <a:p>
          <a:endParaRPr lang="es-EC"/>
        </a:p>
      </dgm:t>
    </dgm:pt>
  </dgm:ptLst>
  <dgm:cxnLst>
    <dgm:cxn modelId="{84DE261E-3822-4FC0-81F6-072E1CEC200A}" type="presOf" srcId="{3BB2D1D1-28DF-4197-8B60-D4EFAF60A8A3}" destId="{FDFA0371-1978-4DB0-BA03-AD27EDB56CEF}" srcOrd="0" destOrd="0" presId="urn:microsoft.com/office/officeart/2009/layout/CircleArrowProcess"/>
    <dgm:cxn modelId="{09022EF8-EBD2-41CF-9396-446DF48E13F4}" type="presOf" srcId="{F34CE75A-591F-43F0-8BD2-19D9F1D83C54}" destId="{AD9D8CFE-2744-4EAF-8FF4-A9C210CBFB77}" srcOrd="0" destOrd="0" presId="urn:microsoft.com/office/officeart/2009/layout/CircleArrowProcess"/>
    <dgm:cxn modelId="{BD968545-48ED-4070-9AC5-556B131F2658}" type="presOf" srcId="{821D7FA5-FF74-47EF-A4AC-1186B6483D69}" destId="{BFC62043-DEEB-4691-9680-B14174952C83}" srcOrd="0" destOrd="0" presId="urn:microsoft.com/office/officeart/2009/layout/CircleArrowProcess"/>
    <dgm:cxn modelId="{EC76EC36-242E-4C0E-9549-B95A921E99B7}" srcId="{3BB2D1D1-28DF-4197-8B60-D4EFAF60A8A3}" destId="{821D7FA5-FF74-47EF-A4AC-1186B6483D69}" srcOrd="1" destOrd="0" parTransId="{FC8B3617-4875-46FB-8CEF-BD5E3423838A}" sibTransId="{1CF87EDE-CB72-4278-841D-F3DBE4940D17}"/>
    <dgm:cxn modelId="{78288D1D-95FF-4408-9380-8CF730A58126}" srcId="{3BB2D1D1-28DF-4197-8B60-D4EFAF60A8A3}" destId="{F34CE75A-591F-43F0-8BD2-19D9F1D83C54}" srcOrd="2" destOrd="0" parTransId="{7E73E93E-5893-4C8B-A1EB-77CA39A8C9B2}" sibTransId="{389C1213-811B-47EB-95CD-9708E8FF960C}"/>
    <dgm:cxn modelId="{55F3C6AE-E920-420C-9983-5339FB5C38FA}" type="presOf" srcId="{19F7D1A5-EBA4-4833-B3DE-2E75944E1941}" destId="{1C6F235A-E364-4DAB-8469-02F0A156EF7D}" srcOrd="0" destOrd="0" presId="urn:microsoft.com/office/officeart/2009/layout/CircleArrowProcess"/>
    <dgm:cxn modelId="{7FEC7B37-476F-44E4-9B27-C6CEDAF8266D}" srcId="{3BB2D1D1-28DF-4197-8B60-D4EFAF60A8A3}" destId="{19F7D1A5-EBA4-4833-B3DE-2E75944E1941}" srcOrd="0" destOrd="0" parTransId="{5E4DE7D4-3E44-4707-BF34-2AE1A0DB9CD4}" sibTransId="{585F37BA-7AC4-4AC5-AD8D-72AD89D6B4A8}"/>
    <dgm:cxn modelId="{C926E7B4-F91D-423D-BBB7-0C2157BDE70F}" type="presParOf" srcId="{FDFA0371-1978-4DB0-BA03-AD27EDB56CEF}" destId="{0265969C-B8C7-4459-B3F7-46610D3EA48E}" srcOrd="0" destOrd="0" presId="urn:microsoft.com/office/officeart/2009/layout/CircleArrowProcess"/>
    <dgm:cxn modelId="{1E962A92-28CA-427D-9A11-8D6623EA08EC}" type="presParOf" srcId="{0265969C-B8C7-4459-B3F7-46610D3EA48E}" destId="{33C14F12-51F7-46B6-B6A6-7F3FAB988E8A}" srcOrd="0" destOrd="0" presId="urn:microsoft.com/office/officeart/2009/layout/CircleArrowProcess"/>
    <dgm:cxn modelId="{B8BA68F5-286A-4F2B-9DDA-2BFF2128D7A0}" type="presParOf" srcId="{FDFA0371-1978-4DB0-BA03-AD27EDB56CEF}" destId="{1C6F235A-E364-4DAB-8469-02F0A156EF7D}" srcOrd="1" destOrd="0" presId="urn:microsoft.com/office/officeart/2009/layout/CircleArrowProcess"/>
    <dgm:cxn modelId="{C891EB85-3772-4944-B62B-9A8E16CC3C31}" type="presParOf" srcId="{FDFA0371-1978-4DB0-BA03-AD27EDB56CEF}" destId="{35714706-861E-440C-A50C-D29180899094}" srcOrd="2" destOrd="0" presId="urn:microsoft.com/office/officeart/2009/layout/CircleArrowProcess"/>
    <dgm:cxn modelId="{8B207178-086A-461B-ABD2-A2DDDE3410F1}" type="presParOf" srcId="{35714706-861E-440C-A50C-D29180899094}" destId="{3AAD8B95-96F6-40AD-BB47-C3A073A934CB}" srcOrd="0" destOrd="0" presId="urn:microsoft.com/office/officeart/2009/layout/CircleArrowProcess"/>
    <dgm:cxn modelId="{E0D7B059-FE08-45D6-8209-850131046B21}" type="presParOf" srcId="{FDFA0371-1978-4DB0-BA03-AD27EDB56CEF}" destId="{BFC62043-DEEB-4691-9680-B14174952C83}" srcOrd="3" destOrd="0" presId="urn:microsoft.com/office/officeart/2009/layout/CircleArrowProcess"/>
    <dgm:cxn modelId="{B4AC04B0-FD59-49D3-A7E9-904692A00A52}" type="presParOf" srcId="{FDFA0371-1978-4DB0-BA03-AD27EDB56CEF}" destId="{D37F9C87-0C28-4194-8665-0A5466D8CE52}" srcOrd="4" destOrd="0" presId="urn:microsoft.com/office/officeart/2009/layout/CircleArrowProcess"/>
    <dgm:cxn modelId="{4329907B-8149-452E-860B-BC7AD7105382}" type="presParOf" srcId="{D37F9C87-0C28-4194-8665-0A5466D8CE52}" destId="{790810B4-E8F2-40C0-A6B9-580EE90DDD6E}" srcOrd="0" destOrd="0" presId="urn:microsoft.com/office/officeart/2009/layout/CircleArrowProcess"/>
    <dgm:cxn modelId="{2A6BFA7A-3214-46EE-9691-D6ECD55B990E}" type="presParOf" srcId="{FDFA0371-1978-4DB0-BA03-AD27EDB56CEF}" destId="{AD9D8CFE-2744-4EAF-8FF4-A9C210CBFB77}" srcOrd="5" destOrd="0" presId="urn:microsoft.com/office/officeart/2009/layout/CircleArrow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97B2AD-11CD-43C6-AC6D-EF3B549379E1}" type="doc">
      <dgm:prSet loTypeId="urn:microsoft.com/office/officeart/2005/8/layout/hList9" loCatId="list" qsTypeId="urn:microsoft.com/office/officeart/2005/8/quickstyle/3d1" qsCatId="3D" csTypeId="urn:microsoft.com/office/officeart/2005/8/colors/colorful2" csCatId="colorful" phldr="1"/>
      <dgm:spPr/>
      <dgm:t>
        <a:bodyPr/>
        <a:lstStyle/>
        <a:p>
          <a:endParaRPr lang="es-EC"/>
        </a:p>
      </dgm:t>
    </dgm:pt>
    <dgm:pt modelId="{3B041134-6D3D-4CDD-9D43-5768118A1473}">
      <dgm:prSet phldrT="[Texto]"/>
      <dgm:spPr/>
      <dgm:t>
        <a:bodyPr/>
        <a:lstStyle/>
        <a:p>
          <a:r>
            <a:rPr lang="es-EC" dirty="0" smtClean="0"/>
            <a:t>GENERAL</a:t>
          </a:r>
          <a:endParaRPr lang="es-EC" dirty="0"/>
        </a:p>
      </dgm:t>
    </dgm:pt>
    <dgm:pt modelId="{A7F82F50-2E84-4BCC-BB29-8C9A5468C074}" type="parTrans" cxnId="{3A00D454-47D7-4F7A-B01D-551E2AF86D37}">
      <dgm:prSet/>
      <dgm:spPr/>
      <dgm:t>
        <a:bodyPr/>
        <a:lstStyle/>
        <a:p>
          <a:endParaRPr lang="es-EC"/>
        </a:p>
      </dgm:t>
    </dgm:pt>
    <dgm:pt modelId="{6B3D3500-5C4B-474B-A266-1A1F22C105AC}" type="sibTrans" cxnId="{3A00D454-47D7-4F7A-B01D-551E2AF86D37}">
      <dgm:prSet/>
      <dgm:spPr/>
      <dgm:t>
        <a:bodyPr/>
        <a:lstStyle/>
        <a:p>
          <a:endParaRPr lang="es-EC"/>
        </a:p>
      </dgm:t>
    </dgm:pt>
    <dgm:pt modelId="{6E43FC6B-EB3E-4454-B2B4-C26C45FC0C9C}">
      <dgm:prSet phldrT="[Texto]" custT="1"/>
      <dgm:spPr/>
      <dgm:t>
        <a:bodyPr/>
        <a:lstStyle/>
        <a:p>
          <a:r>
            <a:rPr lang="es-ES" sz="1800" dirty="0" smtClean="0"/>
            <a:t>Establecer  los niveles de intercambio gaseoso,</a:t>
          </a:r>
          <a:r>
            <a:rPr lang="es-EC" sz="1800" dirty="0" smtClean="0"/>
            <a:t> respuestas cardiacas y metabólicas</a:t>
          </a:r>
          <a:r>
            <a:rPr lang="es-ES" sz="1800" dirty="0" smtClean="0"/>
            <a:t>  en altura, de los deportistas cadetes  de pentatlón militar</a:t>
          </a:r>
          <a:endParaRPr lang="es-EC" sz="1800" dirty="0"/>
        </a:p>
      </dgm:t>
    </dgm:pt>
    <dgm:pt modelId="{99BF81F7-F422-4CCA-B337-9A89CBB89A54}" type="parTrans" cxnId="{1BC57D3F-8F3C-4234-A58A-77725DF5691C}">
      <dgm:prSet/>
      <dgm:spPr/>
      <dgm:t>
        <a:bodyPr/>
        <a:lstStyle/>
        <a:p>
          <a:endParaRPr lang="es-EC"/>
        </a:p>
      </dgm:t>
    </dgm:pt>
    <dgm:pt modelId="{5CFF02F2-E2B2-4A03-BE51-D90AE22FB034}" type="sibTrans" cxnId="{1BC57D3F-8F3C-4234-A58A-77725DF5691C}">
      <dgm:prSet/>
      <dgm:spPr/>
      <dgm:t>
        <a:bodyPr/>
        <a:lstStyle/>
        <a:p>
          <a:endParaRPr lang="es-EC"/>
        </a:p>
      </dgm:t>
    </dgm:pt>
    <dgm:pt modelId="{2938460F-9E3E-47D3-A4E6-D1BD47142FE3}">
      <dgm:prSet phldrT="[Texto]"/>
      <dgm:spPr/>
      <dgm:t>
        <a:bodyPr/>
        <a:lstStyle/>
        <a:p>
          <a:r>
            <a:rPr lang="es-EC" dirty="0" smtClean="0"/>
            <a:t>ESPECÍFICOS</a:t>
          </a:r>
          <a:endParaRPr lang="es-EC" dirty="0"/>
        </a:p>
      </dgm:t>
    </dgm:pt>
    <dgm:pt modelId="{AF6B083B-6080-4AA2-B31E-5194814491CE}" type="parTrans" cxnId="{8D6A5C0E-C1BF-4871-9CC3-967C64AFF6A3}">
      <dgm:prSet/>
      <dgm:spPr/>
      <dgm:t>
        <a:bodyPr/>
        <a:lstStyle/>
        <a:p>
          <a:endParaRPr lang="es-EC"/>
        </a:p>
      </dgm:t>
    </dgm:pt>
    <dgm:pt modelId="{502D7790-EBEC-40F1-88AF-55DC18CB4448}" type="sibTrans" cxnId="{8D6A5C0E-C1BF-4871-9CC3-967C64AFF6A3}">
      <dgm:prSet/>
      <dgm:spPr/>
      <dgm:t>
        <a:bodyPr/>
        <a:lstStyle/>
        <a:p>
          <a:endParaRPr lang="es-EC"/>
        </a:p>
      </dgm:t>
    </dgm:pt>
    <dgm:pt modelId="{7A3BA071-2380-447F-89C8-4E8ED2510B53}">
      <dgm:prSet phldrT="[Texto]"/>
      <dgm:spPr/>
      <dgm:t>
        <a:bodyPr/>
        <a:lstStyle/>
        <a:p>
          <a:r>
            <a:rPr lang="es-ES" dirty="0" smtClean="0"/>
            <a:t>-Analizar el comportamiento del intercambio gaseoso </a:t>
          </a:r>
        </a:p>
        <a:p>
          <a:r>
            <a:rPr lang="es-ES" dirty="0" smtClean="0"/>
            <a:t>-Analizar el comportamiento cardiaco </a:t>
          </a:r>
        </a:p>
        <a:p>
          <a:r>
            <a:rPr lang="es-ES" dirty="0" smtClean="0"/>
            <a:t>-Analizar el comportamiento del ácido láctico </a:t>
          </a:r>
          <a:endParaRPr lang="es-EC" dirty="0"/>
        </a:p>
      </dgm:t>
    </dgm:pt>
    <dgm:pt modelId="{6735E3E9-55A0-4691-8FE2-0B9B5820701C}" type="parTrans" cxnId="{E9724B63-E7BB-484D-A997-0A5776A3D002}">
      <dgm:prSet/>
      <dgm:spPr/>
      <dgm:t>
        <a:bodyPr/>
        <a:lstStyle/>
        <a:p>
          <a:endParaRPr lang="es-EC"/>
        </a:p>
      </dgm:t>
    </dgm:pt>
    <dgm:pt modelId="{CA785024-5F8D-402D-B23E-A85E53421A84}" type="sibTrans" cxnId="{E9724B63-E7BB-484D-A997-0A5776A3D002}">
      <dgm:prSet/>
      <dgm:spPr/>
      <dgm:t>
        <a:bodyPr/>
        <a:lstStyle/>
        <a:p>
          <a:endParaRPr lang="es-EC"/>
        </a:p>
      </dgm:t>
    </dgm:pt>
    <dgm:pt modelId="{1019A039-E68A-45C3-A2F4-B1FD9936E9B9}">
      <dgm:prSet phldrT="[Texto]" custT="1"/>
      <dgm:spPr/>
      <dgm:t>
        <a:bodyPr/>
        <a:lstStyle/>
        <a:p>
          <a:r>
            <a:rPr lang="es-ES" sz="1200" dirty="0" smtClean="0"/>
            <a:t>-</a:t>
          </a:r>
          <a:r>
            <a:rPr lang="es-ES" sz="1800" dirty="0" smtClean="0"/>
            <a:t>Determinar los umbrales individuales </a:t>
          </a:r>
        </a:p>
        <a:p>
          <a:r>
            <a:rPr lang="es-ES" sz="1800" smtClean="0"/>
            <a:t>-</a:t>
          </a:r>
          <a:r>
            <a:rPr lang="es-ES" sz="1800" dirty="0" smtClean="0"/>
            <a:t>Obtener un modelo de resultados fisiológicos </a:t>
          </a:r>
        </a:p>
        <a:p>
          <a:endParaRPr lang="es-EC" sz="1800" dirty="0"/>
        </a:p>
      </dgm:t>
    </dgm:pt>
    <dgm:pt modelId="{5FD629DA-C1C0-4158-8F5B-6CCEB622F1E1}" type="parTrans" cxnId="{8E189FFC-B2E3-4B11-8A56-CC28728193A3}">
      <dgm:prSet/>
      <dgm:spPr/>
      <dgm:t>
        <a:bodyPr/>
        <a:lstStyle/>
        <a:p>
          <a:endParaRPr lang="es-EC"/>
        </a:p>
      </dgm:t>
    </dgm:pt>
    <dgm:pt modelId="{11840EE4-C804-42F4-85AD-A287B0C9A1F2}" type="sibTrans" cxnId="{8E189FFC-B2E3-4B11-8A56-CC28728193A3}">
      <dgm:prSet/>
      <dgm:spPr/>
      <dgm:t>
        <a:bodyPr/>
        <a:lstStyle/>
        <a:p>
          <a:endParaRPr lang="es-EC"/>
        </a:p>
      </dgm:t>
    </dgm:pt>
    <dgm:pt modelId="{E7A77EB4-A164-49E8-92DD-EBEF8B7953F1}" type="pres">
      <dgm:prSet presAssocID="{C597B2AD-11CD-43C6-AC6D-EF3B549379E1}" presName="list" presStyleCnt="0">
        <dgm:presLayoutVars>
          <dgm:dir/>
          <dgm:animLvl val="lvl"/>
        </dgm:presLayoutVars>
      </dgm:prSet>
      <dgm:spPr/>
      <dgm:t>
        <a:bodyPr/>
        <a:lstStyle/>
        <a:p>
          <a:endParaRPr lang="es-EC"/>
        </a:p>
      </dgm:t>
    </dgm:pt>
    <dgm:pt modelId="{09F19FC2-1FF1-4F11-BBAA-DDA3599A2393}" type="pres">
      <dgm:prSet presAssocID="{3B041134-6D3D-4CDD-9D43-5768118A1473}" presName="posSpace" presStyleCnt="0"/>
      <dgm:spPr/>
    </dgm:pt>
    <dgm:pt modelId="{19B51C8C-D327-4234-BCA1-6568026FE0F6}" type="pres">
      <dgm:prSet presAssocID="{3B041134-6D3D-4CDD-9D43-5768118A1473}" presName="vertFlow" presStyleCnt="0"/>
      <dgm:spPr/>
    </dgm:pt>
    <dgm:pt modelId="{F299D829-4A7E-441F-8273-6CD3807B2851}" type="pres">
      <dgm:prSet presAssocID="{3B041134-6D3D-4CDD-9D43-5768118A1473}" presName="topSpace" presStyleCnt="0"/>
      <dgm:spPr/>
    </dgm:pt>
    <dgm:pt modelId="{7A858D90-3F5F-408C-B8B8-436B93CD58B7}" type="pres">
      <dgm:prSet presAssocID="{3B041134-6D3D-4CDD-9D43-5768118A1473}" presName="firstComp" presStyleCnt="0"/>
      <dgm:spPr/>
    </dgm:pt>
    <dgm:pt modelId="{9548EB90-BF36-4FA6-96F6-3E652F58F197}" type="pres">
      <dgm:prSet presAssocID="{3B041134-6D3D-4CDD-9D43-5768118A1473}" presName="firstChild" presStyleLbl="bgAccFollowNode1" presStyleIdx="0" presStyleCnt="3" custScaleX="139572" custScaleY="202363" custLinFactNeighborX="-26746" custLinFactNeighborY="25758"/>
      <dgm:spPr/>
      <dgm:t>
        <a:bodyPr/>
        <a:lstStyle/>
        <a:p>
          <a:endParaRPr lang="es-EC"/>
        </a:p>
      </dgm:t>
    </dgm:pt>
    <dgm:pt modelId="{B34683BD-1310-480E-9A2E-DFB1810DC47D}" type="pres">
      <dgm:prSet presAssocID="{3B041134-6D3D-4CDD-9D43-5768118A1473}" presName="firstChildTx" presStyleLbl="bgAccFollowNode1" presStyleIdx="0" presStyleCnt="3">
        <dgm:presLayoutVars>
          <dgm:bulletEnabled val="1"/>
        </dgm:presLayoutVars>
      </dgm:prSet>
      <dgm:spPr/>
      <dgm:t>
        <a:bodyPr/>
        <a:lstStyle/>
        <a:p>
          <a:endParaRPr lang="es-EC"/>
        </a:p>
      </dgm:t>
    </dgm:pt>
    <dgm:pt modelId="{51F4AC4C-9621-40DC-A155-58E4D339F99E}" type="pres">
      <dgm:prSet presAssocID="{3B041134-6D3D-4CDD-9D43-5768118A1473}" presName="negSpace" presStyleCnt="0"/>
      <dgm:spPr/>
    </dgm:pt>
    <dgm:pt modelId="{DFFC8DC9-ADB1-4FF4-A3EF-974366395B20}" type="pres">
      <dgm:prSet presAssocID="{3B041134-6D3D-4CDD-9D43-5768118A1473}" presName="circle" presStyleLbl="node1" presStyleIdx="0" presStyleCnt="2" custLinFactNeighborX="-84701" custLinFactNeighborY="-6100"/>
      <dgm:spPr/>
      <dgm:t>
        <a:bodyPr/>
        <a:lstStyle/>
        <a:p>
          <a:endParaRPr lang="es-EC"/>
        </a:p>
      </dgm:t>
    </dgm:pt>
    <dgm:pt modelId="{9F120D0E-12EB-4868-9509-CBA76C6A3AC4}" type="pres">
      <dgm:prSet presAssocID="{6B3D3500-5C4B-474B-A266-1A1F22C105AC}" presName="transSpace" presStyleCnt="0"/>
      <dgm:spPr/>
    </dgm:pt>
    <dgm:pt modelId="{B5483958-E86C-40EC-9E7E-7B472A3DBCF6}" type="pres">
      <dgm:prSet presAssocID="{2938460F-9E3E-47D3-A4E6-D1BD47142FE3}" presName="posSpace" presStyleCnt="0"/>
      <dgm:spPr/>
    </dgm:pt>
    <dgm:pt modelId="{6C721FE5-942E-4968-BCA8-426C4C8DDD3A}" type="pres">
      <dgm:prSet presAssocID="{2938460F-9E3E-47D3-A4E6-D1BD47142FE3}" presName="vertFlow" presStyleCnt="0"/>
      <dgm:spPr/>
    </dgm:pt>
    <dgm:pt modelId="{E6D7C73C-154D-4548-B9A2-7A065F4959AC}" type="pres">
      <dgm:prSet presAssocID="{2938460F-9E3E-47D3-A4E6-D1BD47142FE3}" presName="topSpace" presStyleCnt="0"/>
      <dgm:spPr/>
    </dgm:pt>
    <dgm:pt modelId="{96513958-6F03-4835-9B22-67087FF15258}" type="pres">
      <dgm:prSet presAssocID="{2938460F-9E3E-47D3-A4E6-D1BD47142FE3}" presName="firstComp" presStyleCnt="0"/>
      <dgm:spPr/>
    </dgm:pt>
    <dgm:pt modelId="{4FD82B2A-5BB8-45FC-A108-B88DE59A3E70}" type="pres">
      <dgm:prSet presAssocID="{2938460F-9E3E-47D3-A4E6-D1BD47142FE3}" presName="firstChild" presStyleLbl="bgAccFollowNode1" presStyleIdx="1" presStyleCnt="3" custScaleX="121755" custScaleY="153707" custLinFactNeighborX="-22008" custLinFactNeighborY="-34105"/>
      <dgm:spPr/>
      <dgm:t>
        <a:bodyPr/>
        <a:lstStyle/>
        <a:p>
          <a:endParaRPr lang="es-EC"/>
        </a:p>
      </dgm:t>
    </dgm:pt>
    <dgm:pt modelId="{87F6CC51-178F-4B99-8E8C-86176CACCAD6}" type="pres">
      <dgm:prSet presAssocID="{2938460F-9E3E-47D3-A4E6-D1BD47142FE3}" presName="firstChildTx" presStyleLbl="bgAccFollowNode1" presStyleIdx="1" presStyleCnt="3">
        <dgm:presLayoutVars>
          <dgm:bulletEnabled val="1"/>
        </dgm:presLayoutVars>
      </dgm:prSet>
      <dgm:spPr/>
      <dgm:t>
        <a:bodyPr/>
        <a:lstStyle/>
        <a:p>
          <a:endParaRPr lang="es-EC"/>
        </a:p>
      </dgm:t>
    </dgm:pt>
    <dgm:pt modelId="{F10723A1-451A-486C-A733-59C8ED65D8DC}" type="pres">
      <dgm:prSet presAssocID="{1019A039-E68A-45C3-A2F4-B1FD9936E9B9}" presName="comp" presStyleCnt="0"/>
      <dgm:spPr/>
    </dgm:pt>
    <dgm:pt modelId="{17EB4807-AEC3-414A-BB76-820683B50052}" type="pres">
      <dgm:prSet presAssocID="{1019A039-E68A-45C3-A2F4-B1FD9936E9B9}" presName="child" presStyleLbl="bgAccFollowNode1" presStyleIdx="2" presStyleCnt="3" custScaleX="134157" custScaleY="233852" custLinFactNeighborX="-21760" custLinFactNeighborY="-26181"/>
      <dgm:spPr/>
      <dgm:t>
        <a:bodyPr/>
        <a:lstStyle/>
        <a:p>
          <a:endParaRPr lang="es-EC"/>
        </a:p>
      </dgm:t>
    </dgm:pt>
    <dgm:pt modelId="{FF0F42B7-0A37-4C72-87D9-8C7EEE8E27DC}" type="pres">
      <dgm:prSet presAssocID="{1019A039-E68A-45C3-A2F4-B1FD9936E9B9}" presName="childTx" presStyleLbl="bgAccFollowNode1" presStyleIdx="2" presStyleCnt="3">
        <dgm:presLayoutVars>
          <dgm:bulletEnabled val="1"/>
        </dgm:presLayoutVars>
      </dgm:prSet>
      <dgm:spPr/>
      <dgm:t>
        <a:bodyPr/>
        <a:lstStyle/>
        <a:p>
          <a:endParaRPr lang="es-EC"/>
        </a:p>
      </dgm:t>
    </dgm:pt>
    <dgm:pt modelId="{077F66FD-3269-4B6C-B3DC-0DC9701CD731}" type="pres">
      <dgm:prSet presAssocID="{2938460F-9E3E-47D3-A4E6-D1BD47142FE3}" presName="negSpace" presStyleCnt="0"/>
      <dgm:spPr/>
    </dgm:pt>
    <dgm:pt modelId="{2F307EA1-F696-4860-8EA2-4FECC32AC0D5}" type="pres">
      <dgm:prSet presAssocID="{2938460F-9E3E-47D3-A4E6-D1BD47142FE3}" presName="circle" presStyleLbl="node1" presStyleIdx="1" presStyleCnt="2" custLinFactNeighborX="-72874" custLinFactNeighborY="-111"/>
      <dgm:spPr/>
      <dgm:t>
        <a:bodyPr/>
        <a:lstStyle/>
        <a:p>
          <a:endParaRPr lang="es-EC"/>
        </a:p>
      </dgm:t>
    </dgm:pt>
  </dgm:ptLst>
  <dgm:cxnLst>
    <dgm:cxn modelId="{E9724B63-E7BB-484D-A997-0A5776A3D002}" srcId="{2938460F-9E3E-47D3-A4E6-D1BD47142FE3}" destId="{7A3BA071-2380-447F-89C8-4E8ED2510B53}" srcOrd="0" destOrd="0" parTransId="{6735E3E9-55A0-4691-8FE2-0B9B5820701C}" sibTransId="{CA785024-5F8D-402D-B23E-A85E53421A84}"/>
    <dgm:cxn modelId="{CAA03914-341F-411E-8388-14EE9F7128D4}" type="presOf" srcId="{6E43FC6B-EB3E-4454-B2B4-C26C45FC0C9C}" destId="{9548EB90-BF36-4FA6-96F6-3E652F58F197}" srcOrd="0" destOrd="0" presId="urn:microsoft.com/office/officeart/2005/8/layout/hList9"/>
    <dgm:cxn modelId="{BA9B5C9A-8C5F-41C4-8ECF-317E476F6BD3}" type="presOf" srcId="{C597B2AD-11CD-43C6-AC6D-EF3B549379E1}" destId="{E7A77EB4-A164-49E8-92DD-EBEF8B7953F1}" srcOrd="0" destOrd="0" presId="urn:microsoft.com/office/officeart/2005/8/layout/hList9"/>
    <dgm:cxn modelId="{8E189FFC-B2E3-4B11-8A56-CC28728193A3}" srcId="{2938460F-9E3E-47D3-A4E6-D1BD47142FE3}" destId="{1019A039-E68A-45C3-A2F4-B1FD9936E9B9}" srcOrd="1" destOrd="0" parTransId="{5FD629DA-C1C0-4158-8F5B-6CCEB622F1E1}" sibTransId="{11840EE4-C804-42F4-85AD-A287B0C9A1F2}"/>
    <dgm:cxn modelId="{EAD9C21C-45D8-422C-8B8A-3086FDC9E93D}" type="presOf" srcId="{6E43FC6B-EB3E-4454-B2B4-C26C45FC0C9C}" destId="{B34683BD-1310-480E-9A2E-DFB1810DC47D}" srcOrd="1" destOrd="0" presId="urn:microsoft.com/office/officeart/2005/8/layout/hList9"/>
    <dgm:cxn modelId="{3A00D454-47D7-4F7A-B01D-551E2AF86D37}" srcId="{C597B2AD-11CD-43C6-AC6D-EF3B549379E1}" destId="{3B041134-6D3D-4CDD-9D43-5768118A1473}" srcOrd="0" destOrd="0" parTransId="{A7F82F50-2E84-4BCC-BB29-8C9A5468C074}" sibTransId="{6B3D3500-5C4B-474B-A266-1A1F22C105AC}"/>
    <dgm:cxn modelId="{12014FE7-4ACF-46B2-A792-6F6557E77953}" type="presOf" srcId="{3B041134-6D3D-4CDD-9D43-5768118A1473}" destId="{DFFC8DC9-ADB1-4FF4-A3EF-974366395B20}" srcOrd="0" destOrd="0" presId="urn:microsoft.com/office/officeart/2005/8/layout/hList9"/>
    <dgm:cxn modelId="{F91FC9E9-EDC8-4BBA-8374-3126BDC47CEF}" type="presOf" srcId="{2938460F-9E3E-47D3-A4E6-D1BD47142FE3}" destId="{2F307EA1-F696-4860-8EA2-4FECC32AC0D5}" srcOrd="0" destOrd="0" presId="urn:microsoft.com/office/officeart/2005/8/layout/hList9"/>
    <dgm:cxn modelId="{1577FBB2-5110-4A94-A94A-1C7C9F2FB0C9}" type="presOf" srcId="{1019A039-E68A-45C3-A2F4-B1FD9936E9B9}" destId="{17EB4807-AEC3-414A-BB76-820683B50052}" srcOrd="0" destOrd="0" presId="urn:microsoft.com/office/officeart/2005/8/layout/hList9"/>
    <dgm:cxn modelId="{8D6A5C0E-C1BF-4871-9CC3-967C64AFF6A3}" srcId="{C597B2AD-11CD-43C6-AC6D-EF3B549379E1}" destId="{2938460F-9E3E-47D3-A4E6-D1BD47142FE3}" srcOrd="1" destOrd="0" parTransId="{AF6B083B-6080-4AA2-B31E-5194814491CE}" sibTransId="{502D7790-EBEC-40F1-88AF-55DC18CB4448}"/>
    <dgm:cxn modelId="{C2FC4671-5BE4-4878-964F-7FC8B78E62B8}" type="presOf" srcId="{7A3BA071-2380-447F-89C8-4E8ED2510B53}" destId="{87F6CC51-178F-4B99-8E8C-86176CACCAD6}" srcOrd="1" destOrd="0" presId="urn:microsoft.com/office/officeart/2005/8/layout/hList9"/>
    <dgm:cxn modelId="{5EBDDC52-9D78-40E7-AEDE-861BD4C74585}" type="presOf" srcId="{7A3BA071-2380-447F-89C8-4E8ED2510B53}" destId="{4FD82B2A-5BB8-45FC-A108-B88DE59A3E70}" srcOrd="0" destOrd="0" presId="urn:microsoft.com/office/officeart/2005/8/layout/hList9"/>
    <dgm:cxn modelId="{032E9A91-A223-464C-942D-85EFDB0FD6A7}" type="presOf" srcId="{1019A039-E68A-45C3-A2F4-B1FD9936E9B9}" destId="{FF0F42B7-0A37-4C72-87D9-8C7EEE8E27DC}" srcOrd="1" destOrd="0" presId="urn:microsoft.com/office/officeart/2005/8/layout/hList9"/>
    <dgm:cxn modelId="{1BC57D3F-8F3C-4234-A58A-77725DF5691C}" srcId="{3B041134-6D3D-4CDD-9D43-5768118A1473}" destId="{6E43FC6B-EB3E-4454-B2B4-C26C45FC0C9C}" srcOrd="0" destOrd="0" parTransId="{99BF81F7-F422-4CCA-B337-9A89CBB89A54}" sibTransId="{5CFF02F2-E2B2-4A03-BE51-D90AE22FB034}"/>
    <dgm:cxn modelId="{2A4FA01A-C814-4383-851A-495164DEA35F}" type="presParOf" srcId="{E7A77EB4-A164-49E8-92DD-EBEF8B7953F1}" destId="{09F19FC2-1FF1-4F11-BBAA-DDA3599A2393}" srcOrd="0" destOrd="0" presId="urn:microsoft.com/office/officeart/2005/8/layout/hList9"/>
    <dgm:cxn modelId="{A6439CEC-F92A-4A9D-ACCD-403D621C8E83}" type="presParOf" srcId="{E7A77EB4-A164-49E8-92DD-EBEF8B7953F1}" destId="{19B51C8C-D327-4234-BCA1-6568026FE0F6}" srcOrd="1" destOrd="0" presId="urn:microsoft.com/office/officeart/2005/8/layout/hList9"/>
    <dgm:cxn modelId="{9824B65C-72C6-4A5F-93D0-57877C9C4D29}" type="presParOf" srcId="{19B51C8C-D327-4234-BCA1-6568026FE0F6}" destId="{F299D829-4A7E-441F-8273-6CD3807B2851}" srcOrd="0" destOrd="0" presId="urn:microsoft.com/office/officeart/2005/8/layout/hList9"/>
    <dgm:cxn modelId="{09C075F6-1263-46FC-96FA-B237525C1B96}" type="presParOf" srcId="{19B51C8C-D327-4234-BCA1-6568026FE0F6}" destId="{7A858D90-3F5F-408C-B8B8-436B93CD58B7}" srcOrd="1" destOrd="0" presId="urn:microsoft.com/office/officeart/2005/8/layout/hList9"/>
    <dgm:cxn modelId="{0B42CFE9-2564-4F9D-B8A9-6F3788DCFD2F}" type="presParOf" srcId="{7A858D90-3F5F-408C-B8B8-436B93CD58B7}" destId="{9548EB90-BF36-4FA6-96F6-3E652F58F197}" srcOrd="0" destOrd="0" presId="urn:microsoft.com/office/officeart/2005/8/layout/hList9"/>
    <dgm:cxn modelId="{373B5072-6969-428B-B96A-D06853CB3864}" type="presParOf" srcId="{7A858D90-3F5F-408C-B8B8-436B93CD58B7}" destId="{B34683BD-1310-480E-9A2E-DFB1810DC47D}" srcOrd="1" destOrd="0" presId="urn:microsoft.com/office/officeart/2005/8/layout/hList9"/>
    <dgm:cxn modelId="{8A201F85-9266-49B6-B418-F4E125925276}" type="presParOf" srcId="{E7A77EB4-A164-49E8-92DD-EBEF8B7953F1}" destId="{51F4AC4C-9621-40DC-A155-58E4D339F99E}" srcOrd="2" destOrd="0" presId="urn:microsoft.com/office/officeart/2005/8/layout/hList9"/>
    <dgm:cxn modelId="{06D1858C-4355-4BB6-B5B0-AF7AA3D9860A}" type="presParOf" srcId="{E7A77EB4-A164-49E8-92DD-EBEF8B7953F1}" destId="{DFFC8DC9-ADB1-4FF4-A3EF-974366395B20}" srcOrd="3" destOrd="0" presId="urn:microsoft.com/office/officeart/2005/8/layout/hList9"/>
    <dgm:cxn modelId="{E99C179E-D40C-4481-854D-FA2E9DF8F134}" type="presParOf" srcId="{E7A77EB4-A164-49E8-92DD-EBEF8B7953F1}" destId="{9F120D0E-12EB-4868-9509-CBA76C6A3AC4}" srcOrd="4" destOrd="0" presId="urn:microsoft.com/office/officeart/2005/8/layout/hList9"/>
    <dgm:cxn modelId="{B213D3F7-537E-4278-8CEB-F9428474E093}" type="presParOf" srcId="{E7A77EB4-A164-49E8-92DD-EBEF8B7953F1}" destId="{B5483958-E86C-40EC-9E7E-7B472A3DBCF6}" srcOrd="5" destOrd="0" presId="urn:microsoft.com/office/officeart/2005/8/layout/hList9"/>
    <dgm:cxn modelId="{464E3299-B950-46EF-8643-12DCC4284767}" type="presParOf" srcId="{E7A77EB4-A164-49E8-92DD-EBEF8B7953F1}" destId="{6C721FE5-942E-4968-BCA8-426C4C8DDD3A}" srcOrd="6" destOrd="0" presId="urn:microsoft.com/office/officeart/2005/8/layout/hList9"/>
    <dgm:cxn modelId="{402BD793-0B55-4249-B749-207E9728B8AE}" type="presParOf" srcId="{6C721FE5-942E-4968-BCA8-426C4C8DDD3A}" destId="{E6D7C73C-154D-4548-B9A2-7A065F4959AC}" srcOrd="0" destOrd="0" presId="urn:microsoft.com/office/officeart/2005/8/layout/hList9"/>
    <dgm:cxn modelId="{C0FEBDCD-3B23-4B4F-88AD-76C1FB93E56F}" type="presParOf" srcId="{6C721FE5-942E-4968-BCA8-426C4C8DDD3A}" destId="{96513958-6F03-4835-9B22-67087FF15258}" srcOrd="1" destOrd="0" presId="urn:microsoft.com/office/officeart/2005/8/layout/hList9"/>
    <dgm:cxn modelId="{DA6099C2-43E8-4DD5-89D8-7F874732C66B}" type="presParOf" srcId="{96513958-6F03-4835-9B22-67087FF15258}" destId="{4FD82B2A-5BB8-45FC-A108-B88DE59A3E70}" srcOrd="0" destOrd="0" presId="urn:microsoft.com/office/officeart/2005/8/layout/hList9"/>
    <dgm:cxn modelId="{01E835A4-E507-44E3-A317-8E14634D53B6}" type="presParOf" srcId="{96513958-6F03-4835-9B22-67087FF15258}" destId="{87F6CC51-178F-4B99-8E8C-86176CACCAD6}" srcOrd="1" destOrd="0" presId="urn:microsoft.com/office/officeart/2005/8/layout/hList9"/>
    <dgm:cxn modelId="{965B5A28-C48D-4C2C-A2D4-B1017D01BB31}" type="presParOf" srcId="{6C721FE5-942E-4968-BCA8-426C4C8DDD3A}" destId="{F10723A1-451A-486C-A733-59C8ED65D8DC}" srcOrd="2" destOrd="0" presId="urn:microsoft.com/office/officeart/2005/8/layout/hList9"/>
    <dgm:cxn modelId="{3A7FF099-1DAC-424D-BBAA-BDB18068B493}" type="presParOf" srcId="{F10723A1-451A-486C-A733-59C8ED65D8DC}" destId="{17EB4807-AEC3-414A-BB76-820683B50052}" srcOrd="0" destOrd="0" presId="urn:microsoft.com/office/officeart/2005/8/layout/hList9"/>
    <dgm:cxn modelId="{BDD6A9F5-83C9-4DEC-AC2A-589C2A3F87D9}" type="presParOf" srcId="{F10723A1-451A-486C-A733-59C8ED65D8DC}" destId="{FF0F42B7-0A37-4C72-87D9-8C7EEE8E27DC}" srcOrd="1" destOrd="0" presId="urn:microsoft.com/office/officeart/2005/8/layout/hList9"/>
    <dgm:cxn modelId="{525E3B95-E072-471A-9FCF-EF316AFCCD7F}" type="presParOf" srcId="{E7A77EB4-A164-49E8-92DD-EBEF8B7953F1}" destId="{077F66FD-3269-4B6C-B3DC-0DC9701CD731}" srcOrd="7" destOrd="0" presId="urn:microsoft.com/office/officeart/2005/8/layout/hList9"/>
    <dgm:cxn modelId="{20DC9A0F-23C1-498F-B7FC-884BE2CF6777}" type="presParOf" srcId="{E7A77EB4-A164-49E8-92DD-EBEF8B7953F1}" destId="{2F307EA1-F696-4860-8EA2-4FECC32AC0D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FE0F47-255A-4A6B-BE27-B3DD58CC4FF5}" type="doc">
      <dgm:prSet loTypeId="urn:microsoft.com/office/officeart/2005/8/layout/hierarchy4" loCatId="list" qsTypeId="urn:microsoft.com/office/officeart/2005/8/quickstyle/3d2" qsCatId="3D" csTypeId="urn:microsoft.com/office/officeart/2005/8/colors/colorful1" csCatId="colorful" phldr="1"/>
      <dgm:spPr/>
      <dgm:t>
        <a:bodyPr/>
        <a:lstStyle/>
        <a:p>
          <a:endParaRPr lang="es-EC"/>
        </a:p>
      </dgm:t>
    </dgm:pt>
    <dgm:pt modelId="{2C2720D0-8BDB-4F47-9118-7D155E22212C}">
      <dgm:prSet phldrT="[Texto]" custT="1"/>
      <dgm:spPr/>
      <dgm:t>
        <a:bodyPr/>
        <a:lstStyle/>
        <a:p>
          <a:r>
            <a:rPr lang="es-ES" sz="1800" b="1" dirty="0" smtClean="0"/>
            <a:t>SISTEMA RESPIRATORIO</a:t>
          </a:r>
          <a:endParaRPr lang="es-EC" sz="1800" dirty="0"/>
        </a:p>
      </dgm:t>
    </dgm:pt>
    <dgm:pt modelId="{5C4F0239-FB99-487F-8A75-F98111138AAA}" type="parTrans" cxnId="{6F5C3E56-B4BB-4983-9783-091626B99BBD}">
      <dgm:prSet/>
      <dgm:spPr/>
      <dgm:t>
        <a:bodyPr/>
        <a:lstStyle/>
        <a:p>
          <a:endParaRPr lang="es-EC"/>
        </a:p>
      </dgm:t>
    </dgm:pt>
    <dgm:pt modelId="{19AEDF05-D443-4485-9DA3-B3C5E5444F37}" type="sibTrans" cxnId="{6F5C3E56-B4BB-4983-9783-091626B99BBD}">
      <dgm:prSet/>
      <dgm:spPr/>
      <dgm:t>
        <a:bodyPr/>
        <a:lstStyle/>
        <a:p>
          <a:endParaRPr lang="es-EC"/>
        </a:p>
      </dgm:t>
    </dgm:pt>
    <dgm:pt modelId="{532A7FD1-9A6C-469F-B5C4-694C8B4B5AC8}">
      <dgm:prSet phldrT="[Texto]"/>
      <dgm:spPr/>
      <dgm:t>
        <a:bodyPr/>
        <a:lstStyle/>
        <a:p>
          <a:r>
            <a:rPr lang="es-ES" dirty="0" smtClean="0"/>
            <a:t>En síntesis, el sistema respiratorio permite la captación del O2 y la expulsión del CO2</a:t>
          </a:r>
          <a:endParaRPr lang="es-EC" dirty="0"/>
        </a:p>
      </dgm:t>
    </dgm:pt>
    <dgm:pt modelId="{BAE42012-5866-424F-B1A3-7F9DC96D2262}" type="parTrans" cxnId="{44C8B4CF-D1DD-4DF5-BFE2-02EE75852E94}">
      <dgm:prSet/>
      <dgm:spPr/>
      <dgm:t>
        <a:bodyPr/>
        <a:lstStyle/>
        <a:p>
          <a:endParaRPr lang="es-EC"/>
        </a:p>
      </dgm:t>
    </dgm:pt>
    <dgm:pt modelId="{7243C623-F5E8-44BE-9BDC-5F674A18876D}" type="sibTrans" cxnId="{44C8B4CF-D1DD-4DF5-BFE2-02EE75852E94}">
      <dgm:prSet/>
      <dgm:spPr/>
      <dgm:t>
        <a:bodyPr/>
        <a:lstStyle/>
        <a:p>
          <a:endParaRPr lang="es-EC"/>
        </a:p>
      </dgm:t>
    </dgm:pt>
    <dgm:pt modelId="{79A82626-153A-476C-86B4-963AA57EC988}">
      <dgm:prSet phldrT="[Texto]"/>
      <dgm:spPr/>
      <dgm:t>
        <a:bodyPr/>
        <a:lstStyle/>
        <a:p>
          <a:r>
            <a:rPr lang="es-ES" b="0" dirty="0" smtClean="0"/>
            <a:t>El sistema respiratorio trabaja conjuntamente con el sistema circulatorio para llevar oxígeno a cada célula del organismo y para eliminar el dióxido de carbono del mismo.</a:t>
          </a:r>
          <a:endParaRPr lang="es-EC" dirty="0"/>
        </a:p>
      </dgm:t>
    </dgm:pt>
    <dgm:pt modelId="{A6DD3905-8FFF-4DDD-8BB2-8DB708493D30}" type="parTrans" cxnId="{38125535-8E4D-43B2-87D7-4ADD11B767B0}">
      <dgm:prSet/>
      <dgm:spPr/>
      <dgm:t>
        <a:bodyPr/>
        <a:lstStyle/>
        <a:p>
          <a:endParaRPr lang="es-EC"/>
        </a:p>
      </dgm:t>
    </dgm:pt>
    <dgm:pt modelId="{232B2D53-AA7C-477C-A07F-FA8FD0F12316}" type="sibTrans" cxnId="{38125535-8E4D-43B2-87D7-4ADD11B767B0}">
      <dgm:prSet/>
      <dgm:spPr/>
      <dgm:t>
        <a:bodyPr/>
        <a:lstStyle/>
        <a:p>
          <a:endParaRPr lang="es-EC"/>
        </a:p>
      </dgm:t>
    </dgm:pt>
    <dgm:pt modelId="{AD131785-D345-4CEE-89B2-D52B88EBAB53}">
      <dgm:prSet phldrT="[Texto]" custT="1"/>
      <dgm:spPr/>
      <dgm:t>
        <a:bodyPr/>
        <a:lstStyle/>
        <a:p>
          <a:r>
            <a:rPr lang="es-ES" sz="2000" dirty="0" smtClean="0">
              <a:solidFill>
                <a:schemeClr val="tx1"/>
              </a:solidFill>
            </a:rPr>
            <a:t>= 6 Litros (6.000 ml). Si nosotros inspiramos profundamente, ingresamos 6 litros de aire, pero al tratar de espirar, sólo salen 4,8 litros (es decir, 1,2 litros de volumen residual quedan en el pulmón). Ese volumen espirado luego de una inspiración máxima se llama Capacidad Vital (CV). </a:t>
          </a:r>
        </a:p>
      </dgm:t>
    </dgm:pt>
    <dgm:pt modelId="{4D9F96D9-0A38-4667-8D53-F93923AFF889}" type="parTrans" cxnId="{44A73100-3C02-4C35-8307-3187B6D7BFD4}">
      <dgm:prSet/>
      <dgm:spPr/>
      <dgm:t>
        <a:bodyPr/>
        <a:lstStyle/>
        <a:p>
          <a:endParaRPr lang="es-EC"/>
        </a:p>
      </dgm:t>
    </dgm:pt>
    <dgm:pt modelId="{A97482D5-17A5-4D85-8F01-0CBF389C97BC}" type="sibTrans" cxnId="{44A73100-3C02-4C35-8307-3187B6D7BFD4}">
      <dgm:prSet/>
      <dgm:spPr/>
      <dgm:t>
        <a:bodyPr/>
        <a:lstStyle/>
        <a:p>
          <a:endParaRPr lang="es-EC"/>
        </a:p>
      </dgm:t>
    </dgm:pt>
    <dgm:pt modelId="{6DB7AC79-ABA1-42BD-A3F1-FE7D73EE69EF}" type="pres">
      <dgm:prSet presAssocID="{9DFE0F47-255A-4A6B-BE27-B3DD58CC4FF5}" presName="Name0" presStyleCnt="0">
        <dgm:presLayoutVars>
          <dgm:chPref val="1"/>
          <dgm:dir/>
          <dgm:animOne val="branch"/>
          <dgm:animLvl val="lvl"/>
          <dgm:resizeHandles/>
        </dgm:presLayoutVars>
      </dgm:prSet>
      <dgm:spPr/>
      <dgm:t>
        <a:bodyPr/>
        <a:lstStyle/>
        <a:p>
          <a:endParaRPr lang="es-EC"/>
        </a:p>
      </dgm:t>
    </dgm:pt>
    <dgm:pt modelId="{EFF364CA-60A5-4B52-B954-4411B3308955}" type="pres">
      <dgm:prSet presAssocID="{2C2720D0-8BDB-4F47-9118-7D155E22212C}" presName="vertOne" presStyleCnt="0"/>
      <dgm:spPr/>
    </dgm:pt>
    <dgm:pt modelId="{A922D2F3-23F7-40D5-9322-25196EBAEBAF}" type="pres">
      <dgm:prSet presAssocID="{2C2720D0-8BDB-4F47-9118-7D155E22212C}" presName="txOne" presStyleLbl="node0" presStyleIdx="0" presStyleCnt="1" custScaleY="16837" custLinFactNeighborX="70" custLinFactNeighborY="-53940">
        <dgm:presLayoutVars>
          <dgm:chPref val="3"/>
        </dgm:presLayoutVars>
      </dgm:prSet>
      <dgm:spPr/>
      <dgm:t>
        <a:bodyPr/>
        <a:lstStyle/>
        <a:p>
          <a:endParaRPr lang="es-EC"/>
        </a:p>
      </dgm:t>
    </dgm:pt>
    <dgm:pt modelId="{966EF9EB-4274-4C4E-92AF-D8B800005674}" type="pres">
      <dgm:prSet presAssocID="{2C2720D0-8BDB-4F47-9118-7D155E22212C}" presName="parTransOne" presStyleCnt="0"/>
      <dgm:spPr/>
    </dgm:pt>
    <dgm:pt modelId="{A4BADA67-1A0C-4BED-9BA7-9EDCBEB503B7}" type="pres">
      <dgm:prSet presAssocID="{2C2720D0-8BDB-4F47-9118-7D155E22212C}" presName="horzOne" presStyleCnt="0"/>
      <dgm:spPr/>
    </dgm:pt>
    <dgm:pt modelId="{FCFA0705-713B-4645-968B-8A1771A25599}" type="pres">
      <dgm:prSet presAssocID="{532A7FD1-9A6C-469F-B5C4-694C8B4B5AC8}" presName="vertTwo" presStyleCnt="0"/>
      <dgm:spPr/>
    </dgm:pt>
    <dgm:pt modelId="{A02BAC37-A81E-401E-874B-65A251773C68}" type="pres">
      <dgm:prSet presAssocID="{532A7FD1-9A6C-469F-B5C4-694C8B4B5AC8}" presName="txTwo" presStyleLbl="node2" presStyleIdx="0" presStyleCnt="2" custScaleY="106659" custLinFactNeighborX="4155" custLinFactNeighborY="63937">
        <dgm:presLayoutVars>
          <dgm:chPref val="3"/>
        </dgm:presLayoutVars>
      </dgm:prSet>
      <dgm:spPr/>
      <dgm:t>
        <a:bodyPr/>
        <a:lstStyle/>
        <a:p>
          <a:endParaRPr lang="es-EC"/>
        </a:p>
      </dgm:t>
    </dgm:pt>
    <dgm:pt modelId="{383DDE12-4700-4E8A-B212-3EAC3FF7FEF4}" type="pres">
      <dgm:prSet presAssocID="{532A7FD1-9A6C-469F-B5C4-694C8B4B5AC8}" presName="horzTwo" presStyleCnt="0"/>
      <dgm:spPr/>
    </dgm:pt>
    <dgm:pt modelId="{B35B7101-F939-4F40-9BD0-2DB959DD4345}" type="pres">
      <dgm:prSet presAssocID="{7243C623-F5E8-44BE-9BDC-5F674A18876D}" presName="sibSpaceTwo" presStyleCnt="0"/>
      <dgm:spPr/>
    </dgm:pt>
    <dgm:pt modelId="{0F40946D-1509-4513-9587-4CEF94FAB957}" type="pres">
      <dgm:prSet presAssocID="{79A82626-153A-476C-86B4-963AA57EC988}" presName="vertTwo" presStyleCnt="0"/>
      <dgm:spPr/>
    </dgm:pt>
    <dgm:pt modelId="{E28D66C4-95AB-44E6-A7BC-D6B6917603BC}" type="pres">
      <dgm:prSet presAssocID="{79A82626-153A-476C-86B4-963AA57EC988}" presName="txTwo" presStyleLbl="node2" presStyleIdx="1" presStyleCnt="2" custLinFactNeighborX="-3124" custLinFactNeighborY="-73372">
        <dgm:presLayoutVars>
          <dgm:chPref val="3"/>
        </dgm:presLayoutVars>
      </dgm:prSet>
      <dgm:spPr/>
      <dgm:t>
        <a:bodyPr/>
        <a:lstStyle/>
        <a:p>
          <a:endParaRPr lang="es-EC"/>
        </a:p>
      </dgm:t>
    </dgm:pt>
    <dgm:pt modelId="{481D72C7-CCC8-45AA-A3B4-8F26D18D65DF}" type="pres">
      <dgm:prSet presAssocID="{79A82626-153A-476C-86B4-963AA57EC988}" presName="parTransTwo" presStyleCnt="0"/>
      <dgm:spPr/>
    </dgm:pt>
    <dgm:pt modelId="{6D3BF036-243F-41F8-B003-450BB83858E0}" type="pres">
      <dgm:prSet presAssocID="{79A82626-153A-476C-86B4-963AA57EC988}" presName="horzTwo" presStyleCnt="0"/>
      <dgm:spPr/>
    </dgm:pt>
    <dgm:pt modelId="{7263C24D-F40D-4E56-B48B-715EC0668037}" type="pres">
      <dgm:prSet presAssocID="{AD131785-D345-4CEE-89B2-D52B88EBAB53}" presName="vertThree" presStyleCnt="0"/>
      <dgm:spPr/>
    </dgm:pt>
    <dgm:pt modelId="{9F113DF3-3B4D-496A-AB27-5BAD3CBFC577}" type="pres">
      <dgm:prSet presAssocID="{AD131785-D345-4CEE-89B2-D52B88EBAB53}" presName="txThree" presStyleLbl="node3" presStyleIdx="0" presStyleCnt="1" custScaleX="141852" custScaleY="124320" custLinFactNeighborX="-2639" custLinFactNeighborY="-6191">
        <dgm:presLayoutVars>
          <dgm:chPref val="3"/>
        </dgm:presLayoutVars>
      </dgm:prSet>
      <dgm:spPr/>
      <dgm:t>
        <a:bodyPr/>
        <a:lstStyle/>
        <a:p>
          <a:endParaRPr lang="es-EC"/>
        </a:p>
      </dgm:t>
    </dgm:pt>
    <dgm:pt modelId="{655032B5-1A65-4BEA-8A6E-3F22364EF097}" type="pres">
      <dgm:prSet presAssocID="{AD131785-D345-4CEE-89B2-D52B88EBAB53}" presName="horzThree" presStyleCnt="0"/>
      <dgm:spPr/>
    </dgm:pt>
  </dgm:ptLst>
  <dgm:cxnLst>
    <dgm:cxn modelId="{6F5C3E56-B4BB-4983-9783-091626B99BBD}" srcId="{9DFE0F47-255A-4A6B-BE27-B3DD58CC4FF5}" destId="{2C2720D0-8BDB-4F47-9118-7D155E22212C}" srcOrd="0" destOrd="0" parTransId="{5C4F0239-FB99-487F-8A75-F98111138AAA}" sibTransId="{19AEDF05-D443-4485-9DA3-B3C5E5444F37}"/>
    <dgm:cxn modelId="{4C2A1844-F6A6-4536-A6AB-E0007793C5DC}" type="presOf" srcId="{532A7FD1-9A6C-469F-B5C4-694C8B4B5AC8}" destId="{A02BAC37-A81E-401E-874B-65A251773C68}" srcOrd="0" destOrd="0" presId="urn:microsoft.com/office/officeart/2005/8/layout/hierarchy4"/>
    <dgm:cxn modelId="{44C8B4CF-D1DD-4DF5-BFE2-02EE75852E94}" srcId="{2C2720D0-8BDB-4F47-9118-7D155E22212C}" destId="{532A7FD1-9A6C-469F-B5C4-694C8B4B5AC8}" srcOrd="0" destOrd="0" parTransId="{BAE42012-5866-424F-B1A3-7F9DC96D2262}" sibTransId="{7243C623-F5E8-44BE-9BDC-5F674A18876D}"/>
    <dgm:cxn modelId="{38125535-8E4D-43B2-87D7-4ADD11B767B0}" srcId="{2C2720D0-8BDB-4F47-9118-7D155E22212C}" destId="{79A82626-153A-476C-86B4-963AA57EC988}" srcOrd="1" destOrd="0" parTransId="{A6DD3905-8FFF-4DDD-8BB2-8DB708493D30}" sibTransId="{232B2D53-AA7C-477C-A07F-FA8FD0F12316}"/>
    <dgm:cxn modelId="{AE2D600B-9EB2-48FE-8900-56EF392932B6}" type="presOf" srcId="{AD131785-D345-4CEE-89B2-D52B88EBAB53}" destId="{9F113DF3-3B4D-496A-AB27-5BAD3CBFC577}" srcOrd="0" destOrd="0" presId="urn:microsoft.com/office/officeart/2005/8/layout/hierarchy4"/>
    <dgm:cxn modelId="{44A73100-3C02-4C35-8307-3187B6D7BFD4}" srcId="{79A82626-153A-476C-86B4-963AA57EC988}" destId="{AD131785-D345-4CEE-89B2-D52B88EBAB53}" srcOrd="0" destOrd="0" parTransId="{4D9F96D9-0A38-4667-8D53-F93923AFF889}" sibTransId="{A97482D5-17A5-4D85-8F01-0CBF389C97BC}"/>
    <dgm:cxn modelId="{32C3D1CA-660C-47F7-AAFD-2BF6333CC798}" type="presOf" srcId="{79A82626-153A-476C-86B4-963AA57EC988}" destId="{E28D66C4-95AB-44E6-A7BC-D6B6917603BC}" srcOrd="0" destOrd="0" presId="urn:microsoft.com/office/officeart/2005/8/layout/hierarchy4"/>
    <dgm:cxn modelId="{23970065-C841-4A54-BB11-96B5D32445A4}" type="presOf" srcId="{9DFE0F47-255A-4A6B-BE27-B3DD58CC4FF5}" destId="{6DB7AC79-ABA1-42BD-A3F1-FE7D73EE69EF}" srcOrd="0" destOrd="0" presId="urn:microsoft.com/office/officeart/2005/8/layout/hierarchy4"/>
    <dgm:cxn modelId="{6FE3DBC7-16A6-4DEC-8555-A3AF9DE71AFA}" type="presOf" srcId="{2C2720D0-8BDB-4F47-9118-7D155E22212C}" destId="{A922D2F3-23F7-40D5-9322-25196EBAEBAF}" srcOrd="0" destOrd="0" presId="urn:microsoft.com/office/officeart/2005/8/layout/hierarchy4"/>
    <dgm:cxn modelId="{5DF06A75-AAFD-4D96-86E7-53AD4734A487}" type="presParOf" srcId="{6DB7AC79-ABA1-42BD-A3F1-FE7D73EE69EF}" destId="{EFF364CA-60A5-4B52-B954-4411B3308955}" srcOrd="0" destOrd="0" presId="urn:microsoft.com/office/officeart/2005/8/layout/hierarchy4"/>
    <dgm:cxn modelId="{9C435AE6-9C3C-4E59-922B-066D848D9002}" type="presParOf" srcId="{EFF364CA-60A5-4B52-B954-4411B3308955}" destId="{A922D2F3-23F7-40D5-9322-25196EBAEBAF}" srcOrd="0" destOrd="0" presId="urn:microsoft.com/office/officeart/2005/8/layout/hierarchy4"/>
    <dgm:cxn modelId="{DFAC34ED-5DD4-4483-8D9A-E232BC5E3DBB}" type="presParOf" srcId="{EFF364CA-60A5-4B52-B954-4411B3308955}" destId="{966EF9EB-4274-4C4E-92AF-D8B800005674}" srcOrd="1" destOrd="0" presId="urn:microsoft.com/office/officeart/2005/8/layout/hierarchy4"/>
    <dgm:cxn modelId="{9293AF45-F488-4BA9-A81F-C1A9B4939D31}" type="presParOf" srcId="{EFF364CA-60A5-4B52-B954-4411B3308955}" destId="{A4BADA67-1A0C-4BED-9BA7-9EDCBEB503B7}" srcOrd="2" destOrd="0" presId="urn:microsoft.com/office/officeart/2005/8/layout/hierarchy4"/>
    <dgm:cxn modelId="{C1A6EE6A-A7B4-46BD-B10C-52D3662FA66B}" type="presParOf" srcId="{A4BADA67-1A0C-4BED-9BA7-9EDCBEB503B7}" destId="{FCFA0705-713B-4645-968B-8A1771A25599}" srcOrd="0" destOrd="0" presId="urn:microsoft.com/office/officeart/2005/8/layout/hierarchy4"/>
    <dgm:cxn modelId="{D847AE80-CFE0-4D10-A904-0301532DBFCB}" type="presParOf" srcId="{FCFA0705-713B-4645-968B-8A1771A25599}" destId="{A02BAC37-A81E-401E-874B-65A251773C68}" srcOrd="0" destOrd="0" presId="urn:microsoft.com/office/officeart/2005/8/layout/hierarchy4"/>
    <dgm:cxn modelId="{94623CE8-9341-4106-AEA7-C7EE42CC9A93}" type="presParOf" srcId="{FCFA0705-713B-4645-968B-8A1771A25599}" destId="{383DDE12-4700-4E8A-B212-3EAC3FF7FEF4}" srcOrd="1" destOrd="0" presId="urn:microsoft.com/office/officeart/2005/8/layout/hierarchy4"/>
    <dgm:cxn modelId="{0E3687D9-889C-48B8-992C-EA192952F986}" type="presParOf" srcId="{A4BADA67-1A0C-4BED-9BA7-9EDCBEB503B7}" destId="{B35B7101-F939-4F40-9BD0-2DB959DD4345}" srcOrd="1" destOrd="0" presId="urn:microsoft.com/office/officeart/2005/8/layout/hierarchy4"/>
    <dgm:cxn modelId="{C1A8B091-3BC4-4864-ACDA-88803BCEA6B8}" type="presParOf" srcId="{A4BADA67-1A0C-4BED-9BA7-9EDCBEB503B7}" destId="{0F40946D-1509-4513-9587-4CEF94FAB957}" srcOrd="2" destOrd="0" presId="urn:microsoft.com/office/officeart/2005/8/layout/hierarchy4"/>
    <dgm:cxn modelId="{9C791155-F626-44B8-A46E-014E4E452878}" type="presParOf" srcId="{0F40946D-1509-4513-9587-4CEF94FAB957}" destId="{E28D66C4-95AB-44E6-A7BC-D6B6917603BC}" srcOrd="0" destOrd="0" presId="urn:microsoft.com/office/officeart/2005/8/layout/hierarchy4"/>
    <dgm:cxn modelId="{1CF066A8-06CE-4ED3-8832-DC7041090975}" type="presParOf" srcId="{0F40946D-1509-4513-9587-4CEF94FAB957}" destId="{481D72C7-CCC8-45AA-A3B4-8F26D18D65DF}" srcOrd="1" destOrd="0" presId="urn:microsoft.com/office/officeart/2005/8/layout/hierarchy4"/>
    <dgm:cxn modelId="{A24ED361-B63C-42F9-9B08-AEB5C99CC961}" type="presParOf" srcId="{0F40946D-1509-4513-9587-4CEF94FAB957}" destId="{6D3BF036-243F-41F8-B003-450BB83858E0}" srcOrd="2" destOrd="0" presId="urn:microsoft.com/office/officeart/2005/8/layout/hierarchy4"/>
    <dgm:cxn modelId="{37B8B527-90D2-4DCD-ACB7-E251983567C0}" type="presParOf" srcId="{6D3BF036-243F-41F8-B003-450BB83858E0}" destId="{7263C24D-F40D-4E56-B48B-715EC0668037}" srcOrd="0" destOrd="0" presId="urn:microsoft.com/office/officeart/2005/8/layout/hierarchy4"/>
    <dgm:cxn modelId="{E321FDF9-EA51-4FBB-AFA2-F75FD360F41F}" type="presParOf" srcId="{7263C24D-F40D-4E56-B48B-715EC0668037}" destId="{9F113DF3-3B4D-496A-AB27-5BAD3CBFC577}" srcOrd="0" destOrd="0" presId="urn:microsoft.com/office/officeart/2005/8/layout/hierarchy4"/>
    <dgm:cxn modelId="{E7490683-08E9-4A8C-A237-91AD19B39D7E}" type="presParOf" srcId="{7263C24D-F40D-4E56-B48B-715EC0668037}" destId="{655032B5-1A65-4BEA-8A6E-3F22364EF09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15C89C-80A8-4EFD-8C10-76000D6D02D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C"/>
        </a:p>
      </dgm:t>
    </dgm:pt>
    <dgm:pt modelId="{9CBAE0BD-B009-4B1C-9968-38270E360A17}">
      <dgm:prSet phldrT="[Texto]"/>
      <dgm:spPr/>
      <dgm:t>
        <a:bodyPr/>
        <a:lstStyle/>
        <a:p>
          <a:r>
            <a:rPr lang="es-ES" dirty="0" smtClean="0"/>
            <a:t>VO2  en reposo es de 3,5 ml/kg/min (1 </a:t>
          </a:r>
          <a:r>
            <a:rPr lang="es-ES" dirty="0" err="1" smtClean="0"/>
            <a:t>MET</a:t>
          </a:r>
          <a:r>
            <a:rPr lang="es-ES" dirty="0" smtClean="0"/>
            <a:t>).Ej.</a:t>
          </a:r>
        </a:p>
        <a:p>
          <a:r>
            <a:rPr lang="es-ES" dirty="0" smtClean="0"/>
            <a:t>el sujeto pesa 70 kg, su VO2 sería de 70 x 3,5 = 245 ml/min. </a:t>
          </a:r>
          <a:endParaRPr lang="es-EC" dirty="0"/>
        </a:p>
      </dgm:t>
    </dgm:pt>
    <dgm:pt modelId="{68EF0730-254E-4ED5-9B51-BC34CF4DCDB4}" type="parTrans" cxnId="{16386D4C-7B98-405F-BC23-12A6D4924446}">
      <dgm:prSet/>
      <dgm:spPr/>
      <dgm:t>
        <a:bodyPr/>
        <a:lstStyle/>
        <a:p>
          <a:endParaRPr lang="es-EC"/>
        </a:p>
      </dgm:t>
    </dgm:pt>
    <dgm:pt modelId="{EF7D5142-18C5-4E6A-8799-8ACB8200CF18}" type="sibTrans" cxnId="{16386D4C-7B98-405F-BC23-12A6D4924446}">
      <dgm:prSet/>
      <dgm:spPr/>
      <dgm:t>
        <a:bodyPr/>
        <a:lstStyle/>
        <a:p>
          <a:endParaRPr lang="es-EC"/>
        </a:p>
      </dgm:t>
    </dgm:pt>
    <dgm:pt modelId="{C5EB3173-6216-4B8E-B7B0-9269B91998D2}">
      <dgm:prSet phldrT="[Texto]"/>
      <dgm:spPr/>
      <dgm:t>
        <a:bodyPr/>
        <a:lstStyle/>
        <a:p>
          <a:r>
            <a:rPr lang="es-ES" dirty="0" smtClean="0"/>
            <a:t>VCO2: Es el CO2 del aire espirado comparado con el del aire ambiental (mide el CO2 que produce el organismo). Recordemos que el CO2 lo produce cada célula como producto final del metabolismo celular. </a:t>
          </a:r>
          <a:endParaRPr lang="es-EC" dirty="0"/>
        </a:p>
      </dgm:t>
    </dgm:pt>
    <dgm:pt modelId="{516EEE11-FC71-4E08-93AC-FAEA52CF412A}" type="parTrans" cxnId="{84DB1CAC-C3D4-4A53-8FC2-AEE0F9A0368C}">
      <dgm:prSet/>
      <dgm:spPr/>
      <dgm:t>
        <a:bodyPr/>
        <a:lstStyle/>
        <a:p>
          <a:endParaRPr lang="es-EC"/>
        </a:p>
      </dgm:t>
    </dgm:pt>
    <dgm:pt modelId="{3B45A410-DC14-40E5-81E1-0B8256B3959D}" type="sibTrans" cxnId="{84DB1CAC-C3D4-4A53-8FC2-AEE0F9A0368C}">
      <dgm:prSet/>
      <dgm:spPr/>
      <dgm:t>
        <a:bodyPr/>
        <a:lstStyle/>
        <a:p>
          <a:endParaRPr lang="es-EC"/>
        </a:p>
      </dgm:t>
    </dgm:pt>
    <dgm:pt modelId="{1CA0F3A5-A091-4978-A1BD-3D3A2FB67B7C}">
      <dgm:prSet phldrT="[Texto]"/>
      <dgm:spPr/>
      <dgm:t>
        <a:bodyPr/>
        <a:lstStyle/>
        <a:p>
          <a:r>
            <a:rPr lang="es-ES" dirty="0" smtClean="0"/>
            <a:t>CR: Es el cociente respiratorio que surge de la siguiente fórmula: CR = VCO2 /VO2</a:t>
          </a:r>
        </a:p>
        <a:p>
          <a:r>
            <a:rPr lang="es-ES" dirty="0" smtClean="0"/>
            <a:t>Si su valor es cercano a 1 el combustible utilizado es carbohidrato y si es cercano a 0,7 son ácidos grasos.0,8 </a:t>
          </a:r>
          <a:r>
            <a:rPr lang="es-ES" dirty="0" err="1" smtClean="0"/>
            <a:t>Proteinas</a:t>
          </a:r>
          <a:endParaRPr lang="es-EC" dirty="0"/>
        </a:p>
      </dgm:t>
    </dgm:pt>
    <dgm:pt modelId="{7992E797-630D-4EF2-8BD0-5926BB60B99A}" type="parTrans" cxnId="{649878CB-9A89-4484-A980-9A7B73B93D9A}">
      <dgm:prSet/>
      <dgm:spPr/>
      <dgm:t>
        <a:bodyPr/>
        <a:lstStyle/>
        <a:p>
          <a:endParaRPr lang="es-EC"/>
        </a:p>
      </dgm:t>
    </dgm:pt>
    <dgm:pt modelId="{E5B3C0AF-70CD-4D7F-BF5F-1FBAEBDE70BD}" type="sibTrans" cxnId="{649878CB-9A89-4484-A980-9A7B73B93D9A}">
      <dgm:prSet/>
      <dgm:spPr/>
      <dgm:t>
        <a:bodyPr/>
        <a:lstStyle/>
        <a:p>
          <a:endParaRPr lang="es-EC"/>
        </a:p>
      </dgm:t>
    </dgm:pt>
    <dgm:pt modelId="{19FEBEA5-5017-49A2-A28D-D98EACBEE749}">
      <dgm:prSet phldrT="[Texto]"/>
      <dgm:spPr/>
      <dgm:t>
        <a:bodyPr/>
        <a:lstStyle/>
        <a:p>
          <a:r>
            <a:rPr lang="es-ES" dirty="0" smtClean="0"/>
            <a:t>Hasta el 60% de la intensidad de ejercicio (del VO2 máximo) la ventilación aumenta linealmente al VO2.</a:t>
          </a:r>
          <a:endParaRPr lang="es-EC" dirty="0"/>
        </a:p>
      </dgm:t>
    </dgm:pt>
    <dgm:pt modelId="{A78FE7F8-4B57-4A34-9684-F3C22278EC3D}" type="parTrans" cxnId="{FB4622D8-3F50-4495-8C9D-AC570FBF1ECF}">
      <dgm:prSet/>
      <dgm:spPr/>
      <dgm:t>
        <a:bodyPr/>
        <a:lstStyle/>
        <a:p>
          <a:endParaRPr lang="es-EC"/>
        </a:p>
      </dgm:t>
    </dgm:pt>
    <dgm:pt modelId="{E989321C-5029-459E-A83B-A78F962B3935}" type="sibTrans" cxnId="{FB4622D8-3F50-4495-8C9D-AC570FBF1ECF}">
      <dgm:prSet/>
      <dgm:spPr/>
      <dgm:t>
        <a:bodyPr/>
        <a:lstStyle/>
        <a:p>
          <a:endParaRPr lang="es-EC"/>
        </a:p>
      </dgm:t>
    </dgm:pt>
    <dgm:pt modelId="{C20DBF3B-EF45-463F-AD79-5021B7C6A811}">
      <dgm:prSet phldrT="[Texto]"/>
      <dgm:spPr/>
      <dgm:t>
        <a:bodyPr/>
        <a:lstStyle/>
        <a:p>
          <a:r>
            <a:rPr lang="es-ES" b="0" dirty="0" smtClean="0"/>
            <a:t>O sea que al aumentar el CO2 de la sangre o al disminuir el pH por la producción de ácidos (situación de ejercicio físico), los quimiorreceptores provocan el aumento de la ventilación para compensar la situación. Es por eso que hiperventilamos durante el ejercicio y lo seguimos haciendo post esfuerzo, hasta que se normalice el pH. </a:t>
          </a:r>
          <a:endParaRPr lang="es-EC" dirty="0"/>
        </a:p>
      </dgm:t>
    </dgm:pt>
    <dgm:pt modelId="{F57C2F52-95EA-4199-90C8-A169BF5D5C45}" type="parTrans" cxnId="{8E6ABDDE-188E-4F24-B8FA-ECEF931DD087}">
      <dgm:prSet/>
      <dgm:spPr/>
      <dgm:t>
        <a:bodyPr/>
        <a:lstStyle/>
        <a:p>
          <a:endParaRPr lang="es-EC"/>
        </a:p>
      </dgm:t>
    </dgm:pt>
    <dgm:pt modelId="{B7963FA3-3C8F-4716-96FB-6EA5BD19AB33}" type="sibTrans" cxnId="{8E6ABDDE-188E-4F24-B8FA-ECEF931DD087}">
      <dgm:prSet/>
      <dgm:spPr/>
      <dgm:t>
        <a:bodyPr/>
        <a:lstStyle/>
        <a:p>
          <a:endParaRPr lang="es-EC"/>
        </a:p>
      </dgm:t>
    </dgm:pt>
    <dgm:pt modelId="{81C4D31D-8BDF-4FA8-BE9B-EBF471435826}" type="pres">
      <dgm:prSet presAssocID="{5915C89C-80A8-4EFD-8C10-76000D6D02D3}" presName="diagram" presStyleCnt="0">
        <dgm:presLayoutVars>
          <dgm:dir/>
          <dgm:resizeHandles val="exact"/>
        </dgm:presLayoutVars>
      </dgm:prSet>
      <dgm:spPr/>
      <dgm:t>
        <a:bodyPr/>
        <a:lstStyle/>
        <a:p>
          <a:endParaRPr lang="es-EC"/>
        </a:p>
      </dgm:t>
    </dgm:pt>
    <dgm:pt modelId="{B3C188B7-CB3D-4CB3-B835-FE2B12D0C06D}" type="pres">
      <dgm:prSet presAssocID="{9CBAE0BD-B009-4B1C-9968-38270E360A17}" presName="node" presStyleLbl="node1" presStyleIdx="0" presStyleCnt="5" custScaleX="122267">
        <dgm:presLayoutVars>
          <dgm:bulletEnabled val="1"/>
        </dgm:presLayoutVars>
      </dgm:prSet>
      <dgm:spPr/>
      <dgm:t>
        <a:bodyPr/>
        <a:lstStyle/>
        <a:p>
          <a:endParaRPr lang="es-EC"/>
        </a:p>
      </dgm:t>
    </dgm:pt>
    <dgm:pt modelId="{424B0C99-7439-4E9C-99DD-796CA666EBEB}" type="pres">
      <dgm:prSet presAssocID="{EF7D5142-18C5-4E6A-8799-8ACB8200CF18}" presName="sibTrans" presStyleCnt="0"/>
      <dgm:spPr/>
    </dgm:pt>
    <dgm:pt modelId="{6835D1BF-00B5-48B2-BCBD-36B8B640AB32}" type="pres">
      <dgm:prSet presAssocID="{C5EB3173-6216-4B8E-B7B0-9269B91998D2}" presName="node" presStyleLbl="node1" presStyleIdx="1" presStyleCnt="5" custScaleX="118398">
        <dgm:presLayoutVars>
          <dgm:bulletEnabled val="1"/>
        </dgm:presLayoutVars>
      </dgm:prSet>
      <dgm:spPr/>
      <dgm:t>
        <a:bodyPr/>
        <a:lstStyle/>
        <a:p>
          <a:endParaRPr lang="es-EC"/>
        </a:p>
      </dgm:t>
    </dgm:pt>
    <dgm:pt modelId="{B80230C4-7EB6-4B98-B19B-187F4DD2BF3B}" type="pres">
      <dgm:prSet presAssocID="{3B45A410-DC14-40E5-81E1-0B8256B3959D}" presName="sibTrans" presStyleCnt="0"/>
      <dgm:spPr/>
    </dgm:pt>
    <dgm:pt modelId="{37D81E51-1E13-4EC5-A99E-A7EE45D37789}" type="pres">
      <dgm:prSet presAssocID="{1CA0F3A5-A091-4978-A1BD-3D3A2FB67B7C}" presName="node" presStyleLbl="node1" presStyleIdx="2" presStyleCnt="5">
        <dgm:presLayoutVars>
          <dgm:bulletEnabled val="1"/>
        </dgm:presLayoutVars>
      </dgm:prSet>
      <dgm:spPr/>
      <dgm:t>
        <a:bodyPr/>
        <a:lstStyle/>
        <a:p>
          <a:endParaRPr lang="es-EC"/>
        </a:p>
      </dgm:t>
    </dgm:pt>
    <dgm:pt modelId="{C7677637-FFC3-455B-B9EF-FBE276502BE4}" type="pres">
      <dgm:prSet presAssocID="{E5B3C0AF-70CD-4D7F-BF5F-1FBAEBDE70BD}" presName="sibTrans" presStyleCnt="0"/>
      <dgm:spPr/>
    </dgm:pt>
    <dgm:pt modelId="{8DD967E6-3417-46A4-8F08-9315C178F670}" type="pres">
      <dgm:prSet presAssocID="{19FEBEA5-5017-49A2-A28D-D98EACBEE749}" presName="node" presStyleLbl="node1" presStyleIdx="3" presStyleCnt="5">
        <dgm:presLayoutVars>
          <dgm:bulletEnabled val="1"/>
        </dgm:presLayoutVars>
      </dgm:prSet>
      <dgm:spPr/>
      <dgm:t>
        <a:bodyPr/>
        <a:lstStyle/>
        <a:p>
          <a:endParaRPr lang="es-EC"/>
        </a:p>
      </dgm:t>
    </dgm:pt>
    <dgm:pt modelId="{D1CEF961-B57F-4EE1-B541-4927F3C89582}" type="pres">
      <dgm:prSet presAssocID="{E989321C-5029-459E-A83B-A78F962B3935}" presName="sibTrans" presStyleCnt="0"/>
      <dgm:spPr/>
    </dgm:pt>
    <dgm:pt modelId="{D25015F5-9141-4029-AEDC-419D6A3788A2}" type="pres">
      <dgm:prSet presAssocID="{C20DBF3B-EF45-463F-AD79-5021B7C6A811}" presName="node" presStyleLbl="node1" presStyleIdx="4" presStyleCnt="5" custScaleX="167876">
        <dgm:presLayoutVars>
          <dgm:bulletEnabled val="1"/>
        </dgm:presLayoutVars>
      </dgm:prSet>
      <dgm:spPr/>
      <dgm:t>
        <a:bodyPr/>
        <a:lstStyle/>
        <a:p>
          <a:endParaRPr lang="es-EC"/>
        </a:p>
      </dgm:t>
    </dgm:pt>
  </dgm:ptLst>
  <dgm:cxnLst>
    <dgm:cxn modelId="{5B2BD5AC-7BB1-4B94-BF9C-9BEE8C0EB9F4}" type="presOf" srcId="{19FEBEA5-5017-49A2-A28D-D98EACBEE749}" destId="{8DD967E6-3417-46A4-8F08-9315C178F670}" srcOrd="0" destOrd="0" presId="urn:microsoft.com/office/officeart/2005/8/layout/default"/>
    <dgm:cxn modelId="{0DDE52FA-EB46-44F6-9478-77F9BC180558}" type="presOf" srcId="{C5EB3173-6216-4B8E-B7B0-9269B91998D2}" destId="{6835D1BF-00B5-48B2-BCBD-36B8B640AB32}" srcOrd="0" destOrd="0" presId="urn:microsoft.com/office/officeart/2005/8/layout/default"/>
    <dgm:cxn modelId="{FB4622D8-3F50-4495-8C9D-AC570FBF1ECF}" srcId="{5915C89C-80A8-4EFD-8C10-76000D6D02D3}" destId="{19FEBEA5-5017-49A2-A28D-D98EACBEE749}" srcOrd="3" destOrd="0" parTransId="{A78FE7F8-4B57-4A34-9684-F3C22278EC3D}" sibTransId="{E989321C-5029-459E-A83B-A78F962B3935}"/>
    <dgm:cxn modelId="{8D3F00D2-1A7B-4BB0-BF6E-100A2408F938}" type="presOf" srcId="{9CBAE0BD-B009-4B1C-9968-38270E360A17}" destId="{B3C188B7-CB3D-4CB3-B835-FE2B12D0C06D}" srcOrd="0" destOrd="0" presId="urn:microsoft.com/office/officeart/2005/8/layout/default"/>
    <dgm:cxn modelId="{84DB1CAC-C3D4-4A53-8FC2-AEE0F9A0368C}" srcId="{5915C89C-80A8-4EFD-8C10-76000D6D02D3}" destId="{C5EB3173-6216-4B8E-B7B0-9269B91998D2}" srcOrd="1" destOrd="0" parTransId="{516EEE11-FC71-4E08-93AC-FAEA52CF412A}" sibTransId="{3B45A410-DC14-40E5-81E1-0B8256B3959D}"/>
    <dgm:cxn modelId="{63526A64-A701-4035-A81D-0631883A58BE}" type="presOf" srcId="{5915C89C-80A8-4EFD-8C10-76000D6D02D3}" destId="{81C4D31D-8BDF-4FA8-BE9B-EBF471435826}" srcOrd="0" destOrd="0" presId="urn:microsoft.com/office/officeart/2005/8/layout/default"/>
    <dgm:cxn modelId="{D46C75EB-0659-4D92-A7D4-F7885415AF88}" type="presOf" srcId="{1CA0F3A5-A091-4978-A1BD-3D3A2FB67B7C}" destId="{37D81E51-1E13-4EC5-A99E-A7EE45D37789}" srcOrd="0" destOrd="0" presId="urn:microsoft.com/office/officeart/2005/8/layout/default"/>
    <dgm:cxn modelId="{649878CB-9A89-4484-A980-9A7B73B93D9A}" srcId="{5915C89C-80A8-4EFD-8C10-76000D6D02D3}" destId="{1CA0F3A5-A091-4978-A1BD-3D3A2FB67B7C}" srcOrd="2" destOrd="0" parTransId="{7992E797-630D-4EF2-8BD0-5926BB60B99A}" sibTransId="{E5B3C0AF-70CD-4D7F-BF5F-1FBAEBDE70BD}"/>
    <dgm:cxn modelId="{16386D4C-7B98-405F-BC23-12A6D4924446}" srcId="{5915C89C-80A8-4EFD-8C10-76000D6D02D3}" destId="{9CBAE0BD-B009-4B1C-9968-38270E360A17}" srcOrd="0" destOrd="0" parTransId="{68EF0730-254E-4ED5-9B51-BC34CF4DCDB4}" sibTransId="{EF7D5142-18C5-4E6A-8799-8ACB8200CF18}"/>
    <dgm:cxn modelId="{8E6ABDDE-188E-4F24-B8FA-ECEF931DD087}" srcId="{5915C89C-80A8-4EFD-8C10-76000D6D02D3}" destId="{C20DBF3B-EF45-463F-AD79-5021B7C6A811}" srcOrd="4" destOrd="0" parTransId="{F57C2F52-95EA-4199-90C8-A169BF5D5C45}" sibTransId="{B7963FA3-3C8F-4716-96FB-6EA5BD19AB33}"/>
    <dgm:cxn modelId="{A7485EEF-CBA1-441F-A73D-A7F3503DAEDE}" type="presOf" srcId="{C20DBF3B-EF45-463F-AD79-5021B7C6A811}" destId="{D25015F5-9141-4029-AEDC-419D6A3788A2}" srcOrd="0" destOrd="0" presId="urn:microsoft.com/office/officeart/2005/8/layout/default"/>
    <dgm:cxn modelId="{C9B06AD9-596F-4115-B56A-4BB665AD1979}" type="presParOf" srcId="{81C4D31D-8BDF-4FA8-BE9B-EBF471435826}" destId="{B3C188B7-CB3D-4CB3-B835-FE2B12D0C06D}" srcOrd="0" destOrd="0" presId="urn:microsoft.com/office/officeart/2005/8/layout/default"/>
    <dgm:cxn modelId="{BDDEE57B-4B34-45F0-B424-A0F7C7E72F8D}" type="presParOf" srcId="{81C4D31D-8BDF-4FA8-BE9B-EBF471435826}" destId="{424B0C99-7439-4E9C-99DD-796CA666EBEB}" srcOrd="1" destOrd="0" presId="urn:microsoft.com/office/officeart/2005/8/layout/default"/>
    <dgm:cxn modelId="{D2973949-8BDE-4AE1-87E8-B0BED1B21812}" type="presParOf" srcId="{81C4D31D-8BDF-4FA8-BE9B-EBF471435826}" destId="{6835D1BF-00B5-48B2-BCBD-36B8B640AB32}" srcOrd="2" destOrd="0" presId="urn:microsoft.com/office/officeart/2005/8/layout/default"/>
    <dgm:cxn modelId="{86BECBC2-5A6D-44AE-9E6D-582875D12EDC}" type="presParOf" srcId="{81C4D31D-8BDF-4FA8-BE9B-EBF471435826}" destId="{B80230C4-7EB6-4B98-B19B-187F4DD2BF3B}" srcOrd="3" destOrd="0" presId="urn:microsoft.com/office/officeart/2005/8/layout/default"/>
    <dgm:cxn modelId="{7763E003-6D78-4548-BA88-CC10E140E77C}" type="presParOf" srcId="{81C4D31D-8BDF-4FA8-BE9B-EBF471435826}" destId="{37D81E51-1E13-4EC5-A99E-A7EE45D37789}" srcOrd="4" destOrd="0" presId="urn:microsoft.com/office/officeart/2005/8/layout/default"/>
    <dgm:cxn modelId="{B95CA021-C363-4129-BAF5-ED977EE4C32D}" type="presParOf" srcId="{81C4D31D-8BDF-4FA8-BE9B-EBF471435826}" destId="{C7677637-FFC3-455B-B9EF-FBE276502BE4}" srcOrd="5" destOrd="0" presId="urn:microsoft.com/office/officeart/2005/8/layout/default"/>
    <dgm:cxn modelId="{D2F99E5F-80BE-41A2-BD55-5DB9BBDABB15}" type="presParOf" srcId="{81C4D31D-8BDF-4FA8-BE9B-EBF471435826}" destId="{8DD967E6-3417-46A4-8F08-9315C178F670}" srcOrd="6" destOrd="0" presId="urn:microsoft.com/office/officeart/2005/8/layout/default"/>
    <dgm:cxn modelId="{68F0802C-A520-4D00-BCAE-FAC5F2CD0AAD}" type="presParOf" srcId="{81C4D31D-8BDF-4FA8-BE9B-EBF471435826}" destId="{D1CEF961-B57F-4EE1-B541-4927F3C89582}" srcOrd="7" destOrd="0" presId="urn:microsoft.com/office/officeart/2005/8/layout/default"/>
    <dgm:cxn modelId="{1EC5B05F-0408-4C96-98A3-9CA5F827478B}" type="presParOf" srcId="{81C4D31D-8BDF-4FA8-BE9B-EBF471435826}" destId="{D25015F5-9141-4029-AEDC-419D6A3788A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56334C-EE45-4093-ABCA-73BEEE7FB434}"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C"/>
        </a:p>
      </dgm:t>
    </dgm:pt>
    <dgm:pt modelId="{13F43038-24D0-473A-B415-D9A84DD9F780}">
      <dgm:prSet phldrT="[Texto]"/>
      <dgm:spPr/>
      <dgm:t>
        <a:bodyPr/>
        <a:lstStyle/>
        <a:p>
          <a:r>
            <a:rPr lang="es-ES" b="0" dirty="0" smtClean="0"/>
            <a:t>Hiperventilación anticipada al ejercicio. Se cree que por estímulo cortical (el cerebro ya sabe que va a realizar actividad y aumenta su ansiedad o estrés) con lo que se aumenta la frecuencia y profundidad respiratoria antes de comenzar la actividad física.</a:t>
          </a:r>
          <a:endParaRPr lang="es-EC" dirty="0"/>
        </a:p>
      </dgm:t>
    </dgm:pt>
    <dgm:pt modelId="{9A1F251C-78B8-413C-BCD4-22D25B7DBF05}" type="parTrans" cxnId="{440532C2-B88F-457B-9551-6718EBAE4EE5}">
      <dgm:prSet/>
      <dgm:spPr/>
      <dgm:t>
        <a:bodyPr/>
        <a:lstStyle/>
        <a:p>
          <a:endParaRPr lang="es-EC"/>
        </a:p>
      </dgm:t>
    </dgm:pt>
    <dgm:pt modelId="{6FE436E2-25A0-4F53-BD3F-402B8FB5C60E}" type="sibTrans" cxnId="{440532C2-B88F-457B-9551-6718EBAE4EE5}">
      <dgm:prSet/>
      <dgm:spPr/>
      <dgm:t>
        <a:bodyPr/>
        <a:lstStyle/>
        <a:p>
          <a:endParaRPr lang="es-EC"/>
        </a:p>
      </dgm:t>
    </dgm:pt>
    <dgm:pt modelId="{AD41DC17-49AB-440B-9FE3-A96D651B0F99}">
      <dgm:prSet phldrT="[Texto]"/>
      <dgm:spPr/>
      <dgm:t>
        <a:bodyPr/>
        <a:lstStyle/>
        <a:p>
          <a:r>
            <a:rPr lang="es-ES" dirty="0" smtClean="0"/>
            <a:t>La PCO2, la PO2 y el pH a través de los quimiorreceptores regulan la ventilación acelerándola más aún. En la meseta es porque se logra un estado estable respiratorio</a:t>
          </a:r>
          <a:endParaRPr lang="es-EC" dirty="0"/>
        </a:p>
      </dgm:t>
    </dgm:pt>
    <dgm:pt modelId="{31092044-C9C9-42FB-9366-B0F6FA1536E0}" type="parTrans" cxnId="{68E12B71-F82B-4C63-A7AC-B00FB63CC1EF}">
      <dgm:prSet/>
      <dgm:spPr/>
      <dgm:t>
        <a:bodyPr/>
        <a:lstStyle/>
        <a:p>
          <a:endParaRPr lang="es-EC"/>
        </a:p>
      </dgm:t>
    </dgm:pt>
    <dgm:pt modelId="{EFF1996A-98AC-4AFA-BEFD-B24F19F2674A}" type="sibTrans" cxnId="{68E12B71-F82B-4C63-A7AC-B00FB63CC1EF}">
      <dgm:prSet/>
      <dgm:spPr/>
      <dgm:t>
        <a:bodyPr/>
        <a:lstStyle/>
        <a:p>
          <a:endParaRPr lang="es-EC"/>
        </a:p>
      </dgm:t>
    </dgm:pt>
    <dgm:pt modelId="{2FA7541E-FB74-41BA-8C27-505EF6EC02B9}">
      <dgm:prSet phldrT="[Texto]"/>
      <dgm:spPr/>
      <dgm:t>
        <a:bodyPr/>
        <a:lstStyle/>
        <a:p>
          <a:r>
            <a:rPr lang="es-ES" b="0" dirty="0" smtClean="0"/>
            <a:t>Si aumenta la intensidad, vuelve a aumentar el ritmo respiratorio, pues debe volver a adaptarse al cambio bioquímico en su sangre. </a:t>
          </a:r>
          <a:endParaRPr lang="es-EC" dirty="0"/>
        </a:p>
      </dgm:t>
    </dgm:pt>
    <dgm:pt modelId="{068BF8C3-A08B-40CB-8F8D-AECDD1FDBAAE}" type="parTrans" cxnId="{990A44C8-5F33-477A-B44E-ADFEC9EC228A}">
      <dgm:prSet/>
      <dgm:spPr/>
      <dgm:t>
        <a:bodyPr/>
        <a:lstStyle/>
        <a:p>
          <a:endParaRPr lang="es-EC"/>
        </a:p>
      </dgm:t>
    </dgm:pt>
    <dgm:pt modelId="{1E34CD1F-5FFB-44CE-B541-E54F91134CEC}" type="sibTrans" cxnId="{990A44C8-5F33-477A-B44E-ADFEC9EC228A}">
      <dgm:prSet/>
      <dgm:spPr/>
      <dgm:t>
        <a:bodyPr/>
        <a:lstStyle/>
        <a:p>
          <a:endParaRPr lang="es-EC"/>
        </a:p>
      </dgm:t>
    </dgm:pt>
    <dgm:pt modelId="{E1742889-547F-4718-99F1-1515936E1D88}">
      <dgm:prSet phldrT="[Texto]"/>
      <dgm:spPr/>
      <dgm:t>
        <a:bodyPr/>
        <a:lstStyle/>
        <a:p>
          <a:r>
            <a:rPr lang="es-ES" dirty="0" smtClean="0"/>
            <a:t>La hiperventilación que sucede post ejercicio se debe al tiempo que necesita el deportista para eliminar el CO2 producido y para regularizar el remoción del lactato (el tiempo será menor en el sujeto más entrenado).</a:t>
          </a:r>
          <a:endParaRPr lang="es-EC" dirty="0"/>
        </a:p>
      </dgm:t>
    </dgm:pt>
    <dgm:pt modelId="{DEB7FA9F-35E9-48DD-A1AD-3407C14F6911}" type="parTrans" cxnId="{BE0E1052-FA1E-447C-BD7C-AFBC3D31388F}">
      <dgm:prSet/>
      <dgm:spPr/>
      <dgm:t>
        <a:bodyPr/>
        <a:lstStyle/>
        <a:p>
          <a:endParaRPr lang="es-EC"/>
        </a:p>
      </dgm:t>
    </dgm:pt>
    <dgm:pt modelId="{2430FCDB-181D-4477-BA21-B42F84301419}" type="sibTrans" cxnId="{BE0E1052-FA1E-447C-BD7C-AFBC3D31388F}">
      <dgm:prSet/>
      <dgm:spPr/>
      <dgm:t>
        <a:bodyPr/>
        <a:lstStyle/>
        <a:p>
          <a:endParaRPr lang="es-EC"/>
        </a:p>
      </dgm:t>
    </dgm:pt>
    <dgm:pt modelId="{9F31906D-EF79-484B-9225-30A0087221E1}">
      <dgm:prSet phldrT="[Texto]"/>
      <dgm:spPr/>
      <dgm:t>
        <a:bodyPr/>
        <a:lstStyle/>
        <a:p>
          <a:r>
            <a:rPr lang="es-ES" dirty="0" smtClean="0"/>
            <a:t>Debemos mencionar que los movimientos de las articulaciones durante la actividad física, producen en forma refleja un aumento de la ventilación respiratoria.. </a:t>
          </a:r>
          <a:endParaRPr lang="es-EC" dirty="0"/>
        </a:p>
      </dgm:t>
    </dgm:pt>
    <dgm:pt modelId="{7C2982D6-C439-48D0-8A5D-687E10024489}" type="parTrans" cxnId="{AC6F5A00-2A13-4B4B-98D4-1BD464B965FE}">
      <dgm:prSet/>
      <dgm:spPr/>
      <dgm:t>
        <a:bodyPr/>
        <a:lstStyle/>
        <a:p>
          <a:endParaRPr lang="es-EC"/>
        </a:p>
      </dgm:t>
    </dgm:pt>
    <dgm:pt modelId="{F1698BAF-8C7D-42D7-BEEB-0E002E32E26D}" type="sibTrans" cxnId="{AC6F5A00-2A13-4B4B-98D4-1BD464B965FE}">
      <dgm:prSet/>
      <dgm:spPr/>
      <dgm:t>
        <a:bodyPr/>
        <a:lstStyle/>
        <a:p>
          <a:endParaRPr lang="es-EC"/>
        </a:p>
      </dgm:t>
    </dgm:pt>
    <dgm:pt modelId="{86FCD76A-65AC-4EC7-835C-9759E5D4B5A2}">
      <dgm:prSet phldrT="[Texto]"/>
      <dgm:spPr/>
      <dgm:t>
        <a:bodyPr/>
        <a:lstStyle/>
        <a:p>
          <a:r>
            <a:rPr lang="es-EC" dirty="0" smtClean="0"/>
            <a:t>Umbral respiratorio , es el momento en que el coeficiente respiratorio llega a 1 o sobrepasa, los niveles de CO2 se incrementan  sobrepasando  los niveles de oxigeno máximo</a:t>
          </a:r>
          <a:endParaRPr lang="es-EC" dirty="0"/>
        </a:p>
      </dgm:t>
    </dgm:pt>
    <dgm:pt modelId="{7442AF13-FFAB-4F54-807B-899B3A029B8D}" type="parTrans" cxnId="{79814493-8E9F-4E95-B549-9C3C44357DE7}">
      <dgm:prSet/>
      <dgm:spPr/>
      <dgm:t>
        <a:bodyPr/>
        <a:lstStyle/>
        <a:p>
          <a:endParaRPr lang="es-EC"/>
        </a:p>
      </dgm:t>
    </dgm:pt>
    <dgm:pt modelId="{F0E90F2B-876E-4A0A-8B65-537505144819}" type="sibTrans" cxnId="{79814493-8E9F-4E95-B549-9C3C44357DE7}">
      <dgm:prSet/>
      <dgm:spPr/>
      <dgm:t>
        <a:bodyPr/>
        <a:lstStyle/>
        <a:p>
          <a:endParaRPr lang="es-EC"/>
        </a:p>
      </dgm:t>
    </dgm:pt>
    <dgm:pt modelId="{ABF49967-220D-4DAA-A7D2-9C18909E2810}" type="pres">
      <dgm:prSet presAssocID="{0A56334C-EE45-4093-ABCA-73BEEE7FB434}" presName="diagram" presStyleCnt="0">
        <dgm:presLayoutVars>
          <dgm:dir/>
          <dgm:resizeHandles val="exact"/>
        </dgm:presLayoutVars>
      </dgm:prSet>
      <dgm:spPr/>
      <dgm:t>
        <a:bodyPr/>
        <a:lstStyle/>
        <a:p>
          <a:endParaRPr lang="es-EC"/>
        </a:p>
      </dgm:t>
    </dgm:pt>
    <dgm:pt modelId="{CF4F17FF-AF8C-46A6-890B-7A9F94D1FB19}" type="pres">
      <dgm:prSet presAssocID="{13F43038-24D0-473A-B415-D9A84DD9F780}" presName="node" presStyleLbl="node1" presStyleIdx="0" presStyleCnt="6" custScaleY="150000" custLinFactNeighborX="7787" custLinFactNeighborY="-13115">
        <dgm:presLayoutVars>
          <dgm:bulletEnabled val="1"/>
        </dgm:presLayoutVars>
      </dgm:prSet>
      <dgm:spPr/>
      <dgm:t>
        <a:bodyPr/>
        <a:lstStyle/>
        <a:p>
          <a:endParaRPr lang="es-EC"/>
        </a:p>
      </dgm:t>
    </dgm:pt>
    <dgm:pt modelId="{16F4F267-C267-4DC3-BE29-D79E840A185F}" type="pres">
      <dgm:prSet presAssocID="{6FE436E2-25A0-4F53-BD3F-402B8FB5C60E}" presName="sibTrans" presStyleCnt="0"/>
      <dgm:spPr/>
    </dgm:pt>
    <dgm:pt modelId="{4BEED8A6-D7A8-490F-B6F3-5F3C5F58EBF8}" type="pres">
      <dgm:prSet presAssocID="{AD41DC17-49AB-440B-9FE3-A96D651B0F99}" presName="node" presStyleLbl="node1" presStyleIdx="1" presStyleCnt="6" custScaleX="110164" custScaleY="103552" custLinFactNeighborX="5343" custLinFactNeighborY="-7693">
        <dgm:presLayoutVars>
          <dgm:bulletEnabled val="1"/>
        </dgm:presLayoutVars>
      </dgm:prSet>
      <dgm:spPr/>
      <dgm:t>
        <a:bodyPr/>
        <a:lstStyle/>
        <a:p>
          <a:endParaRPr lang="es-EC"/>
        </a:p>
      </dgm:t>
    </dgm:pt>
    <dgm:pt modelId="{9ECB7377-7F61-40E8-90BD-2C509719A078}" type="pres">
      <dgm:prSet presAssocID="{EFF1996A-98AC-4AFA-BEFD-B24F19F2674A}" presName="sibTrans" presStyleCnt="0"/>
      <dgm:spPr/>
    </dgm:pt>
    <dgm:pt modelId="{583B9C95-4C22-46C7-A2A7-F1E14FB8D8A2}" type="pres">
      <dgm:prSet presAssocID="{2FA7541E-FB74-41BA-8C27-505EF6EC02B9}" presName="node" presStyleLbl="node1" presStyleIdx="2" presStyleCnt="6" custScaleY="148046" custLinFactNeighborX="9526" custLinFactNeighborY="-990">
        <dgm:presLayoutVars>
          <dgm:bulletEnabled val="1"/>
        </dgm:presLayoutVars>
      </dgm:prSet>
      <dgm:spPr/>
      <dgm:t>
        <a:bodyPr/>
        <a:lstStyle/>
        <a:p>
          <a:endParaRPr lang="es-EC"/>
        </a:p>
      </dgm:t>
    </dgm:pt>
    <dgm:pt modelId="{94B7931C-1B8C-4C43-B3ED-502AC541E785}" type="pres">
      <dgm:prSet presAssocID="{1E34CD1F-5FFB-44CE-B541-E54F91134CEC}" presName="sibTrans" presStyleCnt="0"/>
      <dgm:spPr/>
    </dgm:pt>
    <dgm:pt modelId="{FAA247A9-5C0D-4CD9-9615-15AD4188C2EC}" type="pres">
      <dgm:prSet presAssocID="{E1742889-547F-4718-99F1-1515936E1D88}" presName="node" presStyleLbl="node1" presStyleIdx="3" presStyleCnt="6" custScaleY="137137" custLinFactNeighborX="-53543" custLinFactNeighborY="-22537">
        <dgm:presLayoutVars>
          <dgm:bulletEnabled val="1"/>
        </dgm:presLayoutVars>
      </dgm:prSet>
      <dgm:spPr/>
      <dgm:t>
        <a:bodyPr/>
        <a:lstStyle/>
        <a:p>
          <a:endParaRPr lang="es-EC"/>
        </a:p>
      </dgm:t>
    </dgm:pt>
    <dgm:pt modelId="{FD4A1D0A-3EE7-47D3-A618-CC6599B34423}" type="pres">
      <dgm:prSet presAssocID="{2430FCDB-181D-4477-BA21-B42F84301419}" presName="sibTrans" presStyleCnt="0"/>
      <dgm:spPr/>
    </dgm:pt>
    <dgm:pt modelId="{EB68989E-0305-44B3-9476-86DFE927B38B}" type="pres">
      <dgm:prSet presAssocID="{9F31906D-EF79-484B-9225-30A0087221E1}" presName="node" presStyleLbl="node1" presStyleIdx="4" presStyleCnt="6" custScaleY="190806" custLinFactNeighborX="6478" custLinFactNeighborY="-26789">
        <dgm:presLayoutVars>
          <dgm:bulletEnabled val="1"/>
        </dgm:presLayoutVars>
      </dgm:prSet>
      <dgm:spPr/>
      <dgm:t>
        <a:bodyPr/>
        <a:lstStyle/>
        <a:p>
          <a:endParaRPr lang="es-EC"/>
        </a:p>
      </dgm:t>
    </dgm:pt>
    <dgm:pt modelId="{17FFEDB0-BCEE-4114-BDC0-35375DBE2BAC}" type="pres">
      <dgm:prSet presAssocID="{F1698BAF-8C7D-42D7-BEEB-0E002E32E26D}" presName="sibTrans" presStyleCnt="0"/>
      <dgm:spPr/>
    </dgm:pt>
    <dgm:pt modelId="{2A9B4FDD-D66B-40DA-8B32-6D49B1848BF4}" type="pres">
      <dgm:prSet presAssocID="{86FCD76A-65AC-4EC7-835C-9759E5D4B5A2}" presName="node" presStyleLbl="node1" presStyleIdx="5" presStyleCnt="6" custScaleY="190806" custLinFactNeighborX="20826" custLinFactNeighborY="-11245">
        <dgm:presLayoutVars>
          <dgm:bulletEnabled val="1"/>
        </dgm:presLayoutVars>
      </dgm:prSet>
      <dgm:spPr/>
      <dgm:t>
        <a:bodyPr/>
        <a:lstStyle/>
        <a:p>
          <a:endParaRPr lang="es-EC"/>
        </a:p>
      </dgm:t>
    </dgm:pt>
  </dgm:ptLst>
  <dgm:cxnLst>
    <dgm:cxn modelId="{990A44C8-5F33-477A-B44E-ADFEC9EC228A}" srcId="{0A56334C-EE45-4093-ABCA-73BEEE7FB434}" destId="{2FA7541E-FB74-41BA-8C27-505EF6EC02B9}" srcOrd="2" destOrd="0" parTransId="{068BF8C3-A08B-40CB-8F8D-AECDD1FDBAAE}" sibTransId="{1E34CD1F-5FFB-44CE-B541-E54F91134CEC}"/>
    <dgm:cxn modelId="{79814493-8E9F-4E95-B549-9C3C44357DE7}" srcId="{0A56334C-EE45-4093-ABCA-73BEEE7FB434}" destId="{86FCD76A-65AC-4EC7-835C-9759E5D4B5A2}" srcOrd="5" destOrd="0" parTransId="{7442AF13-FFAB-4F54-807B-899B3A029B8D}" sibTransId="{F0E90F2B-876E-4A0A-8B65-537505144819}"/>
    <dgm:cxn modelId="{6B870937-7E4C-4C2D-98FA-84556223DC48}" type="presOf" srcId="{AD41DC17-49AB-440B-9FE3-A96D651B0F99}" destId="{4BEED8A6-D7A8-490F-B6F3-5F3C5F58EBF8}" srcOrd="0" destOrd="0" presId="urn:microsoft.com/office/officeart/2005/8/layout/default"/>
    <dgm:cxn modelId="{00C62244-3E04-4E80-844A-D52062C882B3}" type="presOf" srcId="{E1742889-547F-4718-99F1-1515936E1D88}" destId="{FAA247A9-5C0D-4CD9-9615-15AD4188C2EC}" srcOrd="0" destOrd="0" presId="urn:microsoft.com/office/officeart/2005/8/layout/default"/>
    <dgm:cxn modelId="{EDA4941D-E1B8-4227-8B7A-08DE5252F25F}" type="presOf" srcId="{2FA7541E-FB74-41BA-8C27-505EF6EC02B9}" destId="{583B9C95-4C22-46C7-A2A7-F1E14FB8D8A2}" srcOrd="0" destOrd="0" presId="urn:microsoft.com/office/officeart/2005/8/layout/default"/>
    <dgm:cxn modelId="{68E12B71-F82B-4C63-A7AC-B00FB63CC1EF}" srcId="{0A56334C-EE45-4093-ABCA-73BEEE7FB434}" destId="{AD41DC17-49AB-440B-9FE3-A96D651B0F99}" srcOrd="1" destOrd="0" parTransId="{31092044-C9C9-42FB-9366-B0F6FA1536E0}" sibTransId="{EFF1996A-98AC-4AFA-BEFD-B24F19F2674A}"/>
    <dgm:cxn modelId="{46AC8AC3-8506-4894-8DFD-36D1A391B48E}" type="presOf" srcId="{13F43038-24D0-473A-B415-D9A84DD9F780}" destId="{CF4F17FF-AF8C-46A6-890B-7A9F94D1FB19}" srcOrd="0" destOrd="0" presId="urn:microsoft.com/office/officeart/2005/8/layout/default"/>
    <dgm:cxn modelId="{1E35F30F-7E1D-42ED-A66E-8805AA4635D1}" type="presOf" srcId="{0A56334C-EE45-4093-ABCA-73BEEE7FB434}" destId="{ABF49967-220D-4DAA-A7D2-9C18909E2810}" srcOrd="0" destOrd="0" presId="urn:microsoft.com/office/officeart/2005/8/layout/default"/>
    <dgm:cxn modelId="{440532C2-B88F-457B-9551-6718EBAE4EE5}" srcId="{0A56334C-EE45-4093-ABCA-73BEEE7FB434}" destId="{13F43038-24D0-473A-B415-D9A84DD9F780}" srcOrd="0" destOrd="0" parTransId="{9A1F251C-78B8-413C-BCD4-22D25B7DBF05}" sibTransId="{6FE436E2-25A0-4F53-BD3F-402B8FB5C60E}"/>
    <dgm:cxn modelId="{AC6F5A00-2A13-4B4B-98D4-1BD464B965FE}" srcId="{0A56334C-EE45-4093-ABCA-73BEEE7FB434}" destId="{9F31906D-EF79-484B-9225-30A0087221E1}" srcOrd="4" destOrd="0" parTransId="{7C2982D6-C439-48D0-8A5D-687E10024489}" sibTransId="{F1698BAF-8C7D-42D7-BEEB-0E002E32E26D}"/>
    <dgm:cxn modelId="{70E57718-4AAB-425D-ADC7-1AFD9E1C738D}" type="presOf" srcId="{9F31906D-EF79-484B-9225-30A0087221E1}" destId="{EB68989E-0305-44B3-9476-86DFE927B38B}" srcOrd="0" destOrd="0" presId="urn:microsoft.com/office/officeart/2005/8/layout/default"/>
    <dgm:cxn modelId="{8AB72FE0-F563-42E0-979E-FEF6EC5383D0}" type="presOf" srcId="{86FCD76A-65AC-4EC7-835C-9759E5D4B5A2}" destId="{2A9B4FDD-D66B-40DA-8B32-6D49B1848BF4}" srcOrd="0" destOrd="0" presId="urn:microsoft.com/office/officeart/2005/8/layout/default"/>
    <dgm:cxn modelId="{BE0E1052-FA1E-447C-BD7C-AFBC3D31388F}" srcId="{0A56334C-EE45-4093-ABCA-73BEEE7FB434}" destId="{E1742889-547F-4718-99F1-1515936E1D88}" srcOrd="3" destOrd="0" parTransId="{DEB7FA9F-35E9-48DD-A1AD-3407C14F6911}" sibTransId="{2430FCDB-181D-4477-BA21-B42F84301419}"/>
    <dgm:cxn modelId="{9FD5AD60-44D2-4146-88A5-9D25CCFF6423}" type="presParOf" srcId="{ABF49967-220D-4DAA-A7D2-9C18909E2810}" destId="{CF4F17FF-AF8C-46A6-890B-7A9F94D1FB19}" srcOrd="0" destOrd="0" presId="urn:microsoft.com/office/officeart/2005/8/layout/default"/>
    <dgm:cxn modelId="{A443319F-CEEE-4A9B-8728-241477A68641}" type="presParOf" srcId="{ABF49967-220D-4DAA-A7D2-9C18909E2810}" destId="{16F4F267-C267-4DC3-BE29-D79E840A185F}" srcOrd="1" destOrd="0" presId="urn:microsoft.com/office/officeart/2005/8/layout/default"/>
    <dgm:cxn modelId="{81BA6143-F7E9-4715-A96A-1355A2E618E7}" type="presParOf" srcId="{ABF49967-220D-4DAA-A7D2-9C18909E2810}" destId="{4BEED8A6-D7A8-490F-B6F3-5F3C5F58EBF8}" srcOrd="2" destOrd="0" presId="urn:microsoft.com/office/officeart/2005/8/layout/default"/>
    <dgm:cxn modelId="{863CC0A7-432F-4328-9345-968407742E51}" type="presParOf" srcId="{ABF49967-220D-4DAA-A7D2-9C18909E2810}" destId="{9ECB7377-7F61-40E8-90BD-2C509719A078}" srcOrd="3" destOrd="0" presId="urn:microsoft.com/office/officeart/2005/8/layout/default"/>
    <dgm:cxn modelId="{243BBE85-9DDC-49C8-A389-9158387C6830}" type="presParOf" srcId="{ABF49967-220D-4DAA-A7D2-9C18909E2810}" destId="{583B9C95-4C22-46C7-A2A7-F1E14FB8D8A2}" srcOrd="4" destOrd="0" presId="urn:microsoft.com/office/officeart/2005/8/layout/default"/>
    <dgm:cxn modelId="{2D982EF1-92CD-493B-8482-F91EB851D7CA}" type="presParOf" srcId="{ABF49967-220D-4DAA-A7D2-9C18909E2810}" destId="{94B7931C-1B8C-4C43-B3ED-502AC541E785}" srcOrd="5" destOrd="0" presId="urn:microsoft.com/office/officeart/2005/8/layout/default"/>
    <dgm:cxn modelId="{3AF077FA-A183-435C-9E52-59756506DF7E}" type="presParOf" srcId="{ABF49967-220D-4DAA-A7D2-9C18909E2810}" destId="{FAA247A9-5C0D-4CD9-9615-15AD4188C2EC}" srcOrd="6" destOrd="0" presId="urn:microsoft.com/office/officeart/2005/8/layout/default"/>
    <dgm:cxn modelId="{4CD4CFED-1BCD-4C36-B8C8-8F2DEF909629}" type="presParOf" srcId="{ABF49967-220D-4DAA-A7D2-9C18909E2810}" destId="{FD4A1D0A-3EE7-47D3-A618-CC6599B34423}" srcOrd="7" destOrd="0" presId="urn:microsoft.com/office/officeart/2005/8/layout/default"/>
    <dgm:cxn modelId="{C67AA816-0F5A-482C-B6AB-78E11DBFC7EC}" type="presParOf" srcId="{ABF49967-220D-4DAA-A7D2-9C18909E2810}" destId="{EB68989E-0305-44B3-9476-86DFE927B38B}" srcOrd="8" destOrd="0" presId="urn:microsoft.com/office/officeart/2005/8/layout/default"/>
    <dgm:cxn modelId="{C17E8332-7AC9-4C59-85A6-810F163AA49B}" type="presParOf" srcId="{ABF49967-220D-4DAA-A7D2-9C18909E2810}" destId="{17FFEDB0-BCEE-4114-BDC0-35375DBE2BAC}" srcOrd="9" destOrd="0" presId="urn:microsoft.com/office/officeart/2005/8/layout/default"/>
    <dgm:cxn modelId="{730AD302-9D7B-4871-BADA-5178686246D3}" type="presParOf" srcId="{ABF49967-220D-4DAA-A7D2-9C18909E2810}" destId="{2A9B4FDD-D66B-40DA-8B32-6D49B1848BF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5BF942-1CCC-46E1-911C-722D306A405A}"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es-ES"/>
        </a:p>
      </dgm:t>
    </dgm:pt>
    <dgm:pt modelId="{EB743616-2FE2-4657-9F39-D107DB997D1D}">
      <dgm:prSet phldrT="[Texto]" custT="1"/>
      <dgm:spPr/>
      <dgm:t>
        <a:bodyPr/>
        <a:lstStyle/>
        <a:p>
          <a:r>
            <a:rPr lang="es-ES" sz="2400" dirty="0"/>
            <a:t>ZONAS DE ENTRENAMIENTO</a:t>
          </a:r>
        </a:p>
      </dgm:t>
    </dgm:pt>
    <dgm:pt modelId="{502A568A-E2D7-4E6F-A2C5-0597CE0BEC1F}" type="parTrans" cxnId="{2BDFB56A-17BE-4DE7-A494-BB4F7D66F4F8}">
      <dgm:prSet/>
      <dgm:spPr/>
      <dgm:t>
        <a:bodyPr/>
        <a:lstStyle/>
        <a:p>
          <a:endParaRPr lang="es-ES" sz="3600"/>
        </a:p>
      </dgm:t>
    </dgm:pt>
    <dgm:pt modelId="{101283F7-32EA-44DC-AE82-28BB28EE2698}" type="sibTrans" cxnId="{2BDFB56A-17BE-4DE7-A494-BB4F7D66F4F8}">
      <dgm:prSet/>
      <dgm:spPr/>
      <dgm:t>
        <a:bodyPr/>
        <a:lstStyle/>
        <a:p>
          <a:endParaRPr lang="es-ES" sz="3600"/>
        </a:p>
      </dgm:t>
    </dgm:pt>
    <dgm:pt modelId="{8C67847C-9D73-4A0B-A4DD-214BC8F29367}">
      <dgm:prSet phldrT="[Texto]" custT="1"/>
      <dgm:spPr/>
      <dgm:t>
        <a:bodyPr/>
        <a:lstStyle/>
        <a:p>
          <a:r>
            <a:rPr lang="es-ES" sz="1600" dirty="0"/>
            <a:t>AEROBICA </a:t>
          </a:r>
        </a:p>
      </dgm:t>
    </dgm:pt>
    <dgm:pt modelId="{0FA72CB8-4783-413E-AF71-BB8B56F60A08}" type="parTrans" cxnId="{BC34D459-694A-4D31-AB82-3C326C38F17F}">
      <dgm:prSet custT="1"/>
      <dgm:spPr/>
      <dgm:t>
        <a:bodyPr/>
        <a:lstStyle/>
        <a:p>
          <a:endParaRPr lang="es-ES" sz="1200"/>
        </a:p>
      </dgm:t>
    </dgm:pt>
    <dgm:pt modelId="{B456CBA2-0CD3-469A-A299-8A20DDED7592}" type="sibTrans" cxnId="{BC34D459-694A-4D31-AB82-3C326C38F17F}">
      <dgm:prSet/>
      <dgm:spPr/>
      <dgm:t>
        <a:bodyPr/>
        <a:lstStyle/>
        <a:p>
          <a:endParaRPr lang="es-ES" sz="3600"/>
        </a:p>
      </dgm:t>
    </dgm:pt>
    <dgm:pt modelId="{5A7CEF0A-20E7-4074-AD3E-A9F14C4D1DE1}">
      <dgm:prSet phldrT="[Texto]" custT="1"/>
      <dgm:spPr>
        <a:solidFill>
          <a:schemeClr val="accent2">
            <a:lumMod val="75000"/>
          </a:schemeClr>
        </a:solidFill>
      </dgm:spPr>
      <dgm:t>
        <a:bodyPr/>
        <a:lstStyle/>
        <a:p>
          <a:r>
            <a:rPr lang="es-ES" sz="1600" dirty="0" smtClean="0"/>
            <a:t>REGENERATIVO</a:t>
          </a:r>
          <a:endParaRPr lang="es-ES" sz="1600" dirty="0"/>
        </a:p>
      </dgm:t>
    </dgm:pt>
    <dgm:pt modelId="{24B720F0-7E77-4EBD-95A7-0499C1FAC5DA}" type="parTrans" cxnId="{2C153A65-D4E1-41AD-9AF6-E89A5DCA24D2}">
      <dgm:prSet custT="1"/>
      <dgm:spPr/>
      <dgm:t>
        <a:bodyPr/>
        <a:lstStyle/>
        <a:p>
          <a:endParaRPr lang="es-ES" sz="1000"/>
        </a:p>
      </dgm:t>
    </dgm:pt>
    <dgm:pt modelId="{4CC2E450-C740-453E-B349-6B50CA01472F}" type="sibTrans" cxnId="{2C153A65-D4E1-41AD-9AF6-E89A5DCA24D2}">
      <dgm:prSet/>
      <dgm:spPr/>
      <dgm:t>
        <a:bodyPr/>
        <a:lstStyle/>
        <a:p>
          <a:endParaRPr lang="es-ES" sz="3600"/>
        </a:p>
      </dgm:t>
    </dgm:pt>
    <dgm:pt modelId="{EC4F44CD-B1A3-478A-B152-11F2AFD049AA}">
      <dgm:prSet phldrT="[Texto]" custT="1"/>
      <dgm:spPr>
        <a:solidFill>
          <a:schemeClr val="accent2">
            <a:lumMod val="75000"/>
          </a:schemeClr>
        </a:solidFill>
      </dgm:spPr>
      <dgm:t>
        <a:bodyPr/>
        <a:lstStyle/>
        <a:p>
          <a:r>
            <a:rPr lang="es-ES" sz="1600" dirty="0"/>
            <a:t>LIPOLITICO</a:t>
          </a:r>
        </a:p>
      </dgm:t>
    </dgm:pt>
    <dgm:pt modelId="{7B31AEC9-B855-4664-8C38-9AFCBE8FAEF6}" type="parTrans" cxnId="{04ADB4C4-7937-4C07-8642-33D15B321343}">
      <dgm:prSet custT="1"/>
      <dgm:spPr/>
      <dgm:t>
        <a:bodyPr/>
        <a:lstStyle/>
        <a:p>
          <a:endParaRPr lang="es-ES" sz="1000"/>
        </a:p>
      </dgm:t>
    </dgm:pt>
    <dgm:pt modelId="{0AD1E492-7281-4488-B9D8-2CA5A3C5B7CE}" type="sibTrans" cxnId="{04ADB4C4-7937-4C07-8642-33D15B321343}">
      <dgm:prSet/>
      <dgm:spPr/>
      <dgm:t>
        <a:bodyPr/>
        <a:lstStyle/>
        <a:p>
          <a:endParaRPr lang="es-ES" sz="3600"/>
        </a:p>
      </dgm:t>
    </dgm:pt>
    <dgm:pt modelId="{C57AE3C1-7880-4A60-9D10-C6E626EF2E03}">
      <dgm:prSet phldrT="[Texto]" custT="1"/>
      <dgm:spPr/>
      <dgm:t>
        <a:bodyPr/>
        <a:lstStyle/>
        <a:p>
          <a:r>
            <a:rPr lang="es-ES" sz="1600" dirty="0"/>
            <a:t>MIXTA</a:t>
          </a:r>
        </a:p>
      </dgm:t>
    </dgm:pt>
    <dgm:pt modelId="{543D1E20-1C73-477B-BAEA-B7CAED159B4C}" type="parTrans" cxnId="{2F19739D-5DB8-43F3-8876-32876A1A5A8A}">
      <dgm:prSet custT="1"/>
      <dgm:spPr/>
      <dgm:t>
        <a:bodyPr/>
        <a:lstStyle/>
        <a:p>
          <a:endParaRPr lang="es-ES" sz="1000"/>
        </a:p>
      </dgm:t>
    </dgm:pt>
    <dgm:pt modelId="{7BC44E62-2606-44DA-8534-012252F983A7}" type="sibTrans" cxnId="{2F19739D-5DB8-43F3-8876-32876A1A5A8A}">
      <dgm:prSet/>
      <dgm:spPr/>
      <dgm:t>
        <a:bodyPr/>
        <a:lstStyle/>
        <a:p>
          <a:endParaRPr lang="es-ES" sz="3600"/>
        </a:p>
      </dgm:t>
    </dgm:pt>
    <dgm:pt modelId="{1A9D2542-A2D4-403F-AE28-D4912B0ABB8E}">
      <dgm:prSet phldrT="[Texto]" custT="1"/>
      <dgm:spPr>
        <a:solidFill>
          <a:schemeClr val="accent2">
            <a:lumMod val="75000"/>
          </a:schemeClr>
        </a:solidFill>
      </dgm:spPr>
      <dgm:t>
        <a:bodyPr/>
        <a:lstStyle/>
        <a:p>
          <a:r>
            <a:rPr lang="es-ES" sz="1600" dirty="0"/>
            <a:t>NEURAL</a:t>
          </a:r>
        </a:p>
      </dgm:t>
    </dgm:pt>
    <dgm:pt modelId="{DFF151C0-C387-4A5B-A140-C6333F52699A}" type="parTrans" cxnId="{DBB89EE0-6346-458B-B34C-4F325E51A037}">
      <dgm:prSet custT="1"/>
      <dgm:spPr/>
      <dgm:t>
        <a:bodyPr/>
        <a:lstStyle/>
        <a:p>
          <a:endParaRPr lang="es-ES" sz="1000"/>
        </a:p>
      </dgm:t>
    </dgm:pt>
    <dgm:pt modelId="{E6438A98-2005-450B-84A2-1D7034B6E623}" type="sibTrans" cxnId="{DBB89EE0-6346-458B-B34C-4F325E51A037}">
      <dgm:prSet/>
      <dgm:spPr/>
      <dgm:t>
        <a:bodyPr/>
        <a:lstStyle/>
        <a:p>
          <a:endParaRPr lang="es-ES" sz="3600"/>
        </a:p>
      </dgm:t>
    </dgm:pt>
    <dgm:pt modelId="{5D05ABBC-C154-4A90-ABDB-F5598D553DD0}">
      <dgm:prSet phldrT="[Texto]" custT="1"/>
      <dgm:spPr/>
      <dgm:t>
        <a:bodyPr/>
        <a:lstStyle/>
        <a:p>
          <a:r>
            <a:rPr lang="es-ES" sz="1600" dirty="0"/>
            <a:t>ANAEROBICA LACTICA</a:t>
          </a:r>
        </a:p>
      </dgm:t>
    </dgm:pt>
    <dgm:pt modelId="{E0E9AF5C-9608-443A-B174-09047E608C92}" type="parTrans" cxnId="{EB285C2B-D39F-4A52-9964-B5093E43F0FD}">
      <dgm:prSet custT="1"/>
      <dgm:spPr/>
      <dgm:t>
        <a:bodyPr/>
        <a:lstStyle/>
        <a:p>
          <a:endParaRPr lang="es-ES" sz="1000"/>
        </a:p>
      </dgm:t>
    </dgm:pt>
    <dgm:pt modelId="{990DE552-07B9-4B53-80CD-FF130125B08D}" type="sibTrans" cxnId="{EB285C2B-D39F-4A52-9964-B5093E43F0FD}">
      <dgm:prSet/>
      <dgm:spPr/>
      <dgm:t>
        <a:bodyPr/>
        <a:lstStyle/>
        <a:p>
          <a:endParaRPr lang="es-ES" sz="3600"/>
        </a:p>
      </dgm:t>
    </dgm:pt>
    <dgm:pt modelId="{73623729-202B-4196-B6E2-E481AE53FC52}">
      <dgm:prSet phldrT="[Texto]" custT="1"/>
      <dgm:spPr/>
      <dgm:t>
        <a:bodyPr/>
        <a:lstStyle/>
        <a:p>
          <a:r>
            <a:rPr lang="es-ES" sz="1600" dirty="0"/>
            <a:t>ANAEROBICA ALACTICA</a:t>
          </a:r>
        </a:p>
      </dgm:t>
    </dgm:pt>
    <dgm:pt modelId="{216588E5-B8BD-4D58-991D-EAF9FC7A1931}" type="parTrans" cxnId="{285659E7-B533-4859-BBFF-C07E2012A600}">
      <dgm:prSet custT="1"/>
      <dgm:spPr/>
      <dgm:t>
        <a:bodyPr/>
        <a:lstStyle/>
        <a:p>
          <a:endParaRPr lang="es-ES" sz="1000"/>
        </a:p>
      </dgm:t>
    </dgm:pt>
    <dgm:pt modelId="{66597B8D-C44B-48AB-9373-19F8FEDD802F}" type="sibTrans" cxnId="{285659E7-B533-4859-BBFF-C07E2012A600}">
      <dgm:prSet/>
      <dgm:spPr/>
      <dgm:t>
        <a:bodyPr/>
        <a:lstStyle/>
        <a:p>
          <a:endParaRPr lang="es-ES" sz="3600"/>
        </a:p>
      </dgm:t>
    </dgm:pt>
    <dgm:pt modelId="{07BB4A67-4A16-4C11-8F18-90CA0427C3E8}">
      <dgm:prSet phldrT="[Texto]" custT="1"/>
      <dgm:spPr/>
      <dgm:t>
        <a:bodyPr/>
        <a:lstStyle/>
        <a:p>
          <a:r>
            <a:rPr lang="es-ES" sz="1600"/>
            <a:t>NEURAL</a:t>
          </a:r>
        </a:p>
      </dgm:t>
    </dgm:pt>
    <dgm:pt modelId="{16200E0F-A9AF-4C79-B2CE-BB568DE6D2F9}" type="parTrans" cxnId="{099F93ED-66B7-4270-AD1D-38849A4D8072}">
      <dgm:prSet custT="1"/>
      <dgm:spPr/>
      <dgm:t>
        <a:bodyPr/>
        <a:lstStyle/>
        <a:p>
          <a:endParaRPr lang="es-ES" sz="1100"/>
        </a:p>
      </dgm:t>
    </dgm:pt>
    <dgm:pt modelId="{B24C4E14-CB5E-4D3E-ABFC-66278F5EF754}" type="sibTrans" cxnId="{099F93ED-66B7-4270-AD1D-38849A4D8072}">
      <dgm:prSet/>
      <dgm:spPr/>
      <dgm:t>
        <a:bodyPr/>
        <a:lstStyle/>
        <a:p>
          <a:endParaRPr lang="es-ES" sz="3600"/>
        </a:p>
      </dgm:t>
    </dgm:pt>
    <dgm:pt modelId="{98EE17C3-E744-44B5-8DE5-FA9794D5A9A0}">
      <dgm:prSet phldrT="[Texto]" custT="1"/>
      <dgm:spPr>
        <a:solidFill>
          <a:schemeClr val="accent2">
            <a:lumMod val="75000"/>
          </a:schemeClr>
        </a:solidFill>
      </dgm:spPr>
      <dgm:t>
        <a:bodyPr/>
        <a:lstStyle/>
        <a:p>
          <a:r>
            <a:rPr lang="es-ES" sz="1600" dirty="0"/>
            <a:t>MIXTO EXTENSIVO</a:t>
          </a:r>
        </a:p>
      </dgm:t>
    </dgm:pt>
    <dgm:pt modelId="{4EDE7F9B-7A64-432E-9E37-6E6B40756CE3}" type="parTrans" cxnId="{3CA64FB1-8973-4426-BE7D-2F8AD092B95C}">
      <dgm:prSet custT="1"/>
      <dgm:spPr/>
      <dgm:t>
        <a:bodyPr/>
        <a:lstStyle/>
        <a:p>
          <a:endParaRPr lang="es-ES" sz="1000"/>
        </a:p>
      </dgm:t>
    </dgm:pt>
    <dgm:pt modelId="{AD00D594-F3C5-4CF7-9243-DA59ECACAAC0}" type="sibTrans" cxnId="{3CA64FB1-8973-4426-BE7D-2F8AD092B95C}">
      <dgm:prSet/>
      <dgm:spPr/>
      <dgm:t>
        <a:bodyPr/>
        <a:lstStyle/>
        <a:p>
          <a:endParaRPr lang="es-ES" sz="3600"/>
        </a:p>
      </dgm:t>
    </dgm:pt>
    <dgm:pt modelId="{355E65E6-A1C5-42D3-B752-2864C97535ED}">
      <dgm:prSet phldrT="[Texto]" custT="1"/>
      <dgm:spPr>
        <a:solidFill>
          <a:schemeClr val="accent2">
            <a:lumMod val="75000"/>
          </a:schemeClr>
        </a:solidFill>
      </dgm:spPr>
      <dgm:t>
        <a:bodyPr/>
        <a:lstStyle/>
        <a:p>
          <a:r>
            <a:rPr lang="es-ES" sz="1600"/>
            <a:t>MIXTO INTENSIVO</a:t>
          </a:r>
        </a:p>
      </dgm:t>
    </dgm:pt>
    <dgm:pt modelId="{F27D54D3-5F71-4323-A20E-80D364E3DA26}" type="parTrans" cxnId="{92CB34E0-3B51-4788-B068-71EF8C3AC7C5}">
      <dgm:prSet custT="1"/>
      <dgm:spPr/>
      <dgm:t>
        <a:bodyPr/>
        <a:lstStyle/>
        <a:p>
          <a:endParaRPr lang="es-ES" sz="1000"/>
        </a:p>
      </dgm:t>
    </dgm:pt>
    <dgm:pt modelId="{F964D319-B30A-4570-80FA-EEAC5651E664}" type="sibTrans" cxnId="{92CB34E0-3B51-4788-B068-71EF8C3AC7C5}">
      <dgm:prSet/>
      <dgm:spPr/>
      <dgm:t>
        <a:bodyPr/>
        <a:lstStyle/>
        <a:p>
          <a:endParaRPr lang="es-ES" sz="3600"/>
        </a:p>
      </dgm:t>
    </dgm:pt>
    <dgm:pt modelId="{73BAE4EE-5F34-4899-973C-FAD29B538344}">
      <dgm:prSet phldrT="[Texto]" custT="1"/>
      <dgm:spPr>
        <a:solidFill>
          <a:schemeClr val="accent2">
            <a:lumMod val="75000"/>
          </a:schemeClr>
        </a:solidFill>
      </dgm:spPr>
      <dgm:t>
        <a:bodyPr/>
        <a:lstStyle/>
        <a:p>
          <a:r>
            <a:rPr lang="es-ES" sz="1600" dirty="0"/>
            <a:t>GLUCOLITICO</a:t>
          </a:r>
        </a:p>
      </dgm:t>
    </dgm:pt>
    <dgm:pt modelId="{B64E514F-B72A-414A-9779-937F737F260E}" type="parTrans" cxnId="{90E6A2D7-C177-4B4C-8E15-985FCBCB29A2}">
      <dgm:prSet custT="1"/>
      <dgm:spPr/>
      <dgm:t>
        <a:bodyPr/>
        <a:lstStyle/>
        <a:p>
          <a:endParaRPr lang="es-ES" sz="1000"/>
        </a:p>
      </dgm:t>
    </dgm:pt>
    <dgm:pt modelId="{76A730D7-803D-4510-8C67-82467514A8FC}" type="sibTrans" cxnId="{90E6A2D7-C177-4B4C-8E15-985FCBCB29A2}">
      <dgm:prSet/>
      <dgm:spPr/>
      <dgm:t>
        <a:bodyPr/>
        <a:lstStyle/>
        <a:p>
          <a:endParaRPr lang="es-ES" sz="3600"/>
        </a:p>
      </dgm:t>
    </dgm:pt>
    <dgm:pt modelId="{B16559E1-C0B5-4841-A1A7-95E1347AC606}">
      <dgm:prSet phldrT="[Texto]" custT="1"/>
      <dgm:spPr>
        <a:solidFill>
          <a:schemeClr val="accent2">
            <a:lumMod val="75000"/>
          </a:schemeClr>
        </a:solidFill>
      </dgm:spPr>
      <dgm:t>
        <a:bodyPr/>
        <a:lstStyle/>
        <a:p>
          <a:r>
            <a:rPr lang="es-ES" sz="1600" dirty="0"/>
            <a:t>LACTICO EXTENSIVO</a:t>
          </a:r>
        </a:p>
      </dgm:t>
    </dgm:pt>
    <dgm:pt modelId="{68765DED-312A-4541-8BF1-AAB69F9DD927}" type="parTrans" cxnId="{529B93CE-2D99-40C0-AD03-7FADCF19A958}">
      <dgm:prSet custT="1"/>
      <dgm:spPr/>
      <dgm:t>
        <a:bodyPr/>
        <a:lstStyle/>
        <a:p>
          <a:endParaRPr lang="es-ES" sz="1000"/>
        </a:p>
      </dgm:t>
    </dgm:pt>
    <dgm:pt modelId="{3E08F353-0C09-422F-A24C-FA034C35AB52}" type="sibTrans" cxnId="{529B93CE-2D99-40C0-AD03-7FADCF19A958}">
      <dgm:prSet/>
      <dgm:spPr/>
      <dgm:t>
        <a:bodyPr/>
        <a:lstStyle/>
        <a:p>
          <a:endParaRPr lang="es-ES" sz="3600"/>
        </a:p>
      </dgm:t>
    </dgm:pt>
    <dgm:pt modelId="{830FF4D3-B508-4700-AB5E-70E28FA3B47E}">
      <dgm:prSet phldrT="[Texto]" custT="1"/>
      <dgm:spPr>
        <a:solidFill>
          <a:schemeClr val="accent2">
            <a:lumMod val="75000"/>
          </a:schemeClr>
        </a:solidFill>
      </dgm:spPr>
      <dgm:t>
        <a:bodyPr/>
        <a:lstStyle/>
        <a:p>
          <a:r>
            <a:rPr lang="es-ES" sz="1600" dirty="0"/>
            <a:t>LACTICO INTENSIVO</a:t>
          </a:r>
        </a:p>
      </dgm:t>
    </dgm:pt>
    <dgm:pt modelId="{47F78EFC-A6FD-4F03-B1A0-C68149797BD5}" type="parTrans" cxnId="{FCA2E246-4E39-42FF-9BFE-66A1C44B486C}">
      <dgm:prSet custT="1"/>
      <dgm:spPr/>
      <dgm:t>
        <a:bodyPr/>
        <a:lstStyle/>
        <a:p>
          <a:endParaRPr lang="es-ES" sz="1000"/>
        </a:p>
      </dgm:t>
    </dgm:pt>
    <dgm:pt modelId="{C7523212-8694-4E54-B2AD-17410AAA4109}" type="sibTrans" cxnId="{FCA2E246-4E39-42FF-9BFE-66A1C44B486C}">
      <dgm:prSet/>
      <dgm:spPr/>
      <dgm:t>
        <a:bodyPr/>
        <a:lstStyle/>
        <a:p>
          <a:endParaRPr lang="es-ES" sz="3600"/>
        </a:p>
      </dgm:t>
    </dgm:pt>
    <dgm:pt modelId="{79EFEF8E-B6D4-4110-8424-AED98F91E2EA}">
      <dgm:prSet phldrT="[Texto]" custT="1"/>
      <dgm:spPr>
        <a:solidFill>
          <a:schemeClr val="accent2">
            <a:lumMod val="75000"/>
          </a:schemeClr>
        </a:solidFill>
      </dgm:spPr>
      <dgm:t>
        <a:bodyPr/>
        <a:lstStyle/>
        <a:p>
          <a:r>
            <a:rPr lang="es-ES" sz="1600" dirty="0"/>
            <a:t>ALACTICO EXTENSIVO</a:t>
          </a:r>
        </a:p>
      </dgm:t>
    </dgm:pt>
    <dgm:pt modelId="{EC68E8DC-67B5-4863-A05C-8621EF978318}" type="parTrans" cxnId="{8BBD55C7-D092-4B52-A4C1-4BEFF6A0E6DA}">
      <dgm:prSet custT="1"/>
      <dgm:spPr/>
      <dgm:t>
        <a:bodyPr/>
        <a:lstStyle/>
        <a:p>
          <a:endParaRPr lang="es-ES" sz="1000"/>
        </a:p>
      </dgm:t>
    </dgm:pt>
    <dgm:pt modelId="{5CB283F0-A08A-48FA-B846-60AEC9B85A6D}" type="sibTrans" cxnId="{8BBD55C7-D092-4B52-A4C1-4BEFF6A0E6DA}">
      <dgm:prSet/>
      <dgm:spPr/>
      <dgm:t>
        <a:bodyPr/>
        <a:lstStyle/>
        <a:p>
          <a:endParaRPr lang="es-ES" sz="3600"/>
        </a:p>
      </dgm:t>
    </dgm:pt>
    <dgm:pt modelId="{AB0A0807-8D88-441B-8CD1-5F9F5DA63B1F}">
      <dgm:prSet phldrT="[Texto]" custT="1"/>
      <dgm:spPr>
        <a:solidFill>
          <a:schemeClr val="accent2">
            <a:lumMod val="75000"/>
          </a:schemeClr>
        </a:solidFill>
      </dgm:spPr>
      <dgm:t>
        <a:bodyPr/>
        <a:lstStyle/>
        <a:p>
          <a:r>
            <a:rPr lang="es-ES" sz="1600" dirty="0"/>
            <a:t>ALACTICO INTENSIVO</a:t>
          </a:r>
        </a:p>
      </dgm:t>
    </dgm:pt>
    <dgm:pt modelId="{77393E0E-F90D-4D82-9A10-5E80A897DBBA}" type="parTrans" cxnId="{64624C35-7A8A-4BD7-99FC-82C44C1E4CE7}">
      <dgm:prSet custT="1"/>
      <dgm:spPr/>
      <dgm:t>
        <a:bodyPr/>
        <a:lstStyle/>
        <a:p>
          <a:endParaRPr lang="es-ES" sz="1000"/>
        </a:p>
      </dgm:t>
    </dgm:pt>
    <dgm:pt modelId="{5F8645CD-28DD-4554-9A40-8A1D12AEA49C}" type="sibTrans" cxnId="{64624C35-7A8A-4BD7-99FC-82C44C1E4CE7}">
      <dgm:prSet/>
      <dgm:spPr/>
      <dgm:t>
        <a:bodyPr/>
        <a:lstStyle/>
        <a:p>
          <a:endParaRPr lang="es-ES" sz="3600"/>
        </a:p>
      </dgm:t>
    </dgm:pt>
    <dgm:pt modelId="{26C8E695-D814-47A4-A195-DC9BEAFA2FBD}" type="pres">
      <dgm:prSet presAssocID="{AE5BF942-1CCC-46E1-911C-722D306A405A}" presName="diagram" presStyleCnt="0">
        <dgm:presLayoutVars>
          <dgm:chPref val="1"/>
          <dgm:dir/>
          <dgm:animOne val="branch"/>
          <dgm:animLvl val="lvl"/>
          <dgm:resizeHandles val="exact"/>
        </dgm:presLayoutVars>
      </dgm:prSet>
      <dgm:spPr/>
      <dgm:t>
        <a:bodyPr/>
        <a:lstStyle/>
        <a:p>
          <a:endParaRPr lang="es-ES"/>
        </a:p>
      </dgm:t>
    </dgm:pt>
    <dgm:pt modelId="{3A1C08DC-1E4C-4C45-920D-81362B3638A9}" type="pres">
      <dgm:prSet presAssocID="{EB743616-2FE2-4657-9F39-D107DB997D1D}" presName="root1" presStyleCnt="0"/>
      <dgm:spPr/>
      <dgm:t>
        <a:bodyPr/>
        <a:lstStyle/>
        <a:p>
          <a:endParaRPr lang="es-ES"/>
        </a:p>
      </dgm:t>
    </dgm:pt>
    <dgm:pt modelId="{45B907C7-4921-4D20-8E1F-96F216A69F79}" type="pres">
      <dgm:prSet presAssocID="{EB743616-2FE2-4657-9F39-D107DB997D1D}" presName="LevelOneTextNode" presStyleLbl="node0" presStyleIdx="0" presStyleCnt="1" custScaleX="312167" custScaleY="321143" custLinFactX="-22797" custLinFactNeighborX="-100000" custLinFactNeighborY="8296">
        <dgm:presLayoutVars>
          <dgm:chPref val="3"/>
        </dgm:presLayoutVars>
      </dgm:prSet>
      <dgm:spPr/>
      <dgm:t>
        <a:bodyPr/>
        <a:lstStyle/>
        <a:p>
          <a:endParaRPr lang="es-ES"/>
        </a:p>
      </dgm:t>
    </dgm:pt>
    <dgm:pt modelId="{5ABC87C0-7653-429A-82D1-43CE454E4300}" type="pres">
      <dgm:prSet presAssocID="{EB743616-2FE2-4657-9F39-D107DB997D1D}" presName="level2hierChild" presStyleCnt="0"/>
      <dgm:spPr/>
      <dgm:t>
        <a:bodyPr/>
        <a:lstStyle/>
        <a:p>
          <a:endParaRPr lang="es-ES"/>
        </a:p>
      </dgm:t>
    </dgm:pt>
    <dgm:pt modelId="{13022476-D3E9-4104-8F1E-10F9B4690D6B}" type="pres">
      <dgm:prSet presAssocID="{0FA72CB8-4783-413E-AF71-BB8B56F60A08}" presName="conn2-1" presStyleLbl="parChTrans1D2" presStyleIdx="0" presStyleCnt="5"/>
      <dgm:spPr/>
      <dgm:t>
        <a:bodyPr/>
        <a:lstStyle/>
        <a:p>
          <a:endParaRPr lang="es-ES"/>
        </a:p>
      </dgm:t>
    </dgm:pt>
    <dgm:pt modelId="{F7BA7E6F-1FCF-481F-A1B3-BC7E54470F55}" type="pres">
      <dgm:prSet presAssocID="{0FA72CB8-4783-413E-AF71-BB8B56F60A08}" presName="connTx" presStyleLbl="parChTrans1D2" presStyleIdx="0" presStyleCnt="5"/>
      <dgm:spPr/>
      <dgm:t>
        <a:bodyPr/>
        <a:lstStyle/>
        <a:p>
          <a:endParaRPr lang="es-ES"/>
        </a:p>
      </dgm:t>
    </dgm:pt>
    <dgm:pt modelId="{8052D434-55C4-4513-B604-F98E45D8B795}" type="pres">
      <dgm:prSet presAssocID="{8C67847C-9D73-4A0B-A4DD-214BC8F29367}" presName="root2" presStyleCnt="0"/>
      <dgm:spPr/>
      <dgm:t>
        <a:bodyPr/>
        <a:lstStyle/>
        <a:p>
          <a:endParaRPr lang="es-ES"/>
        </a:p>
      </dgm:t>
    </dgm:pt>
    <dgm:pt modelId="{BC9B62F8-FB31-42E2-B184-3C3E42FE397B}" type="pres">
      <dgm:prSet presAssocID="{8C67847C-9D73-4A0B-A4DD-214BC8F29367}" presName="LevelTwoTextNode" presStyleLbl="node2" presStyleIdx="0" presStyleCnt="5" custScaleX="177187" custLinFactNeighborX="-63694" custLinFactNeighborY="-8756">
        <dgm:presLayoutVars>
          <dgm:chPref val="3"/>
        </dgm:presLayoutVars>
      </dgm:prSet>
      <dgm:spPr/>
      <dgm:t>
        <a:bodyPr/>
        <a:lstStyle/>
        <a:p>
          <a:endParaRPr lang="es-ES"/>
        </a:p>
      </dgm:t>
    </dgm:pt>
    <dgm:pt modelId="{4A639F4A-0A3A-4E35-BC43-E463424A13CA}" type="pres">
      <dgm:prSet presAssocID="{8C67847C-9D73-4A0B-A4DD-214BC8F29367}" presName="level3hierChild" presStyleCnt="0"/>
      <dgm:spPr/>
      <dgm:t>
        <a:bodyPr/>
        <a:lstStyle/>
        <a:p>
          <a:endParaRPr lang="es-ES"/>
        </a:p>
      </dgm:t>
    </dgm:pt>
    <dgm:pt modelId="{20856052-A472-4C5E-A9FD-72EC418C0743}" type="pres">
      <dgm:prSet presAssocID="{24B720F0-7E77-4EBD-95A7-0499C1FAC5DA}" presName="conn2-1" presStyleLbl="parChTrans1D3" presStyleIdx="0" presStyleCnt="10"/>
      <dgm:spPr/>
      <dgm:t>
        <a:bodyPr/>
        <a:lstStyle/>
        <a:p>
          <a:endParaRPr lang="es-ES"/>
        </a:p>
      </dgm:t>
    </dgm:pt>
    <dgm:pt modelId="{CC735E4B-8275-473E-B473-3FC388EFC31D}" type="pres">
      <dgm:prSet presAssocID="{24B720F0-7E77-4EBD-95A7-0499C1FAC5DA}" presName="connTx" presStyleLbl="parChTrans1D3" presStyleIdx="0" presStyleCnt="10"/>
      <dgm:spPr/>
      <dgm:t>
        <a:bodyPr/>
        <a:lstStyle/>
        <a:p>
          <a:endParaRPr lang="es-ES"/>
        </a:p>
      </dgm:t>
    </dgm:pt>
    <dgm:pt modelId="{B7BF646F-787C-45CC-ABBF-7ED4AAA87745}" type="pres">
      <dgm:prSet presAssocID="{5A7CEF0A-20E7-4074-AD3E-A9F14C4D1DE1}" presName="root2" presStyleCnt="0"/>
      <dgm:spPr/>
      <dgm:t>
        <a:bodyPr/>
        <a:lstStyle/>
        <a:p>
          <a:endParaRPr lang="es-ES"/>
        </a:p>
      </dgm:t>
    </dgm:pt>
    <dgm:pt modelId="{63C5CFAE-3B63-4E33-9624-4F1846733F17}" type="pres">
      <dgm:prSet presAssocID="{5A7CEF0A-20E7-4074-AD3E-A9F14C4D1DE1}" presName="LevelTwoTextNode" presStyleLbl="node3" presStyleIdx="0" presStyleCnt="10" custScaleX="236324" custScaleY="108493">
        <dgm:presLayoutVars>
          <dgm:chPref val="3"/>
        </dgm:presLayoutVars>
      </dgm:prSet>
      <dgm:spPr/>
      <dgm:t>
        <a:bodyPr/>
        <a:lstStyle/>
        <a:p>
          <a:endParaRPr lang="es-ES"/>
        </a:p>
      </dgm:t>
    </dgm:pt>
    <dgm:pt modelId="{89C06885-0160-4F2F-9FCA-9D9B0F8F975F}" type="pres">
      <dgm:prSet presAssocID="{5A7CEF0A-20E7-4074-AD3E-A9F14C4D1DE1}" presName="level3hierChild" presStyleCnt="0"/>
      <dgm:spPr/>
      <dgm:t>
        <a:bodyPr/>
        <a:lstStyle/>
        <a:p>
          <a:endParaRPr lang="es-ES"/>
        </a:p>
      </dgm:t>
    </dgm:pt>
    <dgm:pt modelId="{6AB25AE5-D248-44DC-AF84-12BB31B6C3D6}" type="pres">
      <dgm:prSet presAssocID="{7B31AEC9-B855-4664-8C38-9AFCBE8FAEF6}" presName="conn2-1" presStyleLbl="parChTrans1D3" presStyleIdx="1" presStyleCnt="10"/>
      <dgm:spPr/>
      <dgm:t>
        <a:bodyPr/>
        <a:lstStyle/>
        <a:p>
          <a:endParaRPr lang="es-ES"/>
        </a:p>
      </dgm:t>
    </dgm:pt>
    <dgm:pt modelId="{5B7A0625-5E3D-44EA-8E89-86B0ACEAFE75}" type="pres">
      <dgm:prSet presAssocID="{7B31AEC9-B855-4664-8C38-9AFCBE8FAEF6}" presName="connTx" presStyleLbl="parChTrans1D3" presStyleIdx="1" presStyleCnt="10"/>
      <dgm:spPr/>
      <dgm:t>
        <a:bodyPr/>
        <a:lstStyle/>
        <a:p>
          <a:endParaRPr lang="es-ES"/>
        </a:p>
      </dgm:t>
    </dgm:pt>
    <dgm:pt modelId="{263BD0D3-6813-4E7D-9D25-E938AD2816FC}" type="pres">
      <dgm:prSet presAssocID="{EC4F44CD-B1A3-478A-B152-11F2AFD049AA}" presName="root2" presStyleCnt="0"/>
      <dgm:spPr/>
      <dgm:t>
        <a:bodyPr/>
        <a:lstStyle/>
        <a:p>
          <a:endParaRPr lang="es-ES"/>
        </a:p>
      </dgm:t>
    </dgm:pt>
    <dgm:pt modelId="{6E39BE00-4BA7-4C18-A794-32D5FF148E8A}" type="pres">
      <dgm:prSet presAssocID="{EC4F44CD-B1A3-478A-B152-11F2AFD049AA}" presName="LevelTwoTextNode" presStyleLbl="node3" presStyleIdx="1" presStyleCnt="10" custScaleX="236324" custScaleY="108493">
        <dgm:presLayoutVars>
          <dgm:chPref val="3"/>
        </dgm:presLayoutVars>
      </dgm:prSet>
      <dgm:spPr/>
      <dgm:t>
        <a:bodyPr/>
        <a:lstStyle/>
        <a:p>
          <a:endParaRPr lang="es-ES"/>
        </a:p>
      </dgm:t>
    </dgm:pt>
    <dgm:pt modelId="{8DA7D231-C6B9-4C55-BDB0-723B4A37357F}" type="pres">
      <dgm:prSet presAssocID="{EC4F44CD-B1A3-478A-B152-11F2AFD049AA}" presName="level3hierChild" presStyleCnt="0"/>
      <dgm:spPr/>
      <dgm:t>
        <a:bodyPr/>
        <a:lstStyle/>
        <a:p>
          <a:endParaRPr lang="es-ES"/>
        </a:p>
      </dgm:t>
    </dgm:pt>
    <dgm:pt modelId="{464EECEB-C728-4486-8C48-2F80A60499AC}" type="pres">
      <dgm:prSet presAssocID="{B64E514F-B72A-414A-9779-937F737F260E}" presName="conn2-1" presStyleLbl="parChTrans1D3" presStyleIdx="2" presStyleCnt="10"/>
      <dgm:spPr/>
      <dgm:t>
        <a:bodyPr/>
        <a:lstStyle/>
        <a:p>
          <a:endParaRPr lang="es-ES"/>
        </a:p>
      </dgm:t>
    </dgm:pt>
    <dgm:pt modelId="{196CCEAA-DC0B-488A-904E-D673AC6A72A4}" type="pres">
      <dgm:prSet presAssocID="{B64E514F-B72A-414A-9779-937F737F260E}" presName="connTx" presStyleLbl="parChTrans1D3" presStyleIdx="2" presStyleCnt="10"/>
      <dgm:spPr/>
      <dgm:t>
        <a:bodyPr/>
        <a:lstStyle/>
        <a:p>
          <a:endParaRPr lang="es-ES"/>
        </a:p>
      </dgm:t>
    </dgm:pt>
    <dgm:pt modelId="{9D80D5BB-7B0C-4B85-B76E-B098C9546656}" type="pres">
      <dgm:prSet presAssocID="{73BAE4EE-5F34-4899-973C-FAD29B538344}" presName="root2" presStyleCnt="0"/>
      <dgm:spPr/>
      <dgm:t>
        <a:bodyPr/>
        <a:lstStyle/>
        <a:p>
          <a:endParaRPr lang="es-ES"/>
        </a:p>
      </dgm:t>
    </dgm:pt>
    <dgm:pt modelId="{A3DAD0B6-7F2B-41E8-9076-CE94B1BDB626}" type="pres">
      <dgm:prSet presAssocID="{73BAE4EE-5F34-4899-973C-FAD29B538344}" presName="LevelTwoTextNode" presStyleLbl="node3" presStyleIdx="2" presStyleCnt="10" custScaleX="236324" custScaleY="108493">
        <dgm:presLayoutVars>
          <dgm:chPref val="3"/>
        </dgm:presLayoutVars>
      </dgm:prSet>
      <dgm:spPr/>
      <dgm:t>
        <a:bodyPr/>
        <a:lstStyle/>
        <a:p>
          <a:endParaRPr lang="es-ES"/>
        </a:p>
      </dgm:t>
    </dgm:pt>
    <dgm:pt modelId="{43CDA774-378D-44F5-B758-FF096E0DB826}" type="pres">
      <dgm:prSet presAssocID="{73BAE4EE-5F34-4899-973C-FAD29B538344}" presName="level3hierChild" presStyleCnt="0"/>
      <dgm:spPr/>
      <dgm:t>
        <a:bodyPr/>
        <a:lstStyle/>
        <a:p>
          <a:endParaRPr lang="es-ES"/>
        </a:p>
      </dgm:t>
    </dgm:pt>
    <dgm:pt modelId="{E1D14AA7-F5CC-4892-BB89-82372B51F5FC}" type="pres">
      <dgm:prSet presAssocID="{543D1E20-1C73-477B-BAEA-B7CAED159B4C}" presName="conn2-1" presStyleLbl="parChTrans1D2" presStyleIdx="1" presStyleCnt="5"/>
      <dgm:spPr/>
      <dgm:t>
        <a:bodyPr/>
        <a:lstStyle/>
        <a:p>
          <a:endParaRPr lang="es-ES"/>
        </a:p>
      </dgm:t>
    </dgm:pt>
    <dgm:pt modelId="{84EC3143-31CB-4E87-A825-ECEE4AAE59F2}" type="pres">
      <dgm:prSet presAssocID="{543D1E20-1C73-477B-BAEA-B7CAED159B4C}" presName="connTx" presStyleLbl="parChTrans1D2" presStyleIdx="1" presStyleCnt="5"/>
      <dgm:spPr/>
      <dgm:t>
        <a:bodyPr/>
        <a:lstStyle/>
        <a:p>
          <a:endParaRPr lang="es-ES"/>
        </a:p>
      </dgm:t>
    </dgm:pt>
    <dgm:pt modelId="{F9933CDF-7CBC-442C-9853-2A22AD3E7C2F}" type="pres">
      <dgm:prSet presAssocID="{C57AE3C1-7880-4A60-9D10-C6E626EF2E03}" presName="root2" presStyleCnt="0"/>
      <dgm:spPr/>
      <dgm:t>
        <a:bodyPr/>
        <a:lstStyle/>
        <a:p>
          <a:endParaRPr lang="es-ES"/>
        </a:p>
      </dgm:t>
    </dgm:pt>
    <dgm:pt modelId="{ADAC3429-556E-4961-9F23-BC4AFFDDABE9}" type="pres">
      <dgm:prSet presAssocID="{C57AE3C1-7880-4A60-9D10-C6E626EF2E03}" presName="LevelTwoTextNode" presStyleLbl="node2" presStyleIdx="1" presStyleCnt="5" custScaleX="177187" custLinFactNeighborX="-63694" custLinFactNeighborY="-8756">
        <dgm:presLayoutVars>
          <dgm:chPref val="3"/>
        </dgm:presLayoutVars>
      </dgm:prSet>
      <dgm:spPr/>
      <dgm:t>
        <a:bodyPr/>
        <a:lstStyle/>
        <a:p>
          <a:endParaRPr lang="es-ES"/>
        </a:p>
      </dgm:t>
    </dgm:pt>
    <dgm:pt modelId="{29F10D44-EA30-457F-A11A-361545217D94}" type="pres">
      <dgm:prSet presAssocID="{C57AE3C1-7880-4A60-9D10-C6E626EF2E03}" presName="level3hierChild" presStyleCnt="0"/>
      <dgm:spPr/>
      <dgm:t>
        <a:bodyPr/>
        <a:lstStyle/>
        <a:p>
          <a:endParaRPr lang="es-ES"/>
        </a:p>
      </dgm:t>
    </dgm:pt>
    <dgm:pt modelId="{6B25A302-182F-4F5F-8897-F2D6E5F3C699}" type="pres">
      <dgm:prSet presAssocID="{4EDE7F9B-7A64-432E-9E37-6E6B40756CE3}" presName="conn2-1" presStyleLbl="parChTrans1D3" presStyleIdx="3" presStyleCnt="10"/>
      <dgm:spPr/>
      <dgm:t>
        <a:bodyPr/>
        <a:lstStyle/>
        <a:p>
          <a:endParaRPr lang="es-ES"/>
        </a:p>
      </dgm:t>
    </dgm:pt>
    <dgm:pt modelId="{B169FE3A-8DC6-4CA4-8E64-06CD0F82A0A9}" type="pres">
      <dgm:prSet presAssocID="{4EDE7F9B-7A64-432E-9E37-6E6B40756CE3}" presName="connTx" presStyleLbl="parChTrans1D3" presStyleIdx="3" presStyleCnt="10"/>
      <dgm:spPr/>
      <dgm:t>
        <a:bodyPr/>
        <a:lstStyle/>
        <a:p>
          <a:endParaRPr lang="es-ES"/>
        </a:p>
      </dgm:t>
    </dgm:pt>
    <dgm:pt modelId="{7616278C-15D7-4CCD-AC5C-FC1504C54312}" type="pres">
      <dgm:prSet presAssocID="{98EE17C3-E744-44B5-8DE5-FA9794D5A9A0}" presName="root2" presStyleCnt="0"/>
      <dgm:spPr/>
      <dgm:t>
        <a:bodyPr/>
        <a:lstStyle/>
        <a:p>
          <a:endParaRPr lang="es-ES"/>
        </a:p>
      </dgm:t>
    </dgm:pt>
    <dgm:pt modelId="{697D8DEF-F621-438C-90F1-6220F01BCEDE}" type="pres">
      <dgm:prSet presAssocID="{98EE17C3-E744-44B5-8DE5-FA9794D5A9A0}" presName="LevelTwoTextNode" presStyleLbl="node3" presStyleIdx="3" presStyleCnt="10" custScaleX="236324" custScaleY="108493">
        <dgm:presLayoutVars>
          <dgm:chPref val="3"/>
        </dgm:presLayoutVars>
      </dgm:prSet>
      <dgm:spPr/>
      <dgm:t>
        <a:bodyPr/>
        <a:lstStyle/>
        <a:p>
          <a:endParaRPr lang="es-ES"/>
        </a:p>
      </dgm:t>
    </dgm:pt>
    <dgm:pt modelId="{AAD77CFC-89C7-4EE3-9467-C617A16DAD6F}" type="pres">
      <dgm:prSet presAssocID="{98EE17C3-E744-44B5-8DE5-FA9794D5A9A0}" presName="level3hierChild" presStyleCnt="0"/>
      <dgm:spPr/>
      <dgm:t>
        <a:bodyPr/>
        <a:lstStyle/>
        <a:p>
          <a:endParaRPr lang="es-ES"/>
        </a:p>
      </dgm:t>
    </dgm:pt>
    <dgm:pt modelId="{F4208AB5-10C7-4AC5-920E-0E7A0AF59677}" type="pres">
      <dgm:prSet presAssocID="{F27D54D3-5F71-4323-A20E-80D364E3DA26}" presName="conn2-1" presStyleLbl="parChTrans1D3" presStyleIdx="4" presStyleCnt="10"/>
      <dgm:spPr/>
      <dgm:t>
        <a:bodyPr/>
        <a:lstStyle/>
        <a:p>
          <a:endParaRPr lang="es-ES"/>
        </a:p>
      </dgm:t>
    </dgm:pt>
    <dgm:pt modelId="{B417C8E2-4113-4AA2-B9F6-ECFD41425088}" type="pres">
      <dgm:prSet presAssocID="{F27D54D3-5F71-4323-A20E-80D364E3DA26}" presName="connTx" presStyleLbl="parChTrans1D3" presStyleIdx="4" presStyleCnt="10"/>
      <dgm:spPr/>
      <dgm:t>
        <a:bodyPr/>
        <a:lstStyle/>
        <a:p>
          <a:endParaRPr lang="es-ES"/>
        </a:p>
      </dgm:t>
    </dgm:pt>
    <dgm:pt modelId="{C1EBBE01-3E30-4E24-8A72-C2D1C6ED318B}" type="pres">
      <dgm:prSet presAssocID="{355E65E6-A1C5-42D3-B752-2864C97535ED}" presName="root2" presStyleCnt="0"/>
      <dgm:spPr/>
      <dgm:t>
        <a:bodyPr/>
        <a:lstStyle/>
        <a:p>
          <a:endParaRPr lang="es-ES"/>
        </a:p>
      </dgm:t>
    </dgm:pt>
    <dgm:pt modelId="{BA77124D-CFA4-40EB-810B-64612131D3A3}" type="pres">
      <dgm:prSet presAssocID="{355E65E6-A1C5-42D3-B752-2864C97535ED}" presName="LevelTwoTextNode" presStyleLbl="node3" presStyleIdx="4" presStyleCnt="10" custScaleX="236324" custScaleY="108493">
        <dgm:presLayoutVars>
          <dgm:chPref val="3"/>
        </dgm:presLayoutVars>
      </dgm:prSet>
      <dgm:spPr/>
      <dgm:t>
        <a:bodyPr/>
        <a:lstStyle/>
        <a:p>
          <a:endParaRPr lang="es-ES"/>
        </a:p>
      </dgm:t>
    </dgm:pt>
    <dgm:pt modelId="{805131EC-844B-4F8D-9B85-882A74E8D15C}" type="pres">
      <dgm:prSet presAssocID="{355E65E6-A1C5-42D3-B752-2864C97535ED}" presName="level3hierChild" presStyleCnt="0"/>
      <dgm:spPr/>
      <dgm:t>
        <a:bodyPr/>
        <a:lstStyle/>
        <a:p>
          <a:endParaRPr lang="es-ES"/>
        </a:p>
      </dgm:t>
    </dgm:pt>
    <dgm:pt modelId="{102B6EC0-DDE1-4C13-8F1A-FB79DC214565}" type="pres">
      <dgm:prSet presAssocID="{E0E9AF5C-9608-443A-B174-09047E608C92}" presName="conn2-1" presStyleLbl="parChTrans1D2" presStyleIdx="2" presStyleCnt="5"/>
      <dgm:spPr/>
      <dgm:t>
        <a:bodyPr/>
        <a:lstStyle/>
        <a:p>
          <a:endParaRPr lang="es-ES"/>
        </a:p>
      </dgm:t>
    </dgm:pt>
    <dgm:pt modelId="{6C868DA1-E038-427A-A685-F0031C6C3A36}" type="pres">
      <dgm:prSet presAssocID="{E0E9AF5C-9608-443A-B174-09047E608C92}" presName="connTx" presStyleLbl="parChTrans1D2" presStyleIdx="2" presStyleCnt="5"/>
      <dgm:spPr/>
      <dgm:t>
        <a:bodyPr/>
        <a:lstStyle/>
        <a:p>
          <a:endParaRPr lang="es-ES"/>
        </a:p>
      </dgm:t>
    </dgm:pt>
    <dgm:pt modelId="{FE9784AD-DFD9-4C6B-97EB-2BE132A5B0AD}" type="pres">
      <dgm:prSet presAssocID="{5D05ABBC-C154-4A90-ABDB-F5598D553DD0}" presName="root2" presStyleCnt="0"/>
      <dgm:spPr/>
      <dgm:t>
        <a:bodyPr/>
        <a:lstStyle/>
        <a:p>
          <a:endParaRPr lang="es-ES"/>
        </a:p>
      </dgm:t>
    </dgm:pt>
    <dgm:pt modelId="{82DBF6EF-8C9D-45AA-A8AD-BD571444F3F2}" type="pres">
      <dgm:prSet presAssocID="{5D05ABBC-C154-4A90-ABDB-F5598D553DD0}" presName="LevelTwoTextNode" presStyleLbl="node2" presStyleIdx="2" presStyleCnt="5" custScaleX="177187" custLinFactNeighborX="-60263" custLinFactNeighborY="-1816">
        <dgm:presLayoutVars>
          <dgm:chPref val="3"/>
        </dgm:presLayoutVars>
      </dgm:prSet>
      <dgm:spPr/>
      <dgm:t>
        <a:bodyPr/>
        <a:lstStyle/>
        <a:p>
          <a:endParaRPr lang="es-ES"/>
        </a:p>
      </dgm:t>
    </dgm:pt>
    <dgm:pt modelId="{D8B0838D-3B55-4C58-AD3E-42D5FBE697CE}" type="pres">
      <dgm:prSet presAssocID="{5D05ABBC-C154-4A90-ABDB-F5598D553DD0}" presName="level3hierChild" presStyleCnt="0"/>
      <dgm:spPr/>
      <dgm:t>
        <a:bodyPr/>
        <a:lstStyle/>
        <a:p>
          <a:endParaRPr lang="es-ES"/>
        </a:p>
      </dgm:t>
    </dgm:pt>
    <dgm:pt modelId="{CA84A76C-70FA-4F63-88D8-43A14DC4814F}" type="pres">
      <dgm:prSet presAssocID="{68765DED-312A-4541-8BF1-AAB69F9DD927}" presName="conn2-1" presStyleLbl="parChTrans1D3" presStyleIdx="5" presStyleCnt="10"/>
      <dgm:spPr/>
      <dgm:t>
        <a:bodyPr/>
        <a:lstStyle/>
        <a:p>
          <a:endParaRPr lang="es-ES"/>
        </a:p>
      </dgm:t>
    </dgm:pt>
    <dgm:pt modelId="{0D0F940C-6AD3-4990-BA11-5617455BAB18}" type="pres">
      <dgm:prSet presAssocID="{68765DED-312A-4541-8BF1-AAB69F9DD927}" presName="connTx" presStyleLbl="parChTrans1D3" presStyleIdx="5" presStyleCnt="10"/>
      <dgm:spPr/>
      <dgm:t>
        <a:bodyPr/>
        <a:lstStyle/>
        <a:p>
          <a:endParaRPr lang="es-ES"/>
        </a:p>
      </dgm:t>
    </dgm:pt>
    <dgm:pt modelId="{2A6088EC-C30D-42DB-8C98-2EF4AFE4124B}" type="pres">
      <dgm:prSet presAssocID="{B16559E1-C0B5-4841-A1A7-95E1347AC606}" presName="root2" presStyleCnt="0"/>
      <dgm:spPr/>
      <dgm:t>
        <a:bodyPr/>
        <a:lstStyle/>
        <a:p>
          <a:endParaRPr lang="es-ES"/>
        </a:p>
      </dgm:t>
    </dgm:pt>
    <dgm:pt modelId="{DD50DCA3-6678-497F-8614-1D86B84545C8}" type="pres">
      <dgm:prSet presAssocID="{B16559E1-C0B5-4841-A1A7-95E1347AC606}" presName="LevelTwoTextNode" presStyleLbl="node3" presStyleIdx="5" presStyleCnt="10" custScaleX="236324" custScaleY="108493">
        <dgm:presLayoutVars>
          <dgm:chPref val="3"/>
        </dgm:presLayoutVars>
      </dgm:prSet>
      <dgm:spPr/>
      <dgm:t>
        <a:bodyPr/>
        <a:lstStyle/>
        <a:p>
          <a:endParaRPr lang="es-ES"/>
        </a:p>
      </dgm:t>
    </dgm:pt>
    <dgm:pt modelId="{3FCAA197-B6CD-4863-A8CD-B2966186B0DF}" type="pres">
      <dgm:prSet presAssocID="{B16559E1-C0B5-4841-A1A7-95E1347AC606}" presName="level3hierChild" presStyleCnt="0"/>
      <dgm:spPr/>
      <dgm:t>
        <a:bodyPr/>
        <a:lstStyle/>
        <a:p>
          <a:endParaRPr lang="es-ES"/>
        </a:p>
      </dgm:t>
    </dgm:pt>
    <dgm:pt modelId="{04912769-C671-4495-8F61-419C234945EB}" type="pres">
      <dgm:prSet presAssocID="{47F78EFC-A6FD-4F03-B1A0-C68149797BD5}" presName="conn2-1" presStyleLbl="parChTrans1D3" presStyleIdx="6" presStyleCnt="10"/>
      <dgm:spPr/>
      <dgm:t>
        <a:bodyPr/>
        <a:lstStyle/>
        <a:p>
          <a:endParaRPr lang="es-ES"/>
        </a:p>
      </dgm:t>
    </dgm:pt>
    <dgm:pt modelId="{8180ADBA-F74F-4BE5-BB5D-1CFC2B4FEC0D}" type="pres">
      <dgm:prSet presAssocID="{47F78EFC-A6FD-4F03-B1A0-C68149797BD5}" presName="connTx" presStyleLbl="parChTrans1D3" presStyleIdx="6" presStyleCnt="10"/>
      <dgm:spPr/>
      <dgm:t>
        <a:bodyPr/>
        <a:lstStyle/>
        <a:p>
          <a:endParaRPr lang="es-ES"/>
        </a:p>
      </dgm:t>
    </dgm:pt>
    <dgm:pt modelId="{74A35387-A8F2-4332-B02F-4A1FD4FBCD68}" type="pres">
      <dgm:prSet presAssocID="{830FF4D3-B508-4700-AB5E-70E28FA3B47E}" presName="root2" presStyleCnt="0"/>
      <dgm:spPr/>
      <dgm:t>
        <a:bodyPr/>
        <a:lstStyle/>
        <a:p>
          <a:endParaRPr lang="es-ES"/>
        </a:p>
      </dgm:t>
    </dgm:pt>
    <dgm:pt modelId="{1756F0F3-BC6D-48FF-A81B-AC4DA577E5FA}" type="pres">
      <dgm:prSet presAssocID="{830FF4D3-B508-4700-AB5E-70E28FA3B47E}" presName="LevelTwoTextNode" presStyleLbl="node3" presStyleIdx="6" presStyleCnt="10" custScaleX="236324" custScaleY="108493">
        <dgm:presLayoutVars>
          <dgm:chPref val="3"/>
        </dgm:presLayoutVars>
      </dgm:prSet>
      <dgm:spPr/>
      <dgm:t>
        <a:bodyPr/>
        <a:lstStyle/>
        <a:p>
          <a:endParaRPr lang="es-ES"/>
        </a:p>
      </dgm:t>
    </dgm:pt>
    <dgm:pt modelId="{8538FBB6-793B-4657-8AB0-076E09CCCFEF}" type="pres">
      <dgm:prSet presAssocID="{830FF4D3-B508-4700-AB5E-70E28FA3B47E}" presName="level3hierChild" presStyleCnt="0"/>
      <dgm:spPr/>
      <dgm:t>
        <a:bodyPr/>
        <a:lstStyle/>
        <a:p>
          <a:endParaRPr lang="es-ES"/>
        </a:p>
      </dgm:t>
    </dgm:pt>
    <dgm:pt modelId="{4B9E6EE2-FF5D-40C7-A301-06E172DB944E}" type="pres">
      <dgm:prSet presAssocID="{216588E5-B8BD-4D58-991D-EAF9FC7A1931}" presName="conn2-1" presStyleLbl="parChTrans1D2" presStyleIdx="3" presStyleCnt="5"/>
      <dgm:spPr/>
      <dgm:t>
        <a:bodyPr/>
        <a:lstStyle/>
        <a:p>
          <a:endParaRPr lang="es-ES"/>
        </a:p>
      </dgm:t>
    </dgm:pt>
    <dgm:pt modelId="{164E56B3-8C04-47EB-B44D-A35B96AD625F}" type="pres">
      <dgm:prSet presAssocID="{216588E5-B8BD-4D58-991D-EAF9FC7A1931}" presName="connTx" presStyleLbl="parChTrans1D2" presStyleIdx="3" presStyleCnt="5"/>
      <dgm:spPr/>
      <dgm:t>
        <a:bodyPr/>
        <a:lstStyle/>
        <a:p>
          <a:endParaRPr lang="es-ES"/>
        </a:p>
      </dgm:t>
    </dgm:pt>
    <dgm:pt modelId="{50333B49-AFFF-4026-AAEC-DDFF2580F913}" type="pres">
      <dgm:prSet presAssocID="{73623729-202B-4196-B6E2-E481AE53FC52}" presName="root2" presStyleCnt="0"/>
      <dgm:spPr/>
      <dgm:t>
        <a:bodyPr/>
        <a:lstStyle/>
        <a:p>
          <a:endParaRPr lang="es-ES"/>
        </a:p>
      </dgm:t>
    </dgm:pt>
    <dgm:pt modelId="{552172FD-5696-42AC-937E-3209DC3DF35E}" type="pres">
      <dgm:prSet presAssocID="{73623729-202B-4196-B6E2-E481AE53FC52}" presName="LevelTwoTextNode" presStyleLbl="node2" presStyleIdx="3" presStyleCnt="5" custScaleX="177187" custLinFactNeighborX="-60263" custLinFactNeighborY="-10672">
        <dgm:presLayoutVars>
          <dgm:chPref val="3"/>
        </dgm:presLayoutVars>
      </dgm:prSet>
      <dgm:spPr/>
      <dgm:t>
        <a:bodyPr/>
        <a:lstStyle/>
        <a:p>
          <a:endParaRPr lang="es-ES"/>
        </a:p>
      </dgm:t>
    </dgm:pt>
    <dgm:pt modelId="{4D14DBBC-4048-4678-961B-AA838D00959D}" type="pres">
      <dgm:prSet presAssocID="{73623729-202B-4196-B6E2-E481AE53FC52}" presName="level3hierChild" presStyleCnt="0"/>
      <dgm:spPr/>
      <dgm:t>
        <a:bodyPr/>
        <a:lstStyle/>
        <a:p>
          <a:endParaRPr lang="es-ES"/>
        </a:p>
      </dgm:t>
    </dgm:pt>
    <dgm:pt modelId="{E711A852-8AD1-417E-8C3B-5DEB54E5E56F}" type="pres">
      <dgm:prSet presAssocID="{EC68E8DC-67B5-4863-A05C-8621EF978318}" presName="conn2-1" presStyleLbl="parChTrans1D3" presStyleIdx="7" presStyleCnt="10"/>
      <dgm:spPr/>
      <dgm:t>
        <a:bodyPr/>
        <a:lstStyle/>
        <a:p>
          <a:endParaRPr lang="es-ES"/>
        </a:p>
      </dgm:t>
    </dgm:pt>
    <dgm:pt modelId="{3E7CC8AC-BE9A-4B46-93C8-7DEC2199268C}" type="pres">
      <dgm:prSet presAssocID="{EC68E8DC-67B5-4863-A05C-8621EF978318}" presName="connTx" presStyleLbl="parChTrans1D3" presStyleIdx="7" presStyleCnt="10"/>
      <dgm:spPr/>
      <dgm:t>
        <a:bodyPr/>
        <a:lstStyle/>
        <a:p>
          <a:endParaRPr lang="es-ES"/>
        </a:p>
      </dgm:t>
    </dgm:pt>
    <dgm:pt modelId="{A01218C2-1A41-44D9-8C86-E23B166D3526}" type="pres">
      <dgm:prSet presAssocID="{79EFEF8E-B6D4-4110-8424-AED98F91E2EA}" presName="root2" presStyleCnt="0"/>
      <dgm:spPr/>
      <dgm:t>
        <a:bodyPr/>
        <a:lstStyle/>
        <a:p>
          <a:endParaRPr lang="es-ES"/>
        </a:p>
      </dgm:t>
    </dgm:pt>
    <dgm:pt modelId="{4A45BBB2-3EED-43D9-B549-7B4ACE0354F9}" type="pres">
      <dgm:prSet presAssocID="{79EFEF8E-B6D4-4110-8424-AED98F91E2EA}" presName="LevelTwoTextNode" presStyleLbl="node3" presStyleIdx="7" presStyleCnt="10" custScaleX="236324" custScaleY="108493">
        <dgm:presLayoutVars>
          <dgm:chPref val="3"/>
        </dgm:presLayoutVars>
      </dgm:prSet>
      <dgm:spPr/>
      <dgm:t>
        <a:bodyPr/>
        <a:lstStyle/>
        <a:p>
          <a:endParaRPr lang="es-ES"/>
        </a:p>
      </dgm:t>
    </dgm:pt>
    <dgm:pt modelId="{5A7B5302-C7F8-486F-8201-6C1BF44B70E0}" type="pres">
      <dgm:prSet presAssocID="{79EFEF8E-B6D4-4110-8424-AED98F91E2EA}" presName="level3hierChild" presStyleCnt="0"/>
      <dgm:spPr/>
      <dgm:t>
        <a:bodyPr/>
        <a:lstStyle/>
        <a:p>
          <a:endParaRPr lang="es-ES"/>
        </a:p>
      </dgm:t>
    </dgm:pt>
    <dgm:pt modelId="{3CB7498D-14E6-498A-85E4-42527937E1CD}" type="pres">
      <dgm:prSet presAssocID="{77393E0E-F90D-4D82-9A10-5E80A897DBBA}" presName="conn2-1" presStyleLbl="parChTrans1D3" presStyleIdx="8" presStyleCnt="10"/>
      <dgm:spPr/>
      <dgm:t>
        <a:bodyPr/>
        <a:lstStyle/>
        <a:p>
          <a:endParaRPr lang="es-ES"/>
        </a:p>
      </dgm:t>
    </dgm:pt>
    <dgm:pt modelId="{B5884F39-A9CB-4A62-A023-72FDE809E869}" type="pres">
      <dgm:prSet presAssocID="{77393E0E-F90D-4D82-9A10-5E80A897DBBA}" presName="connTx" presStyleLbl="parChTrans1D3" presStyleIdx="8" presStyleCnt="10"/>
      <dgm:spPr/>
      <dgm:t>
        <a:bodyPr/>
        <a:lstStyle/>
        <a:p>
          <a:endParaRPr lang="es-ES"/>
        </a:p>
      </dgm:t>
    </dgm:pt>
    <dgm:pt modelId="{AA94D39A-040B-4AAD-9FA4-709F2A6A9C65}" type="pres">
      <dgm:prSet presAssocID="{AB0A0807-8D88-441B-8CD1-5F9F5DA63B1F}" presName="root2" presStyleCnt="0"/>
      <dgm:spPr/>
      <dgm:t>
        <a:bodyPr/>
        <a:lstStyle/>
        <a:p>
          <a:endParaRPr lang="es-ES"/>
        </a:p>
      </dgm:t>
    </dgm:pt>
    <dgm:pt modelId="{743B112E-A102-4B0B-8481-9B8D29A798D3}" type="pres">
      <dgm:prSet presAssocID="{AB0A0807-8D88-441B-8CD1-5F9F5DA63B1F}" presName="LevelTwoTextNode" presStyleLbl="node3" presStyleIdx="8" presStyleCnt="10" custScaleX="236324" custScaleY="108493">
        <dgm:presLayoutVars>
          <dgm:chPref val="3"/>
        </dgm:presLayoutVars>
      </dgm:prSet>
      <dgm:spPr/>
      <dgm:t>
        <a:bodyPr/>
        <a:lstStyle/>
        <a:p>
          <a:endParaRPr lang="es-ES"/>
        </a:p>
      </dgm:t>
    </dgm:pt>
    <dgm:pt modelId="{ED65EE22-EEE1-48B1-97A8-F2D178FE6B81}" type="pres">
      <dgm:prSet presAssocID="{AB0A0807-8D88-441B-8CD1-5F9F5DA63B1F}" presName="level3hierChild" presStyleCnt="0"/>
      <dgm:spPr/>
      <dgm:t>
        <a:bodyPr/>
        <a:lstStyle/>
        <a:p>
          <a:endParaRPr lang="es-ES"/>
        </a:p>
      </dgm:t>
    </dgm:pt>
    <dgm:pt modelId="{2D5E2061-C1EF-4EF5-B96C-32BE779A5E33}" type="pres">
      <dgm:prSet presAssocID="{16200E0F-A9AF-4C79-B2CE-BB568DE6D2F9}" presName="conn2-1" presStyleLbl="parChTrans1D2" presStyleIdx="4" presStyleCnt="5"/>
      <dgm:spPr/>
      <dgm:t>
        <a:bodyPr/>
        <a:lstStyle/>
        <a:p>
          <a:endParaRPr lang="es-ES"/>
        </a:p>
      </dgm:t>
    </dgm:pt>
    <dgm:pt modelId="{1164CBB6-A10D-4163-928D-E6BBAE883E84}" type="pres">
      <dgm:prSet presAssocID="{16200E0F-A9AF-4C79-B2CE-BB568DE6D2F9}" presName="connTx" presStyleLbl="parChTrans1D2" presStyleIdx="4" presStyleCnt="5"/>
      <dgm:spPr/>
      <dgm:t>
        <a:bodyPr/>
        <a:lstStyle/>
        <a:p>
          <a:endParaRPr lang="es-ES"/>
        </a:p>
      </dgm:t>
    </dgm:pt>
    <dgm:pt modelId="{6A7DC58F-689C-4389-8E50-463937878136}" type="pres">
      <dgm:prSet presAssocID="{07BB4A67-4A16-4C11-8F18-90CA0427C3E8}" presName="root2" presStyleCnt="0"/>
      <dgm:spPr/>
      <dgm:t>
        <a:bodyPr/>
        <a:lstStyle/>
        <a:p>
          <a:endParaRPr lang="es-ES"/>
        </a:p>
      </dgm:t>
    </dgm:pt>
    <dgm:pt modelId="{E167B972-B7E3-49A2-9362-188E0FF548CC}" type="pres">
      <dgm:prSet presAssocID="{07BB4A67-4A16-4C11-8F18-90CA0427C3E8}" presName="LevelTwoTextNode" presStyleLbl="node2" presStyleIdx="4" presStyleCnt="5" custScaleX="177187" custLinFactNeighborX="-60263" custLinFactNeighborY="6380">
        <dgm:presLayoutVars>
          <dgm:chPref val="3"/>
        </dgm:presLayoutVars>
      </dgm:prSet>
      <dgm:spPr/>
      <dgm:t>
        <a:bodyPr/>
        <a:lstStyle/>
        <a:p>
          <a:endParaRPr lang="es-ES"/>
        </a:p>
      </dgm:t>
    </dgm:pt>
    <dgm:pt modelId="{676F681D-AEE3-4D93-A049-4183134325FC}" type="pres">
      <dgm:prSet presAssocID="{07BB4A67-4A16-4C11-8F18-90CA0427C3E8}" presName="level3hierChild" presStyleCnt="0"/>
      <dgm:spPr/>
      <dgm:t>
        <a:bodyPr/>
        <a:lstStyle/>
        <a:p>
          <a:endParaRPr lang="es-ES"/>
        </a:p>
      </dgm:t>
    </dgm:pt>
    <dgm:pt modelId="{CDD41E45-C16E-47F7-B2E4-2FE5866FA91C}" type="pres">
      <dgm:prSet presAssocID="{DFF151C0-C387-4A5B-A140-C6333F52699A}" presName="conn2-1" presStyleLbl="parChTrans1D3" presStyleIdx="9" presStyleCnt="10"/>
      <dgm:spPr/>
      <dgm:t>
        <a:bodyPr/>
        <a:lstStyle/>
        <a:p>
          <a:endParaRPr lang="es-ES"/>
        </a:p>
      </dgm:t>
    </dgm:pt>
    <dgm:pt modelId="{3E518F30-C117-4ACD-95F0-491C2757C113}" type="pres">
      <dgm:prSet presAssocID="{DFF151C0-C387-4A5B-A140-C6333F52699A}" presName="connTx" presStyleLbl="parChTrans1D3" presStyleIdx="9" presStyleCnt="10"/>
      <dgm:spPr/>
      <dgm:t>
        <a:bodyPr/>
        <a:lstStyle/>
        <a:p>
          <a:endParaRPr lang="es-ES"/>
        </a:p>
      </dgm:t>
    </dgm:pt>
    <dgm:pt modelId="{5138E398-8389-498A-AE9D-3C694E9D0FF6}" type="pres">
      <dgm:prSet presAssocID="{1A9D2542-A2D4-403F-AE28-D4912B0ABB8E}" presName="root2" presStyleCnt="0"/>
      <dgm:spPr/>
      <dgm:t>
        <a:bodyPr/>
        <a:lstStyle/>
        <a:p>
          <a:endParaRPr lang="es-ES"/>
        </a:p>
      </dgm:t>
    </dgm:pt>
    <dgm:pt modelId="{4A513B7B-E606-45A9-97BB-D55A8F1A3FEE}" type="pres">
      <dgm:prSet presAssocID="{1A9D2542-A2D4-403F-AE28-D4912B0ABB8E}" presName="LevelTwoTextNode" presStyleLbl="node3" presStyleIdx="9" presStyleCnt="10" custScaleX="236324" custScaleY="108493">
        <dgm:presLayoutVars>
          <dgm:chPref val="3"/>
        </dgm:presLayoutVars>
      </dgm:prSet>
      <dgm:spPr/>
      <dgm:t>
        <a:bodyPr/>
        <a:lstStyle/>
        <a:p>
          <a:endParaRPr lang="es-ES"/>
        </a:p>
      </dgm:t>
    </dgm:pt>
    <dgm:pt modelId="{F62479B7-57C9-472C-9055-0DEE7563716B}" type="pres">
      <dgm:prSet presAssocID="{1A9D2542-A2D4-403F-AE28-D4912B0ABB8E}" presName="level3hierChild" presStyleCnt="0"/>
      <dgm:spPr/>
      <dgm:t>
        <a:bodyPr/>
        <a:lstStyle/>
        <a:p>
          <a:endParaRPr lang="es-ES"/>
        </a:p>
      </dgm:t>
    </dgm:pt>
  </dgm:ptLst>
  <dgm:cxnLst>
    <dgm:cxn modelId="{1D62DC68-0F48-45A3-B844-C876AB3598F1}" type="presOf" srcId="{543D1E20-1C73-477B-BAEA-B7CAED159B4C}" destId="{84EC3143-31CB-4E87-A825-ECEE4AAE59F2}" srcOrd="1" destOrd="0" presId="urn:microsoft.com/office/officeart/2005/8/layout/hierarchy2"/>
    <dgm:cxn modelId="{90E6A2D7-C177-4B4C-8E15-985FCBCB29A2}" srcId="{8C67847C-9D73-4A0B-A4DD-214BC8F29367}" destId="{73BAE4EE-5F34-4899-973C-FAD29B538344}" srcOrd="2" destOrd="0" parTransId="{B64E514F-B72A-414A-9779-937F737F260E}" sibTransId="{76A730D7-803D-4510-8C67-82467514A8FC}"/>
    <dgm:cxn modelId="{66CA1261-0065-479F-AE5E-2CAC876996ED}" type="presOf" srcId="{4EDE7F9B-7A64-432E-9E37-6E6B40756CE3}" destId="{B169FE3A-8DC6-4CA4-8E64-06CD0F82A0A9}" srcOrd="1" destOrd="0" presId="urn:microsoft.com/office/officeart/2005/8/layout/hierarchy2"/>
    <dgm:cxn modelId="{529B93CE-2D99-40C0-AD03-7FADCF19A958}" srcId="{5D05ABBC-C154-4A90-ABDB-F5598D553DD0}" destId="{B16559E1-C0B5-4841-A1A7-95E1347AC606}" srcOrd="0" destOrd="0" parTransId="{68765DED-312A-4541-8BF1-AAB69F9DD927}" sibTransId="{3E08F353-0C09-422F-A24C-FA034C35AB52}"/>
    <dgm:cxn modelId="{2440B7E4-F807-4560-AAB0-19688ADD740F}" type="presOf" srcId="{77393E0E-F90D-4D82-9A10-5E80A897DBBA}" destId="{3CB7498D-14E6-498A-85E4-42527937E1CD}" srcOrd="0" destOrd="0" presId="urn:microsoft.com/office/officeart/2005/8/layout/hierarchy2"/>
    <dgm:cxn modelId="{9471C742-58A1-4FFE-953D-3F919BF57896}" type="presOf" srcId="{7B31AEC9-B855-4664-8C38-9AFCBE8FAEF6}" destId="{5B7A0625-5E3D-44EA-8E89-86B0ACEAFE75}" srcOrd="1" destOrd="0" presId="urn:microsoft.com/office/officeart/2005/8/layout/hierarchy2"/>
    <dgm:cxn modelId="{1E8A4569-5078-4354-865D-4C24ABB3102B}" type="presOf" srcId="{5D05ABBC-C154-4A90-ABDB-F5598D553DD0}" destId="{82DBF6EF-8C9D-45AA-A8AD-BD571444F3F2}" srcOrd="0" destOrd="0" presId="urn:microsoft.com/office/officeart/2005/8/layout/hierarchy2"/>
    <dgm:cxn modelId="{57FB6532-2465-4A3F-AF4C-08414A2AA238}" type="presOf" srcId="{EC4F44CD-B1A3-478A-B152-11F2AFD049AA}" destId="{6E39BE00-4BA7-4C18-A794-32D5FF148E8A}" srcOrd="0" destOrd="0" presId="urn:microsoft.com/office/officeart/2005/8/layout/hierarchy2"/>
    <dgm:cxn modelId="{7CCAA8E0-B6E3-4D44-82AE-EDAF9352AF30}" type="presOf" srcId="{0FA72CB8-4783-413E-AF71-BB8B56F60A08}" destId="{F7BA7E6F-1FCF-481F-A1B3-BC7E54470F55}" srcOrd="1" destOrd="0" presId="urn:microsoft.com/office/officeart/2005/8/layout/hierarchy2"/>
    <dgm:cxn modelId="{095C91FE-140B-4D08-A806-73CAEE6D7263}" type="presOf" srcId="{16200E0F-A9AF-4C79-B2CE-BB568DE6D2F9}" destId="{2D5E2061-C1EF-4EF5-B96C-32BE779A5E33}" srcOrd="0" destOrd="0" presId="urn:microsoft.com/office/officeart/2005/8/layout/hierarchy2"/>
    <dgm:cxn modelId="{7F3EFD96-CDA5-4343-9914-DF69A0B1D6EC}" type="presOf" srcId="{B16559E1-C0B5-4841-A1A7-95E1347AC606}" destId="{DD50DCA3-6678-497F-8614-1D86B84545C8}" srcOrd="0" destOrd="0" presId="urn:microsoft.com/office/officeart/2005/8/layout/hierarchy2"/>
    <dgm:cxn modelId="{2EB7EC90-FBD9-4F95-9629-DA1D682A53EA}" type="presOf" srcId="{E0E9AF5C-9608-443A-B174-09047E608C92}" destId="{6C868DA1-E038-427A-A685-F0031C6C3A36}" srcOrd="1" destOrd="0" presId="urn:microsoft.com/office/officeart/2005/8/layout/hierarchy2"/>
    <dgm:cxn modelId="{4F5769B8-2A02-4297-AA83-6B91847FDFD9}" type="presOf" srcId="{16200E0F-A9AF-4C79-B2CE-BB568DE6D2F9}" destId="{1164CBB6-A10D-4163-928D-E6BBAE883E84}" srcOrd="1" destOrd="0" presId="urn:microsoft.com/office/officeart/2005/8/layout/hierarchy2"/>
    <dgm:cxn modelId="{E92AE924-1D87-4FDF-A48C-79DD5E866842}" type="presOf" srcId="{68765DED-312A-4541-8BF1-AAB69F9DD927}" destId="{CA84A76C-70FA-4F63-88D8-43A14DC4814F}" srcOrd="0" destOrd="0" presId="urn:microsoft.com/office/officeart/2005/8/layout/hierarchy2"/>
    <dgm:cxn modelId="{285659E7-B533-4859-BBFF-C07E2012A600}" srcId="{EB743616-2FE2-4657-9F39-D107DB997D1D}" destId="{73623729-202B-4196-B6E2-E481AE53FC52}" srcOrd="3" destOrd="0" parTransId="{216588E5-B8BD-4D58-991D-EAF9FC7A1931}" sibTransId="{66597B8D-C44B-48AB-9373-19F8FEDD802F}"/>
    <dgm:cxn modelId="{C637A6D1-440B-4C5F-AEDA-9FD4CE916EB6}" type="presOf" srcId="{24B720F0-7E77-4EBD-95A7-0499C1FAC5DA}" destId="{CC735E4B-8275-473E-B473-3FC388EFC31D}" srcOrd="1" destOrd="0" presId="urn:microsoft.com/office/officeart/2005/8/layout/hierarchy2"/>
    <dgm:cxn modelId="{3CA64FB1-8973-4426-BE7D-2F8AD092B95C}" srcId="{C57AE3C1-7880-4A60-9D10-C6E626EF2E03}" destId="{98EE17C3-E744-44B5-8DE5-FA9794D5A9A0}" srcOrd="0" destOrd="0" parTransId="{4EDE7F9B-7A64-432E-9E37-6E6B40756CE3}" sibTransId="{AD00D594-F3C5-4CF7-9243-DA59ECACAAC0}"/>
    <dgm:cxn modelId="{F66A7BD1-57A5-4A7E-9091-4F3E9A08352B}" type="presOf" srcId="{5A7CEF0A-20E7-4074-AD3E-A9F14C4D1DE1}" destId="{63C5CFAE-3B63-4E33-9624-4F1846733F17}" srcOrd="0" destOrd="0" presId="urn:microsoft.com/office/officeart/2005/8/layout/hierarchy2"/>
    <dgm:cxn modelId="{FCA2E246-4E39-42FF-9BFE-66A1C44B486C}" srcId="{5D05ABBC-C154-4A90-ABDB-F5598D553DD0}" destId="{830FF4D3-B508-4700-AB5E-70E28FA3B47E}" srcOrd="1" destOrd="0" parTransId="{47F78EFC-A6FD-4F03-B1A0-C68149797BD5}" sibTransId="{C7523212-8694-4E54-B2AD-17410AAA4109}"/>
    <dgm:cxn modelId="{92CB34E0-3B51-4788-B068-71EF8C3AC7C5}" srcId="{C57AE3C1-7880-4A60-9D10-C6E626EF2E03}" destId="{355E65E6-A1C5-42D3-B752-2864C97535ED}" srcOrd="1" destOrd="0" parTransId="{F27D54D3-5F71-4323-A20E-80D364E3DA26}" sibTransId="{F964D319-B30A-4570-80FA-EEAC5651E664}"/>
    <dgm:cxn modelId="{2C153A65-D4E1-41AD-9AF6-E89A5DCA24D2}" srcId="{8C67847C-9D73-4A0B-A4DD-214BC8F29367}" destId="{5A7CEF0A-20E7-4074-AD3E-A9F14C4D1DE1}" srcOrd="0" destOrd="0" parTransId="{24B720F0-7E77-4EBD-95A7-0499C1FAC5DA}" sibTransId="{4CC2E450-C740-453E-B349-6B50CA01472F}"/>
    <dgm:cxn modelId="{64624C35-7A8A-4BD7-99FC-82C44C1E4CE7}" srcId="{73623729-202B-4196-B6E2-E481AE53FC52}" destId="{AB0A0807-8D88-441B-8CD1-5F9F5DA63B1F}" srcOrd="1" destOrd="0" parTransId="{77393E0E-F90D-4D82-9A10-5E80A897DBBA}" sibTransId="{5F8645CD-28DD-4554-9A40-8A1D12AEA49C}"/>
    <dgm:cxn modelId="{ED286D9D-2650-4A56-B1B8-57FDA84FD0EE}" type="presOf" srcId="{77393E0E-F90D-4D82-9A10-5E80A897DBBA}" destId="{B5884F39-A9CB-4A62-A023-72FDE809E869}" srcOrd="1" destOrd="0" presId="urn:microsoft.com/office/officeart/2005/8/layout/hierarchy2"/>
    <dgm:cxn modelId="{7106E4E8-4775-4A4D-A3C4-0D439DC134B7}" type="presOf" srcId="{EC68E8DC-67B5-4863-A05C-8621EF978318}" destId="{3E7CC8AC-BE9A-4B46-93C8-7DEC2199268C}" srcOrd="1" destOrd="0" presId="urn:microsoft.com/office/officeart/2005/8/layout/hierarchy2"/>
    <dgm:cxn modelId="{DBB89EE0-6346-458B-B34C-4F325E51A037}" srcId="{07BB4A67-4A16-4C11-8F18-90CA0427C3E8}" destId="{1A9D2542-A2D4-403F-AE28-D4912B0ABB8E}" srcOrd="0" destOrd="0" parTransId="{DFF151C0-C387-4A5B-A140-C6333F52699A}" sibTransId="{E6438A98-2005-450B-84A2-1D7034B6E623}"/>
    <dgm:cxn modelId="{B427E8F5-2B37-478F-86BC-D0292247F56A}" type="presOf" srcId="{68765DED-312A-4541-8BF1-AAB69F9DD927}" destId="{0D0F940C-6AD3-4990-BA11-5617455BAB18}" srcOrd="1" destOrd="0" presId="urn:microsoft.com/office/officeart/2005/8/layout/hierarchy2"/>
    <dgm:cxn modelId="{46598550-C08F-4D6E-A187-5F80C74CC068}" type="presOf" srcId="{1A9D2542-A2D4-403F-AE28-D4912B0ABB8E}" destId="{4A513B7B-E606-45A9-97BB-D55A8F1A3FEE}" srcOrd="0" destOrd="0" presId="urn:microsoft.com/office/officeart/2005/8/layout/hierarchy2"/>
    <dgm:cxn modelId="{BC34D459-694A-4D31-AB82-3C326C38F17F}" srcId="{EB743616-2FE2-4657-9F39-D107DB997D1D}" destId="{8C67847C-9D73-4A0B-A4DD-214BC8F29367}" srcOrd="0" destOrd="0" parTransId="{0FA72CB8-4783-413E-AF71-BB8B56F60A08}" sibTransId="{B456CBA2-0CD3-469A-A299-8A20DDED7592}"/>
    <dgm:cxn modelId="{B9BD4420-09A8-46F2-B5FB-A1C999070F0D}" type="presOf" srcId="{AE5BF942-1CCC-46E1-911C-722D306A405A}" destId="{26C8E695-D814-47A4-A195-DC9BEAFA2FBD}" srcOrd="0" destOrd="0" presId="urn:microsoft.com/office/officeart/2005/8/layout/hierarchy2"/>
    <dgm:cxn modelId="{1A6360B2-E9BA-41B6-8E10-FF1CAEEECC39}" type="presOf" srcId="{B64E514F-B72A-414A-9779-937F737F260E}" destId="{196CCEAA-DC0B-488A-904E-D673AC6A72A4}" srcOrd="1" destOrd="0" presId="urn:microsoft.com/office/officeart/2005/8/layout/hierarchy2"/>
    <dgm:cxn modelId="{86DFEA55-9A52-468E-8782-90CABF18E071}" type="presOf" srcId="{0FA72CB8-4783-413E-AF71-BB8B56F60A08}" destId="{13022476-D3E9-4104-8F1E-10F9B4690D6B}" srcOrd="0" destOrd="0" presId="urn:microsoft.com/office/officeart/2005/8/layout/hierarchy2"/>
    <dgm:cxn modelId="{C05C0D00-E688-498A-8B6E-A181BF9D9FA0}" type="presOf" srcId="{DFF151C0-C387-4A5B-A140-C6333F52699A}" destId="{CDD41E45-C16E-47F7-B2E4-2FE5866FA91C}" srcOrd="0" destOrd="0" presId="urn:microsoft.com/office/officeart/2005/8/layout/hierarchy2"/>
    <dgm:cxn modelId="{AA55DE94-4C0D-42C6-9119-D513CE4E64DF}" type="presOf" srcId="{216588E5-B8BD-4D58-991D-EAF9FC7A1931}" destId="{4B9E6EE2-FF5D-40C7-A301-06E172DB944E}" srcOrd="0" destOrd="0" presId="urn:microsoft.com/office/officeart/2005/8/layout/hierarchy2"/>
    <dgm:cxn modelId="{62D1A662-9443-415C-978D-D76A3A424450}" type="presOf" srcId="{355E65E6-A1C5-42D3-B752-2864C97535ED}" destId="{BA77124D-CFA4-40EB-810B-64612131D3A3}" srcOrd="0" destOrd="0" presId="urn:microsoft.com/office/officeart/2005/8/layout/hierarchy2"/>
    <dgm:cxn modelId="{B60D9FB9-794F-45B8-B97C-AD2FE93DDEFC}" type="presOf" srcId="{DFF151C0-C387-4A5B-A140-C6333F52699A}" destId="{3E518F30-C117-4ACD-95F0-491C2757C113}" srcOrd="1" destOrd="0" presId="urn:microsoft.com/office/officeart/2005/8/layout/hierarchy2"/>
    <dgm:cxn modelId="{916E3FE1-965C-4F54-AB41-42173F45D947}" type="presOf" srcId="{73BAE4EE-5F34-4899-973C-FAD29B538344}" destId="{A3DAD0B6-7F2B-41E8-9076-CE94B1BDB626}" srcOrd="0" destOrd="0" presId="urn:microsoft.com/office/officeart/2005/8/layout/hierarchy2"/>
    <dgm:cxn modelId="{8BBD55C7-D092-4B52-A4C1-4BEFF6A0E6DA}" srcId="{73623729-202B-4196-B6E2-E481AE53FC52}" destId="{79EFEF8E-B6D4-4110-8424-AED98F91E2EA}" srcOrd="0" destOrd="0" parTransId="{EC68E8DC-67B5-4863-A05C-8621EF978318}" sibTransId="{5CB283F0-A08A-48FA-B846-60AEC9B85A6D}"/>
    <dgm:cxn modelId="{099F93ED-66B7-4270-AD1D-38849A4D8072}" srcId="{EB743616-2FE2-4657-9F39-D107DB997D1D}" destId="{07BB4A67-4A16-4C11-8F18-90CA0427C3E8}" srcOrd="4" destOrd="0" parTransId="{16200E0F-A9AF-4C79-B2CE-BB568DE6D2F9}" sibTransId="{B24C4E14-CB5E-4D3E-ABFC-66278F5EF754}"/>
    <dgm:cxn modelId="{46E8B2A2-F037-4F98-82D1-3BD7521EDED7}" type="presOf" srcId="{4EDE7F9B-7A64-432E-9E37-6E6B40756CE3}" destId="{6B25A302-182F-4F5F-8897-F2D6E5F3C699}" srcOrd="0" destOrd="0" presId="urn:microsoft.com/office/officeart/2005/8/layout/hierarchy2"/>
    <dgm:cxn modelId="{BB3E9E0B-73E3-4622-8541-4CB2DCDCDC89}" type="presOf" srcId="{98EE17C3-E744-44B5-8DE5-FA9794D5A9A0}" destId="{697D8DEF-F621-438C-90F1-6220F01BCEDE}" srcOrd="0" destOrd="0" presId="urn:microsoft.com/office/officeart/2005/8/layout/hierarchy2"/>
    <dgm:cxn modelId="{8F061650-1E86-4495-B142-20A945FF9B95}" type="presOf" srcId="{07BB4A67-4A16-4C11-8F18-90CA0427C3E8}" destId="{E167B972-B7E3-49A2-9362-188E0FF548CC}" srcOrd="0" destOrd="0" presId="urn:microsoft.com/office/officeart/2005/8/layout/hierarchy2"/>
    <dgm:cxn modelId="{63263610-68B2-4691-9781-188B32E5F1B6}" type="presOf" srcId="{79EFEF8E-B6D4-4110-8424-AED98F91E2EA}" destId="{4A45BBB2-3EED-43D9-B549-7B4ACE0354F9}" srcOrd="0" destOrd="0" presId="urn:microsoft.com/office/officeart/2005/8/layout/hierarchy2"/>
    <dgm:cxn modelId="{DB19FB19-6BAB-43B5-8A85-7E73521D7885}" type="presOf" srcId="{8C67847C-9D73-4A0B-A4DD-214BC8F29367}" destId="{BC9B62F8-FB31-42E2-B184-3C3E42FE397B}" srcOrd="0" destOrd="0" presId="urn:microsoft.com/office/officeart/2005/8/layout/hierarchy2"/>
    <dgm:cxn modelId="{F1FD48C8-6E8C-4F8A-9030-187B9E8833A0}" type="presOf" srcId="{216588E5-B8BD-4D58-991D-EAF9FC7A1931}" destId="{164E56B3-8C04-47EB-B44D-A35B96AD625F}" srcOrd="1" destOrd="0" presId="urn:microsoft.com/office/officeart/2005/8/layout/hierarchy2"/>
    <dgm:cxn modelId="{1B9C413C-D9FB-4BAF-81A9-254C34E69C06}" type="presOf" srcId="{EC68E8DC-67B5-4863-A05C-8621EF978318}" destId="{E711A852-8AD1-417E-8C3B-5DEB54E5E56F}" srcOrd="0" destOrd="0" presId="urn:microsoft.com/office/officeart/2005/8/layout/hierarchy2"/>
    <dgm:cxn modelId="{2BDFB56A-17BE-4DE7-A494-BB4F7D66F4F8}" srcId="{AE5BF942-1CCC-46E1-911C-722D306A405A}" destId="{EB743616-2FE2-4657-9F39-D107DB997D1D}" srcOrd="0" destOrd="0" parTransId="{502A568A-E2D7-4E6F-A2C5-0597CE0BEC1F}" sibTransId="{101283F7-32EA-44DC-AE82-28BB28EE2698}"/>
    <dgm:cxn modelId="{9B2A9887-55B3-4F2E-A3CE-85BF64348A3A}" type="presOf" srcId="{EB743616-2FE2-4657-9F39-D107DB997D1D}" destId="{45B907C7-4921-4D20-8E1F-96F216A69F79}" srcOrd="0" destOrd="0" presId="urn:microsoft.com/office/officeart/2005/8/layout/hierarchy2"/>
    <dgm:cxn modelId="{1CD5444C-D6FA-4174-B1DD-2F53ABF257A3}" type="presOf" srcId="{AB0A0807-8D88-441B-8CD1-5F9F5DA63B1F}" destId="{743B112E-A102-4B0B-8481-9B8D29A798D3}" srcOrd="0" destOrd="0" presId="urn:microsoft.com/office/officeart/2005/8/layout/hierarchy2"/>
    <dgm:cxn modelId="{742649AE-FDD8-49B3-A415-830328649C0E}" type="presOf" srcId="{F27D54D3-5F71-4323-A20E-80D364E3DA26}" destId="{F4208AB5-10C7-4AC5-920E-0E7A0AF59677}" srcOrd="0" destOrd="0" presId="urn:microsoft.com/office/officeart/2005/8/layout/hierarchy2"/>
    <dgm:cxn modelId="{2FFAF81E-B77B-4027-BE3A-8EDF897257D1}" type="presOf" srcId="{B64E514F-B72A-414A-9779-937F737F260E}" destId="{464EECEB-C728-4486-8C48-2F80A60499AC}" srcOrd="0" destOrd="0" presId="urn:microsoft.com/office/officeart/2005/8/layout/hierarchy2"/>
    <dgm:cxn modelId="{E6B0FF82-9A64-418D-9521-1318125A4C30}" type="presOf" srcId="{C57AE3C1-7880-4A60-9D10-C6E626EF2E03}" destId="{ADAC3429-556E-4961-9F23-BC4AFFDDABE9}" srcOrd="0" destOrd="0" presId="urn:microsoft.com/office/officeart/2005/8/layout/hierarchy2"/>
    <dgm:cxn modelId="{8495FCBA-46D2-4172-8DBB-53B0181F63A2}" type="presOf" srcId="{E0E9AF5C-9608-443A-B174-09047E608C92}" destId="{102B6EC0-DDE1-4C13-8F1A-FB79DC214565}" srcOrd="0" destOrd="0" presId="urn:microsoft.com/office/officeart/2005/8/layout/hierarchy2"/>
    <dgm:cxn modelId="{1DAA7A33-9721-4CE1-A72D-E9DE8B627BE4}" type="presOf" srcId="{7B31AEC9-B855-4664-8C38-9AFCBE8FAEF6}" destId="{6AB25AE5-D248-44DC-AF84-12BB31B6C3D6}" srcOrd="0" destOrd="0" presId="urn:microsoft.com/office/officeart/2005/8/layout/hierarchy2"/>
    <dgm:cxn modelId="{8DC52BE0-9EC7-4B1B-A162-AA8313F2B68C}" type="presOf" srcId="{F27D54D3-5F71-4323-A20E-80D364E3DA26}" destId="{B417C8E2-4113-4AA2-B9F6-ECFD41425088}" srcOrd="1" destOrd="0" presId="urn:microsoft.com/office/officeart/2005/8/layout/hierarchy2"/>
    <dgm:cxn modelId="{134A92E8-2754-43A5-9926-80570712F99D}" type="presOf" srcId="{47F78EFC-A6FD-4F03-B1A0-C68149797BD5}" destId="{8180ADBA-F74F-4BE5-BB5D-1CFC2B4FEC0D}" srcOrd="1" destOrd="0" presId="urn:microsoft.com/office/officeart/2005/8/layout/hierarchy2"/>
    <dgm:cxn modelId="{9437FB8C-1B7B-4D6D-84B2-F8750C116C41}" type="presOf" srcId="{830FF4D3-B508-4700-AB5E-70E28FA3B47E}" destId="{1756F0F3-BC6D-48FF-A81B-AC4DA577E5FA}" srcOrd="0" destOrd="0" presId="urn:microsoft.com/office/officeart/2005/8/layout/hierarchy2"/>
    <dgm:cxn modelId="{C168B3FF-D682-4A5D-81CA-265A49A72BF0}" type="presOf" srcId="{24B720F0-7E77-4EBD-95A7-0499C1FAC5DA}" destId="{20856052-A472-4C5E-A9FD-72EC418C0743}" srcOrd="0" destOrd="0" presId="urn:microsoft.com/office/officeart/2005/8/layout/hierarchy2"/>
    <dgm:cxn modelId="{04ADB4C4-7937-4C07-8642-33D15B321343}" srcId="{8C67847C-9D73-4A0B-A4DD-214BC8F29367}" destId="{EC4F44CD-B1A3-478A-B152-11F2AFD049AA}" srcOrd="1" destOrd="0" parTransId="{7B31AEC9-B855-4664-8C38-9AFCBE8FAEF6}" sibTransId="{0AD1E492-7281-4488-B9D8-2CA5A3C5B7CE}"/>
    <dgm:cxn modelId="{EB285C2B-D39F-4A52-9964-B5093E43F0FD}" srcId="{EB743616-2FE2-4657-9F39-D107DB997D1D}" destId="{5D05ABBC-C154-4A90-ABDB-F5598D553DD0}" srcOrd="2" destOrd="0" parTransId="{E0E9AF5C-9608-443A-B174-09047E608C92}" sibTransId="{990DE552-07B9-4B53-80CD-FF130125B08D}"/>
    <dgm:cxn modelId="{2F19739D-5DB8-43F3-8876-32876A1A5A8A}" srcId="{EB743616-2FE2-4657-9F39-D107DB997D1D}" destId="{C57AE3C1-7880-4A60-9D10-C6E626EF2E03}" srcOrd="1" destOrd="0" parTransId="{543D1E20-1C73-477B-BAEA-B7CAED159B4C}" sibTransId="{7BC44E62-2606-44DA-8534-012252F983A7}"/>
    <dgm:cxn modelId="{B0EACDF5-B18B-455F-8143-5608EEFE1989}" type="presOf" srcId="{47F78EFC-A6FD-4F03-B1A0-C68149797BD5}" destId="{04912769-C671-4495-8F61-419C234945EB}" srcOrd="0" destOrd="0" presId="urn:microsoft.com/office/officeart/2005/8/layout/hierarchy2"/>
    <dgm:cxn modelId="{5E56FFD3-F899-4E37-98DA-316EAFF2E6D9}" type="presOf" srcId="{543D1E20-1C73-477B-BAEA-B7CAED159B4C}" destId="{E1D14AA7-F5CC-4892-BB89-82372B51F5FC}" srcOrd="0" destOrd="0" presId="urn:microsoft.com/office/officeart/2005/8/layout/hierarchy2"/>
    <dgm:cxn modelId="{F94B19EF-7EBC-49C7-BA14-EEA87A84AD36}" type="presOf" srcId="{73623729-202B-4196-B6E2-E481AE53FC52}" destId="{552172FD-5696-42AC-937E-3209DC3DF35E}" srcOrd="0" destOrd="0" presId="urn:microsoft.com/office/officeart/2005/8/layout/hierarchy2"/>
    <dgm:cxn modelId="{83A1F1C5-D9FD-42F0-8232-C34D524D0E48}" type="presParOf" srcId="{26C8E695-D814-47A4-A195-DC9BEAFA2FBD}" destId="{3A1C08DC-1E4C-4C45-920D-81362B3638A9}" srcOrd="0" destOrd="0" presId="urn:microsoft.com/office/officeart/2005/8/layout/hierarchy2"/>
    <dgm:cxn modelId="{0F59BF87-1774-4A74-9792-13755D8A7ADA}" type="presParOf" srcId="{3A1C08DC-1E4C-4C45-920D-81362B3638A9}" destId="{45B907C7-4921-4D20-8E1F-96F216A69F79}" srcOrd="0" destOrd="0" presId="urn:microsoft.com/office/officeart/2005/8/layout/hierarchy2"/>
    <dgm:cxn modelId="{6A92F799-2BE1-4E16-9DC2-8D5E49DD6BD0}" type="presParOf" srcId="{3A1C08DC-1E4C-4C45-920D-81362B3638A9}" destId="{5ABC87C0-7653-429A-82D1-43CE454E4300}" srcOrd="1" destOrd="0" presId="urn:microsoft.com/office/officeart/2005/8/layout/hierarchy2"/>
    <dgm:cxn modelId="{FB76498D-896C-48F9-92C6-66141EAD2E9E}" type="presParOf" srcId="{5ABC87C0-7653-429A-82D1-43CE454E4300}" destId="{13022476-D3E9-4104-8F1E-10F9B4690D6B}" srcOrd="0" destOrd="0" presId="urn:microsoft.com/office/officeart/2005/8/layout/hierarchy2"/>
    <dgm:cxn modelId="{8F5A8ED0-1CD6-4E71-BF55-31C786235639}" type="presParOf" srcId="{13022476-D3E9-4104-8F1E-10F9B4690D6B}" destId="{F7BA7E6F-1FCF-481F-A1B3-BC7E54470F55}" srcOrd="0" destOrd="0" presId="urn:microsoft.com/office/officeart/2005/8/layout/hierarchy2"/>
    <dgm:cxn modelId="{24572EC5-5C05-4E0D-B232-91ED1574F0F3}" type="presParOf" srcId="{5ABC87C0-7653-429A-82D1-43CE454E4300}" destId="{8052D434-55C4-4513-B604-F98E45D8B795}" srcOrd="1" destOrd="0" presId="urn:microsoft.com/office/officeart/2005/8/layout/hierarchy2"/>
    <dgm:cxn modelId="{15D3AE80-EB34-49D0-9F4D-2A0D8FEC1F51}" type="presParOf" srcId="{8052D434-55C4-4513-B604-F98E45D8B795}" destId="{BC9B62F8-FB31-42E2-B184-3C3E42FE397B}" srcOrd="0" destOrd="0" presId="urn:microsoft.com/office/officeart/2005/8/layout/hierarchy2"/>
    <dgm:cxn modelId="{26A7AAC1-23CD-4EFA-AADA-C8B3C3225333}" type="presParOf" srcId="{8052D434-55C4-4513-B604-F98E45D8B795}" destId="{4A639F4A-0A3A-4E35-BC43-E463424A13CA}" srcOrd="1" destOrd="0" presId="urn:microsoft.com/office/officeart/2005/8/layout/hierarchy2"/>
    <dgm:cxn modelId="{D3C9C5D6-8799-44D5-B9F1-50C9AF6CD21A}" type="presParOf" srcId="{4A639F4A-0A3A-4E35-BC43-E463424A13CA}" destId="{20856052-A472-4C5E-A9FD-72EC418C0743}" srcOrd="0" destOrd="0" presId="urn:microsoft.com/office/officeart/2005/8/layout/hierarchy2"/>
    <dgm:cxn modelId="{DFA1FE87-7ECC-4389-BC26-7939EE94EF17}" type="presParOf" srcId="{20856052-A472-4C5E-A9FD-72EC418C0743}" destId="{CC735E4B-8275-473E-B473-3FC388EFC31D}" srcOrd="0" destOrd="0" presId="urn:microsoft.com/office/officeart/2005/8/layout/hierarchy2"/>
    <dgm:cxn modelId="{6D91B301-100A-4EBC-A5E5-B02AD7316DDC}" type="presParOf" srcId="{4A639F4A-0A3A-4E35-BC43-E463424A13CA}" destId="{B7BF646F-787C-45CC-ABBF-7ED4AAA87745}" srcOrd="1" destOrd="0" presId="urn:microsoft.com/office/officeart/2005/8/layout/hierarchy2"/>
    <dgm:cxn modelId="{1C4EB267-EEA1-48CD-A2EE-709A056B2F69}" type="presParOf" srcId="{B7BF646F-787C-45CC-ABBF-7ED4AAA87745}" destId="{63C5CFAE-3B63-4E33-9624-4F1846733F17}" srcOrd="0" destOrd="0" presId="urn:microsoft.com/office/officeart/2005/8/layout/hierarchy2"/>
    <dgm:cxn modelId="{F7E55A97-D3DF-4645-9355-AEFBA601D218}" type="presParOf" srcId="{B7BF646F-787C-45CC-ABBF-7ED4AAA87745}" destId="{89C06885-0160-4F2F-9FCA-9D9B0F8F975F}" srcOrd="1" destOrd="0" presId="urn:microsoft.com/office/officeart/2005/8/layout/hierarchy2"/>
    <dgm:cxn modelId="{8B678A33-AF0B-4C21-BCCE-56667802F56E}" type="presParOf" srcId="{4A639F4A-0A3A-4E35-BC43-E463424A13CA}" destId="{6AB25AE5-D248-44DC-AF84-12BB31B6C3D6}" srcOrd="2" destOrd="0" presId="urn:microsoft.com/office/officeart/2005/8/layout/hierarchy2"/>
    <dgm:cxn modelId="{A782D47B-2AED-4EA5-82E5-A9B7BD891E4A}" type="presParOf" srcId="{6AB25AE5-D248-44DC-AF84-12BB31B6C3D6}" destId="{5B7A0625-5E3D-44EA-8E89-86B0ACEAFE75}" srcOrd="0" destOrd="0" presId="urn:microsoft.com/office/officeart/2005/8/layout/hierarchy2"/>
    <dgm:cxn modelId="{D6E3EBFA-C0E5-4793-B6C3-1D91B6E5E8DA}" type="presParOf" srcId="{4A639F4A-0A3A-4E35-BC43-E463424A13CA}" destId="{263BD0D3-6813-4E7D-9D25-E938AD2816FC}" srcOrd="3" destOrd="0" presId="urn:microsoft.com/office/officeart/2005/8/layout/hierarchy2"/>
    <dgm:cxn modelId="{54223D29-F7E1-4EE5-94AA-48E4D3DCA871}" type="presParOf" srcId="{263BD0D3-6813-4E7D-9D25-E938AD2816FC}" destId="{6E39BE00-4BA7-4C18-A794-32D5FF148E8A}" srcOrd="0" destOrd="0" presId="urn:microsoft.com/office/officeart/2005/8/layout/hierarchy2"/>
    <dgm:cxn modelId="{F82634E5-2000-40CD-B71E-C02C309D9C34}" type="presParOf" srcId="{263BD0D3-6813-4E7D-9D25-E938AD2816FC}" destId="{8DA7D231-C6B9-4C55-BDB0-723B4A37357F}" srcOrd="1" destOrd="0" presId="urn:microsoft.com/office/officeart/2005/8/layout/hierarchy2"/>
    <dgm:cxn modelId="{7020F1D4-4CCF-4611-86BC-66936E07024D}" type="presParOf" srcId="{4A639F4A-0A3A-4E35-BC43-E463424A13CA}" destId="{464EECEB-C728-4486-8C48-2F80A60499AC}" srcOrd="4" destOrd="0" presId="urn:microsoft.com/office/officeart/2005/8/layout/hierarchy2"/>
    <dgm:cxn modelId="{51BEBB6F-12BD-4EAD-B247-55D4FC1DD20D}" type="presParOf" srcId="{464EECEB-C728-4486-8C48-2F80A60499AC}" destId="{196CCEAA-DC0B-488A-904E-D673AC6A72A4}" srcOrd="0" destOrd="0" presId="urn:microsoft.com/office/officeart/2005/8/layout/hierarchy2"/>
    <dgm:cxn modelId="{425DCBA3-EC04-423F-8810-6F729128C2B2}" type="presParOf" srcId="{4A639F4A-0A3A-4E35-BC43-E463424A13CA}" destId="{9D80D5BB-7B0C-4B85-B76E-B098C9546656}" srcOrd="5" destOrd="0" presId="urn:microsoft.com/office/officeart/2005/8/layout/hierarchy2"/>
    <dgm:cxn modelId="{D1089F83-2926-42A9-B62E-7E55DFBADA51}" type="presParOf" srcId="{9D80D5BB-7B0C-4B85-B76E-B098C9546656}" destId="{A3DAD0B6-7F2B-41E8-9076-CE94B1BDB626}" srcOrd="0" destOrd="0" presId="urn:microsoft.com/office/officeart/2005/8/layout/hierarchy2"/>
    <dgm:cxn modelId="{9F09CF88-88DA-48CA-BE3E-0FA525F32BC7}" type="presParOf" srcId="{9D80D5BB-7B0C-4B85-B76E-B098C9546656}" destId="{43CDA774-378D-44F5-B758-FF096E0DB826}" srcOrd="1" destOrd="0" presId="urn:microsoft.com/office/officeart/2005/8/layout/hierarchy2"/>
    <dgm:cxn modelId="{1BB53C81-58C6-4073-A409-C9E2399A7DF7}" type="presParOf" srcId="{5ABC87C0-7653-429A-82D1-43CE454E4300}" destId="{E1D14AA7-F5CC-4892-BB89-82372B51F5FC}" srcOrd="2" destOrd="0" presId="urn:microsoft.com/office/officeart/2005/8/layout/hierarchy2"/>
    <dgm:cxn modelId="{20E9A2BE-30B6-458D-8194-7FB5496DE839}" type="presParOf" srcId="{E1D14AA7-F5CC-4892-BB89-82372B51F5FC}" destId="{84EC3143-31CB-4E87-A825-ECEE4AAE59F2}" srcOrd="0" destOrd="0" presId="urn:microsoft.com/office/officeart/2005/8/layout/hierarchy2"/>
    <dgm:cxn modelId="{F6AC2849-150A-45E0-9D1B-1D2C7F02CC50}" type="presParOf" srcId="{5ABC87C0-7653-429A-82D1-43CE454E4300}" destId="{F9933CDF-7CBC-442C-9853-2A22AD3E7C2F}" srcOrd="3" destOrd="0" presId="urn:microsoft.com/office/officeart/2005/8/layout/hierarchy2"/>
    <dgm:cxn modelId="{F947801D-D450-4122-AE50-7C9301C7A10E}" type="presParOf" srcId="{F9933CDF-7CBC-442C-9853-2A22AD3E7C2F}" destId="{ADAC3429-556E-4961-9F23-BC4AFFDDABE9}" srcOrd="0" destOrd="0" presId="urn:microsoft.com/office/officeart/2005/8/layout/hierarchy2"/>
    <dgm:cxn modelId="{406E8628-98C4-4C0D-BB4F-40E88DE9A25D}" type="presParOf" srcId="{F9933CDF-7CBC-442C-9853-2A22AD3E7C2F}" destId="{29F10D44-EA30-457F-A11A-361545217D94}" srcOrd="1" destOrd="0" presId="urn:microsoft.com/office/officeart/2005/8/layout/hierarchy2"/>
    <dgm:cxn modelId="{AA345255-E689-4B7F-8B35-5E4AF18E70E0}" type="presParOf" srcId="{29F10D44-EA30-457F-A11A-361545217D94}" destId="{6B25A302-182F-4F5F-8897-F2D6E5F3C699}" srcOrd="0" destOrd="0" presId="urn:microsoft.com/office/officeart/2005/8/layout/hierarchy2"/>
    <dgm:cxn modelId="{2DFED667-1DDE-4672-87D1-FCC6152AFFFC}" type="presParOf" srcId="{6B25A302-182F-4F5F-8897-F2D6E5F3C699}" destId="{B169FE3A-8DC6-4CA4-8E64-06CD0F82A0A9}" srcOrd="0" destOrd="0" presId="urn:microsoft.com/office/officeart/2005/8/layout/hierarchy2"/>
    <dgm:cxn modelId="{4537613A-3886-469A-A06C-DD2117B02B61}" type="presParOf" srcId="{29F10D44-EA30-457F-A11A-361545217D94}" destId="{7616278C-15D7-4CCD-AC5C-FC1504C54312}" srcOrd="1" destOrd="0" presId="urn:microsoft.com/office/officeart/2005/8/layout/hierarchy2"/>
    <dgm:cxn modelId="{66FAD710-0B60-4B78-A19D-8C332AE87065}" type="presParOf" srcId="{7616278C-15D7-4CCD-AC5C-FC1504C54312}" destId="{697D8DEF-F621-438C-90F1-6220F01BCEDE}" srcOrd="0" destOrd="0" presId="urn:microsoft.com/office/officeart/2005/8/layout/hierarchy2"/>
    <dgm:cxn modelId="{E173ADD6-DA33-499C-B000-9D84B3947A30}" type="presParOf" srcId="{7616278C-15D7-4CCD-AC5C-FC1504C54312}" destId="{AAD77CFC-89C7-4EE3-9467-C617A16DAD6F}" srcOrd="1" destOrd="0" presId="urn:microsoft.com/office/officeart/2005/8/layout/hierarchy2"/>
    <dgm:cxn modelId="{6466C2A7-99A2-4E68-9C07-2EC4CFE781C2}" type="presParOf" srcId="{29F10D44-EA30-457F-A11A-361545217D94}" destId="{F4208AB5-10C7-4AC5-920E-0E7A0AF59677}" srcOrd="2" destOrd="0" presId="urn:microsoft.com/office/officeart/2005/8/layout/hierarchy2"/>
    <dgm:cxn modelId="{E01E849F-B54B-4122-9019-15161CA128FD}" type="presParOf" srcId="{F4208AB5-10C7-4AC5-920E-0E7A0AF59677}" destId="{B417C8E2-4113-4AA2-B9F6-ECFD41425088}" srcOrd="0" destOrd="0" presId="urn:microsoft.com/office/officeart/2005/8/layout/hierarchy2"/>
    <dgm:cxn modelId="{375B8EE6-9E63-4088-B1E5-B41E9BAF9051}" type="presParOf" srcId="{29F10D44-EA30-457F-A11A-361545217D94}" destId="{C1EBBE01-3E30-4E24-8A72-C2D1C6ED318B}" srcOrd="3" destOrd="0" presId="urn:microsoft.com/office/officeart/2005/8/layout/hierarchy2"/>
    <dgm:cxn modelId="{FB8ECDC2-24F7-497B-97A8-7CFCEE4A377B}" type="presParOf" srcId="{C1EBBE01-3E30-4E24-8A72-C2D1C6ED318B}" destId="{BA77124D-CFA4-40EB-810B-64612131D3A3}" srcOrd="0" destOrd="0" presId="urn:microsoft.com/office/officeart/2005/8/layout/hierarchy2"/>
    <dgm:cxn modelId="{D11BF42B-250C-47E3-9CCA-247E46390AA5}" type="presParOf" srcId="{C1EBBE01-3E30-4E24-8A72-C2D1C6ED318B}" destId="{805131EC-844B-4F8D-9B85-882A74E8D15C}" srcOrd="1" destOrd="0" presId="urn:microsoft.com/office/officeart/2005/8/layout/hierarchy2"/>
    <dgm:cxn modelId="{E823DA22-F7CB-4E4E-8787-9AD941E77CB0}" type="presParOf" srcId="{5ABC87C0-7653-429A-82D1-43CE454E4300}" destId="{102B6EC0-DDE1-4C13-8F1A-FB79DC214565}" srcOrd="4" destOrd="0" presId="urn:microsoft.com/office/officeart/2005/8/layout/hierarchy2"/>
    <dgm:cxn modelId="{0E8DFDC6-6082-4D75-87BA-F76901F38EE8}" type="presParOf" srcId="{102B6EC0-DDE1-4C13-8F1A-FB79DC214565}" destId="{6C868DA1-E038-427A-A685-F0031C6C3A36}" srcOrd="0" destOrd="0" presId="urn:microsoft.com/office/officeart/2005/8/layout/hierarchy2"/>
    <dgm:cxn modelId="{6616B568-083F-424F-84C1-F466BDA51CAB}" type="presParOf" srcId="{5ABC87C0-7653-429A-82D1-43CE454E4300}" destId="{FE9784AD-DFD9-4C6B-97EB-2BE132A5B0AD}" srcOrd="5" destOrd="0" presId="urn:microsoft.com/office/officeart/2005/8/layout/hierarchy2"/>
    <dgm:cxn modelId="{D5D3EEEE-68C6-4E11-8A6A-907560830440}" type="presParOf" srcId="{FE9784AD-DFD9-4C6B-97EB-2BE132A5B0AD}" destId="{82DBF6EF-8C9D-45AA-A8AD-BD571444F3F2}" srcOrd="0" destOrd="0" presId="urn:microsoft.com/office/officeart/2005/8/layout/hierarchy2"/>
    <dgm:cxn modelId="{5812F0DC-5579-4266-8560-7DD77388C9E1}" type="presParOf" srcId="{FE9784AD-DFD9-4C6B-97EB-2BE132A5B0AD}" destId="{D8B0838D-3B55-4C58-AD3E-42D5FBE697CE}" srcOrd="1" destOrd="0" presId="urn:microsoft.com/office/officeart/2005/8/layout/hierarchy2"/>
    <dgm:cxn modelId="{D936AFA9-FE8C-40C1-A064-28D8DB03E457}" type="presParOf" srcId="{D8B0838D-3B55-4C58-AD3E-42D5FBE697CE}" destId="{CA84A76C-70FA-4F63-88D8-43A14DC4814F}" srcOrd="0" destOrd="0" presId="urn:microsoft.com/office/officeart/2005/8/layout/hierarchy2"/>
    <dgm:cxn modelId="{EEFE8B9A-DDF4-4F5D-9832-66E2378B7A7F}" type="presParOf" srcId="{CA84A76C-70FA-4F63-88D8-43A14DC4814F}" destId="{0D0F940C-6AD3-4990-BA11-5617455BAB18}" srcOrd="0" destOrd="0" presId="urn:microsoft.com/office/officeart/2005/8/layout/hierarchy2"/>
    <dgm:cxn modelId="{EFB87AEE-C5CB-442D-9CC3-560388E39F29}" type="presParOf" srcId="{D8B0838D-3B55-4C58-AD3E-42D5FBE697CE}" destId="{2A6088EC-C30D-42DB-8C98-2EF4AFE4124B}" srcOrd="1" destOrd="0" presId="urn:microsoft.com/office/officeart/2005/8/layout/hierarchy2"/>
    <dgm:cxn modelId="{3F14DA34-5745-41DF-BF48-EC392C258870}" type="presParOf" srcId="{2A6088EC-C30D-42DB-8C98-2EF4AFE4124B}" destId="{DD50DCA3-6678-497F-8614-1D86B84545C8}" srcOrd="0" destOrd="0" presId="urn:microsoft.com/office/officeart/2005/8/layout/hierarchy2"/>
    <dgm:cxn modelId="{AB9A24E6-1F6A-47AD-8F92-EB3608914E14}" type="presParOf" srcId="{2A6088EC-C30D-42DB-8C98-2EF4AFE4124B}" destId="{3FCAA197-B6CD-4863-A8CD-B2966186B0DF}" srcOrd="1" destOrd="0" presId="urn:microsoft.com/office/officeart/2005/8/layout/hierarchy2"/>
    <dgm:cxn modelId="{6339047A-4070-4C9B-BB18-0FE66EBBE26C}" type="presParOf" srcId="{D8B0838D-3B55-4C58-AD3E-42D5FBE697CE}" destId="{04912769-C671-4495-8F61-419C234945EB}" srcOrd="2" destOrd="0" presId="urn:microsoft.com/office/officeart/2005/8/layout/hierarchy2"/>
    <dgm:cxn modelId="{A2C4F2CB-6C55-4AC5-B864-8BD62026B465}" type="presParOf" srcId="{04912769-C671-4495-8F61-419C234945EB}" destId="{8180ADBA-F74F-4BE5-BB5D-1CFC2B4FEC0D}" srcOrd="0" destOrd="0" presId="urn:microsoft.com/office/officeart/2005/8/layout/hierarchy2"/>
    <dgm:cxn modelId="{5F39A9C8-DE7A-46DF-8481-CF57B062DB12}" type="presParOf" srcId="{D8B0838D-3B55-4C58-AD3E-42D5FBE697CE}" destId="{74A35387-A8F2-4332-B02F-4A1FD4FBCD68}" srcOrd="3" destOrd="0" presId="urn:microsoft.com/office/officeart/2005/8/layout/hierarchy2"/>
    <dgm:cxn modelId="{57309DBA-F0E3-4963-9108-0B0531607466}" type="presParOf" srcId="{74A35387-A8F2-4332-B02F-4A1FD4FBCD68}" destId="{1756F0F3-BC6D-48FF-A81B-AC4DA577E5FA}" srcOrd="0" destOrd="0" presId="urn:microsoft.com/office/officeart/2005/8/layout/hierarchy2"/>
    <dgm:cxn modelId="{62EFB264-FC2F-4097-B1CB-7A712C5A3793}" type="presParOf" srcId="{74A35387-A8F2-4332-B02F-4A1FD4FBCD68}" destId="{8538FBB6-793B-4657-8AB0-076E09CCCFEF}" srcOrd="1" destOrd="0" presId="urn:microsoft.com/office/officeart/2005/8/layout/hierarchy2"/>
    <dgm:cxn modelId="{FD7A1BE2-B932-46F2-AC71-0C6B031D442B}" type="presParOf" srcId="{5ABC87C0-7653-429A-82D1-43CE454E4300}" destId="{4B9E6EE2-FF5D-40C7-A301-06E172DB944E}" srcOrd="6" destOrd="0" presId="urn:microsoft.com/office/officeart/2005/8/layout/hierarchy2"/>
    <dgm:cxn modelId="{76E280BD-A4D7-4BCC-8D55-F0D324E371B9}" type="presParOf" srcId="{4B9E6EE2-FF5D-40C7-A301-06E172DB944E}" destId="{164E56B3-8C04-47EB-B44D-A35B96AD625F}" srcOrd="0" destOrd="0" presId="urn:microsoft.com/office/officeart/2005/8/layout/hierarchy2"/>
    <dgm:cxn modelId="{94E01E3E-11D3-4791-84DC-7B04334E99EC}" type="presParOf" srcId="{5ABC87C0-7653-429A-82D1-43CE454E4300}" destId="{50333B49-AFFF-4026-AAEC-DDFF2580F913}" srcOrd="7" destOrd="0" presId="urn:microsoft.com/office/officeart/2005/8/layout/hierarchy2"/>
    <dgm:cxn modelId="{01CE59F1-E9A0-499B-9E17-934FBBDB229C}" type="presParOf" srcId="{50333B49-AFFF-4026-AAEC-DDFF2580F913}" destId="{552172FD-5696-42AC-937E-3209DC3DF35E}" srcOrd="0" destOrd="0" presId="urn:microsoft.com/office/officeart/2005/8/layout/hierarchy2"/>
    <dgm:cxn modelId="{5B81ECE4-6EB1-4962-B8A7-F1809A0065F8}" type="presParOf" srcId="{50333B49-AFFF-4026-AAEC-DDFF2580F913}" destId="{4D14DBBC-4048-4678-961B-AA838D00959D}" srcOrd="1" destOrd="0" presId="urn:microsoft.com/office/officeart/2005/8/layout/hierarchy2"/>
    <dgm:cxn modelId="{19668151-1688-430C-9091-DE7FF7A1DFF0}" type="presParOf" srcId="{4D14DBBC-4048-4678-961B-AA838D00959D}" destId="{E711A852-8AD1-417E-8C3B-5DEB54E5E56F}" srcOrd="0" destOrd="0" presId="urn:microsoft.com/office/officeart/2005/8/layout/hierarchy2"/>
    <dgm:cxn modelId="{9211B7D6-9514-4D0A-99AF-20B7CD53C046}" type="presParOf" srcId="{E711A852-8AD1-417E-8C3B-5DEB54E5E56F}" destId="{3E7CC8AC-BE9A-4B46-93C8-7DEC2199268C}" srcOrd="0" destOrd="0" presId="urn:microsoft.com/office/officeart/2005/8/layout/hierarchy2"/>
    <dgm:cxn modelId="{6A33499E-A323-4366-B733-6BA50C6EE4E8}" type="presParOf" srcId="{4D14DBBC-4048-4678-961B-AA838D00959D}" destId="{A01218C2-1A41-44D9-8C86-E23B166D3526}" srcOrd="1" destOrd="0" presId="urn:microsoft.com/office/officeart/2005/8/layout/hierarchy2"/>
    <dgm:cxn modelId="{53D20E04-BF69-41BD-995A-13511BA4EC92}" type="presParOf" srcId="{A01218C2-1A41-44D9-8C86-E23B166D3526}" destId="{4A45BBB2-3EED-43D9-B549-7B4ACE0354F9}" srcOrd="0" destOrd="0" presId="urn:microsoft.com/office/officeart/2005/8/layout/hierarchy2"/>
    <dgm:cxn modelId="{7C12BDB5-80D2-4AEB-8AAF-8FFCD350F801}" type="presParOf" srcId="{A01218C2-1A41-44D9-8C86-E23B166D3526}" destId="{5A7B5302-C7F8-486F-8201-6C1BF44B70E0}" srcOrd="1" destOrd="0" presId="urn:microsoft.com/office/officeart/2005/8/layout/hierarchy2"/>
    <dgm:cxn modelId="{67F589F9-C8EF-4EB2-96BF-398B1437F4F5}" type="presParOf" srcId="{4D14DBBC-4048-4678-961B-AA838D00959D}" destId="{3CB7498D-14E6-498A-85E4-42527937E1CD}" srcOrd="2" destOrd="0" presId="urn:microsoft.com/office/officeart/2005/8/layout/hierarchy2"/>
    <dgm:cxn modelId="{69750C06-4AC6-4C44-BAEC-25C75B286FBD}" type="presParOf" srcId="{3CB7498D-14E6-498A-85E4-42527937E1CD}" destId="{B5884F39-A9CB-4A62-A023-72FDE809E869}" srcOrd="0" destOrd="0" presId="urn:microsoft.com/office/officeart/2005/8/layout/hierarchy2"/>
    <dgm:cxn modelId="{DA64C45C-C0B3-4888-94A6-23E7366D84ED}" type="presParOf" srcId="{4D14DBBC-4048-4678-961B-AA838D00959D}" destId="{AA94D39A-040B-4AAD-9FA4-709F2A6A9C65}" srcOrd="3" destOrd="0" presId="urn:microsoft.com/office/officeart/2005/8/layout/hierarchy2"/>
    <dgm:cxn modelId="{CBF332DB-C415-44C9-9232-3DB7935B32AD}" type="presParOf" srcId="{AA94D39A-040B-4AAD-9FA4-709F2A6A9C65}" destId="{743B112E-A102-4B0B-8481-9B8D29A798D3}" srcOrd="0" destOrd="0" presId="urn:microsoft.com/office/officeart/2005/8/layout/hierarchy2"/>
    <dgm:cxn modelId="{FE715065-CDE1-47D2-B8E3-BF9BD682B74F}" type="presParOf" srcId="{AA94D39A-040B-4AAD-9FA4-709F2A6A9C65}" destId="{ED65EE22-EEE1-48B1-97A8-F2D178FE6B81}" srcOrd="1" destOrd="0" presId="urn:microsoft.com/office/officeart/2005/8/layout/hierarchy2"/>
    <dgm:cxn modelId="{90B1BCA3-7CC4-4D22-BCB9-869EB90759B9}" type="presParOf" srcId="{5ABC87C0-7653-429A-82D1-43CE454E4300}" destId="{2D5E2061-C1EF-4EF5-B96C-32BE779A5E33}" srcOrd="8" destOrd="0" presId="urn:microsoft.com/office/officeart/2005/8/layout/hierarchy2"/>
    <dgm:cxn modelId="{B99DEDA2-9E21-4449-AB35-3A30620889C3}" type="presParOf" srcId="{2D5E2061-C1EF-4EF5-B96C-32BE779A5E33}" destId="{1164CBB6-A10D-4163-928D-E6BBAE883E84}" srcOrd="0" destOrd="0" presId="urn:microsoft.com/office/officeart/2005/8/layout/hierarchy2"/>
    <dgm:cxn modelId="{2F81ADFC-D12E-4578-AA64-2AEFD57064A5}" type="presParOf" srcId="{5ABC87C0-7653-429A-82D1-43CE454E4300}" destId="{6A7DC58F-689C-4389-8E50-463937878136}" srcOrd="9" destOrd="0" presId="urn:microsoft.com/office/officeart/2005/8/layout/hierarchy2"/>
    <dgm:cxn modelId="{10C1F620-F640-45C3-A7BF-424EEF2EDBC3}" type="presParOf" srcId="{6A7DC58F-689C-4389-8E50-463937878136}" destId="{E167B972-B7E3-49A2-9362-188E0FF548CC}" srcOrd="0" destOrd="0" presId="urn:microsoft.com/office/officeart/2005/8/layout/hierarchy2"/>
    <dgm:cxn modelId="{535B5C39-F2B8-4D17-8576-3F29407ACE01}" type="presParOf" srcId="{6A7DC58F-689C-4389-8E50-463937878136}" destId="{676F681D-AEE3-4D93-A049-4183134325FC}" srcOrd="1" destOrd="0" presId="urn:microsoft.com/office/officeart/2005/8/layout/hierarchy2"/>
    <dgm:cxn modelId="{BD66E7FF-4650-4F85-A09C-8ADBA279CE7A}" type="presParOf" srcId="{676F681D-AEE3-4D93-A049-4183134325FC}" destId="{CDD41E45-C16E-47F7-B2E4-2FE5866FA91C}" srcOrd="0" destOrd="0" presId="urn:microsoft.com/office/officeart/2005/8/layout/hierarchy2"/>
    <dgm:cxn modelId="{186A434E-2B4F-4718-96A0-C7821D742259}" type="presParOf" srcId="{CDD41E45-C16E-47F7-B2E4-2FE5866FA91C}" destId="{3E518F30-C117-4ACD-95F0-491C2757C113}" srcOrd="0" destOrd="0" presId="urn:microsoft.com/office/officeart/2005/8/layout/hierarchy2"/>
    <dgm:cxn modelId="{130E9392-4A2A-4B97-9710-F8E14C73D484}" type="presParOf" srcId="{676F681D-AEE3-4D93-A049-4183134325FC}" destId="{5138E398-8389-498A-AE9D-3C694E9D0FF6}" srcOrd="1" destOrd="0" presId="urn:microsoft.com/office/officeart/2005/8/layout/hierarchy2"/>
    <dgm:cxn modelId="{9FCF2505-ADA6-4AEF-B819-80CBB7906F8E}" type="presParOf" srcId="{5138E398-8389-498A-AE9D-3C694E9D0FF6}" destId="{4A513B7B-E606-45A9-97BB-D55A8F1A3FEE}" srcOrd="0" destOrd="0" presId="urn:microsoft.com/office/officeart/2005/8/layout/hierarchy2"/>
    <dgm:cxn modelId="{DDBFA439-923D-48FC-B82F-9FB84F694941}" type="presParOf" srcId="{5138E398-8389-498A-AE9D-3C694E9D0FF6}" destId="{F62479B7-57C9-472C-9055-0DEE7563716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C3D95-2B4C-475A-B807-25A1090D4729}"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s-EC"/>
        </a:p>
      </dgm:t>
    </dgm:pt>
    <dgm:pt modelId="{79A387F7-9EF5-4DE6-81A6-95BE662C8A8F}">
      <dgm:prSet phldrT="[Texto]"/>
      <dgm:spPr/>
      <dgm:t>
        <a:bodyPr/>
        <a:lstStyle/>
        <a:p>
          <a:r>
            <a:rPr lang="es-EC" dirty="0" smtClean="0"/>
            <a:t>DATOS CIENTÍFICOS</a:t>
          </a:r>
          <a:endParaRPr lang="es-EC" dirty="0"/>
        </a:p>
      </dgm:t>
    </dgm:pt>
    <dgm:pt modelId="{BDE12047-A00C-4437-AF87-80E662FE7C90}" type="parTrans" cxnId="{0512BED7-E577-41E1-B30C-B3FCB2CCDF46}">
      <dgm:prSet/>
      <dgm:spPr/>
      <dgm:t>
        <a:bodyPr/>
        <a:lstStyle/>
        <a:p>
          <a:endParaRPr lang="es-EC"/>
        </a:p>
      </dgm:t>
    </dgm:pt>
    <dgm:pt modelId="{E6A425B3-990E-491A-A8CE-662ACB09C809}" type="sibTrans" cxnId="{0512BED7-E577-41E1-B30C-B3FCB2CCDF46}">
      <dgm:prSet/>
      <dgm:spPr/>
      <dgm:t>
        <a:bodyPr/>
        <a:lstStyle/>
        <a:p>
          <a:endParaRPr lang="es-EC"/>
        </a:p>
      </dgm:t>
    </dgm:pt>
    <dgm:pt modelId="{0BA7954E-D8B4-4B0A-9E56-A83B7398F9C6}">
      <dgm:prSet phldrT="[Texto]"/>
      <dgm:spPr/>
      <dgm:t>
        <a:bodyPr/>
        <a:lstStyle/>
        <a:p>
          <a:r>
            <a:rPr lang="es-EC" dirty="0" smtClean="0"/>
            <a:t>Biotipo</a:t>
          </a:r>
          <a:endParaRPr lang="es-EC" dirty="0"/>
        </a:p>
      </dgm:t>
    </dgm:pt>
    <dgm:pt modelId="{C6FD6077-42D2-4AEE-9017-6D76AB5F76A1}" type="parTrans" cxnId="{0CD0A828-D4A0-4E84-827B-EE68C1848BAF}">
      <dgm:prSet/>
      <dgm:spPr/>
      <dgm:t>
        <a:bodyPr/>
        <a:lstStyle/>
        <a:p>
          <a:endParaRPr lang="es-EC"/>
        </a:p>
      </dgm:t>
    </dgm:pt>
    <dgm:pt modelId="{B0567F69-0C2E-4A35-B694-C11EFB03A869}" type="sibTrans" cxnId="{0CD0A828-D4A0-4E84-827B-EE68C1848BAF}">
      <dgm:prSet/>
      <dgm:spPr/>
      <dgm:t>
        <a:bodyPr/>
        <a:lstStyle/>
        <a:p>
          <a:endParaRPr lang="es-EC"/>
        </a:p>
      </dgm:t>
    </dgm:pt>
    <dgm:pt modelId="{B3E5DAE3-8B6B-4024-814D-E3472E767ADF}">
      <dgm:prSet phldrT="[Texto]"/>
      <dgm:spPr/>
      <dgm:t>
        <a:bodyPr/>
        <a:lstStyle/>
        <a:p>
          <a:r>
            <a:rPr lang="es-EC" dirty="0" smtClean="0"/>
            <a:t>Situación Geográfica</a:t>
          </a:r>
          <a:endParaRPr lang="es-EC" dirty="0"/>
        </a:p>
      </dgm:t>
    </dgm:pt>
    <dgm:pt modelId="{C5A0F962-CF6E-43FE-81F7-9A98E182BFCB}" type="parTrans" cxnId="{D56D2909-33E0-4E46-AB5E-6F223460027F}">
      <dgm:prSet/>
      <dgm:spPr/>
      <dgm:t>
        <a:bodyPr/>
        <a:lstStyle/>
        <a:p>
          <a:endParaRPr lang="es-EC"/>
        </a:p>
      </dgm:t>
    </dgm:pt>
    <dgm:pt modelId="{4D87555B-DD04-4D86-9891-19159C7E41AA}" type="sibTrans" cxnId="{D56D2909-33E0-4E46-AB5E-6F223460027F}">
      <dgm:prSet/>
      <dgm:spPr/>
      <dgm:t>
        <a:bodyPr/>
        <a:lstStyle/>
        <a:p>
          <a:endParaRPr lang="es-EC"/>
        </a:p>
      </dgm:t>
    </dgm:pt>
    <dgm:pt modelId="{52B6A43A-E966-4D3D-B36B-4ACFD0A01112}">
      <dgm:prSet phldrT="[Texto]"/>
      <dgm:spPr/>
      <dgm:t>
        <a:bodyPr/>
        <a:lstStyle/>
        <a:p>
          <a:r>
            <a:rPr lang="es-EC" dirty="0" smtClean="0"/>
            <a:t>ENTRENAMIENTO DEPORTIVO DEFICIENTE</a:t>
          </a:r>
          <a:endParaRPr lang="es-EC" dirty="0"/>
        </a:p>
      </dgm:t>
    </dgm:pt>
    <dgm:pt modelId="{939E44A6-B031-4694-BB18-C3ED35B70FF1}" type="parTrans" cxnId="{0965386A-E59A-4360-A006-78EBA5300886}">
      <dgm:prSet/>
      <dgm:spPr/>
      <dgm:t>
        <a:bodyPr/>
        <a:lstStyle/>
        <a:p>
          <a:endParaRPr lang="es-EC"/>
        </a:p>
      </dgm:t>
    </dgm:pt>
    <dgm:pt modelId="{A7FD5820-CD5A-42FF-9CE3-14FB11FB1FAC}" type="sibTrans" cxnId="{0965386A-E59A-4360-A006-78EBA5300886}">
      <dgm:prSet/>
      <dgm:spPr/>
      <dgm:t>
        <a:bodyPr/>
        <a:lstStyle/>
        <a:p>
          <a:endParaRPr lang="es-EC"/>
        </a:p>
      </dgm:t>
    </dgm:pt>
    <dgm:pt modelId="{DBFC6370-C039-4CFA-912E-96E0E00E2BA0}">
      <dgm:prSet phldrT="[Texto]"/>
      <dgm:spPr/>
      <dgm:t>
        <a:bodyPr/>
        <a:lstStyle/>
        <a:p>
          <a:r>
            <a:rPr lang="es-EC" dirty="0" smtClean="0"/>
            <a:t>Evaluación</a:t>
          </a:r>
          <a:endParaRPr lang="es-EC" dirty="0"/>
        </a:p>
      </dgm:t>
    </dgm:pt>
    <dgm:pt modelId="{CCA99B43-B91C-421A-8593-2A4357264BAD}" type="parTrans" cxnId="{680B56BE-A3BD-449B-80D8-0F1C01E2E9E9}">
      <dgm:prSet/>
      <dgm:spPr/>
      <dgm:t>
        <a:bodyPr/>
        <a:lstStyle/>
        <a:p>
          <a:endParaRPr lang="es-EC"/>
        </a:p>
      </dgm:t>
    </dgm:pt>
    <dgm:pt modelId="{3F2838A3-168D-4117-BE9D-6D685647274A}" type="sibTrans" cxnId="{680B56BE-A3BD-449B-80D8-0F1C01E2E9E9}">
      <dgm:prSet/>
      <dgm:spPr/>
      <dgm:t>
        <a:bodyPr/>
        <a:lstStyle/>
        <a:p>
          <a:endParaRPr lang="es-EC"/>
        </a:p>
      </dgm:t>
    </dgm:pt>
    <dgm:pt modelId="{2802DF2D-E217-4176-BBDF-FE1ED5318F00}">
      <dgm:prSet phldrT="[Texto]"/>
      <dgm:spPr/>
      <dgm:t>
        <a:bodyPr/>
        <a:lstStyle/>
        <a:p>
          <a:r>
            <a:rPr lang="es-EC" dirty="0" smtClean="0"/>
            <a:t>Control</a:t>
          </a:r>
          <a:endParaRPr lang="es-EC" dirty="0"/>
        </a:p>
      </dgm:t>
    </dgm:pt>
    <dgm:pt modelId="{444E4890-6FC9-4EE6-94CE-5E951D818CD9}" type="parTrans" cxnId="{7B526CF3-BB67-4E37-BD79-33498E284736}">
      <dgm:prSet/>
      <dgm:spPr/>
      <dgm:t>
        <a:bodyPr/>
        <a:lstStyle/>
        <a:p>
          <a:endParaRPr lang="es-EC"/>
        </a:p>
      </dgm:t>
    </dgm:pt>
    <dgm:pt modelId="{46E9258F-F348-45F4-B5E4-8B3AF4CA4E60}" type="sibTrans" cxnId="{7B526CF3-BB67-4E37-BD79-33498E284736}">
      <dgm:prSet/>
      <dgm:spPr/>
      <dgm:t>
        <a:bodyPr/>
        <a:lstStyle/>
        <a:p>
          <a:endParaRPr lang="es-EC"/>
        </a:p>
      </dgm:t>
    </dgm:pt>
    <dgm:pt modelId="{7100D108-A922-4E9D-A76F-28962D6385F5}">
      <dgm:prSet phldrT="[Texto]"/>
      <dgm:spPr/>
      <dgm:t>
        <a:bodyPr/>
        <a:lstStyle/>
        <a:p>
          <a:r>
            <a:rPr lang="es-EC" dirty="0" smtClean="0"/>
            <a:t>Desarrollo </a:t>
          </a:r>
          <a:endParaRPr lang="es-EC" dirty="0"/>
        </a:p>
      </dgm:t>
    </dgm:pt>
    <dgm:pt modelId="{980A1FF8-C629-4DCA-BCE9-F8FF169F3AD1}" type="sibTrans" cxnId="{16ABFAF5-7301-4D67-A186-56110102AC66}">
      <dgm:prSet/>
      <dgm:spPr/>
      <dgm:t>
        <a:bodyPr/>
        <a:lstStyle/>
        <a:p>
          <a:endParaRPr lang="es-EC"/>
        </a:p>
      </dgm:t>
    </dgm:pt>
    <dgm:pt modelId="{F6A562A3-4768-40A0-8DDC-95B4182D4DF1}" type="parTrans" cxnId="{16ABFAF5-7301-4D67-A186-56110102AC66}">
      <dgm:prSet/>
      <dgm:spPr/>
      <dgm:t>
        <a:bodyPr/>
        <a:lstStyle/>
        <a:p>
          <a:endParaRPr lang="es-EC"/>
        </a:p>
      </dgm:t>
    </dgm:pt>
    <dgm:pt modelId="{6DB8E228-27A1-4B05-8CA8-FA2975861490}">
      <dgm:prSet phldrT="[Texto]"/>
      <dgm:spPr/>
      <dgm:t>
        <a:bodyPr/>
        <a:lstStyle/>
        <a:p>
          <a:r>
            <a:rPr lang="es-EC" dirty="0" smtClean="0"/>
            <a:t>Planificación</a:t>
          </a:r>
          <a:endParaRPr lang="es-EC" dirty="0"/>
        </a:p>
      </dgm:t>
    </dgm:pt>
    <dgm:pt modelId="{128E82BB-0D56-466E-A40F-B395B571AF11}" type="sibTrans" cxnId="{D0406E63-1F49-4594-9985-2C54271AA459}">
      <dgm:prSet/>
      <dgm:spPr/>
      <dgm:t>
        <a:bodyPr/>
        <a:lstStyle/>
        <a:p>
          <a:endParaRPr lang="es-EC"/>
        </a:p>
      </dgm:t>
    </dgm:pt>
    <dgm:pt modelId="{3AA70602-676B-4A8A-9503-FE9B663AE1DC}" type="parTrans" cxnId="{D0406E63-1F49-4594-9985-2C54271AA459}">
      <dgm:prSet/>
      <dgm:spPr/>
      <dgm:t>
        <a:bodyPr/>
        <a:lstStyle/>
        <a:p>
          <a:endParaRPr lang="es-EC"/>
        </a:p>
      </dgm:t>
    </dgm:pt>
    <dgm:pt modelId="{32FF3FB5-FF4F-4362-90E4-6AE7D4DA84BE}">
      <dgm:prSet phldrT="[Texto]"/>
      <dgm:spPr/>
      <dgm:t>
        <a:bodyPr/>
        <a:lstStyle/>
        <a:p>
          <a:r>
            <a:rPr lang="es-EC" dirty="0" smtClean="0"/>
            <a:t>INDIVIDUALIZACIÓN DEL ENTRENAMIENTO</a:t>
          </a:r>
          <a:endParaRPr lang="es-EC" dirty="0"/>
        </a:p>
      </dgm:t>
    </dgm:pt>
    <dgm:pt modelId="{11E01249-549E-47BA-89BE-739F55FF37DC}" type="sibTrans" cxnId="{0AD81EA3-7216-42C9-B3B4-E94331345964}">
      <dgm:prSet/>
      <dgm:spPr/>
      <dgm:t>
        <a:bodyPr/>
        <a:lstStyle/>
        <a:p>
          <a:endParaRPr lang="es-EC"/>
        </a:p>
      </dgm:t>
    </dgm:pt>
    <dgm:pt modelId="{8F24F0E6-88C2-4C5C-B495-668263FEB313}" type="parTrans" cxnId="{0AD81EA3-7216-42C9-B3B4-E94331345964}">
      <dgm:prSet/>
      <dgm:spPr/>
      <dgm:t>
        <a:bodyPr/>
        <a:lstStyle/>
        <a:p>
          <a:endParaRPr lang="es-EC"/>
        </a:p>
      </dgm:t>
    </dgm:pt>
    <dgm:pt modelId="{EBDDCD40-09D4-4F0A-8B32-67E20C373B8C}" type="pres">
      <dgm:prSet presAssocID="{817C3D95-2B4C-475A-B807-25A1090D4729}" presName="Name0" presStyleCnt="0">
        <dgm:presLayoutVars>
          <dgm:dir/>
          <dgm:animLvl val="lvl"/>
          <dgm:resizeHandles val="exact"/>
        </dgm:presLayoutVars>
      </dgm:prSet>
      <dgm:spPr/>
      <dgm:t>
        <a:bodyPr/>
        <a:lstStyle/>
        <a:p>
          <a:endParaRPr lang="es-EC"/>
        </a:p>
      </dgm:t>
    </dgm:pt>
    <dgm:pt modelId="{8242B745-349E-4388-AABF-5DA5B7765946}" type="pres">
      <dgm:prSet presAssocID="{32FF3FB5-FF4F-4362-90E4-6AE7D4DA84BE}" presName="boxAndChildren" presStyleCnt="0"/>
      <dgm:spPr/>
    </dgm:pt>
    <dgm:pt modelId="{A5CA4FD7-5D46-49BA-BE97-C8E55E422BEC}" type="pres">
      <dgm:prSet presAssocID="{32FF3FB5-FF4F-4362-90E4-6AE7D4DA84BE}" presName="parentTextBox" presStyleLbl="node1" presStyleIdx="0" presStyleCnt="3"/>
      <dgm:spPr/>
      <dgm:t>
        <a:bodyPr/>
        <a:lstStyle/>
        <a:p>
          <a:endParaRPr lang="es-EC"/>
        </a:p>
      </dgm:t>
    </dgm:pt>
    <dgm:pt modelId="{329A136A-DD51-4526-BBA6-F4DB2270ECCC}" type="pres">
      <dgm:prSet presAssocID="{32FF3FB5-FF4F-4362-90E4-6AE7D4DA84BE}" presName="entireBox" presStyleLbl="node1" presStyleIdx="0" presStyleCnt="3"/>
      <dgm:spPr/>
      <dgm:t>
        <a:bodyPr/>
        <a:lstStyle/>
        <a:p>
          <a:endParaRPr lang="es-EC"/>
        </a:p>
      </dgm:t>
    </dgm:pt>
    <dgm:pt modelId="{E03F7B9A-D979-45B3-B934-792189373C5C}" type="pres">
      <dgm:prSet presAssocID="{32FF3FB5-FF4F-4362-90E4-6AE7D4DA84BE}" presName="descendantBox" presStyleCnt="0"/>
      <dgm:spPr/>
    </dgm:pt>
    <dgm:pt modelId="{E9802868-6B97-44E7-8CE7-6B3579D921BD}" type="pres">
      <dgm:prSet presAssocID="{6DB8E228-27A1-4B05-8CA8-FA2975861490}" presName="childTextBox" presStyleLbl="fgAccFollowNode1" presStyleIdx="0" presStyleCnt="6">
        <dgm:presLayoutVars>
          <dgm:bulletEnabled val="1"/>
        </dgm:presLayoutVars>
      </dgm:prSet>
      <dgm:spPr/>
      <dgm:t>
        <a:bodyPr/>
        <a:lstStyle/>
        <a:p>
          <a:endParaRPr lang="es-EC"/>
        </a:p>
      </dgm:t>
    </dgm:pt>
    <dgm:pt modelId="{DE93A99A-8E55-4DF5-82D4-AAB051FA0E2A}" type="pres">
      <dgm:prSet presAssocID="{7100D108-A922-4E9D-A76F-28962D6385F5}" presName="childTextBox" presStyleLbl="fgAccFollowNode1" presStyleIdx="1" presStyleCnt="6">
        <dgm:presLayoutVars>
          <dgm:bulletEnabled val="1"/>
        </dgm:presLayoutVars>
      </dgm:prSet>
      <dgm:spPr/>
      <dgm:t>
        <a:bodyPr/>
        <a:lstStyle/>
        <a:p>
          <a:endParaRPr lang="es-EC"/>
        </a:p>
      </dgm:t>
    </dgm:pt>
    <dgm:pt modelId="{05906B9E-031B-4BAF-931C-3CBF659FAFC3}" type="pres">
      <dgm:prSet presAssocID="{A7FD5820-CD5A-42FF-9CE3-14FB11FB1FAC}" presName="sp" presStyleCnt="0"/>
      <dgm:spPr/>
    </dgm:pt>
    <dgm:pt modelId="{0CDD388F-13FE-4AD3-9DFE-7CD9141C13BD}" type="pres">
      <dgm:prSet presAssocID="{52B6A43A-E966-4D3D-B36B-4ACFD0A01112}" presName="arrowAndChildren" presStyleCnt="0"/>
      <dgm:spPr/>
    </dgm:pt>
    <dgm:pt modelId="{D443B84A-DAFE-4C12-A00B-F63A803756B5}" type="pres">
      <dgm:prSet presAssocID="{52B6A43A-E966-4D3D-B36B-4ACFD0A01112}" presName="parentTextArrow" presStyleLbl="node1" presStyleIdx="0" presStyleCnt="3"/>
      <dgm:spPr/>
      <dgm:t>
        <a:bodyPr/>
        <a:lstStyle/>
        <a:p>
          <a:endParaRPr lang="es-EC"/>
        </a:p>
      </dgm:t>
    </dgm:pt>
    <dgm:pt modelId="{A3DDC981-3A1C-413C-A845-06A9A19E675E}" type="pres">
      <dgm:prSet presAssocID="{52B6A43A-E966-4D3D-B36B-4ACFD0A01112}" presName="arrow" presStyleLbl="node1" presStyleIdx="1" presStyleCnt="3"/>
      <dgm:spPr/>
      <dgm:t>
        <a:bodyPr/>
        <a:lstStyle/>
        <a:p>
          <a:endParaRPr lang="es-EC"/>
        </a:p>
      </dgm:t>
    </dgm:pt>
    <dgm:pt modelId="{5A1BD25A-372D-4226-A686-7E9D35AA8066}" type="pres">
      <dgm:prSet presAssocID="{52B6A43A-E966-4D3D-B36B-4ACFD0A01112}" presName="descendantArrow" presStyleCnt="0"/>
      <dgm:spPr/>
    </dgm:pt>
    <dgm:pt modelId="{5FA2171D-D60C-401E-9FFE-6DE2F57414F5}" type="pres">
      <dgm:prSet presAssocID="{DBFC6370-C039-4CFA-912E-96E0E00E2BA0}" presName="childTextArrow" presStyleLbl="fgAccFollowNode1" presStyleIdx="2" presStyleCnt="6">
        <dgm:presLayoutVars>
          <dgm:bulletEnabled val="1"/>
        </dgm:presLayoutVars>
      </dgm:prSet>
      <dgm:spPr/>
      <dgm:t>
        <a:bodyPr/>
        <a:lstStyle/>
        <a:p>
          <a:endParaRPr lang="es-EC"/>
        </a:p>
      </dgm:t>
    </dgm:pt>
    <dgm:pt modelId="{853284D4-EAE1-4479-82BE-CA39EEEA971C}" type="pres">
      <dgm:prSet presAssocID="{2802DF2D-E217-4176-BBDF-FE1ED5318F00}" presName="childTextArrow" presStyleLbl="fgAccFollowNode1" presStyleIdx="3" presStyleCnt="6">
        <dgm:presLayoutVars>
          <dgm:bulletEnabled val="1"/>
        </dgm:presLayoutVars>
      </dgm:prSet>
      <dgm:spPr/>
      <dgm:t>
        <a:bodyPr/>
        <a:lstStyle/>
        <a:p>
          <a:endParaRPr lang="es-EC"/>
        </a:p>
      </dgm:t>
    </dgm:pt>
    <dgm:pt modelId="{48104CDE-F6FC-40E4-AD8C-E7E9598AA035}" type="pres">
      <dgm:prSet presAssocID="{E6A425B3-990E-491A-A8CE-662ACB09C809}" presName="sp" presStyleCnt="0"/>
      <dgm:spPr/>
    </dgm:pt>
    <dgm:pt modelId="{E30615F3-2EF6-46AD-9294-5B372766C348}" type="pres">
      <dgm:prSet presAssocID="{79A387F7-9EF5-4DE6-81A6-95BE662C8A8F}" presName="arrowAndChildren" presStyleCnt="0"/>
      <dgm:spPr/>
    </dgm:pt>
    <dgm:pt modelId="{75BF7BB4-91A6-4C4B-BFF6-0AD8CC71DF93}" type="pres">
      <dgm:prSet presAssocID="{79A387F7-9EF5-4DE6-81A6-95BE662C8A8F}" presName="parentTextArrow" presStyleLbl="node1" presStyleIdx="1" presStyleCnt="3"/>
      <dgm:spPr/>
      <dgm:t>
        <a:bodyPr/>
        <a:lstStyle/>
        <a:p>
          <a:endParaRPr lang="es-EC"/>
        </a:p>
      </dgm:t>
    </dgm:pt>
    <dgm:pt modelId="{D53786AC-1E39-45BA-9125-10188B16AD8C}" type="pres">
      <dgm:prSet presAssocID="{79A387F7-9EF5-4DE6-81A6-95BE662C8A8F}" presName="arrow" presStyleLbl="node1" presStyleIdx="2" presStyleCnt="3"/>
      <dgm:spPr/>
      <dgm:t>
        <a:bodyPr/>
        <a:lstStyle/>
        <a:p>
          <a:endParaRPr lang="es-EC"/>
        </a:p>
      </dgm:t>
    </dgm:pt>
    <dgm:pt modelId="{C9A21105-AA7E-4442-8C17-CAB101CEB4DC}" type="pres">
      <dgm:prSet presAssocID="{79A387F7-9EF5-4DE6-81A6-95BE662C8A8F}" presName="descendantArrow" presStyleCnt="0"/>
      <dgm:spPr/>
    </dgm:pt>
    <dgm:pt modelId="{EECB9524-0194-41E5-BE82-70192F185C21}" type="pres">
      <dgm:prSet presAssocID="{0BA7954E-D8B4-4B0A-9E56-A83B7398F9C6}" presName="childTextArrow" presStyleLbl="fgAccFollowNode1" presStyleIdx="4" presStyleCnt="6">
        <dgm:presLayoutVars>
          <dgm:bulletEnabled val="1"/>
        </dgm:presLayoutVars>
      </dgm:prSet>
      <dgm:spPr/>
      <dgm:t>
        <a:bodyPr/>
        <a:lstStyle/>
        <a:p>
          <a:endParaRPr lang="es-EC"/>
        </a:p>
      </dgm:t>
    </dgm:pt>
    <dgm:pt modelId="{24030D00-D56A-4B71-B8C3-CC8711CAD0FF}" type="pres">
      <dgm:prSet presAssocID="{B3E5DAE3-8B6B-4024-814D-E3472E767ADF}" presName="childTextArrow" presStyleLbl="fgAccFollowNode1" presStyleIdx="5" presStyleCnt="6">
        <dgm:presLayoutVars>
          <dgm:bulletEnabled val="1"/>
        </dgm:presLayoutVars>
      </dgm:prSet>
      <dgm:spPr/>
      <dgm:t>
        <a:bodyPr/>
        <a:lstStyle/>
        <a:p>
          <a:endParaRPr lang="es-EC"/>
        </a:p>
      </dgm:t>
    </dgm:pt>
  </dgm:ptLst>
  <dgm:cxnLst>
    <dgm:cxn modelId="{BDC5ABAB-D21D-4EA6-827F-2D75B6C6874B}" type="presOf" srcId="{2802DF2D-E217-4176-BBDF-FE1ED5318F00}" destId="{853284D4-EAE1-4479-82BE-CA39EEEA971C}" srcOrd="0" destOrd="0" presId="urn:microsoft.com/office/officeart/2005/8/layout/process4"/>
    <dgm:cxn modelId="{477B5EF1-E55F-4C4F-8482-7E40D5196EFB}" type="presOf" srcId="{DBFC6370-C039-4CFA-912E-96E0E00E2BA0}" destId="{5FA2171D-D60C-401E-9FFE-6DE2F57414F5}" srcOrd="0" destOrd="0" presId="urn:microsoft.com/office/officeart/2005/8/layout/process4"/>
    <dgm:cxn modelId="{D1086C87-2B23-4960-BFFE-57F88199A92A}" type="presOf" srcId="{52B6A43A-E966-4D3D-B36B-4ACFD0A01112}" destId="{D443B84A-DAFE-4C12-A00B-F63A803756B5}" srcOrd="0" destOrd="0" presId="urn:microsoft.com/office/officeart/2005/8/layout/process4"/>
    <dgm:cxn modelId="{76679090-2205-4A7C-B821-C0652196FF34}" type="presOf" srcId="{32FF3FB5-FF4F-4362-90E4-6AE7D4DA84BE}" destId="{A5CA4FD7-5D46-49BA-BE97-C8E55E422BEC}" srcOrd="0" destOrd="0" presId="urn:microsoft.com/office/officeart/2005/8/layout/process4"/>
    <dgm:cxn modelId="{0CD0A828-D4A0-4E84-827B-EE68C1848BAF}" srcId="{79A387F7-9EF5-4DE6-81A6-95BE662C8A8F}" destId="{0BA7954E-D8B4-4B0A-9E56-A83B7398F9C6}" srcOrd="0" destOrd="0" parTransId="{C6FD6077-42D2-4AEE-9017-6D76AB5F76A1}" sibTransId="{B0567F69-0C2E-4A35-B694-C11EFB03A869}"/>
    <dgm:cxn modelId="{A75B5267-6811-4D9D-92EA-53192A0FABA6}" type="presOf" srcId="{32FF3FB5-FF4F-4362-90E4-6AE7D4DA84BE}" destId="{329A136A-DD51-4526-BBA6-F4DB2270ECCC}" srcOrd="1" destOrd="0" presId="urn:microsoft.com/office/officeart/2005/8/layout/process4"/>
    <dgm:cxn modelId="{D0406E63-1F49-4594-9985-2C54271AA459}" srcId="{32FF3FB5-FF4F-4362-90E4-6AE7D4DA84BE}" destId="{6DB8E228-27A1-4B05-8CA8-FA2975861490}" srcOrd="0" destOrd="0" parTransId="{3AA70602-676B-4A8A-9503-FE9B663AE1DC}" sibTransId="{128E82BB-0D56-466E-A40F-B395B571AF11}"/>
    <dgm:cxn modelId="{B166779B-D7B3-4DA0-980B-433A593ECEFB}" type="presOf" srcId="{79A387F7-9EF5-4DE6-81A6-95BE662C8A8F}" destId="{D53786AC-1E39-45BA-9125-10188B16AD8C}" srcOrd="1" destOrd="0" presId="urn:microsoft.com/office/officeart/2005/8/layout/process4"/>
    <dgm:cxn modelId="{D56D2909-33E0-4E46-AB5E-6F223460027F}" srcId="{79A387F7-9EF5-4DE6-81A6-95BE662C8A8F}" destId="{B3E5DAE3-8B6B-4024-814D-E3472E767ADF}" srcOrd="1" destOrd="0" parTransId="{C5A0F962-CF6E-43FE-81F7-9A98E182BFCB}" sibTransId="{4D87555B-DD04-4D86-9891-19159C7E41AA}"/>
    <dgm:cxn modelId="{34140900-6BB0-4CFC-8C3C-99CA0C843AF2}" type="presOf" srcId="{7100D108-A922-4E9D-A76F-28962D6385F5}" destId="{DE93A99A-8E55-4DF5-82D4-AAB051FA0E2A}" srcOrd="0" destOrd="0" presId="urn:microsoft.com/office/officeart/2005/8/layout/process4"/>
    <dgm:cxn modelId="{741D2E6D-9F9F-45C8-B950-03E6C577D8EB}" type="presOf" srcId="{52B6A43A-E966-4D3D-B36B-4ACFD0A01112}" destId="{A3DDC981-3A1C-413C-A845-06A9A19E675E}" srcOrd="1" destOrd="0" presId="urn:microsoft.com/office/officeart/2005/8/layout/process4"/>
    <dgm:cxn modelId="{C4B77C5B-8F96-49A7-AD08-0BA3E39A4B47}" type="presOf" srcId="{79A387F7-9EF5-4DE6-81A6-95BE662C8A8F}" destId="{75BF7BB4-91A6-4C4B-BFF6-0AD8CC71DF93}" srcOrd="0" destOrd="0" presId="urn:microsoft.com/office/officeart/2005/8/layout/process4"/>
    <dgm:cxn modelId="{0AD81EA3-7216-42C9-B3B4-E94331345964}" srcId="{817C3D95-2B4C-475A-B807-25A1090D4729}" destId="{32FF3FB5-FF4F-4362-90E4-6AE7D4DA84BE}" srcOrd="2" destOrd="0" parTransId="{8F24F0E6-88C2-4C5C-B495-668263FEB313}" sibTransId="{11E01249-549E-47BA-89BE-739F55FF37DC}"/>
    <dgm:cxn modelId="{16ABFAF5-7301-4D67-A186-56110102AC66}" srcId="{32FF3FB5-FF4F-4362-90E4-6AE7D4DA84BE}" destId="{7100D108-A922-4E9D-A76F-28962D6385F5}" srcOrd="1" destOrd="0" parTransId="{F6A562A3-4768-40A0-8DDC-95B4182D4DF1}" sibTransId="{980A1FF8-C629-4DCA-BCE9-F8FF169F3AD1}"/>
    <dgm:cxn modelId="{0965386A-E59A-4360-A006-78EBA5300886}" srcId="{817C3D95-2B4C-475A-B807-25A1090D4729}" destId="{52B6A43A-E966-4D3D-B36B-4ACFD0A01112}" srcOrd="1" destOrd="0" parTransId="{939E44A6-B031-4694-BB18-C3ED35B70FF1}" sibTransId="{A7FD5820-CD5A-42FF-9CE3-14FB11FB1FAC}"/>
    <dgm:cxn modelId="{0512BED7-E577-41E1-B30C-B3FCB2CCDF46}" srcId="{817C3D95-2B4C-475A-B807-25A1090D4729}" destId="{79A387F7-9EF5-4DE6-81A6-95BE662C8A8F}" srcOrd="0" destOrd="0" parTransId="{BDE12047-A00C-4437-AF87-80E662FE7C90}" sibTransId="{E6A425B3-990E-491A-A8CE-662ACB09C809}"/>
    <dgm:cxn modelId="{4A307C3C-05AA-419D-9DB3-29460F1A838B}" type="presOf" srcId="{817C3D95-2B4C-475A-B807-25A1090D4729}" destId="{EBDDCD40-09D4-4F0A-8B32-67E20C373B8C}" srcOrd="0" destOrd="0" presId="urn:microsoft.com/office/officeart/2005/8/layout/process4"/>
    <dgm:cxn modelId="{A089D231-FCA3-42E2-9B30-E691969087F3}" type="presOf" srcId="{B3E5DAE3-8B6B-4024-814D-E3472E767ADF}" destId="{24030D00-D56A-4B71-B8C3-CC8711CAD0FF}" srcOrd="0" destOrd="0" presId="urn:microsoft.com/office/officeart/2005/8/layout/process4"/>
    <dgm:cxn modelId="{7AA51F9D-DE94-4349-915C-3A66D70C8EF2}" type="presOf" srcId="{0BA7954E-D8B4-4B0A-9E56-A83B7398F9C6}" destId="{EECB9524-0194-41E5-BE82-70192F185C21}" srcOrd="0" destOrd="0" presId="urn:microsoft.com/office/officeart/2005/8/layout/process4"/>
    <dgm:cxn modelId="{680B56BE-A3BD-449B-80D8-0F1C01E2E9E9}" srcId="{52B6A43A-E966-4D3D-B36B-4ACFD0A01112}" destId="{DBFC6370-C039-4CFA-912E-96E0E00E2BA0}" srcOrd="0" destOrd="0" parTransId="{CCA99B43-B91C-421A-8593-2A4357264BAD}" sibTransId="{3F2838A3-168D-4117-BE9D-6D685647274A}"/>
    <dgm:cxn modelId="{7B526CF3-BB67-4E37-BD79-33498E284736}" srcId="{52B6A43A-E966-4D3D-B36B-4ACFD0A01112}" destId="{2802DF2D-E217-4176-BBDF-FE1ED5318F00}" srcOrd="1" destOrd="0" parTransId="{444E4890-6FC9-4EE6-94CE-5E951D818CD9}" sibTransId="{46E9258F-F348-45F4-B5E4-8B3AF4CA4E60}"/>
    <dgm:cxn modelId="{4511B8B4-21EC-486E-91E7-D2084D56AF10}" type="presOf" srcId="{6DB8E228-27A1-4B05-8CA8-FA2975861490}" destId="{E9802868-6B97-44E7-8CE7-6B3579D921BD}" srcOrd="0" destOrd="0" presId="urn:microsoft.com/office/officeart/2005/8/layout/process4"/>
    <dgm:cxn modelId="{514AC7E3-A817-4063-B666-C4207E395C1E}" type="presParOf" srcId="{EBDDCD40-09D4-4F0A-8B32-67E20C373B8C}" destId="{8242B745-349E-4388-AABF-5DA5B7765946}" srcOrd="0" destOrd="0" presId="urn:microsoft.com/office/officeart/2005/8/layout/process4"/>
    <dgm:cxn modelId="{6CA325EA-10BB-4031-AE1D-9904578F3B10}" type="presParOf" srcId="{8242B745-349E-4388-AABF-5DA5B7765946}" destId="{A5CA4FD7-5D46-49BA-BE97-C8E55E422BEC}" srcOrd="0" destOrd="0" presId="urn:microsoft.com/office/officeart/2005/8/layout/process4"/>
    <dgm:cxn modelId="{38CF6E4D-9CD3-4321-B4D6-1A363DC2743B}" type="presParOf" srcId="{8242B745-349E-4388-AABF-5DA5B7765946}" destId="{329A136A-DD51-4526-BBA6-F4DB2270ECCC}" srcOrd="1" destOrd="0" presId="urn:microsoft.com/office/officeart/2005/8/layout/process4"/>
    <dgm:cxn modelId="{BA5B77D0-B2F7-416A-A219-EE3566AFFD21}" type="presParOf" srcId="{8242B745-349E-4388-AABF-5DA5B7765946}" destId="{E03F7B9A-D979-45B3-B934-792189373C5C}" srcOrd="2" destOrd="0" presId="urn:microsoft.com/office/officeart/2005/8/layout/process4"/>
    <dgm:cxn modelId="{71BA67AE-4C1C-497D-A6F2-32F5F22E27F9}" type="presParOf" srcId="{E03F7B9A-D979-45B3-B934-792189373C5C}" destId="{E9802868-6B97-44E7-8CE7-6B3579D921BD}" srcOrd="0" destOrd="0" presId="urn:microsoft.com/office/officeart/2005/8/layout/process4"/>
    <dgm:cxn modelId="{1025175B-A042-4994-B4FF-7220BB891B76}" type="presParOf" srcId="{E03F7B9A-D979-45B3-B934-792189373C5C}" destId="{DE93A99A-8E55-4DF5-82D4-AAB051FA0E2A}" srcOrd="1" destOrd="0" presId="urn:microsoft.com/office/officeart/2005/8/layout/process4"/>
    <dgm:cxn modelId="{38250D5F-2F69-48A9-A16F-4501F5F1F4C8}" type="presParOf" srcId="{EBDDCD40-09D4-4F0A-8B32-67E20C373B8C}" destId="{05906B9E-031B-4BAF-931C-3CBF659FAFC3}" srcOrd="1" destOrd="0" presId="urn:microsoft.com/office/officeart/2005/8/layout/process4"/>
    <dgm:cxn modelId="{BC530217-BAAF-49C8-9BB9-8FD5FB3E9C21}" type="presParOf" srcId="{EBDDCD40-09D4-4F0A-8B32-67E20C373B8C}" destId="{0CDD388F-13FE-4AD3-9DFE-7CD9141C13BD}" srcOrd="2" destOrd="0" presId="urn:microsoft.com/office/officeart/2005/8/layout/process4"/>
    <dgm:cxn modelId="{5A2E4E07-A414-4EF8-AEB0-83B4CC27A43B}" type="presParOf" srcId="{0CDD388F-13FE-4AD3-9DFE-7CD9141C13BD}" destId="{D443B84A-DAFE-4C12-A00B-F63A803756B5}" srcOrd="0" destOrd="0" presId="urn:microsoft.com/office/officeart/2005/8/layout/process4"/>
    <dgm:cxn modelId="{4C6EA0DF-4D6B-4923-A44A-F4E403AFCC72}" type="presParOf" srcId="{0CDD388F-13FE-4AD3-9DFE-7CD9141C13BD}" destId="{A3DDC981-3A1C-413C-A845-06A9A19E675E}" srcOrd="1" destOrd="0" presId="urn:microsoft.com/office/officeart/2005/8/layout/process4"/>
    <dgm:cxn modelId="{B7307449-1A24-4510-A0F2-3424967041AE}" type="presParOf" srcId="{0CDD388F-13FE-4AD3-9DFE-7CD9141C13BD}" destId="{5A1BD25A-372D-4226-A686-7E9D35AA8066}" srcOrd="2" destOrd="0" presId="urn:microsoft.com/office/officeart/2005/8/layout/process4"/>
    <dgm:cxn modelId="{DECC5B93-3E4D-44BE-86CE-63D94EEE6915}" type="presParOf" srcId="{5A1BD25A-372D-4226-A686-7E9D35AA8066}" destId="{5FA2171D-D60C-401E-9FFE-6DE2F57414F5}" srcOrd="0" destOrd="0" presId="urn:microsoft.com/office/officeart/2005/8/layout/process4"/>
    <dgm:cxn modelId="{26A96884-5704-4274-9BC9-064143152200}" type="presParOf" srcId="{5A1BD25A-372D-4226-A686-7E9D35AA8066}" destId="{853284D4-EAE1-4479-82BE-CA39EEEA971C}" srcOrd="1" destOrd="0" presId="urn:microsoft.com/office/officeart/2005/8/layout/process4"/>
    <dgm:cxn modelId="{8A7BBE14-5ED4-47E5-BC65-AF206D502A09}" type="presParOf" srcId="{EBDDCD40-09D4-4F0A-8B32-67E20C373B8C}" destId="{48104CDE-F6FC-40E4-AD8C-E7E9598AA035}" srcOrd="3" destOrd="0" presId="urn:microsoft.com/office/officeart/2005/8/layout/process4"/>
    <dgm:cxn modelId="{185D191F-E731-4912-8600-719BEC0D7066}" type="presParOf" srcId="{EBDDCD40-09D4-4F0A-8B32-67E20C373B8C}" destId="{E30615F3-2EF6-46AD-9294-5B372766C348}" srcOrd="4" destOrd="0" presId="urn:microsoft.com/office/officeart/2005/8/layout/process4"/>
    <dgm:cxn modelId="{D8C7E42D-8940-4ADD-9ECF-0C10C687CBA3}" type="presParOf" srcId="{E30615F3-2EF6-46AD-9294-5B372766C348}" destId="{75BF7BB4-91A6-4C4B-BFF6-0AD8CC71DF93}" srcOrd="0" destOrd="0" presId="urn:microsoft.com/office/officeart/2005/8/layout/process4"/>
    <dgm:cxn modelId="{70E61309-9FD2-40CD-97A5-FAAD374E0391}" type="presParOf" srcId="{E30615F3-2EF6-46AD-9294-5B372766C348}" destId="{D53786AC-1E39-45BA-9125-10188B16AD8C}" srcOrd="1" destOrd="0" presId="urn:microsoft.com/office/officeart/2005/8/layout/process4"/>
    <dgm:cxn modelId="{FFA07468-3DC8-4E5D-A8FA-51D060AE816A}" type="presParOf" srcId="{E30615F3-2EF6-46AD-9294-5B372766C348}" destId="{C9A21105-AA7E-4442-8C17-CAB101CEB4DC}" srcOrd="2" destOrd="0" presId="urn:microsoft.com/office/officeart/2005/8/layout/process4"/>
    <dgm:cxn modelId="{B0E5FCE6-0F21-432A-B1DA-35752FF791CA}" type="presParOf" srcId="{C9A21105-AA7E-4442-8C17-CAB101CEB4DC}" destId="{EECB9524-0194-41E5-BE82-70192F185C21}" srcOrd="0" destOrd="0" presId="urn:microsoft.com/office/officeart/2005/8/layout/process4"/>
    <dgm:cxn modelId="{6510FA38-B8C7-457F-9ACC-B6C87C5443CA}" type="presParOf" srcId="{C9A21105-AA7E-4442-8C17-CAB101CEB4DC}" destId="{24030D00-D56A-4B71-B8C3-CC8711CAD0F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F22F1F-438D-4EAE-9BF7-9B0D16ABB4F3}" type="doc">
      <dgm:prSet loTypeId="urn:microsoft.com/office/officeart/2005/8/layout/vList6" loCatId="list" qsTypeId="urn:microsoft.com/office/officeart/2005/8/quickstyle/3d2" qsCatId="3D" csTypeId="urn:microsoft.com/office/officeart/2005/8/colors/colorful2" csCatId="colorful" phldr="1"/>
      <dgm:spPr/>
      <dgm:t>
        <a:bodyPr/>
        <a:lstStyle/>
        <a:p>
          <a:endParaRPr lang="es-EC"/>
        </a:p>
      </dgm:t>
    </dgm:pt>
    <dgm:pt modelId="{7E85DF84-A9AC-4D0C-8A38-C72965F51398}">
      <dgm:prSet phldrT="[Texto]"/>
      <dgm:spPr/>
      <dgm:t>
        <a:bodyPr/>
        <a:lstStyle/>
        <a:p>
          <a:r>
            <a:rPr lang="es-ES" dirty="0" smtClean="0"/>
            <a:t>El análisis y correlación </a:t>
          </a:r>
          <a:endParaRPr lang="es-EC" dirty="0"/>
        </a:p>
      </dgm:t>
    </dgm:pt>
    <dgm:pt modelId="{2580F0FE-D35D-4F90-B6CE-7E226225DE1A}" type="parTrans" cxnId="{C88E72E9-C98A-4553-9D07-390798DE99F5}">
      <dgm:prSet/>
      <dgm:spPr/>
      <dgm:t>
        <a:bodyPr/>
        <a:lstStyle/>
        <a:p>
          <a:endParaRPr lang="es-EC"/>
        </a:p>
      </dgm:t>
    </dgm:pt>
    <dgm:pt modelId="{C098AC49-E911-4357-8132-4C21D494C231}" type="sibTrans" cxnId="{C88E72E9-C98A-4553-9D07-390798DE99F5}">
      <dgm:prSet/>
      <dgm:spPr/>
      <dgm:t>
        <a:bodyPr/>
        <a:lstStyle/>
        <a:p>
          <a:endParaRPr lang="es-EC"/>
        </a:p>
      </dgm:t>
    </dgm:pt>
    <dgm:pt modelId="{FE6DA1D4-D33B-439E-9D87-E14C1C69B636}">
      <dgm:prSet phldrT="[Texto]"/>
      <dgm:spPr/>
      <dgm:t>
        <a:bodyPr/>
        <a:lstStyle/>
        <a:p>
          <a:r>
            <a:rPr lang="es-ES" dirty="0" smtClean="0"/>
            <a:t>Factores que influyen en el rendimiento físico.</a:t>
          </a:r>
          <a:endParaRPr lang="es-EC" dirty="0"/>
        </a:p>
      </dgm:t>
    </dgm:pt>
    <dgm:pt modelId="{77803FD8-C077-497C-91CA-63719E966416}" type="parTrans" cxnId="{D9D8E923-E2E1-4F79-B906-1A178F021B52}">
      <dgm:prSet/>
      <dgm:spPr/>
      <dgm:t>
        <a:bodyPr/>
        <a:lstStyle/>
        <a:p>
          <a:endParaRPr lang="es-EC"/>
        </a:p>
      </dgm:t>
    </dgm:pt>
    <dgm:pt modelId="{C65ABD5B-BA49-4D39-A41B-69AABF4211A8}" type="sibTrans" cxnId="{D9D8E923-E2E1-4F79-B906-1A178F021B52}">
      <dgm:prSet/>
      <dgm:spPr/>
      <dgm:t>
        <a:bodyPr/>
        <a:lstStyle/>
        <a:p>
          <a:endParaRPr lang="es-EC"/>
        </a:p>
      </dgm:t>
    </dgm:pt>
    <dgm:pt modelId="{AEBF6B95-499D-40DD-AFCE-5B9653260AA6}">
      <dgm:prSet phldrT="[Texto]"/>
      <dgm:spPr/>
      <dgm:t>
        <a:bodyPr/>
        <a:lstStyle/>
        <a:p>
          <a:r>
            <a:rPr lang="es-EC" dirty="0" smtClean="0"/>
            <a:t>Gases respiratorios, respuestas cardiovasculares y metabólicas.</a:t>
          </a:r>
          <a:endParaRPr lang="es-EC" dirty="0"/>
        </a:p>
      </dgm:t>
    </dgm:pt>
    <dgm:pt modelId="{70CED482-D0B5-420C-8C8D-0ACA45E64E58}" type="parTrans" cxnId="{06C37AF6-5AD7-4A73-AE32-5BBAFE7062D2}">
      <dgm:prSet/>
      <dgm:spPr/>
      <dgm:t>
        <a:bodyPr/>
        <a:lstStyle/>
        <a:p>
          <a:endParaRPr lang="es-EC"/>
        </a:p>
      </dgm:t>
    </dgm:pt>
    <dgm:pt modelId="{4933CA7A-517B-45E7-B11B-7DE682D617ED}" type="sibTrans" cxnId="{06C37AF6-5AD7-4A73-AE32-5BBAFE7062D2}">
      <dgm:prSet/>
      <dgm:spPr/>
      <dgm:t>
        <a:bodyPr/>
        <a:lstStyle/>
        <a:p>
          <a:endParaRPr lang="es-EC"/>
        </a:p>
      </dgm:t>
    </dgm:pt>
    <dgm:pt modelId="{8D6461A6-AAE7-4BDC-9720-2E284FA1C507}">
      <dgm:prSet phldrT="[Texto]"/>
      <dgm:spPr/>
      <dgm:t>
        <a:bodyPr/>
        <a:lstStyle/>
        <a:p>
          <a:r>
            <a:rPr lang="es-EC" dirty="0" smtClean="0"/>
            <a:t>No existencia </a:t>
          </a:r>
          <a:endParaRPr lang="es-EC" dirty="0"/>
        </a:p>
      </dgm:t>
    </dgm:pt>
    <dgm:pt modelId="{C015E9E8-B407-412D-8946-F4477D19A5B7}" type="parTrans" cxnId="{38F2E55B-7BA7-40DD-B3B4-3C2B813812A0}">
      <dgm:prSet/>
      <dgm:spPr/>
      <dgm:t>
        <a:bodyPr/>
        <a:lstStyle/>
        <a:p>
          <a:endParaRPr lang="es-EC"/>
        </a:p>
      </dgm:t>
    </dgm:pt>
    <dgm:pt modelId="{62F778C1-66E6-44FF-8638-447A4C76F90D}" type="sibTrans" cxnId="{38F2E55B-7BA7-40DD-B3B4-3C2B813812A0}">
      <dgm:prSet/>
      <dgm:spPr/>
      <dgm:t>
        <a:bodyPr/>
        <a:lstStyle/>
        <a:p>
          <a:endParaRPr lang="es-EC"/>
        </a:p>
      </dgm:t>
    </dgm:pt>
    <dgm:pt modelId="{CE4A2D28-A06F-4F9E-8852-35DDFA211E27}">
      <dgm:prSet phldrT="[Texto]"/>
      <dgm:spPr/>
      <dgm:t>
        <a:bodyPr/>
        <a:lstStyle/>
        <a:p>
          <a:r>
            <a:rPr lang="es-EC" dirty="0" smtClean="0"/>
            <a:t>Datos científicos.</a:t>
          </a:r>
          <a:endParaRPr lang="es-EC" dirty="0"/>
        </a:p>
      </dgm:t>
    </dgm:pt>
    <dgm:pt modelId="{D15EEE24-EB62-48D9-9741-3DE7D3DCCA31}" type="parTrans" cxnId="{ED765448-199C-426B-A8F5-FD301015DE84}">
      <dgm:prSet/>
      <dgm:spPr/>
      <dgm:t>
        <a:bodyPr/>
        <a:lstStyle/>
        <a:p>
          <a:endParaRPr lang="es-EC"/>
        </a:p>
      </dgm:t>
    </dgm:pt>
    <dgm:pt modelId="{3217753F-31FB-4F7A-AB51-3505ADE4F1AE}" type="sibTrans" cxnId="{ED765448-199C-426B-A8F5-FD301015DE84}">
      <dgm:prSet/>
      <dgm:spPr/>
      <dgm:t>
        <a:bodyPr/>
        <a:lstStyle/>
        <a:p>
          <a:endParaRPr lang="es-EC"/>
        </a:p>
      </dgm:t>
    </dgm:pt>
    <dgm:pt modelId="{FC8E1DAF-42EA-45A1-ADC5-28A8E4E7E981}">
      <dgm:prSet phldrT="[Texto]"/>
      <dgm:spPr/>
      <dgm:t>
        <a:bodyPr/>
        <a:lstStyle/>
        <a:p>
          <a:r>
            <a:rPr lang="es-ES" b="0" dirty="0" smtClean="0"/>
            <a:t>Deportistas nacionales con nuestro  biotipo  y  en la altura.</a:t>
          </a:r>
          <a:endParaRPr lang="es-EC" dirty="0"/>
        </a:p>
      </dgm:t>
    </dgm:pt>
    <dgm:pt modelId="{5551B177-2EA8-4CA8-92AC-F996D43D10E9}" type="parTrans" cxnId="{731AD9CC-E1ED-4D03-A224-A2B77D0C59B0}">
      <dgm:prSet/>
      <dgm:spPr/>
      <dgm:t>
        <a:bodyPr/>
        <a:lstStyle/>
        <a:p>
          <a:endParaRPr lang="es-EC"/>
        </a:p>
      </dgm:t>
    </dgm:pt>
    <dgm:pt modelId="{98D58DDE-A115-4366-82BF-4AD437A7F114}" type="sibTrans" cxnId="{731AD9CC-E1ED-4D03-A224-A2B77D0C59B0}">
      <dgm:prSet/>
      <dgm:spPr/>
      <dgm:t>
        <a:bodyPr/>
        <a:lstStyle/>
        <a:p>
          <a:endParaRPr lang="es-EC"/>
        </a:p>
      </dgm:t>
    </dgm:pt>
    <dgm:pt modelId="{7711010E-215C-4B3F-B2CA-8CDE43F99191}">
      <dgm:prSet phldrT="[Texto]"/>
      <dgm:spPr/>
      <dgm:t>
        <a:bodyPr/>
        <a:lstStyle/>
        <a:p>
          <a:r>
            <a:rPr lang="es-ES" b="0" dirty="0" smtClean="0"/>
            <a:t>Permitan conocer  las exigencias fisiológicas  individuales de cada atleta.</a:t>
          </a:r>
          <a:endParaRPr lang="es-EC" dirty="0"/>
        </a:p>
      </dgm:t>
    </dgm:pt>
    <dgm:pt modelId="{A44DB9D2-298A-4F15-9D9E-3806E084D94A}" type="parTrans" cxnId="{81AD542C-AB9D-4A29-B33B-D202606FF5BA}">
      <dgm:prSet/>
      <dgm:spPr/>
      <dgm:t>
        <a:bodyPr/>
        <a:lstStyle/>
        <a:p>
          <a:endParaRPr lang="es-EC"/>
        </a:p>
      </dgm:t>
    </dgm:pt>
    <dgm:pt modelId="{DD4D9576-2112-4D8B-8332-375421C8F2E3}" type="sibTrans" cxnId="{81AD542C-AB9D-4A29-B33B-D202606FF5BA}">
      <dgm:prSet/>
      <dgm:spPr/>
      <dgm:t>
        <a:bodyPr/>
        <a:lstStyle/>
        <a:p>
          <a:endParaRPr lang="es-EC"/>
        </a:p>
      </dgm:t>
    </dgm:pt>
    <dgm:pt modelId="{CEC3BC3B-5753-4C9A-92C2-529A15FA8321}" type="pres">
      <dgm:prSet presAssocID="{FBF22F1F-438D-4EAE-9BF7-9B0D16ABB4F3}" presName="Name0" presStyleCnt="0">
        <dgm:presLayoutVars>
          <dgm:dir/>
          <dgm:animLvl val="lvl"/>
          <dgm:resizeHandles/>
        </dgm:presLayoutVars>
      </dgm:prSet>
      <dgm:spPr/>
      <dgm:t>
        <a:bodyPr/>
        <a:lstStyle/>
        <a:p>
          <a:endParaRPr lang="es-EC"/>
        </a:p>
      </dgm:t>
    </dgm:pt>
    <dgm:pt modelId="{C7F40B03-DCFD-4219-B008-44810B9935A1}" type="pres">
      <dgm:prSet presAssocID="{7E85DF84-A9AC-4D0C-8A38-C72965F51398}" presName="linNode" presStyleCnt="0"/>
      <dgm:spPr/>
    </dgm:pt>
    <dgm:pt modelId="{C1B91DFE-0F55-422B-AA14-15FE2B098DC0}" type="pres">
      <dgm:prSet presAssocID="{7E85DF84-A9AC-4D0C-8A38-C72965F51398}" presName="parentShp" presStyleLbl="node1" presStyleIdx="0" presStyleCnt="2">
        <dgm:presLayoutVars>
          <dgm:bulletEnabled val="1"/>
        </dgm:presLayoutVars>
      </dgm:prSet>
      <dgm:spPr/>
      <dgm:t>
        <a:bodyPr/>
        <a:lstStyle/>
        <a:p>
          <a:endParaRPr lang="es-EC"/>
        </a:p>
      </dgm:t>
    </dgm:pt>
    <dgm:pt modelId="{BFD8F7E6-AFE6-40CD-95B6-D5748C51603B}" type="pres">
      <dgm:prSet presAssocID="{7E85DF84-A9AC-4D0C-8A38-C72965F51398}" presName="childShp" presStyleLbl="bgAccFollowNode1" presStyleIdx="0" presStyleCnt="2" custLinFactNeighborX="-1030" custLinFactNeighborY="1302">
        <dgm:presLayoutVars>
          <dgm:bulletEnabled val="1"/>
        </dgm:presLayoutVars>
      </dgm:prSet>
      <dgm:spPr/>
      <dgm:t>
        <a:bodyPr/>
        <a:lstStyle/>
        <a:p>
          <a:endParaRPr lang="es-EC"/>
        </a:p>
      </dgm:t>
    </dgm:pt>
    <dgm:pt modelId="{E28D7193-CD42-4AF5-8E30-E924BBE8AF03}" type="pres">
      <dgm:prSet presAssocID="{C098AC49-E911-4357-8132-4C21D494C231}" presName="spacing" presStyleCnt="0"/>
      <dgm:spPr/>
    </dgm:pt>
    <dgm:pt modelId="{043F41FA-14DC-47B8-A8CB-8E734F553CCC}" type="pres">
      <dgm:prSet presAssocID="{8D6461A6-AAE7-4BDC-9720-2E284FA1C507}" presName="linNode" presStyleCnt="0"/>
      <dgm:spPr/>
    </dgm:pt>
    <dgm:pt modelId="{E02569E4-58DA-463A-8A63-29D1A997D9C9}" type="pres">
      <dgm:prSet presAssocID="{8D6461A6-AAE7-4BDC-9720-2E284FA1C507}" presName="parentShp" presStyleLbl="node1" presStyleIdx="1" presStyleCnt="2">
        <dgm:presLayoutVars>
          <dgm:bulletEnabled val="1"/>
        </dgm:presLayoutVars>
      </dgm:prSet>
      <dgm:spPr/>
      <dgm:t>
        <a:bodyPr/>
        <a:lstStyle/>
        <a:p>
          <a:endParaRPr lang="es-EC"/>
        </a:p>
      </dgm:t>
    </dgm:pt>
    <dgm:pt modelId="{0D6E69DC-6240-4029-B54F-4140FADAB85B}" type="pres">
      <dgm:prSet presAssocID="{8D6461A6-AAE7-4BDC-9720-2E284FA1C507}" presName="childShp" presStyleLbl="bgAccFollowNode1" presStyleIdx="1" presStyleCnt="2">
        <dgm:presLayoutVars>
          <dgm:bulletEnabled val="1"/>
        </dgm:presLayoutVars>
      </dgm:prSet>
      <dgm:spPr/>
      <dgm:t>
        <a:bodyPr/>
        <a:lstStyle/>
        <a:p>
          <a:endParaRPr lang="es-EC"/>
        </a:p>
      </dgm:t>
    </dgm:pt>
  </dgm:ptLst>
  <dgm:cxnLst>
    <dgm:cxn modelId="{18BD7CC8-F9A9-4118-AD21-01A0F1DDDBF2}" type="presOf" srcId="{FBF22F1F-438D-4EAE-9BF7-9B0D16ABB4F3}" destId="{CEC3BC3B-5753-4C9A-92C2-529A15FA8321}" srcOrd="0" destOrd="0" presId="urn:microsoft.com/office/officeart/2005/8/layout/vList6"/>
    <dgm:cxn modelId="{D62E6389-FF95-4B76-B624-F6857A7B33AC}" type="presOf" srcId="{AEBF6B95-499D-40DD-AFCE-5B9653260AA6}" destId="{BFD8F7E6-AFE6-40CD-95B6-D5748C51603B}" srcOrd="0" destOrd="1" presId="urn:microsoft.com/office/officeart/2005/8/layout/vList6"/>
    <dgm:cxn modelId="{06C37AF6-5AD7-4A73-AE32-5BBAFE7062D2}" srcId="{7E85DF84-A9AC-4D0C-8A38-C72965F51398}" destId="{AEBF6B95-499D-40DD-AFCE-5B9653260AA6}" srcOrd="1" destOrd="0" parTransId="{70CED482-D0B5-420C-8C8D-0ACA45E64E58}" sibTransId="{4933CA7A-517B-45E7-B11B-7DE682D617ED}"/>
    <dgm:cxn modelId="{C88E72E9-C98A-4553-9D07-390798DE99F5}" srcId="{FBF22F1F-438D-4EAE-9BF7-9B0D16ABB4F3}" destId="{7E85DF84-A9AC-4D0C-8A38-C72965F51398}" srcOrd="0" destOrd="0" parTransId="{2580F0FE-D35D-4F90-B6CE-7E226225DE1A}" sibTransId="{C098AC49-E911-4357-8132-4C21D494C231}"/>
    <dgm:cxn modelId="{81AD542C-AB9D-4A29-B33B-D202606FF5BA}" srcId="{8D6461A6-AAE7-4BDC-9720-2E284FA1C507}" destId="{7711010E-215C-4B3F-B2CA-8CDE43F99191}" srcOrd="2" destOrd="0" parTransId="{A44DB9D2-298A-4F15-9D9E-3806E084D94A}" sibTransId="{DD4D9576-2112-4D8B-8332-375421C8F2E3}"/>
    <dgm:cxn modelId="{7F0B475C-8D6F-4B89-8655-98C45C7857E2}" type="presOf" srcId="{FE6DA1D4-D33B-439E-9D87-E14C1C69B636}" destId="{BFD8F7E6-AFE6-40CD-95B6-D5748C51603B}" srcOrd="0" destOrd="0" presId="urn:microsoft.com/office/officeart/2005/8/layout/vList6"/>
    <dgm:cxn modelId="{4C788C52-034D-44DF-A3E6-E517A66C1FF3}" type="presOf" srcId="{7711010E-215C-4B3F-B2CA-8CDE43F99191}" destId="{0D6E69DC-6240-4029-B54F-4140FADAB85B}" srcOrd="0" destOrd="2" presId="urn:microsoft.com/office/officeart/2005/8/layout/vList6"/>
    <dgm:cxn modelId="{38F2E55B-7BA7-40DD-B3B4-3C2B813812A0}" srcId="{FBF22F1F-438D-4EAE-9BF7-9B0D16ABB4F3}" destId="{8D6461A6-AAE7-4BDC-9720-2E284FA1C507}" srcOrd="1" destOrd="0" parTransId="{C015E9E8-B407-412D-8946-F4477D19A5B7}" sibTransId="{62F778C1-66E6-44FF-8638-447A4C76F90D}"/>
    <dgm:cxn modelId="{4E3AF254-72A2-4A9D-AB43-C40B9831D22F}" type="presOf" srcId="{7E85DF84-A9AC-4D0C-8A38-C72965F51398}" destId="{C1B91DFE-0F55-422B-AA14-15FE2B098DC0}" srcOrd="0" destOrd="0" presId="urn:microsoft.com/office/officeart/2005/8/layout/vList6"/>
    <dgm:cxn modelId="{ED765448-199C-426B-A8F5-FD301015DE84}" srcId="{8D6461A6-AAE7-4BDC-9720-2E284FA1C507}" destId="{CE4A2D28-A06F-4F9E-8852-35DDFA211E27}" srcOrd="0" destOrd="0" parTransId="{D15EEE24-EB62-48D9-9741-3DE7D3DCCA31}" sibTransId="{3217753F-31FB-4F7A-AB51-3505ADE4F1AE}"/>
    <dgm:cxn modelId="{731AD9CC-E1ED-4D03-A224-A2B77D0C59B0}" srcId="{8D6461A6-AAE7-4BDC-9720-2E284FA1C507}" destId="{FC8E1DAF-42EA-45A1-ADC5-28A8E4E7E981}" srcOrd="1" destOrd="0" parTransId="{5551B177-2EA8-4CA8-92AC-F996D43D10E9}" sibTransId="{98D58DDE-A115-4366-82BF-4AD437A7F114}"/>
    <dgm:cxn modelId="{D9D8E923-E2E1-4F79-B906-1A178F021B52}" srcId="{7E85DF84-A9AC-4D0C-8A38-C72965F51398}" destId="{FE6DA1D4-D33B-439E-9D87-E14C1C69B636}" srcOrd="0" destOrd="0" parTransId="{77803FD8-C077-497C-91CA-63719E966416}" sibTransId="{C65ABD5B-BA49-4D39-A41B-69AABF4211A8}"/>
    <dgm:cxn modelId="{128A7B54-8DDE-4BE3-8EB8-9AC60BA5CE4B}" type="presOf" srcId="{8D6461A6-AAE7-4BDC-9720-2E284FA1C507}" destId="{E02569E4-58DA-463A-8A63-29D1A997D9C9}" srcOrd="0" destOrd="0" presId="urn:microsoft.com/office/officeart/2005/8/layout/vList6"/>
    <dgm:cxn modelId="{D14A3D44-9D99-4389-AF21-5B560E504DAD}" type="presOf" srcId="{CE4A2D28-A06F-4F9E-8852-35DDFA211E27}" destId="{0D6E69DC-6240-4029-B54F-4140FADAB85B}" srcOrd="0" destOrd="0" presId="urn:microsoft.com/office/officeart/2005/8/layout/vList6"/>
    <dgm:cxn modelId="{46F0F47F-ACAC-4D68-AC52-18CB50ABF181}" type="presOf" srcId="{FC8E1DAF-42EA-45A1-ADC5-28A8E4E7E981}" destId="{0D6E69DC-6240-4029-B54F-4140FADAB85B}" srcOrd="0" destOrd="1" presId="urn:microsoft.com/office/officeart/2005/8/layout/vList6"/>
    <dgm:cxn modelId="{EFBB5039-AB6A-43F4-AC9C-60956C9C7603}" type="presParOf" srcId="{CEC3BC3B-5753-4C9A-92C2-529A15FA8321}" destId="{C7F40B03-DCFD-4219-B008-44810B9935A1}" srcOrd="0" destOrd="0" presId="urn:microsoft.com/office/officeart/2005/8/layout/vList6"/>
    <dgm:cxn modelId="{85F179FC-EC48-4277-9EFA-A8423711B93C}" type="presParOf" srcId="{C7F40B03-DCFD-4219-B008-44810B9935A1}" destId="{C1B91DFE-0F55-422B-AA14-15FE2B098DC0}" srcOrd="0" destOrd="0" presId="urn:microsoft.com/office/officeart/2005/8/layout/vList6"/>
    <dgm:cxn modelId="{8BAE9CD1-408B-42CC-B3F4-6586D9059466}" type="presParOf" srcId="{C7F40B03-DCFD-4219-B008-44810B9935A1}" destId="{BFD8F7E6-AFE6-40CD-95B6-D5748C51603B}" srcOrd="1" destOrd="0" presId="urn:microsoft.com/office/officeart/2005/8/layout/vList6"/>
    <dgm:cxn modelId="{9AD38B9E-63CF-45CF-9BE7-748AC5F2BD46}" type="presParOf" srcId="{CEC3BC3B-5753-4C9A-92C2-529A15FA8321}" destId="{E28D7193-CD42-4AF5-8E30-E924BBE8AF03}" srcOrd="1" destOrd="0" presId="urn:microsoft.com/office/officeart/2005/8/layout/vList6"/>
    <dgm:cxn modelId="{12DA857C-1E18-4388-8B2F-6C138B35FE61}" type="presParOf" srcId="{CEC3BC3B-5753-4C9A-92C2-529A15FA8321}" destId="{043F41FA-14DC-47B8-A8CB-8E734F553CCC}" srcOrd="2" destOrd="0" presId="urn:microsoft.com/office/officeart/2005/8/layout/vList6"/>
    <dgm:cxn modelId="{6B9FB8DA-2801-4742-BD1A-A2B14543A169}" type="presParOf" srcId="{043F41FA-14DC-47B8-A8CB-8E734F553CCC}" destId="{E02569E4-58DA-463A-8A63-29D1A997D9C9}" srcOrd="0" destOrd="0" presId="urn:microsoft.com/office/officeart/2005/8/layout/vList6"/>
    <dgm:cxn modelId="{E8722EDB-2159-44EA-9561-9A9B007F9609}" type="presParOf" srcId="{043F41FA-14DC-47B8-A8CB-8E734F553CCC}" destId="{0D6E69DC-6240-4029-B54F-4140FADAB85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A31CF9-54C1-4CC0-B0CC-72C5F8CF8E3B}"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s-EC"/>
        </a:p>
      </dgm:t>
    </dgm:pt>
    <dgm:pt modelId="{323363D0-3E90-49D8-8034-0F3AF584F528}">
      <dgm:prSet phldrT="[Texto]" custT="1"/>
      <dgm:spPr/>
      <dgm:t>
        <a:bodyPr/>
        <a:lstStyle/>
        <a:p>
          <a:r>
            <a:rPr lang="es-ES" sz="1800" dirty="0" smtClean="0"/>
            <a:t>Comportamiento de la frecuencia cardiaca en el entrenamiento</a:t>
          </a:r>
          <a:endParaRPr lang="es-EC" sz="1800" dirty="0"/>
        </a:p>
      </dgm:t>
    </dgm:pt>
    <dgm:pt modelId="{C68AD432-1460-4EC9-B9E6-A1F5C9B5B531}" type="parTrans" cxnId="{F6BA8540-4B89-4020-88F7-26A5E8ECEA9F}">
      <dgm:prSet/>
      <dgm:spPr/>
      <dgm:t>
        <a:bodyPr/>
        <a:lstStyle/>
        <a:p>
          <a:endParaRPr lang="es-EC"/>
        </a:p>
      </dgm:t>
    </dgm:pt>
    <dgm:pt modelId="{FB1BDD24-5EDC-4103-B91C-98D44347416E}" type="sibTrans" cxnId="{F6BA8540-4B89-4020-88F7-26A5E8ECEA9F}">
      <dgm:prSet/>
      <dgm:spPr/>
      <dgm:t>
        <a:bodyPr/>
        <a:lstStyle/>
        <a:p>
          <a:r>
            <a:rPr lang="es-ES" dirty="0" smtClean="0"/>
            <a:t>Falta de  estudios intercambio de gases respiratorios en el entrenamiento </a:t>
          </a:r>
          <a:endParaRPr lang="es-EC" dirty="0"/>
        </a:p>
      </dgm:t>
    </dgm:pt>
    <dgm:pt modelId="{632526C2-1D6A-4359-8DFB-919458C5B0B6}">
      <dgm:prSet phldrT="[Texto]" custT="1"/>
      <dgm:spPr/>
      <dgm:t>
        <a:bodyPr/>
        <a:lstStyle/>
        <a:p>
          <a:r>
            <a:rPr lang="es-ES" sz="1800" dirty="0" smtClean="0"/>
            <a:t>Comportamiento del ácido láctico en el entrenamiento</a:t>
          </a:r>
          <a:endParaRPr lang="es-EC" sz="1800" dirty="0"/>
        </a:p>
      </dgm:t>
    </dgm:pt>
    <dgm:pt modelId="{70C6E0C9-A8C4-434D-B272-B3FCE4ABCEF7}" type="parTrans" cxnId="{4AD8F4BE-6C91-47CD-A75E-F6D7E2E16A31}">
      <dgm:prSet/>
      <dgm:spPr/>
      <dgm:t>
        <a:bodyPr/>
        <a:lstStyle/>
        <a:p>
          <a:endParaRPr lang="es-EC"/>
        </a:p>
      </dgm:t>
    </dgm:pt>
    <dgm:pt modelId="{4CEC5543-0294-46C5-A4E0-D25EEC0B5F3A}" type="sibTrans" cxnId="{4AD8F4BE-6C91-47CD-A75E-F6D7E2E16A31}">
      <dgm:prSet/>
      <dgm:spPr/>
      <dgm:t>
        <a:bodyPr/>
        <a:lstStyle/>
        <a:p>
          <a:r>
            <a:rPr lang="es-ES" dirty="0" smtClean="0"/>
            <a:t>Correlación entre estas tres variantes fisiológicas </a:t>
          </a:r>
          <a:endParaRPr lang="es-EC" dirty="0"/>
        </a:p>
      </dgm:t>
    </dgm:pt>
    <dgm:pt modelId="{27B7933A-001E-4CDF-95A7-798E9C913BCD}">
      <dgm:prSet phldrT="[Texto]"/>
      <dgm:spPr/>
      <dgm:t>
        <a:bodyPr/>
        <a:lstStyle/>
        <a:p>
          <a:pPr algn="ctr"/>
          <a:r>
            <a:rPr lang="es-EC" dirty="0" smtClean="0"/>
            <a:t>Poca existencia de Datos Científicos </a:t>
          </a:r>
        </a:p>
        <a:p>
          <a:pPr algn="ctr"/>
          <a:endParaRPr lang="es-EC" dirty="0"/>
        </a:p>
      </dgm:t>
    </dgm:pt>
    <dgm:pt modelId="{AD6B5461-35B0-4B78-99A1-E3CDDC82CC6C}" type="parTrans" cxnId="{E9A92529-6137-4B73-BAF0-5CB860FF67D6}">
      <dgm:prSet/>
      <dgm:spPr/>
      <dgm:t>
        <a:bodyPr/>
        <a:lstStyle/>
        <a:p>
          <a:endParaRPr lang="es-EC"/>
        </a:p>
      </dgm:t>
    </dgm:pt>
    <dgm:pt modelId="{5057EB5F-5A9A-4764-A987-FF3757616073}" type="sibTrans" cxnId="{E9A92529-6137-4B73-BAF0-5CB860FF67D6}">
      <dgm:prSet/>
      <dgm:spPr/>
      <dgm:t>
        <a:bodyPr/>
        <a:lstStyle/>
        <a:p>
          <a:endParaRPr lang="es-EC"/>
        </a:p>
      </dgm:t>
    </dgm:pt>
    <dgm:pt modelId="{BD0C27C6-91E8-4A69-86A1-1F62894D06EB}">
      <dgm:prSet phldrT="[Texto]"/>
      <dgm:spPr/>
      <dgm:t>
        <a:bodyPr/>
        <a:lstStyle/>
        <a:p>
          <a:r>
            <a:rPr lang="es-ES" dirty="0" smtClean="0"/>
            <a:t>Entrenamiento individualizado de los pentatletas</a:t>
          </a:r>
          <a:endParaRPr lang="es-EC" dirty="0"/>
        </a:p>
      </dgm:t>
    </dgm:pt>
    <dgm:pt modelId="{C29D8820-5C6E-41BC-9CAE-4226400CFC1D}" type="parTrans" cxnId="{10CB279C-5A18-4473-92C7-FA970A0C4A65}">
      <dgm:prSet/>
      <dgm:spPr/>
      <dgm:t>
        <a:bodyPr/>
        <a:lstStyle/>
        <a:p>
          <a:endParaRPr lang="es-EC"/>
        </a:p>
      </dgm:t>
    </dgm:pt>
    <dgm:pt modelId="{F06DF6A9-45F8-4CC5-9D14-F35AC90AB438}" type="sibTrans" cxnId="{10CB279C-5A18-4473-92C7-FA970A0C4A65}">
      <dgm:prSet custT="1"/>
      <dgm:spPr/>
      <dgm:t>
        <a:bodyPr/>
        <a:lstStyle/>
        <a:p>
          <a:r>
            <a:rPr lang="es-ES" sz="2000" dirty="0" smtClean="0"/>
            <a:t>Umbral Anaerobio para cada  pentatleta</a:t>
          </a:r>
          <a:endParaRPr lang="es-EC" sz="2000" dirty="0"/>
        </a:p>
      </dgm:t>
    </dgm:pt>
    <dgm:pt modelId="{B365EC87-B45B-4F74-ACC1-86F017A1883F}" type="pres">
      <dgm:prSet presAssocID="{A2A31CF9-54C1-4CC0-B0CC-72C5F8CF8E3B}" presName="Name0" presStyleCnt="0">
        <dgm:presLayoutVars>
          <dgm:chMax/>
          <dgm:chPref/>
          <dgm:dir/>
          <dgm:animLvl val="lvl"/>
        </dgm:presLayoutVars>
      </dgm:prSet>
      <dgm:spPr/>
      <dgm:t>
        <a:bodyPr/>
        <a:lstStyle/>
        <a:p>
          <a:endParaRPr lang="es-EC"/>
        </a:p>
      </dgm:t>
    </dgm:pt>
    <dgm:pt modelId="{B9C5D88E-8076-40A6-942E-1245318C38B9}" type="pres">
      <dgm:prSet presAssocID="{323363D0-3E90-49D8-8034-0F3AF584F528}" presName="composite" presStyleCnt="0"/>
      <dgm:spPr/>
    </dgm:pt>
    <dgm:pt modelId="{0204CFE1-73DF-43B8-B950-6537549D23AF}" type="pres">
      <dgm:prSet presAssocID="{323363D0-3E90-49D8-8034-0F3AF584F528}" presName="Parent1" presStyleLbl="node1" presStyleIdx="0" presStyleCnt="6" custScaleX="146677" custLinFactNeighborX="7019" custLinFactNeighborY="-123">
        <dgm:presLayoutVars>
          <dgm:chMax val="1"/>
          <dgm:chPref val="1"/>
          <dgm:bulletEnabled val="1"/>
        </dgm:presLayoutVars>
      </dgm:prSet>
      <dgm:spPr/>
      <dgm:t>
        <a:bodyPr/>
        <a:lstStyle/>
        <a:p>
          <a:endParaRPr lang="es-EC"/>
        </a:p>
      </dgm:t>
    </dgm:pt>
    <dgm:pt modelId="{F9603CC4-B02F-415C-810C-56A49AE6FF00}" type="pres">
      <dgm:prSet presAssocID="{323363D0-3E90-49D8-8034-0F3AF584F528}" presName="Childtext1" presStyleLbl="revTx" presStyleIdx="0" presStyleCnt="3">
        <dgm:presLayoutVars>
          <dgm:chMax val="0"/>
          <dgm:chPref val="0"/>
          <dgm:bulletEnabled val="1"/>
        </dgm:presLayoutVars>
      </dgm:prSet>
      <dgm:spPr/>
      <dgm:t>
        <a:bodyPr/>
        <a:lstStyle/>
        <a:p>
          <a:endParaRPr lang="es-EC"/>
        </a:p>
      </dgm:t>
    </dgm:pt>
    <dgm:pt modelId="{1C999A90-036E-4D08-89DA-22F36EE040AE}" type="pres">
      <dgm:prSet presAssocID="{323363D0-3E90-49D8-8034-0F3AF584F528}" presName="BalanceSpacing" presStyleCnt="0"/>
      <dgm:spPr/>
    </dgm:pt>
    <dgm:pt modelId="{7BDCA17B-DFEC-490B-ADE1-8DC5C6BCF1D0}" type="pres">
      <dgm:prSet presAssocID="{323363D0-3E90-49D8-8034-0F3AF584F528}" presName="BalanceSpacing1" presStyleCnt="0"/>
      <dgm:spPr/>
    </dgm:pt>
    <dgm:pt modelId="{5EB53524-6E39-4112-9219-76F9E490760D}" type="pres">
      <dgm:prSet presAssocID="{FB1BDD24-5EDC-4103-B91C-98D44347416E}" presName="Accent1Text" presStyleLbl="node1" presStyleIdx="1" presStyleCnt="6" custScaleX="125005" custLinFactNeighborX="-16079" custLinFactNeighborY="-123"/>
      <dgm:spPr/>
      <dgm:t>
        <a:bodyPr/>
        <a:lstStyle/>
        <a:p>
          <a:endParaRPr lang="es-EC"/>
        </a:p>
      </dgm:t>
    </dgm:pt>
    <dgm:pt modelId="{22F61019-6313-4038-88EF-E9059D24A5CB}" type="pres">
      <dgm:prSet presAssocID="{FB1BDD24-5EDC-4103-B91C-98D44347416E}" presName="spaceBetweenRectangles" presStyleCnt="0"/>
      <dgm:spPr/>
    </dgm:pt>
    <dgm:pt modelId="{646AE0A5-EA35-4B88-B82F-1CB56832FF52}" type="pres">
      <dgm:prSet presAssocID="{632526C2-1D6A-4359-8DFB-919458C5B0B6}" presName="composite" presStyleCnt="0"/>
      <dgm:spPr/>
    </dgm:pt>
    <dgm:pt modelId="{9DFF8633-C70E-4E13-BAA5-576A96CDA5A5}" type="pres">
      <dgm:prSet presAssocID="{632526C2-1D6A-4359-8DFB-919458C5B0B6}" presName="Parent1" presStyleLbl="node1" presStyleIdx="2" presStyleCnt="6" custScaleX="125091">
        <dgm:presLayoutVars>
          <dgm:chMax val="1"/>
          <dgm:chPref val="1"/>
          <dgm:bulletEnabled val="1"/>
        </dgm:presLayoutVars>
      </dgm:prSet>
      <dgm:spPr/>
      <dgm:t>
        <a:bodyPr/>
        <a:lstStyle/>
        <a:p>
          <a:endParaRPr lang="es-EC"/>
        </a:p>
      </dgm:t>
    </dgm:pt>
    <dgm:pt modelId="{69BDE705-E3F7-4460-9301-A8C7F22C81B9}" type="pres">
      <dgm:prSet presAssocID="{632526C2-1D6A-4359-8DFB-919458C5B0B6}" presName="Childtext1" presStyleLbl="revTx" presStyleIdx="1" presStyleCnt="3" custLinFactNeighborX="-12292" custLinFactNeighborY="-320">
        <dgm:presLayoutVars>
          <dgm:chMax val="0"/>
          <dgm:chPref val="0"/>
          <dgm:bulletEnabled val="1"/>
        </dgm:presLayoutVars>
      </dgm:prSet>
      <dgm:spPr/>
      <dgm:t>
        <a:bodyPr/>
        <a:lstStyle/>
        <a:p>
          <a:endParaRPr lang="es-EC"/>
        </a:p>
      </dgm:t>
    </dgm:pt>
    <dgm:pt modelId="{487B68AF-9DA8-49E8-85F6-B5CE9F48E974}" type="pres">
      <dgm:prSet presAssocID="{632526C2-1D6A-4359-8DFB-919458C5B0B6}" presName="BalanceSpacing" presStyleCnt="0"/>
      <dgm:spPr/>
    </dgm:pt>
    <dgm:pt modelId="{FDFB3AF0-E965-48AA-AA17-5892062349A7}" type="pres">
      <dgm:prSet presAssocID="{632526C2-1D6A-4359-8DFB-919458C5B0B6}" presName="BalanceSpacing1" presStyleCnt="0"/>
      <dgm:spPr/>
    </dgm:pt>
    <dgm:pt modelId="{17F30431-98D7-46AC-A81A-BD9FC0189192}" type="pres">
      <dgm:prSet presAssocID="{4CEC5543-0294-46C5-A4E0-D25EEC0B5F3A}" presName="Accent1Text" presStyleLbl="node1" presStyleIdx="3" presStyleCnt="6"/>
      <dgm:spPr/>
      <dgm:t>
        <a:bodyPr/>
        <a:lstStyle/>
        <a:p>
          <a:endParaRPr lang="es-EC"/>
        </a:p>
      </dgm:t>
    </dgm:pt>
    <dgm:pt modelId="{F8E4C221-2C92-4C8D-956E-E07946181775}" type="pres">
      <dgm:prSet presAssocID="{4CEC5543-0294-46C5-A4E0-D25EEC0B5F3A}" presName="spaceBetweenRectangles" presStyleCnt="0"/>
      <dgm:spPr/>
    </dgm:pt>
    <dgm:pt modelId="{43DDA1E5-D703-4F8B-9991-07A6EE4A44BA}" type="pres">
      <dgm:prSet presAssocID="{BD0C27C6-91E8-4A69-86A1-1F62894D06EB}" presName="composite" presStyleCnt="0"/>
      <dgm:spPr/>
    </dgm:pt>
    <dgm:pt modelId="{0DB418AC-D338-4A76-9AA4-698B8400AA30}" type="pres">
      <dgm:prSet presAssocID="{BD0C27C6-91E8-4A69-86A1-1F62894D06EB}" presName="Parent1" presStyleLbl="node1" presStyleIdx="4" presStyleCnt="6" custScaleX="131160" custLinFactNeighborX="3139" custLinFactNeighborY="-4504">
        <dgm:presLayoutVars>
          <dgm:chMax val="1"/>
          <dgm:chPref val="1"/>
          <dgm:bulletEnabled val="1"/>
        </dgm:presLayoutVars>
      </dgm:prSet>
      <dgm:spPr/>
      <dgm:t>
        <a:bodyPr/>
        <a:lstStyle/>
        <a:p>
          <a:endParaRPr lang="es-EC"/>
        </a:p>
      </dgm:t>
    </dgm:pt>
    <dgm:pt modelId="{5916331B-D1EE-429D-8CA2-5939906AD95C}" type="pres">
      <dgm:prSet presAssocID="{BD0C27C6-91E8-4A69-86A1-1F62894D06EB}" presName="Childtext1" presStyleLbl="revTx" presStyleIdx="2" presStyleCnt="3">
        <dgm:presLayoutVars>
          <dgm:chMax val="0"/>
          <dgm:chPref val="0"/>
          <dgm:bulletEnabled val="1"/>
        </dgm:presLayoutVars>
      </dgm:prSet>
      <dgm:spPr/>
      <dgm:t>
        <a:bodyPr/>
        <a:lstStyle/>
        <a:p>
          <a:endParaRPr lang="es-EC"/>
        </a:p>
      </dgm:t>
    </dgm:pt>
    <dgm:pt modelId="{5496F15A-CB0C-46DD-B524-33771481E001}" type="pres">
      <dgm:prSet presAssocID="{BD0C27C6-91E8-4A69-86A1-1F62894D06EB}" presName="BalanceSpacing" presStyleCnt="0"/>
      <dgm:spPr/>
    </dgm:pt>
    <dgm:pt modelId="{B5620862-1CAF-4D7D-BA10-2C2DBFDF60FB}" type="pres">
      <dgm:prSet presAssocID="{BD0C27C6-91E8-4A69-86A1-1F62894D06EB}" presName="BalanceSpacing1" presStyleCnt="0"/>
      <dgm:spPr/>
    </dgm:pt>
    <dgm:pt modelId="{15F42B5B-120F-4198-BA1B-85861E707C35}" type="pres">
      <dgm:prSet presAssocID="{F06DF6A9-45F8-4CC5-9D14-F35AC90AB438}" presName="Accent1Text" presStyleLbl="node1" presStyleIdx="5" presStyleCnt="6"/>
      <dgm:spPr/>
      <dgm:t>
        <a:bodyPr/>
        <a:lstStyle/>
        <a:p>
          <a:endParaRPr lang="es-EC"/>
        </a:p>
      </dgm:t>
    </dgm:pt>
  </dgm:ptLst>
  <dgm:cxnLst>
    <dgm:cxn modelId="{FCC47A39-A7FF-4EDB-8450-B19DD041C70C}" type="presOf" srcId="{BD0C27C6-91E8-4A69-86A1-1F62894D06EB}" destId="{0DB418AC-D338-4A76-9AA4-698B8400AA30}" srcOrd="0" destOrd="0" presId="urn:microsoft.com/office/officeart/2008/layout/AlternatingHexagons"/>
    <dgm:cxn modelId="{E373C703-185E-4377-82EB-FD4B0ED28550}" type="presOf" srcId="{323363D0-3E90-49D8-8034-0F3AF584F528}" destId="{0204CFE1-73DF-43B8-B950-6537549D23AF}" srcOrd="0" destOrd="0" presId="urn:microsoft.com/office/officeart/2008/layout/AlternatingHexagons"/>
    <dgm:cxn modelId="{EFB9A80F-AC85-462D-A147-7BEBC2AB04FA}" type="presOf" srcId="{4CEC5543-0294-46C5-A4E0-D25EEC0B5F3A}" destId="{17F30431-98D7-46AC-A81A-BD9FC0189192}" srcOrd="0" destOrd="0" presId="urn:microsoft.com/office/officeart/2008/layout/AlternatingHexagons"/>
    <dgm:cxn modelId="{D98445F4-BE68-4198-BCDD-F2C3FF773536}" type="presOf" srcId="{F06DF6A9-45F8-4CC5-9D14-F35AC90AB438}" destId="{15F42B5B-120F-4198-BA1B-85861E707C35}" srcOrd="0" destOrd="0" presId="urn:microsoft.com/office/officeart/2008/layout/AlternatingHexagons"/>
    <dgm:cxn modelId="{4AD8F4BE-6C91-47CD-A75E-F6D7E2E16A31}" srcId="{A2A31CF9-54C1-4CC0-B0CC-72C5F8CF8E3B}" destId="{632526C2-1D6A-4359-8DFB-919458C5B0B6}" srcOrd="1" destOrd="0" parTransId="{70C6E0C9-A8C4-434D-B272-B3FCE4ABCEF7}" sibTransId="{4CEC5543-0294-46C5-A4E0-D25EEC0B5F3A}"/>
    <dgm:cxn modelId="{E9A92529-6137-4B73-BAF0-5CB860FF67D6}" srcId="{632526C2-1D6A-4359-8DFB-919458C5B0B6}" destId="{27B7933A-001E-4CDF-95A7-798E9C913BCD}" srcOrd="0" destOrd="0" parTransId="{AD6B5461-35B0-4B78-99A1-E3CDDC82CC6C}" sibTransId="{5057EB5F-5A9A-4764-A987-FF3757616073}"/>
    <dgm:cxn modelId="{826412E6-428D-4AE4-B237-404738EFF6B8}" type="presOf" srcId="{A2A31CF9-54C1-4CC0-B0CC-72C5F8CF8E3B}" destId="{B365EC87-B45B-4F74-ACC1-86F017A1883F}" srcOrd="0" destOrd="0" presId="urn:microsoft.com/office/officeart/2008/layout/AlternatingHexagons"/>
    <dgm:cxn modelId="{10CB279C-5A18-4473-92C7-FA970A0C4A65}" srcId="{A2A31CF9-54C1-4CC0-B0CC-72C5F8CF8E3B}" destId="{BD0C27C6-91E8-4A69-86A1-1F62894D06EB}" srcOrd="2" destOrd="0" parTransId="{C29D8820-5C6E-41BC-9CAE-4226400CFC1D}" sibTransId="{F06DF6A9-45F8-4CC5-9D14-F35AC90AB438}"/>
    <dgm:cxn modelId="{F408367D-3B59-4AA8-A73F-9ECD7378BA4A}" type="presOf" srcId="{FB1BDD24-5EDC-4103-B91C-98D44347416E}" destId="{5EB53524-6E39-4112-9219-76F9E490760D}" srcOrd="0" destOrd="0" presId="urn:microsoft.com/office/officeart/2008/layout/AlternatingHexagons"/>
    <dgm:cxn modelId="{24EB9D7C-3647-4BAD-9634-0B3E3023515D}" type="presOf" srcId="{632526C2-1D6A-4359-8DFB-919458C5B0B6}" destId="{9DFF8633-C70E-4E13-BAA5-576A96CDA5A5}" srcOrd="0" destOrd="0" presId="urn:microsoft.com/office/officeart/2008/layout/AlternatingHexagons"/>
    <dgm:cxn modelId="{F6BA8540-4B89-4020-88F7-26A5E8ECEA9F}" srcId="{A2A31CF9-54C1-4CC0-B0CC-72C5F8CF8E3B}" destId="{323363D0-3E90-49D8-8034-0F3AF584F528}" srcOrd="0" destOrd="0" parTransId="{C68AD432-1460-4EC9-B9E6-A1F5C9B5B531}" sibTransId="{FB1BDD24-5EDC-4103-B91C-98D44347416E}"/>
    <dgm:cxn modelId="{472AE220-53A9-494A-9FF0-FAFA88C866D6}" type="presOf" srcId="{27B7933A-001E-4CDF-95A7-798E9C913BCD}" destId="{69BDE705-E3F7-4460-9301-A8C7F22C81B9}" srcOrd="0" destOrd="0" presId="urn:microsoft.com/office/officeart/2008/layout/AlternatingHexagons"/>
    <dgm:cxn modelId="{53129E2D-A767-4A9B-AA5E-DC00FED387F7}" type="presParOf" srcId="{B365EC87-B45B-4F74-ACC1-86F017A1883F}" destId="{B9C5D88E-8076-40A6-942E-1245318C38B9}" srcOrd="0" destOrd="0" presId="urn:microsoft.com/office/officeart/2008/layout/AlternatingHexagons"/>
    <dgm:cxn modelId="{1AC89F74-4C8E-40B5-8E3A-0C74A1C79E5B}" type="presParOf" srcId="{B9C5D88E-8076-40A6-942E-1245318C38B9}" destId="{0204CFE1-73DF-43B8-B950-6537549D23AF}" srcOrd="0" destOrd="0" presId="urn:microsoft.com/office/officeart/2008/layout/AlternatingHexagons"/>
    <dgm:cxn modelId="{ADC7508F-02A7-49A0-9BE4-2F426499DCC5}" type="presParOf" srcId="{B9C5D88E-8076-40A6-942E-1245318C38B9}" destId="{F9603CC4-B02F-415C-810C-56A49AE6FF00}" srcOrd="1" destOrd="0" presId="urn:microsoft.com/office/officeart/2008/layout/AlternatingHexagons"/>
    <dgm:cxn modelId="{E20022F1-6F0B-41EF-981D-8C3432114900}" type="presParOf" srcId="{B9C5D88E-8076-40A6-942E-1245318C38B9}" destId="{1C999A90-036E-4D08-89DA-22F36EE040AE}" srcOrd="2" destOrd="0" presId="urn:microsoft.com/office/officeart/2008/layout/AlternatingHexagons"/>
    <dgm:cxn modelId="{2AA08C33-079D-4EB9-9F31-9285DA8378C0}" type="presParOf" srcId="{B9C5D88E-8076-40A6-942E-1245318C38B9}" destId="{7BDCA17B-DFEC-490B-ADE1-8DC5C6BCF1D0}" srcOrd="3" destOrd="0" presId="urn:microsoft.com/office/officeart/2008/layout/AlternatingHexagons"/>
    <dgm:cxn modelId="{DC80C3C9-E27A-43D9-A046-D38DA214A58F}" type="presParOf" srcId="{B9C5D88E-8076-40A6-942E-1245318C38B9}" destId="{5EB53524-6E39-4112-9219-76F9E490760D}" srcOrd="4" destOrd="0" presId="urn:microsoft.com/office/officeart/2008/layout/AlternatingHexagons"/>
    <dgm:cxn modelId="{787CD3FE-EB53-47F1-B28A-8B176F43572A}" type="presParOf" srcId="{B365EC87-B45B-4F74-ACC1-86F017A1883F}" destId="{22F61019-6313-4038-88EF-E9059D24A5CB}" srcOrd="1" destOrd="0" presId="urn:microsoft.com/office/officeart/2008/layout/AlternatingHexagons"/>
    <dgm:cxn modelId="{F3F21562-BA20-4BB4-BA3A-B49F218889EB}" type="presParOf" srcId="{B365EC87-B45B-4F74-ACC1-86F017A1883F}" destId="{646AE0A5-EA35-4B88-B82F-1CB56832FF52}" srcOrd="2" destOrd="0" presId="urn:microsoft.com/office/officeart/2008/layout/AlternatingHexagons"/>
    <dgm:cxn modelId="{E9242FFB-FBDB-456C-9B87-AF9C8649CD8C}" type="presParOf" srcId="{646AE0A5-EA35-4B88-B82F-1CB56832FF52}" destId="{9DFF8633-C70E-4E13-BAA5-576A96CDA5A5}" srcOrd="0" destOrd="0" presId="urn:microsoft.com/office/officeart/2008/layout/AlternatingHexagons"/>
    <dgm:cxn modelId="{FA089E7F-2301-4443-B8E0-F894971FB1C1}" type="presParOf" srcId="{646AE0A5-EA35-4B88-B82F-1CB56832FF52}" destId="{69BDE705-E3F7-4460-9301-A8C7F22C81B9}" srcOrd="1" destOrd="0" presId="urn:microsoft.com/office/officeart/2008/layout/AlternatingHexagons"/>
    <dgm:cxn modelId="{DDBD472D-8940-4B6B-AC59-C521CA12230E}" type="presParOf" srcId="{646AE0A5-EA35-4B88-B82F-1CB56832FF52}" destId="{487B68AF-9DA8-49E8-85F6-B5CE9F48E974}" srcOrd="2" destOrd="0" presId="urn:microsoft.com/office/officeart/2008/layout/AlternatingHexagons"/>
    <dgm:cxn modelId="{AD812A17-8203-4AEF-AFFC-3B50F4DE809E}" type="presParOf" srcId="{646AE0A5-EA35-4B88-B82F-1CB56832FF52}" destId="{FDFB3AF0-E965-48AA-AA17-5892062349A7}" srcOrd="3" destOrd="0" presId="urn:microsoft.com/office/officeart/2008/layout/AlternatingHexagons"/>
    <dgm:cxn modelId="{CE9E250E-F550-4EB7-9C64-616A97DA4CEF}" type="presParOf" srcId="{646AE0A5-EA35-4B88-B82F-1CB56832FF52}" destId="{17F30431-98D7-46AC-A81A-BD9FC0189192}" srcOrd="4" destOrd="0" presId="urn:microsoft.com/office/officeart/2008/layout/AlternatingHexagons"/>
    <dgm:cxn modelId="{060C5C63-E058-42B3-8368-6D939F031F45}" type="presParOf" srcId="{B365EC87-B45B-4F74-ACC1-86F017A1883F}" destId="{F8E4C221-2C92-4C8D-956E-E07946181775}" srcOrd="3" destOrd="0" presId="urn:microsoft.com/office/officeart/2008/layout/AlternatingHexagons"/>
    <dgm:cxn modelId="{060C5AF7-8BC8-41CB-8233-62018EDACFB2}" type="presParOf" srcId="{B365EC87-B45B-4F74-ACC1-86F017A1883F}" destId="{43DDA1E5-D703-4F8B-9991-07A6EE4A44BA}" srcOrd="4" destOrd="0" presId="urn:microsoft.com/office/officeart/2008/layout/AlternatingHexagons"/>
    <dgm:cxn modelId="{80396880-0C14-47A3-8EB4-16DF88108D3C}" type="presParOf" srcId="{43DDA1E5-D703-4F8B-9991-07A6EE4A44BA}" destId="{0DB418AC-D338-4A76-9AA4-698B8400AA30}" srcOrd="0" destOrd="0" presId="urn:microsoft.com/office/officeart/2008/layout/AlternatingHexagons"/>
    <dgm:cxn modelId="{7B0757BB-A805-4383-9FEA-C0C80EDBC7A7}" type="presParOf" srcId="{43DDA1E5-D703-4F8B-9991-07A6EE4A44BA}" destId="{5916331B-D1EE-429D-8CA2-5939906AD95C}" srcOrd="1" destOrd="0" presId="urn:microsoft.com/office/officeart/2008/layout/AlternatingHexagons"/>
    <dgm:cxn modelId="{F64BE1B9-DAD8-4B49-9BA1-68F063D52627}" type="presParOf" srcId="{43DDA1E5-D703-4F8B-9991-07A6EE4A44BA}" destId="{5496F15A-CB0C-46DD-B524-33771481E001}" srcOrd="2" destOrd="0" presId="urn:microsoft.com/office/officeart/2008/layout/AlternatingHexagons"/>
    <dgm:cxn modelId="{30BF6A74-3D7E-4214-A64D-44F34F4051F3}" type="presParOf" srcId="{43DDA1E5-D703-4F8B-9991-07A6EE4A44BA}" destId="{B5620862-1CAF-4D7D-BA10-2C2DBFDF60FB}" srcOrd="3" destOrd="0" presId="urn:microsoft.com/office/officeart/2008/layout/AlternatingHexagons"/>
    <dgm:cxn modelId="{20A80DFD-AFF7-4005-8649-B32A2F3CFA8B}" type="presParOf" srcId="{43DDA1E5-D703-4F8B-9991-07A6EE4A44BA}" destId="{15F42B5B-120F-4198-BA1B-85861E707C3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6A9E7-3642-4BFF-B0AC-F2A65DFF312A}" type="doc">
      <dgm:prSet loTypeId="urn:microsoft.com/office/officeart/2009/3/layout/SubStepProcess" loCatId="process" qsTypeId="urn:microsoft.com/office/officeart/2005/8/quickstyle/3d1" qsCatId="3D" csTypeId="urn:microsoft.com/office/officeart/2005/8/colors/colorful1" csCatId="colorful" phldr="1"/>
      <dgm:spPr/>
      <dgm:t>
        <a:bodyPr/>
        <a:lstStyle/>
        <a:p>
          <a:endParaRPr lang="es-EC"/>
        </a:p>
      </dgm:t>
    </dgm:pt>
    <dgm:pt modelId="{B0A89608-F408-49F4-857F-A829B24CD042}">
      <dgm:prSet phldrT="[Texto]"/>
      <dgm:spPr/>
      <dgm:t>
        <a:bodyPr/>
        <a:lstStyle/>
        <a:p>
          <a:r>
            <a:rPr lang="es-EC" dirty="0" err="1" smtClean="0"/>
            <a:t>ESMIL</a:t>
          </a:r>
          <a:endParaRPr lang="es-EC" dirty="0"/>
        </a:p>
      </dgm:t>
    </dgm:pt>
    <dgm:pt modelId="{671B20D7-0FC6-430C-8C9C-99D39C1FFA9F}" type="parTrans" cxnId="{F482D957-DFB2-419A-B86D-9E4F05D9E30F}">
      <dgm:prSet/>
      <dgm:spPr/>
      <dgm:t>
        <a:bodyPr/>
        <a:lstStyle/>
        <a:p>
          <a:endParaRPr lang="es-EC"/>
        </a:p>
      </dgm:t>
    </dgm:pt>
    <dgm:pt modelId="{AFAAABBC-FF13-41A6-8F61-415211606B85}" type="sibTrans" cxnId="{F482D957-DFB2-419A-B86D-9E4F05D9E30F}">
      <dgm:prSet/>
      <dgm:spPr/>
      <dgm:t>
        <a:bodyPr/>
        <a:lstStyle/>
        <a:p>
          <a:endParaRPr lang="es-EC"/>
        </a:p>
      </dgm:t>
    </dgm:pt>
    <dgm:pt modelId="{896819B9-944B-4F27-9709-900C60BEF333}">
      <dgm:prSet phldrT="[Texto]"/>
      <dgm:spPr/>
      <dgm:t>
        <a:bodyPr/>
        <a:lstStyle/>
        <a:p>
          <a:r>
            <a:rPr lang="es-EC" dirty="0" smtClean="0"/>
            <a:t>CADETES</a:t>
          </a:r>
          <a:endParaRPr lang="es-EC" dirty="0"/>
        </a:p>
      </dgm:t>
    </dgm:pt>
    <dgm:pt modelId="{DFCCD799-CCD8-44B7-BEE7-B96AF9EBF5AC}" type="parTrans" cxnId="{E3753CD6-0982-4978-9989-D1435C164857}">
      <dgm:prSet/>
      <dgm:spPr/>
      <dgm:t>
        <a:bodyPr/>
        <a:lstStyle/>
        <a:p>
          <a:endParaRPr lang="es-EC"/>
        </a:p>
      </dgm:t>
    </dgm:pt>
    <dgm:pt modelId="{064037CD-E5FB-4E1F-8CBC-DF42E3EA40CC}" type="sibTrans" cxnId="{E3753CD6-0982-4978-9989-D1435C164857}">
      <dgm:prSet/>
      <dgm:spPr/>
      <dgm:t>
        <a:bodyPr/>
        <a:lstStyle/>
        <a:p>
          <a:endParaRPr lang="es-EC"/>
        </a:p>
      </dgm:t>
    </dgm:pt>
    <dgm:pt modelId="{CF6D390D-0B67-4DB4-9EFF-6D2725F2EB39}">
      <dgm:prSet phldrT="[Texto]"/>
      <dgm:spPr/>
      <dgm:t>
        <a:bodyPr/>
        <a:lstStyle/>
        <a:p>
          <a:r>
            <a:rPr lang="es-EC" dirty="0" smtClean="0"/>
            <a:t>PENTATLÓN MILITAR</a:t>
          </a:r>
          <a:endParaRPr lang="es-EC" dirty="0"/>
        </a:p>
      </dgm:t>
    </dgm:pt>
    <dgm:pt modelId="{60DAAD39-15E0-489F-84DB-920010F752E7}" type="parTrans" cxnId="{37884283-64B3-47A9-A505-F64812685107}">
      <dgm:prSet/>
      <dgm:spPr/>
      <dgm:t>
        <a:bodyPr/>
        <a:lstStyle/>
        <a:p>
          <a:endParaRPr lang="es-EC"/>
        </a:p>
      </dgm:t>
    </dgm:pt>
    <dgm:pt modelId="{5B5E4D72-5880-4DC5-8B61-1B77C7150752}" type="sibTrans" cxnId="{37884283-64B3-47A9-A505-F64812685107}">
      <dgm:prSet/>
      <dgm:spPr/>
      <dgm:t>
        <a:bodyPr/>
        <a:lstStyle/>
        <a:p>
          <a:endParaRPr lang="es-EC"/>
        </a:p>
      </dgm:t>
    </dgm:pt>
    <dgm:pt modelId="{A242515B-AA5A-43A7-8648-D6C58DD210BE}">
      <dgm:prSet phldrT="[Texto]"/>
      <dgm:spPr/>
      <dgm:t>
        <a:bodyPr/>
        <a:lstStyle/>
        <a:p>
          <a:r>
            <a:rPr lang="es-EC" dirty="0" smtClean="0"/>
            <a:t>Mundial de  Cadetes</a:t>
          </a:r>
          <a:endParaRPr lang="es-EC" dirty="0"/>
        </a:p>
      </dgm:t>
    </dgm:pt>
    <dgm:pt modelId="{AD5456DC-107A-4C17-939D-E972A1D44B03}" type="parTrans" cxnId="{8AB1FC09-17B8-4F05-ADFA-FC421ECFB80B}">
      <dgm:prSet/>
      <dgm:spPr/>
      <dgm:t>
        <a:bodyPr/>
        <a:lstStyle/>
        <a:p>
          <a:endParaRPr lang="es-EC"/>
        </a:p>
      </dgm:t>
    </dgm:pt>
    <dgm:pt modelId="{E11C6AFD-D41A-4574-86A6-06A7002D52B7}" type="sibTrans" cxnId="{8AB1FC09-17B8-4F05-ADFA-FC421ECFB80B}">
      <dgm:prSet/>
      <dgm:spPr/>
      <dgm:t>
        <a:bodyPr/>
        <a:lstStyle/>
        <a:p>
          <a:endParaRPr lang="es-EC"/>
        </a:p>
      </dgm:t>
    </dgm:pt>
    <dgm:pt modelId="{C9162CC2-CBFD-4054-8446-70E79759B1E5}">
      <dgm:prSet phldrT="[Texto]"/>
      <dgm:spPr/>
      <dgm:t>
        <a:bodyPr/>
        <a:lstStyle/>
        <a:p>
          <a:r>
            <a:rPr lang="es-EC" dirty="0" smtClean="0"/>
            <a:t>Agosto 2014</a:t>
          </a:r>
          <a:endParaRPr lang="es-EC" dirty="0"/>
        </a:p>
      </dgm:t>
    </dgm:pt>
    <dgm:pt modelId="{DB055A19-89A7-4160-8F15-A2D75253C37C}" type="parTrans" cxnId="{B516C84A-DA83-4CA2-B84B-23C71D0A3427}">
      <dgm:prSet/>
      <dgm:spPr/>
      <dgm:t>
        <a:bodyPr/>
        <a:lstStyle/>
        <a:p>
          <a:endParaRPr lang="es-EC"/>
        </a:p>
      </dgm:t>
    </dgm:pt>
    <dgm:pt modelId="{E3C89F66-E71D-4670-99AB-AA0897EE22A0}" type="sibTrans" cxnId="{B516C84A-DA83-4CA2-B84B-23C71D0A3427}">
      <dgm:prSet/>
      <dgm:spPr/>
      <dgm:t>
        <a:bodyPr/>
        <a:lstStyle/>
        <a:p>
          <a:endParaRPr lang="es-EC"/>
        </a:p>
      </dgm:t>
    </dgm:pt>
    <dgm:pt modelId="{0840AD90-951E-41D8-B843-6A0B003C8E95}" type="pres">
      <dgm:prSet presAssocID="{DB76A9E7-3642-4BFF-B0AC-F2A65DFF312A}" presName="Name0" presStyleCnt="0">
        <dgm:presLayoutVars>
          <dgm:chMax val="7"/>
          <dgm:dir/>
          <dgm:animOne val="branch"/>
        </dgm:presLayoutVars>
      </dgm:prSet>
      <dgm:spPr/>
      <dgm:t>
        <a:bodyPr/>
        <a:lstStyle/>
        <a:p>
          <a:endParaRPr lang="es-EC"/>
        </a:p>
      </dgm:t>
    </dgm:pt>
    <dgm:pt modelId="{C9AF23D9-B679-4E1A-AE31-85B28079D4D6}" type="pres">
      <dgm:prSet presAssocID="{B0A89608-F408-49F4-857F-A829B24CD042}" presName="parTx1" presStyleLbl="node1" presStyleIdx="0" presStyleCnt="3"/>
      <dgm:spPr/>
      <dgm:t>
        <a:bodyPr/>
        <a:lstStyle/>
        <a:p>
          <a:endParaRPr lang="es-EC"/>
        </a:p>
      </dgm:t>
    </dgm:pt>
    <dgm:pt modelId="{349F30AB-F994-4662-89AA-198236A85F8D}" type="pres">
      <dgm:prSet presAssocID="{B0A89608-F408-49F4-857F-A829B24CD042}" presName="spPre1" presStyleCnt="0"/>
      <dgm:spPr/>
    </dgm:pt>
    <dgm:pt modelId="{1B773716-75F5-4875-8F75-0869CE4CFB0E}" type="pres">
      <dgm:prSet presAssocID="{B0A89608-F408-49F4-857F-A829B24CD042}" presName="chLin1" presStyleCnt="0"/>
      <dgm:spPr/>
    </dgm:pt>
    <dgm:pt modelId="{E4B314EF-A4E8-46E2-998F-C33936D1C934}" type="pres">
      <dgm:prSet presAssocID="{DFCCD799-CCD8-44B7-BEE7-B96AF9EBF5AC}" presName="Name11" presStyleLbl="parChTrans1D1" presStyleIdx="0" presStyleCnt="8"/>
      <dgm:spPr/>
    </dgm:pt>
    <dgm:pt modelId="{B164CCFF-637B-4A72-8E9E-692CF9910FE6}" type="pres">
      <dgm:prSet presAssocID="{DFCCD799-CCD8-44B7-BEE7-B96AF9EBF5AC}" presName="Name31" presStyleLbl="parChTrans1D1" presStyleIdx="1" presStyleCnt="8"/>
      <dgm:spPr/>
    </dgm:pt>
    <dgm:pt modelId="{9AE6118A-7758-4DEC-AEFC-72F067E658BF}" type="pres">
      <dgm:prSet presAssocID="{896819B9-944B-4F27-9709-900C60BEF333}" presName="txAndLines1" presStyleCnt="0"/>
      <dgm:spPr/>
    </dgm:pt>
    <dgm:pt modelId="{94D6F2C3-1560-44B4-ACAA-E156746EB45E}" type="pres">
      <dgm:prSet presAssocID="{896819B9-944B-4F27-9709-900C60BEF333}" presName="anchor1" presStyleCnt="0"/>
      <dgm:spPr/>
    </dgm:pt>
    <dgm:pt modelId="{9D3C12DE-9818-409B-B609-D232BEFBEB55}" type="pres">
      <dgm:prSet presAssocID="{896819B9-944B-4F27-9709-900C60BEF333}" presName="backup1" presStyleCnt="0"/>
      <dgm:spPr/>
    </dgm:pt>
    <dgm:pt modelId="{7DE0A82E-7D85-42B9-89FB-776034A1E69A}" type="pres">
      <dgm:prSet presAssocID="{896819B9-944B-4F27-9709-900C60BEF333}" presName="preLine1" presStyleLbl="parChTrans1D1" presStyleIdx="2" presStyleCnt="8"/>
      <dgm:spPr/>
    </dgm:pt>
    <dgm:pt modelId="{097D6AF2-CD20-4CBC-AE28-B679BC307BAC}" type="pres">
      <dgm:prSet presAssocID="{896819B9-944B-4F27-9709-900C60BEF333}" presName="desTx1" presStyleLbl="revTx" presStyleIdx="0" presStyleCnt="0">
        <dgm:presLayoutVars>
          <dgm:bulletEnabled val="1"/>
        </dgm:presLayoutVars>
      </dgm:prSet>
      <dgm:spPr/>
      <dgm:t>
        <a:bodyPr/>
        <a:lstStyle/>
        <a:p>
          <a:endParaRPr lang="es-EC"/>
        </a:p>
      </dgm:t>
    </dgm:pt>
    <dgm:pt modelId="{B5C6C3C4-8419-4D5E-9EA4-72BABB1BCF80}" type="pres">
      <dgm:prSet presAssocID="{896819B9-944B-4F27-9709-900C60BEF333}" presName="postLine1" presStyleLbl="parChTrans1D1" presStyleIdx="3" presStyleCnt="8"/>
      <dgm:spPr/>
    </dgm:pt>
    <dgm:pt modelId="{A7A3E2EC-0D46-4DF3-BE5C-15ECF7370710}" type="pres">
      <dgm:prSet presAssocID="{60DAAD39-15E0-489F-84DB-920010F752E7}" presName="Name11" presStyleLbl="parChTrans1D1" presStyleIdx="4" presStyleCnt="8"/>
      <dgm:spPr/>
    </dgm:pt>
    <dgm:pt modelId="{CF451EF0-A2A9-4DF5-8E6D-4E4529D382A5}" type="pres">
      <dgm:prSet presAssocID="{60DAAD39-15E0-489F-84DB-920010F752E7}" presName="Name31" presStyleLbl="parChTrans1D1" presStyleIdx="5" presStyleCnt="8"/>
      <dgm:spPr/>
    </dgm:pt>
    <dgm:pt modelId="{97E40542-2ADD-4DCC-9642-0643BA365CFE}" type="pres">
      <dgm:prSet presAssocID="{CF6D390D-0B67-4DB4-9EFF-6D2725F2EB39}" presName="txAndLines1" presStyleCnt="0"/>
      <dgm:spPr/>
    </dgm:pt>
    <dgm:pt modelId="{F67B00AD-64F3-4231-8ADB-CE767F37487E}" type="pres">
      <dgm:prSet presAssocID="{CF6D390D-0B67-4DB4-9EFF-6D2725F2EB39}" presName="anchor1" presStyleCnt="0"/>
      <dgm:spPr/>
    </dgm:pt>
    <dgm:pt modelId="{16A81CF1-3D42-452F-9119-1A09CF872668}" type="pres">
      <dgm:prSet presAssocID="{CF6D390D-0B67-4DB4-9EFF-6D2725F2EB39}" presName="backup1" presStyleCnt="0"/>
      <dgm:spPr/>
    </dgm:pt>
    <dgm:pt modelId="{A5B1B601-BCD3-4241-83A8-4821D529CC91}" type="pres">
      <dgm:prSet presAssocID="{CF6D390D-0B67-4DB4-9EFF-6D2725F2EB39}" presName="preLine1" presStyleLbl="parChTrans1D1" presStyleIdx="6" presStyleCnt="8"/>
      <dgm:spPr/>
    </dgm:pt>
    <dgm:pt modelId="{82D89D42-6861-474E-8D48-DE451D90E2EF}" type="pres">
      <dgm:prSet presAssocID="{CF6D390D-0B67-4DB4-9EFF-6D2725F2EB39}" presName="desTx1" presStyleLbl="revTx" presStyleIdx="0" presStyleCnt="0">
        <dgm:presLayoutVars>
          <dgm:bulletEnabled val="1"/>
        </dgm:presLayoutVars>
      </dgm:prSet>
      <dgm:spPr/>
      <dgm:t>
        <a:bodyPr/>
        <a:lstStyle/>
        <a:p>
          <a:endParaRPr lang="es-EC"/>
        </a:p>
      </dgm:t>
    </dgm:pt>
    <dgm:pt modelId="{2E3EB0F7-FE69-4A5B-8158-AD6056AB3C95}" type="pres">
      <dgm:prSet presAssocID="{CF6D390D-0B67-4DB4-9EFF-6D2725F2EB39}" presName="postLine1" presStyleLbl="parChTrans1D1" presStyleIdx="7" presStyleCnt="8"/>
      <dgm:spPr/>
    </dgm:pt>
    <dgm:pt modelId="{EC36AB51-F8E4-4C71-869B-356752E27F83}" type="pres">
      <dgm:prSet presAssocID="{B0A89608-F408-49F4-857F-A829B24CD042}" presName="spPost1" presStyleCnt="0"/>
      <dgm:spPr/>
    </dgm:pt>
    <dgm:pt modelId="{A71551B6-E63C-467C-AC5C-50507DCCFBCF}" type="pres">
      <dgm:prSet presAssocID="{A242515B-AA5A-43A7-8648-D6C58DD210BE}" presName="parTx2" presStyleLbl="node1" presStyleIdx="1" presStyleCnt="3"/>
      <dgm:spPr/>
      <dgm:t>
        <a:bodyPr/>
        <a:lstStyle/>
        <a:p>
          <a:endParaRPr lang="es-EC"/>
        </a:p>
      </dgm:t>
    </dgm:pt>
    <dgm:pt modelId="{C02B49FB-DC48-4259-B604-CE908BD262F5}" type="pres">
      <dgm:prSet presAssocID="{C9162CC2-CBFD-4054-8446-70E79759B1E5}" presName="parTx3" presStyleLbl="node1" presStyleIdx="2" presStyleCnt="3"/>
      <dgm:spPr/>
      <dgm:t>
        <a:bodyPr/>
        <a:lstStyle/>
        <a:p>
          <a:endParaRPr lang="es-EC"/>
        </a:p>
      </dgm:t>
    </dgm:pt>
  </dgm:ptLst>
  <dgm:cxnLst>
    <dgm:cxn modelId="{D14F8C8A-A4B3-4D53-A24B-D9F690929D9F}" type="presOf" srcId="{896819B9-944B-4F27-9709-900C60BEF333}" destId="{097D6AF2-CD20-4CBC-AE28-B679BC307BAC}" srcOrd="0" destOrd="0" presId="urn:microsoft.com/office/officeart/2009/3/layout/SubStepProcess"/>
    <dgm:cxn modelId="{2A3FC108-987A-4DD1-9CB1-2EE2D79D81FE}" type="presOf" srcId="{CF6D390D-0B67-4DB4-9EFF-6D2725F2EB39}" destId="{82D89D42-6861-474E-8D48-DE451D90E2EF}" srcOrd="0" destOrd="0" presId="urn:microsoft.com/office/officeart/2009/3/layout/SubStepProcess"/>
    <dgm:cxn modelId="{B2F44985-54E2-4EA8-A3F9-ACBF775B9A5A}" type="presOf" srcId="{DB76A9E7-3642-4BFF-B0AC-F2A65DFF312A}" destId="{0840AD90-951E-41D8-B843-6A0B003C8E95}" srcOrd="0" destOrd="0" presId="urn:microsoft.com/office/officeart/2009/3/layout/SubStepProcess"/>
    <dgm:cxn modelId="{8AB1FC09-17B8-4F05-ADFA-FC421ECFB80B}" srcId="{DB76A9E7-3642-4BFF-B0AC-F2A65DFF312A}" destId="{A242515B-AA5A-43A7-8648-D6C58DD210BE}" srcOrd="1" destOrd="0" parTransId="{AD5456DC-107A-4C17-939D-E972A1D44B03}" sibTransId="{E11C6AFD-D41A-4574-86A6-06A7002D52B7}"/>
    <dgm:cxn modelId="{37884283-64B3-47A9-A505-F64812685107}" srcId="{B0A89608-F408-49F4-857F-A829B24CD042}" destId="{CF6D390D-0B67-4DB4-9EFF-6D2725F2EB39}" srcOrd="1" destOrd="0" parTransId="{60DAAD39-15E0-489F-84DB-920010F752E7}" sibTransId="{5B5E4D72-5880-4DC5-8B61-1B77C7150752}"/>
    <dgm:cxn modelId="{01C9CA64-FA02-43C4-A267-1EA7D5BD62F6}" type="presOf" srcId="{A242515B-AA5A-43A7-8648-D6C58DD210BE}" destId="{A71551B6-E63C-467C-AC5C-50507DCCFBCF}" srcOrd="0" destOrd="0" presId="urn:microsoft.com/office/officeart/2009/3/layout/SubStepProcess"/>
    <dgm:cxn modelId="{A1636355-BBFE-46CD-9462-F706FC766ED8}" type="presOf" srcId="{C9162CC2-CBFD-4054-8446-70E79759B1E5}" destId="{C02B49FB-DC48-4259-B604-CE908BD262F5}" srcOrd="0" destOrd="0" presId="urn:microsoft.com/office/officeart/2009/3/layout/SubStepProcess"/>
    <dgm:cxn modelId="{F482D957-DFB2-419A-B86D-9E4F05D9E30F}" srcId="{DB76A9E7-3642-4BFF-B0AC-F2A65DFF312A}" destId="{B0A89608-F408-49F4-857F-A829B24CD042}" srcOrd="0" destOrd="0" parTransId="{671B20D7-0FC6-430C-8C9C-99D39C1FFA9F}" sibTransId="{AFAAABBC-FF13-41A6-8F61-415211606B85}"/>
    <dgm:cxn modelId="{B516C84A-DA83-4CA2-B84B-23C71D0A3427}" srcId="{DB76A9E7-3642-4BFF-B0AC-F2A65DFF312A}" destId="{C9162CC2-CBFD-4054-8446-70E79759B1E5}" srcOrd="2" destOrd="0" parTransId="{DB055A19-89A7-4160-8F15-A2D75253C37C}" sibTransId="{E3C89F66-E71D-4670-99AB-AA0897EE22A0}"/>
    <dgm:cxn modelId="{E3753CD6-0982-4978-9989-D1435C164857}" srcId="{B0A89608-F408-49F4-857F-A829B24CD042}" destId="{896819B9-944B-4F27-9709-900C60BEF333}" srcOrd="0" destOrd="0" parTransId="{DFCCD799-CCD8-44B7-BEE7-B96AF9EBF5AC}" sibTransId="{064037CD-E5FB-4E1F-8CBC-DF42E3EA40CC}"/>
    <dgm:cxn modelId="{549DCDC0-FD0F-4BCB-8DA1-21EB10B3A73E}" type="presOf" srcId="{B0A89608-F408-49F4-857F-A829B24CD042}" destId="{C9AF23D9-B679-4E1A-AE31-85B28079D4D6}" srcOrd="0" destOrd="0" presId="urn:microsoft.com/office/officeart/2009/3/layout/SubStepProcess"/>
    <dgm:cxn modelId="{92B3AEB3-4E37-460A-BBDB-E458D52F9B4C}" type="presParOf" srcId="{0840AD90-951E-41D8-B843-6A0B003C8E95}" destId="{C9AF23D9-B679-4E1A-AE31-85B28079D4D6}" srcOrd="0" destOrd="0" presId="urn:microsoft.com/office/officeart/2009/3/layout/SubStepProcess"/>
    <dgm:cxn modelId="{DBD41290-9C80-40D0-A6FF-1EA97D3E07B3}" type="presParOf" srcId="{0840AD90-951E-41D8-B843-6A0B003C8E95}" destId="{349F30AB-F994-4662-89AA-198236A85F8D}" srcOrd="1" destOrd="0" presId="urn:microsoft.com/office/officeart/2009/3/layout/SubStepProcess"/>
    <dgm:cxn modelId="{E776A490-8EB9-43AD-8529-B3F9E729CBD3}" type="presParOf" srcId="{0840AD90-951E-41D8-B843-6A0B003C8E95}" destId="{1B773716-75F5-4875-8F75-0869CE4CFB0E}" srcOrd="2" destOrd="0" presId="urn:microsoft.com/office/officeart/2009/3/layout/SubStepProcess"/>
    <dgm:cxn modelId="{B33176CF-615E-4E68-9525-FDC732C0ADAB}" type="presParOf" srcId="{1B773716-75F5-4875-8F75-0869CE4CFB0E}" destId="{E4B314EF-A4E8-46E2-998F-C33936D1C934}" srcOrd="0" destOrd="0" presId="urn:microsoft.com/office/officeart/2009/3/layout/SubStepProcess"/>
    <dgm:cxn modelId="{4A0C06C5-F831-4A62-B5A3-24F9EAD727D0}" type="presParOf" srcId="{1B773716-75F5-4875-8F75-0869CE4CFB0E}" destId="{B164CCFF-637B-4A72-8E9E-692CF9910FE6}" srcOrd="1" destOrd="0" presId="urn:microsoft.com/office/officeart/2009/3/layout/SubStepProcess"/>
    <dgm:cxn modelId="{04B04F48-1EC5-477C-A1C6-1C31E3C9662D}" type="presParOf" srcId="{1B773716-75F5-4875-8F75-0869CE4CFB0E}" destId="{9AE6118A-7758-4DEC-AEFC-72F067E658BF}" srcOrd="2" destOrd="0" presId="urn:microsoft.com/office/officeart/2009/3/layout/SubStepProcess"/>
    <dgm:cxn modelId="{4BA5078C-425F-494C-997A-08EC57E9F85B}" type="presParOf" srcId="{9AE6118A-7758-4DEC-AEFC-72F067E658BF}" destId="{94D6F2C3-1560-44B4-ACAA-E156746EB45E}" srcOrd="0" destOrd="0" presId="urn:microsoft.com/office/officeart/2009/3/layout/SubStepProcess"/>
    <dgm:cxn modelId="{32A6F160-2DDC-4CC0-9963-C6E7D80133EF}" type="presParOf" srcId="{9AE6118A-7758-4DEC-AEFC-72F067E658BF}" destId="{9D3C12DE-9818-409B-B609-D232BEFBEB55}" srcOrd="1" destOrd="0" presId="urn:microsoft.com/office/officeart/2009/3/layout/SubStepProcess"/>
    <dgm:cxn modelId="{98AE84D1-2641-415D-B524-4E491520BF79}" type="presParOf" srcId="{9AE6118A-7758-4DEC-AEFC-72F067E658BF}" destId="{7DE0A82E-7D85-42B9-89FB-776034A1E69A}" srcOrd="2" destOrd="0" presId="urn:microsoft.com/office/officeart/2009/3/layout/SubStepProcess"/>
    <dgm:cxn modelId="{590A9F2F-E84C-4CC5-A695-E45A5A15F6D7}" type="presParOf" srcId="{9AE6118A-7758-4DEC-AEFC-72F067E658BF}" destId="{097D6AF2-CD20-4CBC-AE28-B679BC307BAC}" srcOrd="3" destOrd="0" presId="urn:microsoft.com/office/officeart/2009/3/layout/SubStepProcess"/>
    <dgm:cxn modelId="{F56E5BFC-CE13-4C97-A371-D053C90E47D8}" type="presParOf" srcId="{9AE6118A-7758-4DEC-AEFC-72F067E658BF}" destId="{B5C6C3C4-8419-4D5E-9EA4-72BABB1BCF80}" srcOrd="4" destOrd="0" presId="urn:microsoft.com/office/officeart/2009/3/layout/SubStepProcess"/>
    <dgm:cxn modelId="{8371DD65-9179-4700-80FF-AB29CDBBB135}" type="presParOf" srcId="{1B773716-75F5-4875-8F75-0869CE4CFB0E}" destId="{A7A3E2EC-0D46-4DF3-BE5C-15ECF7370710}" srcOrd="3" destOrd="0" presId="urn:microsoft.com/office/officeart/2009/3/layout/SubStepProcess"/>
    <dgm:cxn modelId="{0A0EB26C-C467-4967-B54A-E15D0549C0E4}" type="presParOf" srcId="{1B773716-75F5-4875-8F75-0869CE4CFB0E}" destId="{CF451EF0-A2A9-4DF5-8E6D-4E4529D382A5}" srcOrd="4" destOrd="0" presId="urn:microsoft.com/office/officeart/2009/3/layout/SubStepProcess"/>
    <dgm:cxn modelId="{F13CAF2B-7301-4276-9508-B15D50316395}" type="presParOf" srcId="{1B773716-75F5-4875-8F75-0869CE4CFB0E}" destId="{97E40542-2ADD-4DCC-9642-0643BA365CFE}" srcOrd="5" destOrd="0" presId="urn:microsoft.com/office/officeart/2009/3/layout/SubStepProcess"/>
    <dgm:cxn modelId="{A1FDF537-7597-4F91-A12B-5629A994B7E6}" type="presParOf" srcId="{97E40542-2ADD-4DCC-9642-0643BA365CFE}" destId="{F67B00AD-64F3-4231-8ADB-CE767F37487E}" srcOrd="0" destOrd="0" presId="urn:microsoft.com/office/officeart/2009/3/layout/SubStepProcess"/>
    <dgm:cxn modelId="{E03836AD-A755-408D-B06D-7BC20DF0AE5B}" type="presParOf" srcId="{97E40542-2ADD-4DCC-9642-0643BA365CFE}" destId="{16A81CF1-3D42-452F-9119-1A09CF872668}" srcOrd="1" destOrd="0" presId="urn:microsoft.com/office/officeart/2009/3/layout/SubStepProcess"/>
    <dgm:cxn modelId="{DA58E301-2D77-4061-9F15-34B0BE0BAAA9}" type="presParOf" srcId="{97E40542-2ADD-4DCC-9642-0643BA365CFE}" destId="{A5B1B601-BCD3-4241-83A8-4821D529CC91}" srcOrd="2" destOrd="0" presId="urn:microsoft.com/office/officeart/2009/3/layout/SubStepProcess"/>
    <dgm:cxn modelId="{28A4664E-E593-46FB-96EF-ADE476855EA5}" type="presParOf" srcId="{97E40542-2ADD-4DCC-9642-0643BA365CFE}" destId="{82D89D42-6861-474E-8D48-DE451D90E2EF}" srcOrd="3" destOrd="0" presId="urn:microsoft.com/office/officeart/2009/3/layout/SubStepProcess"/>
    <dgm:cxn modelId="{225A02A2-CED4-4D2E-8240-A49A203F3951}" type="presParOf" srcId="{97E40542-2ADD-4DCC-9642-0643BA365CFE}" destId="{2E3EB0F7-FE69-4A5B-8158-AD6056AB3C95}" srcOrd="4" destOrd="0" presId="urn:microsoft.com/office/officeart/2009/3/layout/SubStepProcess"/>
    <dgm:cxn modelId="{7BB6B653-337E-4E96-9648-E2B8FBCBFB7A}" type="presParOf" srcId="{0840AD90-951E-41D8-B843-6A0B003C8E95}" destId="{EC36AB51-F8E4-4C71-869B-356752E27F83}" srcOrd="3" destOrd="0" presId="urn:microsoft.com/office/officeart/2009/3/layout/SubStepProcess"/>
    <dgm:cxn modelId="{5ABC0C83-AAED-4A52-82D5-BD004FEC6F33}" type="presParOf" srcId="{0840AD90-951E-41D8-B843-6A0B003C8E95}" destId="{A71551B6-E63C-467C-AC5C-50507DCCFBCF}" srcOrd="4" destOrd="0" presId="urn:microsoft.com/office/officeart/2009/3/layout/SubStepProcess"/>
    <dgm:cxn modelId="{1B18E41D-42AD-41F3-8DAB-076CA2F65576}" type="presParOf" srcId="{0840AD90-951E-41D8-B843-6A0B003C8E95}" destId="{C02B49FB-DC48-4259-B604-CE908BD262F5}" srcOrd="5"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DAE715-D2B8-4A4A-BD32-022C14F84BEE}" type="doc">
      <dgm:prSet loTypeId="urn:microsoft.com/office/officeart/2005/8/layout/arrow2" loCatId="process" qsTypeId="urn:microsoft.com/office/officeart/2005/8/quickstyle/3d3" qsCatId="3D" csTypeId="urn:microsoft.com/office/officeart/2005/8/colors/colorful1" csCatId="colorful" phldr="1"/>
      <dgm:spPr/>
    </dgm:pt>
    <dgm:pt modelId="{5C12DEC8-2F60-4BB5-9CE4-B5A87E2BFA0C}">
      <dgm:prSet phldrT="[Texto]" custT="1"/>
      <dgm:spPr/>
      <dgm:t>
        <a:bodyPr/>
        <a:lstStyle/>
        <a:p>
          <a:r>
            <a:rPr lang="es-EC" sz="3600" dirty="0" smtClean="0"/>
            <a:t>Quito -Ecuador</a:t>
          </a:r>
          <a:endParaRPr lang="es-EC" sz="3600" dirty="0"/>
        </a:p>
      </dgm:t>
    </dgm:pt>
    <dgm:pt modelId="{5E71595E-C404-4483-9C91-C7D1F9200DA2}" type="parTrans" cxnId="{875642C0-8E23-43FE-BE13-871441F2E67A}">
      <dgm:prSet/>
      <dgm:spPr/>
      <dgm:t>
        <a:bodyPr/>
        <a:lstStyle/>
        <a:p>
          <a:endParaRPr lang="es-EC"/>
        </a:p>
      </dgm:t>
    </dgm:pt>
    <dgm:pt modelId="{F4EA0F72-678F-4B59-86FD-5FA3FD177016}" type="sibTrans" cxnId="{875642C0-8E23-43FE-BE13-871441F2E67A}">
      <dgm:prSet/>
      <dgm:spPr/>
      <dgm:t>
        <a:bodyPr/>
        <a:lstStyle/>
        <a:p>
          <a:endParaRPr lang="es-EC"/>
        </a:p>
      </dgm:t>
    </dgm:pt>
    <dgm:pt modelId="{D2D4A5C9-5D79-4300-9CDC-CC1B680BF65E}">
      <dgm:prSet phldrT="[Texto]"/>
      <dgm:spPr/>
      <dgm:t>
        <a:bodyPr/>
        <a:lstStyle/>
        <a:p>
          <a:r>
            <a:rPr lang="es-ES" dirty="0" err="1" smtClean="0"/>
            <a:t>ESMIL-PARACAYACU</a:t>
          </a:r>
          <a:r>
            <a:rPr lang="es-ES" dirty="0" smtClean="0"/>
            <a:t> </a:t>
          </a:r>
        </a:p>
        <a:p>
          <a:r>
            <a:rPr lang="es-ES" b="0" dirty="0" smtClean="0">
              <a:hlinkClick xmlns:r="http://schemas.openxmlformats.org/officeDocument/2006/relationships" r:id="rId1"/>
            </a:rPr>
            <a:t>0°05′06″S 78°29′14″O</a:t>
          </a:r>
          <a:r>
            <a:rPr lang="es-ES" dirty="0" smtClean="0"/>
            <a:t>)</a:t>
          </a:r>
          <a:endParaRPr lang="es-EC" dirty="0"/>
        </a:p>
      </dgm:t>
    </dgm:pt>
    <dgm:pt modelId="{842F3DE5-85F0-4DC2-A0E6-DDCAC7D61639}" type="parTrans" cxnId="{F0B6EB8C-DB59-4B00-93DF-CC92A4D52FD4}">
      <dgm:prSet/>
      <dgm:spPr/>
      <dgm:t>
        <a:bodyPr/>
        <a:lstStyle/>
        <a:p>
          <a:endParaRPr lang="es-EC"/>
        </a:p>
      </dgm:t>
    </dgm:pt>
    <dgm:pt modelId="{9AE98FB3-72ED-4439-AD82-0CA8A1AF1BA2}" type="sibTrans" cxnId="{F0B6EB8C-DB59-4B00-93DF-CC92A4D52FD4}">
      <dgm:prSet/>
      <dgm:spPr/>
      <dgm:t>
        <a:bodyPr/>
        <a:lstStyle/>
        <a:p>
          <a:endParaRPr lang="es-EC"/>
        </a:p>
      </dgm:t>
    </dgm:pt>
    <dgm:pt modelId="{A1E079F6-8CEF-422D-B968-C970587D642F}">
      <dgm:prSet phldrT="[Texto]"/>
      <dgm:spPr/>
      <dgm:t>
        <a:bodyPr/>
        <a:lstStyle/>
        <a:p>
          <a:r>
            <a:rPr lang="es-ES" dirty="0" smtClean="0"/>
            <a:t>2600 m. de altura sobre el nivel del mar</a:t>
          </a:r>
          <a:endParaRPr lang="es-EC" dirty="0"/>
        </a:p>
      </dgm:t>
    </dgm:pt>
    <dgm:pt modelId="{8A489017-EFD8-4145-BC5E-B9EEE7F37D7C}" type="parTrans" cxnId="{40E598A0-44F8-4829-9B65-224CBD93EDEF}">
      <dgm:prSet/>
      <dgm:spPr/>
      <dgm:t>
        <a:bodyPr/>
        <a:lstStyle/>
        <a:p>
          <a:endParaRPr lang="es-EC"/>
        </a:p>
      </dgm:t>
    </dgm:pt>
    <dgm:pt modelId="{25AD41EC-C00C-4783-81BC-2204AB4935C9}" type="sibTrans" cxnId="{40E598A0-44F8-4829-9B65-224CBD93EDEF}">
      <dgm:prSet/>
      <dgm:spPr/>
      <dgm:t>
        <a:bodyPr/>
        <a:lstStyle/>
        <a:p>
          <a:endParaRPr lang="es-EC"/>
        </a:p>
      </dgm:t>
    </dgm:pt>
    <dgm:pt modelId="{DD7E850F-9CEF-43EC-8981-9D151512F1A1}" type="pres">
      <dgm:prSet presAssocID="{0ADAE715-D2B8-4A4A-BD32-022C14F84BEE}" presName="arrowDiagram" presStyleCnt="0">
        <dgm:presLayoutVars>
          <dgm:chMax val="5"/>
          <dgm:dir/>
          <dgm:resizeHandles val="exact"/>
        </dgm:presLayoutVars>
      </dgm:prSet>
      <dgm:spPr/>
    </dgm:pt>
    <dgm:pt modelId="{42F30566-F984-4B2C-9344-49F9DB6C3221}" type="pres">
      <dgm:prSet presAssocID="{0ADAE715-D2B8-4A4A-BD32-022C14F84BEE}" presName="arrow" presStyleLbl="bgShp" presStyleIdx="0" presStyleCnt="1"/>
      <dgm:spPr/>
    </dgm:pt>
    <dgm:pt modelId="{4B0AC0EE-A355-4D11-AF9D-B88AFA69A968}" type="pres">
      <dgm:prSet presAssocID="{0ADAE715-D2B8-4A4A-BD32-022C14F84BEE}" presName="arrowDiagram3" presStyleCnt="0"/>
      <dgm:spPr/>
    </dgm:pt>
    <dgm:pt modelId="{C8C20F23-CE8F-469F-87FD-80DA8BE290E8}" type="pres">
      <dgm:prSet presAssocID="{5C12DEC8-2F60-4BB5-9CE4-B5A87E2BFA0C}" presName="bullet3a" presStyleLbl="node1" presStyleIdx="0" presStyleCnt="3"/>
      <dgm:spPr/>
    </dgm:pt>
    <dgm:pt modelId="{124D2A65-9876-4D50-B6B4-62DF44722832}" type="pres">
      <dgm:prSet presAssocID="{5C12DEC8-2F60-4BB5-9CE4-B5A87E2BFA0C}" presName="textBox3a" presStyleLbl="revTx" presStyleIdx="0" presStyleCnt="3" custScaleX="311438" custLinFactX="21874" custLinFactNeighborX="100000" custLinFactNeighborY="-1606">
        <dgm:presLayoutVars>
          <dgm:bulletEnabled val="1"/>
        </dgm:presLayoutVars>
      </dgm:prSet>
      <dgm:spPr/>
      <dgm:t>
        <a:bodyPr/>
        <a:lstStyle/>
        <a:p>
          <a:endParaRPr lang="es-EC"/>
        </a:p>
      </dgm:t>
    </dgm:pt>
    <dgm:pt modelId="{66C258B3-98CB-4B35-834B-72C4F0FC459E}" type="pres">
      <dgm:prSet presAssocID="{D2D4A5C9-5D79-4300-9CDC-CC1B680BF65E}" presName="bullet3b" presStyleLbl="node1" presStyleIdx="1" presStyleCnt="3"/>
      <dgm:spPr/>
    </dgm:pt>
    <dgm:pt modelId="{9A504A12-F80A-47F0-9794-930DD40F71F8}" type="pres">
      <dgm:prSet presAssocID="{D2D4A5C9-5D79-4300-9CDC-CC1B680BF65E}" presName="textBox3b" presStyleLbl="revTx" presStyleIdx="1" presStyleCnt="3" custScaleX="160668" custScaleY="32988" custLinFactNeighborX="56323" custLinFactNeighborY="-22792">
        <dgm:presLayoutVars>
          <dgm:bulletEnabled val="1"/>
        </dgm:presLayoutVars>
      </dgm:prSet>
      <dgm:spPr/>
      <dgm:t>
        <a:bodyPr/>
        <a:lstStyle/>
        <a:p>
          <a:endParaRPr lang="es-EC"/>
        </a:p>
      </dgm:t>
    </dgm:pt>
    <dgm:pt modelId="{C1BF399D-6302-4ABD-A896-4C3B630BBE4A}" type="pres">
      <dgm:prSet presAssocID="{A1E079F6-8CEF-422D-B968-C970587D642F}" presName="bullet3c" presStyleLbl="node1" presStyleIdx="2" presStyleCnt="3"/>
      <dgm:spPr/>
    </dgm:pt>
    <dgm:pt modelId="{65C21454-B6CF-4FEE-AA16-8C3AFD298B98}" type="pres">
      <dgm:prSet presAssocID="{A1E079F6-8CEF-422D-B968-C970587D642F}" presName="textBox3c" presStyleLbl="revTx" presStyleIdx="2" presStyleCnt="3" custScaleX="115448" custScaleY="32774" custLinFactX="-33193" custLinFactNeighborX="-100000" custLinFactNeighborY="-74299">
        <dgm:presLayoutVars>
          <dgm:bulletEnabled val="1"/>
        </dgm:presLayoutVars>
      </dgm:prSet>
      <dgm:spPr/>
      <dgm:t>
        <a:bodyPr/>
        <a:lstStyle/>
        <a:p>
          <a:endParaRPr lang="es-EC"/>
        </a:p>
      </dgm:t>
    </dgm:pt>
  </dgm:ptLst>
  <dgm:cxnLst>
    <dgm:cxn modelId="{CE4555EB-ECE4-421C-9E6D-AA987E860767}" type="presOf" srcId="{5C12DEC8-2F60-4BB5-9CE4-B5A87E2BFA0C}" destId="{124D2A65-9876-4D50-B6B4-62DF44722832}" srcOrd="0" destOrd="0" presId="urn:microsoft.com/office/officeart/2005/8/layout/arrow2"/>
    <dgm:cxn modelId="{875642C0-8E23-43FE-BE13-871441F2E67A}" srcId="{0ADAE715-D2B8-4A4A-BD32-022C14F84BEE}" destId="{5C12DEC8-2F60-4BB5-9CE4-B5A87E2BFA0C}" srcOrd="0" destOrd="0" parTransId="{5E71595E-C404-4483-9C91-C7D1F9200DA2}" sibTransId="{F4EA0F72-678F-4B59-86FD-5FA3FD177016}"/>
    <dgm:cxn modelId="{057914D5-B137-440B-BCD5-ACD01138C238}" type="presOf" srcId="{A1E079F6-8CEF-422D-B968-C970587D642F}" destId="{65C21454-B6CF-4FEE-AA16-8C3AFD298B98}" srcOrd="0" destOrd="0" presId="urn:microsoft.com/office/officeart/2005/8/layout/arrow2"/>
    <dgm:cxn modelId="{F0B6EB8C-DB59-4B00-93DF-CC92A4D52FD4}" srcId="{0ADAE715-D2B8-4A4A-BD32-022C14F84BEE}" destId="{D2D4A5C9-5D79-4300-9CDC-CC1B680BF65E}" srcOrd="1" destOrd="0" parTransId="{842F3DE5-85F0-4DC2-A0E6-DDCAC7D61639}" sibTransId="{9AE98FB3-72ED-4439-AD82-0CA8A1AF1BA2}"/>
    <dgm:cxn modelId="{FA9B765A-591E-4117-B4DE-C9E6901564CA}" type="presOf" srcId="{0ADAE715-D2B8-4A4A-BD32-022C14F84BEE}" destId="{DD7E850F-9CEF-43EC-8981-9D151512F1A1}" srcOrd="0" destOrd="0" presId="urn:microsoft.com/office/officeart/2005/8/layout/arrow2"/>
    <dgm:cxn modelId="{06B5F863-49DE-4B8D-A9BA-6F386543E599}" type="presOf" srcId="{D2D4A5C9-5D79-4300-9CDC-CC1B680BF65E}" destId="{9A504A12-F80A-47F0-9794-930DD40F71F8}" srcOrd="0" destOrd="0" presId="urn:microsoft.com/office/officeart/2005/8/layout/arrow2"/>
    <dgm:cxn modelId="{40E598A0-44F8-4829-9B65-224CBD93EDEF}" srcId="{0ADAE715-D2B8-4A4A-BD32-022C14F84BEE}" destId="{A1E079F6-8CEF-422D-B968-C970587D642F}" srcOrd="2" destOrd="0" parTransId="{8A489017-EFD8-4145-BC5E-B9EEE7F37D7C}" sibTransId="{25AD41EC-C00C-4783-81BC-2204AB4935C9}"/>
    <dgm:cxn modelId="{B36DBDE4-530F-408A-AF3E-E93B72BBC559}" type="presParOf" srcId="{DD7E850F-9CEF-43EC-8981-9D151512F1A1}" destId="{42F30566-F984-4B2C-9344-49F9DB6C3221}" srcOrd="0" destOrd="0" presId="urn:microsoft.com/office/officeart/2005/8/layout/arrow2"/>
    <dgm:cxn modelId="{0B49AEE6-2635-49BB-B8E0-40E435059D46}" type="presParOf" srcId="{DD7E850F-9CEF-43EC-8981-9D151512F1A1}" destId="{4B0AC0EE-A355-4D11-AF9D-B88AFA69A968}" srcOrd="1" destOrd="0" presId="urn:microsoft.com/office/officeart/2005/8/layout/arrow2"/>
    <dgm:cxn modelId="{195A58F6-0293-40C5-9906-9716D667F8DE}" type="presParOf" srcId="{4B0AC0EE-A355-4D11-AF9D-B88AFA69A968}" destId="{C8C20F23-CE8F-469F-87FD-80DA8BE290E8}" srcOrd="0" destOrd="0" presId="urn:microsoft.com/office/officeart/2005/8/layout/arrow2"/>
    <dgm:cxn modelId="{BFFFF45F-81E5-44BB-A0A8-2E5F990A6BA0}" type="presParOf" srcId="{4B0AC0EE-A355-4D11-AF9D-B88AFA69A968}" destId="{124D2A65-9876-4D50-B6B4-62DF44722832}" srcOrd="1" destOrd="0" presId="urn:microsoft.com/office/officeart/2005/8/layout/arrow2"/>
    <dgm:cxn modelId="{DA1F497D-2AB4-4AD3-9F18-0CA23ACE4818}" type="presParOf" srcId="{4B0AC0EE-A355-4D11-AF9D-B88AFA69A968}" destId="{66C258B3-98CB-4B35-834B-72C4F0FC459E}" srcOrd="2" destOrd="0" presId="urn:microsoft.com/office/officeart/2005/8/layout/arrow2"/>
    <dgm:cxn modelId="{B1458023-9DA5-4389-83DD-6E294556A7BE}" type="presParOf" srcId="{4B0AC0EE-A355-4D11-AF9D-B88AFA69A968}" destId="{9A504A12-F80A-47F0-9794-930DD40F71F8}" srcOrd="3" destOrd="0" presId="urn:microsoft.com/office/officeart/2005/8/layout/arrow2"/>
    <dgm:cxn modelId="{D3103A9D-8BE3-4B98-AE45-189BB122552F}" type="presParOf" srcId="{4B0AC0EE-A355-4D11-AF9D-B88AFA69A968}" destId="{C1BF399D-6302-4ABD-A896-4C3B630BBE4A}" srcOrd="4" destOrd="0" presId="urn:microsoft.com/office/officeart/2005/8/layout/arrow2"/>
    <dgm:cxn modelId="{99289D3E-18B4-4286-BF22-CE979B6BCC6E}" type="presParOf" srcId="{4B0AC0EE-A355-4D11-AF9D-B88AFA69A968}" destId="{65C21454-B6CF-4FEE-AA16-8C3AFD298B9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1F1018-E058-42C1-8EF4-AD06F73DD2BC}"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s-EC"/>
        </a:p>
      </dgm:t>
    </dgm:pt>
    <dgm:pt modelId="{088E2F43-5312-4F3F-8209-7E4748FC5FD4}">
      <dgm:prSet phldrT="[Texto]"/>
      <dgm:spPr/>
      <dgm:t>
        <a:bodyPr/>
        <a:lstStyle/>
        <a:p>
          <a:r>
            <a:rPr lang="es-EC" dirty="0" smtClean="0"/>
            <a:t>MUNDIAL DE CADETES MILITARES </a:t>
          </a:r>
        </a:p>
        <a:p>
          <a:r>
            <a:rPr lang="es-EC" dirty="0" smtClean="0"/>
            <a:t>AGOSTO 2014</a:t>
          </a:r>
          <a:endParaRPr lang="es-EC" dirty="0"/>
        </a:p>
      </dgm:t>
    </dgm:pt>
    <dgm:pt modelId="{9BC55810-52C8-4196-86B0-C150FD90793B}" type="parTrans" cxnId="{C2D89B91-54A6-40B8-9505-8F24E895D69D}">
      <dgm:prSet/>
      <dgm:spPr/>
      <dgm:t>
        <a:bodyPr/>
        <a:lstStyle/>
        <a:p>
          <a:endParaRPr lang="es-EC"/>
        </a:p>
      </dgm:t>
    </dgm:pt>
    <dgm:pt modelId="{BCCD0C0D-EC98-4399-A909-60253531FF5B}" type="sibTrans" cxnId="{C2D89B91-54A6-40B8-9505-8F24E895D69D}">
      <dgm:prSet/>
      <dgm:spPr/>
      <dgm:t>
        <a:bodyPr/>
        <a:lstStyle/>
        <a:p>
          <a:endParaRPr lang="es-EC"/>
        </a:p>
      </dgm:t>
    </dgm:pt>
    <dgm:pt modelId="{C3AC3513-6F82-4975-9169-D95D17E02EC1}">
      <dgm:prSet phldrT="[Texto]"/>
      <dgm:spPr/>
      <dgm:t>
        <a:bodyPr/>
        <a:lstStyle/>
        <a:p>
          <a:r>
            <a:rPr lang="es-EC" dirty="0" smtClean="0"/>
            <a:t>PENTATLÓN MILITAR</a:t>
          </a:r>
          <a:endParaRPr lang="es-EC" dirty="0"/>
        </a:p>
      </dgm:t>
    </dgm:pt>
    <dgm:pt modelId="{D3CBD362-E368-45FD-B5C2-115A0D5438EA}" type="parTrans" cxnId="{866147D5-989F-4BB1-A121-DAF5B148C303}">
      <dgm:prSet/>
      <dgm:spPr/>
      <dgm:t>
        <a:bodyPr/>
        <a:lstStyle/>
        <a:p>
          <a:endParaRPr lang="es-EC"/>
        </a:p>
      </dgm:t>
    </dgm:pt>
    <dgm:pt modelId="{62A6A7E3-81D9-4D61-8AC8-D64B05AB4A57}" type="sibTrans" cxnId="{866147D5-989F-4BB1-A121-DAF5B148C303}">
      <dgm:prSet/>
      <dgm:spPr/>
      <dgm:t>
        <a:bodyPr/>
        <a:lstStyle/>
        <a:p>
          <a:endParaRPr lang="es-EC"/>
        </a:p>
      </dgm:t>
    </dgm:pt>
    <dgm:pt modelId="{D4BA47E7-A25F-4E24-89BE-B3E55F4D5898}">
      <dgm:prSet phldrT="[Texto]"/>
      <dgm:spPr/>
      <dgm:t>
        <a:bodyPr/>
        <a:lstStyle/>
        <a:p>
          <a:r>
            <a:rPr lang="es-EC" dirty="0" smtClean="0"/>
            <a:t>CADETES</a:t>
          </a:r>
          <a:endParaRPr lang="es-EC" dirty="0"/>
        </a:p>
      </dgm:t>
    </dgm:pt>
    <dgm:pt modelId="{85218CF7-2707-4CC6-B367-5719B8364427}" type="parTrans" cxnId="{15866221-A780-4AFE-9123-30AC57E8723C}">
      <dgm:prSet/>
      <dgm:spPr/>
      <dgm:t>
        <a:bodyPr/>
        <a:lstStyle/>
        <a:p>
          <a:endParaRPr lang="es-EC"/>
        </a:p>
      </dgm:t>
    </dgm:pt>
    <dgm:pt modelId="{E20819BD-2C2F-4A87-AC25-F80A14EA36D7}" type="sibTrans" cxnId="{15866221-A780-4AFE-9123-30AC57E8723C}">
      <dgm:prSet/>
      <dgm:spPr/>
      <dgm:t>
        <a:bodyPr/>
        <a:lstStyle/>
        <a:p>
          <a:endParaRPr lang="es-EC"/>
        </a:p>
      </dgm:t>
    </dgm:pt>
    <dgm:pt modelId="{9C57CBE9-644C-4939-B828-CF4FB9F89C2F}" type="pres">
      <dgm:prSet presAssocID="{7F1F1018-E058-42C1-8EF4-AD06F73DD2BC}" presName="composite" presStyleCnt="0">
        <dgm:presLayoutVars>
          <dgm:chMax val="3"/>
          <dgm:animLvl val="lvl"/>
          <dgm:resizeHandles val="exact"/>
        </dgm:presLayoutVars>
      </dgm:prSet>
      <dgm:spPr/>
      <dgm:t>
        <a:bodyPr/>
        <a:lstStyle/>
        <a:p>
          <a:endParaRPr lang="es-EC"/>
        </a:p>
      </dgm:t>
    </dgm:pt>
    <dgm:pt modelId="{2E8E5A19-5F09-411A-8DB7-BA0F2E2A1FD1}" type="pres">
      <dgm:prSet presAssocID="{088E2F43-5312-4F3F-8209-7E4748FC5FD4}" presName="gear1" presStyleLbl="node1" presStyleIdx="0" presStyleCnt="3">
        <dgm:presLayoutVars>
          <dgm:chMax val="1"/>
          <dgm:bulletEnabled val="1"/>
        </dgm:presLayoutVars>
      </dgm:prSet>
      <dgm:spPr/>
      <dgm:t>
        <a:bodyPr/>
        <a:lstStyle/>
        <a:p>
          <a:endParaRPr lang="es-EC"/>
        </a:p>
      </dgm:t>
    </dgm:pt>
    <dgm:pt modelId="{5F131597-FC96-435D-8561-CCC8E06AE913}" type="pres">
      <dgm:prSet presAssocID="{088E2F43-5312-4F3F-8209-7E4748FC5FD4}" presName="gear1srcNode" presStyleLbl="node1" presStyleIdx="0" presStyleCnt="3"/>
      <dgm:spPr/>
      <dgm:t>
        <a:bodyPr/>
        <a:lstStyle/>
        <a:p>
          <a:endParaRPr lang="es-EC"/>
        </a:p>
      </dgm:t>
    </dgm:pt>
    <dgm:pt modelId="{D5B4F8FA-4A14-4D40-ADC1-C65C05BB176F}" type="pres">
      <dgm:prSet presAssocID="{088E2F43-5312-4F3F-8209-7E4748FC5FD4}" presName="gear1dstNode" presStyleLbl="node1" presStyleIdx="0" presStyleCnt="3"/>
      <dgm:spPr/>
      <dgm:t>
        <a:bodyPr/>
        <a:lstStyle/>
        <a:p>
          <a:endParaRPr lang="es-EC"/>
        </a:p>
      </dgm:t>
    </dgm:pt>
    <dgm:pt modelId="{0FA764B4-886F-4F5A-8260-F512B1E93262}" type="pres">
      <dgm:prSet presAssocID="{C3AC3513-6F82-4975-9169-D95D17E02EC1}" presName="gear2" presStyleLbl="node1" presStyleIdx="1" presStyleCnt="3">
        <dgm:presLayoutVars>
          <dgm:chMax val="1"/>
          <dgm:bulletEnabled val="1"/>
        </dgm:presLayoutVars>
      </dgm:prSet>
      <dgm:spPr/>
      <dgm:t>
        <a:bodyPr/>
        <a:lstStyle/>
        <a:p>
          <a:endParaRPr lang="es-EC"/>
        </a:p>
      </dgm:t>
    </dgm:pt>
    <dgm:pt modelId="{1F54E2A7-B424-4DEC-9D81-68B7EE3F1362}" type="pres">
      <dgm:prSet presAssocID="{C3AC3513-6F82-4975-9169-D95D17E02EC1}" presName="gear2srcNode" presStyleLbl="node1" presStyleIdx="1" presStyleCnt="3"/>
      <dgm:spPr/>
      <dgm:t>
        <a:bodyPr/>
        <a:lstStyle/>
        <a:p>
          <a:endParaRPr lang="es-EC"/>
        </a:p>
      </dgm:t>
    </dgm:pt>
    <dgm:pt modelId="{35208A6B-90FF-402F-86E9-D548927B6AFB}" type="pres">
      <dgm:prSet presAssocID="{C3AC3513-6F82-4975-9169-D95D17E02EC1}" presName="gear2dstNode" presStyleLbl="node1" presStyleIdx="1" presStyleCnt="3"/>
      <dgm:spPr/>
      <dgm:t>
        <a:bodyPr/>
        <a:lstStyle/>
        <a:p>
          <a:endParaRPr lang="es-EC"/>
        </a:p>
      </dgm:t>
    </dgm:pt>
    <dgm:pt modelId="{36B3A113-FAAD-49CF-8ADD-483B940BE9AD}" type="pres">
      <dgm:prSet presAssocID="{D4BA47E7-A25F-4E24-89BE-B3E55F4D5898}" presName="gear3" presStyleLbl="node1" presStyleIdx="2" presStyleCnt="3"/>
      <dgm:spPr/>
      <dgm:t>
        <a:bodyPr/>
        <a:lstStyle/>
        <a:p>
          <a:endParaRPr lang="es-EC"/>
        </a:p>
      </dgm:t>
    </dgm:pt>
    <dgm:pt modelId="{7AE95FDF-44E5-41BC-9721-FFDCB9E031E0}" type="pres">
      <dgm:prSet presAssocID="{D4BA47E7-A25F-4E24-89BE-B3E55F4D5898}" presName="gear3tx" presStyleLbl="node1" presStyleIdx="2" presStyleCnt="3">
        <dgm:presLayoutVars>
          <dgm:chMax val="1"/>
          <dgm:bulletEnabled val="1"/>
        </dgm:presLayoutVars>
      </dgm:prSet>
      <dgm:spPr/>
      <dgm:t>
        <a:bodyPr/>
        <a:lstStyle/>
        <a:p>
          <a:endParaRPr lang="es-EC"/>
        </a:p>
      </dgm:t>
    </dgm:pt>
    <dgm:pt modelId="{BCB86F4D-E1A0-4E27-BCB5-A5C5718ED121}" type="pres">
      <dgm:prSet presAssocID="{D4BA47E7-A25F-4E24-89BE-B3E55F4D5898}" presName="gear3srcNode" presStyleLbl="node1" presStyleIdx="2" presStyleCnt="3"/>
      <dgm:spPr/>
      <dgm:t>
        <a:bodyPr/>
        <a:lstStyle/>
        <a:p>
          <a:endParaRPr lang="es-EC"/>
        </a:p>
      </dgm:t>
    </dgm:pt>
    <dgm:pt modelId="{C6777575-2E8F-4D7E-B899-251431415672}" type="pres">
      <dgm:prSet presAssocID="{D4BA47E7-A25F-4E24-89BE-B3E55F4D5898}" presName="gear3dstNode" presStyleLbl="node1" presStyleIdx="2" presStyleCnt="3"/>
      <dgm:spPr/>
      <dgm:t>
        <a:bodyPr/>
        <a:lstStyle/>
        <a:p>
          <a:endParaRPr lang="es-EC"/>
        </a:p>
      </dgm:t>
    </dgm:pt>
    <dgm:pt modelId="{7630419B-5E26-423E-89E2-922AC444FB5C}" type="pres">
      <dgm:prSet presAssocID="{BCCD0C0D-EC98-4399-A909-60253531FF5B}" presName="connector1" presStyleLbl="sibTrans2D1" presStyleIdx="0" presStyleCnt="3"/>
      <dgm:spPr/>
      <dgm:t>
        <a:bodyPr/>
        <a:lstStyle/>
        <a:p>
          <a:endParaRPr lang="es-EC"/>
        </a:p>
      </dgm:t>
    </dgm:pt>
    <dgm:pt modelId="{592DE49D-D6CF-4AAB-B983-F3C0868A8E28}" type="pres">
      <dgm:prSet presAssocID="{62A6A7E3-81D9-4D61-8AC8-D64B05AB4A57}" presName="connector2" presStyleLbl="sibTrans2D1" presStyleIdx="1" presStyleCnt="3"/>
      <dgm:spPr/>
      <dgm:t>
        <a:bodyPr/>
        <a:lstStyle/>
        <a:p>
          <a:endParaRPr lang="es-EC"/>
        </a:p>
      </dgm:t>
    </dgm:pt>
    <dgm:pt modelId="{6A1E3747-FD10-4114-A2AB-3A99EAB865D4}" type="pres">
      <dgm:prSet presAssocID="{E20819BD-2C2F-4A87-AC25-F80A14EA36D7}" presName="connector3" presStyleLbl="sibTrans2D1" presStyleIdx="2" presStyleCnt="3"/>
      <dgm:spPr/>
      <dgm:t>
        <a:bodyPr/>
        <a:lstStyle/>
        <a:p>
          <a:endParaRPr lang="es-EC"/>
        </a:p>
      </dgm:t>
    </dgm:pt>
  </dgm:ptLst>
  <dgm:cxnLst>
    <dgm:cxn modelId="{2CF2C1A1-E628-4131-9B9C-65AD26B7E6E2}" type="presOf" srcId="{BCCD0C0D-EC98-4399-A909-60253531FF5B}" destId="{7630419B-5E26-423E-89E2-922AC444FB5C}" srcOrd="0" destOrd="0" presId="urn:microsoft.com/office/officeart/2005/8/layout/gear1"/>
    <dgm:cxn modelId="{C2D89B91-54A6-40B8-9505-8F24E895D69D}" srcId="{7F1F1018-E058-42C1-8EF4-AD06F73DD2BC}" destId="{088E2F43-5312-4F3F-8209-7E4748FC5FD4}" srcOrd="0" destOrd="0" parTransId="{9BC55810-52C8-4196-86B0-C150FD90793B}" sibTransId="{BCCD0C0D-EC98-4399-A909-60253531FF5B}"/>
    <dgm:cxn modelId="{447B7DB9-A841-4458-8FDC-0C234F34E7F1}" type="presOf" srcId="{62A6A7E3-81D9-4D61-8AC8-D64B05AB4A57}" destId="{592DE49D-D6CF-4AAB-B983-F3C0868A8E28}" srcOrd="0" destOrd="0" presId="urn:microsoft.com/office/officeart/2005/8/layout/gear1"/>
    <dgm:cxn modelId="{5F306C98-40AC-4D63-A86E-BBC776E2A314}" type="presOf" srcId="{C3AC3513-6F82-4975-9169-D95D17E02EC1}" destId="{35208A6B-90FF-402F-86E9-D548927B6AFB}" srcOrd="2" destOrd="0" presId="urn:microsoft.com/office/officeart/2005/8/layout/gear1"/>
    <dgm:cxn modelId="{559F4821-63C9-4D48-82BA-549F7856C828}" type="presOf" srcId="{088E2F43-5312-4F3F-8209-7E4748FC5FD4}" destId="{D5B4F8FA-4A14-4D40-ADC1-C65C05BB176F}" srcOrd="2" destOrd="0" presId="urn:microsoft.com/office/officeart/2005/8/layout/gear1"/>
    <dgm:cxn modelId="{7EDCDDF7-3C52-470F-B689-C794CB853C76}" type="presOf" srcId="{088E2F43-5312-4F3F-8209-7E4748FC5FD4}" destId="{2E8E5A19-5F09-411A-8DB7-BA0F2E2A1FD1}" srcOrd="0" destOrd="0" presId="urn:microsoft.com/office/officeart/2005/8/layout/gear1"/>
    <dgm:cxn modelId="{2EB72AAC-27AA-4755-84AC-C2B4063F05B6}" type="presOf" srcId="{C3AC3513-6F82-4975-9169-D95D17E02EC1}" destId="{0FA764B4-886F-4F5A-8260-F512B1E93262}" srcOrd="0" destOrd="0" presId="urn:microsoft.com/office/officeart/2005/8/layout/gear1"/>
    <dgm:cxn modelId="{7B576C6A-CE2B-492C-AC2D-925868283204}" type="presOf" srcId="{D4BA47E7-A25F-4E24-89BE-B3E55F4D5898}" destId="{36B3A113-FAAD-49CF-8ADD-483B940BE9AD}" srcOrd="0" destOrd="0" presId="urn:microsoft.com/office/officeart/2005/8/layout/gear1"/>
    <dgm:cxn modelId="{5CEE3FF2-922B-432A-BC38-253AF5B4E04C}" type="presOf" srcId="{D4BA47E7-A25F-4E24-89BE-B3E55F4D5898}" destId="{C6777575-2E8F-4D7E-B899-251431415672}" srcOrd="3" destOrd="0" presId="urn:microsoft.com/office/officeart/2005/8/layout/gear1"/>
    <dgm:cxn modelId="{EC0DBC88-6E13-495B-B893-1DAA0C457C1B}" type="presOf" srcId="{7F1F1018-E058-42C1-8EF4-AD06F73DD2BC}" destId="{9C57CBE9-644C-4939-B828-CF4FB9F89C2F}" srcOrd="0" destOrd="0" presId="urn:microsoft.com/office/officeart/2005/8/layout/gear1"/>
    <dgm:cxn modelId="{866147D5-989F-4BB1-A121-DAF5B148C303}" srcId="{7F1F1018-E058-42C1-8EF4-AD06F73DD2BC}" destId="{C3AC3513-6F82-4975-9169-D95D17E02EC1}" srcOrd="1" destOrd="0" parTransId="{D3CBD362-E368-45FD-B5C2-115A0D5438EA}" sibTransId="{62A6A7E3-81D9-4D61-8AC8-D64B05AB4A57}"/>
    <dgm:cxn modelId="{B1D5A89E-290A-4347-B868-BC85578743A5}" type="presOf" srcId="{D4BA47E7-A25F-4E24-89BE-B3E55F4D5898}" destId="{BCB86F4D-E1A0-4E27-BCB5-A5C5718ED121}" srcOrd="2" destOrd="0" presId="urn:microsoft.com/office/officeart/2005/8/layout/gear1"/>
    <dgm:cxn modelId="{15866221-A780-4AFE-9123-30AC57E8723C}" srcId="{7F1F1018-E058-42C1-8EF4-AD06F73DD2BC}" destId="{D4BA47E7-A25F-4E24-89BE-B3E55F4D5898}" srcOrd="2" destOrd="0" parTransId="{85218CF7-2707-4CC6-B367-5719B8364427}" sibTransId="{E20819BD-2C2F-4A87-AC25-F80A14EA36D7}"/>
    <dgm:cxn modelId="{CB579BA2-9745-40CD-835F-0A860D765700}" type="presOf" srcId="{E20819BD-2C2F-4A87-AC25-F80A14EA36D7}" destId="{6A1E3747-FD10-4114-A2AB-3A99EAB865D4}" srcOrd="0" destOrd="0" presId="urn:microsoft.com/office/officeart/2005/8/layout/gear1"/>
    <dgm:cxn modelId="{7EE175FD-631C-4E91-B31D-F7D86F30CC6E}" type="presOf" srcId="{088E2F43-5312-4F3F-8209-7E4748FC5FD4}" destId="{5F131597-FC96-435D-8561-CCC8E06AE913}" srcOrd="1" destOrd="0" presId="urn:microsoft.com/office/officeart/2005/8/layout/gear1"/>
    <dgm:cxn modelId="{C1EE45FF-EC25-4602-BA8D-026E7B390B27}" type="presOf" srcId="{C3AC3513-6F82-4975-9169-D95D17E02EC1}" destId="{1F54E2A7-B424-4DEC-9D81-68B7EE3F1362}" srcOrd="1" destOrd="0" presId="urn:microsoft.com/office/officeart/2005/8/layout/gear1"/>
    <dgm:cxn modelId="{D43387D4-085D-45AB-BE09-13550D9C1365}" type="presOf" srcId="{D4BA47E7-A25F-4E24-89BE-B3E55F4D5898}" destId="{7AE95FDF-44E5-41BC-9721-FFDCB9E031E0}" srcOrd="1" destOrd="0" presId="urn:microsoft.com/office/officeart/2005/8/layout/gear1"/>
    <dgm:cxn modelId="{3D83F988-65B8-4729-BC69-F48CF3C6185F}" type="presParOf" srcId="{9C57CBE9-644C-4939-B828-CF4FB9F89C2F}" destId="{2E8E5A19-5F09-411A-8DB7-BA0F2E2A1FD1}" srcOrd="0" destOrd="0" presId="urn:microsoft.com/office/officeart/2005/8/layout/gear1"/>
    <dgm:cxn modelId="{61B5116D-1A64-4F57-A8AD-F7D2B7BFD4FE}" type="presParOf" srcId="{9C57CBE9-644C-4939-B828-CF4FB9F89C2F}" destId="{5F131597-FC96-435D-8561-CCC8E06AE913}" srcOrd="1" destOrd="0" presId="urn:microsoft.com/office/officeart/2005/8/layout/gear1"/>
    <dgm:cxn modelId="{60E72A89-AB1E-4873-8DA5-FA215277ED13}" type="presParOf" srcId="{9C57CBE9-644C-4939-B828-CF4FB9F89C2F}" destId="{D5B4F8FA-4A14-4D40-ADC1-C65C05BB176F}" srcOrd="2" destOrd="0" presId="urn:microsoft.com/office/officeart/2005/8/layout/gear1"/>
    <dgm:cxn modelId="{C1506B20-71BD-4FE1-B07A-1C50E36BFA2E}" type="presParOf" srcId="{9C57CBE9-644C-4939-B828-CF4FB9F89C2F}" destId="{0FA764B4-886F-4F5A-8260-F512B1E93262}" srcOrd="3" destOrd="0" presId="urn:microsoft.com/office/officeart/2005/8/layout/gear1"/>
    <dgm:cxn modelId="{C1EE4B90-5E1D-451E-B5C5-F58564A5377A}" type="presParOf" srcId="{9C57CBE9-644C-4939-B828-CF4FB9F89C2F}" destId="{1F54E2A7-B424-4DEC-9D81-68B7EE3F1362}" srcOrd="4" destOrd="0" presId="urn:microsoft.com/office/officeart/2005/8/layout/gear1"/>
    <dgm:cxn modelId="{21BE65B0-2E27-4F2C-86F1-695891308ABF}" type="presParOf" srcId="{9C57CBE9-644C-4939-B828-CF4FB9F89C2F}" destId="{35208A6B-90FF-402F-86E9-D548927B6AFB}" srcOrd="5" destOrd="0" presId="urn:microsoft.com/office/officeart/2005/8/layout/gear1"/>
    <dgm:cxn modelId="{21102F0D-88D3-4A84-8686-0C7858ADA23E}" type="presParOf" srcId="{9C57CBE9-644C-4939-B828-CF4FB9F89C2F}" destId="{36B3A113-FAAD-49CF-8ADD-483B940BE9AD}" srcOrd="6" destOrd="0" presId="urn:microsoft.com/office/officeart/2005/8/layout/gear1"/>
    <dgm:cxn modelId="{E84DCC6F-BF52-44B0-A4BE-3D6A980A5573}" type="presParOf" srcId="{9C57CBE9-644C-4939-B828-CF4FB9F89C2F}" destId="{7AE95FDF-44E5-41BC-9721-FFDCB9E031E0}" srcOrd="7" destOrd="0" presId="urn:microsoft.com/office/officeart/2005/8/layout/gear1"/>
    <dgm:cxn modelId="{126545E8-0477-4F00-A070-279C3D81205C}" type="presParOf" srcId="{9C57CBE9-644C-4939-B828-CF4FB9F89C2F}" destId="{BCB86F4D-E1A0-4E27-BCB5-A5C5718ED121}" srcOrd="8" destOrd="0" presId="urn:microsoft.com/office/officeart/2005/8/layout/gear1"/>
    <dgm:cxn modelId="{AEFE6D74-3742-484E-8240-17DF5570F0D0}" type="presParOf" srcId="{9C57CBE9-644C-4939-B828-CF4FB9F89C2F}" destId="{C6777575-2E8F-4D7E-B899-251431415672}" srcOrd="9" destOrd="0" presId="urn:microsoft.com/office/officeart/2005/8/layout/gear1"/>
    <dgm:cxn modelId="{A906186C-D342-4681-8B84-2625784ED637}" type="presParOf" srcId="{9C57CBE9-644C-4939-B828-CF4FB9F89C2F}" destId="{7630419B-5E26-423E-89E2-922AC444FB5C}" srcOrd="10" destOrd="0" presId="urn:microsoft.com/office/officeart/2005/8/layout/gear1"/>
    <dgm:cxn modelId="{A440CE34-14E7-42B4-8B3A-CF2A554A7E70}" type="presParOf" srcId="{9C57CBE9-644C-4939-B828-CF4FB9F89C2F}" destId="{592DE49D-D6CF-4AAB-B983-F3C0868A8E28}" srcOrd="11" destOrd="0" presId="urn:microsoft.com/office/officeart/2005/8/layout/gear1"/>
    <dgm:cxn modelId="{D4671D8F-8CA6-4F58-A512-6C6B0C2F9687}" type="presParOf" srcId="{9C57CBE9-644C-4939-B828-CF4FB9F89C2F}" destId="{6A1E3747-FD10-4114-A2AB-3A99EAB865D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CFD102-E480-4FC9-9555-5A4D3B6F37EC}" type="doc">
      <dgm:prSet loTypeId="urn:microsoft.com/office/officeart/2005/8/layout/cycle4" loCatId="matrix" qsTypeId="urn:microsoft.com/office/officeart/2005/8/quickstyle/3d2" qsCatId="3D" csTypeId="urn:microsoft.com/office/officeart/2005/8/colors/colorful3" csCatId="colorful" phldr="1"/>
      <dgm:spPr/>
      <dgm:t>
        <a:bodyPr/>
        <a:lstStyle/>
        <a:p>
          <a:endParaRPr lang="es-EC"/>
        </a:p>
      </dgm:t>
    </dgm:pt>
    <dgm:pt modelId="{BB67B9ED-EC24-494E-A41E-2BC8D258C4EA}">
      <dgm:prSet phldrT="[Texto]" custT="1"/>
      <dgm:spPr/>
      <dgm:t>
        <a:bodyPr/>
        <a:lstStyle/>
        <a:p>
          <a:r>
            <a:rPr lang="es-EC" sz="2000" dirty="0" smtClean="0"/>
            <a:t>Pauta para determinar una correcta planificación </a:t>
          </a:r>
          <a:endParaRPr lang="es-EC" sz="2000" dirty="0"/>
        </a:p>
      </dgm:t>
    </dgm:pt>
    <dgm:pt modelId="{E07DFEBA-CFD1-48E9-B37A-C3B2BA9E6D8F}" type="parTrans" cxnId="{6E08739C-6B01-4302-A1ED-545A3F7FC9E8}">
      <dgm:prSet/>
      <dgm:spPr/>
      <dgm:t>
        <a:bodyPr/>
        <a:lstStyle/>
        <a:p>
          <a:endParaRPr lang="es-EC" sz="1800"/>
        </a:p>
      </dgm:t>
    </dgm:pt>
    <dgm:pt modelId="{ECF1AF42-F81B-4DD5-9BAE-4F11559E0A10}" type="sibTrans" cxnId="{6E08739C-6B01-4302-A1ED-545A3F7FC9E8}">
      <dgm:prSet/>
      <dgm:spPr/>
      <dgm:t>
        <a:bodyPr/>
        <a:lstStyle/>
        <a:p>
          <a:endParaRPr lang="es-EC" sz="1800"/>
        </a:p>
      </dgm:t>
    </dgm:pt>
    <dgm:pt modelId="{A5FAE3D3-9231-4438-893E-C3A237E9DDCF}">
      <dgm:prSet phldrT="[Texto]" custT="1"/>
      <dgm:spPr/>
      <dgm:t>
        <a:bodyPr/>
        <a:lstStyle/>
        <a:p>
          <a:pPr algn="l"/>
          <a:r>
            <a:rPr lang="es-ES" sz="1800" b="0" dirty="0" smtClean="0"/>
            <a:t>Conocer los comportamientos fisiológicos individuales </a:t>
          </a:r>
          <a:endParaRPr lang="es-EC" sz="1800" dirty="0"/>
        </a:p>
      </dgm:t>
    </dgm:pt>
    <dgm:pt modelId="{98936436-FFDB-42E5-825B-9E63A4E01828}" type="parTrans" cxnId="{8562C4FC-DBCA-4CA4-A3E3-28E968C60F28}">
      <dgm:prSet/>
      <dgm:spPr/>
      <dgm:t>
        <a:bodyPr/>
        <a:lstStyle/>
        <a:p>
          <a:endParaRPr lang="es-EC" sz="1800"/>
        </a:p>
      </dgm:t>
    </dgm:pt>
    <dgm:pt modelId="{CC7CCAEE-A8CB-475C-807B-E3DC7388875F}" type="sibTrans" cxnId="{8562C4FC-DBCA-4CA4-A3E3-28E968C60F28}">
      <dgm:prSet/>
      <dgm:spPr/>
      <dgm:t>
        <a:bodyPr/>
        <a:lstStyle/>
        <a:p>
          <a:endParaRPr lang="es-EC" sz="1800"/>
        </a:p>
      </dgm:t>
    </dgm:pt>
    <dgm:pt modelId="{25EB5016-8D12-4197-91AE-D791C40804BC}">
      <dgm:prSet phldrT="[Texto]" custT="1"/>
      <dgm:spPr/>
      <dgm:t>
        <a:bodyPr/>
        <a:lstStyle/>
        <a:p>
          <a:r>
            <a:rPr lang="es-EC" sz="1800" b="0" dirty="0" smtClean="0"/>
            <a:t>Contribuye a un déficit en los procesos de entrenamiento.</a:t>
          </a:r>
          <a:endParaRPr lang="es-EC" sz="1800" dirty="0"/>
        </a:p>
      </dgm:t>
    </dgm:pt>
    <dgm:pt modelId="{0FFAD0C1-2CBE-4B68-BB26-1969C101783A}" type="parTrans" cxnId="{80D580C6-16F8-4AF4-9DEE-C13ABE6FE025}">
      <dgm:prSet/>
      <dgm:spPr/>
      <dgm:t>
        <a:bodyPr/>
        <a:lstStyle/>
        <a:p>
          <a:endParaRPr lang="es-EC" sz="1800"/>
        </a:p>
      </dgm:t>
    </dgm:pt>
    <dgm:pt modelId="{25964A67-DD7D-4B19-AA16-E8CCADB8F39F}" type="sibTrans" cxnId="{80D580C6-16F8-4AF4-9DEE-C13ABE6FE025}">
      <dgm:prSet/>
      <dgm:spPr/>
      <dgm:t>
        <a:bodyPr/>
        <a:lstStyle/>
        <a:p>
          <a:endParaRPr lang="es-EC" sz="1800"/>
        </a:p>
      </dgm:t>
    </dgm:pt>
    <dgm:pt modelId="{EFE25954-F8EE-48CF-AAC1-C47DACA017F5}">
      <dgm:prSet phldrT="[Texto]" custT="1"/>
      <dgm:spPr/>
      <dgm:t>
        <a:bodyPr/>
        <a:lstStyle/>
        <a:p>
          <a:r>
            <a:rPr lang="es-EC" sz="1800" dirty="0" smtClean="0"/>
            <a:t>Procedimientos empíricos</a:t>
          </a:r>
          <a:endParaRPr lang="es-EC" sz="1800" dirty="0"/>
        </a:p>
      </dgm:t>
    </dgm:pt>
    <dgm:pt modelId="{DDE69D4F-5448-4A18-A616-D7F9385DAF05}" type="parTrans" cxnId="{2F49871F-EAA2-45BA-BD66-A75BAD52C18A}">
      <dgm:prSet/>
      <dgm:spPr/>
      <dgm:t>
        <a:bodyPr/>
        <a:lstStyle/>
        <a:p>
          <a:endParaRPr lang="es-EC" sz="1800"/>
        </a:p>
      </dgm:t>
    </dgm:pt>
    <dgm:pt modelId="{2978F79A-379E-43CA-8617-C2642842C3C4}" type="sibTrans" cxnId="{2F49871F-EAA2-45BA-BD66-A75BAD52C18A}">
      <dgm:prSet/>
      <dgm:spPr/>
      <dgm:t>
        <a:bodyPr/>
        <a:lstStyle/>
        <a:p>
          <a:endParaRPr lang="es-EC" sz="1800"/>
        </a:p>
      </dgm:t>
    </dgm:pt>
    <dgm:pt modelId="{7345300B-A4CF-41D5-98CD-56033753F513}">
      <dgm:prSet phldrT="[Texto]" custT="1"/>
      <dgm:spPr/>
      <dgm:t>
        <a:bodyPr/>
        <a:lstStyle/>
        <a:p>
          <a:endParaRPr lang="es-ES" sz="1800" dirty="0" smtClean="0"/>
        </a:p>
        <a:p>
          <a:endParaRPr lang="es-ES" sz="1800" dirty="0" smtClean="0"/>
        </a:p>
        <a:p>
          <a:r>
            <a:rPr lang="es-ES" sz="1800" dirty="0" smtClean="0"/>
            <a:t>Estudio base para obtener un modelo de entrenamiento para  alto rendimiento deportivo militar </a:t>
          </a:r>
          <a:endParaRPr lang="es-EC" sz="1800" dirty="0"/>
        </a:p>
      </dgm:t>
    </dgm:pt>
    <dgm:pt modelId="{DD4BB3F1-B122-4128-A82F-B4083E061F39}" type="parTrans" cxnId="{4659AE53-F8AF-43B1-82A2-6918C42E05D4}">
      <dgm:prSet/>
      <dgm:spPr/>
      <dgm:t>
        <a:bodyPr/>
        <a:lstStyle/>
        <a:p>
          <a:endParaRPr lang="es-EC" sz="1800"/>
        </a:p>
      </dgm:t>
    </dgm:pt>
    <dgm:pt modelId="{2E3FA536-4726-4058-AF40-694F1C498ABB}" type="sibTrans" cxnId="{4659AE53-F8AF-43B1-82A2-6918C42E05D4}">
      <dgm:prSet/>
      <dgm:spPr/>
      <dgm:t>
        <a:bodyPr/>
        <a:lstStyle/>
        <a:p>
          <a:endParaRPr lang="es-EC" sz="1800"/>
        </a:p>
      </dgm:t>
    </dgm:pt>
    <dgm:pt modelId="{6D6DA920-B680-4BEE-B430-97A378179EF3}">
      <dgm:prSet phldrT="[Texto]" custT="1"/>
      <dgm:spPr/>
      <dgm:t>
        <a:bodyPr/>
        <a:lstStyle/>
        <a:p>
          <a:r>
            <a:rPr lang="es-ES" sz="1800" dirty="0" smtClean="0"/>
            <a:t>Contribuirá a mejorar</a:t>
          </a:r>
          <a:endParaRPr lang="es-EC" sz="1800" dirty="0"/>
        </a:p>
      </dgm:t>
    </dgm:pt>
    <dgm:pt modelId="{4C0E6CC8-F84C-4A00-A0B2-01F710075222}" type="parTrans" cxnId="{E5A16E3C-7B61-4E24-8AF8-D8632223C8EB}">
      <dgm:prSet/>
      <dgm:spPr/>
      <dgm:t>
        <a:bodyPr/>
        <a:lstStyle/>
        <a:p>
          <a:endParaRPr lang="es-EC" sz="1800"/>
        </a:p>
      </dgm:t>
    </dgm:pt>
    <dgm:pt modelId="{26EBBD27-5CB2-4560-9CE3-36E478192498}" type="sibTrans" cxnId="{E5A16E3C-7B61-4E24-8AF8-D8632223C8EB}">
      <dgm:prSet/>
      <dgm:spPr/>
      <dgm:t>
        <a:bodyPr/>
        <a:lstStyle/>
        <a:p>
          <a:endParaRPr lang="es-EC" sz="1800"/>
        </a:p>
      </dgm:t>
    </dgm:pt>
    <dgm:pt modelId="{2410D94D-77F8-4D04-8542-08E444C27B6C}">
      <dgm:prSet phldrT="[Texto]" custT="1"/>
      <dgm:spPr/>
      <dgm:t>
        <a:bodyPr/>
        <a:lstStyle/>
        <a:p>
          <a:endParaRPr lang="es-EC" sz="1800" dirty="0" smtClean="0"/>
        </a:p>
        <a:p>
          <a:endParaRPr lang="es-EC" sz="1800" dirty="0" smtClean="0"/>
        </a:p>
        <a:p>
          <a:r>
            <a:rPr lang="es-EC" sz="1800" dirty="0" smtClean="0"/>
            <a:t>Comportamiento intercambio de gases pulmonares, frecuencia cardiaca y ácido láctico   </a:t>
          </a:r>
          <a:endParaRPr lang="es-EC" sz="1800" dirty="0"/>
        </a:p>
      </dgm:t>
    </dgm:pt>
    <dgm:pt modelId="{7CFB3EB4-15B3-4FAA-92D8-979AEE08F3FD}" type="parTrans" cxnId="{67431090-4413-4FFE-984C-9658D5E09B04}">
      <dgm:prSet/>
      <dgm:spPr/>
      <dgm:t>
        <a:bodyPr/>
        <a:lstStyle/>
        <a:p>
          <a:endParaRPr lang="es-EC" sz="1800"/>
        </a:p>
      </dgm:t>
    </dgm:pt>
    <dgm:pt modelId="{B4821365-B5A8-4E7A-8BA0-F7B03E3632CB}" type="sibTrans" cxnId="{67431090-4413-4FFE-984C-9658D5E09B04}">
      <dgm:prSet/>
      <dgm:spPr/>
      <dgm:t>
        <a:bodyPr/>
        <a:lstStyle/>
        <a:p>
          <a:endParaRPr lang="es-EC" sz="1800"/>
        </a:p>
      </dgm:t>
    </dgm:pt>
    <dgm:pt modelId="{A359D100-C59D-47D9-B6EF-791994C3629C}">
      <dgm:prSet phldrT="[Texto]" custT="1"/>
      <dgm:spPr/>
      <dgm:t>
        <a:bodyPr/>
        <a:lstStyle/>
        <a:p>
          <a:r>
            <a:rPr lang="es-EC" sz="1800" dirty="0" smtClean="0"/>
            <a:t>Determinar, analizar  y realizar la </a:t>
          </a:r>
          <a:r>
            <a:rPr lang="es-EC" sz="1800" dirty="0" err="1" smtClean="0"/>
            <a:t>coorrelación</a:t>
          </a:r>
          <a:r>
            <a:rPr lang="es-EC" sz="1800" dirty="0" smtClean="0"/>
            <a:t> </a:t>
          </a:r>
          <a:endParaRPr lang="es-EC" sz="1800" dirty="0"/>
        </a:p>
      </dgm:t>
    </dgm:pt>
    <dgm:pt modelId="{2F680FB1-AA4D-4F22-B851-621272E5422D}" type="parTrans" cxnId="{914C4DCF-46E1-4CB5-B18A-85713531AD4B}">
      <dgm:prSet/>
      <dgm:spPr/>
      <dgm:t>
        <a:bodyPr/>
        <a:lstStyle/>
        <a:p>
          <a:endParaRPr lang="es-EC" sz="1800"/>
        </a:p>
      </dgm:t>
    </dgm:pt>
    <dgm:pt modelId="{9B3D350E-68D8-4FF3-914B-5AE36F188FEB}" type="sibTrans" cxnId="{914C4DCF-46E1-4CB5-B18A-85713531AD4B}">
      <dgm:prSet/>
      <dgm:spPr/>
      <dgm:t>
        <a:bodyPr/>
        <a:lstStyle/>
        <a:p>
          <a:endParaRPr lang="es-EC" sz="1800"/>
        </a:p>
      </dgm:t>
    </dgm:pt>
    <dgm:pt modelId="{54F414E5-BB22-45C6-BF95-5C45943A8BD2}">
      <dgm:prSet phldrT="[Texto]" custT="1"/>
      <dgm:spPr/>
      <dgm:t>
        <a:bodyPr/>
        <a:lstStyle/>
        <a:p>
          <a:endParaRPr lang="es-EC" sz="1800" dirty="0"/>
        </a:p>
      </dgm:t>
    </dgm:pt>
    <dgm:pt modelId="{3162355A-FB4F-4D9E-B3FE-806B02CD8547}" type="parTrans" cxnId="{D0BE60B0-0E8D-4759-9D1B-B422EF2BB490}">
      <dgm:prSet/>
      <dgm:spPr/>
      <dgm:t>
        <a:bodyPr/>
        <a:lstStyle/>
        <a:p>
          <a:endParaRPr lang="es-EC"/>
        </a:p>
      </dgm:t>
    </dgm:pt>
    <dgm:pt modelId="{355E17F3-D60D-4EAC-AB21-AE21D2500EC0}" type="sibTrans" cxnId="{D0BE60B0-0E8D-4759-9D1B-B422EF2BB490}">
      <dgm:prSet/>
      <dgm:spPr/>
      <dgm:t>
        <a:bodyPr/>
        <a:lstStyle/>
        <a:p>
          <a:endParaRPr lang="es-EC"/>
        </a:p>
      </dgm:t>
    </dgm:pt>
    <dgm:pt modelId="{62EF7590-57F4-4258-AD76-A1A6AC0D2277}" type="pres">
      <dgm:prSet presAssocID="{8ACFD102-E480-4FC9-9555-5A4D3B6F37EC}" presName="cycleMatrixDiagram" presStyleCnt="0">
        <dgm:presLayoutVars>
          <dgm:chMax val="1"/>
          <dgm:dir/>
          <dgm:animLvl val="lvl"/>
          <dgm:resizeHandles val="exact"/>
        </dgm:presLayoutVars>
      </dgm:prSet>
      <dgm:spPr/>
      <dgm:t>
        <a:bodyPr/>
        <a:lstStyle/>
        <a:p>
          <a:endParaRPr lang="es-EC"/>
        </a:p>
      </dgm:t>
    </dgm:pt>
    <dgm:pt modelId="{B433995C-8237-4F74-9C58-AA8D51BD0A6E}" type="pres">
      <dgm:prSet presAssocID="{8ACFD102-E480-4FC9-9555-5A4D3B6F37EC}" presName="children" presStyleCnt="0"/>
      <dgm:spPr/>
    </dgm:pt>
    <dgm:pt modelId="{87C695FD-08D5-4681-9635-654D78153810}" type="pres">
      <dgm:prSet presAssocID="{8ACFD102-E480-4FC9-9555-5A4D3B6F37EC}" presName="child1group" presStyleCnt="0"/>
      <dgm:spPr/>
    </dgm:pt>
    <dgm:pt modelId="{9AC22099-590F-44B5-8014-9732AEF5F5A5}" type="pres">
      <dgm:prSet presAssocID="{8ACFD102-E480-4FC9-9555-5A4D3B6F37EC}" presName="child1" presStyleLbl="bgAcc1" presStyleIdx="0" presStyleCnt="4" custScaleX="109262" custScaleY="113920"/>
      <dgm:spPr/>
      <dgm:t>
        <a:bodyPr/>
        <a:lstStyle/>
        <a:p>
          <a:endParaRPr lang="es-EC"/>
        </a:p>
      </dgm:t>
    </dgm:pt>
    <dgm:pt modelId="{19DE4921-761D-40AD-89F5-5B184A8FC9FF}" type="pres">
      <dgm:prSet presAssocID="{8ACFD102-E480-4FC9-9555-5A4D3B6F37EC}" presName="child1Text" presStyleLbl="bgAcc1" presStyleIdx="0" presStyleCnt="4">
        <dgm:presLayoutVars>
          <dgm:bulletEnabled val="1"/>
        </dgm:presLayoutVars>
      </dgm:prSet>
      <dgm:spPr/>
      <dgm:t>
        <a:bodyPr/>
        <a:lstStyle/>
        <a:p>
          <a:endParaRPr lang="es-EC"/>
        </a:p>
      </dgm:t>
    </dgm:pt>
    <dgm:pt modelId="{20900368-1F2E-4610-863C-F7355D28239E}" type="pres">
      <dgm:prSet presAssocID="{8ACFD102-E480-4FC9-9555-5A4D3B6F37EC}" presName="child2group" presStyleCnt="0"/>
      <dgm:spPr/>
    </dgm:pt>
    <dgm:pt modelId="{D99A7EDA-F803-4F86-83D9-5B1AECFA72D5}" type="pres">
      <dgm:prSet presAssocID="{8ACFD102-E480-4FC9-9555-5A4D3B6F37EC}" presName="child2" presStyleLbl="bgAcc1" presStyleIdx="1" presStyleCnt="4"/>
      <dgm:spPr/>
      <dgm:t>
        <a:bodyPr/>
        <a:lstStyle/>
        <a:p>
          <a:endParaRPr lang="es-EC"/>
        </a:p>
      </dgm:t>
    </dgm:pt>
    <dgm:pt modelId="{3784DB4B-6970-4182-993E-390E09B3B357}" type="pres">
      <dgm:prSet presAssocID="{8ACFD102-E480-4FC9-9555-5A4D3B6F37EC}" presName="child2Text" presStyleLbl="bgAcc1" presStyleIdx="1" presStyleCnt="4">
        <dgm:presLayoutVars>
          <dgm:bulletEnabled val="1"/>
        </dgm:presLayoutVars>
      </dgm:prSet>
      <dgm:spPr/>
      <dgm:t>
        <a:bodyPr/>
        <a:lstStyle/>
        <a:p>
          <a:endParaRPr lang="es-EC"/>
        </a:p>
      </dgm:t>
    </dgm:pt>
    <dgm:pt modelId="{B10C3BBB-7E87-4C37-8787-3EC39558810B}" type="pres">
      <dgm:prSet presAssocID="{8ACFD102-E480-4FC9-9555-5A4D3B6F37EC}" presName="child3group" presStyleCnt="0"/>
      <dgm:spPr/>
    </dgm:pt>
    <dgm:pt modelId="{340F5F75-3811-42B9-A6AC-96FC4C52798A}" type="pres">
      <dgm:prSet presAssocID="{8ACFD102-E480-4FC9-9555-5A4D3B6F37EC}" presName="child3" presStyleLbl="bgAcc1" presStyleIdx="2" presStyleCnt="4" custScaleX="106332" custLinFactNeighborX="28494" custLinFactNeighborY="-13733"/>
      <dgm:spPr/>
      <dgm:t>
        <a:bodyPr/>
        <a:lstStyle/>
        <a:p>
          <a:endParaRPr lang="es-EC"/>
        </a:p>
      </dgm:t>
    </dgm:pt>
    <dgm:pt modelId="{C463A572-8837-43EA-8CBC-078C43B661AF}" type="pres">
      <dgm:prSet presAssocID="{8ACFD102-E480-4FC9-9555-5A4D3B6F37EC}" presName="child3Text" presStyleLbl="bgAcc1" presStyleIdx="2" presStyleCnt="4">
        <dgm:presLayoutVars>
          <dgm:bulletEnabled val="1"/>
        </dgm:presLayoutVars>
      </dgm:prSet>
      <dgm:spPr/>
      <dgm:t>
        <a:bodyPr/>
        <a:lstStyle/>
        <a:p>
          <a:endParaRPr lang="es-EC"/>
        </a:p>
      </dgm:t>
    </dgm:pt>
    <dgm:pt modelId="{CDFB385F-B518-4386-9887-AFE986528D4B}" type="pres">
      <dgm:prSet presAssocID="{8ACFD102-E480-4FC9-9555-5A4D3B6F37EC}" presName="child4group" presStyleCnt="0"/>
      <dgm:spPr/>
    </dgm:pt>
    <dgm:pt modelId="{B52CC52E-6649-4D04-9D9E-B4DF6D9EFC48}" type="pres">
      <dgm:prSet presAssocID="{8ACFD102-E480-4FC9-9555-5A4D3B6F37EC}" presName="child4" presStyleLbl="bgAcc1" presStyleIdx="3" presStyleCnt="4" custLinFactNeighborX="-19901" custLinFactNeighborY="-21732"/>
      <dgm:spPr/>
      <dgm:t>
        <a:bodyPr/>
        <a:lstStyle/>
        <a:p>
          <a:endParaRPr lang="es-EC"/>
        </a:p>
      </dgm:t>
    </dgm:pt>
    <dgm:pt modelId="{2BFEC11D-C6A4-4688-87B6-C8EC20BA10D0}" type="pres">
      <dgm:prSet presAssocID="{8ACFD102-E480-4FC9-9555-5A4D3B6F37EC}" presName="child4Text" presStyleLbl="bgAcc1" presStyleIdx="3" presStyleCnt="4">
        <dgm:presLayoutVars>
          <dgm:bulletEnabled val="1"/>
        </dgm:presLayoutVars>
      </dgm:prSet>
      <dgm:spPr/>
      <dgm:t>
        <a:bodyPr/>
        <a:lstStyle/>
        <a:p>
          <a:endParaRPr lang="es-EC"/>
        </a:p>
      </dgm:t>
    </dgm:pt>
    <dgm:pt modelId="{5249D3B3-06E5-494A-938B-AB791C2DA059}" type="pres">
      <dgm:prSet presAssocID="{8ACFD102-E480-4FC9-9555-5A4D3B6F37EC}" presName="childPlaceholder" presStyleCnt="0"/>
      <dgm:spPr/>
    </dgm:pt>
    <dgm:pt modelId="{41008AC0-5FDA-4297-87E4-F24AE00071F0}" type="pres">
      <dgm:prSet presAssocID="{8ACFD102-E480-4FC9-9555-5A4D3B6F37EC}" presName="circle" presStyleCnt="0"/>
      <dgm:spPr/>
    </dgm:pt>
    <dgm:pt modelId="{8AF5E4F7-B45E-4613-8C5F-43AB42300D29}" type="pres">
      <dgm:prSet presAssocID="{8ACFD102-E480-4FC9-9555-5A4D3B6F37EC}" presName="quadrant1" presStyleLbl="node1" presStyleIdx="0" presStyleCnt="4" custScaleX="123412" custLinFactNeighborX="0" custLinFactNeighborY="330">
        <dgm:presLayoutVars>
          <dgm:chMax val="1"/>
          <dgm:bulletEnabled val="1"/>
        </dgm:presLayoutVars>
      </dgm:prSet>
      <dgm:spPr/>
      <dgm:t>
        <a:bodyPr/>
        <a:lstStyle/>
        <a:p>
          <a:endParaRPr lang="es-EC"/>
        </a:p>
      </dgm:t>
    </dgm:pt>
    <dgm:pt modelId="{2C9B5962-37B8-40F8-A570-AB3158CFE06E}" type="pres">
      <dgm:prSet presAssocID="{8ACFD102-E480-4FC9-9555-5A4D3B6F37EC}" presName="quadrant2" presStyleLbl="node1" presStyleIdx="1" presStyleCnt="4" custScaleX="116651" custLinFactNeighborX="13194" custLinFactNeighborY="330">
        <dgm:presLayoutVars>
          <dgm:chMax val="1"/>
          <dgm:bulletEnabled val="1"/>
        </dgm:presLayoutVars>
      </dgm:prSet>
      <dgm:spPr/>
      <dgm:t>
        <a:bodyPr/>
        <a:lstStyle/>
        <a:p>
          <a:endParaRPr lang="es-EC"/>
        </a:p>
      </dgm:t>
    </dgm:pt>
    <dgm:pt modelId="{EF98D917-84CC-4550-9BB1-1AD13FE1FE0A}" type="pres">
      <dgm:prSet presAssocID="{8ACFD102-E480-4FC9-9555-5A4D3B6F37EC}" presName="quadrant3" presStyleLbl="node1" presStyleIdx="2" presStyleCnt="4" custScaleX="119823" custLinFactNeighborX="13194" custLinFactNeighborY="-831">
        <dgm:presLayoutVars>
          <dgm:chMax val="1"/>
          <dgm:bulletEnabled val="1"/>
        </dgm:presLayoutVars>
      </dgm:prSet>
      <dgm:spPr/>
      <dgm:t>
        <a:bodyPr/>
        <a:lstStyle/>
        <a:p>
          <a:endParaRPr lang="es-EC"/>
        </a:p>
      </dgm:t>
    </dgm:pt>
    <dgm:pt modelId="{50C6415E-A529-4D29-92C1-61EF77848854}" type="pres">
      <dgm:prSet presAssocID="{8ACFD102-E480-4FC9-9555-5A4D3B6F37EC}" presName="quadrant4" presStyleLbl="node1" presStyleIdx="3" presStyleCnt="4" custScaleX="117736" custScaleY="101663" custLinFactNeighborX="-2838" custLinFactNeighborY="0">
        <dgm:presLayoutVars>
          <dgm:chMax val="1"/>
          <dgm:bulletEnabled val="1"/>
        </dgm:presLayoutVars>
      </dgm:prSet>
      <dgm:spPr/>
      <dgm:t>
        <a:bodyPr/>
        <a:lstStyle/>
        <a:p>
          <a:endParaRPr lang="es-EC"/>
        </a:p>
      </dgm:t>
    </dgm:pt>
    <dgm:pt modelId="{20F8EBAB-4ABD-4EB5-8467-DB01FE0EFB33}" type="pres">
      <dgm:prSet presAssocID="{8ACFD102-E480-4FC9-9555-5A4D3B6F37EC}" presName="quadrantPlaceholder" presStyleCnt="0"/>
      <dgm:spPr/>
    </dgm:pt>
    <dgm:pt modelId="{3F023F10-9F78-46A6-9BD1-2D10FE0DD593}" type="pres">
      <dgm:prSet presAssocID="{8ACFD102-E480-4FC9-9555-5A4D3B6F37EC}" presName="center1" presStyleLbl="fgShp" presStyleIdx="0" presStyleCnt="2" custAng="199297" custLinFactNeighborX="19421" custLinFactNeighborY="5235"/>
      <dgm:spPr/>
    </dgm:pt>
    <dgm:pt modelId="{F7A2D23F-4B0D-4CA2-91AD-1CE4A984EE01}" type="pres">
      <dgm:prSet presAssocID="{8ACFD102-E480-4FC9-9555-5A4D3B6F37EC}" presName="center2" presStyleLbl="fgShp" presStyleIdx="1" presStyleCnt="2" custLinFactNeighborX="19420" custLinFactNeighborY="6155"/>
      <dgm:spPr/>
    </dgm:pt>
  </dgm:ptLst>
  <dgm:cxnLst>
    <dgm:cxn modelId="{8562C4FC-DBCA-4CA4-A3E3-28E968C60F28}" srcId="{BB67B9ED-EC24-494E-A41E-2BC8D258C4EA}" destId="{A5FAE3D3-9231-4438-893E-C3A237E9DDCF}" srcOrd="0" destOrd="0" parTransId="{98936436-FFDB-42E5-825B-9E63A4E01828}" sibTransId="{CC7CCAEE-A8CB-475C-807B-E3DC7388875F}"/>
    <dgm:cxn modelId="{6E08739C-6B01-4302-A1ED-545A3F7FC9E8}" srcId="{8ACFD102-E480-4FC9-9555-5A4D3B6F37EC}" destId="{BB67B9ED-EC24-494E-A41E-2BC8D258C4EA}" srcOrd="0" destOrd="0" parTransId="{E07DFEBA-CFD1-48E9-B37A-C3B2BA9E6D8F}" sibTransId="{ECF1AF42-F81B-4DD5-9BAE-4F11559E0A10}"/>
    <dgm:cxn modelId="{208A82EE-2835-4FCD-B46B-C475904427B4}" type="presOf" srcId="{2410D94D-77F8-4D04-8542-08E444C27B6C}" destId="{50C6415E-A529-4D29-92C1-61EF77848854}" srcOrd="0" destOrd="0" presId="urn:microsoft.com/office/officeart/2005/8/layout/cycle4"/>
    <dgm:cxn modelId="{EF3A50D5-2F8C-421E-B708-BF11CBA8C643}" type="presOf" srcId="{7345300B-A4CF-41D5-98CD-56033753F513}" destId="{EF98D917-84CC-4550-9BB1-1AD13FE1FE0A}" srcOrd="0" destOrd="0" presId="urn:microsoft.com/office/officeart/2005/8/layout/cycle4"/>
    <dgm:cxn modelId="{753F0615-89AE-412E-8288-87C24A062077}" type="presOf" srcId="{A5FAE3D3-9231-4438-893E-C3A237E9DDCF}" destId="{9AC22099-590F-44B5-8014-9732AEF5F5A5}" srcOrd="0" destOrd="0" presId="urn:microsoft.com/office/officeart/2005/8/layout/cycle4"/>
    <dgm:cxn modelId="{A9C3C40E-D142-4833-A0DE-282D9CD3DF63}" type="presOf" srcId="{54F414E5-BB22-45C6-BF95-5C45943A8BD2}" destId="{D99A7EDA-F803-4F86-83D9-5B1AECFA72D5}" srcOrd="0" destOrd="0" presId="urn:microsoft.com/office/officeart/2005/8/layout/cycle4"/>
    <dgm:cxn modelId="{914C4DCF-46E1-4CB5-B18A-85713531AD4B}" srcId="{2410D94D-77F8-4D04-8542-08E444C27B6C}" destId="{A359D100-C59D-47D9-B6EF-791994C3629C}" srcOrd="0" destOrd="0" parTransId="{2F680FB1-AA4D-4F22-B851-621272E5422D}" sibTransId="{9B3D350E-68D8-4FF3-914B-5AE36F188FEB}"/>
    <dgm:cxn modelId="{E5A16E3C-7B61-4E24-8AF8-D8632223C8EB}" srcId="{7345300B-A4CF-41D5-98CD-56033753F513}" destId="{6D6DA920-B680-4BEE-B430-97A378179EF3}" srcOrd="0" destOrd="0" parTransId="{4C0E6CC8-F84C-4A00-A0B2-01F710075222}" sibTransId="{26EBBD27-5CB2-4560-9CE3-36E478192498}"/>
    <dgm:cxn modelId="{D5CDB7D0-579B-4FF0-B63F-88FDC8391665}" type="presOf" srcId="{8ACFD102-E480-4FC9-9555-5A4D3B6F37EC}" destId="{62EF7590-57F4-4258-AD76-A1A6AC0D2277}" srcOrd="0" destOrd="0" presId="urn:microsoft.com/office/officeart/2005/8/layout/cycle4"/>
    <dgm:cxn modelId="{79FDD399-F801-449D-A219-5D2D3281C322}" type="presOf" srcId="{EFE25954-F8EE-48CF-AAC1-C47DACA017F5}" destId="{D99A7EDA-F803-4F86-83D9-5B1AECFA72D5}" srcOrd="0" destOrd="1" presId="urn:microsoft.com/office/officeart/2005/8/layout/cycle4"/>
    <dgm:cxn modelId="{4659AE53-F8AF-43B1-82A2-6918C42E05D4}" srcId="{8ACFD102-E480-4FC9-9555-5A4D3B6F37EC}" destId="{7345300B-A4CF-41D5-98CD-56033753F513}" srcOrd="2" destOrd="0" parTransId="{DD4BB3F1-B122-4128-A82F-B4083E061F39}" sibTransId="{2E3FA536-4726-4058-AF40-694F1C498ABB}"/>
    <dgm:cxn modelId="{FC4780DD-F5A2-4F2C-BC1B-3154DBDEDA5D}" type="presOf" srcId="{54F414E5-BB22-45C6-BF95-5C45943A8BD2}" destId="{3784DB4B-6970-4182-993E-390E09B3B357}" srcOrd="1" destOrd="0" presId="urn:microsoft.com/office/officeart/2005/8/layout/cycle4"/>
    <dgm:cxn modelId="{73DFC849-B3CC-4CF3-BF72-DC09143D198B}" type="presOf" srcId="{6D6DA920-B680-4BEE-B430-97A378179EF3}" destId="{C463A572-8837-43EA-8CBC-078C43B661AF}" srcOrd="1" destOrd="0" presId="urn:microsoft.com/office/officeart/2005/8/layout/cycle4"/>
    <dgm:cxn modelId="{D0BE60B0-0E8D-4759-9D1B-B422EF2BB490}" srcId="{25EB5016-8D12-4197-91AE-D791C40804BC}" destId="{54F414E5-BB22-45C6-BF95-5C45943A8BD2}" srcOrd="0" destOrd="0" parTransId="{3162355A-FB4F-4D9E-B3FE-806B02CD8547}" sibTransId="{355E17F3-D60D-4EAC-AB21-AE21D2500EC0}"/>
    <dgm:cxn modelId="{7DDD03EF-7450-419B-8FF4-41A345DB2D7B}" type="presOf" srcId="{BB67B9ED-EC24-494E-A41E-2BC8D258C4EA}" destId="{8AF5E4F7-B45E-4613-8C5F-43AB42300D29}" srcOrd="0" destOrd="0" presId="urn:microsoft.com/office/officeart/2005/8/layout/cycle4"/>
    <dgm:cxn modelId="{6F7F500C-DB90-4A0F-8419-04AF42D4165C}" type="presOf" srcId="{EFE25954-F8EE-48CF-AAC1-C47DACA017F5}" destId="{3784DB4B-6970-4182-993E-390E09B3B357}" srcOrd="1" destOrd="1" presId="urn:microsoft.com/office/officeart/2005/8/layout/cycle4"/>
    <dgm:cxn modelId="{2F49871F-EAA2-45BA-BD66-A75BAD52C18A}" srcId="{25EB5016-8D12-4197-91AE-D791C40804BC}" destId="{EFE25954-F8EE-48CF-AAC1-C47DACA017F5}" srcOrd="1" destOrd="0" parTransId="{DDE69D4F-5448-4A18-A616-D7F9385DAF05}" sibTransId="{2978F79A-379E-43CA-8617-C2642842C3C4}"/>
    <dgm:cxn modelId="{67431090-4413-4FFE-984C-9658D5E09B04}" srcId="{8ACFD102-E480-4FC9-9555-5A4D3B6F37EC}" destId="{2410D94D-77F8-4D04-8542-08E444C27B6C}" srcOrd="3" destOrd="0" parTransId="{7CFB3EB4-15B3-4FAA-92D8-979AEE08F3FD}" sibTransId="{B4821365-B5A8-4E7A-8BA0-F7B03E3632CB}"/>
    <dgm:cxn modelId="{1B479904-FC9C-46D3-8604-86A1BA458DD0}" type="presOf" srcId="{6D6DA920-B680-4BEE-B430-97A378179EF3}" destId="{340F5F75-3811-42B9-A6AC-96FC4C52798A}" srcOrd="0" destOrd="0" presId="urn:microsoft.com/office/officeart/2005/8/layout/cycle4"/>
    <dgm:cxn modelId="{B2DBF155-BB3B-4CA5-9EAE-7EF734A9EA5E}" type="presOf" srcId="{A359D100-C59D-47D9-B6EF-791994C3629C}" destId="{B52CC52E-6649-4D04-9D9E-B4DF6D9EFC48}" srcOrd="0" destOrd="0" presId="urn:microsoft.com/office/officeart/2005/8/layout/cycle4"/>
    <dgm:cxn modelId="{D2FB885D-56FC-469E-A208-7D68BA8E78E5}" type="presOf" srcId="{25EB5016-8D12-4197-91AE-D791C40804BC}" destId="{2C9B5962-37B8-40F8-A570-AB3158CFE06E}" srcOrd="0" destOrd="0" presId="urn:microsoft.com/office/officeart/2005/8/layout/cycle4"/>
    <dgm:cxn modelId="{0D162F3B-631A-4372-B6A5-C70AE62A4A2E}" type="presOf" srcId="{A5FAE3D3-9231-4438-893E-C3A237E9DDCF}" destId="{19DE4921-761D-40AD-89F5-5B184A8FC9FF}" srcOrd="1" destOrd="0" presId="urn:microsoft.com/office/officeart/2005/8/layout/cycle4"/>
    <dgm:cxn modelId="{80D580C6-16F8-4AF4-9DEE-C13ABE6FE025}" srcId="{8ACFD102-E480-4FC9-9555-5A4D3B6F37EC}" destId="{25EB5016-8D12-4197-91AE-D791C40804BC}" srcOrd="1" destOrd="0" parTransId="{0FFAD0C1-2CBE-4B68-BB26-1969C101783A}" sibTransId="{25964A67-DD7D-4B19-AA16-E8CCADB8F39F}"/>
    <dgm:cxn modelId="{05236C43-EC51-472E-9C8E-833E2FC2AF81}" type="presOf" srcId="{A359D100-C59D-47D9-B6EF-791994C3629C}" destId="{2BFEC11D-C6A4-4688-87B6-C8EC20BA10D0}" srcOrd="1" destOrd="0" presId="urn:microsoft.com/office/officeart/2005/8/layout/cycle4"/>
    <dgm:cxn modelId="{B9DA0005-52BF-40F4-8664-27719F5D13A6}" type="presParOf" srcId="{62EF7590-57F4-4258-AD76-A1A6AC0D2277}" destId="{B433995C-8237-4F74-9C58-AA8D51BD0A6E}" srcOrd="0" destOrd="0" presId="urn:microsoft.com/office/officeart/2005/8/layout/cycle4"/>
    <dgm:cxn modelId="{5C32766C-CB7A-4F17-BD6C-DBA4F64676DA}" type="presParOf" srcId="{B433995C-8237-4F74-9C58-AA8D51BD0A6E}" destId="{87C695FD-08D5-4681-9635-654D78153810}" srcOrd="0" destOrd="0" presId="urn:microsoft.com/office/officeart/2005/8/layout/cycle4"/>
    <dgm:cxn modelId="{0FEA7FFE-98A7-4665-8326-58CFDEA503CC}" type="presParOf" srcId="{87C695FD-08D5-4681-9635-654D78153810}" destId="{9AC22099-590F-44B5-8014-9732AEF5F5A5}" srcOrd="0" destOrd="0" presId="urn:microsoft.com/office/officeart/2005/8/layout/cycle4"/>
    <dgm:cxn modelId="{B1D1305D-FC6C-43FD-B8F5-CF68BCB42ECF}" type="presParOf" srcId="{87C695FD-08D5-4681-9635-654D78153810}" destId="{19DE4921-761D-40AD-89F5-5B184A8FC9FF}" srcOrd="1" destOrd="0" presId="urn:microsoft.com/office/officeart/2005/8/layout/cycle4"/>
    <dgm:cxn modelId="{D78CD911-595D-41CF-BDE1-B2683DE71770}" type="presParOf" srcId="{B433995C-8237-4F74-9C58-AA8D51BD0A6E}" destId="{20900368-1F2E-4610-863C-F7355D28239E}" srcOrd="1" destOrd="0" presId="urn:microsoft.com/office/officeart/2005/8/layout/cycle4"/>
    <dgm:cxn modelId="{83F04C31-05EF-40F8-87C3-CA57C1BC47BB}" type="presParOf" srcId="{20900368-1F2E-4610-863C-F7355D28239E}" destId="{D99A7EDA-F803-4F86-83D9-5B1AECFA72D5}" srcOrd="0" destOrd="0" presId="urn:microsoft.com/office/officeart/2005/8/layout/cycle4"/>
    <dgm:cxn modelId="{B807803E-F5DE-4A19-ADDC-BD75D4D7610E}" type="presParOf" srcId="{20900368-1F2E-4610-863C-F7355D28239E}" destId="{3784DB4B-6970-4182-993E-390E09B3B357}" srcOrd="1" destOrd="0" presId="urn:microsoft.com/office/officeart/2005/8/layout/cycle4"/>
    <dgm:cxn modelId="{C2F99062-70CA-4028-9148-53D754C99452}" type="presParOf" srcId="{B433995C-8237-4F74-9C58-AA8D51BD0A6E}" destId="{B10C3BBB-7E87-4C37-8787-3EC39558810B}" srcOrd="2" destOrd="0" presId="urn:microsoft.com/office/officeart/2005/8/layout/cycle4"/>
    <dgm:cxn modelId="{785827CF-F7FB-450C-B2EE-2F4E5CBFFAC0}" type="presParOf" srcId="{B10C3BBB-7E87-4C37-8787-3EC39558810B}" destId="{340F5F75-3811-42B9-A6AC-96FC4C52798A}" srcOrd="0" destOrd="0" presId="urn:microsoft.com/office/officeart/2005/8/layout/cycle4"/>
    <dgm:cxn modelId="{B9FD2FD8-59D6-4328-B451-20F37937BBD6}" type="presParOf" srcId="{B10C3BBB-7E87-4C37-8787-3EC39558810B}" destId="{C463A572-8837-43EA-8CBC-078C43B661AF}" srcOrd="1" destOrd="0" presId="urn:microsoft.com/office/officeart/2005/8/layout/cycle4"/>
    <dgm:cxn modelId="{18452074-0035-42FC-AF0B-5189750819C7}" type="presParOf" srcId="{B433995C-8237-4F74-9C58-AA8D51BD0A6E}" destId="{CDFB385F-B518-4386-9887-AFE986528D4B}" srcOrd="3" destOrd="0" presId="urn:microsoft.com/office/officeart/2005/8/layout/cycle4"/>
    <dgm:cxn modelId="{D0D1BA40-BCC7-46C8-B3A1-C9F32662A2C2}" type="presParOf" srcId="{CDFB385F-B518-4386-9887-AFE986528D4B}" destId="{B52CC52E-6649-4D04-9D9E-B4DF6D9EFC48}" srcOrd="0" destOrd="0" presId="urn:microsoft.com/office/officeart/2005/8/layout/cycle4"/>
    <dgm:cxn modelId="{FA477544-1355-4ECB-9AEA-F5C12739104C}" type="presParOf" srcId="{CDFB385F-B518-4386-9887-AFE986528D4B}" destId="{2BFEC11D-C6A4-4688-87B6-C8EC20BA10D0}" srcOrd="1" destOrd="0" presId="urn:microsoft.com/office/officeart/2005/8/layout/cycle4"/>
    <dgm:cxn modelId="{0E0F17A0-3D20-44C7-BCEF-C532228F0551}" type="presParOf" srcId="{B433995C-8237-4F74-9C58-AA8D51BD0A6E}" destId="{5249D3B3-06E5-494A-938B-AB791C2DA059}" srcOrd="4" destOrd="0" presId="urn:microsoft.com/office/officeart/2005/8/layout/cycle4"/>
    <dgm:cxn modelId="{8EE1B1A7-3F84-4634-958C-80E3E28F38DB}" type="presParOf" srcId="{62EF7590-57F4-4258-AD76-A1A6AC0D2277}" destId="{41008AC0-5FDA-4297-87E4-F24AE00071F0}" srcOrd="1" destOrd="0" presId="urn:microsoft.com/office/officeart/2005/8/layout/cycle4"/>
    <dgm:cxn modelId="{A1BBBB39-F12C-4663-866D-F2E9E5B76210}" type="presParOf" srcId="{41008AC0-5FDA-4297-87E4-F24AE00071F0}" destId="{8AF5E4F7-B45E-4613-8C5F-43AB42300D29}" srcOrd="0" destOrd="0" presId="urn:microsoft.com/office/officeart/2005/8/layout/cycle4"/>
    <dgm:cxn modelId="{18CAFC25-CE48-4C27-9861-46FBB7CDB453}" type="presParOf" srcId="{41008AC0-5FDA-4297-87E4-F24AE00071F0}" destId="{2C9B5962-37B8-40F8-A570-AB3158CFE06E}" srcOrd="1" destOrd="0" presId="urn:microsoft.com/office/officeart/2005/8/layout/cycle4"/>
    <dgm:cxn modelId="{93557F4C-01E8-4998-837F-E997F6292AD2}" type="presParOf" srcId="{41008AC0-5FDA-4297-87E4-F24AE00071F0}" destId="{EF98D917-84CC-4550-9BB1-1AD13FE1FE0A}" srcOrd="2" destOrd="0" presId="urn:microsoft.com/office/officeart/2005/8/layout/cycle4"/>
    <dgm:cxn modelId="{8ACC9F9C-2A1F-4E0C-8ED5-F0BC92043DEB}" type="presParOf" srcId="{41008AC0-5FDA-4297-87E4-F24AE00071F0}" destId="{50C6415E-A529-4D29-92C1-61EF77848854}" srcOrd="3" destOrd="0" presId="urn:microsoft.com/office/officeart/2005/8/layout/cycle4"/>
    <dgm:cxn modelId="{D53E1671-50F6-437A-9A32-A7913312B78D}" type="presParOf" srcId="{41008AC0-5FDA-4297-87E4-F24AE00071F0}" destId="{20F8EBAB-4ABD-4EB5-8467-DB01FE0EFB33}" srcOrd="4" destOrd="0" presId="urn:microsoft.com/office/officeart/2005/8/layout/cycle4"/>
    <dgm:cxn modelId="{34384145-B753-437D-90AD-7A32AEC59A70}" type="presParOf" srcId="{62EF7590-57F4-4258-AD76-A1A6AC0D2277}" destId="{3F023F10-9F78-46A6-9BD1-2D10FE0DD593}" srcOrd="2" destOrd="0" presId="urn:microsoft.com/office/officeart/2005/8/layout/cycle4"/>
    <dgm:cxn modelId="{6B0E6A14-6C13-424F-A8B1-C47294B67E97}" type="presParOf" srcId="{62EF7590-57F4-4258-AD76-A1A6AC0D2277}" destId="{F7A2D23F-4B0D-4CA2-91AD-1CE4A984EE0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0B58A9-71C4-46E1-A122-013B7991D7E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C"/>
        </a:p>
      </dgm:t>
    </dgm:pt>
    <dgm:pt modelId="{C6DA31EF-AE77-4D98-A788-32DEFB714559}">
      <dgm:prSet phldrT="[Texto]"/>
      <dgm:spPr/>
      <dgm:t>
        <a:bodyPr/>
        <a:lstStyle/>
        <a:p>
          <a:r>
            <a:rPr lang="es-ES" dirty="0" smtClean="0"/>
            <a:t>Crear una base de datos sobre el comportamiento del intercambio de gases pulmonares, la frecuencia cardiaca y el ácido láctico</a:t>
          </a:r>
          <a:endParaRPr lang="es-EC" dirty="0"/>
        </a:p>
      </dgm:t>
    </dgm:pt>
    <dgm:pt modelId="{0D5217DD-2578-4B90-9CEB-215B71F37D30}" type="parTrans" cxnId="{C199697E-9CD8-488E-819D-CCB998173FA0}">
      <dgm:prSet/>
      <dgm:spPr/>
      <dgm:t>
        <a:bodyPr/>
        <a:lstStyle/>
        <a:p>
          <a:endParaRPr lang="es-EC"/>
        </a:p>
      </dgm:t>
    </dgm:pt>
    <dgm:pt modelId="{9B02447F-AA8F-4EAD-B1DF-1C309F5D4F98}" type="sibTrans" cxnId="{C199697E-9CD8-488E-819D-CCB998173FA0}">
      <dgm:prSet/>
      <dgm:spPr/>
      <dgm:t>
        <a:bodyPr/>
        <a:lstStyle/>
        <a:p>
          <a:endParaRPr lang="es-EC"/>
        </a:p>
      </dgm:t>
    </dgm:pt>
    <dgm:pt modelId="{C9A59C55-BD39-4676-AE55-8C1141A15A97}">
      <dgm:prSet phldrT="[Texto]"/>
      <dgm:spPr/>
      <dgm:t>
        <a:bodyPr/>
        <a:lstStyle/>
        <a:p>
          <a:r>
            <a:rPr lang="es-EC" b="0" dirty="0" smtClean="0"/>
            <a:t>Control del entrenamiento deportivo mediante el empleo de nuevas y actuales tecnologías.</a:t>
          </a:r>
          <a:endParaRPr lang="es-EC" dirty="0"/>
        </a:p>
      </dgm:t>
    </dgm:pt>
    <dgm:pt modelId="{B1CEC2B7-D9FD-4AB5-AC82-B268EF24151C}" type="parTrans" cxnId="{66C47B5D-870F-41D8-9DEF-1D712DA5CAF0}">
      <dgm:prSet/>
      <dgm:spPr/>
      <dgm:t>
        <a:bodyPr/>
        <a:lstStyle/>
        <a:p>
          <a:endParaRPr lang="es-EC"/>
        </a:p>
      </dgm:t>
    </dgm:pt>
    <dgm:pt modelId="{AD19007A-AF3A-41BA-A21D-B409B4509EAD}" type="sibTrans" cxnId="{66C47B5D-870F-41D8-9DEF-1D712DA5CAF0}">
      <dgm:prSet/>
      <dgm:spPr/>
      <dgm:t>
        <a:bodyPr/>
        <a:lstStyle/>
        <a:p>
          <a:endParaRPr lang="es-EC"/>
        </a:p>
      </dgm:t>
    </dgm:pt>
    <dgm:pt modelId="{F6F64678-1A15-4522-8E68-2344DF585ACA}">
      <dgm:prSet phldrT="[Texto]"/>
      <dgm:spPr/>
      <dgm:t>
        <a:bodyPr/>
        <a:lstStyle/>
        <a:p>
          <a:r>
            <a:rPr lang="es-ES" dirty="0" smtClean="0"/>
            <a:t>Datos que podrán ser usados por los entrenadores para aplicar el principio de individualización del entrenamiento</a:t>
          </a:r>
          <a:endParaRPr lang="es-EC" dirty="0"/>
        </a:p>
      </dgm:t>
    </dgm:pt>
    <dgm:pt modelId="{70F567B0-EB12-4B33-83F9-32F6EB978CBE}" type="parTrans" cxnId="{EDD93216-00AE-4AD9-AAF6-536C324616C6}">
      <dgm:prSet/>
      <dgm:spPr/>
      <dgm:t>
        <a:bodyPr/>
        <a:lstStyle/>
        <a:p>
          <a:endParaRPr lang="es-EC"/>
        </a:p>
      </dgm:t>
    </dgm:pt>
    <dgm:pt modelId="{94A1C725-8F15-4461-9FFA-21F7BF45008B}" type="sibTrans" cxnId="{EDD93216-00AE-4AD9-AAF6-536C324616C6}">
      <dgm:prSet/>
      <dgm:spPr/>
      <dgm:t>
        <a:bodyPr/>
        <a:lstStyle/>
        <a:p>
          <a:endParaRPr lang="es-EC"/>
        </a:p>
      </dgm:t>
    </dgm:pt>
    <dgm:pt modelId="{3D5AF34F-14B1-4471-9F13-6BBA6203A7D9}">
      <dgm:prSet phldrT="[Texto]"/>
      <dgm:spPr/>
      <dgm:t>
        <a:bodyPr/>
        <a:lstStyle/>
        <a:p>
          <a:r>
            <a:rPr lang="es-ES" dirty="0" smtClean="0"/>
            <a:t>Establecer un modelo de resultados fisiológicos de los deportista pentatletas que servirán de base para que los entrenadores capten nuevos talentos deportivos </a:t>
          </a:r>
          <a:endParaRPr lang="es-EC" dirty="0"/>
        </a:p>
      </dgm:t>
    </dgm:pt>
    <dgm:pt modelId="{9F61BCCB-E9D9-4C85-B7A4-0899C3362D44}" type="parTrans" cxnId="{D2AC18D0-195B-4D98-8465-8CA976361E8C}">
      <dgm:prSet/>
      <dgm:spPr/>
      <dgm:t>
        <a:bodyPr/>
        <a:lstStyle/>
        <a:p>
          <a:endParaRPr lang="es-EC"/>
        </a:p>
      </dgm:t>
    </dgm:pt>
    <dgm:pt modelId="{A5461314-1608-4E7F-B232-A126F5D98A18}" type="sibTrans" cxnId="{D2AC18D0-195B-4D98-8465-8CA976361E8C}">
      <dgm:prSet/>
      <dgm:spPr/>
      <dgm:t>
        <a:bodyPr/>
        <a:lstStyle/>
        <a:p>
          <a:endParaRPr lang="es-EC"/>
        </a:p>
      </dgm:t>
    </dgm:pt>
    <dgm:pt modelId="{87F111EB-171D-4A69-B9E9-BA5A9B3B154C}" type="pres">
      <dgm:prSet presAssocID="{CD0B58A9-71C4-46E1-A122-013B7991D7E3}" presName="diagram" presStyleCnt="0">
        <dgm:presLayoutVars>
          <dgm:dir/>
          <dgm:resizeHandles val="exact"/>
        </dgm:presLayoutVars>
      </dgm:prSet>
      <dgm:spPr/>
      <dgm:t>
        <a:bodyPr/>
        <a:lstStyle/>
        <a:p>
          <a:endParaRPr lang="es-EC"/>
        </a:p>
      </dgm:t>
    </dgm:pt>
    <dgm:pt modelId="{DDA89E04-6EE9-4D3A-A21D-544A87E2E364}" type="pres">
      <dgm:prSet presAssocID="{C6DA31EF-AE77-4D98-A788-32DEFB714559}" presName="node" presStyleLbl="node1" presStyleIdx="0" presStyleCnt="4">
        <dgm:presLayoutVars>
          <dgm:bulletEnabled val="1"/>
        </dgm:presLayoutVars>
      </dgm:prSet>
      <dgm:spPr/>
      <dgm:t>
        <a:bodyPr/>
        <a:lstStyle/>
        <a:p>
          <a:endParaRPr lang="es-EC"/>
        </a:p>
      </dgm:t>
    </dgm:pt>
    <dgm:pt modelId="{CE5041D8-0B32-42D8-956F-9455DF0CC862}" type="pres">
      <dgm:prSet presAssocID="{9B02447F-AA8F-4EAD-B1DF-1C309F5D4F98}" presName="sibTrans" presStyleCnt="0"/>
      <dgm:spPr/>
    </dgm:pt>
    <dgm:pt modelId="{DC85E7FB-3BF9-4FA0-905D-1B6FBD84A9BB}" type="pres">
      <dgm:prSet presAssocID="{C9A59C55-BD39-4676-AE55-8C1141A15A97}" presName="node" presStyleLbl="node1" presStyleIdx="1" presStyleCnt="4">
        <dgm:presLayoutVars>
          <dgm:bulletEnabled val="1"/>
        </dgm:presLayoutVars>
      </dgm:prSet>
      <dgm:spPr/>
      <dgm:t>
        <a:bodyPr/>
        <a:lstStyle/>
        <a:p>
          <a:endParaRPr lang="es-EC"/>
        </a:p>
      </dgm:t>
    </dgm:pt>
    <dgm:pt modelId="{E7424EA0-47C0-4AEA-8518-A1C29D2E210B}" type="pres">
      <dgm:prSet presAssocID="{AD19007A-AF3A-41BA-A21D-B409B4509EAD}" presName="sibTrans" presStyleCnt="0"/>
      <dgm:spPr/>
    </dgm:pt>
    <dgm:pt modelId="{E9B61109-9FFA-4A93-8A87-C56198887365}" type="pres">
      <dgm:prSet presAssocID="{F6F64678-1A15-4522-8E68-2344DF585ACA}" presName="node" presStyleLbl="node1" presStyleIdx="2" presStyleCnt="4">
        <dgm:presLayoutVars>
          <dgm:bulletEnabled val="1"/>
        </dgm:presLayoutVars>
      </dgm:prSet>
      <dgm:spPr/>
      <dgm:t>
        <a:bodyPr/>
        <a:lstStyle/>
        <a:p>
          <a:endParaRPr lang="es-EC"/>
        </a:p>
      </dgm:t>
    </dgm:pt>
    <dgm:pt modelId="{CA48CFE9-5BA8-493B-A4B2-0FA1DA2BC1BF}" type="pres">
      <dgm:prSet presAssocID="{94A1C725-8F15-4461-9FFA-21F7BF45008B}" presName="sibTrans" presStyleCnt="0"/>
      <dgm:spPr/>
    </dgm:pt>
    <dgm:pt modelId="{F78542DD-53C1-4BF1-9382-2AE437E756BA}" type="pres">
      <dgm:prSet presAssocID="{3D5AF34F-14B1-4471-9F13-6BBA6203A7D9}" presName="node" presStyleLbl="node1" presStyleIdx="3" presStyleCnt="4">
        <dgm:presLayoutVars>
          <dgm:bulletEnabled val="1"/>
        </dgm:presLayoutVars>
      </dgm:prSet>
      <dgm:spPr/>
      <dgm:t>
        <a:bodyPr/>
        <a:lstStyle/>
        <a:p>
          <a:endParaRPr lang="es-EC"/>
        </a:p>
      </dgm:t>
    </dgm:pt>
  </dgm:ptLst>
  <dgm:cxnLst>
    <dgm:cxn modelId="{D2AC18D0-195B-4D98-8465-8CA976361E8C}" srcId="{CD0B58A9-71C4-46E1-A122-013B7991D7E3}" destId="{3D5AF34F-14B1-4471-9F13-6BBA6203A7D9}" srcOrd="3" destOrd="0" parTransId="{9F61BCCB-E9D9-4C85-B7A4-0899C3362D44}" sibTransId="{A5461314-1608-4E7F-B232-A126F5D98A18}"/>
    <dgm:cxn modelId="{C32D0E44-E240-4982-A5A5-B26BF49348B1}" type="presOf" srcId="{CD0B58A9-71C4-46E1-A122-013B7991D7E3}" destId="{87F111EB-171D-4A69-B9E9-BA5A9B3B154C}" srcOrd="0" destOrd="0" presId="urn:microsoft.com/office/officeart/2005/8/layout/default"/>
    <dgm:cxn modelId="{69294F59-9ABC-49B0-BF80-32E250A7893B}" type="presOf" srcId="{C6DA31EF-AE77-4D98-A788-32DEFB714559}" destId="{DDA89E04-6EE9-4D3A-A21D-544A87E2E364}" srcOrd="0" destOrd="0" presId="urn:microsoft.com/office/officeart/2005/8/layout/default"/>
    <dgm:cxn modelId="{C199697E-9CD8-488E-819D-CCB998173FA0}" srcId="{CD0B58A9-71C4-46E1-A122-013B7991D7E3}" destId="{C6DA31EF-AE77-4D98-A788-32DEFB714559}" srcOrd="0" destOrd="0" parTransId="{0D5217DD-2578-4B90-9CEB-215B71F37D30}" sibTransId="{9B02447F-AA8F-4EAD-B1DF-1C309F5D4F98}"/>
    <dgm:cxn modelId="{66C47B5D-870F-41D8-9DEF-1D712DA5CAF0}" srcId="{CD0B58A9-71C4-46E1-A122-013B7991D7E3}" destId="{C9A59C55-BD39-4676-AE55-8C1141A15A97}" srcOrd="1" destOrd="0" parTransId="{B1CEC2B7-D9FD-4AB5-AC82-B268EF24151C}" sibTransId="{AD19007A-AF3A-41BA-A21D-B409B4509EAD}"/>
    <dgm:cxn modelId="{6E3BE1C0-63B5-42EC-858B-B3CC2C597A58}" type="presOf" srcId="{F6F64678-1A15-4522-8E68-2344DF585ACA}" destId="{E9B61109-9FFA-4A93-8A87-C56198887365}" srcOrd="0" destOrd="0" presId="urn:microsoft.com/office/officeart/2005/8/layout/default"/>
    <dgm:cxn modelId="{39E8AB16-A800-4A93-BEC0-2F5C80B5A1FF}" type="presOf" srcId="{3D5AF34F-14B1-4471-9F13-6BBA6203A7D9}" destId="{F78542DD-53C1-4BF1-9382-2AE437E756BA}" srcOrd="0" destOrd="0" presId="urn:microsoft.com/office/officeart/2005/8/layout/default"/>
    <dgm:cxn modelId="{EDD93216-00AE-4AD9-AAF6-536C324616C6}" srcId="{CD0B58A9-71C4-46E1-A122-013B7991D7E3}" destId="{F6F64678-1A15-4522-8E68-2344DF585ACA}" srcOrd="2" destOrd="0" parTransId="{70F567B0-EB12-4B33-83F9-32F6EB978CBE}" sibTransId="{94A1C725-8F15-4461-9FFA-21F7BF45008B}"/>
    <dgm:cxn modelId="{339559DF-B10C-4AF4-A52D-98F6FD21C310}" type="presOf" srcId="{C9A59C55-BD39-4676-AE55-8C1141A15A97}" destId="{DC85E7FB-3BF9-4FA0-905D-1B6FBD84A9BB}" srcOrd="0" destOrd="0" presId="urn:microsoft.com/office/officeart/2005/8/layout/default"/>
    <dgm:cxn modelId="{C635852B-B9FB-420C-9E89-78080646FE5D}" type="presParOf" srcId="{87F111EB-171D-4A69-B9E9-BA5A9B3B154C}" destId="{DDA89E04-6EE9-4D3A-A21D-544A87E2E364}" srcOrd="0" destOrd="0" presId="urn:microsoft.com/office/officeart/2005/8/layout/default"/>
    <dgm:cxn modelId="{EBD96CC3-9B31-48CB-85C1-6289C9471ED2}" type="presParOf" srcId="{87F111EB-171D-4A69-B9E9-BA5A9B3B154C}" destId="{CE5041D8-0B32-42D8-956F-9455DF0CC862}" srcOrd="1" destOrd="0" presId="urn:microsoft.com/office/officeart/2005/8/layout/default"/>
    <dgm:cxn modelId="{0E2106A5-5F18-4B56-A4CA-5412849C1A46}" type="presParOf" srcId="{87F111EB-171D-4A69-B9E9-BA5A9B3B154C}" destId="{DC85E7FB-3BF9-4FA0-905D-1B6FBD84A9BB}" srcOrd="2" destOrd="0" presId="urn:microsoft.com/office/officeart/2005/8/layout/default"/>
    <dgm:cxn modelId="{81865769-DC69-4B6D-B7A4-274704AF9663}" type="presParOf" srcId="{87F111EB-171D-4A69-B9E9-BA5A9B3B154C}" destId="{E7424EA0-47C0-4AEA-8518-A1C29D2E210B}" srcOrd="3" destOrd="0" presId="urn:microsoft.com/office/officeart/2005/8/layout/default"/>
    <dgm:cxn modelId="{8A598A41-DAC3-421F-A4C7-0BC17C292004}" type="presParOf" srcId="{87F111EB-171D-4A69-B9E9-BA5A9B3B154C}" destId="{E9B61109-9FFA-4A93-8A87-C56198887365}" srcOrd="4" destOrd="0" presId="urn:microsoft.com/office/officeart/2005/8/layout/default"/>
    <dgm:cxn modelId="{E8ED74F3-35B6-4CC2-B5E2-00A9E7268EC4}" type="presParOf" srcId="{87F111EB-171D-4A69-B9E9-BA5A9B3B154C}" destId="{CA48CFE9-5BA8-493B-A4B2-0FA1DA2BC1BF}" srcOrd="5" destOrd="0" presId="urn:microsoft.com/office/officeart/2005/8/layout/default"/>
    <dgm:cxn modelId="{79798866-C436-4272-A1F9-A4EAEB50254E}" type="presParOf" srcId="{87F111EB-171D-4A69-B9E9-BA5A9B3B154C}" destId="{F78542DD-53C1-4BF1-9382-2AE437E756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14F12-51F7-46B6-B6A6-7F3FAB988E8A}">
      <dsp:nvSpPr>
        <dsp:cNvPr id="0" name=""/>
        <dsp:cNvSpPr/>
      </dsp:nvSpPr>
      <dsp:spPr>
        <a:xfrm>
          <a:off x="3344895" y="0"/>
          <a:ext cx="2302705" cy="2303056"/>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F235A-E364-4DAB-8469-02F0A156EF7D}">
      <dsp:nvSpPr>
        <dsp:cNvPr id="0" name=""/>
        <dsp:cNvSpPr/>
      </dsp:nvSpPr>
      <dsp:spPr>
        <a:xfrm>
          <a:off x="3853868" y="862415"/>
          <a:ext cx="1279569" cy="57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Intercambio de gases  pulmonares</a:t>
          </a:r>
          <a:endParaRPr lang="es-EC" sz="1800" kern="1200" dirty="0"/>
        </a:p>
      </dsp:txBody>
      <dsp:txXfrm>
        <a:off x="3853868" y="862415"/>
        <a:ext cx="1279569" cy="577747"/>
      </dsp:txXfrm>
    </dsp:sp>
    <dsp:sp modelId="{3AAD8B95-96F6-40AD-BB47-C3A073A934CB}">
      <dsp:nvSpPr>
        <dsp:cNvPr id="0" name=""/>
        <dsp:cNvSpPr/>
      </dsp:nvSpPr>
      <dsp:spPr>
        <a:xfrm>
          <a:off x="2705326" y="1323276"/>
          <a:ext cx="2302705" cy="2303056"/>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FC62043-DEEB-4691-9680-B14174952C83}">
      <dsp:nvSpPr>
        <dsp:cNvPr id="0" name=""/>
        <dsp:cNvSpPr/>
      </dsp:nvSpPr>
      <dsp:spPr>
        <a:xfrm>
          <a:off x="3216895" y="2162404"/>
          <a:ext cx="1279569" cy="63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Frecuencia cardiaca </a:t>
          </a:r>
          <a:endParaRPr lang="es-EC" sz="2100" kern="1200" dirty="0"/>
        </a:p>
      </dsp:txBody>
      <dsp:txXfrm>
        <a:off x="3216895" y="2162404"/>
        <a:ext cx="1279569" cy="639631"/>
      </dsp:txXfrm>
    </dsp:sp>
    <dsp:sp modelId="{790810B4-E8F2-40C0-A6B9-580EE90DDD6E}">
      <dsp:nvSpPr>
        <dsp:cNvPr id="0" name=""/>
        <dsp:cNvSpPr/>
      </dsp:nvSpPr>
      <dsp:spPr>
        <a:xfrm>
          <a:off x="3508787" y="2804906"/>
          <a:ext cx="1978380" cy="1979173"/>
        </a:xfrm>
        <a:prstGeom prst="blockArc">
          <a:avLst>
            <a:gd name="adj1" fmla="val 13500000"/>
            <a:gd name="adj2" fmla="val 10800000"/>
            <a:gd name="adj3" fmla="val 127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D9D8CFE-2744-4EAF-8FF4-A9C210CBFB77}">
      <dsp:nvSpPr>
        <dsp:cNvPr id="0" name=""/>
        <dsp:cNvSpPr/>
      </dsp:nvSpPr>
      <dsp:spPr>
        <a:xfrm>
          <a:off x="3856896" y="3495248"/>
          <a:ext cx="1279569" cy="639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Lactato</a:t>
          </a:r>
          <a:endParaRPr lang="es-EC" sz="2100" kern="1200" dirty="0"/>
        </a:p>
      </dsp:txBody>
      <dsp:txXfrm>
        <a:off x="3856896" y="3495248"/>
        <a:ext cx="1279569" cy="639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8EB90-BF36-4FA6-96F6-3E652F58F197}">
      <dsp:nvSpPr>
        <dsp:cNvPr id="0" name=""/>
        <dsp:cNvSpPr/>
      </dsp:nvSpPr>
      <dsp:spPr>
        <a:xfrm>
          <a:off x="116755" y="792082"/>
          <a:ext cx="3513107" cy="243417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t>Establecer  los niveles de intercambio gaseoso,</a:t>
          </a:r>
          <a:r>
            <a:rPr lang="es-EC" sz="1800" kern="1200" dirty="0" smtClean="0"/>
            <a:t> respuestas cardiacas y metabólicas</a:t>
          </a:r>
          <a:r>
            <a:rPr lang="es-ES" sz="1800" kern="1200" dirty="0" smtClean="0"/>
            <a:t>  en altura, de los deportistas cadetes  de pentatlón militar</a:t>
          </a:r>
          <a:endParaRPr lang="es-EC" sz="1800" kern="1200" dirty="0"/>
        </a:p>
      </dsp:txBody>
      <dsp:txXfrm>
        <a:off x="678852" y="792082"/>
        <a:ext cx="2951010" cy="2434175"/>
      </dsp:txXfrm>
    </dsp:sp>
    <dsp:sp modelId="{DFFC8DC9-ADB1-4FF4-A3EF-974366395B20}">
      <dsp:nvSpPr>
        <dsp:cNvPr id="0" name=""/>
        <dsp:cNvSpPr/>
      </dsp:nvSpPr>
      <dsp:spPr>
        <a:xfrm>
          <a:off x="10336" y="0"/>
          <a:ext cx="1202274" cy="12022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GENERAL</a:t>
          </a:r>
          <a:endParaRPr lang="es-EC" sz="1300" kern="1200" dirty="0"/>
        </a:p>
      </dsp:txBody>
      <dsp:txXfrm>
        <a:off x="186405" y="176069"/>
        <a:ext cx="850136" cy="850136"/>
      </dsp:txXfrm>
    </dsp:sp>
    <dsp:sp modelId="{4FD82B2A-5BB8-45FC-A108-B88DE59A3E70}">
      <dsp:nvSpPr>
        <dsp:cNvPr id="0" name=""/>
        <dsp:cNvSpPr/>
      </dsp:nvSpPr>
      <dsp:spPr>
        <a:xfrm>
          <a:off x="5122914" y="72005"/>
          <a:ext cx="2945743" cy="1848903"/>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-Analizar el comportamiento del intercambio gaseoso </a:t>
          </a:r>
        </a:p>
        <a:p>
          <a:pPr lvl="0" algn="l" defTabSz="711200">
            <a:lnSpc>
              <a:spcPct val="90000"/>
            </a:lnSpc>
            <a:spcBef>
              <a:spcPct val="0"/>
            </a:spcBef>
            <a:spcAft>
              <a:spcPct val="35000"/>
            </a:spcAft>
          </a:pPr>
          <a:r>
            <a:rPr lang="es-ES" sz="1600" kern="1200" dirty="0" smtClean="0"/>
            <a:t>-Analizar el comportamiento cardiaco </a:t>
          </a:r>
        </a:p>
        <a:p>
          <a:pPr lvl="0" algn="l" defTabSz="711200">
            <a:lnSpc>
              <a:spcPct val="90000"/>
            </a:lnSpc>
            <a:spcBef>
              <a:spcPct val="0"/>
            </a:spcBef>
            <a:spcAft>
              <a:spcPct val="35000"/>
            </a:spcAft>
          </a:pPr>
          <a:r>
            <a:rPr lang="es-ES" sz="1600" kern="1200" dirty="0" smtClean="0"/>
            <a:t>-Analizar el comportamiento del ácido láctico </a:t>
          </a:r>
          <a:endParaRPr lang="es-EC" sz="1600" kern="1200" dirty="0"/>
        </a:p>
      </dsp:txBody>
      <dsp:txXfrm>
        <a:off x="5594233" y="72005"/>
        <a:ext cx="2474424" cy="1848903"/>
      </dsp:txXfrm>
    </dsp:sp>
    <dsp:sp modelId="{17EB4807-AEC3-414A-BB76-820683B50052}">
      <dsp:nvSpPr>
        <dsp:cNvPr id="0" name=""/>
        <dsp:cNvSpPr/>
      </dsp:nvSpPr>
      <dsp:spPr>
        <a:xfrm>
          <a:off x="4978887" y="2016225"/>
          <a:ext cx="3245798" cy="2812948"/>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a:t>
          </a:r>
          <a:r>
            <a:rPr lang="es-ES" sz="1800" kern="1200" dirty="0" smtClean="0"/>
            <a:t>Determinar los umbrales individuales </a:t>
          </a:r>
        </a:p>
        <a:p>
          <a:pPr lvl="0" algn="l" defTabSz="533400">
            <a:lnSpc>
              <a:spcPct val="90000"/>
            </a:lnSpc>
            <a:spcBef>
              <a:spcPct val="0"/>
            </a:spcBef>
            <a:spcAft>
              <a:spcPct val="35000"/>
            </a:spcAft>
          </a:pPr>
          <a:r>
            <a:rPr lang="es-ES" sz="1800" kern="1200" smtClean="0"/>
            <a:t>-</a:t>
          </a:r>
          <a:r>
            <a:rPr lang="es-ES" sz="1800" kern="1200" dirty="0" smtClean="0"/>
            <a:t>Obtener un modelo de resultados fisiológicos </a:t>
          </a:r>
        </a:p>
        <a:p>
          <a:pPr lvl="0" algn="l" defTabSz="533400">
            <a:lnSpc>
              <a:spcPct val="90000"/>
            </a:lnSpc>
            <a:spcBef>
              <a:spcPct val="0"/>
            </a:spcBef>
            <a:spcAft>
              <a:spcPct val="35000"/>
            </a:spcAft>
          </a:pPr>
          <a:endParaRPr lang="es-EC" sz="1800" kern="1200" dirty="0"/>
        </a:p>
      </dsp:txBody>
      <dsp:txXfrm>
        <a:off x="5498215" y="2016225"/>
        <a:ext cx="2726470" cy="2812948"/>
      </dsp:txXfrm>
    </dsp:sp>
    <dsp:sp modelId="{2F307EA1-F696-4860-8EA2-4FECC32AC0D5}">
      <dsp:nvSpPr>
        <dsp:cNvPr id="0" name=""/>
        <dsp:cNvSpPr/>
      </dsp:nvSpPr>
      <dsp:spPr>
        <a:xfrm>
          <a:off x="3970782" y="1"/>
          <a:ext cx="1202274" cy="120227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kern="1200" dirty="0" smtClean="0"/>
            <a:t>ESPECÍFICOS</a:t>
          </a:r>
          <a:endParaRPr lang="es-EC" sz="1300" kern="1200" dirty="0"/>
        </a:p>
      </dsp:txBody>
      <dsp:txXfrm>
        <a:off x="4146851" y="176070"/>
        <a:ext cx="850136" cy="850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D2F3-23F7-40D5-9322-25196EBAEBAF}">
      <dsp:nvSpPr>
        <dsp:cNvPr id="0" name=""/>
        <dsp:cNvSpPr/>
      </dsp:nvSpPr>
      <dsp:spPr>
        <a:xfrm>
          <a:off x="3981" y="0"/>
          <a:ext cx="8682818" cy="38073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SISTEMA RESPIRATORIO</a:t>
          </a:r>
          <a:endParaRPr lang="es-EC" sz="1800" kern="1200" dirty="0"/>
        </a:p>
      </dsp:txBody>
      <dsp:txXfrm>
        <a:off x="15132" y="11151"/>
        <a:ext cx="8660516" cy="358431"/>
      </dsp:txXfrm>
    </dsp:sp>
    <dsp:sp modelId="{A02BAC37-A81E-401E-874B-65A251773C68}">
      <dsp:nvSpPr>
        <dsp:cNvPr id="0" name=""/>
        <dsp:cNvSpPr/>
      </dsp:nvSpPr>
      <dsp:spPr>
        <a:xfrm>
          <a:off x="154347" y="2016228"/>
          <a:ext cx="3462856" cy="24118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En síntesis, el sistema respiratorio permite la captación del O2 y la expulsión del CO2</a:t>
          </a:r>
          <a:endParaRPr lang="es-EC" sz="2300" kern="1200" dirty="0"/>
        </a:p>
      </dsp:txBody>
      <dsp:txXfrm>
        <a:off x="224988" y="2086869"/>
        <a:ext cx="3321574" cy="2270587"/>
      </dsp:txXfrm>
    </dsp:sp>
    <dsp:sp modelId="{E28D66C4-95AB-44E6-A7BC-D6B6917603BC}">
      <dsp:nvSpPr>
        <dsp:cNvPr id="0" name=""/>
        <dsp:cNvSpPr/>
      </dsp:nvSpPr>
      <dsp:spPr>
        <a:xfrm>
          <a:off x="3610747" y="432048"/>
          <a:ext cx="4912131" cy="226129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0" kern="1200" dirty="0" smtClean="0"/>
            <a:t>El sistema respiratorio trabaja conjuntamente con el sistema circulatorio para llevar oxígeno a cada célula del organismo y para eliminar el dióxido de carbono del mismo.</a:t>
          </a:r>
          <a:endParaRPr lang="es-EC" sz="2300" kern="1200" dirty="0"/>
        </a:p>
      </dsp:txBody>
      <dsp:txXfrm>
        <a:off x="3676978" y="498279"/>
        <a:ext cx="4779669" cy="2128828"/>
      </dsp:txXfrm>
    </dsp:sp>
    <dsp:sp modelId="{9F113DF3-3B4D-496A-AB27-5BAD3CBFC577}">
      <dsp:nvSpPr>
        <dsp:cNvPr id="0" name=""/>
        <dsp:cNvSpPr/>
      </dsp:nvSpPr>
      <dsp:spPr>
        <a:xfrm>
          <a:off x="3682754" y="2880319"/>
          <a:ext cx="4892971" cy="28112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 6 Litros (6.000 ml). Si nosotros inspiramos profundamente, ingresamos 6 litros de aire, pero al tratar de espirar, sólo salen 4,8 litros (es decir, 1,2 litros de volumen residual quedan en el pulmón). Ese volumen espirado luego de una inspiración máxima se llama Capacidad Vital (CV). </a:t>
          </a:r>
        </a:p>
      </dsp:txBody>
      <dsp:txXfrm>
        <a:off x="3765092" y="2962657"/>
        <a:ext cx="4728295" cy="2646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188B7-CB3D-4CB3-B835-FE2B12D0C06D}">
      <dsp:nvSpPr>
        <dsp:cNvPr id="0" name=""/>
        <dsp:cNvSpPr/>
      </dsp:nvSpPr>
      <dsp:spPr>
        <a:xfrm>
          <a:off x="432044" y="1125"/>
          <a:ext cx="3828452" cy="18787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VO2  en reposo es de 3,5 ml/kg/min (1 </a:t>
          </a:r>
          <a:r>
            <a:rPr lang="es-ES" sz="1600" kern="1200" dirty="0" err="1" smtClean="0"/>
            <a:t>MET</a:t>
          </a:r>
          <a:r>
            <a:rPr lang="es-ES" sz="1600" kern="1200" dirty="0" smtClean="0"/>
            <a:t>).Ej.</a:t>
          </a:r>
        </a:p>
        <a:p>
          <a:pPr lvl="0" algn="ctr" defTabSz="711200">
            <a:lnSpc>
              <a:spcPct val="90000"/>
            </a:lnSpc>
            <a:spcBef>
              <a:spcPct val="0"/>
            </a:spcBef>
            <a:spcAft>
              <a:spcPct val="35000"/>
            </a:spcAft>
          </a:pPr>
          <a:r>
            <a:rPr lang="es-ES" sz="1600" kern="1200" dirty="0" smtClean="0"/>
            <a:t>el sujeto pesa 70 kg, su VO2 sería de 70 x 3,5 = 245 ml/min. </a:t>
          </a:r>
          <a:endParaRPr lang="es-EC" sz="1600" kern="1200" dirty="0"/>
        </a:p>
      </dsp:txBody>
      <dsp:txXfrm>
        <a:off x="432044" y="1125"/>
        <a:ext cx="3828452" cy="1878733"/>
      </dsp:txXfrm>
    </dsp:sp>
    <dsp:sp modelId="{6835D1BF-00B5-48B2-BCBD-36B8B640AB32}">
      <dsp:nvSpPr>
        <dsp:cNvPr id="0" name=""/>
        <dsp:cNvSpPr/>
      </dsp:nvSpPr>
      <dsp:spPr>
        <a:xfrm>
          <a:off x="4573618" y="1125"/>
          <a:ext cx="3707305" cy="18787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VCO2: Es el CO2 del aire espirado comparado con el del aire ambiental (mide el CO2 que produce el organismo). Recordemos que el CO2 lo produce cada célula como producto final del metabolismo celular. </a:t>
          </a:r>
          <a:endParaRPr lang="es-EC" sz="1600" kern="1200" dirty="0"/>
        </a:p>
      </dsp:txBody>
      <dsp:txXfrm>
        <a:off x="4573618" y="1125"/>
        <a:ext cx="3707305" cy="1878733"/>
      </dsp:txXfrm>
    </dsp:sp>
    <dsp:sp modelId="{37D81E51-1E13-4EC5-A99E-A7EE45D37789}">
      <dsp:nvSpPr>
        <dsp:cNvPr id="0" name=""/>
        <dsp:cNvSpPr/>
      </dsp:nvSpPr>
      <dsp:spPr>
        <a:xfrm>
          <a:off x="1068699" y="2192981"/>
          <a:ext cx="3131222" cy="18787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CR: Es el cociente respiratorio que surge de la siguiente fórmula: CR = VCO2 /VO2</a:t>
          </a:r>
        </a:p>
        <a:p>
          <a:pPr lvl="0" algn="ctr" defTabSz="711200">
            <a:lnSpc>
              <a:spcPct val="90000"/>
            </a:lnSpc>
            <a:spcBef>
              <a:spcPct val="0"/>
            </a:spcBef>
            <a:spcAft>
              <a:spcPct val="35000"/>
            </a:spcAft>
          </a:pPr>
          <a:r>
            <a:rPr lang="es-ES" sz="1600" kern="1200" dirty="0" smtClean="0"/>
            <a:t>Si su valor es cercano a 1 el combustible utilizado es carbohidrato y si es cercano a 0,7 son ácidos grasos.0,8 </a:t>
          </a:r>
          <a:r>
            <a:rPr lang="es-ES" sz="1600" kern="1200" dirty="0" err="1" smtClean="0"/>
            <a:t>Proteinas</a:t>
          </a:r>
          <a:endParaRPr lang="es-EC" sz="1600" kern="1200" dirty="0"/>
        </a:p>
      </dsp:txBody>
      <dsp:txXfrm>
        <a:off x="1068699" y="2192981"/>
        <a:ext cx="3131222" cy="1878733"/>
      </dsp:txXfrm>
    </dsp:sp>
    <dsp:sp modelId="{8DD967E6-3417-46A4-8F08-9315C178F670}">
      <dsp:nvSpPr>
        <dsp:cNvPr id="0" name=""/>
        <dsp:cNvSpPr/>
      </dsp:nvSpPr>
      <dsp:spPr>
        <a:xfrm>
          <a:off x="4513045" y="2192981"/>
          <a:ext cx="3131222" cy="187873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Hasta el 60% de la intensidad de ejercicio (del VO2 máximo) la ventilación aumenta linealmente al VO2.</a:t>
          </a:r>
          <a:endParaRPr lang="es-EC" sz="1600" kern="1200" dirty="0"/>
        </a:p>
      </dsp:txBody>
      <dsp:txXfrm>
        <a:off x="4513045" y="2192981"/>
        <a:ext cx="3131222" cy="1878733"/>
      </dsp:txXfrm>
    </dsp:sp>
    <dsp:sp modelId="{D25015F5-9141-4029-AEDC-419D6A3788A2}">
      <dsp:nvSpPr>
        <dsp:cNvPr id="0" name=""/>
        <dsp:cNvSpPr/>
      </dsp:nvSpPr>
      <dsp:spPr>
        <a:xfrm>
          <a:off x="1728198" y="4384837"/>
          <a:ext cx="5256571" cy="187873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t>O sea que al aumentar el CO2 de la sangre o al disminuir el pH por la producción de ácidos (situación de ejercicio físico), los quimiorreceptores provocan el aumento de la ventilación para compensar la situación. Es por eso que hiperventilamos durante el ejercicio y lo seguimos haciendo post esfuerzo, hasta que se normalice el pH. </a:t>
          </a:r>
          <a:endParaRPr lang="es-EC" sz="1600" kern="1200" dirty="0"/>
        </a:p>
      </dsp:txBody>
      <dsp:txXfrm>
        <a:off x="1728198" y="4384837"/>
        <a:ext cx="5256571" cy="18787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F17FF-AF8C-46A6-890B-7A9F94D1FB19}">
      <dsp:nvSpPr>
        <dsp:cNvPr id="0" name=""/>
        <dsp:cNvSpPr/>
      </dsp:nvSpPr>
      <dsp:spPr>
        <a:xfrm>
          <a:off x="748983" y="0"/>
          <a:ext cx="2316351" cy="208471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t>Hiperventilación anticipada al ejercicio. Se cree que por estímulo cortical (el cerebro ya sabe que va a realizar actividad y aumenta su ansiedad o estrés) con lo que se aumenta la frecuencia y profundidad respiratoria antes de comenzar la actividad física.</a:t>
          </a:r>
          <a:endParaRPr lang="es-EC" sz="1400" kern="1200" dirty="0"/>
        </a:p>
      </dsp:txBody>
      <dsp:txXfrm>
        <a:off x="748983" y="0"/>
        <a:ext cx="2316351" cy="2084715"/>
      </dsp:txXfrm>
    </dsp:sp>
    <dsp:sp modelId="{4BEED8A6-D7A8-490F-B6F3-5F3C5F58EBF8}">
      <dsp:nvSpPr>
        <dsp:cNvPr id="0" name=""/>
        <dsp:cNvSpPr/>
      </dsp:nvSpPr>
      <dsp:spPr>
        <a:xfrm>
          <a:off x="3240358" y="216030"/>
          <a:ext cx="2551785" cy="143917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PCO2, la PO2 y el pH a través de los quimiorreceptores regulan la ventilación acelerándola más aún. En la meseta es porque se logra un estado estable respiratorio</a:t>
          </a:r>
          <a:endParaRPr lang="es-EC" sz="1400" kern="1200" dirty="0"/>
        </a:p>
      </dsp:txBody>
      <dsp:txXfrm>
        <a:off x="3240358" y="216030"/>
        <a:ext cx="2551785" cy="1439176"/>
      </dsp:txXfrm>
    </dsp:sp>
    <dsp:sp modelId="{583B9C95-4C22-46C7-A2A7-F1E14FB8D8A2}">
      <dsp:nvSpPr>
        <dsp:cNvPr id="0" name=""/>
        <dsp:cNvSpPr/>
      </dsp:nvSpPr>
      <dsp:spPr>
        <a:xfrm>
          <a:off x="6120671" y="0"/>
          <a:ext cx="2316351" cy="205755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t>Si aumenta la intensidad, vuelve a aumentar el ritmo respiratorio, pues debe volver a adaptarse al cambio bioquímico en su sangre. </a:t>
          </a:r>
          <a:endParaRPr lang="es-EC" sz="1400" kern="1200" dirty="0"/>
        </a:p>
      </dsp:txBody>
      <dsp:txXfrm>
        <a:off x="6120671" y="0"/>
        <a:ext cx="2316351" cy="2057559"/>
      </dsp:txXfrm>
    </dsp:sp>
    <dsp:sp modelId="{FAA247A9-5C0D-4CD9-9615-15AD4188C2EC}">
      <dsp:nvSpPr>
        <dsp:cNvPr id="0" name=""/>
        <dsp:cNvSpPr/>
      </dsp:nvSpPr>
      <dsp:spPr>
        <a:xfrm>
          <a:off x="0" y="2376257"/>
          <a:ext cx="2316351" cy="190594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hiperventilación que sucede post ejercicio se debe al tiempo que necesita el deportista para eliminar el CO2 producido y para regularizar el remoción del lactato (el tiempo será menor en el sujeto más entrenado).</a:t>
          </a:r>
          <a:endParaRPr lang="es-EC" sz="1400" kern="1200" dirty="0"/>
        </a:p>
      </dsp:txBody>
      <dsp:txXfrm>
        <a:off x="0" y="2376257"/>
        <a:ext cx="2316351" cy="1905944"/>
      </dsp:txXfrm>
    </dsp:sp>
    <dsp:sp modelId="{EB68989E-0305-44B3-9476-86DFE927B38B}">
      <dsp:nvSpPr>
        <dsp:cNvPr id="0" name=""/>
        <dsp:cNvSpPr/>
      </dsp:nvSpPr>
      <dsp:spPr>
        <a:xfrm>
          <a:off x="3384365" y="1944214"/>
          <a:ext cx="2316351" cy="265184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Debemos mencionar que los movimientos de las articulaciones durante la actividad física, producen en forma refleja un aumento de la ventilación respiratoria.. </a:t>
          </a:r>
          <a:endParaRPr lang="es-EC" sz="1400" kern="1200" dirty="0"/>
        </a:p>
      </dsp:txBody>
      <dsp:txXfrm>
        <a:off x="3384365" y="1944214"/>
        <a:ext cx="2316351" cy="2651842"/>
      </dsp:txXfrm>
    </dsp:sp>
    <dsp:sp modelId="{2A9B4FDD-D66B-40DA-8B32-6D49B1848BF4}">
      <dsp:nvSpPr>
        <dsp:cNvPr id="0" name=""/>
        <dsp:cNvSpPr/>
      </dsp:nvSpPr>
      <dsp:spPr>
        <a:xfrm>
          <a:off x="6264701" y="2160246"/>
          <a:ext cx="2316351" cy="26518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Umbral respiratorio , es el momento en que el coeficiente respiratorio llega a 1 o sobrepasa, los niveles de CO2 se incrementan  sobrepasando  los niveles de oxigeno máximo</a:t>
          </a:r>
          <a:endParaRPr lang="es-EC" sz="1400" kern="1200" dirty="0"/>
        </a:p>
      </dsp:txBody>
      <dsp:txXfrm>
        <a:off x="6264701" y="2160246"/>
        <a:ext cx="2316351" cy="26518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907C7-4921-4D20-8E1F-96F216A69F79}">
      <dsp:nvSpPr>
        <dsp:cNvPr id="0" name=""/>
        <dsp:cNvSpPr/>
      </dsp:nvSpPr>
      <dsp:spPr>
        <a:xfrm>
          <a:off x="0" y="2464581"/>
          <a:ext cx="2956238" cy="15206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a:t>ZONAS DE ENTRENAMIENTO</a:t>
          </a:r>
        </a:p>
      </dsp:txBody>
      <dsp:txXfrm>
        <a:off x="44537" y="2509118"/>
        <a:ext cx="2867164" cy="1431546"/>
      </dsp:txXfrm>
    </dsp:sp>
    <dsp:sp modelId="{13022476-D3E9-4104-8F1E-10F9B4690D6B}">
      <dsp:nvSpPr>
        <dsp:cNvPr id="0" name=""/>
        <dsp:cNvSpPr/>
      </dsp:nvSpPr>
      <dsp:spPr>
        <a:xfrm rot="16549693">
          <a:off x="1863590" y="2007670"/>
          <a:ext cx="2432285" cy="14729"/>
        </a:xfrm>
        <a:custGeom>
          <a:avLst/>
          <a:gdLst/>
          <a:ahLst/>
          <a:cxnLst/>
          <a:rect l="0" t="0" r="0" b="0"/>
          <a:pathLst>
            <a:path>
              <a:moveTo>
                <a:pt x="0" y="7364"/>
              </a:moveTo>
              <a:lnTo>
                <a:pt x="2432285" y="736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018925" y="1954228"/>
        <a:ext cx="121614" cy="121614"/>
      </dsp:txXfrm>
    </dsp:sp>
    <dsp:sp modelId="{BC9B62F8-FB31-42E2-B184-3C3E42FE397B}">
      <dsp:nvSpPr>
        <dsp:cNvPr id="0" name=""/>
        <dsp:cNvSpPr/>
      </dsp:nvSpPr>
      <dsp:spPr>
        <a:xfrm>
          <a:off x="3203227" y="568427"/>
          <a:ext cx="1677970" cy="4735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AEROBICA </a:t>
          </a:r>
        </a:p>
      </dsp:txBody>
      <dsp:txXfrm>
        <a:off x="3217095" y="582295"/>
        <a:ext cx="1650234" cy="445766"/>
      </dsp:txXfrm>
    </dsp:sp>
    <dsp:sp modelId="{20856052-A472-4C5E-A9FD-72EC418C0743}">
      <dsp:nvSpPr>
        <dsp:cNvPr id="0" name=""/>
        <dsp:cNvSpPr/>
      </dsp:nvSpPr>
      <dsp:spPr>
        <a:xfrm rot="19862791">
          <a:off x="4811064" y="526173"/>
          <a:ext cx="1122255" cy="14729"/>
        </a:xfrm>
        <a:custGeom>
          <a:avLst/>
          <a:gdLst/>
          <a:ahLst/>
          <a:cxnLst/>
          <a:rect l="0" t="0" r="0" b="0"/>
          <a:pathLst>
            <a:path>
              <a:moveTo>
                <a:pt x="0" y="7364"/>
              </a:moveTo>
              <a:lnTo>
                <a:pt x="1122255"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44135" y="505481"/>
        <a:ext cx="56112" cy="56112"/>
      </dsp:txXfrm>
    </dsp:sp>
    <dsp:sp modelId="{63C5CFAE-3B63-4E33-9624-4F1846733F17}">
      <dsp:nvSpPr>
        <dsp:cNvPr id="0" name=""/>
        <dsp:cNvSpPr/>
      </dsp:nvSpPr>
      <dsp:spPr>
        <a:xfrm>
          <a:off x="5863186" y="5037"/>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REGENERATIVO</a:t>
          </a:r>
          <a:endParaRPr lang="es-ES" sz="1600" kern="1200" dirty="0"/>
        </a:p>
      </dsp:txBody>
      <dsp:txXfrm>
        <a:off x="5878232" y="20083"/>
        <a:ext cx="2207909" cy="483625"/>
      </dsp:txXfrm>
    </dsp:sp>
    <dsp:sp modelId="{6AB25AE5-D248-44DC-AF84-12BB31B6C3D6}">
      <dsp:nvSpPr>
        <dsp:cNvPr id="0" name=""/>
        <dsp:cNvSpPr/>
      </dsp:nvSpPr>
      <dsp:spPr>
        <a:xfrm rot="145057">
          <a:off x="4880760" y="818544"/>
          <a:ext cx="982862" cy="14729"/>
        </a:xfrm>
        <a:custGeom>
          <a:avLst/>
          <a:gdLst/>
          <a:ahLst/>
          <a:cxnLst/>
          <a:rect l="0" t="0" r="0" b="0"/>
          <a:pathLst>
            <a:path>
              <a:moveTo>
                <a:pt x="0" y="7364"/>
              </a:moveTo>
              <a:lnTo>
                <a:pt x="982862"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47620" y="801337"/>
        <a:ext cx="49143" cy="49143"/>
      </dsp:txXfrm>
    </dsp:sp>
    <dsp:sp modelId="{6E39BE00-4BA7-4C18-A794-32D5FF148E8A}">
      <dsp:nvSpPr>
        <dsp:cNvPr id="0" name=""/>
        <dsp:cNvSpPr/>
      </dsp:nvSpPr>
      <dsp:spPr>
        <a:xfrm>
          <a:off x="5863186" y="589780"/>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LIPOLITICO</a:t>
          </a:r>
        </a:p>
      </dsp:txBody>
      <dsp:txXfrm>
        <a:off x="5878232" y="604826"/>
        <a:ext cx="2207909" cy="483625"/>
      </dsp:txXfrm>
    </dsp:sp>
    <dsp:sp modelId="{464EECEB-C728-4486-8C48-2F80A60499AC}">
      <dsp:nvSpPr>
        <dsp:cNvPr id="0" name=""/>
        <dsp:cNvSpPr/>
      </dsp:nvSpPr>
      <dsp:spPr>
        <a:xfrm rot="1951512">
          <a:off x="4789862" y="1110915"/>
          <a:ext cx="1164658" cy="14729"/>
        </a:xfrm>
        <a:custGeom>
          <a:avLst/>
          <a:gdLst/>
          <a:ahLst/>
          <a:cxnLst/>
          <a:rect l="0" t="0" r="0" b="0"/>
          <a:pathLst>
            <a:path>
              <a:moveTo>
                <a:pt x="0" y="7364"/>
              </a:moveTo>
              <a:lnTo>
                <a:pt x="1164658"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43075" y="1089163"/>
        <a:ext cx="58232" cy="58232"/>
      </dsp:txXfrm>
    </dsp:sp>
    <dsp:sp modelId="{A3DAD0B6-7F2B-41E8-9076-CE94B1BDB626}">
      <dsp:nvSpPr>
        <dsp:cNvPr id="0" name=""/>
        <dsp:cNvSpPr/>
      </dsp:nvSpPr>
      <dsp:spPr>
        <a:xfrm>
          <a:off x="5863186" y="1174523"/>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GLUCOLITICO</a:t>
          </a:r>
        </a:p>
      </dsp:txBody>
      <dsp:txXfrm>
        <a:off x="5878232" y="1189569"/>
        <a:ext cx="2207909" cy="483625"/>
      </dsp:txXfrm>
    </dsp:sp>
    <dsp:sp modelId="{E1D14AA7-F5CC-4892-BB89-82372B51F5FC}">
      <dsp:nvSpPr>
        <dsp:cNvPr id="0" name=""/>
        <dsp:cNvSpPr/>
      </dsp:nvSpPr>
      <dsp:spPr>
        <a:xfrm rot="17067547">
          <a:off x="2585139" y="2738599"/>
          <a:ext cx="989187" cy="14729"/>
        </a:xfrm>
        <a:custGeom>
          <a:avLst/>
          <a:gdLst/>
          <a:ahLst/>
          <a:cxnLst/>
          <a:rect l="0" t="0" r="0" b="0"/>
          <a:pathLst>
            <a:path>
              <a:moveTo>
                <a:pt x="0" y="7364"/>
              </a:moveTo>
              <a:lnTo>
                <a:pt x="989187" y="736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3055003" y="2721234"/>
        <a:ext cx="49459" cy="49459"/>
      </dsp:txXfrm>
    </dsp:sp>
    <dsp:sp modelId="{ADAC3429-556E-4961-9F23-BC4AFFDDABE9}">
      <dsp:nvSpPr>
        <dsp:cNvPr id="0" name=""/>
        <dsp:cNvSpPr/>
      </dsp:nvSpPr>
      <dsp:spPr>
        <a:xfrm>
          <a:off x="3203227" y="2030284"/>
          <a:ext cx="1677970" cy="4735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MIXTA</a:t>
          </a:r>
        </a:p>
      </dsp:txBody>
      <dsp:txXfrm>
        <a:off x="3217095" y="2044152"/>
        <a:ext cx="1650234" cy="445766"/>
      </dsp:txXfrm>
    </dsp:sp>
    <dsp:sp modelId="{6B25A302-182F-4F5F-8897-F2D6E5F3C699}">
      <dsp:nvSpPr>
        <dsp:cNvPr id="0" name=""/>
        <dsp:cNvSpPr/>
      </dsp:nvSpPr>
      <dsp:spPr>
        <a:xfrm rot="20740009">
          <a:off x="4865423" y="2134215"/>
          <a:ext cx="1013536" cy="14729"/>
        </a:xfrm>
        <a:custGeom>
          <a:avLst/>
          <a:gdLst/>
          <a:ahLst/>
          <a:cxnLst/>
          <a:rect l="0" t="0" r="0" b="0"/>
          <a:pathLst>
            <a:path>
              <a:moveTo>
                <a:pt x="0" y="7364"/>
              </a:moveTo>
              <a:lnTo>
                <a:pt x="1013536"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46853" y="2116241"/>
        <a:ext cx="50676" cy="50676"/>
      </dsp:txXfrm>
    </dsp:sp>
    <dsp:sp modelId="{697D8DEF-F621-438C-90F1-6220F01BCEDE}">
      <dsp:nvSpPr>
        <dsp:cNvPr id="0" name=""/>
        <dsp:cNvSpPr/>
      </dsp:nvSpPr>
      <dsp:spPr>
        <a:xfrm>
          <a:off x="5863186" y="1759265"/>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MIXTO EXTENSIVO</a:t>
          </a:r>
        </a:p>
      </dsp:txBody>
      <dsp:txXfrm>
        <a:off x="5878232" y="1774311"/>
        <a:ext cx="2207909" cy="483625"/>
      </dsp:txXfrm>
    </dsp:sp>
    <dsp:sp modelId="{F4208AB5-10C7-4AC5-920E-0E7A0AF59677}">
      <dsp:nvSpPr>
        <dsp:cNvPr id="0" name=""/>
        <dsp:cNvSpPr/>
      </dsp:nvSpPr>
      <dsp:spPr>
        <a:xfrm rot="1126542">
          <a:off x="4853601" y="2426586"/>
          <a:ext cx="1037180" cy="14729"/>
        </a:xfrm>
        <a:custGeom>
          <a:avLst/>
          <a:gdLst/>
          <a:ahLst/>
          <a:cxnLst/>
          <a:rect l="0" t="0" r="0" b="0"/>
          <a:pathLst>
            <a:path>
              <a:moveTo>
                <a:pt x="0" y="7364"/>
              </a:moveTo>
              <a:lnTo>
                <a:pt x="1037180"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46262" y="2408021"/>
        <a:ext cx="51859" cy="51859"/>
      </dsp:txXfrm>
    </dsp:sp>
    <dsp:sp modelId="{BA77124D-CFA4-40EB-810B-64612131D3A3}">
      <dsp:nvSpPr>
        <dsp:cNvPr id="0" name=""/>
        <dsp:cNvSpPr/>
      </dsp:nvSpPr>
      <dsp:spPr>
        <a:xfrm>
          <a:off x="5863186" y="2344008"/>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t>MIXTO INTENSIVO</a:t>
          </a:r>
        </a:p>
      </dsp:txBody>
      <dsp:txXfrm>
        <a:off x="5878232" y="2359054"/>
        <a:ext cx="2207909" cy="483625"/>
      </dsp:txXfrm>
    </dsp:sp>
    <dsp:sp modelId="{102B6EC0-DDE1-4C13-8F1A-FB79DC214565}">
      <dsp:nvSpPr>
        <dsp:cNvPr id="0" name=""/>
        <dsp:cNvSpPr/>
      </dsp:nvSpPr>
      <dsp:spPr>
        <a:xfrm rot="2470772">
          <a:off x="2910314" y="3339772"/>
          <a:ext cx="371329" cy="14729"/>
        </a:xfrm>
        <a:custGeom>
          <a:avLst/>
          <a:gdLst/>
          <a:ahLst/>
          <a:cxnLst/>
          <a:rect l="0" t="0" r="0" b="0"/>
          <a:pathLst>
            <a:path>
              <a:moveTo>
                <a:pt x="0" y="7364"/>
              </a:moveTo>
              <a:lnTo>
                <a:pt x="371329" y="736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3086695" y="3337853"/>
        <a:ext cx="18566" cy="18566"/>
      </dsp:txXfrm>
    </dsp:sp>
    <dsp:sp modelId="{82DBF6EF-8C9D-45AA-A8AD-BD571444F3F2}">
      <dsp:nvSpPr>
        <dsp:cNvPr id="0" name=""/>
        <dsp:cNvSpPr/>
      </dsp:nvSpPr>
      <dsp:spPr>
        <a:xfrm>
          <a:off x="3235719" y="3232631"/>
          <a:ext cx="1677970" cy="4735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ANAEROBICA LACTICA</a:t>
          </a:r>
        </a:p>
      </dsp:txBody>
      <dsp:txXfrm>
        <a:off x="3249587" y="3246499"/>
        <a:ext cx="1650234" cy="445766"/>
      </dsp:txXfrm>
    </dsp:sp>
    <dsp:sp modelId="{CA84A76C-70FA-4F63-88D8-43A14DC4814F}">
      <dsp:nvSpPr>
        <dsp:cNvPr id="0" name=""/>
        <dsp:cNvSpPr/>
      </dsp:nvSpPr>
      <dsp:spPr>
        <a:xfrm rot="20601621">
          <a:off x="4892940" y="3320131"/>
          <a:ext cx="990994" cy="14729"/>
        </a:xfrm>
        <a:custGeom>
          <a:avLst/>
          <a:gdLst/>
          <a:ahLst/>
          <a:cxnLst/>
          <a:rect l="0" t="0" r="0" b="0"/>
          <a:pathLst>
            <a:path>
              <a:moveTo>
                <a:pt x="0" y="7364"/>
              </a:moveTo>
              <a:lnTo>
                <a:pt x="990994"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63663" y="3302721"/>
        <a:ext cx="49549" cy="49549"/>
      </dsp:txXfrm>
    </dsp:sp>
    <dsp:sp modelId="{DD50DCA3-6678-497F-8614-1D86B84545C8}">
      <dsp:nvSpPr>
        <dsp:cNvPr id="0" name=""/>
        <dsp:cNvSpPr/>
      </dsp:nvSpPr>
      <dsp:spPr>
        <a:xfrm>
          <a:off x="5863186" y="2928751"/>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LACTICO EXTENSIVO</a:t>
          </a:r>
        </a:p>
      </dsp:txBody>
      <dsp:txXfrm>
        <a:off x="5878232" y="2943797"/>
        <a:ext cx="2207909" cy="483625"/>
      </dsp:txXfrm>
    </dsp:sp>
    <dsp:sp modelId="{04912769-C671-4495-8F61-419C234945EB}">
      <dsp:nvSpPr>
        <dsp:cNvPr id="0" name=""/>
        <dsp:cNvSpPr/>
      </dsp:nvSpPr>
      <dsp:spPr>
        <a:xfrm rot="1055251">
          <a:off x="4890410" y="3612502"/>
          <a:ext cx="996055" cy="14729"/>
        </a:xfrm>
        <a:custGeom>
          <a:avLst/>
          <a:gdLst/>
          <a:ahLst/>
          <a:cxnLst/>
          <a:rect l="0" t="0" r="0" b="0"/>
          <a:pathLst>
            <a:path>
              <a:moveTo>
                <a:pt x="0" y="7364"/>
              </a:moveTo>
              <a:lnTo>
                <a:pt x="996055"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63536" y="3594966"/>
        <a:ext cx="49802" cy="49802"/>
      </dsp:txXfrm>
    </dsp:sp>
    <dsp:sp modelId="{1756F0F3-BC6D-48FF-A81B-AC4DA577E5FA}">
      <dsp:nvSpPr>
        <dsp:cNvPr id="0" name=""/>
        <dsp:cNvSpPr/>
      </dsp:nvSpPr>
      <dsp:spPr>
        <a:xfrm>
          <a:off x="5863186" y="3513493"/>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LACTICO INTENSIVO</a:t>
          </a:r>
        </a:p>
      </dsp:txBody>
      <dsp:txXfrm>
        <a:off x="5878232" y="3528539"/>
        <a:ext cx="2207909" cy="483625"/>
      </dsp:txXfrm>
    </dsp:sp>
    <dsp:sp modelId="{4B9E6EE2-FF5D-40C7-A301-06E172DB944E}">
      <dsp:nvSpPr>
        <dsp:cNvPr id="0" name=""/>
        <dsp:cNvSpPr/>
      </dsp:nvSpPr>
      <dsp:spPr>
        <a:xfrm rot="4709192">
          <a:off x="2395869" y="3903548"/>
          <a:ext cx="1400218" cy="14729"/>
        </a:xfrm>
        <a:custGeom>
          <a:avLst/>
          <a:gdLst/>
          <a:ahLst/>
          <a:cxnLst/>
          <a:rect l="0" t="0" r="0" b="0"/>
          <a:pathLst>
            <a:path>
              <a:moveTo>
                <a:pt x="0" y="7364"/>
              </a:moveTo>
              <a:lnTo>
                <a:pt x="1400218" y="736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3060973" y="3875907"/>
        <a:ext cx="70010" cy="70010"/>
      </dsp:txXfrm>
    </dsp:sp>
    <dsp:sp modelId="{552172FD-5696-42AC-937E-3209DC3DF35E}">
      <dsp:nvSpPr>
        <dsp:cNvPr id="0" name=""/>
        <dsp:cNvSpPr/>
      </dsp:nvSpPr>
      <dsp:spPr>
        <a:xfrm>
          <a:off x="3235719" y="4360183"/>
          <a:ext cx="1677970" cy="4735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ANAEROBICA ALACTICA</a:t>
          </a:r>
        </a:p>
      </dsp:txBody>
      <dsp:txXfrm>
        <a:off x="3249587" y="4374051"/>
        <a:ext cx="1650234" cy="445766"/>
      </dsp:txXfrm>
    </dsp:sp>
    <dsp:sp modelId="{E711A852-8AD1-417E-8C3B-5DEB54E5E56F}">
      <dsp:nvSpPr>
        <dsp:cNvPr id="0" name=""/>
        <dsp:cNvSpPr/>
      </dsp:nvSpPr>
      <dsp:spPr>
        <a:xfrm rot="20742627">
          <a:off x="4898532" y="4468650"/>
          <a:ext cx="979810" cy="14729"/>
        </a:xfrm>
        <a:custGeom>
          <a:avLst/>
          <a:gdLst/>
          <a:ahLst/>
          <a:cxnLst/>
          <a:rect l="0" t="0" r="0" b="0"/>
          <a:pathLst>
            <a:path>
              <a:moveTo>
                <a:pt x="0" y="7364"/>
              </a:moveTo>
              <a:lnTo>
                <a:pt x="979810"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63942" y="4451519"/>
        <a:ext cx="48990" cy="48990"/>
      </dsp:txXfrm>
    </dsp:sp>
    <dsp:sp modelId="{4A45BBB2-3EED-43D9-B549-7B4ACE0354F9}">
      <dsp:nvSpPr>
        <dsp:cNvPr id="0" name=""/>
        <dsp:cNvSpPr/>
      </dsp:nvSpPr>
      <dsp:spPr>
        <a:xfrm>
          <a:off x="5863186" y="4098236"/>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ALACTICO EXTENSIVO</a:t>
          </a:r>
        </a:p>
      </dsp:txBody>
      <dsp:txXfrm>
        <a:off x="5878232" y="4113282"/>
        <a:ext cx="2207909" cy="483625"/>
      </dsp:txXfrm>
    </dsp:sp>
    <dsp:sp modelId="{3CB7498D-14E6-498A-85E4-42527937E1CD}">
      <dsp:nvSpPr>
        <dsp:cNvPr id="0" name=""/>
        <dsp:cNvSpPr/>
      </dsp:nvSpPr>
      <dsp:spPr>
        <a:xfrm rot="1191409">
          <a:off x="4883679" y="4761021"/>
          <a:ext cx="1009517" cy="14729"/>
        </a:xfrm>
        <a:custGeom>
          <a:avLst/>
          <a:gdLst/>
          <a:ahLst/>
          <a:cxnLst/>
          <a:rect l="0" t="0" r="0" b="0"/>
          <a:pathLst>
            <a:path>
              <a:moveTo>
                <a:pt x="0" y="7364"/>
              </a:moveTo>
              <a:lnTo>
                <a:pt x="1009517"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63200" y="4743148"/>
        <a:ext cx="50475" cy="50475"/>
      </dsp:txXfrm>
    </dsp:sp>
    <dsp:sp modelId="{743B112E-A102-4B0B-8481-9B8D29A798D3}">
      <dsp:nvSpPr>
        <dsp:cNvPr id="0" name=""/>
        <dsp:cNvSpPr/>
      </dsp:nvSpPr>
      <dsp:spPr>
        <a:xfrm>
          <a:off x="5863186" y="4682979"/>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ALACTICO INTENSIVO</a:t>
          </a:r>
        </a:p>
      </dsp:txBody>
      <dsp:txXfrm>
        <a:off x="5878232" y="4698025"/>
        <a:ext cx="2207909" cy="483625"/>
      </dsp:txXfrm>
    </dsp:sp>
    <dsp:sp modelId="{2D5E2061-C1EF-4EF5-B96C-32BE779A5E33}">
      <dsp:nvSpPr>
        <dsp:cNvPr id="0" name=""/>
        <dsp:cNvSpPr/>
      </dsp:nvSpPr>
      <dsp:spPr>
        <a:xfrm rot="4988703">
          <a:off x="1925192" y="4379944"/>
          <a:ext cx="2341572" cy="14729"/>
        </a:xfrm>
        <a:custGeom>
          <a:avLst/>
          <a:gdLst/>
          <a:ahLst/>
          <a:cxnLst/>
          <a:rect l="0" t="0" r="0" b="0"/>
          <a:pathLst>
            <a:path>
              <a:moveTo>
                <a:pt x="0" y="7364"/>
              </a:moveTo>
              <a:lnTo>
                <a:pt x="2341572" y="7364"/>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S" sz="1100" kern="1200"/>
        </a:p>
      </dsp:txBody>
      <dsp:txXfrm>
        <a:off x="3037439" y="4328769"/>
        <a:ext cx="117078" cy="117078"/>
      </dsp:txXfrm>
    </dsp:sp>
    <dsp:sp modelId="{E167B972-B7E3-49A2-9362-188E0FF548CC}">
      <dsp:nvSpPr>
        <dsp:cNvPr id="0" name=""/>
        <dsp:cNvSpPr/>
      </dsp:nvSpPr>
      <dsp:spPr>
        <a:xfrm>
          <a:off x="3235719" y="5312974"/>
          <a:ext cx="1677970" cy="4735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a:t>NEURAL</a:t>
          </a:r>
        </a:p>
      </dsp:txBody>
      <dsp:txXfrm>
        <a:off x="3249587" y="5326842"/>
        <a:ext cx="1650234" cy="445766"/>
      </dsp:txXfrm>
    </dsp:sp>
    <dsp:sp modelId="{CDD41E45-C16E-47F7-B2E4-2FE5866FA91C}">
      <dsp:nvSpPr>
        <dsp:cNvPr id="0" name=""/>
        <dsp:cNvSpPr/>
      </dsp:nvSpPr>
      <dsp:spPr>
        <a:xfrm rot="21508982">
          <a:off x="4913523" y="5529788"/>
          <a:ext cx="949828" cy="14729"/>
        </a:xfrm>
        <a:custGeom>
          <a:avLst/>
          <a:gdLst/>
          <a:ahLst/>
          <a:cxnLst/>
          <a:rect l="0" t="0" r="0" b="0"/>
          <a:pathLst>
            <a:path>
              <a:moveTo>
                <a:pt x="0" y="7364"/>
              </a:moveTo>
              <a:lnTo>
                <a:pt x="949828" y="7364"/>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S" sz="1000" kern="1200"/>
        </a:p>
      </dsp:txBody>
      <dsp:txXfrm>
        <a:off x="5364692" y="5513407"/>
        <a:ext cx="47491" cy="47491"/>
      </dsp:txXfrm>
    </dsp:sp>
    <dsp:sp modelId="{4A513B7B-E606-45A9-97BB-D55A8F1A3FEE}">
      <dsp:nvSpPr>
        <dsp:cNvPr id="0" name=""/>
        <dsp:cNvSpPr/>
      </dsp:nvSpPr>
      <dsp:spPr>
        <a:xfrm>
          <a:off x="5863186" y="5267722"/>
          <a:ext cx="2238001" cy="51371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NEURAL</a:t>
          </a:r>
        </a:p>
      </dsp:txBody>
      <dsp:txXfrm>
        <a:off x="5878232" y="5282768"/>
        <a:ext cx="2207909" cy="483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A136A-DD51-4526-BBA6-F4DB2270ECCC}">
      <dsp:nvSpPr>
        <dsp:cNvPr id="0" name=""/>
        <dsp:cNvSpPr/>
      </dsp:nvSpPr>
      <dsp:spPr>
        <a:xfrm>
          <a:off x="0" y="3406931"/>
          <a:ext cx="8229600" cy="111823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INDIVIDUALIZACIÓN DEL ENTRENAMIENTO</a:t>
          </a:r>
          <a:endParaRPr lang="es-EC" sz="2100" kern="1200" dirty="0"/>
        </a:p>
      </dsp:txBody>
      <dsp:txXfrm>
        <a:off x="0" y="3406931"/>
        <a:ext cx="8229600" cy="603844"/>
      </dsp:txXfrm>
    </dsp:sp>
    <dsp:sp modelId="{E9802868-6B97-44E7-8CE7-6B3579D921BD}">
      <dsp:nvSpPr>
        <dsp:cNvPr id="0" name=""/>
        <dsp:cNvSpPr/>
      </dsp:nvSpPr>
      <dsp:spPr>
        <a:xfrm>
          <a:off x="0" y="3988412"/>
          <a:ext cx="4114799" cy="514386"/>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Planificación</a:t>
          </a:r>
          <a:endParaRPr lang="es-EC" sz="3100" kern="1200" dirty="0"/>
        </a:p>
      </dsp:txBody>
      <dsp:txXfrm>
        <a:off x="0" y="3988412"/>
        <a:ext cx="4114799" cy="514386"/>
      </dsp:txXfrm>
    </dsp:sp>
    <dsp:sp modelId="{DE93A99A-8E55-4DF5-82D4-AAB051FA0E2A}">
      <dsp:nvSpPr>
        <dsp:cNvPr id="0" name=""/>
        <dsp:cNvSpPr/>
      </dsp:nvSpPr>
      <dsp:spPr>
        <a:xfrm>
          <a:off x="4114800" y="3988412"/>
          <a:ext cx="4114799" cy="514386"/>
        </a:xfrm>
        <a:prstGeom prst="rect">
          <a:avLst/>
        </a:prstGeom>
        <a:solidFill>
          <a:schemeClr val="accent2">
            <a:tint val="40000"/>
            <a:alpha val="90000"/>
            <a:hueOff val="1005164"/>
            <a:satOff val="-876"/>
            <a:lumOff val="-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Desarrollo </a:t>
          </a:r>
          <a:endParaRPr lang="es-EC" sz="3100" kern="1200" dirty="0"/>
        </a:p>
      </dsp:txBody>
      <dsp:txXfrm>
        <a:off x="4114800" y="3988412"/>
        <a:ext cx="4114799" cy="514386"/>
      </dsp:txXfrm>
    </dsp:sp>
    <dsp:sp modelId="{A3DDC981-3A1C-413C-A845-06A9A19E675E}">
      <dsp:nvSpPr>
        <dsp:cNvPr id="0" name=""/>
        <dsp:cNvSpPr/>
      </dsp:nvSpPr>
      <dsp:spPr>
        <a:xfrm rot="10800000">
          <a:off x="0" y="1703865"/>
          <a:ext cx="8229600" cy="1719839"/>
        </a:xfrm>
        <a:prstGeom prst="upArrowCallou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ENTRENAMIENTO DEPORTIVO DEFICIENTE</a:t>
          </a:r>
          <a:endParaRPr lang="es-EC" sz="2100" kern="1200" dirty="0"/>
        </a:p>
      </dsp:txBody>
      <dsp:txXfrm rot="-10800000">
        <a:off x="0" y="1703865"/>
        <a:ext cx="8229600" cy="603663"/>
      </dsp:txXfrm>
    </dsp:sp>
    <dsp:sp modelId="{5FA2171D-D60C-401E-9FFE-6DE2F57414F5}">
      <dsp:nvSpPr>
        <dsp:cNvPr id="0" name=""/>
        <dsp:cNvSpPr/>
      </dsp:nvSpPr>
      <dsp:spPr>
        <a:xfrm>
          <a:off x="0" y="2307529"/>
          <a:ext cx="4114799" cy="514231"/>
        </a:xfrm>
        <a:prstGeom prst="rect">
          <a:avLst/>
        </a:prstGeom>
        <a:solidFill>
          <a:schemeClr val="accent2">
            <a:tint val="40000"/>
            <a:alpha val="90000"/>
            <a:hueOff val="2010328"/>
            <a:satOff val="-1751"/>
            <a:lumOff val="-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Evaluación</a:t>
          </a:r>
          <a:endParaRPr lang="es-EC" sz="3100" kern="1200" dirty="0"/>
        </a:p>
      </dsp:txBody>
      <dsp:txXfrm>
        <a:off x="0" y="2307529"/>
        <a:ext cx="4114799" cy="514231"/>
      </dsp:txXfrm>
    </dsp:sp>
    <dsp:sp modelId="{853284D4-EAE1-4479-82BE-CA39EEEA971C}">
      <dsp:nvSpPr>
        <dsp:cNvPr id="0" name=""/>
        <dsp:cNvSpPr/>
      </dsp:nvSpPr>
      <dsp:spPr>
        <a:xfrm>
          <a:off x="4114800" y="2307529"/>
          <a:ext cx="4114799" cy="514231"/>
        </a:xfrm>
        <a:prstGeom prst="rect">
          <a:avLst/>
        </a:prstGeom>
        <a:solidFill>
          <a:schemeClr val="accent2">
            <a:tint val="40000"/>
            <a:alpha val="90000"/>
            <a:hueOff val="3015493"/>
            <a:satOff val="-2627"/>
            <a:lumOff val="-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Control</a:t>
          </a:r>
          <a:endParaRPr lang="es-EC" sz="3100" kern="1200" dirty="0"/>
        </a:p>
      </dsp:txBody>
      <dsp:txXfrm>
        <a:off x="4114800" y="2307529"/>
        <a:ext cx="4114799" cy="514231"/>
      </dsp:txXfrm>
    </dsp:sp>
    <dsp:sp modelId="{D53786AC-1E39-45BA-9125-10188B16AD8C}">
      <dsp:nvSpPr>
        <dsp:cNvPr id="0" name=""/>
        <dsp:cNvSpPr/>
      </dsp:nvSpPr>
      <dsp:spPr>
        <a:xfrm rot="10800000">
          <a:off x="0" y="799"/>
          <a:ext cx="8229600" cy="1719839"/>
        </a:xfrm>
        <a:prstGeom prst="upArrowCallou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DATOS CIENTÍFICOS</a:t>
          </a:r>
          <a:endParaRPr lang="es-EC" sz="2100" kern="1200" dirty="0"/>
        </a:p>
      </dsp:txBody>
      <dsp:txXfrm rot="-10800000">
        <a:off x="0" y="799"/>
        <a:ext cx="8229600" cy="603663"/>
      </dsp:txXfrm>
    </dsp:sp>
    <dsp:sp modelId="{EECB9524-0194-41E5-BE82-70192F185C21}">
      <dsp:nvSpPr>
        <dsp:cNvPr id="0" name=""/>
        <dsp:cNvSpPr/>
      </dsp:nvSpPr>
      <dsp:spPr>
        <a:xfrm>
          <a:off x="0" y="604463"/>
          <a:ext cx="4114799" cy="514231"/>
        </a:xfrm>
        <a:prstGeom prst="rect">
          <a:avLst/>
        </a:prstGeom>
        <a:solidFill>
          <a:schemeClr val="accent2">
            <a:tint val="40000"/>
            <a:alpha val="90000"/>
            <a:hueOff val="4020657"/>
            <a:satOff val="-3502"/>
            <a:lumOff val="-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Biotipo</a:t>
          </a:r>
          <a:endParaRPr lang="es-EC" sz="3100" kern="1200" dirty="0"/>
        </a:p>
      </dsp:txBody>
      <dsp:txXfrm>
        <a:off x="0" y="604463"/>
        <a:ext cx="4114799" cy="514231"/>
      </dsp:txXfrm>
    </dsp:sp>
    <dsp:sp modelId="{24030D00-D56A-4B71-B8C3-CC8711CAD0FF}">
      <dsp:nvSpPr>
        <dsp:cNvPr id="0" name=""/>
        <dsp:cNvSpPr/>
      </dsp:nvSpPr>
      <dsp:spPr>
        <a:xfrm>
          <a:off x="4114800" y="604463"/>
          <a:ext cx="4114799" cy="514231"/>
        </a:xfrm>
        <a:prstGeom prst="rect">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es-EC" sz="3100" kern="1200" dirty="0" smtClean="0"/>
            <a:t>Situación Geográfica</a:t>
          </a:r>
          <a:endParaRPr lang="es-EC" sz="3100" kern="1200" dirty="0"/>
        </a:p>
      </dsp:txBody>
      <dsp:txXfrm>
        <a:off x="4114800" y="604463"/>
        <a:ext cx="4114799" cy="514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F7E6-AFE6-40CD-95B6-D5748C51603B}">
      <dsp:nvSpPr>
        <dsp:cNvPr id="0" name=""/>
        <dsp:cNvSpPr/>
      </dsp:nvSpPr>
      <dsp:spPr>
        <a:xfrm>
          <a:off x="2170591" y="28606"/>
          <a:ext cx="3289771"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Factores que influyen en el rendimiento físico.</a:t>
          </a:r>
          <a:endParaRPr lang="es-EC" sz="1500" kern="1200" dirty="0"/>
        </a:p>
        <a:p>
          <a:pPr marL="114300" lvl="1" indent="-114300" algn="l" defTabSz="666750">
            <a:lnSpc>
              <a:spcPct val="90000"/>
            </a:lnSpc>
            <a:spcBef>
              <a:spcPct val="0"/>
            </a:spcBef>
            <a:spcAft>
              <a:spcPct val="15000"/>
            </a:spcAft>
            <a:buChar char="••"/>
          </a:pPr>
          <a:r>
            <a:rPr lang="es-EC" sz="1500" kern="1200" dirty="0" smtClean="0"/>
            <a:t>Gases respiratorios, respuestas cardiovasculares y metabólicas.</a:t>
          </a:r>
          <a:endParaRPr lang="es-EC" sz="1500" kern="1200" dirty="0"/>
        </a:p>
      </dsp:txBody>
      <dsp:txXfrm>
        <a:off x="2170591" y="297943"/>
        <a:ext cx="2481761" cy="1616020"/>
      </dsp:txXfrm>
    </dsp:sp>
    <dsp:sp modelId="{C1B91DFE-0F55-422B-AA14-15FE2B098DC0}">
      <dsp:nvSpPr>
        <dsp:cNvPr id="0" name=""/>
        <dsp:cNvSpPr/>
      </dsp:nvSpPr>
      <dsp:spPr>
        <a:xfrm>
          <a:off x="0" y="552"/>
          <a:ext cx="2193180" cy="21546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kern="1200" dirty="0" smtClean="0"/>
            <a:t>El análisis y correlación </a:t>
          </a:r>
          <a:endParaRPr lang="es-EC" sz="3000" kern="1200" dirty="0"/>
        </a:p>
      </dsp:txBody>
      <dsp:txXfrm>
        <a:off x="105183" y="105735"/>
        <a:ext cx="1982814" cy="1944328"/>
      </dsp:txXfrm>
    </dsp:sp>
    <dsp:sp modelId="{0D6E69DC-6240-4029-B54F-4140FADAB85B}">
      <dsp:nvSpPr>
        <dsp:cNvPr id="0" name=""/>
        <dsp:cNvSpPr/>
      </dsp:nvSpPr>
      <dsp:spPr>
        <a:xfrm>
          <a:off x="2193180" y="2370716"/>
          <a:ext cx="3289771" cy="2154694"/>
        </a:xfrm>
        <a:prstGeom prst="rightArrow">
          <a:avLst>
            <a:gd name="adj1" fmla="val 75000"/>
            <a:gd name="adj2" fmla="val 5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Datos científicos.</a:t>
          </a:r>
          <a:endParaRPr lang="es-EC" sz="1500" kern="1200" dirty="0"/>
        </a:p>
        <a:p>
          <a:pPr marL="114300" lvl="1" indent="-114300" algn="l" defTabSz="666750">
            <a:lnSpc>
              <a:spcPct val="90000"/>
            </a:lnSpc>
            <a:spcBef>
              <a:spcPct val="0"/>
            </a:spcBef>
            <a:spcAft>
              <a:spcPct val="15000"/>
            </a:spcAft>
            <a:buChar char="••"/>
          </a:pPr>
          <a:r>
            <a:rPr lang="es-ES" sz="1500" b="0" kern="1200" dirty="0" smtClean="0"/>
            <a:t>Deportistas nacionales con nuestro  biotipo  y  en la altura.</a:t>
          </a:r>
          <a:endParaRPr lang="es-EC" sz="1500" kern="1200" dirty="0"/>
        </a:p>
        <a:p>
          <a:pPr marL="114300" lvl="1" indent="-114300" algn="l" defTabSz="666750">
            <a:lnSpc>
              <a:spcPct val="90000"/>
            </a:lnSpc>
            <a:spcBef>
              <a:spcPct val="0"/>
            </a:spcBef>
            <a:spcAft>
              <a:spcPct val="15000"/>
            </a:spcAft>
            <a:buChar char="••"/>
          </a:pPr>
          <a:r>
            <a:rPr lang="es-ES" sz="1500" b="0" kern="1200" dirty="0" smtClean="0"/>
            <a:t>Permitan conocer  las exigencias fisiológicas  individuales de cada atleta.</a:t>
          </a:r>
          <a:endParaRPr lang="es-EC" sz="1500" kern="1200" dirty="0"/>
        </a:p>
      </dsp:txBody>
      <dsp:txXfrm>
        <a:off x="2193180" y="2640053"/>
        <a:ext cx="2481761" cy="1616020"/>
      </dsp:txXfrm>
    </dsp:sp>
    <dsp:sp modelId="{E02569E4-58DA-463A-8A63-29D1A997D9C9}">
      <dsp:nvSpPr>
        <dsp:cNvPr id="0" name=""/>
        <dsp:cNvSpPr/>
      </dsp:nvSpPr>
      <dsp:spPr>
        <a:xfrm>
          <a:off x="0" y="2370716"/>
          <a:ext cx="2193180" cy="215469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No existencia </a:t>
          </a:r>
          <a:endParaRPr lang="es-EC" sz="3000" kern="1200" dirty="0"/>
        </a:p>
      </dsp:txBody>
      <dsp:txXfrm>
        <a:off x="105183" y="2475899"/>
        <a:ext cx="1982814" cy="194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4CFE1-73DF-43B8-B950-6537549D23AF}">
      <dsp:nvSpPr>
        <dsp:cNvPr id="0" name=""/>
        <dsp:cNvSpPr/>
      </dsp:nvSpPr>
      <dsp:spPr>
        <a:xfrm rot="5400000">
          <a:off x="3966937" y="-294515"/>
          <a:ext cx="2133518" cy="2722561"/>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Comportamiento de la frecuencia cardiaca en el entrenamiento</a:t>
          </a:r>
          <a:endParaRPr lang="es-EC" sz="1800" kern="1200" dirty="0"/>
        </a:p>
      </dsp:txBody>
      <dsp:txXfrm rot="-5400000">
        <a:off x="4126176" y="355592"/>
        <a:ext cx="1815041" cy="1422346"/>
      </dsp:txXfrm>
    </dsp:sp>
    <dsp:sp modelId="{F9603CC4-B02F-415C-810C-56A49AE6FF00}">
      <dsp:nvSpPr>
        <dsp:cNvPr id="0" name=""/>
        <dsp:cNvSpPr/>
      </dsp:nvSpPr>
      <dsp:spPr>
        <a:xfrm>
          <a:off x="5887818" y="429334"/>
          <a:ext cx="2381006" cy="1280110"/>
        </a:xfrm>
        <a:prstGeom prst="rect">
          <a:avLst/>
        </a:prstGeom>
        <a:noFill/>
        <a:ln>
          <a:noFill/>
        </a:ln>
        <a:effectLst/>
      </dsp:spPr>
      <dsp:style>
        <a:lnRef idx="0">
          <a:scrgbClr r="0" g="0" b="0"/>
        </a:lnRef>
        <a:fillRef idx="0">
          <a:scrgbClr r="0" g="0" b="0"/>
        </a:fillRef>
        <a:effectRef idx="0">
          <a:scrgbClr r="0" g="0" b="0"/>
        </a:effectRef>
        <a:fontRef idx="minor"/>
      </dsp:style>
    </dsp:sp>
    <dsp:sp modelId="{5EB53524-6E39-4112-9219-76F9E490760D}">
      <dsp:nvSpPr>
        <dsp:cNvPr id="0" name=""/>
        <dsp:cNvSpPr/>
      </dsp:nvSpPr>
      <dsp:spPr>
        <a:xfrm rot="5400000">
          <a:off x="1533548" y="-93381"/>
          <a:ext cx="2133518" cy="2320293"/>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Falta de  estudios intercambio de gases respiratorios en el entrenamiento </a:t>
          </a:r>
          <a:endParaRPr lang="es-EC" sz="1600" kern="1200" dirty="0"/>
        </a:p>
      </dsp:txBody>
      <dsp:txXfrm rot="-5400000">
        <a:off x="1826876" y="355593"/>
        <a:ext cx="1546862" cy="1422346"/>
      </dsp:txXfrm>
    </dsp:sp>
    <dsp:sp modelId="{9DFF8633-C70E-4E13-BAA5-576A96CDA5A5}">
      <dsp:nvSpPr>
        <dsp:cNvPr id="0" name=""/>
        <dsp:cNvSpPr/>
      </dsp:nvSpPr>
      <dsp:spPr>
        <a:xfrm rot="5400000">
          <a:off x="2830486" y="1719374"/>
          <a:ext cx="2133518" cy="2321890"/>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Comportamiento del ácido láctico en el entrenamiento</a:t>
          </a:r>
          <a:endParaRPr lang="es-EC" sz="1800" kern="1200" dirty="0"/>
        </a:p>
      </dsp:txBody>
      <dsp:txXfrm rot="-5400000">
        <a:off x="3123282" y="2169146"/>
        <a:ext cx="1547926" cy="1422346"/>
      </dsp:txXfrm>
    </dsp:sp>
    <dsp:sp modelId="{69BDE705-E3F7-4460-9301-A8C7F22C81B9}">
      <dsp:nvSpPr>
        <dsp:cNvPr id="0" name=""/>
        <dsp:cNvSpPr/>
      </dsp:nvSpPr>
      <dsp:spPr>
        <a:xfrm>
          <a:off x="304926" y="2236168"/>
          <a:ext cx="2304199" cy="128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Poca existencia de Datos Científicos </a:t>
          </a:r>
        </a:p>
        <a:p>
          <a:pPr lvl="0" algn="ctr" defTabSz="844550">
            <a:lnSpc>
              <a:spcPct val="90000"/>
            </a:lnSpc>
            <a:spcBef>
              <a:spcPct val="0"/>
            </a:spcBef>
            <a:spcAft>
              <a:spcPct val="35000"/>
            </a:spcAft>
          </a:pPr>
          <a:endParaRPr lang="es-EC" sz="1900" kern="1200" dirty="0"/>
        </a:p>
      </dsp:txBody>
      <dsp:txXfrm>
        <a:off x="304926" y="2236168"/>
        <a:ext cx="2304199" cy="1280110"/>
      </dsp:txXfrm>
    </dsp:sp>
    <dsp:sp modelId="{17F30431-98D7-46AC-A81A-BD9FC0189192}">
      <dsp:nvSpPr>
        <dsp:cNvPr id="0" name=""/>
        <dsp:cNvSpPr/>
      </dsp:nvSpPr>
      <dsp:spPr>
        <a:xfrm rot="5400000">
          <a:off x="4835140" y="1952239"/>
          <a:ext cx="2133518" cy="1856160"/>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s-ES" sz="2100" kern="1200" dirty="0" smtClean="0"/>
            <a:t>Correlación entre estas tres variantes fisiológicas </a:t>
          </a:r>
          <a:endParaRPr lang="es-EC" sz="2100" kern="1200" dirty="0"/>
        </a:p>
      </dsp:txBody>
      <dsp:txXfrm rot="-5400000">
        <a:off x="5263071" y="2146033"/>
        <a:ext cx="1277656" cy="1468572"/>
      </dsp:txXfrm>
    </dsp:sp>
    <dsp:sp modelId="{0DB418AC-D338-4A76-9AA4-698B8400AA30}">
      <dsp:nvSpPr>
        <dsp:cNvPr id="0" name=""/>
        <dsp:cNvSpPr/>
      </dsp:nvSpPr>
      <dsp:spPr>
        <a:xfrm rot="5400000">
          <a:off x="3894918" y="3377886"/>
          <a:ext cx="2133518" cy="2434540"/>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Entrenamiento individualizado de los pentatletas</a:t>
          </a:r>
          <a:endParaRPr lang="es-EC" sz="1900" kern="1200" dirty="0"/>
        </a:p>
      </dsp:txBody>
      <dsp:txXfrm rot="-5400000">
        <a:off x="4150164" y="3883983"/>
        <a:ext cx="1623026" cy="1422346"/>
      </dsp:txXfrm>
    </dsp:sp>
    <dsp:sp modelId="{5916331B-D1EE-429D-8CA2-5939906AD95C}">
      <dsp:nvSpPr>
        <dsp:cNvPr id="0" name=""/>
        <dsp:cNvSpPr/>
      </dsp:nvSpPr>
      <dsp:spPr>
        <a:xfrm>
          <a:off x="5887818" y="4051194"/>
          <a:ext cx="2381006" cy="1280110"/>
        </a:xfrm>
        <a:prstGeom prst="rect">
          <a:avLst/>
        </a:prstGeom>
        <a:noFill/>
        <a:ln>
          <a:noFill/>
        </a:ln>
        <a:effectLst/>
      </dsp:spPr>
      <dsp:style>
        <a:lnRef idx="0">
          <a:scrgbClr r="0" g="0" b="0"/>
        </a:lnRef>
        <a:fillRef idx="0">
          <a:scrgbClr r="0" g="0" b="0"/>
        </a:fillRef>
        <a:effectRef idx="0">
          <a:scrgbClr r="0" g="0" b="0"/>
        </a:effectRef>
        <a:fontRef idx="minor"/>
      </dsp:style>
    </dsp:sp>
    <dsp:sp modelId="{15F42B5B-120F-4198-BA1B-85861E707C35}">
      <dsp:nvSpPr>
        <dsp:cNvPr id="0" name=""/>
        <dsp:cNvSpPr/>
      </dsp:nvSpPr>
      <dsp:spPr>
        <a:xfrm rot="5400000">
          <a:off x="1832000" y="3763169"/>
          <a:ext cx="2133518" cy="1856160"/>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dirty="0" smtClean="0"/>
            <a:t>Umbral Anaerobio para cada  pentatleta</a:t>
          </a:r>
          <a:endParaRPr lang="es-EC" sz="2000" kern="1200" dirty="0"/>
        </a:p>
      </dsp:txBody>
      <dsp:txXfrm rot="-5400000">
        <a:off x="2259931" y="3956963"/>
        <a:ext cx="1277656" cy="1468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F23D9-B679-4E1A-AE31-85B28079D4D6}">
      <dsp:nvSpPr>
        <dsp:cNvPr id="0" name=""/>
        <dsp:cNvSpPr/>
      </dsp:nvSpPr>
      <dsp:spPr>
        <a:xfrm>
          <a:off x="4308" y="1369901"/>
          <a:ext cx="1786160" cy="178616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err="1" smtClean="0"/>
            <a:t>ESMIL</a:t>
          </a:r>
          <a:endParaRPr lang="es-EC" sz="2900" kern="1200" dirty="0"/>
        </a:p>
      </dsp:txBody>
      <dsp:txXfrm>
        <a:off x="265885" y="1631478"/>
        <a:ext cx="1263006" cy="1263006"/>
      </dsp:txXfrm>
    </dsp:sp>
    <dsp:sp modelId="{E4B314EF-A4E8-46E2-998F-C33936D1C934}">
      <dsp:nvSpPr>
        <dsp:cNvPr id="0" name=""/>
        <dsp:cNvSpPr/>
      </dsp:nvSpPr>
      <dsp:spPr>
        <a:xfrm rot="19041445">
          <a:off x="1766378" y="2016491"/>
          <a:ext cx="583493" cy="0"/>
        </a:xfrm>
        <a:custGeom>
          <a:avLst/>
          <a:gdLst/>
          <a:ahLst/>
          <a:cxnLst/>
          <a:rect l="0" t="0" r="0" b="0"/>
          <a:pathLst>
            <a:path>
              <a:moveTo>
                <a:pt x="0" y="0"/>
              </a:moveTo>
              <a:lnTo>
                <a:pt x="583493"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64CCFF-637B-4A72-8E9E-692CF9910FE6}">
      <dsp:nvSpPr>
        <dsp:cNvPr id="0" name=""/>
        <dsp:cNvSpPr/>
      </dsp:nvSpPr>
      <dsp:spPr>
        <a:xfrm rot="13358555">
          <a:off x="4093567" y="2016491"/>
          <a:ext cx="583493" cy="0"/>
        </a:xfrm>
        <a:custGeom>
          <a:avLst/>
          <a:gdLst/>
          <a:ahLst/>
          <a:cxnLst/>
          <a:rect l="0" t="0" r="0" b="0"/>
          <a:pathLst>
            <a:path>
              <a:moveTo>
                <a:pt x="0" y="0"/>
              </a:moveTo>
              <a:lnTo>
                <a:pt x="583493"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E0A82E-7D85-42B9-89FB-776034A1E69A}">
      <dsp:nvSpPr>
        <dsp:cNvPr id="0" name=""/>
        <dsp:cNvSpPr/>
      </dsp:nvSpPr>
      <dsp:spPr>
        <a:xfrm>
          <a:off x="2272732" y="1818855"/>
          <a:ext cx="208777"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7D6AF2-CD20-4CBC-AE28-B679BC307BAC}">
      <dsp:nvSpPr>
        <dsp:cNvPr id="0" name=""/>
        <dsp:cNvSpPr/>
      </dsp:nvSpPr>
      <dsp:spPr>
        <a:xfrm>
          <a:off x="2481509" y="1374729"/>
          <a:ext cx="1480420" cy="8882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CADETES</a:t>
          </a:r>
          <a:endParaRPr lang="es-EC" sz="1900" kern="1200" dirty="0"/>
        </a:p>
      </dsp:txBody>
      <dsp:txXfrm>
        <a:off x="2481509" y="1374729"/>
        <a:ext cx="1480420" cy="888252"/>
      </dsp:txXfrm>
    </dsp:sp>
    <dsp:sp modelId="{B5C6C3C4-8419-4D5E-9EA4-72BABB1BCF80}">
      <dsp:nvSpPr>
        <dsp:cNvPr id="0" name=""/>
        <dsp:cNvSpPr/>
      </dsp:nvSpPr>
      <dsp:spPr>
        <a:xfrm>
          <a:off x="3961929" y="1818855"/>
          <a:ext cx="208777"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A3E2EC-0D46-4DF3-BE5C-15ECF7370710}">
      <dsp:nvSpPr>
        <dsp:cNvPr id="0" name=""/>
        <dsp:cNvSpPr/>
      </dsp:nvSpPr>
      <dsp:spPr>
        <a:xfrm rot="2558555">
          <a:off x="1766378" y="2509471"/>
          <a:ext cx="583493" cy="0"/>
        </a:xfrm>
        <a:custGeom>
          <a:avLst/>
          <a:gdLst/>
          <a:ahLst/>
          <a:cxnLst/>
          <a:rect l="0" t="0" r="0" b="0"/>
          <a:pathLst>
            <a:path>
              <a:moveTo>
                <a:pt x="0" y="0"/>
              </a:moveTo>
              <a:lnTo>
                <a:pt x="583493"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451EF0-A2A9-4DF5-8E6D-4E4529D382A5}">
      <dsp:nvSpPr>
        <dsp:cNvPr id="0" name=""/>
        <dsp:cNvSpPr/>
      </dsp:nvSpPr>
      <dsp:spPr>
        <a:xfrm rot="8241445">
          <a:off x="4093567" y="2509471"/>
          <a:ext cx="583493" cy="0"/>
        </a:xfrm>
        <a:custGeom>
          <a:avLst/>
          <a:gdLst/>
          <a:ahLst/>
          <a:cxnLst/>
          <a:rect l="0" t="0" r="0" b="0"/>
          <a:pathLst>
            <a:path>
              <a:moveTo>
                <a:pt x="0" y="0"/>
              </a:moveTo>
              <a:lnTo>
                <a:pt x="583493" y="0"/>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B1B601-BCD3-4241-83A8-4821D529CC91}">
      <dsp:nvSpPr>
        <dsp:cNvPr id="0" name=""/>
        <dsp:cNvSpPr/>
      </dsp:nvSpPr>
      <dsp:spPr>
        <a:xfrm>
          <a:off x="2272732" y="2707107"/>
          <a:ext cx="208777"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D89D42-6861-474E-8D48-DE451D90E2EF}">
      <dsp:nvSpPr>
        <dsp:cNvPr id="0" name=""/>
        <dsp:cNvSpPr/>
      </dsp:nvSpPr>
      <dsp:spPr>
        <a:xfrm>
          <a:off x="2481509" y="2262981"/>
          <a:ext cx="1480420" cy="8882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PENTATLÓN MILITAR</a:t>
          </a:r>
          <a:endParaRPr lang="es-EC" sz="1900" kern="1200" dirty="0"/>
        </a:p>
      </dsp:txBody>
      <dsp:txXfrm>
        <a:off x="2481509" y="2262981"/>
        <a:ext cx="1480420" cy="888252"/>
      </dsp:txXfrm>
    </dsp:sp>
    <dsp:sp modelId="{2E3EB0F7-FE69-4A5B-8158-AD6056AB3C95}">
      <dsp:nvSpPr>
        <dsp:cNvPr id="0" name=""/>
        <dsp:cNvSpPr/>
      </dsp:nvSpPr>
      <dsp:spPr>
        <a:xfrm>
          <a:off x="3961929" y="2707107"/>
          <a:ext cx="208777"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1551B6-E63C-467C-AC5C-50507DCCFBCF}">
      <dsp:nvSpPr>
        <dsp:cNvPr id="0" name=""/>
        <dsp:cNvSpPr/>
      </dsp:nvSpPr>
      <dsp:spPr>
        <a:xfrm>
          <a:off x="4652970" y="1369901"/>
          <a:ext cx="1786160" cy="178616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Mundial de  Cadetes</a:t>
          </a:r>
          <a:endParaRPr lang="es-EC" sz="2900" kern="1200" dirty="0"/>
        </a:p>
      </dsp:txBody>
      <dsp:txXfrm>
        <a:off x="4914547" y="1631478"/>
        <a:ext cx="1263006" cy="1263006"/>
      </dsp:txXfrm>
    </dsp:sp>
    <dsp:sp modelId="{C02B49FB-DC48-4259-B604-CE908BD262F5}">
      <dsp:nvSpPr>
        <dsp:cNvPr id="0" name=""/>
        <dsp:cNvSpPr/>
      </dsp:nvSpPr>
      <dsp:spPr>
        <a:xfrm>
          <a:off x="6439130" y="1369901"/>
          <a:ext cx="1786160" cy="178616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kern="1200" dirty="0" smtClean="0"/>
            <a:t>Agosto 2014</a:t>
          </a:r>
          <a:endParaRPr lang="es-EC" sz="2900" kern="1200" dirty="0"/>
        </a:p>
      </dsp:txBody>
      <dsp:txXfrm>
        <a:off x="6700707" y="1631478"/>
        <a:ext cx="1263006" cy="12630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0566-F984-4B2C-9344-49F9DB6C3221}">
      <dsp:nvSpPr>
        <dsp:cNvPr id="0" name=""/>
        <dsp:cNvSpPr/>
      </dsp:nvSpPr>
      <dsp:spPr>
        <a:xfrm>
          <a:off x="824795" y="0"/>
          <a:ext cx="8064896" cy="5040560"/>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8C20F23-CE8F-469F-87FD-80DA8BE290E8}">
      <dsp:nvSpPr>
        <dsp:cNvPr id="0" name=""/>
        <dsp:cNvSpPr/>
      </dsp:nvSpPr>
      <dsp:spPr>
        <a:xfrm>
          <a:off x="1849036" y="3478994"/>
          <a:ext cx="209687" cy="20968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4D2A65-9876-4D50-B6B4-62DF44722832}">
      <dsp:nvSpPr>
        <dsp:cNvPr id="0" name=""/>
        <dsp:cNvSpPr/>
      </dsp:nvSpPr>
      <dsp:spPr>
        <a:xfrm>
          <a:off x="2257452" y="3560443"/>
          <a:ext cx="5852296" cy="145672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1109" tIns="0" rIns="0" bIns="0" numCol="1" spcCol="1270" anchor="t" anchorCtr="0">
          <a:noAutofit/>
        </a:bodyPr>
        <a:lstStyle/>
        <a:p>
          <a:pPr lvl="0" algn="l" defTabSz="1600200">
            <a:lnSpc>
              <a:spcPct val="90000"/>
            </a:lnSpc>
            <a:spcBef>
              <a:spcPct val="0"/>
            </a:spcBef>
            <a:spcAft>
              <a:spcPct val="35000"/>
            </a:spcAft>
          </a:pPr>
          <a:r>
            <a:rPr lang="es-EC" sz="3600" kern="1200" dirty="0" smtClean="0"/>
            <a:t>Quito -Ecuador</a:t>
          </a:r>
          <a:endParaRPr lang="es-EC" sz="3600" kern="1200" dirty="0"/>
        </a:p>
      </dsp:txBody>
      <dsp:txXfrm>
        <a:off x="2257452" y="3560443"/>
        <a:ext cx="5852296" cy="1456721"/>
      </dsp:txXfrm>
    </dsp:sp>
    <dsp:sp modelId="{66C258B3-98CB-4B35-834B-72C4F0FC459E}">
      <dsp:nvSpPr>
        <dsp:cNvPr id="0" name=""/>
        <dsp:cNvSpPr/>
      </dsp:nvSpPr>
      <dsp:spPr>
        <a:xfrm>
          <a:off x="3699930" y="2108970"/>
          <a:ext cx="379050" cy="37905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504A12-F80A-47F0-9794-930DD40F71F8}">
      <dsp:nvSpPr>
        <dsp:cNvPr id="0" name=""/>
        <dsp:cNvSpPr/>
      </dsp:nvSpPr>
      <dsp:spPr>
        <a:xfrm>
          <a:off x="4392492" y="2592280"/>
          <a:ext cx="3109849" cy="9045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0851" tIns="0" rIns="0" bIns="0" numCol="1" spcCol="1270" anchor="t" anchorCtr="0">
          <a:noAutofit/>
        </a:bodyPr>
        <a:lstStyle/>
        <a:p>
          <a:pPr lvl="0" algn="l" defTabSz="1111250">
            <a:lnSpc>
              <a:spcPct val="90000"/>
            </a:lnSpc>
            <a:spcBef>
              <a:spcPct val="0"/>
            </a:spcBef>
            <a:spcAft>
              <a:spcPct val="35000"/>
            </a:spcAft>
          </a:pPr>
          <a:r>
            <a:rPr lang="es-ES" sz="2500" kern="1200" dirty="0" err="1" smtClean="0"/>
            <a:t>ESMIL-PARACAYACU</a:t>
          </a:r>
          <a:r>
            <a:rPr lang="es-ES" sz="2500" kern="1200" dirty="0" smtClean="0"/>
            <a:t> </a:t>
          </a:r>
        </a:p>
        <a:p>
          <a:pPr lvl="0" algn="l" defTabSz="1111250">
            <a:lnSpc>
              <a:spcPct val="90000"/>
            </a:lnSpc>
            <a:spcBef>
              <a:spcPct val="0"/>
            </a:spcBef>
            <a:spcAft>
              <a:spcPct val="35000"/>
            </a:spcAft>
          </a:pPr>
          <a:r>
            <a:rPr lang="es-ES" sz="2500" b="0" kern="1200" dirty="0" smtClean="0">
              <a:hlinkClick xmlns:r="http://schemas.openxmlformats.org/officeDocument/2006/relationships" r:id="rId1"/>
            </a:rPr>
            <a:t>0°05′06″S 78°29′14″O</a:t>
          </a:r>
          <a:r>
            <a:rPr lang="es-ES" sz="2500" kern="1200" dirty="0" smtClean="0"/>
            <a:t>)</a:t>
          </a:r>
          <a:endParaRPr lang="es-EC" sz="2500" kern="1200" dirty="0"/>
        </a:p>
      </dsp:txBody>
      <dsp:txXfrm>
        <a:off x="4392492" y="2592280"/>
        <a:ext cx="3109849" cy="904552"/>
      </dsp:txXfrm>
    </dsp:sp>
    <dsp:sp modelId="{C1BF399D-6302-4ABD-A896-4C3B630BBE4A}">
      <dsp:nvSpPr>
        <dsp:cNvPr id="0" name=""/>
        <dsp:cNvSpPr/>
      </dsp:nvSpPr>
      <dsp:spPr>
        <a:xfrm>
          <a:off x="5925841" y="1275261"/>
          <a:ext cx="524218" cy="524218"/>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C21454-B6CF-4FEE-AA16-8C3AFD298B98}">
      <dsp:nvSpPr>
        <dsp:cNvPr id="0" name=""/>
        <dsp:cNvSpPr/>
      </dsp:nvSpPr>
      <dsp:spPr>
        <a:xfrm>
          <a:off x="3460396" y="112063"/>
          <a:ext cx="2234582" cy="11481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7772" tIns="0" rIns="0" bIns="0" numCol="1" spcCol="1270" anchor="t" anchorCtr="0">
          <a:noAutofit/>
        </a:bodyPr>
        <a:lstStyle/>
        <a:p>
          <a:pPr lvl="0" algn="l" defTabSz="1111250">
            <a:lnSpc>
              <a:spcPct val="90000"/>
            </a:lnSpc>
            <a:spcBef>
              <a:spcPct val="0"/>
            </a:spcBef>
            <a:spcAft>
              <a:spcPct val="35000"/>
            </a:spcAft>
          </a:pPr>
          <a:r>
            <a:rPr lang="es-ES" sz="2500" kern="1200" dirty="0" smtClean="0"/>
            <a:t>2600 m. de altura sobre el nivel del mar</a:t>
          </a:r>
          <a:endParaRPr lang="es-EC" sz="2500" kern="1200" dirty="0"/>
        </a:p>
      </dsp:txBody>
      <dsp:txXfrm>
        <a:off x="3460396" y="112063"/>
        <a:ext cx="2234582" cy="1148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E5A19-5F09-411A-8DB7-BA0F2E2A1FD1}">
      <dsp:nvSpPr>
        <dsp:cNvPr id="0" name=""/>
        <dsp:cNvSpPr/>
      </dsp:nvSpPr>
      <dsp:spPr>
        <a:xfrm>
          <a:off x="3996372" y="2315445"/>
          <a:ext cx="2829989" cy="282998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MUNDIAL DE CADETES MILITARES </a:t>
          </a:r>
        </a:p>
        <a:p>
          <a:pPr lvl="0" algn="ctr" defTabSz="711200">
            <a:lnSpc>
              <a:spcPct val="90000"/>
            </a:lnSpc>
            <a:spcBef>
              <a:spcPct val="0"/>
            </a:spcBef>
            <a:spcAft>
              <a:spcPct val="35000"/>
            </a:spcAft>
          </a:pPr>
          <a:r>
            <a:rPr lang="es-EC" sz="1600" kern="1200" dirty="0" smtClean="0"/>
            <a:t>AGOSTO 2014</a:t>
          </a:r>
          <a:endParaRPr lang="es-EC" sz="1600" kern="1200" dirty="0"/>
        </a:p>
      </dsp:txBody>
      <dsp:txXfrm>
        <a:off x="4565326" y="2978356"/>
        <a:ext cx="1692081" cy="1454673"/>
      </dsp:txXfrm>
    </dsp:sp>
    <dsp:sp modelId="{0FA764B4-886F-4F5A-8260-F512B1E93262}">
      <dsp:nvSpPr>
        <dsp:cNvPr id="0" name=""/>
        <dsp:cNvSpPr/>
      </dsp:nvSpPr>
      <dsp:spPr>
        <a:xfrm>
          <a:off x="2349833" y="1646539"/>
          <a:ext cx="2058174" cy="205817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PENTATLÓN MILITAR</a:t>
          </a:r>
          <a:endParaRPr lang="es-EC" sz="1600" kern="1200" dirty="0"/>
        </a:p>
      </dsp:txBody>
      <dsp:txXfrm>
        <a:off x="2867984" y="2167822"/>
        <a:ext cx="1021872" cy="1015608"/>
      </dsp:txXfrm>
    </dsp:sp>
    <dsp:sp modelId="{36B3A113-FAAD-49CF-8ADD-483B940BE9AD}">
      <dsp:nvSpPr>
        <dsp:cNvPr id="0" name=""/>
        <dsp:cNvSpPr/>
      </dsp:nvSpPr>
      <dsp:spPr>
        <a:xfrm rot="20700000">
          <a:off x="3502620" y="226609"/>
          <a:ext cx="2016590" cy="201659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CADETES</a:t>
          </a:r>
          <a:endParaRPr lang="es-EC" sz="1600" kern="1200" dirty="0"/>
        </a:p>
      </dsp:txBody>
      <dsp:txXfrm rot="-20700000">
        <a:off x="3944917" y="668906"/>
        <a:ext cx="1131995" cy="1131995"/>
      </dsp:txXfrm>
    </dsp:sp>
    <dsp:sp modelId="{7630419B-5E26-423E-89E2-922AC444FB5C}">
      <dsp:nvSpPr>
        <dsp:cNvPr id="0" name=""/>
        <dsp:cNvSpPr/>
      </dsp:nvSpPr>
      <dsp:spPr>
        <a:xfrm>
          <a:off x="3789347" y="1882360"/>
          <a:ext cx="3622386" cy="3622386"/>
        </a:xfrm>
        <a:prstGeom prst="circularArrow">
          <a:avLst>
            <a:gd name="adj1" fmla="val 4688"/>
            <a:gd name="adj2" fmla="val 299029"/>
            <a:gd name="adj3" fmla="val 2535000"/>
            <a:gd name="adj4" fmla="val 1582128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2DE49D-D6CF-4AAB-B983-F3C0868A8E28}">
      <dsp:nvSpPr>
        <dsp:cNvPr id="0" name=""/>
        <dsp:cNvSpPr/>
      </dsp:nvSpPr>
      <dsp:spPr>
        <a:xfrm>
          <a:off x="1985334" y="1187061"/>
          <a:ext cx="2631890" cy="263189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E3747-FD10-4114-A2AB-3A99EAB865D4}">
      <dsp:nvSpPr>
        <dsp:cNvPr id="0" name=""/>
        <dsp:cNvSpPr/>
      </dsp:nvSpPr>
      <dsp:spPr>
        <a:xfrm>
          <a:off x="3036162" y="-219181"/>
          <a:ext cx="2837707" cy="28377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5F75-3811-42B9-A6AC-96FC4C52798A}">
      <dsp:nvSpPr>
        <dsp:cNvPr id="0" name=""/>
        <dsp:cNvSpPr/>
      </dsp:nvSpPr>
      <dsp:spPr>
        <a:xfrm>
          <a:off x="6009272" y="3672406"/>
          <a:ext cx="2955215" cy="180031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Contribuirá a mejorar</a:t>
          </a:r>
          <a:endParaRPr lang="es-EC" sz="1800" kern="1200" dirty="0"/>
        </a:p>
      </dsp:txBody>
      <dsp:txXfrm>
        <a:off x="6935383" y="4162031"/>
        <a:ext cx="1989557" cy="1271141"/>
      </dsp:txXfrm>
    </dsp:sp>
    <dsp:sp modelId="{B52CC52E-6649-4D04-9D9E-B4DF6D9EFC48}">
      <dsp:nvSpPr>
        <dsp:cNvPr id="0" name=""/>
        <dsp:cNvSpPr/>
      </dsp:nvSpPr>
      <dsp:spPr>
        <a:xfrm>
          <a:off x="292618" y="3528399"/>
          <a:ext cx="2779234" cy="180031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Determinar, analizar  y realizar la </a:t>
          </a:r>
          <a:r>
            <a:rPr lang="es-EC" sz="1800" kern="1200" dirty="0" err="1" smtClean="0"/>
            <a:t>coorrelación</a:t>
          </a:r>
          <a:r>
            <a:rPr lang="es-EC" sz="1800" kern="1200" dirty="0" smtClean="0"/>
            <a:t> </a:t>
          </a:r>
          <a:endParaRPr lang="es-EC" sz="1800" kern="1200" dirty="0"/>
        </a:p>
      </dsp:txBody>
      <dsp:txXfrm>
        <a:off x="332165" y="4018024"/>
        <a:ext cx="1866370" cy="1271141"/>
      </dsp:txXfrm>
    </dsp:sp>
    <dsp:sp modelId="{D99A7EDA-F803-4F86-83D9-5B1AECFA72D5}">
      <dsp:nvSpPr>
        <dsp:cNvPr id="0" name=""/>
        <dsp:cNvSpPr/>
      </dsp:nvSpPr>
      <dsp:spPr>
        <a:xfrm>
          <a:off x="5380254" y="93976"/>
          <a:ext cx="2779234" cy="180031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C" sz="1800" kern="1200" dirty="0" smtClean="0"/>
            <a:t>Procedimientos empíricos</a:t>
          </a:r>
          <a:endParaRPr lang="es-EC" sz="1800" kern="1200" dirty="0"/>
        </a:p>
      </dsp:txBody>
      <dsp:txXfrm>
        <a:off x="6253572" y="133523"/>
        <a:ext cx="1866370" cy="1271141"/>
      </dsp:txXfrm>
    </dsp:sp>
    <dsp:sp modelId="{9AC22099-590F-44B5-8014-9732AEF5F5A5}">
      <dsp:nvSpPr>
        <dsp:cNvPr id="0" name=""/>
        <dsp:cNvSpPr/>
      </dsp:nvSpPr>
      <dsp:spPr>
        <a:xfrm>
          <a:off x="717007" y="-31325"/>
          <a:ext cx="3036647" cy="205091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S" sz="1800" b="0" kern="1200" dirty="0" smtClean="0"/>
            <a:t>Conocer los comportamientos fisiológicos individuales </a:t>
          </a:r>
          <a:endParaRPr lang="es-EC" sz="1800" kern="1200" dirty="0"/>
        </a:p>
      </dsp:txBody>
      <dsp:txXfrm>
        <a:off x="762059" y="13727"/>
        <a:ext cx="2035549" cy="1448084"/>
      </dsp:txXfrm>
    </dsp:sp>
    <dsp:sp modelId="{8AF5E4F7-B45E-4613-8C5F-43AB42300D29}">
      <dsp:nvSpPr>
        <dsp:cNvPr id="0" name=""/>
        <dsp:cNvSpPr/>
      </dsp:nvSpPr>
      <dsp:spPr>
        <a:xfrm>
          <a:off x="1704770" y="360045"/>
          <a:ext cx="3006377" cy="2436049"/>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Pauta para determinar una correcta planificación </a:t>
          </a:r>
          <a:endParaRPr lang="es-EC" sz="2000" kern="1200" dirty="0"/>
        </a:p>
      </dsp:txBody>
      <dsp:txXfrm>
        <a:off x="2585317" y="1073547"/>
        <a:ext cx="2125830" cy="1722547"/>
      </dsp:txXfrm>
    </dsp:sp>
    <dsp:sp modelId="{2C9B5962-37B8-40F8-A570-AB3158CFE06E}">
      <dsp:nvSpPr>
        <dsp:cNvPr id="0" name=""/>
        <dsp:cNvSpPr/>
      </dsp:nvSpPr>
      <dsp:spPr>
        <a:xfrm rot="5400000">
          <a:off x="4859916" y="157232"/>
          <a:ext cx="2436049" cy="2841676"/>
        </a:xfrm>
        <a:prstGeom prst="pieWedg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0" kern="1200" dirty="0" smtClean="0"/>
            <a:t>Contribuye a un déficit en los procesos de entrenamiento.</a:t>
          </a:r>
          <a:endParaRPr lang="es-EC" sz="1800" kern="1200" dirty="0"/>
        </a:p>
      </dsp:txBody>
      <dsp:txXfrm rot="-5400000">
        <a:off x="4657103" y="1073547"/>
        <a:ext cx="2009368" cy="1722547"/>
      </dsp:txXfrm>
    </dsp:sp>
    <dsp:sp modelId="{EF98D917-84CC-4550-9BB1-1AD13FE1FE0A}">
      <dsp:nvSpPr>
        <dsp:cNvPr id="0" name=""/>
        <dsp:cNvSpPr/>
      </dsp:nvSpPr>
      <dsp:spPr>
        <a:xfrm rot="10800000">
          <a:off x="4618467" y="2880332"/>
          <a:ext cx="2918947" cy="2436049"/>
        </a:xfrm>
        <a:prstGeom prst="pieWedg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1800" kern="1200" dirty="0" smtClean="0"/>
            <a:t>Estudio base para obtener un modelo de entrenamiento para  alto rendimiento deportivo militar </a:t>
          </a:r>
          <a:endParaRPr lang="es-EC" sz="1800" kern="1200" dirty="0"/>
        </a:p>
      </dsp:txBody>
      <dsp:txXfrm rot="10800000">
        <a:off x="4618467" y="2880332"/>
        <a:ext cx="2064007" cy="1722547"/>
      </dsp:txXfrm>
    </dsp:sp>
    <dsp:sp modelId="{50C6415E-A529-4D29-92C1-61EF77848854}">
      <dsp:nvSpPr>
        <dsp:cNvPr id="0" name=""/>
        <dsp:cNvSpPr/>
      </dsp:nvSpPr>
      <dsp:spPr>
        <a:xfrm rot="16200000">
          <a:off x="1900543" y="2684546"/>
          <a:ext cx="2476561" cy="2868107"/>
        </a:xfrm>
        <a:prstGeom prst="pieWedg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Comportamiento intercambio de gases pulmonares, frecuencia cardiaca y ácido láctico   </a:t>
          </a:r>
          <a:endParaRPr lang="es-EC" sz="1800" kern="1200" dirty="0"/>
        </a:p>
      </dsp:txBody>
      <dsp:txXfrm rot="5400000">
        <a:off x="2544820" y="2880319"/>
        <a:ext cx="2028058" cy="1751193"/>
      </dsp:txXfrm>
    </dsp:sp>
    <dsp:sp modelId="{3F023F10-9F78-46A6-9BD1-2D10FE0DD593}">
      <dsp:nvSpPr>
        <dsp:cNvPr id="0" name=""/>
        <dsp:cNvSpPr/>
      </dsp:nvSpPr>
      <dsp:spPr>
        <a:xfrm rot="199297">
          <a:off x="4225048" y="2376265"/>
          <a:ext cx="841084" cy="731377"/>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A2D23F-4B0D-4CA2-91AD-1CE4A984EE01}">
      <dsp:nvSpPr>
        <dsp:cNvPr id="0" name=""/>
        <dsp:cNvSpPr/>
      </dsp:nvSpPr>
      <dsp:spPr>
        <a:xfrm rot="10800000">
          <a:off x="4225040" y="2664293"/>
          <a:ext cx="841084" cy="731377"/>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89E04-6EE9-4D3A-A21D-544A87E2E364}">
      <dsp:nvSpPr>
        <dsp:cNvPr id="0" name=""/>
        <dsp:cNvSpPr/>
      </dsp:nvSpPr>
      <dsp:spPr>
        <a:xfrm>
          <a:off x="1063" y="112099"/>
          <a:ext cx="4148019" cy="24888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Crear una base de datos sobre el comportamiento del intercambio de gases pulmonares, la frecuencia cardiaca y el ácido láctico</a:t>
          </a:r>
          <a:endParaRPr lang="es-EC" sz="2600" kern="1200" dirty="0"/>
        </a:p>
      </dsp:txBody>
      <dsp:txXfrm>
        <a:off x="1063" y="112099"/>
        <a:ext cx="4148019" cy="2488811"/>
      </dsp:txXfrm>
    </dsp:sp>
    <dsp:sp modelId="{DC85E7FB-3BF9-4FA0-905D-1B6FBD84A9BB}">
      <dsp:nvSpPr>
        <dsp:cNvPr id="0" name=""/>
        <dsp:cNvSpPr/>
      </dsp:nvSpPr>
      <dsp:spPr>
        <a:xfrm>
          <a:off x="4563884" y="112099"/>
          <a:ext cx="4148019" cy="248881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0" kern="1200" dirty="0" smtClean="0"/>
            <a:t>Control del entrenamiento deportivo mediante el empleo de nuevas y actuales tecnologías.</a:t>
          </a:r>
          <a:endParaRPr lang="es-EC" sz="2600" kern="1200" dirty="0"/>
        </a:p>
      </dsp:txBody>
      <dsp:txXfrm>
        <a:off x="4563884" y="112099"/>
        <a:ext cx="4148019" cy="2488811"/>
      </dsp:txXfrm>
    </dsp:sp>
    <dsp:sp modelId="{E9B61109-9FFA-4A93-8A87-C56198887365}">
      <dsp:nvSpPr>
        <dsp:cNvPr id="0" name=""/>
        <dsp:cNvSpPr/>
      </dsp:nvSpPr>
      <dsp:spPr>
        <a:xfrm>
          <a:off x="1063" y="3015712"/>
          <a:ext cx="4148019" cy="248881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Datos que podrán ser usados por los entrenadores para aplicar el principio de individualización del entrenamiento</a:t>
          </a:r>
          <a:endParaRPr lang="es-EC" sz="2600" kern="1200" dirty="0"/>
        </a:p>
      </dsp:txBody>
      <dsp:txXfrm>
        <a:off x="1063" y="3015712"/>
        <a:ext cx="4148019" cy="2488811"/>
      </dsp:txXfrm>
    </dsp:sp>
    <dsp:sp modelId="{F78542DD-53C1-4BF1-9382-2AE437E756BA}">
      <dsp:nvSpPr>
        <dsp:cNvPr id="0" name=""/>
        <dsp:cNvSpPr/>
      </dsp:nvSpPr>
      <dsp:spPr>
        <a:xfrm>
          <a:off x="4563884" y="3015712"/>
          <a:ext cx="4148019" cy="248881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Establecer un modelo de resultados fisiológicos de los deportista pentatletas que servirán de base para que los entrenadores capten nuevos talentos deportivos </a:t>
          </a:r>
          <a:endParaRPr lang="es-EC" sz="2600" kern="1200" dirty="0"/>
        </a:p>
      </dsp:txBody>
      <dsp:txXfrm>
        <a:off x="4563884" y="3015712"/>
        <a:ext cx="4148019" cy="248881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392072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270659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352651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319482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75099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267934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95456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19776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70266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202052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3336A-B83D-4920-9308-7AD53C496329}" type="datetimeFigureOut">
              <a:rPr lang="es-EC" smtClean="0"/>
              <a:t>07/04/2014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53CBF19-1B4F-458B-92CA-449CBDF79320}" type="slidenum">
              <a:rPr lang="es-EC" smtClean="0"/>
              <a:t>‹Nº›</a:t>
            </a:fld>
            <a:endParaRPr lang="es-EC"/>
          </a:p>
        </p:txBody>
      </p:sp>
    </p:spTree>
    <p:extLst>
      <p:ext uri="{BB962C8B-B14F-4D97-AF65-F5344CB8AC3E}">
        <p14:creationId xmlns:p14="http://schemas.microsoft.com/office/powerpoint/2010/main" val="150783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333">
              <a:srgbClr val="92D050"/>
            </a:gs>
            <a:gs pos="69000">
              <a:srgbClr val="92D050"/>
            </a:gs>
            <a:gs pos="10000">
              <a:schemeClr val="bg1"/>
            </a:gs>
            <a:gs pos="43000">
              <a:schemeClr val="bg1"/>
            </a:gs>
            <a:gs pos="95000">
              <a:schemeClr val="bg1"/>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3336A-B83D-4920-9308-7AD53C496329}" type="datetimeFigureOut">
              <a:rPr lang="es-EC" smtClean="0"/>
              <a:t>07/04/2014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CBF19-1B4F-458B-92CA-449CBDF79320}" type="slidenum">
              <a:rPr lang="es-EC" smtClean="0"/>
              <a:t>‹Nº›</a:t>
            </a:fld>
            <a:endParaRPr lang="es-EC"/>
          </a:p>
        </p:txBody>
      </p:sp>
    </p:spTree>
    <p:extLst>
      <p:ext uri="{BB962C8B-B14F-4D97-AF65-F5344CB8AC3E}">
        <p14:creationId xmlns:p14="http://schemas.microsoft.com/office/powerpoint/2010/main" val="199181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12" Type="http://schemas.openxmlformats.org/officeDocument/2006/relationships/image" Target="../media/image1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8.jpeg"/><Relationship Id="rId5" Type="http://schemas.openxmlformats.org/officeDocument/2006/relationships/diagramColors" Target="../diagrams/colors1.xml"/><Relationship Id="rId10" Type="http://schemas.openxmlformats.org/officeDocument/2006/relationships/image" Target="../media/image17.jpeg"/><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file:///E:\TESIS%20FINAL-2014CAPT.%20ALARCON%20-CAPT.%20PAREDES\RECOLECCI&#211;N,ANALISIS%20E%20INTERPRETACI&#211;N%20DE%20LOS%20DATOS%20OBTENIDOS%20(2).xlsx!REPOSO!F3C2:F21C10" TargetMode="Externa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file:///E:\TESIS%20FINAL-2014CAPT.%20ALARCON%20-CAPT.%20PAREDES\RECOLECCI&#211;N,ANALISIS%20E%20INTERPRETACI&#211;N%20DE%20LOS%20DATOS%20OBTENIDOS%20(2).xlsx!REPOSO!%5bRECOLECCI&#211;N,ANALISIS%20E%20INTERPRETACI&#211;N%20DE%20LOS%20DATOS%20OBTENIDOS%20(2).xlsx%5dREPOSO%209%20Gr&#225;fic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2.emf"/><Relationship Id="rId4" Type="http://schemas.openxmlformats.org/officeDocument/2006/relationships/oleObject" Target="file:///E:\TESIS%20FINAL-2014CAPT.%20ALARCON%20-CAPT.%20PAREDES\RECOLECCI&#211;N,ANALISIS%20E%20INTERPRETACI&#211;N%20DE%20LOS%20DATOS%20OBTENIDOS%20(2).xlsx!REPOSO!%5bRECOLECCI&#211;N,ANALISIS%20E%20INTERPRETACI&#211;N%20DE%20LOS%20DATOS%20OBTENIDOS%20(2).xlsx%5dREPOSO%2010%20Gr&#225;fic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4.emf"/><Relationship Id="rId4" Type="http://schemas.openxmlformats.org/officeDocument/2006/relationships/oleObject" Target="file:///E:\TESIS%20FINAL-2014CAPT.%20ALARCON%20-CAPT.%20PAREDES\RECOLECCI&#211;N,ANALISIS%20E%20INTERPRETACI&#211;N%20DE%20LOS%20DATOS%20OBTENIDOS%20(2).xlsx!REPOSO!%5bRECOLECCI&#211;N,ANALISIS%20E%20INTERPRETACI&#211;N%20DE%20LOS%20DATOS%20OBTENIDOS%20(2).xlsx%5dREPOSO%2012%20Gr&#225;fico"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46.emf"/><Relationship Id="rId4" Type="http://schemas.openxmlformats.org/officeDocument/2006/relationships/oleObject" Target="file:///E:\TESIS%20FINAL-2014CAPT.%20ALARCON%20-CAPT.%20PAREDES\RECOLECCI&#211;N,ANALISIS%20E%20INTERPRETACI&#211;N%20DE%20LOS%20DATOS%20OBTENIDOS%20(2).xlsx!REPOSO!%5bRECOLECCI&#211;N,ANALISIS%20E%20INTERPRETACI&#211;N%20DE%20LOS%20DATOS%20OBTENIDOS%20(2).xlsx%5dREPOSO%2011%20Gr&#225;fico" TargetMode="External"/></Relationships>
</file>

<file path=ppt/slides/_rels/slide49.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TEST%20DIPPER%20PENTATLON-VELAZCO%20!F2C1:F20C12"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48.emf"/></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3.xml"/><Relationship Id="rId7" Type="http://schemas.openxmlformats.org/officeDocument/2006/relationships/image" Target="../media/image13.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2.png"/><Relationship Id="rId5" Type="http://schemas.openxmlformats.org/officeDocument/2006/relationships/diagramColors" Target="../diagrams/colors3.xml"/><Relationship Id="rId10" Type="http://schemas.openxmlformats.org/officeDocument/2006/relationships/image" Target="../media/image21.jpeg"/><Relationship Id="rId4" Type="http://schemas.openxmlformats.org/officeDocument/2006/relationships/diagramQuickStyle" Target="../diagrams/quickStyle3.xml"/><Relationship Id="rId9"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49.emf"/><Relationship Id="rId4" Type="http://schemas.openxmlformats.org/officeDocument/2006/relationships/oleObject" Target="file:///E:\TESIS%20FINAL-2014CAPT.%20ALARCON%20-CAPT.%20PAREDES\RECOLECCI&#211;N,ANALISIS%20E%20INTERPRETACI&#211;N%20DE%20LOS%20DATOS%20OBTENIDOS%20(2).xlsx!TEST%20DIPPER%20PENTATLON-VELAZCO%20!F4C14:F25C23"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TEST%20DIPPER%20PENTATLON-VELAZCO%20!%5bRECOLECCI&#211;N,ANALISIS%20E%20INTERPRETACI&#211;N%20DE%20LOS%20DATOS%20OBTENIDOS%20(2).xlsx%5dTEST%20DIPPER%20PENTATLON-VELAZCO%20%2023%20Gr&#225;fico"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51.emf"/></Relationships>
</file>

<file path=ppt/slides/_rels/slide52.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PROMEDIO%20%20Y%20COMPARACI&#211;N%20TOTAL!F2C1:F23C10"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52.emf"/></Relationships>
</file>

<file path=ppt/slides/_rels/slide53.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CUPERACI&#211;N!F1C1:F14C12"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5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54.emf"/><Relationship Id="rId4" Type="http://schemas.openxmlformats.org/officeDocument/2006/relationships/package" Target="../embeddings/Microsoft_Excel_Worksheet1.xlsx"/></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CUPERACION%205%20MINUTOS!F3C1:F16C12"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55.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POSO!F11C2:F21C7"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56.emf"/></Relationships>
</file>

<file path=ppt/slides/_rels/slide64.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PROMEDIO%20%20Y%20COMPARACI&#211;N%20TOTAL!F2C1:F12C10" TargetMode="Externa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57.emf"/></Relationships>
</file>

<file path=ppt/slides/_rels/slide65.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PROMEDIO%20%20Y%20COMPARACI&#211;N%20TOTAL!F14C1:F23C10"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58.emf"/></Relationships>
</file>

<file path=ppt/slides/_rels/slide66.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CUPERACI&#211;N!F1C1:F14C12" TargetMode="External"/><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CUPERACI&#211;N!F1C1:F14C12"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59.emf"/></Relationships>
</file>

<file path=ppt/slides/_rels/slide68.xml.rels><?xml version="1.0" encoding="UTF-8" standalone="yes"?>
<Relationships xmlns="http://schemas.openxmlformats.org/package/2006/relationships"><Relationship Id="rId3" Type="http://schemas.openxmlformats.org/officeDocument/2006/relationships/oleObject" Target="file:///E:\TESIS%20FINAL-2014CAPT.%20ALARCON%20-CAPT.%20PAREDES\RECOLECCI&#211;N,ANALISIS%20E%20INTERPRETACI&#211;N%20DE%20LOS%20DATOS%20OBTENIDOS%20(2).xlsx!RECUPERACION%205%20MINUTOS!F3C1:F16C12"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6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G"/><Relationship Id="rId10" Type="http://schemas.openxmlformats.org/officeDocument/2006/relationships/image" Target="../media/image69.jpeg"/><Relationship Id="rId4" Type="http://schemas.openxmlformats.org/officeDocument/2006/relationships/image" Target="../media/image63.JPG"/><Relationship Id="rId9"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132856"/>
            <a:ext cx="7772400" cy="1037978"/>
          </a:xfrm>
        </p:spPr>
        <p:txBody>
          <a:bodyPr>
            <a:normAutofit fontScale="90000"/>
          </a:bodyPr>
          <a:lstStyle/>
          <a:p>
            <a:r>
              <a:rPr lang="es-EC" dirty="0" smtClean="0"/>
              <a:t/>
            </a:r>
            <a:br>
              <a:rPr lang="es-EC" dirty="0" smtClean="0"/>
            </a:br>
            <a:r>
              <a:rPr lang="es-EC" dirty="0"/>
              <a:t/>
            </a:r>
            <a:br>
              <a:rPr lang="es-EC" dirty="0"/>
            </a:br>
            <a:r>
              <a:rPr lang="es-EC" sz="3100" dirty="0" smtClean="0"/>
              <a:t>CARRERA EN CIENCIAS DE LA ACTIVIDAD FÍSICA DEPORTES Y RECREACIÓN</a:t>
            </a:r>
            <a:endParaRPr lang="es-EC" sz="3100" dirty="0"/>
          </a:p>
        </p:txBody>
      </p:sp>
      <p:sp>
        <p:nvSpPr>
          <p:cNvPr id="3" name="2 Subtítulo"/>
          <p:cNvSpPr>
            <a:spLocks noGrp="1"/>
          </p:cNvSpPr>
          <p:nvPr>
            <p:ph type="subTitle" idx="1"/>
          </p:nvPr>
        </p:nvSpPr>
        <p:spPr>
          <a:xfrm>
            <a:off x="1610164" y="3824112"/>
            <a:ext cx="6400800" cy="1752600"/>
          </a:xfrm>
        </p:spPr>
        <p:txBody>
          <a:bodyPr>
            <a:normAutofit/>
          </a:bodyPr>
          <a:lstStyle/>
          <a:p>
            <a:r>
              <a:rPr lang="es-EC" sz="2800" dirty="0" err="1" smtClean="0">
                <a:solidFill>
                  <a:schemeClr val="tx1"/>
                </a:solidFill>
              </a:rPr>
              <a:t>CAPT</a:t>
            </a:r>
            <a:r>
              <a:rPr lang="es-EC" sz="2800" dirty="0" smtClean="0">
                <a:solidFill>
                  <a:schemeClr val="tx1"/>
                </a:solidFill>
              </a:rPr>
              <a:t>. FERNANDO ALARCÓN</a:t>
            </a:r>
          </a:p>
          <a:p>
            <a:r>
              <a:rPr lang="es-EC" sz="2800" dirty="0" err="1" smtClean="0">
                <a:solidFill>
                  <a:schemeClr val="tx1"/>
                </a:solidFill>
              </a:rPr>
              <a:t>CAPT</a:t>
            </a:r>
            <a:r>
              <a:rPr lang="es-EC" sz="2800" dirty="0" smtClean="0">
                <a:solidFill>
                  <a:schemeClr val="tx1"/>
                </a:solidFill>
              </a:rPr>
              <a:t>. PAREDES LUIS </a:t>
            </a:r>
            <a:endParaRPr lang="es-EC" sz="2800" dirty="0">
              <a:solidFill>
                <a:schemeClr val="tx1"/>
              </a:solidFill>
            </a:endParaRPr>
          </a:p>
        </p:txBody>
      </p:sp>
      <p:pic>
        <p:nvPicPr>
          <p:cNvPr id="1026" name="Picture 2" descr="C:\Users\RODRIGO\Documents\CAFDER\VIII NIVEL\PROYECTO - TESIS DE GRADO\TESIS-IMAGENES\DSCN0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207" y="3336926"/>
            <a:ext cx="1918866" cy="1924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356" y="4688219"/>
            <a:ext cx="2150078" cy="1961418"/>
          </a:xfrm>
          <a:prstGeom prst="ellipse">
            <a:avLst/>
          </a:prstGeom>
          <a:ln>
            <a:noFill/>
          </a:ln>
          <a:effectLst>
            <a:softEdge rad="112500"/>
          </a:effectLst>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954801"/>
            <a:ext cx="2333701" cy="1694836"/>
          </a:xfrm>
          <a:prstGeom prst="ellipse">
            <a:avLst/>
          </a:prstGeom>
          <a:ln>
            <a:noFill/>
          </a:ln>
          <a:effectLst>
            <a:softEdge rad="112500"/>
          </a:effectLst>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835" y="4656319"/>
            <a:ext cx="2555776" cy="2108736"/>
          </a:xfrm>
          <a:prstGeom prst="ellipse">
            <a:avLst/>
          </a:prstGeom>
          <a:ln>
            <a:noFill/>
          </a:ln>
          <a:effectLst>
            <a:softEdge rad="112500"/>
          </a:effectLst>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0311" y="3272631"/>
            <a:ext cx="1877048" cy="2189787"/>
          </a:xfrm>
          <a:prstGeom prst="ellipse">
            <a:avLst/>
          </a:prstGeom>
          <a:ln>
            <a:noFill/>
          </a:ln>
          <a:effectLst>
            <a:softEdge rad="112500"/>
          </a:effectLst>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4899559"/>
            <a:ext cx="2239566" cy="1844824"/>
          </a:xfrm>
          <a:prstGeom prst="ellipse">
            <a:avLst/>
          </a:prstGeom>
          <a:ln>
            <a:noFill/>
          </a:ln>
          <a:effectLst>
            <a:softEdge rad="112500"/>
          </a:effectLst>
        </p:spPr>
      </p:pic>
      <p:pic>
        <p:nvPicPr>
          <p:cNvPr id="1027" name="Picture 3" descr="C:\Users\RODRIGO\Desktop\ESP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59" y="-35835"/>
            <a:ext cx="9194418" cy="224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30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dirty="0"/>
              <a:t>JUSTIFICACIÓN E IMPORTANCIA </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95676096"/>
              </p:ext>
            </p:extLst>
          </p:nvPr>
        </p:nvGraphicFramePr>
        <p:xfrm>
          <a:off x="0" y="908720"/>
          <a:ext cx="896448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41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dirty="0"/>
              <a:t>CAMBIOS ESPERADOS</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46205178"/>
              </p:ext>
            </p:extLst>
          </p:nvPr>
        </p:nvGraphicFramePr>
        <p:xfrm>
          <a:off x="251520" y="1052736"/>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25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dirty="0"/>
              <a:t>OBJETIVOS</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15693296"/>
              </p:ext>
            </p:extLst>
          </p:nvPr>
        </p:nvGraphicFramePr>
        <p:xfrm>
          <a:off x="457200" y="980728"/>
          <a:ext cx="8579296"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089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 </a:t>
            </a:r>
            <a:r>
              <a:rPr lang="es-ES" b="1" dirty="0"/>
              <a:t>MARCO TEÓRICO.</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63373168"/>
              </p:ext>
            </p:extLst>
          </p:nvPr>
        </p:nvGraphicFramePr>
        <p:xfrm>
          <a:off x="457200" y="836712"/>
          <a:ext cx="86868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19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71496748"/>
              </p:ext>
            </p:extLst>
          </p:nvPr>
        </p:nvGraphicFramePr>
        <p:xfrm>
          <a:off x="179512" y="260648"/>
          <a:ext cx="871296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24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VENTILACIÓN DURANTE EL EJERCICIO CONTINUO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08946945"/>
              </p:ext>
            </p:extLst>
          </p:nvPr>
        </p:nvGraphicFramePr>
        <p:xfrm>
          <a:off x="251520" y="1628800"/>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85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t>
            </a:r>
            <a:r>
              <a:rPr lang="es-EC" b="1" dirty="0"/>
              <a:t>Capacidad Aeróbica</a:t>
            </a:r>
            <a:r>
              <a:rPr lang="es-EC" dirty="0"/>
              <a:t/>
            </a:r>
            <a:br>
              <a:rPr lang="es-EC" dirty="0"/>
            </a:br>
            <a:endParaRPr lang="es-EC" dirty="0"/>
          </a:p>
        </p:txBody>
      </p:sp>
      <p:sp>
        <p:nvSpPr>
          <p:cNvPr id="3" name="2 Marcador de contenido"/>
          <p:cNvSpPr>
            <a:spLocks noGrp="1"/>
          </p:cNvSpPr>
          <p:nvPr>
            <p:ph idx="1"/>
          </p:nvPr>
        </p:nvSpPr>
        <p:spPr/>
        <p:txBody>
          <a:bodyPr>
            <a:normAutofit/>
          </a:bodyPr>
          <a:lstStyle/>
          <a:p>
            <a:pPr marL="0" indent="0" algn="just">
              <a:buNone/>
            </a:pPr>
            <a:r>
              <a:rPr lang="es-EC" dirty="0"/>
              <a:t>El </a:t>
            </a:r>
            <a:r>
              <a:rPr lang="es-EC" b="1" dirty="0"/>
              <a:t>consumo máximo de oxígeno</a:t>
            </a:r>
            <a:r>
              <a:rPr lang="es-EC" dirty="0"/>
              <a:t> (VO</a:t>
            </a:r>
            <a:r>
              <a:rPr lang="es-EC" baseline="-25000" dirty="0"/>
              <a:t>2</a:t>
            </a:r>
            <a:r>
              <a:rPr lang="es-EC" dirty="0"/>
              <a:t> </a:t>
            </a:r>
            <a:r>
              <a:rPr lang="es-EC" dirty="0" err="1"/>
              <a:t>máx</a:t>
            </a:r>
            <a:r>
              <a:rPr lang="es-EC" dirty="0"/>
              <a:t>) mide la capacidad del cuerpo para transportar oxígeno desde el aire ambiental hasta los músculos que están trabajando, siendo uno de los determinantes más importantes del rendimiento. </a:t>
            </a:r>
          </a:p>
          <a:p>
            <a:pPr marL="0" indent="0">
              <a:buNone/>
            </a:pPr>
            <a:r>
              <a:rPr lang="es-EC" dirty="0"/>
              <a:t> </a:t>
            </a:r>
          </a:p>
        </p:txBody>
      </p:sp>
    </p:spTree>
    <p:extLst>
      <p:ext uri="{BB962C8B-B14F-4D97-AF65-F5344CB8AC3E}">
        <p14:creationId xmlns:p14="http://schemas.microsoft.com/office/powerpoint/2010/main" val="121548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498178"/>
          </a:xfrm>
        </p:spPr>
        <p:txBody>
          <a:bodyPr>
            <a:noAutofit/>
          </a:bodyPr>
          <a:lstStyle/>
          <a:p>
            <a:r>
              <a:rPr lang="es-EC" sz="2000" b="1" dirty="0"/>
              <a:t>Capacidad de trabajo a VO2 </a:t>
            </a:r>
            <a:r>
              <a:rPr lang="es-EC" sz="2000" b="1" dirty="0" err="1"/>
              <a:t>max</a:t>
            </a:r>
            <a:r>
              <a:rPr lang="es-EC" sz="2000" b="1" dirty="0"/>
              <a:t>.</a:t>
            </a:r>
            <a:br>
              <a:rPr lang="es-EC" sz="2000" b="1" dirty="0"/>
            </a:br>
            <a:r>
              <a:rPr lang="es-EC" sz="2000" b="1" dirty="0"/>
              <a:t>Fuente: (Juan M. </a:t>
            </a:r>
            <a:r>
              <a:rPr lang="es-EC" sz="2000" b="1" dirty="0" err="1"/>
              <a:t>Garcia</a:t>
            </a:r>
            <a:r>
              <a:rPr lang="es-EC" sz="2000" b="1" dirty="0"/>
              <a:t> Manso ,Manuel Navarro </a:t>
            </a:r>
            <a:r>
              <a:rPr lang="es-EC" sz="2000" b="1" dirty="0" err="1"/>
              <a:t>Valdivielzo,Jose</a:t>
            </a:r>
            <a:r>
              <a:rPr lang="es-EC" sz="2000" b="1" dirty="0"/>
              <a:t> Antonio Ruiz Caballero)</a:t>
            </a:r>
            <a:br>
              <a:rPr lang="es-EC" sz="2000" b="1" dirty="0"/>
            </a:b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1167454502"/>
              </p:ext>
            </p:extLst>
          </p:nvPr>
        </p:nvGraphicFramePr>
        <p:xfrm>
          <a:off x="755573" y="2492897"/>
          <a:ext cx="7920882" cy="3528390"/>
        </p:xfrm>
        <a:graphic>
          <a:graphicData uri="http://schemas.openxmlformats.org/drawingml/2006/table">
            <a:tbl>
              <a:tblPr firstRow="1" firstCol="1" bandRow="1">
                <a:tableStyleId>{073A0DAA-6AF3-43AB-8588-CEC1D06C72B9}</a:tableStyleId>
              </a:tblPr>
              <a:tblGrid>
                <a:gridCol w="3960441"/>
                <a:gridCol w="3960441"/>
              </a:tblGrid>
              <a:tr h="588065">
                <a:tc>
                  <a:txBody>
                    <a:bodyPr/>
                    <a:lstStyle/>
                    <a:p>
                      <a:pPr algn="ctr">
                        <a:lnSpc>
                          <a:spcPct val="115000"/>
                        </a:lnSpc>
                        <a:spcAft>
                          <a:spcPts val="0"/>
                        </a:spcAft>
                      </a:pPr>
                      <a:r>
                        <a:rPr lang="es-EC" sz="2800">
                          <a:effectLst/>
                        </a:rPr>
                        <a:t>% VO2max.</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Tiempo /minutos</a:t>
                      </a:r>
                      <a:endParaRPr lang="es-EC" sz="2800">
                        <a:effectLst/>
                        <a:latin typeface="Calibri"/>
                        <a:ea typeface="Calibri"/>
                        <a:cs typeface="Times New Roman"/>
                      </a:endParaRPr>
                    </a:p>
                  </a:txBody>
                  <a:tcPr marL="68580" marR="68580" marT="0" marB="0"/>
                </a:tc>
              </a:tr>
              <a:tr h="588065">
                <a:tc>
                  <a:txBody>
                    <a:bodyPr/>
                    <a:lstStyle/>
                    <a:p>
                      <a:pPr algn="ctr">
                        <a:lnSpc>
                          <a:spcPct val="115000"/>
                        </a:lnSpc>
                        <a:spcAft>
                          <a:spcPts val="0"/>
                        </a:spcAft>
                      </a:pPr>
                      <a:r>
                        <a:rPr lang="es-EC" sz="2800">
                          <a:effectLst/>
                        </a:rPr>
                        <a:t>100%</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6-10</a:t>
                      </a:r>
                      <a:endParaRPr lang="es-EC" sz="2800">
                        <a:effectLst/>
                        <a:latin typeface="Calibri"/>
                        <a:ea typeface="Calibri"/>
                        <a:cs typeface="Times New Roman"/>
                      </a:endParaRPr>
                    </a:p>
                  </a:txBody>
                  <a:tcPr marL="68580" marR="68580" marT="0" marB="0"/>
                </a:tc>
              </a:tr>
              <a:tr h="588065">
                <a:tc>
                  <a:txBody>
                    <a:bodyPr/>
                    <a:lstStyle/>
                    <a:p>
                      <a:pPr algn="ctr">
                        <a:lnSpc>
                          <a:spcPct val="115000"/>
                        </a:lnSpc>
                        <a:spcAft>
                          <a:spcPts val="0"/>
                        </a:spcAft>
                      </a:pPr>
                      <a:r>
                        <a:rPr lang="es-EC" sz="2800">
                          <a:effectLst/>
                        </a:rPr>
                        <a:t>95%</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30</a:t>
                      </a:r>
                      <a:endParaRPr lang="es-EC" sz="2800">
                        <a:effectLst/>
                        <a:latin typeface="Calibri"/>
                        <a:ea typeface="Calibri"/>
                        <a:cs typeface="Times New Roman"/>
                      </a:endParaRPr>
                    </a:p>
                  </a:txBody>
                  <a:tcPr marL="68580" marR="68580" marT="0" marB="0"/>
                </a:tc>
              </a:tr>
              <a:tr h="588065">
                <a:tc>
                  <a:txBody>
                    <a:bodyPr/>
                    <a:lstStyle/>
                    <a:p>
                      <a:pPr algn="ctr">
                        <a:lnSpc>
                          <a:spcPct val="115000"/>
                        </a:lnSpc>
                        <a:spcAft>
                          <a:spcPts val="0"/>
                        </a:spcAft>
                      </a:pPr>
                      <a:r>
                        <a:rPr lang="es-EC" sz="2800">
                          <a:effectLst/>
                        </a:rPr>
                        <a:t>85%</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60</a:t>
                      </a:r>
                      <a:endParaRPr lang="es-EC" sz="2800">
                        <a:effectLst/>
                        <a:latin typeface="Calibri"/>
                        <a:ea typeface="Calibri"/>
                        <a:cs typeface="Times New Roman"/>
                      </a:endParaRPr>
                    </a:p>
                  </a:txBody>
                  <a:tcPr marL="68580" marR="68580" marT="0" marB="0"/>
                </a:tc>
              </a:tr>
              <a:tr h="588065">
                <a:tc>
                  <a:txBody>
                    <a:bodyPr/>
                    <a:lstStyle/>
                    <a:p>
                      <a:pPr algn="ctr">
                        <a:lnSpc>
                          <a:spcPct val="115000"/>
                        </a:lnSpc>
                        <a:spcAft>
                          <a:spcPts val="0"/>
                        </a:spcAft>
                      </a:pPr>
                      <a:r>
                        <a:rPr lang="es-EC" sz="2800">
                          <a:effectLst/>
                        </a:rPr>
                        <a:t>80%</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120</a:t>
                      </a:r>
                      <a:endParaRPr lang="es-EC" sz="2800">
                        <a:effectLst/>
                        <a:latin typeface="Calibri"/>
                        <a:ea typeface="Calibri"/>
                        <a:cs typeface="Times New Roman"/>
                      </a:endParaRPr>
                    </a:p>
                  </a:txBody>
                  <a:tcPr marL="68580" marR="68580" marT="0" marB="0"/>
                </a:tc>
              </a:tr>
              <a:tr h="588065">
                <a:tc>
                  <a:txBody>
                    <a:bodyPr/>
                    <a:lstStyle/>
                    <a:p>
                      <a:pPr algn="ctr">
                        <a:lnSpc>
                          <a:spcPct val="115000"/>
                        </a:lnSpc>
                        <a:spcAft>
                          <a:spcPts val="0"/>
                        </a:spcAft>
                      </a:pPr>
                      <a:r>
                        <a:rPr lang="es-EC" sz="2800">
                          <a:effectLst/>
                        </a:rPr>
                        <a:t>70%</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dirty="0">
                          <a:effectLst/>
                        </a:rPr>
                        <a:t>+180</a:t>
                      </a:r>
                      <a:endParaRPr lang="es-EC"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9403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000" dirty="0"/>
              <a:t>Tiempo que se puede mantener la velocidad crítica(100% VO2 Max) en relación al nivel de rendimiento.</a:t>
            </a:r>
            <a:br>
              <a:rPr lang="es-EC" sz="2000" dirty="0"/>
            </a:br>
            <a:r>
              <a:rPr lang="es-EC" sz="2000" dirty="0"/>
              <a:t>Fuente: (Billat,1994)</a:t>
            </a:r>
            <a:br>
              <a:rPr lang="es-EC" sz="2000" dirty="0"/>
            </a:br>
            <a:endParaRPr lang="es-EC" sz="2000" dirty="0"/>
          </a:p>
        </p:txBody>
      </p:sp>
      <p:graphicFrame>
        <p:nvGraphicFramePr>
          <p:cNvPr id="4" name="3 Tabla"/>
          <p:cNvGraphicFramePr>
            <a:graphicFrameLocks noGrp="1"/>
          </p:cNvGraphicFramePr>
          <p:nvPr>
            <p:extLst>
              <p:ext uri="{D42A27DB-BD31-4B8C-83A1-F6EECF244321}">
                <p14:modId xmlns:p14="http://schemas.microsoft.com/office/powerpoint/2010/main" val="2097916280"/>
              </p:ext>
            </p:extLst>
          </p:nvPr>
        </p:nvGraphicFramePr>
        <p:xfrm>
          <a:off x="683569" y="2060849"/>
          <a:ext cx="7704854" cy="3423487"/>
        </p:xfrm>
        <a:graphic>
          <a:graphicData uri="http://schemas.openxmlformats.org/drawingml/2006/table">
            <a:tbl>
              <a:tblPr firstRow="1" firstCol="1" bandRow="1">
                <a:tableStyleId>{073A0DAA-6AF3-43AB-8588-CEC1D06C72B9}</a:tableStyleId>
              </a:tblPr>
              <a:tblGrid>
                <a:gridCol w="1925784"/>
                <a:gridCol w="1925784"/>
                <a:gridCol w="1926643"/>
                <a:gridCol w="1926643"/>
              </a:tblGrid>
              <a:tr h="1141163">
                <a:tc>
                  <a:txBody>
                    <a:bodyPr/>
                    <a:lstStyle/>
                    <a:p>
                      <a:pPr algn="ctr">
                        <a:lnSpc>
                          <a:spcPct val="115000"/>
                        </a:lnSpc>
                        <a:spcAft>
                          <a:spcPts val="0"/>
                        </a:spcAft>
                      </a:pPr>
                      <a:r>
                        <a:rPr lang="es-EC" sz="2000">
                          <a:effectLst/>
                        </a:rPr>
                        <a:t>Tiempo/min</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Nivel de Rendimiento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Tiempo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Nivel de rendimiento</a:t>
                      </a:r>
                      <a:endParaRPr lang="es-EC" sz="2000">
                        <a:effectLst/>
                        <a:latin typeface="Calibri"/>
                        <a:ea typeface="Calibri"/>
                        <a:cs typeface="Times New Roman"/>
                      </a:endParaRPr>
                    </a:p>
                  </a:txBody>
                  <a:tcPr marL="68580" marR="68580" marT="0" marB="0"/>
                </a:tc>
              </a:tr>
              <a:tr h="570581">
                <a:tc>
                  <a:txBody>
                    <a:bodyPr/>
                    <a:lstStyle/>
                    <a:p>
                      <a:pPr algn="ctr">
                        <a:lnSpc>
                          <a:spcPct val="115000"/>
                        </a:lnSpc>
                        <a:spcAft>
                          <a:spcPts val="0"/>
                        </a:spcAft>
                      </a:pPr>
                      <a:r>
                        <a:rPr lang="es-EC" sz="2000">
                          <a:effectLst/>
                        </a:rPr>
                        <a:t>0-3</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Pésimo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8-9</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Buena </a:t>
                      </a:r>
                      <a:endParaRPr lang="es-EC" sz="2000">
                        <a:effectLst/>
                        <a:latin typeface="Calibri"/>
                        <a:ea typeface="Calibri"/>
                        <a:cs typeface="Times New Roman"/>
                      </a:endParaRPr>
                    </a:p>
                  </a:txBody>
                  <a:tcPr marL="68580" marR="68580" marT="0" marB="0"/>
                </a:tc>
              </a:tr>
              <a:tr h="570581">
                <a:tc>
                  <a:txBody>
                    <a:bodyPr/>
                    <a:lstStyle/>
                    <a:p>
                      <a:pPr algn="ctr">
                        <a:lnSpc>
                          <a:spcPct val="115000"/>
                        </a:lnSpc>
                        <a:spcAft>
                          <a:spcPts val="0"/>
                        </a:spcAft>
                      </a:pPr>
                      <a:r>
                        <a:rPr lang="es-EC" sz="2000">
                          <a:effectLst/>
                        </a:rPr>
                        <a:t>3-4</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Muy Malo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9-10</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Muy Buena</a:t>
                      </a:r>
                      <a:endParaRPr lang="es-EC" sz="2000">
                        <a:effectLst/>
                        <a:latin typeface="Calibri"/>
                        <a:ea typeface="Calibri"/>
                        <a:cs typeface="Times New Roman"/>
                      </a:endParaRPr>
                    </a:p>
                  </a:txBody>
                  <a:tcPr marL="68580" marR="68580" marT="0" marB="0"/>
                </a:tc>
              </a:tr>
              <a:tr h="570581">
                <a:tc>
                  <a:txBody>
                    <a:bodyPr/>
                    <a:lstStyle/>
                    <a:p>
                      <a:pPr algn="ctr">
                        <a:lnSpc>
                          <a:spcPct val="115000"/>
                        </a:lnSpc>
                        <a:spcAft>
                          <a:spcPts val="0"/>
                        </a:spcAft>
                      </a:pPr>
                      <a:r>
                        <a:rPr lang="es-EC" sz="2000">
                          <a:effectLst/>
                        </a:rPr>
                        <a:t>4-5</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Malo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10-11</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Excelente</a:t>
                      </a:r>
                      <a:endParaRPr lang="es-EC" sz="2000">
                        <a:effectLst/>
                        <a:latin typeface="Calibri"/>
                        <a:ea typeface="Calibri"/>
                        <a:cs typeface="Times New Roman"/>
                      </a:endParaRPr>
                    </a:p>
                  </a:txBody>
                  <a:tcPr marL="68580" marR="68580" marT="0" marB="0"/>
                </a:tc>
              </a:tr>
              <a:tr h="570581">
                <a:tc>
                  <a:txBody>
                    <a:bodyPr/>
                    <a:lstStyle/>
                    <a:p>
                      <a:pPr algn="ctr">
                        <a:lnSpc>
                          <a:spcPct val="115000"/>
                        </a:lnSpc>
                        <a:spcAft>
                          <a:spcPts val="0"/>
                        </a:spcAft>
                      </a:pPr>
                      <a:r>
                        <a:rPr lang="es-EC" sz="2000">
                          <a:effectLst/>
                        </a:rPr>
                        <a:t>5-6</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Mediocre</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+11</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dirty="0">
                          <a:effectLst/>
                        </a:rPr>
                        <a:t>Alto Nivel</a:t>
                      </a:r>
                      <a:endParaRPr lang="es-EC"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8801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MET</a:t>
            </a:r>
            <a:r>
              <a:rPr lang="es-EC" dirty="0" smtClean="0"/>
              <a:t>(EQUIVALENTE METABÓLICO)</a:t>
            </a:r>
            <a:endParaRPr lang="es-EC" dirty="0"/>
          </a:p>
        </p:txBody>
      </p:sp>
      <p:sp>
        <p:nvSpPr>
          <p:cNvPr id="3" name="2 Marcador de contenido"/>
          <p:cNvSpPr>
            <a:spLocks noGrp="1"/>
          </p:cNvSpPr>
          <p:nvPr>
            <p:ph idx="1"/>
          </p:nvPr>
        </p:nvSpPr>
        <p:spPr/>
        <p:txBody>
          <a:bodyPr>
            <a:normAutofit lnSpcReduction="10000"/>
          </a:bodyPr>
          <a:lstStyle/>
          <a:p>
            <a:pPr marL="0" indent="0" algn="just">
              <a:buNone/>
            </a:pPr>
            <a:r>
              <a:rPr lang="es-EC" dirty="0"/>
              <a:t>La cantidad de oxigeno que consume el cuerpo en aire inspirado desde una posición sentado” lo que es igual a 3.5 ml O2 /kg de peso corporal / min. </a:t>
            </a:r>
            <a:endParaRPr lang="es-EC" dirty="0" smtClean="0"/>
          </a:p>
          <a:p>
            <a:pPr marL="0" indent="0" algn="just">
              <a:buNone/>
            </a:pPr>
            <a:r>
              <a:rPr lang="es-EC" dirty="0" smtClean="0"/>
              <a:t>El</a:t>
            </a:r>
            <a:r>
              <a:rPr lang="es-EC" dirty="0"/>
              <a:t> </a:t>
            </a:r>
            <a:r>
              <a:rPr lang="es-EC" b="1" dirty="0"/>
              <a:t>equivalente metabólico</a:t>
            </a:r>
            <a:r>
              <a:rPr lang="es-EC" dirty="0"/>
              <a:t> (</a:t>
            </a:r>
            <a:r>
              <a:rPr lang="es-EC" dirty="0" err="1"/>
              <a:t>MET</a:t>
            </a:r>
            <a:r>
              <a:rPr lang="es-EC" dirty="0"/>
              <a:t>) es la cantidad mínima necesaria de oxígeno para las funciones metabólicas del organismo, equivale a 3.5 </a:t>
            </a:r>
            <a:r>
              <a:rPr lang="es-EC" dirty="0" err="1"/>
              <a:t>ml.kg.min</a:t>
            </a:r>
            <a:r>
              <a:rPr lang="es-EC" dirty="0"/>
              <a:t>.</a:t>
            </a:r>
          </a:p>
          <a:p>
            <a:pPr marL="0" indent="0" algn="just">
              <a:buNone/>
            </a:pPr>
            <a:r>
              <a:rPr lang="es-EC" dirty="0" err="1" smtClean="0"/>
              <a:t>MET</a:t>
            </a:r>
            <a:r>
              <a:rPr lang="es-EC" dirty="0" smtClean="0"/>
              <a:t>=VO2ml/kg/min/3,5</a:t>
            </a:r>
            <a:endParaRPr lang="es-EC" dirty="0"/>
          </a:p>
        </p:txBody>
      </p:sp>
    </p:spTree>
    <p:extLst>
      <p:ext uri="{BB962C8B-B14F-4D97-AF65-F5344CB8AC3E}">
        <p14:creationId xmlns:p14="http://schemas.microsoft.com/office/powerpoint/2010/main" val="146027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TEMA</a:t>
            </a:r>
            <a:endParaRPr lang="es-EC" dirty="0"/>
          </a:p>
        </p:txBody>
      </p:sp>
      <p:sp>
        <p:nvSpPr>
          <p:cNvPr id="3" name="2 Marcador de contenido"/>
          <p:cNvSpPr>
            <a:spLocks noGrp="1"/>
          </p:cNvSpPr>
          <p:nvPr>
            <p:ph idx="1"/>
          </p:nvPr>
        </p:nvSpPr>
        <p:spPr>
          <a:xfrm>
            <a:off x="457200" y="1600201"/>
            <a:ext cx="8229600" cy="1756792"/>
          </a:xfrm>
        </p:spPr>
        <p:txBody>
          <a:bodyPr/>
          <a:lstStyle/>
          <a:p>
            <a:pPr marL="0" indent="0" algn="just">
              <a:buNone/>
            </a:pPr>
            <a:r>
              <a:rPr lang="es-EC" sz="2000" b="1" dirty="0"/>
              <a:t>ESTUDIO DEL INTERCAMBIO DE GASES RESPIRATORIOS, RESPUESTAS CARDIACAS Y METABÓLICAS, EN EL ENTRENAMIENTO DE LOS DEPORTISTAS DEL EQUIPO DE CADETES DE </a:t>
            </a:r>
            <a:r>
              <a:rPr lang="es-EC" sz="2000" b="1" dirty="0" smtClean="0"/>
              <a:t>PENTATLÓN </a:t>
            </a:r>
            <a:r>
              <a:rPr lang="es-EC" sz="2000" b="1" dirty="0"/>
              <a:t>MILITAR DE LAS FUERZAS ARMADAS   QUE PARTICIPARÁN EN EL CAMPEONATO MUNDIAL DE CADETES MILITARES AGOSTO 2014.</a:t>
            </a:r>
            <a:endParaRPr lang="es-EC" sz="2000" dirty="0"/>
          </a:p>
          <a:p>
            <a:pPr marL="0" indent="0" algn="ctr">
              <a:buNone/>
            </a:pPr>
            <a:endParaRPr lang="es-EC"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429000"/>
            <a:ext cx="3491880" cy="2996952"/>
          </a:xfrm>
          <a:prstGeom prst="ellipse">
            <a:avLst/>
          </a:prstGeom>
          <a:ln>
            <a:noFill/>
          </a:ln>
          <a:effectLst>
            <a:softEdge rad="112500"/>
          </a:effec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653136"/>
            <a:ext cx="2803860" cy="2304256"/>
          </a:xfrm>
          <a:prstGeom prst="ellipse">
            <a:avLst/>
          </a:prstGeom>
          <a:ln>
            <a:noFill/>
          </a:ln>
          <a:effectLst>
            <a:softEdge rad="112500"/>
          </a:effec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2852936"/>
            <a:ext cx="2623840" cy="2543944"/>
          </a:xfrm>
          <a:prstGeom prst="ellipse">
            <a:avLst/>
          </a:prstGeom>
          <a:ln>
            <a:noFill/>
          </a:ln>
          <a:effectLst>
            <a:softEdge rad="112500"/>
          </a:effectLst>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3050062"/>
            <a:ext cx="2555776" cy="2420888"/>
          </a:xfrm>
          <a:prstGeom prst="ellipse">
            <a:avLst/>
          </a:prstGeom>
          <a:ln>
            <a:noFill/>
          </a:ln>
          <a:effectLst>
            <a:softEdge rad="112500"/>
          </a:effectLst>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7376" y="5113199"/>
            <a:ext cx="2808312" cy="1700808"/>
          </a:xfrm>
          <a:prstGeom prst="ellipse">
            <a:avLst/>
          </a:prstGeom>
          <a:ln>
            <a:noFill/>
          </a:ln>
          <a:effectLst>
            <a:softEdge rad="112500"/>
          </a:effectLst>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543" y="-1"/>
            <a:ext cx="2430016" cy="836713"/>
          </a:xfrm>
          <a:prstGeom prst="rect">
            <a:avLst/>
          </a:prstGeom>
        </p:spPr>
      </p:pic>
    </p:spTree>
    <p:extLst>
      <p:ext uri="{BB962C8B-B14F-4D97-AF65-F5344CB8AC3E}">
        <p14:creationId xmlns:p14="http://schemas.microsoft.com/office/powerpoint/2010/main" val="1513083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PULSO DE OXÍGENO</a:t>
            </a:r>
            <a:endParaRPr lang="es-EC"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EC" dirty="0"/>
              <a:t>Es la relación entre el consumo de oxígeno y la frecuencia cardíaca, lo que corresponde a la cantidad de oxigeno consumido por latido. P. de O2: VO2 absoluto/ FC. Ejemplo: una paciente realiza una prueba </a:t>
            </a:r>
            <a:r>
              <a:rPr lang="es-EC" dirty="0" err="1"/>
              <a:t>ergométrica</a:t>
            </a:r>
            <a:r>
              <a:rPr lang="es-EC" dirty="0"/>
              <a:t> con consumo de oxígeno directo y arroja un valor máximo de 1,5 </a:t>
            </a:r>
            <a:r>
              <a:rPr lang="es-EC" dirty="0" err="1"/>
              <a:t>lts</a:t>
            </a:r>
            <a:r>
              <a:rPr lang="es-EC" dirty="0"/>
              <a:t>/min. a una frecuencia cardíaca de 130 latidos por minuto, su pulso de oxígeno es de 1500/130: 11,5 ml de oxígeno por latido. Este parámetro puede llegar hasta valores de 25 ml/lat.</a:t>
            </a:r>
          </a:p>
        </p:txBody>
      </p:sp>
    </p:spTree>
    <p:extLst>
      <p:ext uri="{BB962C8B-B14F-4D97-AF65-F5344CB8AC3E}">
        <p14:creationId xmlns:p14="http://schemas.microsoft.com/office/powerpoint/2010/main" val="405937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500042"/>
            <a:ext cx="8229600" cy="1143000"/>
          </a:xfrm>
        </p:spPr>
        <p:txBody>
          <a:bodyPr/>
          <a:lstStyle/>
          <a:p>
            <a:r>
              <a:rPr lang="es-EC" b="1" dirty="0"/>
              <a:t>FRECUENCIA CARDIACA. </a:t>
            </a:r>
            <a:endParaRPr lang="es-ES" b="1" dirty="0"/>
          </a:p>
        </p:txBody>
      </p:sp>
      <p:sp>
        <p:nvSpPr>
          <p:cNvPr id="5" name="2 Marcador de contenido"/>
          <p:cNvSpPr>
            <a:spLocks noGrp="1"/>
          </p:cNvSpPr>
          <p:nvPr>
            <p:ph idx="1"/>
          </p:nvPr>
        </p:nvSpPr>
        <p:spPr>
          <a:xfrm>
            <a:off x="457200" y="1600200"/>
            <a:ext cx="4471990" cy="5043510"/>
          </a:xfrm>
        </p:spPr>
        <p:txBody>
          <a:bodyPr>
            <a:normAutofit fontScale="85000" lnSpcReduction="20000"/>
          </a:bodyPr>
          <a:lstStyle/>
          <a:p>
            <a:pPr algn="just"/>
            <a:r>
              <a:rPr lang="es-ES" dirty="0" smtClean="0"/>
              <a:t>Son las </a:t>
            </a:r>
            <a:r>
              <a:rPr lang="es-ES" dirty="0"/>
              <a:t>veces que el corazón realiza el ciclo completo de llenado y vaciado de sus cámaras en un determinado tiempo. </a:t>
            </a:r>
            <a:r>
              <a:rPr lang="es-ES" dirty="0" smtClean="0"/>
              <a:t>Se </a:t>
            </a:r>
            <a:r>
              <a:rPr lang="es-ES" dirty="0"/>
              <a:t>expresa siempre en contracciones por </a:t>
            </a:r>
            <a:r>
              <a:rPr lang="es-ES" dirty="0" smtClean="0"/>
              <a:t>minuto.</a:t>
            </a:r>
          </a:p>
          <a:p>
            <a:pPr algn="just"/>
            <a:r>
              <a:rPr lang="es-ES" dirty="0"/>
              <a:t>El numero de contracciones por minuto está en función de muchos aspectos y por esto y por la rapidez y sencillez del control de la frecuencia hace que sea de una gran </a:t>
            </a:r>
            <a:r>
              <a:rPr lang="es-ES" dirty="0" smtClean="0"/>
              <a:t>utilidad.</a:t>
            </a:r>
            <a:endParaRPr lang="es-ES" dirty="0"/>
          </a:p>
          <a:p>
            <a:pPr algn="just">
              <a:buNone/>
            </a:pPr>
            <a:endParaRPr lang="es-ES" dirty="0"/>
          </a:p>
        </p:txBody>
      </p:sp>
      <p:pic>
        <p:nvPicPr>
          <p:cNvPr id="6" name="Picture 3"/>
          <p:cNvPicPr>
            <a:picLocks noChangeAspect="1" noChangeArrowheads="1"/>
          </p:cNvPicPr>
          <p:nvPr/>
        </p:nvPicPr>
        <p:blipFill>
          <a:blip r:embed="rId2"/>
          <a:srcRect/>
          <a:stretch>
            <a:fillRect/>
          </a:stretch>
        </p:blipFill>
        <p:spPr bwMode="auto">
          <a:xfrm>
            <a:off x="5429256" y="1857364"/>
            <a:ext cx="3309934" cy="4071966"/>
          </a:xfrm>
          <a:prstGeom prst="rect">
            <a:avLst/>
          </a:prstGeom>
          <a:noFill/>
          <a:ln w="9525">
            <a:noFill/>
            <a:miter lim="800000"/>
            <a:headEnd/>
            <a:tailEnd/>
          </a:ln>
          <a:effectLst/>
        </p:spPr>
      </p:pic>
    </p:spTree>
    <p:extLst>
      <p:ext uri="{BB962C8B-B14F-4D97-AF65-F5344CB8AC3E}">
        <p14:creationId xmlns:p14="http://schemas.microsoft.com/office/powerpoint/2010/main" val="183852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04088"/>
            <a:ext cx="8229600" cy="1143000"/>
          </a:xfrm>
        </p:spPr>
        <p:txBody>
          <a:bodyPr>
            <a:normAutofit fontScale="90000"/>
          </a:bodyPr>
          <a:lstStyle/>
          <a:p>
            <a:r>
              <a:rPr lang="es-ES" b="1" dirty="0"/>
              <a:t>FRECUENCIA CARDIACA EN REPOSO </a:t>
            </a:r>
            <a:endParaRPr lang="es-ES" dirty="0"/>
          </a:p>
        </p:txBody>
      </p:sp>
      <p:sp>
        <p:nvSpPr>
          <p:cNvPr id="5" name="2 Marcador de contenido"/>
          <p:cNvSpPr>
            <a:spLocks noGrp="1"/>
          </p:cNvSpPr>
          <p:nvPr>
            <p:ph idx="1"/>
          </p:nvPr>
        </p:nvSpPr>
        <p:spPr>
          <a:xfrm>
            <a:off x="457200" y="1928802"/>
            <a:ext cx="4114800" cy="4197361"/>
          </a:xfrm>
        </p:spPr>
        <p:txBody>
          <a:bodyPr>
            <a:normAutofit fontScale="85000" lnSpcReduction="10000"/>
          </a:bodyPr>
          <a:lstStyle/>
          <a:p>
            <a:pPr algn="just"/>
            <a:r>
              <a:rPr lang="es-ES" dirty="0"/>
              <a:t>La frecuencia cardiaca en reposo en promedio es de 60 a 80 latidos/ </a:t>
            </a:r>
            <a:r>
              <a:rPr lang="es-ES" dirty="0" smtClean="0"/>
              <a:t>min. </a:t>
            </a:r>
            <a:r>
              <a:rPr lang="es-ES" dirty="0"/>
              <a:t>En deportistas muy en forma que siguen entrenamientos de resistencia, se han descrito frecuencias en reposo que oscilan entre 28 y 40 latidos/min. </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844824"/>
            <a:ext cx="4139952" cy="4293096"/>
          </a:xfrm>
          <a:prstGeom prst="rect">
            <a:avLst/>
          </a:prstGeom>
        </p:spPr>
      </p:pic>
    </p:spTree>
    <p:extLst>
      <p:ext uri="{BB962C8B-B14F-4D97-AF65-F5344CB8AC3E}">
        <p14:creationId xmlns:p14="http://schemas.microsoft.com/office/powerpoint/2010/main" val="413099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704088"/>
            <a:ext cx="8229600" cy="1143000"/>
          </a:xfrm>
        </p:spPr>
        <p:txBody>
          <a:bodyPr>
            <a:normAutofit fontScale="90000"/>
          </a:bodyPr>
          <a:lstStyle/>
          <a:p>
            <a:r>
              <a:rPr lang="es-ES" b="1" dirty="0" smtClean="0"/>
              <a:t> </a:t>
            </a:r>
            <a:r>
              <a:rPr lang="es-ES" b="1" dirty="0"/>
              <a:t>FRECUENCIA CARDIACA DURANTE EL </a:t>
            </a:r>
            <a:r>
              <a:rPr lang="es-ES" b="1" dirty="0" smtClean="0"/>
              <a:t>EJERCICIO</a:t>
            </a:r>
            <a:endParaRPr lang="es-ES" dirty="0"/>
          </a:p>
        </p:txBody>
      </p:sp>
      <p:sp>
        <p:nvSpPr>
          <p:cNvPr id="8" name="2 Marcador de contenido"/>
          <p:cNvSpPr>
            <a:spLocks noGrp="1"/>
          </p:cNvSpPr>
          <p:nvPr>
            <p:ph idx="1"/>
          </p:nvPr>
        </p:nvSpPr>
        <p:spPr>
          <a:xfrm>
            <a:off x="457200" y="2000240"/>
            <a:ext cx="4186238" cy="4125923"/>
          </a:xfrm>
        </p:spPr>
        <p:txBody>
          <a:bodyPr>
            <a:normAutofit fontScale="85000" lnSpcReduction="20000"/>
          </a:bodyPr>
          <a:lstStyle/>
          <a:p>
            <a:pPr algn="just"/>
            <a:r>
              <a:rPr lang="es-ES" dirty="0" smtClean="0"/>
              <a:t>Desde </a:t>
            </a:r>
            <a:r>
              <a:rPr lang="es-ES" dirty="0"/>
              <a:t>los deportistas amateurs hasta los profesionales tienen que tener una vinculación constante entre el ejercicio físico y la frecuencia cardiaca. Cada ejercicio tiene un objetivo dentro del sistema energético de nuestro metabolismo.</a:t>
            </a:r>
          </a:p>
          <a:p>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916832"/>
            <a:ext cx="4067944" cy="3573016"/>
          </a:xfrm>
          <a:prstGeom prst="rect">
            <a:avLst/>
          </a:prstGeom>
        </p:spPr>
      </p:pic>
    </p:spTree>
    <p:extLst>
      <p:ext uri="{BB962C8B-B14F-4D97-AF65-F5344CB8AC3E}">
        <p14:creationId xmlns:p14="http://schemas.microsoft.com/office/powerpoint/2010/main" val="217402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normAutofit/>
          </a:bodyPr>
          <a:lstStyle/>
          <a:p>
            <a:r>
              <a:rPr lang="es-ES" b="1" dirty="0"/>
              <a:t>FRECUENCIA CARDIACA MÁXIMA</a:t>
            </a:r>
            <a:endParaRPr lang="es-ES" dirty="0"/>
          </a:p>
        </p:txBody>
      </p:sp>
      <p:sp>
        <p:nvSpPr>
          <p:cNvPr id="3" name="2 Marcador de contenido"/>
          <p:cNvSpPr>
            <a:spLocks noGrp="1"/>
          </p:cNvSpPr>
          <p:nvPr>
            <p:ph idx="1"/>
          </p:nvPr>
        </p:nvSpPr>
        <p:spPr>
          <a:xfrm>
            <a:off x="1403648" y="1700808"/>
            <a:ext cx="6715172" cy="2565090"/>
          </a:xfrm>
        </p:spPr>
        <p:txBody>
          <a:bodyPr/>
          <a:lstStyle/>
          <a:p>
            <a:pPr marL="0" indent="0" algn="just">
              <a:buNone/>
            </a:pPr>
            <a:r>
              <a:rPr lang="es-ES" dirty="0"/>
              <a:t>Para qué sirve la frecuencia cardiaca máxima?  (</a:t>
            </a:r>
            <a:r>
              <a:rPr lang="es-ES" dirty="0" err="1"/>
              <a:t>FCmax</a:t>
            </a:r>
            <a:r>
              <a:rPr lang="es-ES" dirty="0"/>
              <a:t>), desde esta cifra se pueden calcular el ritmo cardiaco que tenemos que llevar según el trabajo que queremos hacer.</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861048"/>
            <a:ext cx="3059832" cy="2996952"/>
          </a:xfrm>
          <a:prstGeom prst="rect">
            <a:avLst/>
          </a:prstGeom>
        </p:spPr>
      </p:pic>
      <p:pic>
        <p:nvPicPr>
          <p:cNvPr id="2050" name="Picture 2" descr="https://encrypted-tbn2.gstatic.com/images?q=tbn:ANd9GcSVY0vcXB6VwBLIpnMuge5toABCz5mrgD-vJAgRQwREvVHQo-Rx45Snh0g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7961"/>
            <a:ext cx="466340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1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357166"/>
            <a:ext cx="8229600" cy="1143000"/>
          </a:xfrm>
        </p:spPr>
        <p:txBody>
          <a:bodyPr/>
          <a:lstStyle/>
          <a:p>
            <a:r>
              <a:rPr lang="es-ES_tradnl" b="1" dirty="0" smtClean="0"/>
              <a:t>LACTATO</a:t>
            </a:r>
            <a:endParaRPr lang="es-ES" b="1" dirty="0"/>
          </a:p>
        </p:txBody>
      </p:sp>
      <p:sp>
        <p:nvSpPr>
          <p:cNvPr id="5" name="2 Marcador de contenido"/>
          <p:cNvSpPr>
            <a:spLocks noGrp="1"/>
          </p:cNvSpPr>
          <p:nvPr>
            <p:ph idx="1"/>
          </p:nvPr>
        </p:nvSpPr>
        <p:spPr>
          <a:xfrm>
            <a:off x="857224" y="1428736"/>
            <a:ext cx="7358114" cy="4389120"/>
          </a:xfrm>
        </p:spPr>
        <p:txBody>
          <a:bodyPr/>
          <a:lstStyle/>
          <a:p>
            <a:pPr algn="just"/>
            <a:r>
              <a:rPr lang="es-ES" dirty="0"/>
              <a:t>El lactato es un </a:t>
            </a:r>
            <a:r>
              <a:rPr lang="es-ES" dirty="0" smtClean="0"/>
              <a:t>compuesto, se </a:t>
            </a:r>
            <a:r>
              <a:rPr lang="es-ES" dirty="0"/>
              <a:t>produce de forma natural en el organismo de cada persona. Además de ser un producto secundario del ejercicio, también es un combustible para ello. Se encuentra en los músculos, la sangre y varios </a:t>
            </a:r>
            <a:r>
              <a:rPr lang="es-ES" dirty="0" smtClean="0"/>
              <a:t>órganos. El organismo humano lo necesita para funcionar apropiadamente.</a:t>
            </a:r>
            <a:endParaRPr lang="es-ES" dirty="0"/>
          </a:p>
        </p:txBody>
      </p:sp>
    </p:spTree>
    <p:extLst>
      <p:ext uri="{BB962C8B-B14F-4D97-AF65-F5344CB8AC3E}">
        <p14:creationId xmlns:p14="http://schemas.microsoft.com/office/powerpoint/2010/main" val="248349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457200" y="1935480"/>
            <a:ext cx="5257808" cy="4389120"/>
          </a:xfrm>
        </p:spPr>
        <p:txBody>
          <a:bodyPr>
            <a:normAutofit/>
          </a:bodyPr>
          <a:lstStyle/>
          <a:p>
            <a:pPr algn="just"/>
            <a:r>
              <a:rPr lang="es-ES" sz="2800" dirty="0" smtClean="0"/>
              <a:t>El </a:t>
            </a:r>
            <a:r>
              <a:rPr lang="es-ES" sz="2800" dirty="0"/>
              <a:t>lactato se produce en nuestro organismo todo el tiempo, sin embargo cuando incrementamos la intensidad de nuestro ejercicio o nuestras actividades de trabajo, se producen grandes cantidades de piruvato </a:t>
            </a:r>
            <a:r>
              <a:rPr lang="es-ES" sz="2800" dirty="0" smtClean="0"/>
              <a:t>rápidamente</a:t>
            </a:r>
          </a:p>
          <a:p>
            <a:pPr algn="just"/>
            <a:endParaRPr lang="es-ES" dirty="0"/>
          </a:p>
        </p:txBody>
      </p:sp>
      <p:sp>
        <p:nvSpPr>
          <p:cNvPr id="3" name="1 Título"/>
          <p:cNvSpPr>
            <a:spLocks noGrp="1"/>
          </p:cNvSpPr>
          <p:nvPr>
            <p:ph type="title"/>
          </p:nvPr>
        </p:nvSpPr>
        <p:spPr>
          <a:xfrm>
            <a:off x="457200" y="704088"/>
            <a:ext cx="8229600" cy="1143000"/>
          </a:xfrm>
        </p:spPr>
        <p:txBody>
          <a:bodyPr>
            <a:normAutofit/>
          </a:bodyPr>
          <a:lstStyle/>
          <a:p>
            <a:r>
              <a:rPr lang="es-ES" b="1" dirty="0" smtClean="0"/>
              <a:t>COMO SE PRODUCE </a:t>
            </a: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556792"/>
            <a:ext cx="3059832" cy="4581128"/>
          </a:xfrm>
          <a:prstGeom prst="rect">
            <a:avLst/>
          </a:prstGeom>
        </p:spPr>
      </p:pic>
    </p:spTree>
    <p:extLst>
      <p:ext uri="{BB962C8B-B14F-4D97-AF65-F5344CB8AC3E}">
        <p14:creationId xmlns:p14="http://schemas.microsoft.com/office/powerpoint/2010/main" val="346319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67544" y="260648"/>
            <a:ext cx="8229600" cy="1143000"/>
          </a:xfrm>
        </p:spPr>
        <p:txBody>
          <a:bodyPr/>
          <a:lstStyle/>
          <a:p>
            <a:r>
              <a:rPr lang="es-ES_tradnl" b="1" dirty="0" smtClean="0"/>
              <a:t>ACLARADO</a:t>
            </a:r>
            <a:r>
              <a:rPr lang="es-ES_tradnl" dirty="0" smtClean="0"/>
              <a:t> </a:t>
            </a:r>
            <a:r>
              <a:rPr lang="es-ES_tradnl" b="1" dirty="0" smtClean="0"/>
              <a:t>DEL LACTATO</a:t>
            </a:r>
            <a:endParaRPr lang="es-ES" b="1" dirty="0"/>
          </a:p>
        </p:txBody>
      </p:sp>
      <p:sp>
        <p:nvSpPr>
          <p:cNvPr id="7" name="2 Marcador de contenido"/>
          <p:cNvSpPr>
            <a:spLocks noGrp="1"/>
          </p:cNvSpPr>
          <p:nvPr>
            <p:ph idx="1"/>
          </p:nvPr>
        </p:nvSpPr>
        <p:spPr>
          <a:xfrm>
            <a:off x="395536" y="1124744"/>
            <a:ext cx="8229600" cy="4389120"/>
          </a:xfrm>
        </p:spPr>
        <p:txBody>
          <a:bodyPr/>
          <a:lstStyle/>
          <a:p>
            <a:pPr algn="just"/>
            <a:r>
              <a:rPr lang="es-ES" dirty="0"/>
              <a:t>En primer lugar nos referimos al proceso mediante el cual el lactato es removido o despejado de los músculos, evidenciándose a través de la elevación de los niveles de lactato en sangre cuando este sale de los músculos, lo esperado es cuando el lactato se mueve de mayor a menor gradiente de concentración.</a:t>
            </a:r>
          </a:p>
          <a:p>
            <a:pPr algn="just"/>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4568417"/>
            <a:ext cx="5143500" cy="2276872"/>
          </a:xfrm>
          <a:prstGeom prst="rect">
            <a:avLst/>
          </a:prstGeom>
        </p:spPr>
      </p:pic>
    </p:spTree>
    <p:extLst>
      <p:ext uri="{BB962C8B-B14F-4D97-AF65-F5344CB8AC3E}">
        <p14:creationId xmlns:p14="http://schemas.microsoft.com/office/powerpoint/2010/main" val="414337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_tradnl" b="1" dirty="0" smtClean="0"/>
              <a:t>ACLARADO DEL LACTATO</a:t>
            </a:r>
            <a:endParaRPr lang="es-ES" b="1" dirty="0"/>
          </a:p>
        </p:txBody>
      </p:sp>
      <p:sp>
        <p:nvSpPr>
          <p:cNvPr id="3" name="2 Marcador de contenido"/>
          <p:cNvSpPr>
            <a:spLocks noGrp="1"/>
          </p:cNvSpPr>
          <p:nvPr>
            <p:ph idx="1"/>
          </p:nvPr>
        </p:nvSpPr>
        <p:spPr>
          <a:xfrm>
            <a:off x="457200" y="1935480"/>
            <a:ext cx="8229600" cy="4389120"/>
          </a:xfrm>
        </p:spPr>
        <p:txBody>
          <a:bodyPr/>
          <a:lstStyle/>
          <a:p>
            <a:pPr algn="just"/>
            <a:r>
              <a:rPr lang="es-ES" dirty="0"/>
              <a:t>En segundo lugar nos referimos al proceso donde el lactato es removido del flujo sanguíneo. Algunas veces se refiere como la desaparición del lactato. </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77072"/>
            <a:ext cx="4860032" cy="278092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077072"/>
            <a:ext cx="4283968" cy="2780928"/>
          </a:xfrm>
          <a:prstGeom prst="rect">
            <a:avLst/>
          </a:prstGeom>
        </p:spPr>
      </p:pic>
    </p:spTree>
    <p:extLst>
      <p:ext uri="{BB962C8B-B14F-4D97-AF65-F5344CB8AC3E}">
        <p14:creationId xmlns:p14="http://schemas.microsoft.com/office/powerpoint/2010/main" val="2994500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57158" y="571480"/>
          <a:ext cx="8572560" cy="5786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p:cNvPicPr>
            <a:picLocks noChangeAspect="1" noChangeArrowheads="1"/>
          </p:cNvPicPr>
          <p:nvPr/>
        </p:nvPicPr>
        <p:blipFill>
          <a:blip r:embed="rId7"/>
          <a:srcRect/>
          <a:stretch>
            <a:fillRect/>
          </a:stretch>
        </p:blipFill>
        <p:spPr bwMode="auto">
          <a:xfrm>
            <a:off x="500034" y="1000108"/>
            <a:ext cx="2660685" cy="1995514"/>
          </a:xfrm>
          <a:prstGeom prst="rect">
            <a:avLst/>
          </a:prstGeom>
          <a:noFill/>
          <a:ln w="9525">
            <a:noFill/>
            <a:miter lim="800000"/>
            <a:headEnd/>
            <a:tailEnd/>
          </a:ln>
          <a:effectLst/>
        </p:spPr>
      </p:pic>
    </p:spTree>
    <p:extLst>
      <p:ext uri="{BB962C8B-B14F-4D97-AF65-F5344CB8AC3E}">
        <p14:creationId xmlns:p14="http://schemas.microsoft.com/office/powerpoint/2010/main" val="354934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MARCO </a:t>
            </a:r>
            <a:r>
              <a:rPr lang="es-ES" sz="2700" b="1" dirty="0">
                <a:latin typeface="Arial" pitchFamily="34" charset="0"/>
                <a:cs typeface="Arial" pitchFamily="34" charset="0"/>
              </a:rPr>
              <a:t>CONTEXTUAL DE LA INVESTIGACIÓN</a:t>
            </a:r>
            <a:r>
              <a:rPr lang="es-EC" b="1" dirty="0"/>
              <a:t/>
            </a:r>
            <a:br>
              <a:rPr lang="es-EC" b="1" dirty="0"/>
            </a:br>
            <a:endParaRPr lang="es-EC" sz="3100" dirty="0"/>
          </a:p>
        </p:txBody>
      </p:sp>
      <p:sp>
        <p:nvSpPr>
          <p:cNvPr id="3" name="2 Marcador de contenido"/>
          <p:cNvSpPr>
            <a:spLocks noGrp="1"/>
          </p:cNvSpPr>
          <p:nvPr>
            <p:ph idx="1"/>
          </p:nvPr>
        </p:nvSpPr>
        <p:spPr>
          <a:xfrm>
            <a:off x="179512" y="1208406"/>
            <a:ext cx="8784976" cy="5616624"/>
          </a:xfrm>
        </p:spPr>
        <p:txBody>
          <a:bodyPr>
            <a:normAutofit/>
          </a:bodyPr>
          <a:lstStyle/>
          <a:p>
            <a:pPr algn="ctr"/>
            <a:r>
              <a:rPr lang="es-ES" sz="2400" dirty="0" smtClean="0">
                <a:latin typeface="Arial" pitchFamily="34" charset="0"/>
                <a:cs typeface="Arial" pitchFamily="34" charset="0"/>
              </a:rPr>
              <a:t>OBJETO DE LA INVESTIGACIÓN </a:t>
            </a:r>
            <a:r>
              <a:rPr lang="es-EC" sz="2400" dirty="0" smtClean="0">
                <a:latin typeface="Arial" pitchFamily="34" charset="0"/>
                <a:cs typeface="Arial" pitchFamily="34" charset="0"/>
              </a:rPr>
              <a:t/>
            </a:r>
            <a:br>
              <a:rPr lang="es-EC" sz="2400" dirty="0" smtClean="0">
                <a:latin typeface="Arial" pitchFamily="34" charset="0"/>
                <a:cs typeface="Arial" pitchFamily="34" charset="0"/>
              </a:rPr>
            </a:br>
            <a:endParaRPr lang="es-EC" sz="2400" dirty="0">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3981030950"/>
              </p:ext>
            </p:extLst>
          </p:nvPr>
        </p:nvGraphicFramePr>
        <p:xfrm>
          <a:off x="395536" y="1484784"/>
          <a:ext cx="8352928"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1582433"/>
            <a:ext cx="3096344" cy="1702551"/>
          </a:xfrm>
          <a:prstGeom prst="ellipse">
            <a:avLst/>
          </a:prstGeom>
          <a:ln>
            <a:noFill/>
          </a:ln>
          <a:effectLst>
            <a:softEdge rad="112500"/>
          </a:effectLst>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8144" y="1532482"/>
            <a:ext cx="2555776" cy="1916832"/>
          </a:xfrm>
          <a:prstGeom prst="ellipse">
            <a:avLst/>
          </a:prstGeom>
          <a:ln>
            <a:noFill/>
          </a:ln>
          <a:effectLst>
            <a:softEdge rad="112500"/>
          </a:effectLst>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584" y="4692174"/>
            <a:ext cx="2555776" cy="2132856"/>
          </a:xfrm>
          <a:prstGeom prst="ellipse">
            <a:avLst/>
          </a:prstGeom>
          <a:ln>
            <a:noFill/>
          </a:ln>
          <a:effectLst>
            <a:softEdge rad="112500"/>
          </a:effectLst>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0192" y="4822498"/>
            <a:ext cx="2483768" cy="1872208"/>
          </a:xfrm>
          <a:prstGeom prst="rect">
            <a:avLst/>
          </a:prstGeom>
          <a:ln>
            <a:noFill/>
          </a:ln>
          <a:effectLst>
            <a:softEdge rad="112500"/>
          </a:effectLst>
        </p:spPr>
      </p:pic>
      <p:pic>
        <p:nvPicPr>
          <p:cNvPr id="9" name="8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7900" y="3573016"/>
            <a:ext cx="1760890" cy="1329114"/>
          </a:xfrm>
          <a:prstGeom prst="rect">
            <a:avLst/>
          </a:prstGeom>
          <a:ln>
            <a:noFill/>
          </a:ln>
          <a:effectLst>
            <a:softEdge rad="112500"/>
          </a:effectLst>
        </p:spPr>
      </p:pic>
      <p:pic>
        <p:nvPicPr>
          <p:cNvPr id="12" name="11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543" y="-1"/>
            <a:ext cx="2430016" cy="836713"/>
          </a:xfrm>
          <a:prstGeom prst="rect">
            <a:avLst/>
          </a:prstGeom>
        </p:spPr>
      </p:pic>
    </p:spTree>
    <p:extLst>
      <p:ext uri="{BB962C8B-B14F-4D97-AF65-F5344CB8AC3E}">
        <p14:creationId xmlns:p14="http://schemas.microsoft.com/office/powerpoint/2010/main" val="162249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395536" y="260648"/>
            <a:ext cx="8229600" cy="1143000"/>
          </a:xfrm>
        </p:spPr>
        <p:txBody>
          <a:bodyPr/>
          <a:lstStyle/>
          <a:p>
            <a:pPr algn="ctr" eaLnBrk="1" hangingPunct="1"/>
            <a:r>
              <a:rPr lang="es-ES" sz="6600" dirty="0" smtClean="0"/>
              <a:t>ZONA AERÓBICA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10207581"/>
              </p:ext>
            </p:extLst>
          </p:nvPr>
        </p:nvGraphicFramePr>
        <p:xfrm>
          <a:off x="107504" y="1935163"/>
          <a:ext cx="9036495" cy="4230140"/>
        </p:xfrm>
        <a:graphic>
          <a:graphicData uri="http://schemas.openxmlformats.org/drawingml/2006/table">
            <a:tbl>
              <a:tblPr firstRow="1" bandRow="1">
                <a:tableStyleId>{69CF1AB2-1976-4502-BF36-3FF5EA218861}</a:tableStyleId>
              </a:tblPr>
              <a:tblGrid>
                <a:gridCol w="2146201"/>
                <a:gridCol w="1344160"/>
                <a:gridCol w="1265092"/>
                <a:gridCol w="1581364"/>
                <a:gridCol w="1502297"/>
                <a:gridCol w="1197381"/>
              </a:tblGrid>
              <a:tr h="1057535">
                <a:tc>
                  <a:txBody>
                    <a:bodyPr/>
                    <a:lstStyle/>
                    <a:p>
                      <a:endParaRPr lang="es-ES" sz="1800" dirty="0"/>
                    </a:p>
                  </a:txBody>
                  <a:tcPr/>
                </a:tc>
                <a:tc>
                  <a:txBody>
                    <a:bodyPr/>
                    <a:lstStyle/>
                    <a:p>
                      <a:pPr algn="ctr"/>
                      <a:r>
                        <a:rPr lang="es-ES" sz="1800" dirty="0" smtClean="0"/>
                        <a:t>FC</a:t>
                      </a:r>
                      <a:endParaRPr lang="es-ES" sz="1800" dirty="0"/>
                    </a:p>
                  </a:txBody>
                  <a:tcPr/>
                </a:tc>
                <a:tc>
                  <a:txBody>
                    <a:bodyPr/>
                    <a:lstStyle/>
                    <a:p>
                      <a:pPr algn="ctr"/>
                      <a:r>
                        <a:rPr lang="es-ES" sz="1800" dirty="0" smtClean="0"/>
                        <a:t>VO2</a:t>
                      </a:r>
                      <a:endParaRPr lang="es-ES" sz="1800" dirty="0"/>
                    </a:p>
                  </a:txBody>
                  <a:tcPr/>
                </a:tc>
                <a:tc>
                  <a:txBody>
                    <a:bodyPr/>
                    <a:lstStyle/>
                    <a:p>
                      <a:pPr algn="ctr"/>
                      <a:r>
                        <a:rPr lang="es-ES" sz="1800" dirty="0" smtClean="0"/>
                        <a:t>LACTATO</a:t>
                      </a:r>
                      <a:endParaRPr lang="es-ES" sz="1800" dirty="0"/>
                    </a:p>
                  </a:txBody>
                  <a:tcPr/>
                </a:tc>
                <a:tc>
                  <a:txBody>
                    <a:bodyPr/>
                    <a:lstStyle/>
                    <a:p>
                      <a:pPr algn="ctr"/>
                      <a:r>
                        <a:rPr lang="es-ES" sz="1800" dirty="0" smtClean="0"/>
                        <a:t>SISTEMA</a:t>
                      </a:r>
                    </a:p>
                    <a:p>
                      <a:pPr algn="ctr"/>
                      <a:r>
                        <a:rPr lang="es-ES" sz="1800" dirty="0" smtClean="0"/>
                        <a:t>ENERGÍA</a:t>
                      </a:r>
                      <a:endParaRPr lang="es-ES" sz="1800" dirty="0"/>
                    </a:p>
                  </a:txBody>
                  <a:tcPr/>
                </a:tc>
                <a:tc>
                  <a:txBody>
                    <a:bodyPr/>
                    <a:lstStyle/>
                    <a:p>
                      <a:r>
                        <a:rPr lang="es-ES" sz="1800" dirty="0" smtClean="0"/>
                        <a:t>TIEMPO</a:t>
                      </a:r>
                      <a:endParaRPr lang="es-ES" sz="1800" dirty="0"/>
                    </a:p>
                  </a:txBody>
                  <a:tcPr/>
                </a:tc>
              </a:tr>
              <a:tr h="1057535">
                <a:tc>
                  <a:txBody>
                    <a:bodyPr/>
                    <a:lstStyle/>
                    <a:p>
                      <a:r>
                        <a:rPr lang="es-ES" sz="1800" dirty="0" smtClean="0"/>
                        <a:t>REGENERATIVA</a:t>
                      </a:r>
                      <a:endParaRPr lang="es-ES" sz="1800" dirty="0"/>
                    </a:p>
                  </a:txBody>
                  <a:tcPr/>
                </a:tc>
                <a:tc>
                  <a:txBody>
                    <a:bodyPr/>
                    <a:lstStyle/>
                    <a:p>
                      <a:pPr algn="ctr"/>
                      <a:r>
                        <a:rPr lang="es-ES" sz="1800" dirty="0" smtClean="0"/>
                        <a:t>130-135</a:t>
                      </a:r>
                      <a:endParaRPr lang="es-ES" sz="1800" dirty="0"/>
                    </a:p>
                  </a:txBody>
                  <a:tcPr/>
                </a:tc>
                <a:tc>
                  <a:txBody>
                    <a:bodyPr/>
                    <a:lstStyle/>
                    <a:p>
                      <a:pPr algn="ctr"/>
                      <a:r>
                        <a:rPr lang="es-ES" sz="1800" dirty="0" smtClean="0"/>
                        <a:t>50%</a:t>
                      </a:r>
                      <a:endParaRPr lang="es-ES" sz="1800" dirty="0"/>
                    </a:p>
                  </a:txBody>
                  <a:tcPr/>
                </a:tc>
                <a:tc>
                  <a:txBody>
                    <a:bodyPr/>
                    <a:lstStyle/>
                    <a:p>
                      <a:pPr algn="ctr"/>
                      <a:r>
                        <a:rPr lang="es-ES" sz="1800" dirty="0" smtClean="0"/>
                        <a:t>2mm</a:t>
                      </a:r>
                      <a:endParaRPr lang="es-ES" sz="1800" dirty="0"/>
                    </a:p>
                  </a:txBody>
                  <a:tcPr/>
                </a:tc>
                <a:tc>
                  <a:txBody>
                    <a:bodyPr/>
                    <a:lstStyle/>
                    <a:p>
                      <a:pPr algn="ctr"/>
                      <a:r>
                        <a:rPr lang="es-ES" sz="1800" dirty="0" smtClean="0"/>
                        <a:t>grasas</a:t>
                      </a:r>
                      <a:endParaRPr lang="es-ES" sz="1800" dirty="0"/>
                    </a:p>
                  </a:txBody>
                  <a:tcPr/>
                </a:tc>
                <a:tc>
                  <a:txBody>
                    <a:bodyPr/>
                    <a:lstStyle/>
                    <a:p>
                      <a:pPr algn="ctr"/>
                      <a:r>
                        <a:rPr lang="es-ES" sz="1800" dirty="0" smtClean="0"/>
                        <a:t>3H</a:t>
                      </a:r>
                      <a:endParaRPr lang="es-ES" sz="1800" dirty="0"/>
                    </a:p>
                  </a:txBody>
                  <a:tcPr/>
                </a:tc>
              </a:tr>
              <a:tr h="1057535">
                <a:tc>
                  <a:txBody>
                    <a:bodyPr/>
                    <a:lstStyle/>
                    <a:p>
                      <a:r>
                        <a:rPr lang="es-ES" sz="1800" dirty="0" smtClean="0"/>
                        <a:t>LIPOLITICA</a:t>
                      </a:r>
                      <a:endParaRPr lang="es-ES" sz="1800" dirty="0"/>
                    </a:p>
                  </a:txBody>
                  <a:tcPr/>
                </a:tc>
                <a:tc>
                  <a:txBody>
                    <a:bodyPr/>
                    <a:lstStyle/>
                    <a:p>
                      <a:pPr algn="ctr"/>
                      <a:r>
                        <a:rPr lang="es-ES" sz="1800" dirty="0" smtClean="0"/>
                        <a:t>135-140</a:t>
                      </a:r>
                      <a:endParaRPr lang="es-ES" sz="1800" dirty="0"/>
                    </a:p>
                  </a:txBody>
                  <a:tcPr/>
                </a:tc>
                <a:tc>
                  <a:txBody>
                    <a:bodyPr/>
                    <a:lstStyle/>
                    <a:p>
                      <a:pPr algn="ctr"/>
                      <a:r>
                        <a:rPr lang="es-ES" sz="1800" dirty="0" smtClean="0"/>
                        <a:t>55%-65%</a:t>
                      </a:r>
                      <a:endParaRPr lang="es-ES" sz="1800" dirty="0"/>
                    </a:p>
                  </a:txBody>
                  <a:tcPr/>
                </a:tc>
                <a:tc>
                  <a:txBody>
                    <a:bodyPr/>
                    <a:lstStyle/>
                    <a:p>
                      <a:pPr algn="ctr"/>
                      <a:r>
                        <a:rPr lang="es-ES" sz="1800" dirty="0" smtClean="0"/>
                        <a:t>2,5-3mm</a:t>
                      </a:r>
                      <a:endParaRPr lang="es-ES" sz="1800" dirty="0"/>
                    </a:p>
                  </a:txBody>
                  <a:tcPr/>
                </a:tc>
                <a:tc>
                  <a:txBody>
                    <a:bodyPr/>
                    <a:lstStyle/>
                    <a:p>
                      <a:pPr algn="ctr"/>
                      <a:r>
                        <a:rPr lang="es-ES" sz="1800" dirty="0" smtClean="0"/>
                        <a:t>grasas</a:t>
                      </a:r>
                      <a:endParaRPr lang="es-ES" sz="1800" dirty="0"/>
                    </a:p>
                  </a:txBody>
                  <a:tcPr/>
                </a:tc>
                <a:tc>
                  <a:txBody>
                    <a:bodyPr/>
                    <a:lstStyle/>
                    <a:p>
                      <a:pPr algn="ctr"/>
                      <a:r>
                        <a:rPr lang="es-ES" sz="1800" dirty="0" smtClean="0"/>
                        <a:t>2h</a:t>
                      </a:r>
                      <a:endParaRPr lang="es-ES" sz="1800" dirty="0"/>
                    </a:p>
                  </a:txBody>
                  <a:tcPr/>
                </a:tc>
              </a:tr>
              <a:tr h="1057535">
                <a:tc>
                  <a:txBody>
                    <a:bodyPr/>
                    <a:lstStyle/>
                    <a:p>
                      <a:r>
                        <a:rPr lang="es-ES" sz="1800" dirty="0" smtClean="0"/>
                        <a:t>GLUCOLITICA</a:t>
                      </a:r>
                      <a:endParaRPr lang="es-ES" sz="1800" dirty="0"/>
                    </a:p>
                  </a:txBody>
                  <a:tcPr/>
                </a:tc>
                <a:tc>
                  <a:txBody>
                    <a:bodyPr/>
                    <a:lstStyle/>
                    <a:p>
                      <a:pPr algn="ctr"/>
                      <a:r>
                        <a:rPr lang="es-ES" sz="1800" dirty="0" smtClean="0"/>
                        <a:t>150-170</a:t>
                      </a:r>
                      <a:endParaRPr lang="es-ES" sz="1800" dirty="0"/>
                    </a:p>
                  </a:txBody>
                  <a:tcPr/>
                </a:tc>
                <a:tc>
                  <a:txBody>
                    <a:bodyPr/>
                    <a:lstStyle/>
                    <a:p>
                      <a:pPr algn="ctr"/>
                      <a:r>
                        <a:rPr lang="es-ES" sz="1800" dirty="0" smtClean="0"/>
                        <a:t>60%-80%</a:t>
                      </a:r>
                      <a:endParaRPr lang="es-ES" sz="1800" dirty="0"/>
                    </a:p>
                  </a:txBody>
                  <a:tcPr/>
                </a:tc>
                <a:tc>
                  <a:txBody>
                    <a:bodyPr/>
                    <a:lstStyle/>
                    <a:p>
                      <a:pPr algn="ctr"/>
                      <a:r>
                        <a:rPr lang="es-ES" sz="1800" dirty="0" smtClean="0"/>
                        <a:t>3-4mm</a:t>
                      </a:r>
                      <a:endParaRPr lang="es-ES" sz="1800" dirty="0"/>
                    </a:p>
                  </a:txBody>
                  <a:tcPr/>
                </a:tc>
                <a:tc>
                  <a:txBody>
                    <a:bodyPr/>
                    <a:lstStyle/>
                    <a:p>
                      <a:pPr algn="ctr"/>
                      <a:r>
                        <a:rPr lang="es-ES" sz="1800" dirty="0" smtClean="0"/>
                        <a:t>Glucógeno</a:t>
                      </a:r>
                    </a:p>
                    <a:p>
                      <a:pPr algn="ctr"/>
                      <a:r>
                        <a:rPr lang="es-ES" sz="1800" dirty="0" err="1" smtClean="0"/>
                        <a:t>Hd</a:t>
                      </a:r>
                      <a:r>
                        <a:rPr lang="es-ES" sz="1800" baseline="0" dirty="0" smtClean="0"/>
                        <a:t> C</a:t>
                      </a:r>
                      <a:endParaRPr lang="es-ES" sz="1800" dirty="0"/>
                    </a:p>
                  </a:txBody>
                  <a:tcPr/>
                </a:tc>
                <a:tc>
                  <a:txBody>
                    <a:bodyPr/>
                    <a:lstStyle/>
                    <a:p>
                      <a:pPr algn="ctr"/>
                      <a:r>
                        <a:rPr lang="es-ES" sz="1800" dirty="0" smtClean="0"/>
                        <a:t>40min-2H</a:t>
                      </a:r>
                      <a:endParaRPr lang="es-ES" sz="1800" dirty="0"/>
                    </a:p>
                  </a:txBody>
                  <a:tcPr/>
                </a:tc>
              </a:tr>
            </a:tbl>
          </a:graphicData>
        </a:graphic>
      </p:graphicFrame>
    </p:spTree>
    <p:extLst>
      <p:ext uri="{BB962C8B-B14F-4D97-AF65-F5344CB8AC3E}">
        <p14:creationId xmlns:p14="http://schemas.microsoft.com/office/powerpoint/2010/main" val="4236269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457200" y="704850"/>
            <a:ext cx="8229600" cy="923925"/>
          </a:xfrm>
        </p:spPr>
        <p:txBody>
          <a:bodyPr>
            <a:normAutofit fontScale="90000"/>
          </a:bodyPr>
          <a:lstStyle/>
          <a:p>
            <a:pPr algn="ctr" eaLnBrk="1" hangingPunct="1"/>
            <a:r>
              <a:rPr lang="es-ES" sz="6600" smtClean="0"/>
              <a:t>ZONA MIXTA</a:t>
            </a:r>
            <a:endParaRPr lang="es-ES" sz="6000" smtClean="0"/>
          </a:p>
        </p:txBody>
      </p:sp>
      <p:graphicFrame>
        <p:nvGraphicFramePr>
          <p:cNvPr id="4" name="3 Marcador de contenido"/>
          <p:cNvGraphicFramePr>
            <a:graphicFrameLocks noGrp="1"/>
          </p:cNvGraphicFramePr>
          <p:nvPr>
            <p:ph idx="1"/>
          </p:nvPr>
        </p:nvGraphicFramePr>
        <p:xfrm>
          <a:off x="395288" y="1844675"/>
          <a:ext cx="8373617" cy="4416490"/>
        </p:xfrm>
        <a:graphic>
          <a:graphicData uri="http://schemas.openxmlformats.org/drawingml/2006/table">
            <a:tbl>
              <a:tblPr firstRow="1" bandRow="1">
                <a:tableStyleId>{5C22544A-7EE6-4342-B048-85BDC9FD1C3A}</a:tableStyleId>
              </a:tblPr>
              <a:tblGrid>
                <a:gridCol w="1758435"/>
                <a:gridCol w="1121884"/>
                <a:gridCol w="1271317"/>
                <a:gridCol w="1407327"/>
                <a:gridCol w="1569828"/>
                <a:gridCol w="1244826"/>
              </a:tblGrid>
              <a:tr h="1408942">
                <a:tc>
                  <a:txBody>
                    <a:bodyPr/>
                    <a:lstStyle/>
                    <a:p>
                      <a:endParaRPr lang="es-ES" dirty="0"/>
                    </a:p>
                  </a:txBody>
                  <a:tcPr/>
                </a:tc>
                <a:tc>
                  <a:txBody>
                    <a:bodyPr/>
                    <a:lstStyle/>
                    <a:p>
                      <a:pPr algn="ctr"/>
                      <a:r>
                        <a:rPr lang="es-ES" sz="2000" dirty="0" smtClean="0"/>
                        <a:t>FC</a:t>
                      </a:r>
                      <a:endParaRPr lang="es-ES" sz="2000" dirty="0"/>
                    </a:p>
                  </a:txBody>
                  <a:tcPr/>
                </a:tc>
                <a:tc>
                  <a:txBody>
                    <a:bodyPr/>
                    <a:lstStyle/>
                    <a:p>
                      <a:pPr algn="ctr"/>
                      <a:r>
                        <a:rPr lang="es-ES" sz="2000" dirty="0" smtClean="0"/>
                        <a:t>VO2</a:t>
                      </a:r>
                      <a:endParaRPr lang="es-ES" sz="2000" dirty="0"/>
                    </a:p>
                  </a:txBody>
                  <a:tcPr/>
                </a:tc>
                <a:tc>
                  <a:txBody>
                    <a:bodyPr/>
                    <a:lstStyle/>
                    <a:p>
                      <a:pPr algn="ctr"/>
                      <a:r>
                        <a:rPr lang="es-ES" sz="2000" dirty="0" smtClean="0"/>
                        <a:t>LACTATO</a:t>
                      </a:r>
                      <a:endParaRPr lang="es-ES" sz="2000" dirty="0"/>
                    </a:p>
                  </a:txBody>
                  <a:tcPr/>
                </a:tc>
                <a:tc>
                  <a:txBody>
                    <a:bodyPr/>
                    <a:lstStyle/>
                    <a:p>
                      <a:pPr algn="ctr"/>
                      <a:r>
                        <a:rPr lang="es-ES" sz="2000" dirty="0" smtClean="0"/>
                        <a:t>SISTEMA</a:t>
                      </a:r>
                    </a:p>
                    <a:p>
                      <a:pPr algn="ctr"/>
                      <a:r>
                        <a:rPr lang="es-ES" sz="2000" dirty="0" smtClean="0"/>
                        <a:t>ENERGÍA</a:t>
                      </a:r>
                      <a:endParaRPr lang="es-ES" sz="2000" dirty="0"/>
                    </a:p>
                  </a:txBody>
                  <a:tcPr/>
                </a:tc>
                <a:tc>
                  <a:txBody>
                    <a:bodyPr/>
                    <a:lstStyle/>
                    <a:p>
                      <a:pPr algn="ctr"/>
                      <a:r>
                        <a:rPr lang="es-ES" sz="1800" dirty="0" smtClean="0"/>
                        <a:t>TIEMPO</a:t>
                      </a:r>
                      <a:endParaRPr lang="es-ES" sz="1800" dirty="0"/>
                    </a:p>
                  </a:txBody>
                  <a:tcPr/>
                </a:tc>
              </a:tr>
              <a:tr h="1598606">
                <a:tc>
                  <a:txBody>
                    <a:bodyPr/>
                    <a:lstStyle/>
                    <a:p>
                      <a:r>
                        <a:rPr lang="es-ES" dirty="0" smtClean="0"/>
                        <a:t>M.EXTENSIVO</a:t>
                      </a:r>
                      <a:endParaRPr lang="es-ES" dirty="0"/>
                    </a:p>
                  </a:txBody>
                  <a:tcPr/>
                </a:tc>
                <a:tc>
                  <a:txBody>
                    <a:bodyPr/>
                    <a:lstStyle/>
                    <a:p>
                      <a:pPr algn="ctr"/>
                      <a:r>
                        <a:rPr lang="es-ES" sz="2400" dirty="0" smtClean="0"/>
                        <a:t>170-185</a:t>
                      </a:r>
                      <a:endParaRPr lang="es-ES" sz="2400" dirty="0"/>
                    </a:p>
                  </a:txBody>
                  <a:tcPr/>
                </a:tc>
                <a:tc>
                  <a:txBody>
                    <a:bodyPr/>
                    <a:lstStyle/>
                    <a:p>
                      <a:pPr algn="ctr"/>
                      <a:r>
                        <a:rPr lang="es-ES" sz="2400" dirty="0" smtClean="0"/>
                        <a:t>80%-90%</a:t>
                      </a:r>
                      <a:endParaRPr lang="es-ES" sz="2400" dirty="0"/>
                    </a:p>
                  </a:txBody>
                  <a:tcPr/>
                </a:tc>
                <a:tc>
                  <a:txBody>
                    <a:bodyPr/>
                    <a:lstStyle/>
                    <a:p>
                      <a:pPr algn="ctr"/>
                      <a:r>
                        <a:rPr lang="es-ES" sz="2400" dirty="0" smtClean="0"/>
                        <a:t>4-6mm</a:t>
                      </a:r>
                      <a:endParaRPr lang="es-ES" sz="2400" dirty="0"/>
                    </a:p>
                  </a:txBody>
                  <a:tcPr/>
                </a:tc>
                <a:tc>
                  <a:txBody>
                    <a:bodyPr/>
                    <a:lstStyle/>
                    <a:p>
                      <a:pPr algn="ctr"/>
                      <a:r>
                        <a:rPr lang="es-ES" sz="2400" dirty="0" smtClean="0"/>
                        <a:t>glucógeno</a:t>
                      </a:r>
                      <a:endParaRPr lang="es-ES" sz="2400" dirty="0"/>
                    </a:p>
                  </a:txBody>
                  <a:tcPr/>
                </a:tc>
                <a:tc>
                  <a:txBody>
                    <a:bodyPr/>
                    <a:lstStyle/>
                    <a:p>
                      <a:pPr algn="ctr"/>
                      <a:r>
                        <a:rPr lang="es-ES" sz="2400" dirty="0" smtClean="0"/>
                        <a:t>20-35min</a:t>
                      </a:r>
                      <a:endParaRPr lang="es-ES" sz="2400" dirty="0"/>
                    </a:p>
                  </a:txBody>
                  <a:tcPr/>
                </a:tc>
              </a:tr>
              <a:tr h="1408942">
                <a:tc>
                  <a:txBody>
                    <a:bodyPr/>
                    <a:lstStyle/>
                    <a:p>
                      <a:r>
                        <a:rPr lang="es-ES" dirty="0" smtClean="0"/>
                        <a:t>M. INTENSIVO</a:t>
                      </a:r>
                      <a:endParaRPr lang="es-ES" dirty="0"/>
                    </a:p>
                  </a:txBody>
                  <a:tcPr/>
                </a:tc>
                <a:tc>
                  <a:txBody>
                    <a:bodyPr/>
                    <a:lstStyle/>
                    <a:p>
                      <a:pPr algn="ctr"/>
                      <a:r>
                        <a:rPr lang="es-ES" sz="2400" dirty="0" smtClean="0"/>
                        <a:t>185-195</a:t>
                      </a:r>
                      <a:endParaRPr lang="es-ES" sz="2400" dirty="0"/>
                    </a:p>
                  </a:txBody>
                  <a:tcPr/>
                </a:tc>
                <a:tc>
                  <a:txBody>
                    <a:bodyPr/>
                    <a:lstStyle/>
                    <a:p>
                      <a:pPr algn="ctr"/>
                      <a:r>
                        <a:rPr lang="es-ES" sz="2400" dirty="0" smtClean="0"/>
                        <a:t>90%-100%</a:t>
                      </a:r>
                      <a:endParaRPr lang="es-ES" sz="2400" dirty="0"/>
                    </a:p>
                  </a:txBody>
                  <a:tcPr/>
                </a:tc>
                <a:tc>
                  <a:txBody>
                    <a:bodyPr/>
                    <a:lstStyle/>
                    <a:p>
                      <a:pPr algn="ctr"/>
                      <a:r>
                        <a:rPr lang="es-ES" sz="2400" dirty="0" smtClean="0"/>
                        <a:t>6-8mm</a:t>
                      </a:r>
                      <a:endParaRPr lang="es-ES" sz="2400" dirty="0"/>
                    </a:p>
                  </a:txBody>
                  <a:tcPr/>
                </a:tc>
                <a:tc>
                  <a:txBody>
                    <a:bodyPr/>
                    <a:lstStyle/>
                    <a:p>
                      <a:pPr algn="ctr"/>
                      <a:r>
                        <a:rPr lang="es-ES" sz="2400" dirty="0" smtClean="0"/>
                        <a:t>glucógeno</a:t>
                      </a:r>
                      <a:endParaRPr lang="es-ES" sz="2400" dirty="0"/>
                    </a:p>
                  </a:txBody>
                  <a:tcPr/>
                </a:tc>
                <a:tc>
                  <a:txBody>
                    <a:bodyPr/>
                    <a:lstStyle/>
                    <a:p>
                      <a:pPr algn="ctr"/>
                      <a:r>
                        <a:rPr lang="es-ES" sz="2400" dirty="0" smtClean="0"/>
                        <a:t>20min</a:t>
                      </a:r>
                      <a:endParaRPr lang="es-ES" sz="2400" dirty="0"/>
                    </a:p>
                  </a:txBody>
                  <a:tcPr/>
                </a:tc>
              </a:tr>
            </a:tbl>
          </a:graphicData>
        </a:graphic>
      </p:graphicFrame>
    </p:spTree>
    <p:extLst>
      <p:ext uri="{BB962C8B-B14F-4D97-AF65-F5344CB8AC3E}">
        <p14:creationId xmlns:p14="http://schemas.microsoft.com/office/powerpoint/2010/main" val="3483284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457200" y="704850"/>
            <a:ext cx="8229600" cy="923925"/>
          </a:xfrm>
        </p:spPr>
        <p:txBody>
          <a:bodyPr>
            <a:normAutofit fontScale="90000"/>
          </a:bodyPr>
          <a:lstStyle/>
          <a:p>
            <a:pPr algn="ctr" eaLnBrk="1" hangingPunct="1"/>
            <a:r>
              <a:rPr lang="es-ES" sz="6000" smtClean="0"/>
              <a:t>ANAERÓBICA LÁCTICA</a:t>
            </a:r>
            <a:endParaRPr lang="es-ES" sz="5400" smtClean="0"/>
          </a:p>
        </p:txBody>
      </p:sp>
      <p:graphicFrame>
        <p:nvGraphicFramePr>
          <p:cNvPr id="4" name="3 Marcador de contenido"/>
          <p:cNvGraphicFramePr>
            <a:graphicFrameLocks noGrp="1"/>
          </p:cNvGraphicFramePr>
          <p:nvPr>
            <p:ph idx="1"/>
          </p:nvPr>
        </p:nvGraphicFramePr>
        <p:xfrm>
          <a:off x="395288" y="1844675"/>
          <a:ext cx="8373617" cy="4416490"/>
        </p:xfrm>
        <a:graphic>
          <a:graphicData uri="http://schemas.openxmlformats.org/drawingml/2006/table">
            <a:tbl>
              <a:tblPr firstRow="1" bandRow="1">
                <a:tableStyleId>{5C22544A-7EE6-4342-B048-85BDC9FD1C3A}</a:tableStyleId>
              </a:tblPr>
              <a:tblGrid>
                <a:gridCol w="1758435"/>
                <a:gridCol w="1121884"/>
                <a:gridCol w="1271317"/>
                <a:gridCol w="1407327"/>
                <a:gridCol w="1569828"/>
                <a:gridCol w="1244826"/>
              </a:tblGrid>
              <a:tr h="1408942">
                <a:tc>
                  <a:txBody>
                    <a:bodyPr/>
                    <a:lstStyle/>
                    <a:p>
                      <a:endParaRPr lang="es-ES" dirty="0"/>
                    </a:p>
                  </a:txBody>
                  <a:tcPr/>
                </a:tc>
                <a:tc>
                  <a:txBody>
                    <a:bodyPr/>
                    <a:lstStyle/>
                    <a:p>
                      <a:pPr algn="ctr"/>
                      <a:r>
                        <a:rPr lang="es-ES" sz="2000" dirty="0" smtClean="0"/>
                        <a:t>FC</a:t>
                      </a:r>
                      <a:endParaRPr lang="es-ES" sz="2000" dirty="0"/>
                    </a:p>
                  </a:txBody>
                  <a:tcPr/>
                </a:tc>
                <a:tc>
                  <a:txBody>
                    <a:bodyPr/>
                    <a:lstStyle/>
                    <a:p>
                      <a:pPr algn="ctr"/>
                      <a:r>
                        <a:rPr lang="es-ES" sz="2000" dirty="0" smtClean="0"/>
                        <a:t>VAM</a:t>
                      </a:r>
                      <a:endParaRPr lang="es-ES" sz="2000" dirty="0"/>
                    </a:p>
                  </a:txBody>
                  <a:tcPr/>
                </a:tc>
                <a:tc>
                  <a:txBody>
                    <a:bodyPr/>
                    <a:lstStyle/>
                    <a:p>
                      <a:pPr algn="ctr"/>
                      <a:r>
                        <a:rPr lang="es-ES" sz="2000" dirty="0" smtClean="0"/>
                        <a:t>LACTATO</a:t>
                      </a:r>
                      <a:endParaRPr lang="es-ES" sz="2000" dirty="0"/>
                    </a:p>
                  </a:txBody>
                  <a:tcPr/>
                </a:tc>
                <a:tc>
                  <a:txBody>
                    <a:bodyPr/>
                    <a:lstStyle/>
                    <a:p>
                      <a:pPr algn="ctr"/>
                      <a:r>
                        <a:rPr lang="es-ES" sz="2000" dirty="0" smtClean="0"/>
                        <a:t>SISTEMA</a:t>
                      </a:r>
                    </a:p>
                    <a:p>
                      <a:pPr algn="ctr"/>
                      <a:r>
                        <a:rPr lang="es-ES" sz="2000" dirty="0" smtClean="0"/>
                        <a:t>ENERGÍA</a:t>
                      </a:r>
                      <a:endParaRPr lang="es-ES" sz="2000" dirty="0"/>
                    </a:p>
                  </a:txBody>
                  <a:tcPr/>
                </a:tc>
                <a:tc>
                  <a:txBody>
                    <a:bodyPr/>
                    <a:lstStyle/>
                    <a:p>
                      <a:pPr algn="ctr"/>
                      <a:r>
                        <a:rPr lang="es-ES" sz="1800" dirty="0" smtClean="0"/>
                        <a:t>TIEMPO</a:t>
                      </a:r>
                      <a:endParaRPr lang="es-ES" sz="1800" dirty="0"/>
                    </a:p>
                  </a:txBody>
                  <a:tcPr/>
                </a:tc>
              </a:tr>
              <a:tr h="1598606">
                <a:tc>
                  <a:txBody>
                    <a:bodyPr/>
                    <a:lstStyle/>
                    <a:p>
                      <a:r>
                        <a:rPr lang="es-ES" dirty="0" smtClean="0"/>
                        <a:t>L. EXTENSIVO</a:t>
                      </a:r>
                      <a:endParaRPr lang="es-ES" dirty="0"/>
                    </a:p>
                  </a:txBody>
                  <a:tcPr/>
                </a:tc>
                <a:tc>
                  <a:txBody>
                    <a:bodyPr/>
                    <a:lstStyle/>
                    <a:p>
                      <a:pPr algn="ctr"/>
                      <a:r>
                        <a:rPr lang="es-ES" sz="2400" dirty="0" smtClean="0"/>
                        <a:t>INV.</a:t>
                      </a:r>
                      <a:endParaRPr lang="es-ES" sz="2400" dirty="0"/>
                    </a:p>
                  </a:txBody>
                  <a:tcPr/>
                </a:tc>
                <a:tc>
                  <a:txBody>
                    <a:bodyPr/>
                    <a:lstStyle/>
                    <a:p>
                      <a:pPr algn="ctr"/>
                      <a:r>
                        <a:rPr lang="es-ES" sz="2400" dirty="0" smtClean="0"/>
                        <a:t>100%-110%</a:t>
                      </a:r>
                      <a:endParaRPr lang="es-ES" sz="2400" dirty="0"/>
                    </a:p>
                  </a:txBody>
                  <a:tcPr/>
                </a:tc>
                <a:tc>
                  <a:txBody>
                    <a:bodyPr/>
                    <a:lstStyle/>
                    <a:p>
                      <a:pPr algn="ctr"/>
                      <a:r>
                        <a:rPr lang="es-ES" sz="2400" dirty="0" smtClean="0"/>
                        <a:t>8-14mm</a:t>
                      </a:r>
                      <a:endParaRPr lang="es-ES" sz="2400" dirty="0"/>
                    </a:p>
                  </a:txBody>
                  <a:tcPr/>
                </a:tc>
                <a:tc>
                  <a:txBody>
                    <a:bodyPr/>
                    <a:lstStyle/>
                    <a:p>
                      <a:pPr algn="ctr"/>
                      <a:r>
                        <a:rPr lang="es-ES" sz="2400" dirty="0" smtClean="0"/>
                        <a:t>glucógeno</a:t>
                      </a:r>
                      <a:endParaRPr lang="es-ES" sz="2400" dirty="0"/>
                    </a:p>
                  </a:txBody>
                  <a:tcPr/>
                </a:tc>
                <a:tc>
                  <a:txBody>
                    <a:bodyPr/>
                    <a:lstStyle/>
                    <a:p>
                      <a:pPr algn="ctr"/>
                      <a:r>
                        <a:rPr lang="es-ES" sz="2400" dirty="0" smtClean="0"/>
                        <a:t>3-8min</a:t>
                      </a:r>
                      <a:endParaRPr lang="es-ES" sz="2400" dirty="0"/>
                    </a:p>
                  </a:txBody>
                  <a:tcPr/>
                </a:tc>
              </a:tr>
              <a:tr h="1408942">
                <a:tc>
                  <a:txBody>
                    <a:bodyPr/>
                    <a:lstStyle/>
                    <a:p>
                      <a:r>
                        <a:rPr lang="es-ES" dirty="0" smtClean="0"/>
                        <a:t>L. INTENSIVO</a:t>
                      </a:r>
                      <a:endParaRPr lang="es-ES" dirty="0"/>
                    </a:p>
                  </a:txBody>
                  <a:tcPr/>
                </a:tc>
                <a:tc>
                  <a:txBody>
                    <a:bodyPr/>
                    <a:lstStyle/>
                    <a:p>
                      <a:pPr algn="ctr"/>
                      <a:r>
                        <a:rPr lang="es-ES" sz="2400" dirty="0" smtClean="0"/>
                        <a:t>INV.</a:t>
                      </a:r>
                      <a:endParaRPr lang="es-ES" sz="2400" dirty="0"/>
                    </a:p>
                  </a:txBody>
                  <a:tcPr/>
                </a:tc>
                <a:tc>
                  <a:txBody>
                    <a:bodyPr/>
                    <a:lstStyle/>
                    <a:p>
                      <a:pPr algn="ctr"/>
                      <a:r>
                        <a:rPr lang="es-ES" sz="2400" dirty="0" smtClean="0"/>
                        <a:t>115%-130%</a:t>
                      </a:r>
                      <a:endParaRPr lang="es-ES" sz="2400" dirty="0"/>
                    </a:p>
                  </a:txBody>
                  <a:tcPr/>
                </a:tc>
                <a:tc>
                  <a:txBody>
                    <a:bodyPr/>
                    <a:lstStyle/>
                    <a:p>
                      <a:pPr algn="ctr"/>
                      <a:r>
                        <a:rPr lang="es-ES" sz="2400" dirty="0" smtClean="0"/>
                        <a:t>14-22mm</a:t>
                      </a:r>
                      <a:endParaRPr lang="es-ES" sz="2400" dirty="0"/>
                    </a:p>
                  </a:txBody>
                  <a:tcPr/>
                </a:tc>
                <a:tc>
                  <a:txBody>
                    <a:bodyPr/>
                    <a:lstStyle/>
                    <a:p>
                      <a:pPr algn="ctr"/>
                      <a:r>
                        <a:rPr lang="es-ES" sz="2400" dirty="0" smtClean="0"/>
                        <a:t>glucógeno</a:t>
                      </a:r>
                      <a:endParaRPr lang="es-ES" sz="2400" dirty="0"/>
                    </a:p>
                  </a:txBody>
                  <a:tcPr/>
                </a:tc>
                <a:tc>
                  <a:txBody>
                    <a:bodyPr/>
                    <a:lstStyle/>
                    <a:p>
                      <a:pPr algn="ctr"/>
                      <a:r>
                        <a:rPr lang="es-ES" sz="2400" dirty="0" smtClean="0"/>
                        <a:t>1-3min</a:t>
                      </a:r>
                      <a:endParaRPr lang="es-ES" sz="2400" dirty="0"/>
                    </a:p>
                  </a:txBody>
                  <a:tcPr/>
                </a:tc>
              </a:tr>
            </a:tbl>
          </a:graphicData>
        </a:graphic>
      </p:graphicFrame>
    </p:spTree>
    <p:extLst>
      <p:ext uri="{BB962C8B-B14F-4D97-AF65-F5344CB8AC3E}">
        <p14:creationId xmlns:p14="http://schemas.microsoft.com/office/powerpoint/2010/main" val="1870488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57200" y="704850"/>
            <a:ext cx="8229600" cy="923925"/>
          </a:xfrm>
        </p:spPr>
        <p:txBody>
          <a:bodyPr>
            <a:normAutofit fontScale="90000"/>
          </a:bodyPr>
          <a:lstStyle/>
          <a:p>
            <a:pPr algn="ctr" eaLnBrk="1" hangingPunct="1"/>
            <a:r>
              <a:rPr lang="es-ES" sz="6000" dirty="0" smtClean="0"/>
              <a:t>ANAERÓBICA  ALÁCTICA</a:t>
            </a:r>
            <a:endParaRPr lang="es-ES" sz="5400" dirty="0" smtClean="0"/>
          </a:p>
        </p:txBody>
      </p:sp>
      <p:graphicFrame>
        <p:nvGraphicFramePr>
          <p:cNvPr id="4" name="3 Marcador de contenido"/>
          <p:cNvGraphicFramePr>
            <a:graphicFrameLocks noGrp="1"/>
          </p:cNvGraphicFramePr>
          <p:nvPr>
            <p:ph idx="1"/>
          </p:nvPr>
        </p:nvGraphicFramePr>
        <p:xfrm>
          <a:off x="395288" y="1844675"/>
          <a:ext cx="8373617" cy="4416490"/>
        </p:xfrm>
        <a:graphic>
          <a:graphicData uri="http://schemas.openxmlformats.org/drawingml/2006/table">
            <a:tbl>
              <a:tblPr firstRow="1" bandRow="1">
                <a:tableStyleId>{5C22544A-7EE6-4342-B048-85BDC9FD1C3A}</a:tableStyleId>
              </a:tblPr>
              <a:tblGrid>
                <a:gridCol w="1758435"/>
                <a:gridCol w="1121884"/>
                <a:gridCol w="1271317"/>
                <a:gridCol w="1407327"/>
                <a:gridCol w="1569828"/>
                <a:gridCol w="1244826"/>
              </a:tblGrid>
              <a:tr h="1408942">
                <a:tc>
                  <a:txBody>
                    <a:bodyPr/>
                    <a:lstStyle/>
                    <a:p>
                      <a:endParaRPr lang="es-ES" dirty="0"/>
                    </a:p>
                  </a:txBody>
                  <a:tcPr/>
                </a:tc>
                <a:tc>
                  <a:txBody>
                    <a:bodyPr/>
                    <a:lstStyle/>
                    <a:p>
                      <a:pPr algn="ctr"/>
                      <a:r>
                        <a:rPr lang="es-ES" sz="2000" dirty="0" smtClean="0"/>
                        <a:t>FC</a:t>
                      </a:r>
                      <a:endParaRPr lang="es-ES" sz="2000" dirty="0"/>
                    </a:p>
                  </a:txBody>
                  <a:tcPr/>
                </a:tc>
                <a:tc>
                  <a:txBody>
                    <a:bodyPr/>
                    <a:lstStyle/>
                    <a:p>
                      <a:pPr algn="ctr"/>
                      <a:r>
                        <a:rPr lang="es-ES" sz="2000" dirty="0" smtClean="0"/>
                        <a:t>VAM</a:t>
                      </a:r>
                      <a:endParaRPr lang="es-ES" sz="2000" dirty="0"/>
                    </a:p>
                  </a:txBody>
                  <a:tcPr/>
                </a:tc>
                <a:tc>
                  <a:txBody>
                    <a:bodyPr/>
                    <a:lstStyle/>
                    <a:p>
                      <a:pPr algn="ctr"/>
                      <a:r>
                        <a:rPr lang="es-ES" sz="2000" dirty="0" smtClean="0"/>
                        <a:t>LACTATO</a:t>
                      </a:r>
                      <a:endParaRPr lang="es-ES" sz="2000" dirty="0"/>
                    </a:p>
                  </a:txBody>
                  <a:tcPr/>
                </a:tc>
                <a:tc>
                  <a:txBody>
                    <a:bodyPr/>
                    <a:lstStyle/>
                    <a:p>
                      <a:pPr algn="ctr"/>
                      <a:r>
                        <a:rPr lang="es-ES" sz="2000" dirty="0" smtClean="0"/>
                        <a:t>SISTEMA</a:t>
                      </a:r>
                    </a:p>
                    <a:p>
                      <a:pPr algn="ctr"/>
                      <a:r>
                        <a:rPr lang="es-ES" sz="2000" dirty="0" smtClean="0"/>
                        <a:t>ENERGÍA</a:t>
                      </a:r>
                      <a:endParaRPr lang="es-ES" sz="2000" dirty="0"/>
                    </a:p>
                  </a:txBody>
                  <a:tcPr/>
                </a:tc>
                <a:tc>
                  <a:txBody>
                    <a:bodyPr/>
                    <a:lstStyle/>
                    <a:p>
                      <a:pPr algn="ctr"/>
                      <a:r>
                        <a:rPr lang="es-ES" sz="1800" dirty="0" smtClean="0"/>
                        <a:t>TIEMPO</a:t>
                      </a:r>
                      <a:endParaRPr lang="es-ES" sz="1800" dirty="0"/>
                    </a:p>
                  </a:txBody>
                  <a:tcPr/>
                </a:tc>
              </a:tr>
              <a:tr h="1598606">
                <a:tc>
                  <a:txBody>
                    <a:bodyPr/>
                    <a:lstStyle/>
                    <a:p>
                      <a:r>
                        <a:rPr lang="es-ES" dirty="0" smtClean="0"/>
                        <a:t>A. EXTENSIVO</a:t>
                      </a:r>
                      <a:endParaRPr lang="es-ES" dirty="0"/>
                    </a:p>
                  </a:txBody>
                  <a:tcPr/>
                </a:tc>
                <a:tc>
                  <a:txBody>
                    <a:bodyPr/>
                    <a:lstStyle/>
                    <a:p>
                      <a:pPr algn="ctr"/>
                      <a:r>
                        <a:rPr lang="es-ES" sz="2400" dirty="0" smtClean="0"/>
                        <a:t>INV.</a:t>
                      </a:r>
                      <a:endParaRPr lang="es-ES" sz="2400" dirty="0"/>
                    </a:p>
                  </a:txBody>
                  <a:tcPr/>
                </a:tc>
                <a:tc>
                  <a:txBody>
                    <a:bodyPr/>
                    <a:lstStyle/>
                    <a:p>
                      <a:pPr algn="ctr"/>
                      <a:r>
                        <a:rPr lang="es-ES" sz="2400" dirty="0" smtClean="0"/>
                        <a:t>120%-125%</a:t>
                      </a:r>
                      <a:endParaRPr lang="es-ES" sz="2400" dirty="0"/>
                    </a:p>
                  </a:txBody>
                  <a:tcPr/>
                </a:tc>
                <a:tc>
                  <a:txBody>
                    <a:bodyPr/>
                    <a:lstStyle/>
                    <a:p>
                      <a:pPr algn="ctr"/>
                      <a:r>
                        <a:rPr lang="es-ES" sz="2400" dirty="0" smtClean="0"/>
                        <a:t>15-20mm</a:t>
                      </a:r>
                      <a:endParaRPr lang="es-ES" sz="2400" dirty="0"/>
                    </a:p>
                  </a:txBody>
                  <a:tcPr/>
                </a:tc>
                <a:tc>
                  <a:txBody>
                    <a:bodyPr/>
                    <a:lstStyle/>
                    <a:p>
                      <a:pPr algn="ctr"/>
                      <a:r>
                        <a:rPr lang="es-ES" sz="2400" dirty="0" smtClean="0"/>
                        <a:t>fosfagenos</a:t>
                      </a:r>
                      <a:endParaRPr lang="es-ES" sz="2400" dirty="0"/>
                    </a:p>
                  </a:txBody>
                  <a:tcPr/>
                </a:tc>
                <a:tc>
                  <a:txBody>
                    <a:bodyPr/>
                    <a:lstStyle/>
                    <a:p>
                      <a:pPr algn="ctr"/>
                      <a:r>
                        <a:rPr lang="es-ES" sz="2400" dirty="0" smtClean="0"/>
                        <a:t>15-50sg</a:t>
                      </a:r>
                      <a:endParaRPr lang="es-ES" sz="2400" dirty="0"/>
                    </a:p>
                  </a:txBody>
                  <a:tcPr/>
                </a:tc>
              </a:tr>
              <a:tr h="1408942">
                <a:tc>
                  <a:txBody>
                    <a:bodyPr/>
                    <a:lstStyle/>
                    <a:p>
                      <a:r>
                        <a:rPr lang="es-ES" dirty="0" smtClean="0"/>
                        <a:t>A. INTENSIVO</a:t>
                      </a:r>
                      <a:endParaRPr lang="es-ES" dirty="0"/>
                    </a:p>
                  </a:txBody>
                  <a:tcPr/>
                </a:tc>
                <a:tc>
                  <a:txBody>
                    <a:bodyPr/>
                    <a:lstStyle/>
                    <a:p>
                      <a:pPr algn="ctr"/>
                      <a:r>
                        <a:rPr lang="es-ES" sz="2400" dirty="0" smtClean="0"/>
                        <a:t>INV.</a:t>
                      </a:r>
                      <a:endParaRPr lang="es-ES" sz="2400" dirty="0"/>
                    </a:p>
                  </a:txBody>
                  <a:tcPr/>
                </a:tc>
                <a:tc>
                  <a:txBody>
                    <a:bodyPr/>
                    <a:lstStyle/>
                    <a:p>
                      <a:pPr algn="ctr"/>
                      <a:r>
                        <a:rPr lang="es-ES" sz="2400" dirty="0" smtClean="0"/>
                        <a:t>INV.</a:t>
                      </a:r>
                      <a:endParaRPr lang="es-ES" sz="2400" dirty="0"/>
                    </a:p>
                  </a:txBody>
                  <a:tcPr/>
                </a:tc>
                <a:tc>
                  <a:txBody>
                    <a:bodyPr/>
                    <a:lstStyle/>
                    <a:p>
                      <a:pPr algn="ctr"/>
                      <a:r>
                        <a:rPr lang="es-ES" sz="2400" dirty="0" smtClean="0"/>
                        <a:t>NO</a:t>
                      </a:r>
                      <a:endParaRPr lang="es-ES" sz="2400" dirty="0"/>
                    </a:p>
                  </a:txBody>
                  <a:tcPr/>
                </a:tc>
                <a:tc>
                  <a:txBody>
                    <a:bodyPr/>
                    <a:lstStyle/>
                    <a:p>
                      <a:pPr algn="ctr"/>
                      <a:r>
                        <a:rPr lang="es-ES" sz="2400" dirty="0" smtClean="0"/>
                        <a:t>fosfagenos</a:t>
                      </a:r>
                      <a:endParaRPr lang="es-ES" sz="2400" dirty="0"/>
                    </a:p>
                  </a:txBody>
                  <a:tcPr/>
                </a:tc>
                <a:tc>
                  <a:txBody>
                    <a:bodyPr/>
                    <a:lstStyle/>
                    <a:p>
                      <a:pPr algn="ctr"/>
                      <a:r>
                        <a:rPr lang="es-ES" sz="2400" dirty="0" smtClean="0"/>
                        <a:t>5-15sg</a:t>
                      </a:r>
                      <a:endParaRPr lang="es-ES" sz="2400" dirty="0"/>
                    </a:p>
                  </a:txBody>
                  <a:tcPr/>
                </a:tc>
              </a:tr>
            </a:tbl>
          </a:graphicData>
        </a:graphic>
      </p:graphicFrame>
    </p:spTree>
    <p:extLst>
      <p:ext uri="{BB962C8B-B14F-4D97-AF65-F5344CB8AC3E}">
        <p14:creationId xmlns:p14="http://schemas.microsoft.com/office/powerpoint/2010/main" val="3611766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UMBRAL ANAERÓBICO</a:t>
            </a:r>
            <a:endParaRPr lang="es-EC" dirty="0"/>
          </a:p>
        </p:txBody>
      </p:sp>
      <p:sp>
        <p:nvSpPr>
          <p:cNvPr id="3" name="2 Marcador de contenido"/>
          <p:cNvSpPr>
            <a:spLocks noGrp="1"/>
          </p:cNvSpPr>
          <p:nvPr>
            <p:ph idx="1"/>
          </p:nvPr>
        </p:nvSpPr>
        <p:spPr/>
        <p:txBody>
          <a:bodyPr>
            <a:normAutofit fontScale="70000" lnSpcReduction="20000"/>
          </a:bodyPr>
          <a:lstStyle/>
          <a:p>
            <a:pPr algn="just"/>
            <a:r>
              <a:rPr lang="es-EC" dirty="0"/>
              <a:t>I</a:t>
            </a:r>
            <a:r>
              <a:rPr lang="es-EC" dirty="0" smtClean="0"/>
              <a:t>ntensidad </a:t>
            </a:r>
            <a:r>
              <a:rPr lang="es-EC" dirty="0"/>
              <a:t>de trabajo en la cual el incremento en la ventilación fue desproporcionado al incremento en el consumo de oxígeno durante un test progresivo de ejercicio. (</a:t>
            </a:r>
            <a:r>
              <a:rPr lang="es-EC" dirty="0" err="1"/>
              <a:t>Hollmann</a:t>
            </a:r>
            <a:r>
              <a:rPr lang="es-EC" dirty="0"/>
              <a:t>, 1959) </a:t>
            </a:r>
            <a:endParaRPr lang="es-EC" dirty="0" smtClean="0"/>
          </a:p>
          <a:p>
            <a:pPr algn="just"/>
            <a:r>
              <a:rPr lang="es-EC" dirty="0" smtClean="0"/>
              <a:t>Este </a:t>
            </a:r>
            <a:r>
              <a:rPr lang="es-EC" dirty="0"/>
              <a:t>autor también describió el “punto de óptima eficiencia respiratoria” (</a:t>
            </a:r>
            <a:r>
              <a:rPr lang="es-EC" dirty="0" err="1"/>
              <a:t>Punkt</a:t>
            </a:r>
            <a:r>
              <a:rPr lang="es-EC" dirty="0"/>
              <a:t> des </a:t>
            </a:r>
            <a:r>
              <a:rPr lang="es-EC" dirty="0" err="1"/>
              <a:t>optimalen</a:t>
            </a:r>
            <a:r>
              <a:rPr lang="es-EC" dirty="0"/>
              <a:t> </a:t>
            </a:r>
            <a:r>
              <a:rPr lang="es-EC" dirty="0" err="1"/>
              <a:t>Wirkungsgrades</a:t>
            </a:r>
            <a:r>
              <a:rPr lang="es-EC" dirty="0"/>
              <a:t> der </a:t>
            </a:r>
            <a:r>
              <a:rPr lang="es-EC" dirty="0" err="1"/>
              <a:t>Atmung</a:t>
            </a:r>
            <a:r>
              <a:rPr lang="es-EC" dirty="0" smtClean="0"/>
              <a:t>).</a:t>
            </a:r>
          </a:p>
          <a:p>
            <a:pPr algn="just"/>
            <a:r>
              <a:rPr lang="es-EC" dirty="0" smtClean="0"/>
              <a:t>Wasserman </a:t>
            </a:r>
            <a:r>
              <a:rPr lang="es-EC" dirty="0"/>
              <a:t>y Mc </a:t>
            </a:r>
            <a:r>
              <a:rPr lang="es-EC" dirty="0" err="1"/>
              <a:t>Ilroy</a:t>
            </a:r>
            <a:r>
              <a:rPr lang="es-EC" dirty="0"/>
              <a:t> (Wasserman &amp; </a:t>
            </a:r>
            <a:r>
              <a:rPr lang="es-EC" dirty="0" err="1"/>
              <a:t>Mcllroy</a:t>
            </a:r>
            <a:r>
              <a:rPr lang="es-EC" dirty="0"/>
              <a:t>, 1964) llamaron a la intensidad de ejercicio descrita por </a:t>
            </a:r>
            <a:r>
              <a:rPr lang="es-EC" dirty="0" err="1"/>
              <a:t>Hollmann</a:t>
            </a:r>
            <a:r>
              <a:rPr lang="es-EC" dirty="0"/>
              <a:t> “umbral de metabolismo anaeróbico” y la utilizaron para la valoración clínica de la capacidad de ejercicio en cardiópatas</a:t>
            </a:r>
            <a:r>
              <a:rPr lang="es-EC" dirty="0" smtClean="0"/>
              <a:t>.</a:t>
            </a:r>
          </a:p>
          <a:p>
            <a:pPr algn="just"/>
            <a:endParaRPr lang="es-EC" dirty="0"/>
          </a:p>
          <a:p>
            <a:pPr algn="just"/>
            <a:r>
              <a:rPr lang="es-EC" dirty="0" smtClean="0"/>
              <a:t> </a:t>
            </a:r>
            <a:r>
              <a:rPr lang="es-EC" dirty="0"/>
              <a:t>Sugieren estos autores que el inicio del metabolismo anaeróbico que acontece durante el ejercicio puede ser detectado por tres vías: 1) incremento de la concentración de lactato en sangre, 2) descenso de la concentración arterial de bicarbonato y del pH, y 3) aumento del cociente respiratorio (</a:t>
            </a:r>
            <a:r>
              <a:rPr lang="es-EC" dirty="0" err="1"/>
              <a:t>RER</a:t>
            </a:r>
            <a:r>
              <a:rPr lang="es-EC" dirty="0"/>
              <a:t>).</a:t>
            </a:r>
          </a:p>
        </p:txBody>
      </p:sp>
    </p:spTree>
    <p:extLst>
      <p:ext uri="{BB962C8B-B14F-4D97-AF65-F5344CB8AC3E}">
        <p14:creationId xmlns:p14="http://schemas.microsoft.com/office/powerpoint/2010/main" val="391677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750175470"/>
              </p:ext>
            </p:extLst>
          </p:nvPr>
        </p:nvGraphicFramePr>
        <p:xfrm>
          <a:off x="1115611" y="2348881"/>
          <a:ext cx="7344820" cy="3528391"/>
        </p:xfrm>
        <a:graphic>
          <a:graphicData uri="http://schemas.openxmlformats.org/drawingml/2006/table">
            <a:tbl>
              <a:tblPr firstRow="1" firstCol="1" bandRow="1">
                <a:tableStyleId>{5C22544A-7EE6-4342-B048-85BDC9FD1C3A}</a:tableStyleId>
              </a:tblPr>
              <a:tblGrid>
                <a:gridCol w="3672410"/>
                <a:gridCol w="3672410"/>
              </a:tblGrid>
              <a:tr h="1836203">
                <a:tc>
                  <a:txBody>
                    <a:bodyPr/>
                    <a:lstStyle/>
                    <a:p>
                      <a:pPr algn="ctr">
                        <a:lnSpc>
                          <a:spcPct val="115000"/>
                        </a:lnSpc>
                        <a:spcAft>
                          <a:spcPts val="0"/>
                        </a:spcAft>
                      </a:pPr>
                      <a:r>
                        <a:rPr lang="es-EC" sz="2800">
                          <a:effectLst/>
                        </a:rPr>
                        <a:t>Sedentarios</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a:effectLst/>
                        </a:rPr>
                        <a:t>50%-60% del VO2 Max.</a:t>
                      </a:r>
                      <a:endParaRPr lang="es-EC" sz="2800">
                        <a:effectLst/>
                        <a:latin typeface="Calibri"/>
                        <a:ea typeface="Calibri"/>
                        <a:cs typeface="Times New Roman"/>
                      </a:endParaRPr>
                    </a:p>
                  </a:txBody>
                  <a:tcPr marL="68580" marR="68580" marT="0" marB="0"/>
                </a:tc>
              </a:tr>
              <a:tr h="1692188">
                <a:tc>
                  <a:txBody>
                    <a:bodyPr/>
                    <a:lstStyle/>
                    <a:p>
                      <a:pPr algn="ctr">
                        <a:lnSpc>
                          <a:spcPct val="115000"/>
                        </a:lnSpc>
                        <a:spcAft>
                          <a:spcPts val="0"/>
                        </a:spcAft>
                      </a:pPr>
                      <a:r>
                        <a:rPr lang="es-EC" sz="2800">
                          <a:effectLst/>
                        </a:rPr>
                        <a:t>Deportistas de Fondo </a:t>
                      </a:r>
                      <a:endParaRPr lang="es-EC"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800" dirty="0">
                          <a:effectLst/>
                        </a:rPr>
                        <a:t>80%-95% del VO2 Max.</a:t>
                      </a:r>
                      <a:endParaRPr lang="es-EC" sz="2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619672" y="620688"/>
            <a:ext cx="6523196" cy="1015663"/>
          </a:xfrm>
          <a:prstGeom prst="rect">
            <a:avLst/>
          </a:prstGeom>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Umbral Anaeróbico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a:t>
            </a:r>
            <a:r>
              <a:rPr kumimoji="0" lang="es-EC"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Holman</a:t>
            </a: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,1981) (Davis ,1979) (López Chicharro,1982)</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920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80849250"/>
              </p:ext>
            </p:extLst>
          </p:nvPr>
        </p:nvGraphicFramePr>
        <p:xfrm>
          <a:off x="323528" y="2420888"/>
          <a:ext cx="7992888" cy="2208276"/>
        </p:xfrm>
        <a:graphic>
          <a:graphicData uri="http://schemas.openxmlformats.org/drawingml/2006/table">
            <a:tbl>
              <a:tblPr firstRow="1" firstCol="1" bandRow="1">
                <a:tableStyleId>{5C22544A-7EE6-4342-B048-85BDC9FD1C3A}</a:tableStyleId>
              </a:tblPr>
              <a:tblGrid>
                <a:gridCol w="1331456"/>
                <a:gridCol w="1331456"/>
                <a:gridCol w="1332494"/>
                <a:gridCol w="1332494"/>
                <a:gridCol w="1332494"/>
                <a:gridCol w="1332494"/>
              </a:tblGrid>
              <a:tr h="0">
                <a:tc>
                  <a:txBody>
                    <a:bodyPr/>
                    <a:lstStyle/>
                    <a:p>
                      <a:pPr>
                        <a:lnSpc>
                          <a:spcPct val="115000"/>
                        </a:lnSpc>
                        <a:spcAft>
                          <a:spcPts val="0"/>
                        </a:spcAft>
                      </a:pPr>
                      <a:r>
                        <a:rPr lang="es-EC" sz="1800">
                          <a:effectLst/>
                        </a:rPr>
                        <a:t>PRUEBA</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VEL. UMB. K/h</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FC MAX.</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FC-UMB.</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 FC MAX.</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 VO2 </a:t>
                      </a:r>
                      <a:endParaRPr lang="es-EC"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800">
                          <a:effectLst/>
                        </a:rPr>
                        <a:t>800 (M)</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15,6</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185,8</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162,8</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87,5</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77,7</a:t>
                      </a:r>
                      <a:endParaRPr lang="es-EC"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800">
                          <a:effectLst/>
                        </a:rPr>
                        <a:t>800(F)</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11,7</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193,4</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168,2</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86,9</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79,1</a:t>
                      </a:r>
                      <a:endParaRPr lang="es-EC"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800">
                          <a:effectLst/>
                        </a:rPr>
                        <a:t>1500 (M)</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16,40</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194,3</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172,9</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89,0</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82,6</a:t>
                      </a:r>
                      <a:endParaRPr lang="es-EC"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800">
                          <a:effectLst/>
                        </a:rPr>
                        <a:t>1500 (F)</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13,6</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196,0</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172,3</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88,1</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77,7</a:t>
                      </a:r>
                      <a:endParaRPr lang="es-EC" sz="18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800">
                          <a:effectLst/>
                        </a:rPr>
                        <a:t>10000 (M)</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17,7</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187,0</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169,0</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a:effectLst/>
                        </a:rPr>
                        <a:t>90,1</a:t>
                      </a:r>
                      <a:endParaRPr lang="es-EC" sz="180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86,7</a:t>
                      </a:r>
                      <a:endParaRPr lang="es-EC" sz="1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0" y="516251"/>
            <a:ext cx="84991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Umbral Anaeróbico FC-VO2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corredores de élite  franceses de medio fondo y fondo</a:t>
            </a: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295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77749877"/>
              </p:ext>
            </p:extLst>
          </p:nvPr>
        </p:nvGraphicFramePr>
        <p:xfrm>
          <a:off x="899592" y="2564904"/>
          <a:ext cx="7056785" cy="2453640"/>
        </p:xfrm>
        <a:graphic>
          <a:graphicData uri="http://schemas.openxmlformats.org/drawingml/2006/table">
            <a:tbl>
              <a:tblPr firstRow="1" firstCol="1" bandRow="1">
                <a:tableStyleId>{5C22544A-7EE6-4342-B048-85BDC9FD1C3A}</a:tableStyleId>
              </a:tblPr>
              <a:tblGrid>
                <a:gridCol w="1410697"/>
                <a:gridCol w="1410697"/>
                <a:gridCol w="1411797"/>
                <a:gridCol w="1411797"/>
                <a:gridCol w="1411797"/>
              </a:tblGrid>
              <a:tr h="0">
                <a:tc>
                  <a:txBody>
                    <a:bodyPr/>
                    <a:lstStyle/>
                    <a:p>
                      <a:pPr>
                        <a:lnSpc>
                          <a:spcPct val="115000"/>
                        </a:lnSpc>
                        <a:spcAft>
                          <a:spcPts val="0"/>
                        </a:spcAft>
                      </a:pPr>
                      <a:r>
                        <a:rPr lang="es-EC" sz="2000">
                          <a:effectLst/>
                        </a:rPr>
                        <a:t>PRUEBA</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000">
                          <a:effectLst/>
                        </a:rPr>
                        <a:t>VEL. UMB. K/h</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FC-UMB.</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 FC MAX.</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 VO2 </a:t>
                      </a:r>
                      <a:endParaRPr lang="es-EC" sz="20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2000">
                          <a:effectLst/>
                        </a:rPr>
                        <a:t>800 (M)</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17,5</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172,4</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92,7</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90,8</a:t>
                      </a:r>
                      <a:endParaRPr lang="es-EC" sz="20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2000">
                          <a:effectLst/>
                        </a:rPr>
                        <a:t>800(F)</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13,7</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179,7</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92,9</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87,5</a:t>
                      </a:r>
                      <a:endParaRPr lang="es-EC" sz="20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2000">
                          <a:effectLst/>
                        </a:rPr>
                        <a:t>1500 (M)</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18,0</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184,2</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94,8</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92,2</a:t>
                      </a:r>
                      <a:endParaRPr lang="es-EC" sz="20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2000">
                          <a:effectLst/>
                        </a:rPr>
                        <a:t>1500 (F)</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15,3</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183,9</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94,0</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88,3</a:t>
                      </a:r>
                      <a:endParaRPr lang="es-EC" sz="2000">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2000">
                          <a:effectLst/>
                        </a:rPr>
                        <a:t>10000 (M)</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19,2</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178,4</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a:effectLst/>
                        </a:rPr>
                        <a:t>95,1</a:t>
                      </a:r>
                      <a:endParaRPr lang="es-EC" sz="2000">
                        <a:effectLst/>
                        <a:latin typeface="Calibri"/>
                        <a:ea typeface="Calibri"/>
                        <a:cs typeface="Times New Roman"/>
                      </a:endParaRPr>
                    </a:p>
                  </a:txBody>
                  <a:tcPr marL="68580" marR="68580" marT="0" marB="0"/>
                </a:tc>
                <a:tc>
                  <a:txBody>
                    <a:bodyPr/>
                    <a:lstStyle/>
                    <a:p>
                      <a:pPr>
                        <a:lnSpc>
                          <a:spcPct val="115000"/>
                        </a:lnSpc>
                        <a:spcAft>
                          <a:spcPts val="0"/>
                        </a:spcAft>
                      </a:pPr>
                      <a:r>
                        <a:rPr lang="es-EC" sz="2000" dirty="0">
                          <a:effectLst/>
                        </a:rPr>
                        <a:t>94,8</a:t>
                      </a:r>
                      <a:endParaRPr lang="es-EC" sz="20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79513" y="260648"/>
            <a:ext cx="878497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Umbral Anaeróbico FC-VO2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 corredores de élite  franceses de medio fondo y fondo</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a:t>
            </a:r>
            <a:r>
              <a:rPr kumimoji="0" lang="es-EC"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Jousselin</a:t>
            </a:r>
            <a:r>
              <a:rPr kumimoji="0" lang="es-EC"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 </a:t>
            </a:r>
            <a:r>
              <a:rPr kumimoji="0" lang="es-EC" sz="3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Stphen</a:t>
            </a:r>
            <a:r>
              <a:rPr kumimoji="0" lang="es-EC"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619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811213656"/>
              </p:ext>
            </p:extLst>
          </p:nvPr>
        </p:nvGraphicFramePr>
        <p:xfrm>
          <a:off x="395536" y="404665"/>
          <a:ext cx="8280919" cy="5643372"/>
        </p:xfrm>
        <a:graphic>
          <a:graphicData uri="http://schemas.openxmlformats.org/drawingml/2006/table">
            <a:tbl>
              <a:tblPr firstRow="1" firstCol="1" bandRow="1">
                <a:tableStyleId>{5C22544A-7EE6-4342-B048-85BDC9FD1C3A}</a:tableStyleId>
              </a:tblPr>
              <a:tblGrid>
                <a:gridCol w="2159766"/>
                <a:gridCol w="2039779"/>
                <a:gridCol w="2040687"/>
                <a:gridCol w="2040687"/>
              </a:tblGrid>
              <a:tr h="106421">
                <a:tc>
                  <a:txBody>
                    <a:bodyPr/>
                    <a:lstStyle/>
                    <a:p>
                      <a:pPr algn="ctr">
                        <a:lnSpc>
                          <a:spcPct val="115000"/>
                        </a:lnSpc>
                        <a:spcAft>
                          <a:spcPts val="0"/>
                        </a:spcAft>
                      </a:pPr>
                      <a:r>
                        <a:rPr lang="es-EC" sz="1400">
                          <a:effectLst/>
                        </a:rPr>
                        <a:t>2mMol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2-4 mMol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4mMol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Autor</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Nivel metabólico crítico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Owles-1930</a:t>
                      </a:r>
                      <a:endParaRPr lang="es-EC" sz="1400">
                        <a:effectLst/>
                        <a:latin typeface="Calibri"/>
                        <a:ea typeface="Calibri"/>
                        <a:cs typeface="Times New Roman"/>
                      </a:endParaRPr>
                    </a:p>
                  </a:txBody>
                  <a:tcPr marL="68580" marR="68580" marT="0" marB="0"/>
                </a:tc>
              </a:tr>
              <a:tr h="332536">
                <a:tc>
                  <a:txBody>
                    <a:bodyPr/>
                    <a:lstStyle/>
                    <a:p>
                      <a:pPr algn="ctr">
                        <a:lnSpc>
                          <a:spcPct val="115000"/>
                        </a:lnSpc>
                        <a:spcAft>
                          <a:spcPts val="0"/>
                        </a:spcAft>
                      </a:pPr>
                      <a:r>
                        <a:rPr lang="es-EC" sz="1400">
                          <a:effectLst/>
                        </a:rPr>
                        <a:t>Punto de óptima eficiencia respiratoria</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Hollman-1959</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Umbral Anaeróbico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Wassermann 1964</a:t>
                      </a:r>
                      <a:endParaRPr lang="es-EC" sz="1400">
                        <a:effectLst/>
                        <a:latin typeface="Calibri"/>
                        <a:ea typeface="Calibri"/>
                        <a:cs typeface="Times New Roman"/>
                      </a:endParaRPr>
                    </a:p>
                  </a:txBody>
                  <a:tcPr marL="68580" marR="68580" marT="0" marB="0"/>
                </a:tc>
              </a:tr>
              <a:tr h="332536">
                <a:tc>
                  <a:txBody>
                    <a:bodyPr/>
                    <a:lstStyle/>
                    <a:p>
                      <a:pPr algn="ctr">
                        <a:lnSpc>
                          <a:spcPct val="115000"/>
                        </a:lnSpc>
                        <a:spcAft>
                          <a:spcPts val="0"/>
                        </a:spcAft>
                      </a:pPr>
                      <a:r>
                        <a:rPr lang="es-EC" sz="1400">
                          <a:effectLst/>
                        </a:rPr>
                        <a:t>Umbral aeróbico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Zona de transición</a:t>
                      </a:r>
                    </a:p>
                    <a:p>
                      <a:pPr algn="ctr">
                        <a:lnSpc>
                          <a:spcPct val="115000"/>
                        </a:lnSpc>
                        <a:spcAft>
                          <a:spcPts val="0"/>
                        </a:spcAft>
                      </a:pPr>
                      <a:r>
                        <a:rPr lang="es-EC" sz="1400">
                          <a:effectLst/>
                        </a:rPr>
                        <a:t>Aeróbica-anaeróbica</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Umbral Anaeróbico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Skinner-Maclellan 1980</a:t>
                      </a:r>
                      <a:endParaRPr lang="es-EC" sz="1400">
                        <a:effectLst/>
                        <a:latin typeface="Calibri"/>
                        <a:ea typeface="Calibri"/>
                        <a:cs typeface="Times New Roman"/>
                      </a:endParaRPr>
                    </a:p>
                  </a:txBody>
                  <a:tcPr marL="68580" marR="68580" marT="0" marB="0"/>
                </a:tc>
              </a:tr>
              <a:tr h="445594">
                <a:tc>
                  <a:txBody>
                    <a:bodyPr/>
                    <a:lstStyle/>
                    <a:p>
                      <a:pPr algn="ctr">
                        <a:lnSpc>
                          <a:spcPct val="115000"/>
                        </a:lnSpc>
                        <a:spcAft>
                          <a:spcPts val="0"/>
                        </a:spcAft>
                      </a:pPr>
                      <a:r>
                        <a:rPr lang="es-EC" sz="1400">
                          <a:effectLst/>
                        </a:rPr>
                        <a:t>OPLA</a:t>
                      </a:r>
                    </a:p>
                    <a:p>
                      <a:pPr algn="ctr">
                        <a:lnSpc>
                          <a:spcPct val="115000"/>
                        </a:lnSpc>
                        <a:spcAft>
                          <a:spcPts val="0"/>
                        </a:spcAft>
                      </a:pPr>
                      <a:r>
                        <a:rPr lang="es-EC" sz="1400">
                          <a:effectLst/>
                        </a:rPr>
                        <a:t>Comienzo de acúmulo de lactato en plasma</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Farrell 1979</a:t>
                      </a:r>
                      <a:endParaRPr lang="es-EC" sz="1400">
                        <a:effectLst/>
                        <a:latin typeface="Calibri"/>
                        <a:ea typeface="Calibri"/>
                        <a:cs typeface="Times New Roman"/>
                      </a:endParaRPr>
                    </a:p>
                  </a:txBody>
                  <a:tcPr marL="68580" marR="68580" marT="0" marB="0"/>
                </a:tc>
              </a:tr>
              <a:tr h="106421">
                <a:tc>
                  <a:txBody>
                    <a:bodyPr/>
                    <a:lstStyle/>
                    <a:p>
                      <a:pPr algn="ctr">
                        <a:lnSpc>
                          <a:spcPct val="115000"/>
                        </a:lnSpc>
                        <a:spcAft>
                          <a:spcPts val="0"/>
                        </a:spcAft>
                      </a:pPr>
                      <a:r>
                        <a:rPr lang="es-EC" sz="1400">
                          <a:effectLst/>
                        </a:rPr>
                        <a:t>Umb. ventilatorio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Umb. Vent.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Orr-1982</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Transición Aeróbica</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Passenhofer 1981</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Umb. Aeróbico-anaeróbico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Mader 1976</a:t>
                      </a:r>
                      <a:endParaRPr lang="es-EC" sz="1400">
                        <a:effectLst/>
                        <a:latin typeface="Calibri"/>
                        <a:ea typeface="Calibri"/>
                        <a:cs typeface="Times New Roman"/>
                      </a:endParaRPr>
                    </a:p>
                  </a:txBody>
                  <a:tcPr marL="68580" marR="68580" marT="0" marB="0"/>
                </a:tc>
              </a:tr>
              <a:tr h="106421">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IAT</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Keul 1979</a:t>
                      </a:r>
                      <a:endParaRPr lang="es-EC" sz="1400">
                        <a:effectLst/>
                        <a:latin typeface="Calibri"/>
                        <a:ea typeface="Calibri"/>
                        <a:cs typeface="Times New Roman"/>
                      </a:endParaRPr>
                    </a:p>
                  </a:txBody>
                  <a:tcPr marL="68580" marR="68580" marT="0" marB="0"/>
                </a:tc>
              </a:tr>
              <a:tr h="332536">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Comienzo de acúmulo de lactato en sangre</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Sjodin y Jcobs 1981</a:t>
                      </a:r>
                      <a:endParaRPr lang="es-EC" sz="1400">
                        <a:effectLst/>
                        <a:latin typeface="Calibri"/>
                        <a:ea typeface="Calibri"/>
                        <a:cs typeface="Times New Roman"/>
                      </a:endParaRPr>
                    </a:p>
                  </a:txBody>
                  <a:tcPr marL="68580" marR="68580" marT="0" marB="0"/>
                </a:tc>
              </a:tr>
              <a:tr h="332536">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Umbral Anaeróbico Individual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Stegmann 1981</a:t>
                      </a:r>
                      <a:endParaRPr lang="es-EC" sz="1400">
                        <a:effectLst/>
                        <a:latin typeface="Calibri"/>
                        <a:ea typeface="Calibri"/>
                        <a:cs typeface="Times New Roman"/>
                      </a:endParaRPr>
                    </a:p>
                  </a:txBody>
                  <a:tcPr marL="68580" marR="68580" marT="0" marB="0"/>
                </a:tc>
              </a:tr>
              <a:tr h="332536">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Umbral Anaeróbico individual</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Kindermann 1979</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Nivel metabólico crítico</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Owless 1930</a:t>
                      </a:r>
                      <a:endParaRPr lang="es-EC" sz="1400">
                        <a:effectLst/>
                        <a:latin typeface="Calibri"/>
                        <a:ea typeface="Calibri"/>
                        <a:cs typeface="Times New Roman"/>
                      </a:endParaRPr>
                    </a:p>
                  </a:txBody>
                  <a:tcPr marL="68580" marR="68580" marT="0" marB="0"/>
                </a:tc>
              </a:tr>
              <a:tr h="219479">
                <a:tc>
                  <a:txBody>
                    <a:bodyPr/>
                    <a:lstStyle/>
                    <a:p>
                      <a:pPr algn="ctr">
                        <a:lnSpc>
                          <a:spcPct val="115000"/>
                        </a:lnSpc>
                        <a:spcAft>
                          <a:spcPts val="0"/>
                        </a:spcAft>
                      </a:pPr>
                      <a:r>
                        <a:rPr lang="es-EC" sz="1400">
                          <a:effectLst/>
                        </a:rPr>
                        <a:t>Máximo estado estable</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endParaRPr lang="es-EC"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err="1">
                          <a:effectLst/>
                        </a:rPr>
                        <a:t>Londeree</a:t>
                      </a:r>
                      <a:r>
                        <a:rPr lang="es-EC" sz="1400" dirty="0">
                          <a:effectLst/>
                        </a:rPr>
                        <a:t> 1975</a:t>
                      </a:r>
                      <a:endParaRPr lang="es-EC"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0125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851648" cy="1828800"/>
          </a:xfrm>
        </p:spPr>
        <p:txBody>
          <a:bodyPr>
            <a:normAutofit/>
          </a:bodyPr>
          <a:lstStyle/>
          <a:p>
            <a:r>
              <a:rPr lang="es-ES" dirty="0" smtClean="0"/>
              <a:t>PROTOCOLO DEL TEST DE </a:t>
            </a:r>
            <a:r>
              <a:rPr lang="es-ES" dirty="0" err="1" smtClean="0"/>
              <a:t>DIPPER</a:t>
            </a:r>
            <a:r>
              <a:rPr lang="es-ES" dirty="0" smtClean="0"/>
              <a:t/>
            </a:r>
            <a:br>
              <a:rPr lang="es-ES" dirty="0" smtClean="0"/>
            </a:br>
            <a:r>
              <a:rPr lang="es-ES" dirty="0" smtClean="0"/>
              <a:t>E INSTRUMENTOS DE MEDICIÓN.</a:t>
            </a:r>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9" y="2146548"/>
            <a:ext cx="4899631" cy="279462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144" y="2141296"/>
            <a:ext cx="3995936" cy="2799871"/>
          </a:xfrm>
          <a:prstGeom prst="rect">
            <a:avLst/>
          </a:prstGeom>
        </p:spPr>
      </p:pic>
    </p:spTree>
    <p:extLst>
      <p:ext uri="{BB962C8B-B14F-4D97-AF65-F5344CB8AC3E}">
        <p14:creationId xmlns:p14="http://schemas.microsoft.com/office/powerpoint/2010/main" val="313907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dirty="0"/>
              <a:t>SITUACIÓN </a:t>
            </a:r>
            <a:r>
              <a:rPr lang="es-ES" b="1" dirty="0" err="1" smtClean="0"/>
              <a:t>PROBLÉMICA</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634059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543" y="-1"/>
            <a:ext cx="2430016" cy="836713"/>
          </a:xfrm>
          <a:prstGeom prst="rect">
            <a:avLst/>
          </a:prstGeom>
        </p:spPr>
      </p:pic>
    </p:spTree>
    <p:extLst>
      <p:ext uri="{BB962C8B-B14F-4D97-AF65-F5344CB8AC3E}">
        <p14:creationId xmlns:p14="http://schemas.microsoft.com/office/powerpoint/2010/main" val="1659673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899592" y="2204864"/>
            <a:ext cx="7772400" cy="1470025"/>
          </a:xfrm>
        </p:spPr>
        <p:txBody>
          <a:bodyPr>
            <a:noAutofit/>
          </a:bodyPr>
          <a:lstStyle/>
          <a:p>
            <a:pPr algn="just"/>
            <a:r>
              <a:rPr lang="es-ES" sz="2400" dirty="0"/>
              <a:t>Test </a:t>
            </a:r>
            <a:r>
              <a:rPr lang="es-EC" sz="2400" dirty="0"/>
              <a:t> </a:t>
            </a:r>
            <a:r>
              <a:rPr lang="es-EC" sz="2400" dirty="0" err="1"/>
              <a:t>DIPER</a:t>
            </a:r>
            <a:r>
              <a:rPr lang="es-EC" sz="2400" dirty="0"/>
              <a:t> cuyas sigla significan Determinación de la Intensidad y la Potencia para el Entrenamiento  de resistencia   , nos permite sacar ritmos de carrera para el entrenamiento y la frecuencia cardiaca de dichos ritmos en cada deportista .Se estima la velocidad Aeróbica </a:t>
            </a:r>
            <a:r>
              <a:rPr lang="es-EC" sz="2400" dirty="0" smtClean="0"/>
              <a:t>Máxima </a:t>
            </a:r>
            <a:r>
              <a:rPr lang="es-EC" sz="2400" dirty="0"/>
              <a:t>, que es la velocidad máxima que el cuerpo soporta obteniendo energía con la ayuda del oxígeno.</a:t>
            </a:r>
            <a:r>
              <a:rPr lang="es-EC" sz="2400" b="1" dirty="0"/>
              <a:t/>
            </a:r>
            <a:br>
              <a:rPr lang="es-EC" sz="2400" b="1" dirty="0"/>
            </a:br>
            <a:endParaRPr lang="es-EC" sz="2400" dirty="0"/>
          </a:p>
        </p:txBody>
      </p:sp>
      <p:sp>
        <p:nvSpPr>
          <p:cNvPr id="4" name="2 Título"/>
          <p:cNvSpPr txBox="1">
            <a:spLocks/>
          </p:cNvSpPr>
          <p:nvPr/>
        </p:nvSpPr>
        <p:spPr>
          <a:xfrm>
            <a:off x="899592" y="476672"/>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dirty="0" err="1" smtClean="0"/>
              <a:t>DIPPER</a:t>
            </a:r>
            <a:r>
              <a:rPr lang="es-EC" sz="2400" dirty="0" smtClean="0"/>
              <a:t> (Mariano </a:t>
            </a:r>
            <a:r>
              <a:rPr lang="es-EC" sz="2400" dirty="0" err="1" smtClean="0"/>
              <a:t>Garcia</a:t>
            </a:r>
            <a:r>
              <a:rPr lang="es-EC" sz="2400" dirty="0" smtClean="0"/>
              <a:t> Verdugo)</a:t>
            </a:r>
            <a:endParaRPr lang="es-EC" sz="2400"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1088"/>
            <a:ext cx="9144000" cy="2636912"/>
          </a:xfrm>
          <a:prstGeom prst="rect">
            <a:avLst/>
          </a:prstGeom>
        </p:spPr>
      </p:pic>
    </p:spTree>
    <p:extLst>
      <p:ext uri="{BB962C8B-B14F-4D97-AF65-F5344CB8AC3E}">
        <p14:creationId xmlns:p14="http://schemas.microsoft.com/office/powerpoint/2010/main" val="771743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827584" y="260648"/>
            <a:ext cx="7772400" cy="3240359"/>
          </a:xfrm>
        </p:spPr>
        <p:txBody>
          <a:bodyPr>
            <a:noAutofit/>
          </a:bodyPr>
          <a:lstStyle/>
          <a:p>
            <a:pPr algn="just"/>
            <a:r>
              <a:rPr lang="es-ES" sz="2400" dirty="0" smtClean="0"/>
              <a:t>Consta de  </a:t>
            </a:r>
            <a:r>
              <a:rPr lang="es-ES" sz="2400" dirty="0"/>
              <a:t>un máximo de 15 tramos de 400m, en los cuales cada uno debe ser recorrido en menos tiempo .Estos se establecen con incrementos de velocidad regresivos , lo que quiere decir que a medida que la velocidad va aumentando , los incrementos de cada uno de estos tramos se va reduciendo con el objetivo de saturar el metabolismo </a:t>
            </a:r>
            <a:r>
              <a:rPr lang="es-ES" sz="2400" dirty="0" smtClean="0"/>
              <a:t>anaeróbico </a:t>
            </a:r>
            <a:r>
              <a:rPr lang="es-ES" sz="2400" dirty="0"/>
              <a:t>en los últimos , de forma que la única posibilidad de mejorar velocidad sea a expensas del metabolismo </a:t>
            </a:r>
            <a:r>
              <a:rPr lang="es-ES" sz="2400" dirty="0" smtClean="0"/>
              <a:t>aeróbico</a:t>
            </a:r>
            <a:r>
              <a:rPr lang="es-ES" sz="2400" dirty="0"/>
              <a:t>.</a:t>
            </a:r>
            <a:endParaRPr lang="es-EC" sz="2400"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01008"/>
            <a:ext cx="9144000" cy="3356992"/>
          </a:xfrm>
          <a:prstGeom prst="rect">
            <a:avLst/>
          </a:prstGeom>
        </p:spPr>
      </p:pic>
    </p:spTree>
    <p:extLst>
      <p:ext uri="{BB962C8B-B14F-4D97-AF65-F5344CB8AC3E}">
        <p14:creationId xmlns:p14="http://schemas.microsoft.com/office/powerpoint/2010/main" val="2329773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404664"/>
            <a:ext cx="8964488" cy="5632311"/>
          </a:xfrm>
          <a:prstGeom prst="rect">
            <a:avLst/>
          </a:prstGeom>
        </p:spPr>
        <p:txBody>
          <a:bodyPr wrap="square">
            <a:spAutoFit/>
          </a:bodyPr>
          <a:lstStyle/>
          <a:p>
            <a:r>
              <a:rPr lang="es-ES" b="1" dirty="0" smtClean="0"/>
              <a:t>REPOSO</a:t>
            </a:r>
          </a:p>
          <a:p>
            <a:pPr marL="285750" indent="-285750">
              <a:buFont typeface="Arial" pitchFamily="34" charset="0"/>
              <a:buChar char="•"/>
            </a:pPr>
            <a:r>
              <a:rPr lang="es-ES" dirty="0" smtClean="0"/>
              <a:t>Toma de muestras  de intercambio de gases, FC y lactato en </a:t>
            </a:r>
            <a:r>
              <a:rPr lang="es-ES" dirty="0"/>
              <a:t>reposo entre las 05:00am y 06: 00am. </a:t>
            </a:r>
            <a:endParaRPr lang="es-EC" dirty="0"/>
          </a:p>
          <a:p>
            <a:endParaRPr lang="es-EC" dirty="0"/>
          </a:p>
          <a:p>
            <a:r>
              <a:rPr lang="es-ES" b="1" dirty="0" smtClean="0"/>
              <a:t>Durante </a:t>
            </a:r>
            <a:r>
              <a:rPr lang="es-ES" b="1" dirty="0"/>
              <a:t>el Test:</a:t>
            </a:r>
            <a:endParaRPr lang="es-EC" b="1" dirty="0"/>
          </a:p>
          <a:p>
            <a:pPr marL="285750" indent="-285750">
              <a:buFont typeface="Arial" pitchFamily="34" charset="0"/>
              <a:buChar char="•"/>
            </a:pPr>
            <a:r>
              <a:rPr lang="es-ES" dirty="0"/>
              <a:t>El test consta de 15 repeticiones de 400m. a una intensidad progresiva obtenida de los mejores tiempos obtenidos ya sea en 5000m. o 10000m</a:t>
            </a:r>
            <a:r>
              <a:rPr lang="es-ES" dirty="0" smtClean="0"/>
              <a:t>.</a:t>
            </a:r>
            <a:endParaRPr lang="es-EC" dirty="0"/>
          </a:p>
          <a:p>
            <a:pPr marL="285750" indent="-285750">
              <a:buFont typeface="Arial" pitchFamily="34" charset="0"/>
              <a:buChar char="•"/>
            </a:pPr>
            <a:r>
              <a:rPr lang="es-ES" dirty="0"/>
              <a:t>En cada repetición de 400m. se registra los </a:t>
            </a:r>
            <a:r>
              <a:rPr lang="es-ES" dirty="0" smtClean="0"/>
              <a:t>valores de Intercambio de Gases y FC</a:t>
            </a:r>
          </a:p>
          <a:p>
            <a:pPr marL="285750" indent="-285750">
              <a:buFont typeface="Arial" pitchFamily="34" charset="0"/>
              <a:buChar char="•"/>
            </a:pPr>
            <a:r>
              <a:rPr lang="es-ES" dirty="0" smtClean="0"/>
              <a:t>En cada vuelta par se toma la muestra de sangre para los niveles de lactato.</a:t>
            </a:r>
            <a:endParaRPr lang="es-EC" dirty="0"/>
          </a:p>
          <a:p>
            <a:pPr marL="285750" indent="-285750">
              <a:buFont typeface="Arial" pitchFamily="34" charset="0"/>
              <a:buChar char="•"/>
            </a:pPr>
            <a:r>
              <a:rPr lang="es-ES" dirty="0"/>
              <a:t>Durante cada vuelta existe un descanso de 30 segundos.</a:t>
            </a:r>
            <a:endParaRPr lang="es-EC" dirty="0"/>
          </a:p>
          <a:p>
            <a:pPr marL="285750" indent="-285750">
              <a:buFont typeface="Arial" pitchFamily="34" charset="0"/>
              <a:buChar char="•"/>
            </a:pPr>
            <a:r>
              <a:rPr lang="es-ES" dirty="0" smtClean="0"/>
              <a:t>Se </a:t>
            </a:r>
            <a:r>
              <a:rPr lang="es-ES" dirty="0"/>
              <a:t>emplea conos en cada 100m. de la pista para que el deportista mediante una señal acústica pueda ser guiado en la intensidad del recorrido.</a:t>
            </a:r>
            <a:endParaRPr lang="es-EC" dirty="0"/>
          </a:p>
          <a:p>
            <a:pPr marL="285750" indent="-285750">
              <a:buFont typeface="Arial" pitchFamily="34" charset="0"/>
              <a:buChar char="•"/>
            </a:pPr>
            <a:r>
              <a:rPr lang="es-ES" dirty="0"/>
              <a:t>Al final se toma la muestra del valor máximo obtenido </a:t>
            </a:r>
            <a:endParaRPr lang="es-EC" dirty="0"/>
          </a:p>
          <a:p>
            <a:r>
              <a:rPr lang="es-ES" dirty="0"/>
              <a:t> </a:t>
            </a:r>
            <a:endParaRPr lang="es-EC" dirty="0" smtClean="0"/>
          </a:p>
          <a:p>
            <a:r>
              <a:rPr lang="es-ES" b="1" dirty="0" smtClean="0"/>
              <a:t>Durante </a:t>
            </a:r>
            <a:r>
              <a:rPr lang="es-ES" b="1" dirty="0"/>
              <a:t>la recuperación:</a:t>
            </a:r>
            <a:endParaRPr lang="es-EC" b="1" dirty="0"/>
          </a:p>
          <a:p>
            <a:pPr marL="285750" indent="-285750">
              <a:buFont typeface="Arial" pitchFamily="34" charset="0"/>
              <a:buChar char="•"/>
            </a:pPr>
            <a:r>
              <a:rPr lang="es-ES" dirty="0"/>
              <a:t> </a:t>
            </a:r>
            <a:endParaRPr lang="es-EC" dirty="0"/>
          </a:p>
          <a:p>
            <a:pPr marL="285750" indent="-285750">
              <a:buFont typeface="Arial" pitchFamily="34" charset="0"/>
              <a:buChar char="•"/>
            </a:pPr>
            <a:r>
              <a:rPr lang="es-ES" dirty="0"/>
              <a:t>Cuando el deportista termina el test tendrá un minuto para luego tomar la siguiente dato de </a:t>
            </a:r>
            <a:r>
              <a:rPr lang="es-ES" dirty="0" smtClean="0"/>
              <a:t>VO2,CO2</a:t>
            </a:r>
            <a:r>
              <a:rPr lang="es-ES" dirty="0"/>
              <a:t> </a:t>
            </a:r>
            <a:endParaRPr lang="es-EC" dirty="0"/>
          </a:p>
          <a:p>
            <a:pPr marL="285750" indent="-285750">
              <a:buFont typeface="Arial" pitchFamily="34" charset="0"/>
              <a:buChar char="•"/>
            </a:pPr>
            <a:r>
              <a:rPr lang="es-ES" dirty="0"/>
              <a:t>Este es el procedimiento que se sigue para los próximos cinco minutos que se obtendrán datos durante la recuperación.</a:t>
            </a:r>
            <a:endParaRPr lang="es-EC" dirty="0">
              <a:effectLst/>
            </a:endParaRPr>
          </a:p>
        </p:txBody>
      </p:sp>
    </p:spTree>
    <p:extLst>
      <p:ext uri="{BB962C8B-B14F-4D97-AF65-F5344CB8AC3E}">
        <p14:creationId xmlns:p14="http://schemas.microsoft.com/office/powerpoint/2010/main" val="286696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smtClean="0"/>
              <a:t>ANÁLISIS E INTERPRETACIÓN DE RESULTADOS</a:t>
            </a:r>
            <a:endParaRPr lang="es-ES" dirty="0"/>
          </a:p>
        </p:txBody>
      </p:sp>
    </p:spTree>
    <p:extLst>
      <p:ext uri="{BB962C8B-B14F-4D97-AF65-F5344CB8AC3E}">
        <p14:creationId xmlns:p14="http://schemas.microsoft.com/office/powerpoint/2010/main" val="104647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539552" y="-99392"/>
            <a:ext cx="7772400" cy="1470025"/>
          </a:xfrm>
        </p:spPr>
        <p:txBody>
          <a:bodyPr>
            <a:normAutofit/>
          </a:bodyPr>
          <a:lstStyle/>
          <a:p>
            <a:r>
              <a:rPr lang="es-ES" dirty="0" smtClean="0"/>
              <a:t>REPOSO</a:t>
            </a:r>
            <a:endParaRPr lang="es-ES" dirty="0"/>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1" y="5013176"/>
            <a:ext cx="4572000" cy="1728192"/>
          </a:xfrm>
          <a:prstGeom prst="ellipse">
            <a:avLst/>
          </a:prstGeom>
          <a:ln>
            <a:noFill/>
          </a:ln>
          <a:effectLst>
            <a:softEdge rad="112500"/>
          </a:effectLst>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5013176"/>
            <a:ext cx="4355976" cy="1844824"/>
          </a:xfrm>
          <a:prstGeom prst="ellipse">
            <a:avLst/>
          </a:prstGeom>
          <a:ln>
            <a:noFill/>
          </a:ln>
          <a:effectLst>
            <a:softEdge rad="112500"/>
          </a:effectLst>
        </p:spPr>
      </p:pic>
      <p:graphicFrame>
        <p:nvGraphicFramePr>
          <p:cNvPr id="4" name="3 Objeto"/>
          <p:cNvGraphicFramePr>
            <a:graphicFrameLocks noChangeAspect="1"/>
          </p:cNvGraphicFramePr>
          <p:nvPr>
            <p:extLst>
              <p:ext uri="{D42A27DB-BD31-4B8C-83A1-F6EECF244321}">
                <p14:modId xmlns:p14="http://schemas.microsoft.com/office/powerpoint/2010/main" val="3507759480"/>
              </p:ext>
            </p:extLst>
          </p:nvPr>
        </p:nvGraphicFramePr>
        <p:xfrm>
          <a:off x="107504" y="980728"/>
          <a:ext cx="8928992" cy="3545235"/>
        </p:xfrm>
        <a:graphic>
          <a:graphicData uri="http://schemas.openxmlformats.org/presentationml/2006/ole">
            <mc:AlternateContent xmlns:mc="http://schemas.openxmlformats.org/markup-compatibility/2006">
              <mc:Choice xmlns:v="urn:schemas-microsoft-com:vml" Requires="v">
                <p:oleObj spid="_x0000_s2066" name="Worksheet" r:id="rId5" imgW="10420258" imgH="3752887" progId="Excel.Sheet.12">
                  <p:link updateAutomatic="1"/>
                </p:oleObj>
              </mc:Choice>
              <mc:Fallback>
                <p:oleObj name="Worksheet" r:id="rId5" imgW="10420258" imgH="3752887" progId="Excel.Sheet.12">
                  <p:link updateAutomatic="1"/>
                  <p:pic>
                    <p:nvPicPr>
                      <p:cNvPr id="0" name=""/>
                      <p:cNvPicPr/>
                      <p:nvPr/>
                    </p:nvPicPr>
                    <p:blipFill>
                      <a:blip r:embed="rId6"/>
                      <a:stretch>
                        <a:fillRect/>
                      </a:stretch>
                    </p:blipFill>
                    <p:spPr>
                      <a:xfrm>
                        <a:off x="107504" y="980728"/>
                        <a:ext cx="8928992" cy="3545235"/>
                      </a:xfrm>
                      <a:prstGeom prst="rect">
                        <a:avLst/>
                      </a:prstGeom>
                    </p:spPr>
                  </p:pic>
                </p:oleObj>
              </mc:Fallback>
            </mc:AlternateContent>
          </a:graphicData>
        </a:graphic>
      </p:graphicFrame>
    </p:spTree>
    <p:extLst>
      <p:ext uri="{BB962C8B-B14F-4D97-AF65-F5344CB8AC3E}">
        <p14:creationId xmlns:p14="http://schemas.microsoft.com/office/powerpoint/2010/main" val="1791965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1008"/>
            <a:ext cx="9144000" cy="3356992"/>
          </a:xfrm>
          <a:prstGeom prst="rect">
            <a:avLst/>
          </a:prstGeom>
        </p:spPr>
      </p:pic>
      <p:graphicFrame>
        <p:nvGraphicFramePr>
          <p:cNvPr id="4" name="3 Objeto"/>
          <p:cNvGraphicFramePr>
            <a:graphicFrameLocks noChangeAspect="1"/>
          </p:cNvGraphicFramePr>
          <p:nvPr>
            <p:extLst>
              <p:ext uri="{D42A27DB-BD31-4B8C-83A1-F6EECF244321}">
                <p14:modId xmlns:p14="http://schemas.microsoft.com/office/powerpoint/2010/main" val="2023289165"/>
              </p:ext>
            </p:extLst>
          </p:nvPr>
        </p:nvGraphicFramePr>
        <p:xfrm>
          <a:off x="-7938" y="217488"/>
          <a:ext cx="9053513" cy="3252787"/>
        </p:xfrm>
        <a:graphic>
          <a:graphicData uri="http://schemas.openxmlformats.org/presentationml/2006/ole">
            <mc:AlternateContent xmlns:mc="http://schemas.openxmlformats.org/markup-compatibility/2006">
              <mc:Choice xmlns:v="urn:schemas-microsoft-com:vml" Requires="v">
                <p:oleObj spid="_x0000_s3090" name="Worksheet" r:id="rId4" imgW="5172067" imgH="2733617" progId="Excel.Sheet.12">
                  <p:link updateAutomatic="1"/>
                </p:oleObj>
              </mc:Choice>
              <mc:Fallback>
                <p:oleObj name="Worksheet" r:id="rId4" imgW="5172067" imgH="2733617" progId="Excel.Sheet.12">
                  <p:link updateAutomatic="1"/>
                  <p:pic>
                    <p:nvPicPr>
                      <p:cNvPr id="0" name=""/>
                      <p:cNvPicPr/>
                      <p:nvPr/>
                    </p:nvPicPr>
                    <p:blipFill>
                      <a:blip r:embed="rId5"/>
                      <a:stretch>
                        <a:fillRect/>
                      </a:stretch>
                    </p:blipFill>
                    <p:spPr>
                      <a:xfrm>
                        <a:off x="-7938" y="217488"/>
                        <a:ext cx="9053513" cy="3252787"/>
                      </a:xfrm>
                      <a:prstGeom prst="rect">
                        <a:avLst/>
                      </a:prstGeom>
                    </p:spPr>
                  </p:pic>
                </p:oleObj>
              </mc:Fallback>
            </mc:AlternateContent>
          </a:graphicData>
        </a:graphic>
      </p:graphicFrame>
    </p:spTree>
    <p:extLst>
      <p:ext uri="{BB962C8B-B14F-4D97-AF65-F5344CB8AC3E}">
        <p14:creationId xmlns:p14="http://schemas.microsoft.com/office/powerpoint/2010/main" val="3800815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41297"/>
            <a:ext cx="9144000" cy="2516703"/>
          </a:xfrm>
          <a:prstGeom prst="rect">
            <a:avLst/>
          </a:prstGeom>
        </p:spPr>
      </p:pic>
      <p:graphicFrame>
        <p:nvGraphicFramePr>
          <p:cNvPr id="6" name="5 Objeto"/>
          <p:cNvGraphicFramePr>
            <a:graphicFrameLocks noChangeAspect="1"/>
          </p:cNvGraphicFramePr>
          <p:nvPr>
            <p:extLst>
              <p:ext uri="{D42A27DB-BD31-4B8C-83A1-F6EECF244321}">
                <p14:modId xmlns:p14="http://schemas.microsoft.com/office/powerpoint/2010/main" val="4183626574"/>
              </p:ext>
            </p:extLst>
          </p:nvPr>
        </p:nvGraphicFramePr>
        <p:xfrm>
          <a:off x="-7938" y="428625"/>
          <a:ext cx="9161463" cy="2733675"/>
        </p:xfrm>
        <a:graphic>
          <a:graphicData uri="http://schemas.openxmlformats.org/presentationml/2006/ole">
            <mc:AlternateContent xmlns:mc="http://schemas.openxmlformats.org/markup-compatibility/2006">
              <mc:Choice xmlns:v="urn:schemas-microsoft-com:vml" Requires="v">
                <p:oleObj spid="_x0000_s4113" name="Worksheet" r:id="rId4" imgW="5134005" imgH="2733617" progId="Excel.Sheet.12">
                  <p:link updateAutomatic="1"/>
                </p:oleObj>
              </mc:Choice>
              <mc:Fallback>
                <p:oleObj name="Worksheet" r:id="rId4" imgW="5134005" imgH="2733617" progId="Excel.Sheet.12">
                  <p:link updateAutomatic="1"/>
                  <p:pic>
                    <p:nvPicPr>
                      <p:cNvPr id="0" name=""/>
                      <p:cNvPicPr/>
                      <p:nvPr/>
                    </p:nvPicPr>
                    <p:blipFill>
                      <a:blip r:embed="rId5"/>
                      <a:stretch>
                        <a:fillRect/>
                      </a:stretch>
                    </p:blipFill>
                    <p:spPr>
                      <a:xfrm>
                        <a:off x="-7938" y="428625"/>
                        <a:ext cx="9161463" cy="2733675"/>
                      </a:xfrm>
                      <a:prstGeom prst="rect">
                        <a:avLst/>
                      </a:prstGeom>
                    </p:spPr>
                  </p:pic>
                </p:oleObj>
              </mc:Fallback>
            </mc:AlternateContent>
          </a:graphicData>
        </a:graphic>
      </p:graphicFrame>
    </p:spTree>
    <p:extLst>
      <p:ext uri="{BB962C8B-B14F-4D97-AF65-F5344CB8AC3E}">
        <p14:creationId xmlns:p14="http://schemas.microsoft.com/office/powerpoint/2010/main" val="3124227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2" y="3068960"/>
            <a:ext cx="9144000" cy="3429000"/>
          </a:xfrm>
          <a:prstGeom prst="rect">
            <a:avLst/>
          </a:prstGeom>
        </p:spPr>
      </p:pic>
      <p:graphicFrame>
        <p:nvGraphicFramePr>
          <p:cNvPr id="4" name="3 Objeto"/>
          <p:cNvGraphicFramePr>
            <a:graphicFrameLocks noChangeAspect="1"/>
          </p:cNvGraphicFramePr>
          <p:nvPr>
            <p:extLst>
              <p:ext uri="{D42A27DB-BD31-4B8C-83A1-F6EECF244321}">
                <p14:modId xmlns:p14="http://schemas.microsoft.com/office/powerpoint/2010/main" val="1298368252"/>
              </p:ext>
            </p:extLst>
          </p:nvPr>
        </p:nvGraphicFramePr>
        <p:xfrm>
          <a:off x="-12700" y="25400"/>
          <a:ext cx="9169400" cy="3017838"/>
        </p:xfrm>
        <a:graphic>
          <a:graphicData uri="http://schemas.openxmlformats.org/presentationml/2006/ole">
            <mc:AlternateContent xmlns:mc="http://schemas.openxmlformats.org/markup-compatibility/2006">
              <mc:Choice xmlns:v="urn:schemas-microsoft-com:vml" Requires="v">
                <p:oleObj spid="_x0000_s5137" name="Worksheet" r:id="rId4" imgW="5019551" imgH="2695557" progId="Excel.Sheet.12">
                  <p:link updateAutomatic="1"/>
                </p:oleObj>
              </mc:Choice>
              <mc:Fallback>
                <p:oleObj name="Worksheet" r:id="rId4" imgW="5019551" imgH="2695557" progId="Excel.Sheet.12">
                  <p:link updateAutomatic="1"/>
                  <p:pic>
                    <p:nvPicPr>
                      <p:cNvPr id="0" name=""/>
                      <p:cNvPicPr/>
                      <p:nvPr/>
                    </p:nvPicPr>
                    <p:blipFill>
                      <a:blip r:embed="rId5"/>
                      <a:stretch>
                        <a:fillRect/>
                      </a:stretch>
                    </p:blipFill>
                    <p:spPr>
                      <a:xfrm>
                        <a:off x="-12700" y="25400"/>
                        <a:ext cx="9169400" cy="3017838"/>
                      </a:xfrm>
                      <a:prstGeom prst="rect">
                        <a:avLst/>
                      </a:prstGeom>
                    </p:spPr>
                  </p:pic>
                </p:oleObj>
              </mc:Fallback>
            </mc:AlternateContent>
          </a:graphicData>
        </a:graphic>
      </p:graphicFrame>
    </p:spTree>
    <p:extLst>
      <p:ext uri="{BB962C8B-B14F-4D97-AF65-F5344CB8AC3E}">
        <p14:creationId xmlns:p14="http://schemas.microsoft.com/office/powerpoint/2010/main" val="575515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1008"/>
            <a:ext cx="9144000" cy="3068960"/>
          </a:xfrm>
          <a:prstGeom prst="rect">
            <a:avLst/>
          </a:prstGeom>
        </p:spPr>
      </p:pic>
      <p:graphicFrame>
        <p:nvGraphicFramePr>
          <p:cNvPr id="4" name="3 Objeto"/>
          <p:cNvGraphicFramePr>
            <a:graphicFrameLocks noChangeAspect="1"/>
          </p:cNvGraphicFramePr>
          <p:nvPr>
            <p:extLst>
              <p:ext uri="{D42A27DB-BD31-4B8C-83A1-F6EECF244321}">
                <p14:modId xmlns:p14="http://schemas.microsoft.com/office/powerpoint/2010/main" val="4188186353"/>
              </p:ext>
            </p:extLst>
          </p:nvPr>
        </p:nvGraphicFramePr>
        <p:xfrm>
          <a:off x="104775" y="285750"/>
          <a:ext cx="8934450" cy="3116263"/>
        </p:xfrm>
        <a:graphic>
          <a:graphicData uri="http://schemas.openxmlformats.org/presentationml/2006/ole">
            <mc:AlternateContent xmlns:mc="http://schemas.openxmlformats.org/markup-compatibility/2006">
              <mc:Choice xmlns:v="urn:schemas-microsoft-com:vml" Requires="v">
                <p:oleObj spid="_x0000_s6161" name="Worksheet" r:id="rId4" imgW="5076778" imgH="2695557" progId="Excel.Sheet.12">
                  <p:link updateAutomatic="1"/>
                </p:oleObj>
              </mc:Choice>
              <mc:Fallback>
                <p:oleObj name="Worksheet" r:id="rId4" imgW="5076778" imgH="2695557" progId="Excel.Sheet.12">
                  <p:link updateAutomatic="1"/>
                  <p:pic>
                    <p:nvPicPr>
                      <p:cNvPr id="0" name=""/>
                      <p:cNvPicPr/>
                      <p:nvPr/>
                    </p:nvPicPr>
                    <p:blipFill>
                      <a:blip r:embed="rId5"/>
                      <a:stretch>
                        <a:fillRect/>
                      </a:stretch>
                    </p:blipFill>
                    <p:spPr>
                      <a:xfrm>
                        <a:off x="104775" y="285750"/>
                        <a:ext cx="8934450" cy="3116263"/>
                      </a:xfrm>
                      <a:prstGeom prst="rect">
                        <a:avLst/>
                      </a:prstGeom>
                    </p:spPr>
                  </p:pic>
                </p:oleObj>
              </mc:Fallback>
            </mc:AlternateContent>
          </a:graphicData>
        </a:graphic>
      </p:graphicFrame>
    </p:spTree>
    <p:extLst>
      <p:ext uri="{BB962C8B-B14F-4D97-AF65-F5344CB8AC3E}">
        <p14:creationId xmlns:p14="http://schemas.microsoft.com/office/powerpoint/2010/main" val="3540470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2402" y="184284"/>
            <a:ext cx="7776864" cy="584775"/>
          </a:xfrm>
          <a:prstGeom prst="rect">
            <a:avLst/>
          </a:prstGeom>
        </p:spPr>
        <p:txBody>
          <a:bodyPr wrap="square">
            <a:spAutoFit/>
          </a:bodyPr>
          <a:lstStyle/>
          <a:p>
            <a:pPr algn="ctr"/>
            <a:r>
              <a:rPr lang="es-EC" sz="3200" b="1" dirty="0" smtClean="0"/>
              <a:t>DATOS DURANTE EL TEST DE </a:t>
            </a:r>
            <a:r>
              <a:rPr lang="es-EC" sz="3200" b="1" dirty="0" err="1" smtClean="0"/>
              <a:t>DIPER</a:t>
            </a:r>
            <a:endParaRPr lang="es-EC" sz="32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843293067"/>
              </p:ext>
            </p:extLst>
          </p:nvPr>
        </p:nvGraphicFramePr>
        <p:xfrm>
          <a:off x="0" y="908720"/>
          <a:ext cx="9144000" cy="5949280"/>
        </p:xfrm>
        <a:graphic>
          <a:graphicData uri="http://schemas.openxmlformats.org/presentationml/2006/ole">
            <mc:AlternateContent xmlns:mc="http://schemas.openxmlformats.org/markup-compatibility/2006">
              <mc:Choice xmlns:v="urn:schemas-microsoft-com:vml" Requires="v">
                <p:oleObj spid="_x0000_s1042" name="Worksheet" r:id="rId3" imgW="13506491" imgH="3810112" progId="Excel.Sheet.12">
                  <p:link updateAutomatic="1"/>
                </p:oleObj>
              </mc:Choice>
              <mc:Fallback>
                <p:oleObj name="Worksheet" r:id="rId3" imgW="13506491" imgH="3810112" progId="Excel.Sheet.12">
                  <p:link updateAutomatic="1"/>
                  <p:pic>
                    <p:nvPicPr>
                      <p:cNvPr id="0" name=""/>
                      <p:cNvPicPr/>
                      <p:nvPr/>
                    </p:nvPicPr>
                    <p:blipFill>
                      <a:blip r:embed="rId4"/>
                      <a:stretch>
                        <a:fillRect/>
                      </a:stretch>
                    </p:blipFill>
                    <p:spPr>
                      <a:xfrm>
                        <a:off x="0" y="908720"/>
                        <a:ext cx="9144000" cy="5949280"/>
                      </a:xfrm>
                      <a:prstGeom prst="rect">
                        <a:avLst/>
                      </a:prstGeom>
                    </p:spPr>
                  </p:pic>
                </p:oleObj>
              </mc:Fallback>
            </mc:AlternateContent>
          </a:graphicData>
        </a:graphic>
      </p:graphicFrame>
    </p:spTree>
    <p:extLst>
      <p:ext uri="{BB962C8B-B14F-4D97-AF65-F5344CB8AC3E}">
        <p14:creationId xmlns:p14="http://schemas.microsoft.com/office/powerpoint/2010/main" val="373919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2891"/>
            <a:ext cx="8229600" cy="1143000"/>
          </a:xfrm>
        </p:spPr>
        <p:txBody>
          <a:bodyPr/>
          <a:lstStyle/>
          <a:p>
            <a:pPr lvl="1" algn="ctr" rtl="0">
              <a:spcBef>
                <a:spcPct val="0"/>
              </a:spcBef>
            </a:pPr>
            <a:r>
              <a:rPr lang="es-ES" b="1" dirty="0"/>
              <a:t>PROBLEMA DE INVESTIGACIÓN </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06347616"/>
              </p:ext>
            </p:extLst>
          </p:nvPr>
        </p:nvGraphicFramePr>
        <p:xfrm>
          <a:off x="107504" y="1628800"/>
          <a:ext cx="548295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7678"/>
            <a:ext cx="2430016" cy="836713"/>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733386" y="539422"/>
            <a:ext cx="1493652" cy="2376264"/>
          </a:xfrm>
          <a:prstGeom prst="rect">
            <a:avLst/>
          </a:prstGeom>
          <a:ln>
            <a:noFill/>
          </a:ln>
          <a:effectLst>
            <a:softEdge rad="112500"/>
          </a:effectLst>
        </p:spPr>
      </p:pic>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3754" y="1614718"/>
            <a:ext cx="2060246" cy="1719324"/>
          </a:xfrm>
          <a:prstGeom prst="rect">
            <a:avLst/>
          </a:prstGeom>
          <a:ln>
            <a:noFill/>
          </a:ln>
          <a:effectLst>
            <a:softEdge rad="112500"/>
          </a:effectLst>
        </p:spPr>
      </p:pic>
      <p:pic>
        <p:nvPicPr>
          <p:cNvPr id="9" name="8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7249" y="2429835"/>
            <a:ext cx="1872208" cy="1808414"/>
          </a:xfrm>
          <a:prstGeom prst="rect">
            <a:avLst/>
          </a:prstGeom>
          <a:ln>
            <a:noFill/>
          </a:ln>
          <a:effectLst>
            <a:softEdge rad="112500"/>
          </a:effectLst>
        </p:spPr>
      </p:pic>
      <p:pic>
        <p:nvPicPr>
          <p:cNvPr id="2050" name="Picture 2" descr="2.bp.blogspot.co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8144" y="4319758"/>
            <a:ext cx="2916298" cy="221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44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53136"/>
            <a:ext cx="9144000" cy="2204864"/>
          </a:xfrm>
          <a:prstGeom prst="rect">
            <a:avLst/>
          </a:prstGeom>
        </p:spPr>
      </p:pic>
      <p:graphicFrame>
        <p:nvGraphicFramePr>
          <p:cNvPr id="4" name="3 Objeto"/>
          <p:cNvGraphicFramePr>
            <a:graphicFrameLocks noChangeAspect="1"/>
          </p:cNvGraphicFramePr>
          <p:nvPr>
            <p:extLst>
              <p:ext uri="{D42A27DB-BD31-4B8C-83A1-F6EECF244321}">
                <p14:modId xmlns:p14="http://schemas.microsoft.com/office/powerpoint/2010/main" val="914859103"/>
              </p:ext>
            </p:extLst>
          </p:nvPr>
        </p:nvGraphicFramePr>
        <p:xfrm>
          <a:off x="0" y="116632"/>
          <a:ext cx="9144000" cy="4536504"/>
        </p:xfrm>
        <a:graphic>
          <a:graphicData uri="http://schemas.openxmlformats.org/presentationml/2006/ole">
            <mc:AlternateContent xmlns:mc="http://schemas.openxmlformats.org/markup-compatibility/2006">
              <mc:Choice xmlns:v="urn:schemas-microsoft-com:vml" Requires="v">
                <p:oleObj spid="_x0000_s7185" name="Worksheet" r:id="rId4" imgW="11144239" imgH="4381562" progId="Excel.Sheet.12">
                  <p:link updateAutomatic="1"/>
                </p:oleObj>
              </mc:Choice>
              <mc:Fallback>
                <p:oleObj name="Worksheet" r:id="rId4" imgW="11144239" imgH="4381562" progId="Excel.Sheet.12">
                  <p:link updateAutomatic="1"/>
                  <p:pic>
                    <p:nvPicPr>
                      <p:cNvPr id="0" name=""/>
                      <p:cNvPicPr/>
                      <p:nvPr/>
                    </p:nvPicPr>
                    <p:blipFill>
                      <a:blip r:embed="rId5"/>
                      <a:stretch>
                        <a:fillRect/>
                      </a:stretch>
                    </p:blipFill>
                    <p:spPr>
                      <a:xfrm>
                        <a:off x="0" y="116632"/>
                        <a:ext cx="9144000" cy="4536504"/>
                      </a:xfrm>
                      <a:prstGeom prst="rect">
                        <a:avLst/>
                      </a:prstGeom>
                    </p:spPr>
                  </p:pic>
                </p:oleObj>
              </mc:Fallback>
            </mc:AlternateContent>
          </a:graphicData>
        </a:graphic>
      </p:graphicFrame>
    </p:spTree>
    <p:extLst>
      <p:ext uri="{BB962C8B-B14F-4D97-AF65-F5344CB8AC3E}">
        <p14:creationId xmlns:p14="http://schemas.microsoft.com/office/powerpoint/2010/main" val="2462181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p14="http://schemas.microsoft.com/office/powerpoint/2010/main" val="23485426"/>
              </p:ext>
            </p:extLst>
          </p:nvPr>
        </p:nvGraphicFramePr>
        <p:xfrm>
          <a:off x="173038" y="116632"/>
          <a:ext cx="8863458" cy="6336703"/>
        </p:xfrm>
        <a:graphic>
          <a:graphicData uri="http://schemas.openxmlformats.org/presentationml/2006/ole">
            <mc:AlternateContent xmlns:mc="http://schemas.openxmlformats.org/markup-compatibility/2006">
              <mc:Choice xmlns:v="urn:schemas-microsoft-com:vml" Requires="v">
                <p:oleObj spid="_x0000_s8209" name="Worksheet" r:id="rId3" imgW="11010888" imgH="5029133" progId="Excel.Sheet.12">
                  <p:link updateAutomatic="1"/>
                </p:oleObj>
              </mc:Choice>
              <mc:Fallback>
                <p:oleObj name="Worksheet" r:id="rId3" imgW="11010888" imgH="5029133" progId="Excel.Sheet.12">
                  <p:link updateAutomatic="1"/>
                  <p:pic>
                    <p:nvPicPr>
                      <p:cNvPr id="0" name=""/>
                      <p:cNvPicPr/>
                      <p:nvPr/>
                    </p:nvPicPr>
                    <p:blipFill>
                      <a:blip r:embed="rId4"/>
                      <a:stretch>
                        <a:fillRect/>
                      </a:stretch>
                    </p:blipFill>
                    <p:spPr>
                      <a:xfrm>
                        <a:off x="173038" y="116632"/>
                        <a:ext cx="8863458" cy="6336703"/>
                      </a:xfrm>
                      <a:prstGeom prst="rect">
                        <a:avLst/>
                      </a:prstGeom>
                    </p:spPr>
                  </p:pic>
                </p:oleObj>
              </mc:Fallback>
            </mc:AlternateContent>
          </a:graphicData>
        </a:graphic>
      </p:graphicFrame>
    </p:spTree>
    <p:extLst>
      <p:ext uri="{BB962C8B-B14F-4D97-AF65-F5344CB8AC3E}">
        <p14:creationId xmlns:p14="http://schemas.microsoft.com/office/powerpoint/2010/main" val="191425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188640"/>
            <a:ext cx="7560840" cy="400110"/>
          </a:xfrm>
          <a:prstGeom prst="rect">
            <a:avLst/>
          </a:prstGeom>
          <a:noFill/>
        </p:spPr>
        <p:txBody>
          <a:bodyPr wrap="square" rtlCol="0">
            <a:spAutoFit/>
          </a:bodyPr>
          <a:lstStyle/>
          <a:p>
            <a:r>
              <a:rPr lang="es-EC" sz="2000" b="1" dirty="0" smtClean="0"/>
              <a:t>DATOS GENERALES DEL EQUIPO MASCULINO DE PENTATLÓN MILITAR</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1084101023"/>
              </p:ext>
            </p:extLst>
          </p:nvPr>
        </p:nvGraphicFramePr>
        <p:xfrm>
          <a:off x="179512" y="588750"/>
          <a:ext cx="8856984" cy="6080610"/>
        </p:xfrm>
        <a:graphic>
          <a:graphicData uri="http://schemas.openxmlformats.org/presentationml/2006/ole">
            <mc:AlternateContent xmlns:mc="http://schemas.openxmlformats.org/markup-compatibility/2006">
              <mc:Choice xmlns:v="urn:schemas-microsoft-com:vml" Requires="v">
                <p:oleObj spid="_x0000_s9233" name="Worksheet" r:id="rId3" imgW="9325107" imgH="4286275" progId="Excel.Sheet.12">
                  <p:link updateAutomatic="1"/>
                </p:oleObj>
              </mc:Choice>
              <mc:Fallback>
                <p:oleObj name="Worksheet" r:id="rId3" imgW="9325107" imgH="4286275" progId="Excel.Sheet.12">
                  <p:link updateAutomatic="1"/>
                  <p:pic>
                    <p:nvPicPr>
                      <p:cNvPr id="0" name=""/>
                      <p:cNvPicPr/>
                      <p:nvPr/>
                    </p:nvPicPr>
                    <p:blipFill>
                      <a:blip r:embed="rId4"/>
                      <a:stretch>
                        <a:fillRect/>
                      </a:stretch>
                    </p:blipFill>
                    <p:spPr>
                      <a:xfrm>
                        <a:off x="179512" y="588750"/>
                        <a:ext cx="8856984" cy="6080610"/>
                      </a:xfrm>
                      <a:prstGeom prst="rect">
                        <a:avLst/>
                      </a:prstGeom>
                    </p:spPr>
                  </p:pic>
                </p:oleObj>
              </mc:Fallback>
            </mc:AlternateContent>
          </a:graphicData>
        </a:graphic>
      </p:graphicFrame>
    </p:spTree>
    <p:extLst>
      <p:ext uri="{BB962C8B-B14F-4D97-AF65-F5344CB8AC3E}">
        <p14:creationId xmlns:p14="http://schemas.microsoft.com/office/powerpoint/2010/main" val="695640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4155256696"/>
              </p:ext>
            </p:extLst>
          </p:nvPr>
        </p:nvGraphicFramePr>
        <p:xfrm>
          <a:off x="179512" y="1272534"/>
          <a:ext cx="8784976" cy="5324817"/>
        </p:xfrm>
        <a:graphic>
          <a:graphicData uri="http://schemas.openxmlformats.org/presentationml/2006/ole">
            <mc:AlternateContent xmlns:mc="http://schemas.openxmlformats.org/markup-compatibility/2006">
              <mc:Choice xmlns:v="urn:schemas-microsoft-com:vml" Requires="v">
                <p:oleObj spid="_x0000_s10255" name="Worksheet" r:id="rId3" imgW="7772408" imgH="2724170" progId="Excel.Sheet.12">
                  <p:link updateAutomatic="1"/>
                </p:oleObj>
              </mc:Choice>
              <mc:Fallback>
                <p:oleObj name="Worksheet" r:id="rId3" imgW="7772408" imgH="2724170" progId="Excel.Sheet.12">
                  <p:link updateAutomatic="1"/>
                  <p:pic>
                    <p:nvPicPr>
                      <p:cNvPr id="0" name=""/>
                      <p:cNvPicPr/>
                      <p:nvPr/>
                    </p:nvPicPr>
                    <p:blipFill>
                      <a:blip r:embed="rId4"/>
                      <a:stretch>
                        <a:fillRect/>
                      </a:stretch>
                    </p:blipFill>
                    <p:spPr>
                      <a:xfrm>
                        <a:off x="179512" y="1272534"/>
                        <a:ext cx="8784976" cy="5324817"/>
                      </a:xfrm>
                      <a:prstGeom prst="rect">
                        <a:avLst/>
                      </a:prstGeom>
                    </p:spPr>
                  </p:pic>
                </p:oleObj>
              </mc:Fallback>
            </mc:AlternateContent>
          </a:graphicData>
        </a:graphic>
      </p:graphicFrame>
    </p:spTree>
    <p:extLst>
      <p:ext uri="{BB962C8B-B14F-4D97-AF65-F5344CB8AC3E}">
        <p14:creationId xmlns:p14="http://schemas.microsoft.com/office/powerpoint/2010/main" val="3731354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94784"/>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LACTATO</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4799721"/>
              </p:ext>
            </p:extLst>
          </p:nvPr>
        </p:nvGraphicFramePr>
        <p:xfrm>
          <a:off x="107504" y="902670"/>
          <a:ext cx="8928992" cy="5955330"/>
        </p:xfrm>
        <a:graphic>
          <a:graphicData uri="http://schemas.openxmlformats.org/presentationml/2006/ole">
            <mc:AlternateContent xmlns:mc="http://schemas.openxmlformats.org/markup-compatibility/2006">
              <mc:Choice xmlns:v="urn:schemas-microsoft-com:vml" Requires="v">
                <p:oleObj spid="_x0000_s11278" name="Worksheet" r:id="rId4" imgW="12134922" imgH="2724170" progId="Excel.Sheet.12">
                  <p:embed/>
                </p:oleObj>
              </mc:Choice>
              <mc:Fallback>
                <p:oleObj name="Worksheet" r:id="rId4" imgW="12134922" imgH="2724170" progId="Excel.Sheet.12">
                  <p:embed/>
                  <p:pic>
                    <p:nvPicPr>
                      <p:cNvPr id="0" name=""/>
                      <p:cNvPicPr/>
                      <p:nvPr/>
                    </p:nvPicPr>
                    <p:blipFill>
                      <a:blip r:embed="rId5"/>
                      <a:stretch>
                        <a:fillRect/>
                      </a:stretch>
                    </p:blipFill>
                    <p:spPr>
                      <a:xfrm>
                        <a:off x="107504" y="902670"/>
                        <a:ext cx="8928992" cy="5955330"/>
                      </a:xfrm>
                      <a:prstGeom prst="rect">
                        <a:avLst/>
                      </a:prstGeom>
                    </p:spPr>
                  </p:pic>
                </p:oleObj>
              </mc:Fallback>
            </mc:AlternateContent>
          </a:graphicData>
        </a:graphic>
      </p:graphicFrame>
    </p:spTree>
    <p:extLst>
      <p:ext uri="{BB962C8B-B14F-4D97-AF65-F5344CB8AC3E}">
        <p14:creationId xmlns:p14="http://schemas.microsoft.com/office/powerpoint/2010/main" val="4109398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4" name="2 Gráfico"/>
          <p:cNvGraphicFramePr>
            <a:graphicFrameLocks/>
          </p:cNvGraphicFramePr>
          <p:nvPr>
            <p:extLst>
              <p:ext uri="{D42A27DB-BD31-4B8C-83A1-F6EECF244321}">
                <p14:modId xmlns:p14="http://schemas.microsoft.com/office/powerpoint/2010/main" val="838675351"/>
              </p:ext>
            </p:extLst>
          </p:nvPr>
        </p:nvGraphicFramePr>
        <p:xfrm>
          <a:off x="179512" y="1556792"/>
          <a:ext cx="4260841" cy="3816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a:graphicFrameLocks/>
          </p:cNvGraphicFramePr>
          <p:nvPr>
            <p:extLst>
              <p:ext uri="{D42A27DB-BD31-4B8C-83A1-F6EECF244321}">
                <p14:modId xmlns:p14="http://schemas.microsoft.com/office/powerpoint/2010/main" val="207644623"/>
              </p:ext>
            </p:extLst>
          </p:nvPr>
        </p:nvGraphicFramePr>
        <p:xfrm>
          <a:off x="4572000" y="1556792"/>
          <a:ext cx="421196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529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6" name="5 Gráfico"/>
          <p:cNvGraphicFramePr>
            <a:graphicFrameLocks/>
          </p:cNvGraphicFramePr>
          <p:nvPr>
            <p:extLst>
              <p:ext uri="{D42A27DB-BD31-4B8C-83A1-F6EECF244321}">
                <p14:modId xmlns:p14="http://schemas.microsoft.com/office/powerpoint/2010/main" val="660627751"/>
              </p:ext>
            </p:extLst>
          </p:nvPr>
        </p:nvGraphicFramePr>
        <p:xfrm>
          <a:off x="179512" y="2060848"/>
          <a:ext cx="4528139"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a:graphicFrameLocks/>
          </p:cNvGraphicFramePr>
          <p:nvPr>
            <p:extLst>
              <p:ext uri="{D42A27DB-BD31-4B8C-83A1-F6EECF244321}">
                <p14:modId xmlns:p14="http://schemas.microsoft.com/office/powerpoint/2010/main" val="2177722364"/>
              </p:ext>
            </p:extLst>
          </p:nvPr>
        </p:nvGraphicFramePr>
        <p:xfrm>
          <a:off x="4788024" y="2060848"/>
          <a:ext cx="4233502"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0659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6" name="9 Gráfico"/>
          <p:cNvGraphicFramePr>
            <a:graphicFrameLocks/>
          </p:cNvGraphicFramePr>
          <p:nvPr>
            <p:extLst>
              <p:ext uri="{D42A27DB-BD31-4B8C-83A1-F6EECF244321}">
                <p14:modId xmlns:p14="http://schemas.microsoft.com/office/powerpoint/2010/main" val="4127021246"/>
              </p:ext>
            </p:extLst>
          </p:nvPr>
        </p:nvGraphicFramePr>
        <p:xfrm>
          <a:off x="314616" y="1628800"/>
          <a:ext cx="4041360"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0 Gráfico"/>
          <p:cNvGraphicFramePr>
            <a:graphicFrameLocks/>
          </p:cNvGraphicFramePr>
          <p:nvPr>
            <p:extLst>
              <p:ext uri="{D42A27DB-BD31-4B8C-83A1-F6EECF244321}">
                <p14:modId xmlns:p14="http://schemas.microsoft.com/office/powerpoint/2010/main" val="159581446"/>
              </p:ext>
            </p:extLst>
          </p:nvPr>
        </p:nvGraphicFramePr>
        <p:xfrm>
          <a:off x="4572000" y="1628800"/>
          <a:ext cx="4320480"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5786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3" name="11 Gráfico"/>
          <p:cNvGraphicFramePr>
            <a:graphicFrameLocks/>
          </p:cNvGraphicFramePr>
          <p:nvPr>
            <p:extLst>
              <p:ext uri="{D42A27DB-BD31-4B8C-83A1-F6EECF244321}">
                <p14:modId xmlns:p14="http://schemas.microsoft.com/office/powerpoint/2010/main" val="2314221347"/>
              </p:ext>
            </p:extLst>
          </p:nvPr>
        </p:nvGraphicFramePr>
        <p:xfrm>
          <a:off x="107504" y="1628800"/>
          <a:ext cx="4392488"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12 Gráfico"/>
          <p:cNvGraphicFramePr>
            <a:graphicFrameLocks/>
          </p:cNvGraphicFramePr>
          <p:nvPr>
            <p:extLst>
              <p:ext uri="{D42A27DB-BD31-4B8C-83A1-F6EECF244321}">
                <p14:modId xmlns:p14="http://schemas.microsoft.com/office/powerpoint/2010/main" val="1280287446"/>
              </p:ext>
            </p:extLst>
          </p:nvPr>
        </p:nvGraphicFramePr>
        <p:xfrm>
          <a:off x="4644009" y="1700808"/>
          <a:ext cx="4320480"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589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3" name="13 Gráfico"/>
          <p:cNvGraphicFramePr>
            <a:graphicFrameLocks/>
          </p:cNvGraphicFramePr>
          <p:nvPr>
            <p:extLst>
              <p:ext uri="{D42A27DB-BD31-4B8C-83A1-F6EECF244321}">
                <p14:modId xmlns:p14="http://schemas.microsoft.com/office/powerpoint/2010/main" val="2895688381"/>
              </p:ext>
            </p:extLst>
          </p:nvPr>
        </p:nvGraphicFramePr>
        <p:xfrm>
          <a:off x="395536" y="1484784"/>
          <a:ext cx="3908889"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14 Gráfico"/>
          <p:cNvGraphicFramePr>
            <a:graphicFrameLocks/>
          </p:cNvGraphicFramePr>
          <p:nvPr>
            <p:extLst>
              <p:ext uri="{D42A27DB-BD31-4B8C-83A1-F6EECF244321}">
                <p14:modId xmlns:p14="http://schemas.microsoft.com/office/powerpoint/2010/main" val="51475958"/>
              </p:ext>
            </p:extLst>
          </p:nvPr>
        </p:nvGraphicFramePr>
        <p:xfrm>
          <a:off x="4716016" y="1556792"/>
          <a:ext cx="405290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774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b="1" dirty="0"/>
              <a:t>SUB-PROBLEMAS DE INVESTIGACIÓN</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94561519"/>
              </p:ext>
            </p:extLst>
          </p:nvPr>
        </p:nvGraphicFramePr>
        <p:xfrm>
          <a:off x="179512" y="980728"/>
          <a:ext cx="885698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630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 Y LACTATO</a:t>
            </a:r>
            <a:endParaRPr lang="es-EC" sz="2000" b="1" dirty="0"/>
          </a:p>
        </p:txBody>
      </p:sp>
      <p:graphicFrame>
        <p:nvGraphicFramePr>
          <p:cNvPr id="3" name="7 Gráfico"/>
          <p:cNvGraphicFramePr>
            <a:graphicFrameLocks/>
          </p:cNvGraphicFramePr>
          <p:nvPr>
            <p:extLst>
              <p:ext uri="{D42A27DB-BD31-4B8C-83A1-F6EECF244321}">
                <p14:modId xmlns:p14="http://schemas.microsoft.com/office/powerpoint/2010/main" val="2487877297"/>
              </p:ext>
            </p:extLst>
          </p:nvPr>
        </p:nvGraphicFramePr>
        <p:xfrm>
          <a:off x="251520" y="1484784"/>
          <a:ext cx="4104456" cy="4392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8 Gráfico"/>
          <p:cNvGraphicFramePr>
            <a:graphicFrameLocks/>
          </p:cNvGraphicFramePr>
          <p:nvPr>
            <p:extLst>
              <p:ext uri="{D42A27DB-BD31-4B8C-83A1-F6EECF244321}">
                <p14:modId xmlns:p14="http://schemas.microsoft.com/office/powerpoint/2010/main" val="3043475211"/>
              </p:ext>
            </p:extLst>
          </p:nvPr>
        </p:nvGraphicFramePr>
        <p:xfrm>
          <a:off x="4689253" y="1484784"/>
          <a:ext cx="4275235" cy="4320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3785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1015663"/>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LUEGO DE 5 MINUTOS  TERMINADO EL TEST.</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4022727378"/>
              </p:ext>
            </p:extLst>
          </p:nvPr>
        </p:nvGraphicFramePr>
        <p:xfrm>
          <a:off x="0" y="1580312"/>
          <a:ext cx="9144000" cy="5277688"/>
        </p:xfrm>
        <a:graphic>
          <a:graphicData uri="http://schemas.openxmlformats.org/presentationml/2006/ole">
            <mc:AlternateContent xmlns:mc="http://schemas.openxmlformats.org/markup-compatibility/2006">
              <mc:Choice xmlns:v="urn:schemas-microsoft-com:vml" Requires="v">
                <p:oleObj spid="_x0000_s12296" name="Worksheet" r:id="rId3" imgW="8572512" imgH="2714722" progId="Excel.Sheet.12">
                  <p:link updateAutomatic="1"/>
                </p:oleObj>
              </mc:Choice>
              <mc:Fallback>
                <p:oleObj name="Worksheet" r:id="rId3" imgW="8572512" imgH="2714722" progId="Excel.Sheet.12">
                  <p:link updateAutomatic="1"/>
                  <p:pic>
                    <p:nvPicPr>
                      <p:cNvPr id="0" name=""/>
                      <p:cNvPicPr/>
                      <p:nvPr/>
                    </p:nvPicPr>
                    <p:blipFill>
                      <a:blip r:embed="rId4"/>
                      <a:stretch>
                        <a:fillRect/>
                      </a:stretch>
                    </p:blipFill>
                    <p:spPr>
                      <a:xfrm>
                        <a:off x="0" y="1580312"/>
                        <a:ext cx="9144000" cy="5277688"/>
                      </a:xfrm>
                      <a:prstGeom prst="rect">
                        <a:avLst/>
                      </a:prstGeom>
                    </p:spPr>
                  </p:pic>
                </p:oleObj>
              </mc:Fallback>
            </mc:AlternateContent>
          </a:graphicData>
        </a:graphic>
      </p:graphicFrame>
    </p:spTree>
    <p:extLst>
      <p:ext uri="{BB962C8B-B14F-4D97-AF65-F5344CB8AC3E}">
        <p14:creationId xmlns:p14="http://schemas.microsoft.com/office/powerpoint/2010/main" val="977115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400110"/>
          </a:xfrm>
          <a:prstGeom prst="rect">
            <a:avLst/>
          </a:prstGeom>
          <a:noFill/>
        </p:spPr>
        <p:txBody>
          <a:bodyPr wrap="square" rtlCol="0">
            <a:spAutoFit/>
          </a:bodyPr>
          <a:lstStyle/>
          <a:p>
            <a:pPr algn="ctr"/>
            <a:r>
              <a:rPr lang="es-EC" sz="2000" b="1" dirty="0" smtClean="0"/>
              <a:t>CONCLUSIONES </a:t>
            </a:r>
            <a:endParaRPr lang="es-EC" sz="2000" b="1" dirty="0"/>
          </a:p>
        </p:txBody>
      </p:sp>
      <p:sp>
        <p:nvSpPr>
          <p:cNvPr id="4" name="3 Rectángulo"/>
          <p:cNvSpPr/>
          <p:nvPr/>
        </p:nvSpPr>
        <p:spPr>
          <a:xfrm>
            <a:off x="0" y="1397675"/>
            <a:ext cx="9036496" cy="2308324"/>
          </a:xfrm>
          <a:prstGeom prst="rect">
            <a:avLst/>
          </a:prstGeom>
        </p:spPr>
        <p:txBody>
          <a:bodyPr wrap="square">
            <a:spAutoFit/>
          </a:bodyPr>
          <a:lstStyle/>
          <a:p>
            <a:pPr algn="just"/>
            <a:r>
              <a:rPr lang="es-EC" sz="2400" b="1" dirty="0"/>
              <a:t>Durante la presente investigación  con los cadetes del equipo masculino de </a:t>
            </a:r>
            <a:r>
              <a:rPr lang="es-EC" sz="2400" b="1" dirty="0" smtClean="0"/>
              <a:t>pentatlón </a:t>
            </a:r>
            <a:r>
              <a:rPr lang="es-EC" sz="2400" b="1" dirty="0"/>
              <a:t>militar se pudo analizar y relacionar datos de frecuencia cardiaca,lactato,intercambio de gases pulmonares (O2 y CO2),coeficiente respiratorio (RQ),pulso de oxígeno y mets.,estos datos se </a:t>
            </a:r>
            <a:r>
              <a:rPr lang="es-EC" sz="2400" b="1" dirty="0" smtClean="0"/>
              <a:t>obtuvieron </a:t>
            </a:r>
            <a:r>
              <a:rPr lang="es-EC" sz="2400" b="1" dirty="0"/>
              <a:t>durante el reposo ,test de esfuerzo progresivo </a:t>
            </a:r>
            <a:r>
              <a:rPr lang="es-EC" sz="2400" b="1" dirty="0" err="1" smtClean="0"/>
              <a:t>maximal</a:t>
            </a:r>
            <a:r>
              <a:rPr lang="es-EC" sz="2400" b="1" dirty="0" smtClean="0"/>
              <a:t> (</a:t>
            </a:r>
            <a:r>
              <a:rPr lang="es-EC" sz="2400" b="1" dirty="0" err="1"/>
              <a:t>DIPPER</a:t>
            </a:r>
            <a:r>
              <a:rPr lang="es-EC" sz="2400" b="1" dirty="0"/>
              <a:t>) y recuperación.</a:t>
            </a:r>
          </a:p>
        </p:txBody>
      </p:sp>
    </p:spTree>
    <p:extLst>
      <p:ext uri="{BB962C8B-B14F-4D97-AF65-F5344CB8AC3E}">
        <p14:creationId xmlns:p14="http://schemas.microsoft.com/office/powerpoint/2010/main" val="2680769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899592" y="0"/>
            <a:ext cx="7772400" cy="288033"/>
          </a:xfrm>
        </p:spPr>
        <p:txBody>
          <a:bodyPr>
            <a:normAutofit fontScale="90000"/>
          </a:bodyPr>
          <a:lstStyle/>
          <a:p>
            <a:r>
              <a:rPr lang="es-ES" dirty="0" smtClean="0"/>
              <a:t>REPOSO</a:t>
            </a:r>
            <a:endParaRPr lang="es-ES" dirty="0"/>
          </a:p>
        </p:txBody>
      </p:sp>
      <p:graphicFrame>
        <p:nvGraphicFramePr>
          <p:cNvPr id="3" name="2 Objeto"/>
          <p:cNvGraphicFramePr>
            <a:graphicFrameLocks noChangeAspect="1"/>
          </p:cNvGraphicFramePr>
          <p:nvPr>
            <p:extLst>
              <p:ext uri="{D42A27DB-BD31-4B8C-83A1-F6EECF244321}">
                <p14:modId xmlns:p14="http://schemas.microsoft.com/office/powerpoint/2010/main" val="2661543377"/>
              </p:ext>
            </p:extLst>
          </p:nvPr>
        </p:nvGraphicFramePr>
        <p:xfrm>
          <a:off x="467544" y="476672"/>
          <a:ext cx="8296275" cy="2592287"/>
        </p:xfrm>
        <a:graphic>
          <a:graphicData uri="http://schemas.openxmlformats.org/presentationml/2006/ole">
            <mc:AlternateContent xmlns:mc="http://schemas.openxmlformats.org/markup-compatibility/2006">
              <mc:Choice xmlns:v="urn:schemas-microsoft-com:vml" Requires="v">
                <p:oleObj spid="_x0000_s13321" name="Worksheet" r:id="rId3" imgW="8296363" imgH="2152720" progId="Excel.Sheet.12">
                  <p:link updateAutomatic="1"/>
                </p:oleObj>
              </mc:Choice>
              <mc:Fallback>
                <p:oleObj name="Worksheet" r:id="rId3" imgW="8296363" imgH="2152720" progId="Excel.Sheet.12">
                  <p:link updateAutomatic="1"/>
                  <p:pic>
                    <p:nvPicPr>
                      <p:cNvPr id="0" name=""/>
                      <p:cNvPicPr/>
                      <p:nvPr/>
                    </p:nvPicPr>
                    <p:blipFill>
                      <a:blip r:embed="rId4"/>
                      <a:stretch>
                        <a:fillRect/>
                      </a:stretch>
                    </p:blipFill>
                    <p:spPr>
                      <a:xfrm>
                        <a:off x="467544" y="476672"/>
                        <a:ext cx="8296275" cy="2592287"/>
                      </a:xfrm>
                      <a:prstGeom prst="rect">
                        <a:avLst/>
                      </a:prstGeom>
                    </p:spPr>
                  </p:pic>
                </p:oleObj>
              </mc:Fallback>
            </mc:AlternateContent>
          </a:graphicData>
        </a:graphic>
      </p:graphicFrame>
      <p:sp>
        <p:nvSpPr>
          <p:cNvPr id="4" name="3 CuadroTexto"/>
          <p:cNvSpPr txBox="1"/>
          <p:nvPr/>
        </p:nvSpPr>
        <p:spPr>
          <a:xfrm>
            <a:off x="107504" y="3068960"/>
            <a:ext cx="8856984" cy="4093428"/>
          </a:xfrm>
          <a:prstGeom prst="rect">
            <a:avLst/>
          </a:prstGeom>
          <a:noFill/>
        </p:spPr>
        <p:txBody>
          <a:bodyPr wrap="square" rtlCol="0">
            <a:spAutoFit/>
          </a:bodyPr>
          <a:lstStyle/>
          <a:p>
            <a:r>
              <a:rPr lang="es-ES" sz="2000" dirty="0"/>
              <a:t>En sujetos entrenados dicha frecuencia cardiaca puede oscilar entre los 28 y 40 ppm (</a:t>
            </a:r>
            <a:r>
              <a:rPr lang="es-ES" sz="2000" dirty="0" err="1"/>
              <a:t>Wilmore</a:t>
            </a:r>
            <a:r>
              <a:rPr lang="es-ES" sz="2000" dirty="0"/>
              <a:t> &amp; Costil, 2007</a:t>
            </a:r>
            <a:r>
              <a:rPr lang="es-ES" sz="2000" dirty="0" smtClean="0"/>
              <a:t>)</a:t>
            </a:r>
          </a:p>
          <a:p>
            <a:endParaRPr lang="es-EC" sz="2000" b="1" dirty="0"/>
          </a:p>
          <a:p>
            <a:r>
              <a:rPr lang="es-ES" sz="2000" dirty="0"/>
              <a:t>S</a:t>
            </a:r>
            <a:r>
              <a:rPr lang="es-ES" sz="2000" dirty="0" smtClean="0"/>
              <a:t>ujetos  </a:t>
            </a:r>
            <a:r>
              <a:rPr lang="es-ES" sz="2000" dirty="0"/>
              <a:t>sanos que están en reposo y bien oxigenados  presentan valores entre 0,7-1,3 </a:t>
            </a:r>
            <a:r>
              <a:rPr lang="es-ES" sz="2000" dirty="0" err="1"/>
              <a:t>mmol</a:t>
            </a:r>
            <a:r>
              <a:rPr lang="es-ES" sz="2000" dirty="0"/>
              <a:t>/</a:t>
            </a:r>
            <a:r>
              <a:rPr lang="es-ES" sz="2000" dirty="0" err="1"/>
              <a:t>l.Fuente</a:t>
            </a:r>
            <a:r>
              <a:rPr lang="es-ES" sz="2000" dirty="0"/>
              <a:t>: (libro Pruebas para la valoración de la Capacidad Motriz en el Deporte, Juan M. García Manso, Manuel Navarro </a:t>
            </a:r>
            <a:r>
              <a:rPr lang="es-ES" sz="2000" dirty="0" err="1"/>
              <a:t>Valdivielzo</a:t>
            </a:r>
            <a:r>
              <a:rPr lang="es-ES" sz="2000" dirty="0"/>
              <a:t>, </a:t>
            </a:r>
            <a:r>
              <a:rPr lang="es-ES" sz="2000" dirty="0" err="1"/>
              <a:t>Jose</a:t>
            </a:r>
            <a:r>
              <a:rPr lang="es-ES" sz="2000" dirty="0"/>
              <a:t> Antonio Ruiz Caballero)</a:t>
            </a:r>
            <a:endParaRPr lang="es-EC" sz="2000" b="1" dirty="0"/>
          </a:p>
          <a:p>
            <a:r>
              <a:rPr lang="es-ES" sz="2000" dirty="0"/>
              <a:t>S</a:t>
            </a:r>
            <a:r>
              <a:rPr lang="es-ES" sz="2000" dirty="0" smtClean="0"/>
              <a:t>egún </a:t>
            </a:r>
            <a:r>
              <a:rPr lang="es-ES" sz="2000" dirty="0"/>
              <a:t>(García, Navarro, Ruiz 1996) el  VO</a:t>
            </a:r>
            <a:r>
              <a:rPr lang="es-ES" sz="2000" baseline="-25000" dirty="0"/>
              <a:t>2</a:t>
            </a:r>
            <a:r>
              <a:rPr lang="es-ES" sz="2000" dirty="0"/>
              <a:t> de todo el organismo en su conjunto es de alrededor de 300 ml/min, equivalente a 3.5 ml/kg/min en valores relativos al peso corporal (índice de metabolismo basal), que es el equivalente 1 </a:t>
            </a:r>
            <a:r>
              <a:rPr lang="es-ES" sz="2000" dirty="0" err="1"/>
              <a:t>MET</a:t>
            </a:r>
            <a:r>
              <a:rPr lang="es-ES" sz="2000" dirty="0"/>
              <a:t> o unidad metabólica que refleja el gasto energético que precisa el organismo para mantener sus constantes vitales.</a:t>
            </a:r>
            <a:endParaRPr lang="es-EC" sz="2000" b="1" dirty="0"/>
          </a:p>
          <a:p>
            <a:endParaRPr lang="es-EC" sz="2000" dirty="0"/>
          </a:p>
        </p:txBody>
      </p:sp>
    </p:spTree>
    <p:extLst>
      <p:ext uri="{BB962C8B-B14F-4D97-AF65-F5344CB8AC3E}">
        <p14:creationId xmlns:p14="http://schemas.microsoft.com/office/powerpoint/2010/main" val="40872310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37751"/>
            <a:ext cx="7560840" cy="707886"/>
          </a:xfrm>
          <a:prstGeom prst="rect">
            <a:avLst/>
          </a:prstGeom>
          <a:noFill/>
        </p:spPr>
        <p:txBody>
          <a:bodyPr wrap="square" rtlCol="0">
            <a:spAutoFit/>
          </a:bodyPr>
          <a:lstStyle/>
          <a:p>
            <a:pPr algn="ctr"/>
            <a:r>
              <a:rPr lang="es-EC" sz="2000" b="1" dirty="0" smtClean="0"/>
              <a:t>DATOS GENERALES DEL EQUIPO MASCULINO DE PENTATLÓN MILITAR DURANTE EL TEST DE </a:t>
            </a:r>
            <a:r>
              <a:rPr lang="es-EC" sz="2000" b="1" dirty="0" err="1" smtClean="0"/>
              <a:t>DIPER</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224384614"/>
              </p:ext>
            </p:extLst>
          </p:nvPr>
        </p:nvGraphicFramePr>
        <p:xfrm>
          <a:off x="179512" y="980728"/>
          <a:ext cx="8856984" cy="5760640"/>
        </p:xfrm>
        <a:graphic>
          <a:graphicData uri="http://schemas.openxmlformats.org/presentationml/2006/ole">
            <mc:AlternateContent xmlns:mc="http://schemas.openxmlformats.org/markup-compatibility/2006">
              <mc:Choice xmlns:v="urn:schemas-microsoft-com:vml" Requires="v">
                <p:oleObj spid="_x0000_s15365" name="Worksheet" r:id="rId3" imgW="9325107" imgH="2152720" progId="Excel.Sheet.12">
                  <p:link updateAutomatic="1"/>
                </p:oleObj>
              </mc:Choice>
              <mc:Fallback>
                <p:oleObj name="Worksheet" r:id="rId3" imgW="9325107" imgH="2152720" progId="Excel.Sheet.12">
                  <p:link updateAutomatic="1"/>
                  <p:pic>
                    <p:nvPicPr>
                      <p:cNvPr id="0" name=""/>
                      <p:cNvPicPr/>
                      <p:nvPr/>
                    </p:nvPicPr>
                    <p:blipFill>
                      <a:blip r:embed="rId4"/>
                      <a:stretch>
                        <a:fillRect/>
                      </a:stretch>
                    </p:blipFill>
                    <p:spPr>
                      <a:xfrm>
                        <a:off x="179512" y="980728"/>
                        <a:ext cx="8856984" cy="5760640"/>
                      </a:xfrm>
                      <a:prstGeom prst="rect">
                        <a:avLst/>
                      </a:prstGeom>
                    </p:spPr>
                  </p:pic>
                </p:oleObj>
              </mc:Fallback>
            </mc:AlternateContent>
          </a:graphicData>
        </a:graphic>
      </p:graphicFrame>
    </p:spTree>
    <p:extLst>
      <p:ext uri="{BB962C8B-B14F-4D97-AF65-F5344CB8AC3E}">
        <p14:creationId xmlns:p14="http://schemas.microsoft.com/office/powerpoint/2010/main" val="19156899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7422" y="13106"/>
            <a:ext cx="7560840" cy="707886"/>
          </a:xfrm>
          <a:prstGeom prst="rect">
            <a:avLst/>
          </a:prstGeom>
          <a:noFill/>
        </p:spPr>
        <p:txBody>
          <a:bodyPr wrap="square" rtlCol="0">
            <a:spAutoFit/>
          </a:bodyPr>
          <a:lstStyle/>
          <a:p>
            <a:pPr algn="ctr"/>
            <a:r>
              <a:rPr lang="es-EC" sz="2000" b="1" dirty="0" smtClean="0"/>
              <a:t>DATOS GENERALES DEL EQUIPO MASCULINO DE PENTATLÓN MILITAR DURANTE EL TEST DE </a:t>
            </a:r>
            <a:r>
              <a:rPr lang="es-EC" sz="2000" b="1" dirty="0" err="1" smtClean="0"/>
              <a:t>DIPER</a:t>
            </a:r>
            <a:endParaRPr lang="es-EC" sz="2000" b="1" dirty="0"/>
          </a:p>
        </p:txBody>
      </p:sp>
      <p:graphicFrame>
        <p:nvGraphicFramePr>
          <p:cNvPr id="3" name="2 Objeto"/>
          <p:cNvGraphicFramePr>
            <a:graphicFrameLocks noChangeAspect="1"/>
          </p:cNvGraphicFramePr>
          <p:nvPr>
            <p:extLst>
              <p:ext uri="{D42A27DB-BD31-4B8C-83A1-F6EECF244321}">
                <p14:modId xmlns:p14="http://schemas.microsoft.com/office/powerpoint/2010/main" val="2725171229"/>
              </p:ext>
            </p:extLst>
          </p:nvPr>
        </p:nvGraphicFramePr>
        <p:xfrm>
          <a:off x="107504" y="836713"/>
          <a:ext cx="8856984" cy="2448272"/>
        </p:xfrm>
        <a:graphic>
          <a:graphicData uri="http://schemas.openxmlformats.org/presentationml/2006/ole">
            <mc:AlternateContent xmlns:mc="http://schemas.openxmlformats.org/markup-compatibility/2006">
              <mc:Choice xmlns:v="urn:schemas-microsoft-com:vml" Requires="v">
                <p:oleObj spid="_x0000_s14341" name="Worksheet" r:id="rId3" imgW="9325107" imgH="1952700" progId="Excel.Sheet.12">
                  <p:link updateAutomatic="1"/>
                </p:oleObj>
              </mc:Choice>
              <mc:Fallback>
                <p:oleObj name="Worksheet" r:id="rId3" imgW="9325107" imgH="1952700" progId="Excel.Sheet.12">
                  <p:link updateAutomatic="1"/>
                  <p:pic>
                    <p:nvPicPr>
                      <p:cNvPr id="0" name=""/>
                      <p:cNvPicPr/>
                      <p:nvPr/>
                    </p:nvPicPr>
                    <p:blipFill>
                      <a:blip r:embed="rId4"/>
                      <a:stretch>
                        <a:fillRect/>
                      </a:stretch>
                    </p:blipFill>
                    <p:spPr>
                      <a:xfrm>
                        <a:off x="107504" y="836713"/>
                        <a:ext cx="8856984" cy="2448272"/>
                      </a:xfrm>
                      <a:prstGeom prst="rect">
                        <a:avLst/>
                      </a:prstGeom>
                    </p:spPr>
                  </p:pic>
                </p:oleObj>
              </mc:Fallback>
            </mc:AlternateContent>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011607320"/>
              </p:ext>
            </p:extLst>
          </p:nvPr>
        </p:nvGraphicFramePr>
        <p:xfrm>
          <a:off x="260242" y="3735452"/>
          <a:ext cx="8856983" cy="1261872"/>
        </p:xfrm>
        <a:graphic>
          <a:graphicData uri="http://schemas.openxmlformats.org/drawingml/2006/table">
            <a:tbl>
              <a:tblPr firstRow="1" firstCol="1" bandRow="1">
                <a:tableStyleId>{5C22544A-7EE6-4342-B048-85BDC9FD1C3A}</a:tableStyleId>
              </a:tblPr>
              <a:tblGrid>
                <a:gridCol w="1088376"/>
                <a:gridCol w="1088376"/>
                <a:gridCol w="1089225"/>
                <a:gridCol w="1089225"/>
                <a:gridCol w="4501781"/>
              </a:tblGrid>
              <a:tr h="0">
                <a:tc>
                  <a:txBody>
                    <a:bodyPr/>
                    <a:lstStyle/>
                    <a:p>
                      <a:pPr algn="ctr">
                        <a:lnSpc>
                          <a:spcPct val="115000"/>
                        </a:lnSpc>
                        <a:spcAft>
                          <a:spcPts val="0"/>
                        </a:spcAft>
                      </a:pPr>
                      <a:r>
                        <a:rPr lang="es-ES" sz="1200" dirty="0">
                          <a:effectLst/>
                        </a:rPr>
                        <a:t>PRUEBA</a:t>
                      </a:r>
                      <a:endParaRPr lang="es-EC" sz="12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VEL. UMB. K/h</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FC-UMB.</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 FC MAX.</a:t>
                      </a:r>
                      <a:endParaRPr lang="es-EC" sz="12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 VO2 </a:t>
                      </a:r>
                      <a:endParaRPr lang="es-EC" sz="1200" b="1">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800 (M)</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17,5</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172,4</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92,7</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90,8</a:t>
                      </a:r>
                      <a:endParaRPr lang="es-EC" sz="1200" b="1">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800(F)</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13,7</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179,7</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92,9</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87,5</a:t>
                      </a:r>
                      <a:endParaRPr lang="es-EC" sz="1200" b="1" dirty="0">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1500 (M)</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18,0</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184,2</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94,8</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92,2</a:t>
                      </a:r>
                      <a:endParaRPr lang="es-EC" sz="1200" b="1">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1500 (F)</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15,3</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183,9</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94,0</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88,3</a:t>
                      </a:r>
                      <a:endParaRPr lang="es-EC" sz="1200" b="1" dirty="0">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10000 (M)</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19,2</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178,4</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95,1</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94,8</a:t>
                      </a:r>
                      <a:endParaRPr lang="es-EC" sz="1200" b="1" dirty="0">
                        <a:effectLst/>
                        <a:latin typeface="Arial"/>
                        <a:ea typeface="Times New Roman"/>
                        <a:cs typeface="Times New Roman"/>
                      </a:endParaRPr>
                    </a:p>
                  </a:txBody>
                  <a:tcPr marL="68580" marR="68580" marT="0" marB="0"/>
                </a:tc>
              </a:tr>
            </a:tbl>
          </a:graphicData>
        </a:graphic>
      </p:graphicFrame>
      <p:sp>
        <p:nvSpPr>
          <p:cNvPr id="6" name="5 Rectángulo"/>
          <p:cNvSpPr/>
          <p:nvPr/>
        </p:nvSpPr>
        <p:spPr>
          <a:xfrm>
            <a:off x="3110028" y="4941168"/>
            <a:ext cx="2851935" cy="369332"/>
          </a:xfrm>
          <a:prstGeom prst="rect">
            <a:avLst/>
          </a:prstGeom>
        </p:spPr>
        <p:txBody>
          <a:bodyPr wrap="none">
            <a:spAutoFit/>
          </a:bodyPr>
          <a:lstStyle/>
          <a:p>
            <a:r>
              <a:rPr lang="es-ES" b="1" dirty="0"/>
              <a:t>Fuente: (</a:t>
            </a:r>
            <a:r>
              <a:rPr lang="es-ES" b="1" dirty="0" err="1"/>
              <a:t>Jousselin</a:t>
            </a:r>
            <a:r>
              <a:rPr lang="es-ES" b="1" dirty="0"/>
              <a:t> y </a:t>
            </a:r>
            <a:r>
              <a:rPr lang="es-ES" b="1" dirty="0" err="1"/>
              <a:t>Stphen</a:t>
            </a:r>
            <a:r>
              <a:rPr lang="es-ES" b="1" dirty="0"/>
              <a:t>)</a:t>
            </a:r>
            <a:endParaRPr lang="es-EC" b="1" dirty="0"/>
          </a:p>
        </p:txBody>
      </p:sp>
      <p:sp>
        <p:nvSpPr>
          <p:cNvPr id="7" name="6 Rectángulo"/>
          <p:cNvSpPr/>
          <p:nvPr/>
        </p:nvSpPr>
        <p:spPr>
          <a:xfrm>
            <a:off x="107504" y="3356992"/>
            <a:ext cx="8856984" cy="369332"/>
          </a:xfrm>
          <a:prstGeom prst="rect">
            <a:avLst/>
          </a:prstGeom>
        </p:spPr>
        <p:txBody>
          <a:bodyPr wrap="square">
            <a:spAutoFit/>
          </a:bodyPr>
          <a:lstStyle/>
          <a:p>
            <a:pPr algn="ctr"/>
            <a:r>
              <a:rPr lang="es-ES" dirty="0"/>
              <a:t>Umbral Anaeróbico FC-VO2 en corredores de élite  franceses de medio fondo y fondo</a:t>
            </a:r>
            <a:endParaRPr lang="es-EC" b="1" dirty="0"/>
          </a:p>
        </p:txBody>
      </p:sp>
      <p:graphicFrame>
        <p:nvGraphicFramePr>
          <p:cNvPr id="8" name="7 Tabla"/>
          <p:cNvGraphicFramePr>
            <a:graphicFrameLocks noGrp="1"/>
          </p:cNvGraphicFramePr>
          <p:nvPr>
            <p:extLst>
              <p:ext uri="{D42A27DB-BD31-4B8C-83A1-F6EECF244321}">
                <p14:modId xmlns:p14="http://schemas.microsoft.com/office/powerpoint/2010/main" val="1054563792"/>
              </p:ext>
            </p:extLst>
          </p:nvPr>
        </p:nvGraphicFramePr>
        <p:xfrm>
          <a:off x="139350" y="5310500"/>
          <a:ext cx="8856984" cy="420624"/>
        </p:xfrm>
        <a:graphic>
          <a:graphicData uri="http://schemas.openxmlformats.org/drawingml/2006/table">
            <a:tbl>
              <a:tblPr firstRow="1" firstCol="1" bandRow="1">
                <a:tableStyleId>{5C22544A-7EE6-4342-B048-85BDC9FD1C3A}</a:tableStyleId>
              </a:tblPr>
              <a:tblGrid>
                <a:gridCol w="4459460"/>
                <a:gridCol w="4397524"/>
              </a:tblGrid>
              <a:tr h="0">
                <a:tc>
                  <a:txBody>
                    <a:bodyPr/>
                    <a:lstStyle/>
                    <a:p>
                      <a:pPr algn="ctr">
                        <a:lnSpc>
                          <a:spcPct val="115000"/>
                        </a:lnSpc>
                        <a:spcAft>
                          <a:spcPts val="0"/>
                        </a:spcAft>
                      </a:pPr>
                      <a:r>
                        <a:rPr lang="es-ES" sz="1200" dirty="0">
                          <a:effectLst/>
                        </a:rPr>
                        <a:t>Sedentarios</a:t>
                      </a:r>
                      <a:endParaRPr lang="es-EC" sz="12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a:effectLst/>
                        </a:rPr>
                        <a:t>50%-60% del VO2 Max.</a:t>
                      </a:r>
                      <a:endParaRPr lang="es-EC" sz="1200" b="1">
                        <a:effectLst/>
                        <a:latin typeface="Arial"/>
                        <a:ea typeface="Times New Roman"/>
                        <a:cs typeface="Times New Roman"/>
                      </a:endParaRPr>
                    </a:p>
                  </a:txBody>
                  <a:tcPr marL="68580" marR="68580" marT="0" marB="0"/>
                </a:tc>
              </a:tr>
              <a:tr h="0">
                <a:tc>
                  <a:txBody>
                    <a:bodyPr/>
                    <a:lstStyle/>
                    <a:p>
                      <a:pPr algn="ctr">
                        <a:lnSpc>
                          <a:spcPct val="115000"/>
                        </a:lnSpc>
                        <a:spcAft>
                          <a:spcPts val="0"/>
                        </a:spcAft>
                      </a:pPr>
                      <a:r>
                        <a:rPr lang="es-ES" sz="1200">
                          <a:effectLst/>
                        </a:rPr>
                        <a:t>Deportistas de Fondo </a:t>
                      </a:r>
                      <a:endParaRPr lang="es-EC" sz="1200" b="1">
                        <a:effectLst/>
                        <a:latin typeface="Arial"/>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80%-95% del VO2 Max.</a:t>
                      </a:r>
                      <a:endParaRPr lang="es-EC" sz="1200" b="1" dirty="0">
                        <a:effectLst/>
                        <a:latin typeface="Arial"/>
                        <a:ea typeface="Times New Roman"/>
                        <a:cs typeface="Times New Roman"/>
                      </a:endParaRPr>
                    </a:p>
                  </a:txBody>
                  <a:tcPr marL="68580" marR="68580" marT="0" marB="0"/>
                </a:tc>
              </a:tr>
            </a:tbl>
          </a:graphicData>
        </a:graphic>
      </p:graphicFrame>
      <p:sp>
        <p:nvSpPr>
          <p:cNvPr id="9" name="8 Rectángulo"/>
          <p:cNvSpPr/>
          <p:nvPr/>
        </p:nvSpPr>
        <p:spPr>
          <a:xfrm>
            <a:off x="251520" y="5733256"/>
            <a:ext cx="8712968" cy="369332"/>
          </a:xfrm>
          <a:prstGeom prst="rect">
            <a:avLst/>
          </a:prstGeom>
        </p:spPr>
        <p:txBody>
          <a:bodyPr wrap="square">
            <a:spAutoFit/>
          </a:bodyPr>
          <a:lstStyle/>
          <a:p>
            <a:r>
              <a:rPr lang="es-ES" b="1" dirty="0"/>
              <a:t>Fuente: (</a:t>
            </a:r>
            <a:r>
              <a:rPr lang="es-ES" b="1" dirty="0" err="1"/>
              <a:t>Holman</a:t>
            </a:r>
            <a:r>
              <a:rPr lang="es-ES" b="1" dirty="0"/>
              <a:t> ,1981) (Davis ,1979) (</a:t>
            </a:r>
            <a:r>
              <a:rPr lang="es-ES" b="1" dirty="0" err="1"/>
              <a:t>Lopez</a:t>
            </a:r>
            <a:r>
              <a:rPr lang="es-ES" b="1" dirty="0"/>
              <a:t> Chicharro,1982)</a:t>
            </a:r>
            <a:endParaRPr lang="es-EC" b="1" dirty="0"/>
          </a:p>
        </p:txBody>
      </p:sp>
    </p:spTree>
    <p:extLst>
      <p:ext uri="{BB962C8B-B14F-4D97-AF65-F5344CB8AC3E}">
        <p14:creationId xmlns:p14="http://schemas.microsoft.com/office/powerpoint/2010/main" val="3662768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94784"/>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FC.</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777000709"/>
              </p:ext>
            </p:extLst>
          </p:nvPr>
        </p:nvGraphicFramePr>
        <p:xfrm>
          <a:off x="107504" y="902670"/>
          <a:ext cx="8928992" cy="5694682"/>
        </p:xfrm>
        <a:graphic>
          <a:graphicData uri="http://schemas.openxmlformats.org/presentationml/2006/ole">
            <mc:AlternateContent xmlns:mc="http://schemas.openxmlformats.org/markup-compatibility/2006">
              <mc:Choice xmlns:v="urn:schemas-microsoft-com:vml" Requires="v">
                <p:oleObj spid="_x0000_s16389" name="Worksheet" r:id="rId3" imgW="7772408" imgH="2724170" progId="Excel.Sheet.12">
                  <p:link updateAutomatic="1"/>
                </p:oleObj>
              </mc:Choice>
              <mc:Fallback>
                <p:oleObj name="Worksheet" r:id="rId3" imgW="7772408" imgH="2724170" progId="Excel.Sheet.12">
                  <p:link updateAutomatic="1"/>
                  <p:pic>
                    <p:nvPicPr>
                      <p:cNvPr id="0" name=""/>
                      <p:cNvPicPr/>
                      <p:nvPr/>
                    </p:nvPicPr>
                    <p:blipFill>
                      <a:blip r:embed="rId4"/>
                      <a:stretch>
                        <a:fillRect/>
                      </a:stretch>
                    </p:blipFill>
                    <p:spPr>
                      <a:xfrm>
                        <a:off x="107504" y="902670"/>
                        <a:ext cx="8928992" cy="5694682"/>
                      </a:xfrm>
                      <a:prstGeom prst="rect">
                        <a:avLst/>
                      </a:prstGeom>
                    </p:spPr>
                  </p:pic>
                </p:oleObj>
              </mc:Fallback>
            </mc:AlternateContent>
          </a:graphicData>
        </a:graphic>
      </p:graphicFrame>
    </p:spTree>
    <p:extLst>
      <p:ext uri="{BB962C8B-B14F-4D97-AF65-F5344CB8AC3E}">
        <p14:creationId xmlns:p14="http://schemas.microsoft.com/office/powerpoint/2010/main" val="31516860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707886"/>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LACTATO</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1186868564"/>
              </p:ext>
            </p:extLst>
          </p:nvPr>
        </p:nvGraphicFramePr>
        <p:xfrm>
          <a:off x="107504" y="1272534"/>
          <a:ext cx="8856984" cy="5324817"/>
        </p:xfrm>
        <a:graphic>
          <a:graphicData uri="http://schemas.openxmlformats.org/presentationml/2006/ole">
            <mc:AlternateContent xmlns:mc="http://schemas.openxmlformats.org/markup-compatibility/2006">
              <mc:Choice xmlns:v="urn:schemas-microsoft-com:vml" Requires="v">
                <p:oleObj spid="_x0000_s17413" name="Worksheet" r:id="rId3" imgW="7772408" imgH="2724170" progId="Excel.Sheet.12">
                  <p:link updateAutomatic="1"/>
                </p:oleObj>
              </mc:Choice>
              <mc:Fallback>
                <p:oleObj name="Worksheet" r:id="rId3" imgW="7772408" imgH="2724170" progId="Excel.Sheet.12">
                  <p:link updateAutomatic="1"/>
                  <p:pic>
                    <p:nvPicPr>
                      <p:cNvPr id="0" name=""/>
                      <p:cNvPicPr/>
                      <p:nvPr/>
                    </p:nvPicPr>
                    <p:blipFill>
                      <a:blip r:embed="rId4"/>
                      <a:stretch>
                        <a:fillRect/>
                      </a:stretch>
                    </p:blipFill>
                    <p:spPr>
                      <a:xfrm>
                        <a:off x="107504" y="1272534"/>
                        <a:ext cx="8856984" cy="5324817"/>
                      </a:xfrm>
                      <a:prstGeom prst="rect">
                        <a:avLst/>
                      </a:prstGeom>
                    </p:spPr>
                  </p:pic>
                </p:oleObj>
              </mc:Fallback>
            </mc:AlternateContent>
          </a:graphicData>
        </a:graphic>
      </p:graphicFrame>
    </p:spTree>
    <p:extLst>
      <p:ext uri="{BB962C8B-B14F-4D97-AF65-F5344CB8AC3E}">
        <p14:creationId xmlns:p14="http://schemas.microsoft.com/office/powerpoint/2010/main" val="1615919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0762" y="188640"/>
            <a:ext cx="7920880" cy="1015663"/>
          </a:xfrm>
          <a:prstGeom prst="rect">
            <a:avLst/>
          </a:prstGeom>
          <a:noFill/>
        </p:spPr>
        <p:txBody>
          <a:bodyPr wrap="square" rtlCol="0">
            <a:spAutoFit/>
          </a:bodyPr>
          <a:lstStyle/>
          <a:p>
            <a:pPr algn="ctr"/>
            <a:r>
              <a:rPr lang="es-EC" sz="2000" b="1" dirty="0" smtClean="0"/>
              <a:t>DATOS GENERALES DEL EQUIPO MASCULINO DE PENTATLÓN MILITAR</a:t>
            </a:r>
          </a:p>
          <a:p>
            <a:pPr algn="ctr"/>
            <a:r>
              <a:rPr lang="es-EC" sz="2000" b="1" dirty="0" smtClean="0"/>
              <a:t>DURANTE LA RECUPERACIÓN  LUEGO DE 5 MINUTOS  TERMINADO EL TEST.</a:t>
            </a:r>
            <a:endParaRPr lang="es-EC" sz="20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3283007779"/>
              </p:ext>
            </p:extLst>
          </p:nvPr>
        </p:nvGraphicFramePr>
        <p:xfrm>
          <a:off x="0" y="1204304"/>
          <a:ext cx="9036496" cy="5465056"/>
        </p:xfrm>
        <a:graphic>
          <a:graphicData uri="http://schemas.openxmlformats.org/presentationml/2006/ole">
            <mc:AlternateContent xmlns:mc="http://schemas.openxmlformats.org/markup-compatibility/2006">
              <mc:Choice xmlns:v="urn:schemas-microsoft-com:vml" Requires="v">
                <p:oleObj spid="_x0000_s18436" name="Worksheet" r:id="rId3" imgW="8572512" imgH="2714722" progId="Excel.Sheet.12">
                  <p:link updateAutomatic="1"/>
                </p:oleObj>
              </mc:Choice>
              <mc:Fallback>
                <p:oleObj name="Worksheet" r:id="rId3" imgW="8572512" imgH="2714722" progId="Excel.Sheet.12">
                  <p:link updateAutomatic="1"/>
                  <p:pic>
                    <p:nvPicPr>
                      <p:cNvPr id="0" name=""/>
                      <p:cNvPicPr/>
                      <p:nvPr/>
                    </p:nvPicPr>
                    <p:blipFill>
                      <a:blip r:embed="rId4"/>
                      <a:stretch>
                        <a:fillRect/>
                      </a:stretch>
                    </p:blipFill>
                    <p:spPr>
                      <a:xfrm>
                        <a:off x="0" y="1204304"/>
                        <a:ext cx="9036496" cy="5465056"/>
                      </a:xfrm>
                      <a:prstGeom prst="rect">
                        <a:avLst/>
                      </a:prstGeom>
                    </p:spPr>
                  </p:pic>
                </p:oleObj>
              </mc:Fallback>
            </mc:AlternateContent>
          </a:graphicData>
        </a:graphic>
      </p:graphicFrame>
    </p:spTree>
    <p:extLst>
      <p:ext uri="{BB962C8B-B14F-4D97-AF65-F5344CB8AC3E}">
        <p14:creationId xmlns:p14="http://schemas.microsoft.com/office/powerpoint/2010/main" val="31522100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400110"/>
          </a:xfrm>
          <a:prstGeom prst="rect">
            <a:avLst/>
          </a:prstGeom>
          <a:noFill/>
        </p:spPr>
        <p:txBody>
          <a:bodyPr wrap="square" rtlCol="0">
            <a:spAutoFit/>
          </a:bodyPr>
          <a:lstStyle/>
          <a:p>
            <a:pPr algn="ctr"/>
            <a:r>
              <a:rPr lang="es-EC" sz="2000" b="1" dirty="0" smtClean="0"/>
              <a:t>RECOMENDACIONES </a:t>
            </a:r>
            <a:endParaRPr lang="es-EC" sz="2000" b="1" dirty="0"/>
          </a:p>
        </p:txBody>
      </p:sp>
      <p:sp>
        <p:nvSpPr>
          <p:cNvPr id="4" name="3 Rectángulo"/>
          <p:cNvSpPr/>
          <p:nvPr/>
        </p:nvSpPr>
        <p:spPr>
          <a:xfrm>
            <a:off x="755576" y="1859340"/>
            <a:ext cx="7776864" cy="3416320"/>
          </a:xfrm>
          <a:prstGeom prst="rect">
            <a:avLst/>
          </a:prstGeom>
        </p:spPr>
        <p:txBody>
          <a:bodyPr wrap="square">
            <a:spAutoFit/>
          </a:bodyPr>
          <a:lstStyle/>
          <a:p>
            <a:pPr algn="just"/>
            <a:r>
              <a:rPr lang="es-EC" sz="2400" b="1" dirty="0"/>
              <a:t>Se coordine con instituciones o centros de estudio de la actividad física , deportes y recreación nacionales e internacionales para que los estudiantes de nuestra carrera puedan obtener nuevos conocimientos y experiencias en lo que a nuestra área se refiere siendo este el factor motivante  para realizar investigación , de esta manera  cambiando la perspectiva y la visión del profesional graduado en Ciencias de la Actividad Física Deportes y Recreación de la Universidad de las Fuerzas Armadas </a:t>
            </a:r>
            <a:r>
              <a:rPr lang="es-EC" sz="2400" b="1" dirty="0" err="1"/>
              <a:t>ESPE</a:t>
            </a:r>
            <a:r>
              <a:rPr lang="es-EC" sz="2400" b="1" dirty="0"/>
              <a:t>.</a:t>
            </a:r>
            <a:endParaRPr lang="es-EC" sz="2400" b="1" dirty="0">
              <a:effectLst/>
            </a:endParaRPr>
          </a:p>
        </p:txBody>
      </p:sp>
    </p:spTree>
    <p:extLst>
      <p:ext uri="{BB962C8B-B14F-4D97-AF65-F5344CB8AC3E}">
        <p14:creationId xmlns:p14="http://schemas.microsoft.com/office/powerpoint/2010/main" val="222944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DELIMITACIÓN TEMPORAL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193690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1798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461665"/>
          </a:xfrm>
          <a:prstGeom prst="rect">
            <a:avLst/>
          </a:prstGeom>
          <a:noFill/>
        </p:spPr>
        <p:txBody>
          <a:bodyPr wrap="square" rtlCol="0">
            <a:spAutoFit/>
          </a:bodyPr>
          <a:lstStyle/>
          <a:p>
            <a:pPr algn="ctr"/>
            <a:r>
              <a:rPr lang="es-EC" sz="2400" b="1" dirty="0" smtClean="0"/>
              <a:t>RECOMENDACIONES </a:t>
            </a:r>
            <a:endParaRPr lang="es-EC" sz="2400" b="1" dirty="0"/>
          </a:p>
        </p:txBody>
      </p:sp>
      <p:sp>
        <p:nvSpPr>
          <p:cNvPr id="3" name="2 Rectángulo"/>
          <p:cNvSpPr/>
          <p:nvPr/>
        </p:nvSpPr>
        <p:spPr>
          <a:xfrm>
            <a:off x="855755" y="1582341"/>
            <a:ext cx="7416824" cy="2677656"/>
          </a:xfrm>
          <a:prstGeom prst="rect">
            <a:avLst/>
          </a:prstGeom>
        </p:spPr>
        <p:txBody>
          <a:bodyPr wrap="square">
            <a:spAutoFit/>
          </a:bodyPr>
          <a:lstStyle/>
          <a:p>
            <a:pPr algn="just"/>
            <a:r>
              <a:rPr lang="es-EC" sz="2800" dirty="0"/>
              <a:t>Se gestione la adquisición de nuevas e innovadoras tecnologías que en la actualidad se encuentran brindando el apoyo para el mejoramiento de los procesos de evaluación y control en lo que a la actividad física y el deporte se refiere.</a:t>
            </a:r>
            <a:endParaRPr lang="es-EC" sz="2800" dirty="0">
              <a:effectLst/>
            </a:endParaRPr>
          </a:p>
        </p:txBody>
      </p:sp>
    </p:spTree>
    <p:extLst>
      <p:ext uri="{BB962C8B-B14F-4D97-AF65-F5344CB8AC3E}">
        <p14:creationId xmlns:p14="http://schemas.microsoft.com/office/powerpoint/2010/main" val="29273714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564649"/>
            <a:ext cx="7920880" cy="461665"/>
          </a:xfrm>
          <a:prstGeom prst="rect">
            <a:avLst/>
          </a:prstGeom>
          <a:noFill/>
        </p:spPr>
        <p:txBody>
          <a:bodyPr wrap="square" rtlCol="0">
            <a:spAutoFit/>
          </a:bodyPr>
          <a:lstStyle/>
          <a:p>
            <a:pPr algn="ctr"/>
            <a:r>
              <a:rPr lang="es-EC" sz="2400" b="1" dirty="0" smtClean="0"/>
              <a:t>RECOMENDACIONES </a:t>
            </a:r>
            <a:endParaRPr lang="es-EC" sz="2400" b="1" dirty="0"/>
          </a:p>
        </p:txBody>
      </p:sp>
      <p:sp>
        <p:nvSpPr>
          <p:cNvPr id="3" name="2 Rectángulo"/>
          <p:cNvSpPr/>
          <p:nvPr/>
        </p:nvSpPr>
        <p:spPr>
          <a:xfrm>
            <a:off x="323528" y="1916832"/>
            <a:ext cx="7992888" cy="3108543"/>
          </a:xfrm>
          <a:prstGeom prst="rect">
            <a:avLst/>
          </a:prstGeom>
        </p:spPr>
        <p:txBody>
          <a:bodyPr wrap="square">
            <a:spAutoFit/>
          </a:bodyPr>
          <a:lstStyle/>
          <a:p>
            <a:pPr algn="just"/>
            <a:r>
              <a:rPr lang="es-EC" sz="2800" b="1" dirty="0"/>
              <a:t>Se explote al máximo el empleo de estas nuevas tecnologías para proveer el conocimiento a nuestros estudiantes y de esta manera sean profesionales con gran capacidad y solvencia para que así aporten al desarrollo de la actividad </a:t>
            </a:r>
            <a:r>
              <a:rPr lang="es-EC" sz="2800" b="1" dirty="0" smtClean="0"/>
              <a:t>física, recreación </a:t>
            </a:r>
            <a:r>
              <a:rPr lang="es-EC" sz="2800" b="1" dirty="0"/>
              <a:t>y  deporte nacional.</a:t>
            </a:r>
          </a:p>
          <a:p>
            <a:pPr algn="just"/>
            <a:r>
              <a:rPr lang="es-EC" sz="2800" b="1" dirty="0"/>
              <a:t> </a:t>
            </a:r>
            <a:endParaRPr lang="es-EC" sz="2800" b="1" dirty="0">
              <a:effectLst/>
            </a:endParaRPr>
          </a:p>
        </p:txBody>
      </p:sp>
    </p:spTree>
    <p:extLst>
      <p:ext uri="{BB962C8B-B14F-4D97-AF65-F5344CB8AC3E}">
        <p14:creationId xmlns:p14="http://schemas.microsoft.com/office/powerpoint/2010/main" val="40541462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604448" cy="2952328"/>
          </a:xfrm>
        </p:spPr>
        <p:txBody>
          <a:bodyPr>
            <a:normAutofit fontScale="90000"/>
          </a:bodyPr>
          <a:lstStyle/>
          <a:p>
            <a:r>
              <a:rPr lang="es-EC" sz="2400" b="1" dirty="0" smtClean="0"/>
              <a:t>MUCHAS GRACIAS DE TODO CORAZÓN A TODAS LAS PERSONAS QUE DE UNA U OTRA MANERA HICIERON POSIBLE EL DESARROLLO DE ESTA INVESTIGACIÓN QUE CUYO PROPÓSITO FUNDAMENTAL FUE DARLE A NUESTRA CARRERA Y SUS ESTUDIANTES UNA NUEVA PERSPECTIVA DE LO QUE DEBE SER UN PROFESIONAL DE LA ACTIVIDAD FÍSICA Y NO CONFORMARSE CON LOS LÍMITES  QUE LA SOCIEDAD O EL RESTO DE PERSONAS MUCHAS VECES NOS IMPONE .</a:t>
            </a:r>
            <a:br>
              <a:rPr lang="es-EC" sz="2400" b="1" dirty="0" smtClean="0"/>
            </a:br>
            <a:r>
              <a:rPr lang="es-EC" sz="2400" b="1" dirty="0"/>
              <a:t/>
            </a:r>
            <a:br>
              <a:rPr lang="es-EC" sz="2400" b="1" dirty="0"/>
            </a:br>
            <a:r>
              <a:rPr lang="es-EC" sz="2400" b="1" dirty="0" err="1" smtClean="0"/>
              <a:t>CAPT</a:t>
            </a:r>
            <a:r>
              <a:rPr lang="es-EC" sz="2400" b="1" dirty="0" smtClean="0"/>
              <a:t>. DE I. FERNANDO ALARCÓN</a:t>
            </a:r>
            <a:br>
              <a:rPr lang="es-EC" sz="2400" b="1" dirty="0" smtClean="0"/>
            </a:br>
            <a:r>
              <a:rPr lang="es-EC" sz="2400" b="1" dirty="0" err="1" smtClean="0"/>
              <a:t>CAPT</a:t>
            </a:r>
            <a:r>
              <a:rPr lang="es-EC" sz="2400" b="1" dirty="0" smtClean="0"/>
              <a:t>. DE I. PAREDES RODRIGO</a:t>
            </a:r>
            <a:endParaRPr lang="es-EC" sz="2400" b="1"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93" y="4037180"/>
            <a:ext cx="3456384" cy="2852936"/>
          </a:xfrm>
          <a:prstGeom prst="ellipse">
            <a:avLst/>
          </a:prstGeom>
          <a:ln>
            <a:noFill/>
          </a:ln>
          <a:effectLst>
            <a:softEdge rad="112500"/>
          </a:effectLst>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005064"/>
            <a:ext cx="2452216" cy="2924944"/>
          </a:xfrm>
          <a:prstGeom prst="ellipse">
            <a:avLst/>
          </a:prstGeom>
          <a:ln>
            <a:noFill/>
          </a:ln>
          <a:effectLst>
            <a:softEdge rad="112500"/>
          </a:effec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013" y="4666275"/>
            <a:ext cx="2608064" cy="2430016"/>
          </a:xfrm>
          <a:prstGeom prst="ellipse">
            <a:avLst/>
          </a:prstGeom>
          <a:ln>
            <a:noFill/>
          </a:ln>
          <a:effectLst>
            <a:softEdge rad="112500"/>
          </a:effectLst>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3761234"/>
            <a:ext cx="3199904" cy="1477516"/>
          </a:xfrm>
          <a:prstGeom prst="ellipse">
            <a:avLst/>
          </a:prstGeom>
          <a:ln>
            <a:noFill/>
          </a:ln>
          <a:effectLst>
            <a:softEdge rad="112500"/>
          </a:effectLst>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2628083"/>
            <a:ext cx="2879304" cy="1850318"/>
          </a:xfrm>
          <a:prstGeom prst="ellipse">
            <a:avLst/>
          </a:prstGeom>
          <a:ln>
            <a:noFill/>
          </a:ln>
          <a:effectLst>
            <a:softEdge rad="112500"/>
          </a:effectLst>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8487" y="4778851"/>
            <a:ext cx="2555776" cy="2204864"/>
          </a:xfrm>
          <a:prstGeom prst="ellipse">
            <a:avLst/>
          </a:prstGeom>
          <a:ln>
            <a:noFill/>
          </a:ln>
          <a:effectLst>
            <a:softEdge rad="112500"/>
          </a:effectLst>
        </p:spPr>
      </p:pic>
      <p:pic>
        <p:nvPicPr>
          <p:cNvPr id="10" name="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81" y="2420888"/>
            <a:ext cx="2355726" cy="1858516"/>
          </a:xfrm>
          <a:prstGeom prst="ellipse">
            <a:avLst/>
          </a:prstGeom>
          <a:ln>
            <a:noFill/>
          </a:ln>
          <a:effectLst>
            <a:softEdge rad="112500"/>
          </a:effectLst>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1928" y="3749717"/>
            <a:ext cx="2308200" cy="1390464"/>
          </a:xfrm>
          <a:prstGeom prst="ellipse">
            <a:avLst/>
          </a:prstGeom>
          <a:ln>
            <a:noFill/>
          </a:ln>
          <a:effectLst>
            <a:softEdge rad="112500"/>
          </a:effectLst>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4292" y="5353608"/>
            <a:ext cx="2131469" cy="1630107"/>
          </a:xfrm>
          <a:prstGeom prst="ellipse">
            <a:avLst/>
          </a:prstGeom>
          <a:ln>
            <a:noFill/>
          </a:ln>
          <a:effectLst>
            <a:softEdge rad="112500"/>
          </a:effectLst>
        </p:spPr>
      </p:pic>
    </p:spTree>
    <p:extLst>
      <p:ext uri="{BB962C8B-B14F-4D97-AF65-F5344CB8AC3E}">
        <p14:creationId xmlns:p14="http://schemas.microsoft.com/office/powerpoint/2010/main" val="359675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DELIMITACIÓN ESPACIAL</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78964744"/>
              </p:ext>
            </p:extLst>
          </p:nvPr>
        </p:nvGraphicFramePr>
        <p:xfrm>
          <a:off x="179512" y="134076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95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S" b="1" dirty="0"/>
              <a:t>DELIMITACIÓN DE LAS UNIDADES DE INVESTIGACIÓN</a:t>
            </a:r>
            <a:r>
              <a:rPr lang="es-EC" b="1" dirty="0"/>
              <a:t/>
            </a:r>
            <a:br>
              <a:rPr lang="es-EC" b="1"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8509598"/>
              </p:ext>
            </p:extLst>
          </p:nvPr>
        </p:nvGraphicFramePr>
        <p:xfrm>
          <a:off x="179512" y="980728"/>
          <a:ext cx="8507288"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26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3140</Words>
  <Application>Microsoft Office PowerPoint</Application>
  <PresentationFormat>Presentación en pantalla (4:3)</PresentationFormat>
  <Paragraphs>527</Paragraphs>
  <Slides>72</Slides>
  <Notes>0</Notes>
  <HiddenSlides>0</HiddenSlides>
  <MMClips>0</MMClips>
  <ScaleCrop>false</ScaleCrop>
  <HeadingPairs>
    <vt:vector size="8" baseType="variant">
      <vt:variant>
        <vt:lpstr>Tema</vt:lpstr>
      </vt:variant>
      <vt:variant>
        <vt:i4>1</vt:i4>
      </vt:variant>
      <vt:variant>
        <vt:lpstr>Vínculos</vt:lpstr>
      </vt:variant>
      <vt:variant>
        <vt:i4>17</vt:i4>
      </vt:variant>
      <vt:variant>
        <vt:lpstr>Servidores OLE incrustados</vt:lpstr>
      </vt:variant>
      <vt:variant>
        <vt:i4>1</vt:i4>
      </vt:variant>
      <vt:variant>
        <vt:lpstr>Títulos de diapositiva</vt:lpstr>
      </vt:variant>
      <vt:variant>
        <vt:i4>72</vt:i4>
      </vt:variant>
    </vt:vector>
  </HeadingPairs>
  <TitlesOfParts>
    <vt:vector size="91" baseType="lpstr">
      <vt:lpstr>Tema de Office</vt:lpstr>
      <vt:lpstr>E:\TESIS FINAL-2014CAPT. ALARCON -CAPT. PAREDES\RECOLECCIÓN,ANALISIS E INTERPRETACIÓN DE LOS DATOS OBTENIDOS (2).xlsx!REPOSO!F3C2:F21C10</vt:lpstr>
      <vt:lpstr>E:\TESIS FINAL-2014CAPT. ALARCON -CAPT. PAREDES\RECOLECCIÓN,ANALISIS E INTERPRETACIÓN DE LOS DATOS OBTENIDOS (2).xlsx!REPOSO![RECOLECCIÓN,ANALISIS E INTERPRETACIÓN DE LOS DATOS OBTENIDOS (2).xlsx]REPOSO 9 Gráfico</vt:lpstr>
      <vt:lpstr>E:\TESIS FINAL-2014CAPT. ALARCON -CAPT. PAREDES\RECOLECCIÓN,ANALISIS E INTERPRETACIÓN DE LOS DATOS OBTENIDOS (2).xlsx!REPOSO![RECOLECCIÓN,ANALISIS E INTERPRETACIÓN DE LOS DATOS OBTENIDOS (2).xlsx]REPOSO 10 Gráfico</vt:lpstr>
      <vt:lpstr>E:\TESIS FINAL-2014CAPT. ALARCON -CAPT. PAREDES\RECOLECCIÓN,ANALISIS E INTERPRETACIÓN DE LOS DATOS OBTENIDOS (2).xlsx!REPOSO![RECOLECCIÓN,ANALISIS E INTERPRETACIÓN DE LOS DATOS OBTENIDOS (2).xlsx]REPOSO 12 Gráfico</vt:lpstr>
      <vt:lpstr>E:\TESIS FINAL-2014CAPT. ALARCON -CAPT. PAREDES\RECOLECCIÓN,ANALISIS E INTERPRETACIÓN DE LOS DATOS OBTENIDOS (2).xlsx!REPOSO![RECOLECCIÓN,ANALISIS E INTERPRETACIÓN DE LOS DATOS OBTENIDOS (2).xlsx]REPOSO 11 Gráfico</vt:lpstr>
      <vt:lpstr>E:\TESIS FINAL-2014CAPT. ALARCON -CAPT. PAREDES\RECOLECCIÓN,ANALISIS E INTERPRETACIÓN DE LOS DATOS OBTENIDOS (2).xlsx!TEST DIPPER PENTATLON-VELAZCO !F2C1:F20C12</vt:lpstr>
      <vt:lpstr>E:\TESIS FINAL-2014CAPT. ALARCON -CAPT. PAREDES\RECOLECCIÓN,ANALISIS E INTERPRETACIÓN DE LOS DATOS OBTENIDOS (2).xlsx!TEST DIPPER PENTATLON-VELAZCO !F4C14:F25C23</vt:lpstr>
      <vt:lpstr>E:\TESIS FINAL-2014CAPT. ALARCON -CAPT. PAREDES\RECOLECCIÓN,ANALISIS E INTERPRETACIÓN DE LOS DATOS OBTENIDOS (2).xlsx!TEST DIPPER PENTATLON-VELAZCO ![RECOLECCIÓN,ANALISIS E INTERPRETACIÓN DE LOS DATOS OBTENIDOS (2).xlsx]TEST DIPPER PENTATLON-VELAZCO  23 Gráfico</vt:lpstr>
      <vt:lpstr>E:\TESIS FINAL-2014CAPT. ALARCON -CAPT. PAREDES\RECOLECCIÓN,ANALISIS E INTERPRETACIÓN DE LOS DATOS OBTENIDOS (2).xlsx!PROMEDIO  Y COMPARACIÓN TOTAL!F2C1:F23C10</vt:lpstr>
      <vt:lpstr>E:\TESIS FINAL-2014CAPT. ALARCON -CAPT. PAREDES\RECOLECCIÓN,ANALISIS E INTERPRETACIÓN DE LOS DATOS OBTENIDOS (2).xlsx!RECUPERACIÓN!F1C1:F14C12</vt:lpstr>
      <vt:lpstr>E:\TESIS FINAL-2014CAPT. ALARCON -CAPT. PAREDES\RECOLECCIÓN,ANALISIS E INTERPRETACIÓN DE LOS DATOS OBTENIDOS (2).xlsx!RECUPERACION 5 MINUTOS!F3C1:F16C12</vt:lpstr>
      <vt:lpstr>E:\TESIS FINAL-2014CAPT. ALARCON -CAPT. PAREDES\RECOLECCIÓN,ANALISIS E INTERPRETACIÓN DE LOS DATOS OBTENIDOS (2).xlsx!REPOSO!F11C2:F21C7</vt:lpstr>
      <vt:lpstr>E:\TESIS FINAL-2014CAPT. ALARCON -CAPT. PAREDES\RECOLECCIÓN,ANALISIS E INTERPRETACIÓN DE LOS DATOS OBTENIDOS (2).xlsx!PROMEDIO  Y COMPARACIÓN TOTAL!F2C1:F12C10</vt:lpstr>
      <vt:lpstr>E:\TESIS FINAL-2014CAPT. ALARCON -CAPT. PAREDES\RECOLECCIÓN,ANALISIS E INTERPRETACIÓN DE LOS DATOS OBTENIDOS (2).xlsx!PROMEDIO  Y COMPARACIÓN TOTAL!F14C1:F23C10</vt:lpstr>
      <vt:lpstr>E:\TESIS FINAL-2014CAPT. ALARCON -CAPT. PAREDES\RECOLECCIÓN,ANALISIS E INTERPRETACIÓN DE LOS DATOS OBTENIDOS (2).xlsx!RECUPERACIÓN!F1C1:F14C12</vt:lpstr>
      <vt:lpstr>E:\TESIS FINAL-2014CAPT. ALARCON -CAPT. PAREDES\RECOLECCIÓN,ANALISIS E INTERPRETACIÓN DE LOS DATOS OBTENIDOS (2).xlsx!RECUPERACIÓN!F1C1:F14C12</vt:lpstr>
      <vt:lpstr>E:\TESIS FINAL-2014CAPT. ALARCON -CAPT. PAREDES\RECOLECCIÓN,ANALISIS E INTERPRETACIÓN DE LOS DATOS OBTENIDOS (2).xlsx!RECUPERACION 5 MINUTOS!F3C1:F16C12</vt:lpstr>
      <vt:lpstr>Worksheet</vt:lpstr>
      <vt:lpstr>  CARRERA EN CIENCIAS DE LA ACTIVIDAD FÍSICA DEPORTES Y RECREACIÓN</vt:lpstr>
      <vt:lpstr>TEMA</vt:lpstr>
      <vt:lpstr>  MARCO CONTEXTUAL DE LA INVESTIGACIÓN </vt:lpstr>
      <vt:lpstr>SITUACIÓN PROBLÉMICA </vt:lpstr>
      <vt:lpstr>PROBLEMA DE INVESTIGACIÓN  </vt:lpstr>
      <vt:lpstr>SUB-PROBLEMAS DE INVESTIGACIÓN </vt:lpstr>
      <vt:lpstr>DELIMITACIÓN TEMPORAL</vt:lpstr>
      <vt:lpstr>DELIMITACIÓN ESPACIAL</vt:lpstr>
      <vt:lpstr>DELIMITACIÓN DE LAS UNIDADES DE INVESTIGACIÓN </vt:lpstr>
      <vt:lpstr>JUSTIFICACIÓN E IMPORTANCIA  </vt:lpstr>
      <vt:lpstr>CAMBIOS ESPERADOS </vt:lpstr>
      <vt:lpstr>OBJETIVOS </vt:lpstr>
      <vt:lpstr> MARCO TEÓRICO. </vt:lpstr>
      <vt:lpstr>Presentación de PowerPoint</vt:lpstr>
      <vt:lpstr>VENTILACIÓN DURANTE EL EJERCICIO CONTINUO </vt:lpstr>
      <vt:lpstr> Capacidad Aeróbica </vt:lpstr>
      <vt:lpstr>Capacidad de trabajo a VO2 max. Fuente: (Juan M. Garcia Manso ,Manuel Navarro Valdivielzo,Jose Antonio Ruiz Caballero) </vt:lpstr>
      <vt:lpstr>Tiempo que se puede mantener la velocidad crítica(100% VO2 Max) en relación al nivel de rendimiento. Fuente: (Billat,1994) </vt:lpstr>
      <vt:lpstr>MET(EQUIVALENTE METABÓLICO)</vt:lpstr>
      <vt:lpstr>PULSO DE OXÍGENO</vt:lpstr>
      <vt:lpstr>FRECUENCIA CARDIACA. </vt:lpstr>
      <vt:lpstr>FRECUENCIA CARDIACA EN REPOSO </vt:lpstr>
      <vt:lpstr> FRECUENCIA CARDIACA DURANTE EL EJERCICIO</vt:lpstr>
      <vt:lpstr>FRECUENCIA CARDIACA MÁXIMA</vt:lpstr>
      <vt:lpstr>LACTATO</vt:lpstr>
      <vt:lpstr>COMO SE PRODUCE </vt:lpstr>
      <vt:lpstr>ACLARADO DEL LACTATO</vt:lpstr>
      <vt:lpstr>ACLARADO DEL LACTATO</vt:lpstr>
      <vt:lpstr>Presentación de PowerPoint</vt:lpstr>
      <vt:lpstr>ZONA AERÓBICA</vt:lpstr>
      <vt:lpstr>ZONA MIXTA</vt:lpstr>
      <vt:lpstr>ANAERÓBICA LÁCTICA</vt:lpstr>
      <vt:lpstr>ANAERÓBICA  ALÁCTICA</vt:lpstr>
      <vt:lpstr>UMBRAL ANAERÓBICO</vt:lpstr>
      <vt:lpstr>Presentación de PowerPoint</vt:lpstr>
      <vt:lpstr>Presentación de PowerPoint</vt:lpstr>
      <vt:lpstr>Presentación de PowerPoint</vt:lpstr>
      <vt:lpstr>Presentación de PowerPoint</vt:lpstr>
      <vt:lpstr>PROTOCOLO DEL TEST DE DIPPER E INSTRUMENTOS DE MEDICIÓN.</vt:lpstr>
      <vt:lpstr>Test  DIPER cuyas sigla significan Determinación de la Intensidad y la Potencia para el Entrenamiento  de resistencia   , nos permite sacar ritmos de carrera para el entrenamiento y la frecuencia cardiaca de dichos ritmos en cada deportista .Se estima la velocidad Aeróbica Máxima , que es la velocidad máxima que el cuerpo soporta obteniendo energía con la ayuda del oxígeno. </vt:lpstr>
      <vt:lpstr>Consta de  un máximo de 15 tramos de 400m, en los cuales cada uno debe ser recorrido en menos tiempo .Estos se establecen con incrementos de velocidad regresivos , lo que quiere decir que a medida que la velocidad va aumentando , los incrementos de cada uno de estos tramos se va reduciendo con el objetivo de saturar el metabolismo anaeróbico en los últimos , de forma que la única posibilidad de mejorar velocidad sea a expensas del metabolismo aeróbico.</vt:lpstr>
      <vt:lpstr>Presentación de PowerPoint</vt:lpstr>
      <vt:lpstr>ANÁLISIS E INTERPRETACIÓN DE RESULTADOS</vt:lpstr>
      <vt:lpstr>REPOSO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REPOSO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DE TODO CORAZÓN A TODAS LAS PERSONAS QUE DE UNA U OTRA MANERA HICIERON POSIBLE EL DESARROLLO DE ESTA INVESTIGACIÓN QUE CUYO PROPÓSITO FUNDAMENTAL FUE DARLE A NUESTRA CARRERA Y SUS ESTUDIANTES UNA NUEVA PERSPECTIVA DE LO QUE DEBE SER UN PROFESIONAL DE LA ACTIVIDAD FÍSICA Y NO CONFORMARSE CON LOS LÍMITES  QUE LA SOCIEDAD O EL RESTO DE PERSONAS MUCHAS VECES NOS IMPONE .  CAPT. DE I. FERNANDO ALARCÓN CAPT. DE I. PAREDES RODRIGO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dc:creator>
  <cp:lastModifiedBy>Maquina8</cp:lastModifiedBy>
  <cp:revision>93</cp:revision>
  <dcterms:created xsi:type="dcterms:W3CDTF">2014-03-22T23:16:46Z</dcterms:created>
  <dcterms:modified xsi:type="dcterms:W3CDTF">2014-04-07T14:50:31Z</dcterms:modified>
</cp:coreProperties>
</file>