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81" r:id="rId5"/>
    <p:sldId id="282" r:id="rId6"/>
    <p:sldId id="269" r:id="rId7"/>
    <p:sldId id="307" r:id="rId8"/>
    <p:sldId id="308" r:id="rId9"/>
    <p:sldId id="309" r:id="rId10"/>
    <p:sldId id="275" r:id="rId11"/>
    <p:sldId id="276" r:id="rId12"/>
    <p:sldId id="284" r:id="rId13"/>
    <p:sldId id="291" r:id="rId14"/>
    <p:sldId id="292" r:id="rId15"/>
    <p:sldId id="293" r:id="rId16"/>
    <p:sldId id="294" r:id="rId17"/>
    <p:sldId id="278" r:id="rId18"/>
    <p:sldId id="279" r:id="rId19"/>
    <p:sldId id="295" r:id="rId20"/>
    <p:sldId id="280" r:id="rId21"/>
    <p:sldId id="310" r:id="rId22"/>
    <p:sldId id="296" r:id="rId23"/>
    <p:sldId id="297" r:id="rId24"/>
    <p:sldId id="298" r:id="rId25"/>
    <p:sldId id="299" r:id="rId26"/>
    <p:sldId id="300" r:id="rId27"/>
    <p:sldId id="301" r:id="rId28"/>
    <p:sldId id="302" r:id="rId29"/>
    <p:sldId id="303" r:id="rId30"/>
    <p:sldId id="304" r:id="rId31"/>
    <p:sldId id="305" r:id="rId32"/>
    <p:sldId id="306" r:id="rId33"/>
  </p:sldIdLst>
  <p:sldSz cx="9144000" cy="6858000" type="screen4x3"/>
  <p:notesSz cx="6797675" cy="9856788"/>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3CC82"/>
    <a:srgbClr val="9933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84078" autoAdjust="0"/>
  </p:normalViewPr>
  <p:slideViewPr>
    <p:cSldViewPr>
      <p:cViewPr varScale="1">
        <p:scale>
          <a:sx n="57" d="100"/>
          <a:sy n="57" d="100"/>
        </p:scale>
        <p:origin x="-898"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Hoja_de_c_lculo_de_Microsoft_Office_Excel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Hoja_de_c_lculo_de_Microsoft_Office_Excel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Hoja_de_c_lculo_de_Microsoft_Office_Excel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Hoja_de_c_lculo_de_Microsoft_Office_Excel4.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lang val="es-EC"/>
  <c:style val="18"/>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s-EC" sz="1200" b="1" dirty="0">
                <a:latin typeface="Arial" pitchFamily="34" charset="0"/>
                <a:cs typeface="Arial" pitchFamily="34" charset="0"/>
              </a:rPr>
              <a:t>¿Atan</a:t>
            </a:r>
            <a:r>
              <a:rPr lang="es-EC" sz="1200" b="1" baseline="0" dirty="0">
                <a:latin typeface="Arial" pitchFamily="34" charset="0"/>
                <a:cs typeface="Arial" pitchFamily="34" charset="0"/>
              </a:rPr>
              <a:t> los zapatos</a:t>
            </a:r>
            <a:r>
              <a:rPr lang="es-EC" sz="1200" b="1" dirty="0">
                <a:latin typeface="Arial" pitchFamily="34" charset="0"/>
                <a:cs typeface="Arial" pitchFamily="34" charset="0"/>
              </a:rPr>
              <a:t>?</a:t>
            </a:r>
            <a:endParaRPr lang="es-EC" sz="1200" dirty="0">
              <a:latin typeface="Arial" pitchFamily="34" charset="0"/>
              <a:cs typeface="Arial"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endParaRPr lang="es-EC" dirty="0"/>
          </a:p>
        </c:rich>
      </c:tx>
      <c:layout/>
    </c:title>
    <c:plotArea>
      <c:layout/>
      <c:barChart>
        <c:barDir val="col"/>
        <c:grouping val="clustered"/>
        <c:ser>
          <c:idx val="0"/>
          <c:order val="0"/>
          <c:tx>
            <c:strRef>
              <c:f>Hoja1!$B$1</c:f>
              <c:strCache>
                <c:ptCount val="1"/>
                <c:pt idx="0">
                  <c:v>Logrado</c:v>
                </c:pt>
              </c:strCache>
            </c:strRef>
          </c:tx>
          <c:cat>
            <c:numRef>
              <c:f>Hoja1!$A$2:$A$5</c:f>
              <c:numCache>
                <c:formatCode>General</c:formatCode>
                <c:ptCount val="4"/>
              </c:numCache>
            </c:numRef>
          </c:cat>
          <c:val>
            <c:numRef>
              <c:f>Hoja1!$B$2:$B$5</c:f>
              <c:numCache>
                <c:formatCode>General</c:formatCode>
                <c:ptCount val="4"/>
                <c:pt idx="0" formatCode="0%">
                  <c:v>0.12000000000000002</c:v>
                </c:pt>
                <c:pt idx="1">
                  <c:v>0</c:v>
                </c:pt>
              </c:numCache>
            </c:numRef>
          </c:val>
        </c:ser>
        <c:ser>
          <c:idx val="1"/>
          <c:order val="1"/>
          <c:tx>
            <c:strRef>
              <c:f>Hoja1!$C$1</c:f>
              <c:strCache>
                <c:ptCount val="1"/>
                <c:pt idx="0">
                  <c:v>No logrado</c:v>
                </c:pt>
              </c:strCache>
            </c:strRef>
          </c:tx>
          <c:cat>
            <c:numRef>
              <c:f>Hoja1!$A$2:$A$5</c:f>
              <c:numCache>
                <c:formatCode>General</c:formatCode>
                <c:ptCount val="4"/>
              </c:numCache>
            </c:numRef>
          </c:cat>
          <c:val>
            <c:numRef>
              <c:f>Hoja1!$C$2:$C$5</c:f>
              <c:numCache>
                <c:formatCode>General</c:formatCode>
                <c:ptCount val="4"/>
                <c:pt idx="0" formatCode="0%">
                  <c:v>0.88000000000000023</c:v>
                </c:pt>
                <c:pt idx="1">
                  <c:v>0</c:v>
                </c:pt>
              </c:numCache>
            </c:numRef>
          </c:val>
        </c:ser>
        <c:ser>
          <c:idx val="2"/>
          <c:order val="2"/>
          <c:tx>
            <c:strRef>
              <c:f>Hoja1!$D$1</c:f>
              <c:strCache>
                <c:ptCount val="1"/>
                <c:pt idx="0">
                  <c:v>Columna1</c:v>
                </c:pt>
              </c:strCache>
            </c:strRef>
          </c:tx>
          <c:cat>
            <c:numRef>
              <c:f>Hoja1!$A$2:$A$5</c:f>
              <c:numCache>
                <c:formatCode>General</c:formatCode>
                <c:ptCount val="4"/>
              </c:numCache>
            </c:numRef>
          </c:cat>
          <c:val>
            <c:numRef>
              <c:f>Hoja1!$D$2:$D$5</c:f>
              <c:numCache>
                <c:formatCode>General</c:formatCode>
                <c:ptCount val="4"/>
              </c:numCache>
            </c:numRef>
          </c:val>
        </c:ser>
        <c:dLbls/>
        <c:axId val="108195840"/>
        <c:axId val="108197376"/>
      </c:barChart>
      <c:catAx>
        <c:axId val="108195840"/>
        <c:scaling>
          <c:orientation val="minMax"/>
        </c:scaling>
        <c:axPos val="b"/>
        <c:numFmt formatCode="General" sourceLinked="1"/>
        <c:majorTickMark val="none"/>
        <c:tickLblPos val="nextTo"/>
        <c:txPr>
          <a:bodyPr/>
          <a:lstStyle/>
          <a:p>
            <a:pPr>
              <a:defRPr lang="es-ES"/>
            </a:pPr>
            <a:endParaRPr lang="es-EC"/>
          </a:p>
        </c:txPr>
        <c:crossAx val="108197376"/>
        <c:crosses val="autoZero"/>
        <c:auto val="1"/>
        <c:lblAlgn val="ctr"/>
        <c:lblOffset val="100"/>
      </c:catAx>
      <c:valAx>
        <c:axId val="108197376"/>
        <c:scaling>
          <c:orientation val="minMax"/>
        </c:scaling>
        <c:axPos val="l"/>
        <c:majorGridlines/>
        <c:numFmt formatCode="0%" sourceLinked="1"/>
        <c:majorTickMark val="none"/>
        <c:tickLblPos val="nextTo"/>
        <c:txPr>
          <a:bodyPr/>
          <a:lstStyle/>
          <a:p>
            <a:pPr>
              <a:defRPr lang="es-ES"/>
            </a:pPr>
            <a:endParaRPr lang="es-EC"/>
          </a:p>
        </c:txPr>
        <c:crossAx val="108195840"/>
        <c:crosses val="autoZero"/>
        <c:crossBetween val="between"/>
      </c:valAx>
    </c:plotArea>
    <c:legend>
      <c:legendPos val="r"/>
      <c:legendEntry>
        <c:idx val="2"/>
        <c:delete val="1"/>
      </c:legendEntry>
      <c:layout/>
    </c:legend>
    <c:plotVisOnly val="1"/>
    <c:dispBlanksAs val="gap"/>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s-EC"/>
  <c:style val="18"/>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s-EC" sz="1200" b="1">
                <a:latin typeface="Arial" pitchFamily="34" charset="0"/>
                <a:cs typeface="Arial" pitchFamily="34" charset="0"/>
              </a:rPr>
              <a:t>¿Dibujan</a:t>
            </a:r>
            <a:r>
              <a:rPr lang="es-EC" sz="1200" b="1" baseline="0">
                <a:latin typeface="Arial" pitchFamily="34" charset="0"/>
                <a:cs typeface="Arial" pitchFamily="34" charset="0"/>
              </a:rPr>
              <a:t> con detalles</a:t>
            </a:r>
            <a:r>
              <a:rPr lang="es-EC" sz="1200" b="1">
                <a:latin typeface="Arial" pitchFamily="34" charset="0"/>
                <a:cs typeface="Arial" pitchFamily="34" charset="0"/>
              </a:rPr>
              <a:t>?</a:t>
            </a:r>
            <a:endParaRPr lang="es-EC" sz="1200">
              <a:latin typeface="Arial" pitchFamily="34" charset="0"/>
              <a:cs typeface="Arial"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endParaRPr lang="es-EC"/>
          </a:p>
        </c:rich>
      </c:tx>
      <c:layout/>
    </c:title>
    <c:plotArea>
      <c:layout/>
      <c:barChart>
        <c:barDir val="col"/>
        <c:grouping val="clustered"/>
        <c:ser>
          <c:idx val="0"/>
          <c:order val="0"/>
          <c:tx>
            <c:strRef>
              <c:f>Hoja1!$B$1</c:f>
              <c:strCache>
                <c:ptCount val="1"/>
                <c:pt idx="0">
                  <c:v>Logrado</c:v>
                </c:pt>
              </c:strCache>
            </c:strRef>
          </c:tx>
          <c:cat>
            <c:numRef>
              <c:f>Hoja1!$A$2:$A$5</c:f>
              <c:numCache>
                <c:formatCode>General</c:formatCode>
                <c:ptCount val="4"/>
              </c:numCache>
            </c:numRef>
          </c:cat>
          <c:val>
            <c:numRef>
              <c:f>Hoja1!$B$2:$B$5</c:f>
              <c:numCache>
                <c:formatCode>General</c:formatCode>
                <c:ptCount val="4"/>
                <c:pt idx="0" formatCode="0%">
                  <c:v>0.2</c:v>
                </c:pt>
                <c:pt idx="1">
                  <c:v>0</c:v>
                </c:pt>
              </c:numCache>
            </c:numRef>
          </c:val>
        </c:ser>
        <c:ser>
          <c:idx val="1"/>
          <c:order val="1"/>
          <c:tx>
            <c:strRef>
              <c:f>Hoja1!$C$1</c:f>
              <c:strCache>
                <c:ptCount val="1"/>
                <c:pt idx="0">
                  <c:v>No logrado</c:v>
                </c:pt>
              </c:strCache>
            </c:strRef>
          </c:tx>
          <c:cat>
            <c:numRef>
              <c:f>Hoja1!$A$2:$A$5</c:f>
              <c:numCache>
                <c:formatCode>General</c:formatCode>
                <c:ptCount val="4"/>
              </c:numCache>
            </c:numRef>
          </c:cat>
          <c:val>
            <c:numRef>
              <c:f>Hoja1!$C$2:$C$5</c:f>
              <c:numCache>
                <c:formatCode>General</c:formatCode>
                <c:ptCount val="4"/>
                <c:pt idx="0" formatCode="0%">
                  <c:v>0.8</c:v>
                </c:pt>
                <c:pt idx="1">
                  <c:v>0</c:v>
                </c:pt>
              </c:numCache>
            </c:numRef>
          </c:val>
        </c:ser>
        <c:ser>
          <c:idx val="2"/>
          <c:order val="2"/>
          <c:tx>
            <c:strRef>
              <c:f>Hoja1!$D$1</c:f>
              <c:strCache>
                <c:ptCount val="1"/>
                <c:pt idx="0">
                  <c:v>Columna1</c:v>
                </c:pt>
              </c:strCache>
            </c:strRef>
          </c:tx>
          <c:cat>
            <c:numRef>
              <c:f>Hoja1!$A$2:$A$5</c:f>
              <c:numCache>
                <c:formatCode>General</c:formatCode>
                <c:ptCount val="4"/>
              </c:numCache>
            </c:numRef>
          </c:cat>
          <c:val>
            <c:numRef>
              <c:f>Hoja1!$D$2:$D$5</c:f>
              <c:numCache>
                <c:formatCode>General</c:formatCode>
                <c:ptCount val="4"/>
              </c:numCache>
            </c:numRef>
          </c:val>
        </c:ser>
        <c:dLbls/>
        <c:axId val="108258432"/>
        <c:axId val="108259968"/>
      </c:barChart>
      <c:catAx>
        <c:axId val="108258432"/>
        <c:scaling>
          <c:orientation val="minMax"/>
        </c:scaling>
        <c:axPos val="b"/>
        <c:numFmt formatCode="General" sourceLinked="1"/>
        <c:majorTickMark val="none"/>
        <c:tickLblPos val="nextTo"/>
        <c:txPr>
          <a:bodyPr/>
          <a:lstStyle/>
          <a:p>
            <a:pPr>
              <a:defRPr lang="es-ES"/>
            </a:pPr>
            <a:endParaRPr lang="es-EC"/>
          </a:p>
        </c:txPr>
        <c:crossAx val="108259968"/>
        <c:crosses val="autoZero"/>
        <c:auto val="1"/>
        <c:lblAlgn val="ctr"/>
        <c:lblOffset val="100"/>
      </c:catAx>
      <c:valAx>
        <c:axId val="108259968"/>
        <c:scaling>
          <c:orientation val="minMax"/>
        </c:scaling>
        <c:axPos val="l"/>
        <c:majorGridlines/>
        <c:numFmt formatCode="0%" sourceLinked="1"/>
        <c:majorTickMark val="none"/>
        <c:tickLblPos val="nextTo"/>
        <c:txPr>
          <a:bodyPr/>
          <a:lstStyle/>
          <a:p>
            <a:pPr>
              <a:defRPr lang="es-ES"/>
            </a:pPr>
            <a:endParaRPr lang="es-EC"/>
          </a:p>
        </c:txPr>
        <c:crossAx val="108258432"/>
        <c:crosses val="autoZero"/>
        <c:crossBetween val="between"/>
      </c:valAx>
    </c:plotArea>
    <c:legend>
      <c:legendPos val="r"/>
      <c:legendEntry>
        <c:idx val="2"/>
        <c:delete val="1"/>
      </c:legendEntry>
      <c:layout/>
    </c:legend>
    <c:plotVisOnly val="1"/>
    <c:dispBlanksAs val="gap"/>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es-EC"/>
  <c:style val="18"/>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s-EC" sz="1000" b="1">
                <a:latin typeface="Arial" pitchFamily="34" charset="0"/>
                <a:cs typeface="Arial" pitchFamily="34" charset="0"/>
              </a:rPr>
              <a:t>Rango</a:t>
            </a:r>
            <a:r>
              <a:rPr lang="es-EC" sz="1000" b="1" baseline="0">
                <a:latin typeface="Arial" pitchFamily="34" charset="0"/>
                <a:cs typeface="Arial" pitchFamily="34" charset="0"/>
              </a:rPr>
              <a:t> de edad</a:t>
            </a:r>
            <a:endParaRPr lang="es-EC" sz="1000">
              <a:latin typeface="Arial" pitchFamily="34" charset="0"/>
              <a:cs typeface="Arial"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endParaRPr lang="es-EC"/>
          </a:p>
        </c:rich>
      </c:tx>
      <c:layout/>
    </c:title>
    <c:plotArea>
      <c:layout/>
      <c:barChart>
        <c:barDir val="col"/>
        <c:grouping val="clustered"/>
        <c:ser>
          <c:idx val="0"/>
          <c:order val="0"/>
          <c:tx>
            <c:strRef>
              <c:f>Hoja1!$B$1</c:f>
              <c:strCache>
                <c:ptCount val="1"/>
                <c:pt idx="0">
                  <c:v>Menor de 25</c:v>
                </c:pt>
              </c:strCache>
            </c:strRef>
          </c:tx>
          <c:cat>
            <c:numRef>
              <c:f>Hoja1!$A$2:$A$5</c:f>
              <c:numCache>
                <c:formatCode>General</c:formatCode>
                <c:ptCount val="4"/>
              </c:numCache>
            </c:numRef>
          </c:cat>
          <c:val>
            <c:numRef>
              <c:f>Hoja1!$B$2:$B$5</c:f>
              <c:numCache>
                <c:formatCode>General</c:formatCode>
                <c:ptCount val="4"/>
                <c:pt idx="0" formatCode="0%">
                  <c:v>0.5</c:v>
                </c:pt>
                <c:pt idx="1">
                  <c:v>0</c:v>
                </c:pt>
              </c:numCache>
            </c:numRef>
          </c:val>
        </c:ser>
        <c:ser>
          <c:idx val="1"/>
          <c:order val="1"/>
          <c:tx>
            <c:strRef>
              <c:f>Hoja1!$C$1</c:f>
              <c:strCache>
                <c:ptCount val="1"/>
                <c:pt idx="0">
                  <c:v>De 26 a 30</c:v>
                </c:pt>
              </c:strCache>
            </c:strRef>
          </c:tx>
          <c:cat>
            <c:numRef>
              <c:f>Hoja1!$A$2:$A$5</c:f>
              <c:numCache>
                <c:formatCode>General</c:formatCode>
                <c:ptCount val="4"/>
              </c:numCache>
            </c:numRef>
          </c:cat>
          <c:val>
            <c:numRef>
              <c:f>Hoja1!$C$2:$C$5</c:f>
              <c:numCache>
                <c:formatCode>General</c:formatCode>
                <c:ptCount val="4"/>
                <c:pt idx="0" formatCode="0%">
                  <c:v>0.5</c:v>
                </c:pt>
                <c:pt idx="1">
                  <c:v>0</c:v>
                </c:pt>
              </c:numCache>
            </c:numRef>
          </c:val>
        </c:ser>
        <c:ser>
          <c:idx val="2"/>
          <c:order val="2"/>
          <c:tx>
            <c:strRef>
              <c:f>Hoja1!$D$1</c:f>
              <c:strCache>
                <c:ptCount val="1"/>
                <c:pt idx="0">
                  <c:v>De 31 a 35</c:v>
                </c:pt>
              </c:strCache>
            </c:strRef>
          </c:tx>
          <c:cat>
            <c:numRef>
              <c:f>Hoja1!$A$2:$A$5</c:f>
              <c:numCache>
                <c:formatCode>General</c:formatCode>
                <c:ptCount val="4"/>
              </c:numCache>
            </c:numRef>
          </c:cat>
          <c:val>
            <c:numRef>
              <c:f>Hoja1!$D$2:$D$5</c:f>
              <c:numCache>
                <c:formatCode>General</c:formatCode>
                <c:ptCount val="4"/>
                <c:pt idx="0">
                  <c:v>0</c:v>
                </c:pt>
              </c:numCache>
            </c:numRef>
          </c:val>
        </c:ser>
        <c:ser>
          <c:idx val="3"/>
          <c:order val="3"/>
          <c:tx>
            <c:strRef>
              <c:f>Hoja1!$E$1</c:f>
              <c:strCache>
                <c:ptCount val="1"/>
                <c:pt idx="0">
                  <c:v>De 36 a 40</c:v>
                </c:pt>
              </c:strCache>
            </c:strRef>
          </c:tx>
          <c:cat>
            <c:numRef>
              <c:f>Hoja1!$A$2:$A$5</c:f>
              <c:numCache>
                <c:formatCode>General</c:formatCode>
                <c:ptCount val="4"/>
              </c:numCache>
            </c:numRef>
          </c:cat>
          <c:val>
            <c:numRef>
              <c:f>Hoja1!$E$2:$E$5</c:f>
              <c:numCache>
                <c:formatCode>General</c:formatCode>
                <c:ptCount val="4"/>
                <c:pt idx="0">
                  <c:v>0</c:v>
                </c:pt>
              </c:numCache>
            </c:numRef>
          </c:val>
        </c:ser>
        <c:ser>
          <c:idx val="4"/>
          <c:order val="4"/>
          <c:tx>
            <c:strRef>
              <c:f>Hoja1!$F$1</c:f>
              <c:strCache>
                <c:ptCount val="1"/>
                <c:pt idx="0">
                  <c:v>Más de 41</c:v>
                </c:pt>
              </c:strCache>
            </c:strRef>
          </c:tx>
          <c:cat>
            <c:numRef>
              <c:f>Hoja1!$A$2:$A$5</c:f>
              <c:numCache>
                <c:formatCode>General</c:formatCode>
                <c:ptCount val="4"/>
              </c:numCache>
            </c:numRef>
          </c:cat>
          <c:val>
            <c:numRef>
              <c:f>Hoja1!$F$2:$F$5</c:f>
              <c:numCache>
                <c:formatCode>General</c:formatCode>
                <c:ptCount val="4"/>
                <c:pt idx="0">
                  <c:v>0</c:v>
                </c:pt>
              </c:numCache>
            </c:numRef>
          </c:val>
        </c:ser>
        <c:ser>
          <c:idx val="5"/>
          <c:order val="5"/>
          <c:tx>
            <c:strRef>
              <c:f>Hoja1!$G$1</c:f>
              <c:strCache>
                <c:ptCount val="1"/>
                <c:pt idx="0">
                  <c:v>De 31 a 38</c:v>
                </c:pt>
              </c:strCache>
            </c:strRef>
          </c:tx>
          <c:cat>
            <c:numRef>
              <c:f>Hoja1!$A$2:$A$5</c:f>
              <c:numCache>
                <c:formatCode>General</c:formatCode>
                <c:ptCount val="4"/>
              </c:numCache>
            </c:numRef>
          </c:cat>
          <c:val>
            <c:numRef>
              <c:f>Hoja1!$G$2:$G$5</c:f>
              <c:numCache>
                <c:formatCode>General</c:formatCode>
                <c:ptCount val="4"/>
              </c:numCache>
            </c:numRef>
          </c:val>
        </c:ser>
        <c:ser>
          <c:idx val="6"/>
          <c:order val="6"/>
          <c:tx>
            <c:strRef>
              <c:f>Hoja1!$H$1</c:f>
              <c:strCache>
                <c:ptCount val="1"/>
                <c:pt idx="0">
                  <c:v>De 31 a 39</c:v>
                </c:pt>
              </c:strCache>
            </c:strRef>
          </c:tx>
          <c:cat>
            <c:numRef>
              <c:f>Hoja1!$A$2:$A$5</c:f>
              <c:numCache>
                <c:formatCode>General</c:formatCode>
                <c:ptCount val="4"/>
              </c:numCache>
            </c:numRef>
          </c:cat>
          <c:val>
            <c:numRef>
              <c:f>Hoja1!$H$2:$H$5</c:f>
              <c:numCache>
                <c:formatCode>General</c:formatCode>
                <c:ptCount val="4"/>
              </c:numCache>
            </c:numRef>
          </c:val>
        </c:ser>
        <c:ser>
          <c:idx val="7"/>
          <c:order val="7"/>
          <c:tx>
            <c:strRef>
              <c:f>Hoja1!$I$1</c:f>
              <c:strCache>
                <c:ptCount val="1"/>
                <c:pt idx="0">
                  <c:v>De 31 a 40</c:v>
                </c:pt>
              </c:strCache>
            </c:strRef>
          </c:tx>
          <c:cat>
            <c:numRef>
              <c:f>Hoja1!$A$2:$A$5</c:f>
              <c:numCache>
                <c:formatCode>General</c:formatCode>
                <c:ptCount val="4"/>
              </c:numCache>
            </c:numRef>
          </c:cat>
          <c:val>
            <c:numRef>
              <c:f>Hoja1!$I$2:$I$5</c:f>
              <c:numCache>
                <c:formatCode>General</c:formatCode>
                <c:ptCount val="4"/>
              </c:numCache>
            </c:numRef>
          </c:val>
        </c:ser>
        <c:dLbls/>
        <c:axId val="115990912"/>
        <c:axId val="115992448"/>
      </c:barChart>
      <c:catAx>
        <c:axId val="115990912"/>
        <c:scaling>
          <c:orientation val="minMax"/>
        </c:scaling>
        <c:axPos val="b"/>
        <c:numFmt formatCode="General" sourceLinked="1"/>
        <c:majorTickMark val="none"/>
        <c:tickLblPos val="nextTo"/>
        <c:txPr>
          <a:bodyPr/>
          <a:lstStyle/>
          <a:p>
            <a:pPr>
              <a:defRPr lang="es-ES"/>
            </a:pPr>
            <a:endParaRPr lang="es-EC"/>
          </a:p>
        </c:txPr>
        <c:crossAx val="115992448"/>
        <c:crosses val="autoZero"/>
        <c:auto val="1"/>
        <c:lblAlgn val="ctr"/>
        <c:lblOffset val="100"/>
      </c:catAx>
      <c:valAx>
        <c:axId val="115992448"/>
        <c:scaling>
          <c:orientation val="minMax"/>
        </c:scaling>
        <c:axPos val="l"/>
        <c:majorGridlines/>
        <c:numFmt formatCode="0%" sourceLinked="1"/>
        <c:majorTickMark val="none"/>
        <c:tickLblPos val="nextTo"/>
        <c:txPr>
          <a:bodyPr/>
          <a:lstStyle/>
          <a:p>
            <a:pPr>
              <a:defRPr lang="es-ES"/>
            </a:pPr>
            <a:endParaRPr lang="es-EC"/>
          </a:p>
        </c:txPr>
        <c:crossAx val="115990912"/>
        <c:crosses val="autoZero"/>
        <c:crossBetween val="between"/>
      </c:valAx>
    </c:plotArea>
    <c:legend>
      <c:legendPos val="r"/>
      <c:legendEntry>
        <c:idx val="2"/>
        <c:delete val="1"/>
      </c:legendEntry>
      <c:layout/>
    </c:legend>
    <c:plotVisOnly val="1"/>
    <c:dispBlanksAs val="gap"/>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es-EC"/>
  <c:chart>
    <c:title>
      <c:tx>
        <c:rich>
          <a:bodyPr/>
          <a:lstStyle/>
          <a:p>
            <a:pPr>
              <a:defRPr lang="es-ES"/>
            </a:pPr>
            <a:r>
              <a:rPr lang="en-US" sz="1200">
                <a:latin typeface="Arial" pitchFamily="34" charset="0"/>
                <a:cs typeface="Arial" pitchFamily="34" charset="0"/>
              </a:rPr>
              <a:t>Disponen de espacios apropiados para la realización de actividades</a:t>
            </a:r>
            <a:r>
              <a:rPr lang="en-US" sz="1200" baseline="0">
                <a:latin typeface="Arial" pitchFamily="34" charset="0"/>
                <a:cs typeface="Arial" pitchFamily="34" charset="0"/>
              </a:rPr>
              <a:t> motoras finas </a:t>
            </a:r>
            <a:endParaRPr lang="en-US" sz="1200">
              <a:latin typeface="Arial" pitchFamily="34" charset="0"/>
              <a:cs typeface="Arial" pitchFamily="34" charset="0"/>
            </a:endParaRPr>
          </a:p>
        </c:rich>
      </c:tx>
      <c:layout/>
    </c:title>
    <c:plotArea>
      <c:layout/>
      <c:barChart>
        <c:barDir val="col"/>
        <c:grouping val="clustered"/>
        <c:ser>
          <c:idx val="0"/>
          <c:order val="0"/>
          <c:tx>
            <c:strRef>
              <c:f>Hoja1!$B$1</c:f>
              <c:strCache>
                <c:ptCount val="1"/>
                <c:pt idx="0">
                  <c:v>Nunca</c:v>
                </c:pt>
              </c:strCache>
            </c:strRef>
          </c:tx>
          <c:dLbls>
            <c:dLbl>
              <c:idx val="0"/>
              <c:delete val="1"/>
              <c:extLst>
                <c:ext xmlns:c15="http://schemas.microsoft.com/office/drawing/2012/chart" uri="{CE6537A1-D6FC-4f65-9D91-7224C49458BB}"/>
              </c:extLst>
            </c:dLbl>
            <c:dLbl>
              <c:idx val="2"/>
              <c:delete val="1"/>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spPr>
              <a:noFill/>
              <a:ln>
                <a:noFill/>
              </a:ln>
              <a:effectLst/>
            </c:spPr>
            <c:txPr>
              <a:bodyPr/>
              <a:lstStyle/>
              <a:p>
                <a:pPr>
                  <a:defRPr lang="es-ES"/>
                </a:pPr>
                <a:endParaRPr lang="es-EC"/>
              </a:p>
            </c:txPr>
            <c:showVal val="1"/>
            <c:extLst>
              <c:ext xmlns:c15="http://schemas.microsoft.com/office/drawing/2012/chart" uri="{CE6537A1-D6FC-4f65-9D91-7224C49458BB}"/>
            </c:extLst>
          </c:dLbls>
          <c:cat>
            <c:numRef>
              <c:f>Hoja1!$A$2:$A$6</c:f>
              <c:numCache>
                <c:formatCode>General</c:formatCode>
                <c:ptCount val="5"/>
              </c:numCache>
            </c:numRef>
          </c:cat>
          <c:val>
            <c:numRef>
              <c:f>Hoja1!$B$2:$B$6</c:f>
              <c:numCache>
                <c:formatCode>General</c:formatCode>
                <c:ptCount val="5"/>
                <c:pt idx="0" formatCode="0%">
                  <c:v>0</c:v>
                </c:pt>
                <c:pt idx="2">
                  <c:v>0</c:v>
                </c:pt>
              </c:numCache>
            </c:numRef>
          </c:val>
        </c:ser>
        <c:ser>
          <c:idx val="1"/>
          <c:order val="1"/>
          <c:tx>
            <c:strRef>
              <c:f>Hoja1!$C$1</c:f>
              <c:strCache>
                <c:ptCount val="1"/>
                <c:pt idx="0">
                  <c:v>Algunas veces</c:v>
                </c:pt>
              </c:strCache>
            </c:strRef>
          </c:tx>
          <c:cat>
            <c:numRef>
              <c:f>Hoja1!$A$2:$A$6</c:f>
              <c:numCache>
                <c:formatCode>General</c:formatCode>
                <c:ptCount val="5"/>
              </c:numCache>
            </c:numRef>
          </c:cat>
          <c:val>
            <c:numRef>
              <c:f>Hoja1!$C$2:$C$6</c:f>
              <c:numCache>
                <c:formatCode>General</c:formatCode>
                <c:ptCount val="5"/>
                <c:pt idx="0" formatCode="0%">
                  <c:v>1</c:v>
                </c:pt>
              </c:numCache>
            </c:numRef>
          </c:val>
        </c:ser>
        <c:ser>
          <c:idx val="2"/>
          <c:order val="2"/>
          <c:tx>
            <c:strRef>
              <c:f>Hoja1!$D$1</c:f>
              <c:strCache>
                <c:ptCount val="1"/>
                <c:pt idx="0">
                  <c:v>Siempre</c:v>
                </c:pt>
              </c:strCache>
            </c:strRef>
          </c:tx>
          <c:cat>
            <c:numRef>
              <c:f>Hoja1!$A$2:$A$6</c:f>
              <c:numCache>
                <c:formatCode>General</c:formatCode>
                <c:ptCount val="5"/>
              </c:numCache>
            </c:numRef>
          </c:cat>
          <c:val>
            <c:numRef>
              <c:f>Hoja1!$D$2:$D$6</c:f>
              <c:numCache>
                <c:formatCode>General</c:formatCode>
                <c:ptCount val="5"/>
                <c:pt idx="0" formatCode="0%">
                  <c:v>0</c:v>
                </c:pt>
              </c:numCache>
            </c:numRef>
          </c:val>
        </c:ser>
        <c:dLbls/>
        <c:gapWidth val="100"/>
        <c:axId val="116024832"/>
        <c:axId val="116026368"/>
      </c:barChart>
      <c:catAx>
        <c:axId val="116024832"/>
        <c:scaling>
          <c:orientation val="minMax"/>
        </c:scaling>
        <c:axPos val="b"/>
        <c:numFmt formatCode="General" sourceLinked="1"/>
        <c:tickLblPos val="nextTo"/>
        <c:crossAx val="116026368"/>
        <c:crosses val="autoZero"/>
        <c:auto val="1"/>
        <c:lblAlgn val="ctr"/>
        <c:lblOffset val="100"/>
      </c:catAx>
      <c:valAx>
        <c:axId val="116026368"/>
        <c:scaling>
          <c:orientation val="minMax"/>
        </c:scaling>
        <c:axPos val="l"/>
        <c:majorGridlines/>
        <c:numFmt formatCode="0%" sourceLinked="1"/>
        <c:tickLblPos val="nextTo"/>
        <c:crossAx val="116024832"/>
        <c:crosses val="autoZero"/>
        <c:crossBetween val="between"/>
      </c:valAx>
    </c:plotArea>
    <c:legend>
      <c:legendPos val="r"/>
      <c:layout/>
      <c:txPr>
        <a:bodyPr/>
        <a:lstStyle/>
        <a:p>
          <a:pPr>
            <a:defRPr lang="es-ES"/>
          </a:pPr>
          <a:endParaRPr lang="es-EC"/>
        </a:p>
      </c:txPr>
    </c:legend>
    <c:plotVisOnly val="1"/>
    <c:dispBlanksAs val="zero"/>
  </c:chart>
  <c:externalData r:id="rId2"/>
</c:chartSpace>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788521-DB3D-467C-B654-B1D5B900D463}"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s-EC"/>
        </a:p>
      </dgm:t>
    </dgm:pt>
    <dgm:pt modelId="{9A4630E8-F82E-42F4-A811-B2EC374895E7}">
      <dgm:prSet phldrT="[Texto]" custT="1"/>
      <dgm:spPr/>
      <dgm:t>
        <a:bodyPr/>
        <a:lstStyle/>
        <a:p>
          <a:r>
            <a:rPr lang="es-EC" sz="3000" dirty="0" smtClean="0">
              <a:solidFill>
                <a:schemeClr val="tx1"/>
              </a:solidFill>
              <a:latin typeface="Arial" pitchFamily="34" charset="0"/>
              <a:cs typeface="Arial" pitchFamily="34" charset="0"/>
            </a:rPr>
            <a:t>Acciones planificadas.</a:t>
          </a:r>
          <a:endParaRPr lang="es-EC" sz="3000" dirty="0"/>
        </a:p>
      </dgm:t>
    </dgm:pt>
    <dgm:pt modelId="{BCAADDC5-5886-40E9-A2D1-E3ED0C3A958E}" type="parTrans" cxnId="{EDAADD4B-8F8E-4F49-A10F-4C5E411DFF68}">
      <dgm:prSet/>
      <dgm:spPr/>
      <dgm:t>
        <a:bodyPr/>
        <a:lstStyle/>
        <a:p>
          <a:endParaRPr lang="es-EC"/>
        </a:p>
      </dgm:t>
    </dgm:pt>
    <dgm:pt modelId="{52C40BB4-D06F-429F-BCB5-FC8E909CAC7E}" type="sibTrans" cxnId="{EDAADD4B-8F8E-4F49-A10F-4C5E411DFF68}">
      <dgm:prSet/>
      <dgm:spPr/>
      <dgm:t>
        <a:bodyPr/>
        <a:lstStyle/>
        <a:p>
          <a:endParaRPr lang="es-EC"/>
        </a:p>
      </dgm:t>
    </dgm:pt>
    <dgm:pt modelId="{DCADE3C9-B463-4291-9296-D3C5B81349BB}">
      <dgm:prSet phldrT="[Texto]" custT="1"/>
      <dgm:spPr/>
      <dgm:t>
        <a:bodyPr/>
        <a:lstStyle/>
        <a:p>
          <a:r>
            <a:rPr lang="es-EC" sz="3000" dirty="0" smtClean="0">
              <a:solidFill>
                <a:schemeClr val="tx1"/>
              </a:solidFill>
              <a:latin typeface="Arial" pitchFamily="34" charset="0"/>
              <a:cs typeface="Arial" pitchFamily="34" charset="0"/>
            </a:rPr>
            <a:t>Objetivos claros y precisos.</a:t>
          </a:r>
          <a:endParaRPr lang="es-EC" sz="3000" dirty="0"/>
        </a:p>
      </dgm:t>
    </dgm:pt>
    <dgm:pt modelId="{BCFCEB60-2B94-4C91-8AB1-86CB23BDF558}" type="parTrans" cxnId="{6FE1A7CA-A0A9-4F21-BD03-969AF97FC6A1}">
      <dgm:prSet/>
      <dgm:spPr/>
      <dgm:t>
        <a:bodyPr/>
        <a:lstStyle/>
        <a:p>
          <a:endParaRPr lang="es-EC"/>
        </a:p>
      </dgm:t>
    </dgm:pt>
    <dgm:pt modelId="{7ED00A32-A083-45FE-96DC-6956FC383F74}" type="sibTrans" cxnId="{6FE1A7CA-A0A9-4F21-BD03-969AF97FC6A1}">
      <dgm:prSet/>
      <dgm:spPr/>
      <dgm:t>
        <a:bodyPr/>
        <a:lstStyle/>
        <a:p>
          <a:endParaRPr lang="es-EC"/>
        </a:p>
      </dgm:t>
    </dgm:pt>
    <dgm:pt modelId="{995C86E0-7254-45A3-BE15-ED8264FD3F1D}">
      <dgm:prSet phldrT="[Texto]" custT="1"/>
      <dgm:spPr/>
      <dgm:t>
        <a:bodyPr/>
        <a:lstStyle/>
        <a:p>
          <a:r>
            <a:rPr lang="es-EC" sz="3000" dirty="0" smtClean="0">
              <a:solidFill>
                <a:schemeClr val="tx1"/>
              </a:solidFill>
              <a:latin typeface="Arial" pitchFamily="34" charset="0"/>
              <a:cs typeface="Arial" pitchFamily="34" charset="0"/>
            </a:rPr>
            <a:t>Métodos, procedimientos y técnicas didácticas</a:t>
          </a:r>
          <a:endParaRPr lang="es-EC" sz="3000" dirty="0"/>
        </a:p>
      </dgm:t>
    </dgm:pt>
    <dgm:pt modelId="{6DE0FE6D-F79F-475D-93D9-BE90F101D5AF}" type="parTrans" cxnId="{7B11B111-63F3-4CD3-BB2E-66F7C7AE6FF0}">
      <dgm:prSet/>
      <dgm:spPr/>
      <dgm:t>
        <a:bodyPr/>
        <a:lstStyle/>
        <a:p>
          <a:endParaRPr lang="es-EC"/>
        </a:p>
      </dgm:t>
    </dgm:pt>
    <dgm:pt modelId="{2C13FD8D-496A-4814-AFE7-0E51EE401EB2}" type="sibTrans" cxnId="{7B11B111-63F3-4CD3-BB2E-66F7C7AE6FF0}">
      <dgm:prSet/>
      <dgm:spPr/>
      <dgm:t>
        <a:bodyPr/>
        <a:lstStyle/>
        <a:p>
          <a:endParaRPr lang="es-EC"/>
        </a:p>
      </dgm:t>
    </dgm:pt>
    <dgm:pt modelId="{E2728720-C8DB-466E-80E9-300A83988F44}" type="pres">
      <dgm:prSet presAssocID="{3F788521-DB3D-467C-B654-B1D5B900D463}" presName="Name0" presStyleCnt="0">
        <dgm:presLayoutVars>
          <dgm:dir/>
          <dgm:resizeHandles val="exact"/>
        </dgm:presLayoutVars>
      </dgm:prSet>
      <dgm:spPr/>
      <dgm:t>
        <a:bodyPr/>
        <a:lstStyle/>
        <a:p>
          <a:endParaRPr lang="es-EC"/>
        </a:p>
      </dgm:t>
    </dgm:pt>
    <dgm:pt modelId="{0A9F2799-74DA-4EA8-A421-8AC2C0F8640E}" type="pres">
      <dgm:prSet presAssocID="{9A4630E8-F82E-42F4-A811-B2EC374895E7}" presName="composite" presStyleCnt="0"/>
      <dgm:spPr/>
    </dgm:pt>
    <dgm:pt modelId="{1390CCAD-DB72-4072-BFEA-739480EE220A}" type="pres">
      <dgm:prSet presAssocID="{9A4630E8-F82E-42F4-A811-B2EC374895E7}" presName="rect1" presStyleLbl="trAlignAcc1" presStyleIdx="0" presStyleCnt="3" custScaleX="137137">
        <dgm:presLayoutVars>
          <dgm:bulletEnabled val="1"/>
        </dgm:presLayoutVars>
      </dgm:prSet>
      <dgm:spPr/>
      <dgm:t>
        <a:bodyPr/>
        <a:lstStyle/>
        <a:p>
          <a:endParaRPr lang="es-EC"/>
        </a:p>
      </dgm:t>
    </dgm:pt>
    <dgm:pt modelId="{28DCCCCB-861D-4008-A4A7-B66B8354A987}" type="pres">
      <dgm:prSet presAssocID="{9A4630E8-F82E-42F4-A811-B2EC374895E7}" presName="rect2" presStyleLbl="fgImgPlace1" presStyleIdx="0" presStyleCnt="3" custLinFactNeighborX="-82590" custLinFactNeighborY="9136"/>
      <dgm:spPr>
        <a:blipFill rotWithShape="1">
          <a:blip xmlns:r="http://schemas.openxmlformats.org/officeDocument/2006/relationships" r:embed="rId1"/>
          <a:stretch>
            <a:fillRect/>
          </a:stretch>
        </a:blipFill>
      </dgm:spPr>
    </dgm:pt>
    <dgm:pt modelId="{BA876C09-B17F-433E-BCF4-DEC424DAD89D}" type="pres">
      <dgm:prSet presAssocID="{52C40BB4-D06F-429F-BCB5-FC8E909CAC7E}" presName="sibTrans" presStyleCnt="0"/>
      <dgm:spPr/>
    </dgm:pt>
    <dgm:pt modelId="{14BEC6B2-8ECE-44BD-A460-5052DD89FCF8}" type="pres">
      <dgm:prSet presAssocID="{DCADE3C9-B463-4291-9296-D3C5B81349BB}" presName="composite" presStyleCnt="0"/>
      <dgm:spPr/>
    </dgm:pt>
    <dgm:pt modelId="{4EDD4A1B-FCEE-4B54-96DD-15B0C8BCDAA5}" type="pres">
      <dgm:prSet presAssocID="{DCADE3C9-B463-4291-9296-D3C5B81349BB}" presName="rect1" presStyleLbl="trAlignAcc1" presStyleIdx="1" presStyleCnt="3" custScaleX="145524">
        <dgm:presLayoutVars>
          <dgm:bulletEnabled val="1"/>
        </dgm:presLayoutVars>
      </dgm:prSet>
      <dgm:spPr/>
      <dgm:t>
        <a:bodyPr/>
        <a:lstStyle/>
        <a:p>
          <a:endParaRPr lang="es-EC"/>
        </a:p>
      </dgm:t>
    </dgm:pt>
    <dgm:pt modelId="{4736F3E9-7827-4E41-BE88-87267EFB6066}" type="pres">
      <dgm:prSet presAssocID="{DCADE3C9-B463-4291-9296-D3C5B81349BB}" presName="rect2" presStyleLbl="fgImgPlace1" presStyleIdx="1" presStyleCnt="3" custLinFactNeighborX="-99634" custLinFactNeighborY="12037"/>
      <dgm:spPr>
        <a:blipFill rotWithShape="1">
          <a:blip xmlns:r="http://schemas.openxmlformats.org/officeDocument/2006/relationships" r:embed="rId2"/>
          <a:stretch>
            <a:fillRect/>
          </a:stretch>
        </a:blipFill>
      </dgm:spPr>
      <dgm:t>
        <a:bodyPr/>
        <a:lstStyle/>
        <a:p>
          <a:endParaRPr lang="es-EC"/>
        </a:p>
      </dgm:t>
    </dgm:pt>
    <dgm:pt modelId="{1B0129ED-C877-4306-893C-61CE17092BBF}" type="pres">
      <dgm:prSet presAssocID="{7ED00A32-A083-45FE-96DC-6956FC383F74}" presName="sibTrans" presStyleCnt="0"/>
      <dgm:spPr/>
    </dgm:pt>
    <dgm:pt modelId="{AE735F6E-34C4-4A96-A386-A94B9ED491A1}" type="pres">
      <dgm:prSet presAssocID="{995C86E0-7254-45A3-BE15-ED8264FD3F1D}" presName="composite" presStyleCnt="0"/>
      <dgm:spPr/>
    </dgm:pt>
    <dgm:pt modelId="{FA8A24C4-452E-4427-9A7C-30F0FC85D8A8}" type="pres">
      <dgm:prSet presAssocID="{995C86E0-7254-45A3-BE15-ED8264FD3F1D}" presName="rect1" presStyleLbl="trAlignAcc1" presStyleIdx="2" presStyleCnt="3" custScaleX="149718">
        <dgm:presLayoutVars>
          <dgm:bulletEnabled val="1"/>
        </dgm:presLayoutVars>
      </dgm:prSet>
      <dgm:spPr/>
      <dgm:t>
        <a:bodyPr/>
        <a:lstStyle/>
        <a:p>
          <a:endParaRPr lang="es-EC"/>
        </a:p>
      </dgm:t>
    </dgm:pt>
    <dgm:pt modelId="{1D003F32-6F24-4C52-B5EA-56D1EB4235C7}" type="pres">
      <dgm:prSet presAssocID="{995C86E0-7254-45A3-BE15-ED8264FD3F1D}" presName="rect2" presStyleLbl="fgImgPlace1" presStyleIdx="2" presStyleCnt="3" custLinFactX="-11171" custLinFactNeighborX="-100000" custLinFactNeighborY="11801"/>
      <dgm:spPr>
        <a:blipFill rotWithShape="1">
          <a:blip xmlns:r="http://schemas.openxmlformats.org/officeDocument/2006/relationships" r:embed="rId3"/>
          <a:stretch>
            <a:fillRect/>
          </a:stretch>
        </a:blipFill>
      </dgm:spPr>
    </dgm:pt>
  </dgm:ptLst>
  <dgm:cxnLst>
    <dgm:cxn modelId="{3620EBAC-872C-4F7E-9D3D-E86AA48142DB}" type="presOf" srcId="{995C86E0-7254-45A3-BE15-ED8264FD3F1D}" destId="{FA8A24C4-452E-4427-9A7C-30F0FC85D8A8}" srcOrd="0" destOrd="0" presId="urn:microsoft.com/office/officeart/2008/layout/PictureStrips"/>
    <dgm:cxn modelId="{0BECC65E-8CF0-4515-AA10-12F58359B9DA}" type="presOf" srcId="{DCADE3C9-B463-4291-9296-D3C5B81349BB}" destId="{4EDD4A1B-FCEE-4B54-96DD-15B0C8BCDAA5}" srcOrd="0" destOrd="0" presId="urn:microsoft.com/office/officeart/2008/layout/PictureStrips"/>
    <dgm:cxn modelId="{2681E9F8-08E6-4FFE-888F-CA44FB4376FB}" type="presOf" srcId="{9A4630E8-F82E-42F4-A811-B2EC374895E7}" destId="{1390CCAD-DB72-4072-BFEA-739480EE220A}" srcOrd="0" destOrd="0" presId="urn:microsoft.com/office/officeart/2008/layout/PictureStrips"/>
    <dgm:cxn modelId="{EDAADD4B-8F8E-4F49-A10F-4C5E411DFF68}" srcId="{3F788521-DB3D-467C-B654-B1D5B900D463}" destId="{9A4630E8-F82E-42F4-A811-B2EC374895E7}" srcOrd="0" destOrd="0" parTransId="{BCAADDC5-5886-40E9-A2D1-E3ED0C3A958E}" sibTransId="{52C40BB4-D06F-429F-BCB5-FC8E909CAC7E}"/>
    <dgm:cxn modelId="{7B11B111-63F3-4CD3-BB2E-66F7C7AE6FF0}" srcId="{3F788521-DB3D-467C-B654-B1D5B900D463}" destId="{995C86E0-7254-45A3-BE15-ED8264FD3F1D}" srcOrd="2" destOrd="0" parTransId="{6DE0FE6D-F79F-475D-93D9-BE90F101D5AF}" sibTransId="{2C13FD8D-496A-4814-AFE7-0E51EE401EB2}"/>
    <dgm:cxn modelId="{E3C299F3-B121-49BE-82D9-31280A882289}" type="presOf" srcId="{3F788521-DB3D-467C-B654-B1D5B900D463}" destId="{E2728720-C8DB-466E-80E9-300A83988F44}" srcOrd="0" destOrd="0" presId="urn:microsoft.com/office/officeart/2008/layout/PictureStrips"/>
    <dgm:cxn modelId="{6FE1A7CA-A0A9-4F21-BD03-969AF97FC6A1}" srcId="{3F788521-DB3D-467C-B654-B1D5B900D463}" destId="{DCADE3C9-B463-4291-9296-D3C5B81349BB}" srcOrd="1" destOrd="0" parTransId="{BCFCEB60-2B94-4C91-8AB1-86CB23BDF558}" sibTransId="{7ED00A32-A083-45FE-96DC-6956FC383F74}"/>
    <dgm:cxn modelId="{D8E24567-6658-41A6-A4D1-F578C6B2BF27}" type="presParOf" srcId="{E2728720-C8DB-466E-80E9-300A83988F44}" destId="{0A9F2799-74DA-4EA8-A421-8AC2C0F8640E}" srcOrd="0" destOrd="0" presId="urn:microsoft.com/office/officeart/2008/layout/PictureStrips"/>
    <dgm:cxn modelId="{30CE8A50-1A0D-4F0E-AEB0-F2FBA60AA42F}" type="presParOf" srcId="{0A9F2799-74DA-4EA8-A421-8AC2C0F8640E}" destId="{1390CCAD-DB72-4072-BFEA-739480EE220A}" srcOrd="0" destOrd="0" presId="urn:microsoft.com/office/officeart/2008/layout/PictureStrips"/>
    <dgm:cxn modelId="{65B4A373-45F9-4260-80BA-F53E280F9B8B}" type="presParOf" srcId="{0A9F2799-74DA-4EA8-A421-8AC2C0F8640E}" destId="{28DCCCCB-861D-4008-A4A7-B66B8354A987}" srcOrd="1" destOrd="0" presId="urn:microsoft.com/office/officeart/2008/layout/PictureStrips"/>
    <dgm:cxn modelId="{F5F57F88-2658-4BD1-AA06-3B43E7F42A05}" type="presParOf" srcId="{E2728720-C8DB-466E-80E9-300A83988F44}" destId="{BA876C09-B17F-433E-BCF4-DEC424DAD89D}" srcOrd="1" destOrd="0" presId="urn:microsoft.com/office/officeart/2008/layout/PictureStrips"/>
    <dgm:cxn modelId="{50445023-B49B-45D8-8B5D-1EE6C5D55C8B}" type="presParOf" srcId="{E2728720-C8DB-466E-80E9-300A83988F44}" destId="{14BEC6B2-8ECE-44BD-A460-5052DD89FCF8}" srcOrd="2" destOrd="0" presId="urn:microsoft.com/office/officeart/2008/layout/PictureStrips"/>
    <dgm:cxn modelId="{DB20B636-0334-4D55-90B5-BA8EAF8DE510}" type="presParOf" srcId="{14BEC6B2-8ECE-44BD-A460-5052DD89FCF8}" destId="{4EDD4A1B-FCEE-4B54-96DD-15B0C8BCDAA5}" srcOrd="0" destOrd="0" presId="urn:microsoft.com/office/officeart/2008/layout/PictureStrips"/>
    <dgm:cxn modelId="{C9079F08-CA13-4217-B955-E03F0A02C936}" type="presParOf" srcId="{14BEC6B2-8ECE-44BD-A460-5052DD89FCF8}" destId="{4736F3E9-7827-4E41-BE88-87267EFB6066}" srcOrd="1" destOrd="0" presId="urn:microsoft.com/office/officeart/2008/layout/PictureStrips"/>
    <dgm:cxn modelId="{6DD6D177-E54E-4F9A-B45E-EE1443002FE0}" type="presParOf" srcId="{E2728720-C8DB-466E-80E9-300A83988F44}" destId="{1B0129ED-C877-4306-893C-61CE17092BBF}" srcOrd="3" destOrd="0" presId="urn:microsoft.com/office/officeart/2008/layout/PictureStrips"/>
    <dgm:cxn modelId="{9D5BF11E-BFD2-4294-BA9C-19F12EA9B86E}" type="presParOf" srcId="{E2728720-C8DB-466E-80E9-300A83988F44}" destId="{AE735F6E-34C4-4A96-A386-A94B9ED491A1}" srcOrd="4" destOrd="0" presId="urn:microsoft.com/office/officeart/2008/layout/PictureStrips"/>
    <dgm:cxn modelId="{5601E0FB-2E11-48BF-AECF-106545609396}" type="presParOf" srcId="{AE735F6E-34C4-4A96-A386-A94B9ED491A1}" destId="{FA8A24C4-452E-4427-9A7C-30F0FC85D8A8}" srcOrd="0" destOrd="0" presId="urn:microsoft.com/office/officeart/2008/layout/PictureStrips"/>
    <dgm:cxn modelId="{542FA3D5-EDA1-49BB-A3BD-B399D933BF55}" type="presParOf" srcId="{AE735F6E-34C4-4A96-A386-A94B9ED491A1}" destId="{1D003F32-6F24-4C52-B5EA-56D1EB4235C7}" srcOrd="1" destOrd="0" presId="urn:microsoft.com/office/officeart/2008/layout/PictureStrips"/>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BB54E5-8100-4553-A058-774F0EA7AE94}"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es-EC"/>
        </a:p>
      </dgm:t>
    </dgm:pt>
    <dgm:pt modelId="{F9587F69-ABA6-4D21-A6FD-98D6D56DCE08}">
      <dgm:prSet phldrT="[Texto]" custT="1"/>
      <dgm:spPr/>
      <dgm:t>
        <a:bodyPr/>
        <a:lstStyle/>
        <a:p>
          <a:r>
            <a:rPr lang="es-EC" sz="3000" dirty="0" smtClean="0">
              <a:solidFill>
                <a:schemeClr val="accent3">
                  <a:lumMod val="50000"/>
                </a:schemeClr>
              </a:solidFill>
            </a:rPr>
            <a:t>Tipo de investigación</a:t>
          </a:r>
          <a:endParaRPr lang="es-EC" sz="3000" dirty="0"/>
        </a:p>
      </dgm:t>
    </dgm:pt>
    <dgm:pt modelId="{2481A4D4-B52F-491A-8842-F45B3EC3D8E9}" type="parTrans" cxnId="{3E06B425-250F-4B52-A727-1B1F38CF7BC5}">
      <dgm:prSet/>
      <dgm:spPr/>
      <dgm:t>
        <a:bodyPr/>
        <a:lstStyle/>
        <a:p>
          <a:endParaRPr lang="es-EC"/>
        </a:p>
      </dgm:t>
    </dgm:pt>
    <dgm:pt modelId="{7E28C52A-4380-41EF-8ABF-742B865ED850}" type="sibTrans" cxnId="{3E06B425-250F-4B52-A727-1B1F38CF7BC5}">
      <dgm:prSet/>
      <dgm:spPr/>
      <dgm:t>
        <a:bodyPr/>
        <a:lstStyle/>
        <a:p>
          <a:endParaRPr lang="es-EC"/>
        </a:p>
      </dgm:t>
    </dgm:pt>
    <dgm:pt modelId="{F3E78CF0-AB49-4B0F-B1F1-4AA903CF2699}">
      <dgm:prSet phldrT="[Texto]" custT="1"/>
      <dgm:spPr/>
      <dgm:t>
        <a:bodyPr/>
        <a:lstStyle/>
        <a:p>
          <a:r>
            <a:rPr lang="es-EC" sz="3000" dirty="0" smtClean="0">
              <a:solidFill>
                <a:schemeClr val="accent3">
                  <a:lumMod val="50000"/>
                </a:schemeClr>
              </a:solidFill>
            </a:rPr>
            <a:t>Campo-descriptiva </a:t>
          </a:r>
          <a:endParaRPr lang="es-EC" sz="3000" dirty="0"/>
        </a:p>
      </dgm:t>
    </dgm:pt>
    <dgm:pt modelId="{AA51ADAA-ADB7-42E5-A927-12DEB045AA9D}" type="parTrans" cxnId="{70A7F7BB-E4AC-4231-812B-08540D9F9A40}">
      <dgm:prSet/>
      <dgm:spPr/>
      <dgm:t>
        <a:bodyPr/>
        <a:lstStyle/>
        <a:p>
          <a:endParaRPr lang="es-EC"/>
        </a:p>
      </dgm:t>
    </dgm:pt>
    <dgm:pt modelId="{345B1D14-5138-4A60-887E-5D33FFCAC72D}" type="sibTrans" cxnId="{70A7F7BB-E4AC-4231-812B-08540D9F9A40}">
      <dgm:prSet/>
      <dgm:spPr/>
      <dgm:t>
        <a:bodyPr/>
        <a:lstStyle/>
        <a:p>
          <a:endParaRPr lang="es-EC"/>
        </a:p>
      </dgm:t>
    </dgm:pt>
    <dgm:pt modelId="{BCDF9A31-E1DE-4F86-A672-8DA0B4D1961F}">
      <dgm:prSet phldrT="[Texto]"/>
      <dgm:spPr/>
      <dgm:t>
        <a:bodyPr/>
        <a:lstStyle/>
        <a:p>
          <a:r>
            <a:rPr lang="es-EC" dirty="0" smtClean="0"/>
            <a:t>-</a:t>
          </a:r>
          <a:endParaRPr lang="es-EC" dirty="0"/>
        </a:p>
      </dgm:t>
    </dgm:pt>
    <dgm:pt modelId="{8C42B57C-447A-4346-A307-D026B8B474DC}" type="parTrans" cxnId="{5FC96728-EA9E-4304-88CD-88B7F5CD8BA5}">
      <dgm:prSet/>
      <dgm:spPr/>
      <dgm:t>
        <a:bodyPr/>
        <a:lstStyle/>
        <a:p>
          <a:endParaRPr lang="es-EC"/>
        </a:p>
      </dgm:t>
    </dgm:pt>
    <dgm:pt modelId="{377E3187-CB64-41C9-9B73-42B45E294CA3}" type="sibTrans" cxnId="{5FC96728-EA9E-4304-88CD-88B7F5CD8BA5}">
      <dgm:prSet/>
      <dgm:spPr/>
      <dgm:t>
        <a:bodyPr/>
        <a:lstStyle/>
        <a:p>
          <a:endParaRPr lang="es-EC"/>
        </a:p>
      </dgm:t>
    </dgm:pt>
    <dgm:pt modelId="{A888BB58-96E0-41EC-8256-738E50305D3C}">
      <dgm:prSet phldrT="[Texto]" custT="1"/>
      <dgm:spPr/>
      <dgm:t>
        <a:bodyPr/>
        <a:lstStyle/>
        <a:p>
          <a:r>
            <a:rPr lang="es-EC" sz="3000" dirty="0" smtClean="0">
              <a:solidFill>
                <a:schemeClr val="accent3">
                  <a:lumMod val="50000"/>
                </a:schemeClr>
              </a:solidFill>
            </a:rPr>
            <a:t>Bibliográfica.</a:t>
          </a:r>
          <a:endParaRPr lang="es-EC" sz="3000" dirty="0"/>
        </a:p>
      </dgm:t>
    </dgm:pt>
    <dgm:pt modelId="{5FF6F719-271D-42DE-94A0-13AB6BD233F0}" type="parTrans" cxnId="{39488AE3-F6E7-4D22-8609-95FA126FA375}">
      <dgm:prSet/>
      <dgm:spPr/>
      <dgm:t>
        <a:bodyPr/>
        <a:lstStyle/>
        <a:p>
          <a:endParaRPr lang="es-EC"/>
        </a:p>
      </dgm:t>
    </dgm:pt>
    <dgm:pt modelId="{85E333AE-E136-4BB9-8ED7-6215A0C0320F}" type="sibTrans" cxnId="{39488AE3-F6E7-4D22-8609-95FA126FA375}">
      <dgm:prSet/>
      <dgm:spPr/>
      <dgm:t>
        <a:bodyPr/>
        <a:lstStyle/>
        <a:p>
          <a:endParaRPr lang="es-EC"/>
        </a:p>
      </dgm:t>
    </dgm:pt>
    <dgm:pt modelId="{14E28E23-AC86-438F-AF99-A04EDD70BB6B}">
      <dgm:prSet phldrT="[Texto]"/>
      <dgm:spPr/>
      <dgm:t>
        <a:bodyPr/>
        <a:lstStyle/>
        <a:p>
          <a:r>
            <a:rPr lang="es-EC" dirty="0" smtClean="0"/>
            <a:t>-</a:t>
          </a:r>
          <a:endParaRPr lang="es-EC" dirty="0"/>
        </a:p>
      </dgm:t>
    </dgm:pt>
    <dgm:pt modelId="{1C70F41E-C3B8-4A2B-899E-F2E11A72B8BB}" type="sibTrans" cxnId="{6FB16CC0-CD67-481A-8179-EFEFBDB3D7C9}">
      <dgm:prSet/>
      <dgm:spPr/>
      <dgm:t>
        <a:bodyPr/>
        <a:lstStyle/>
        <a:p>
          <a:endParaRPr lang="es-EC"/>
        </a:p>
      </dgm:t>
    </dgm:pt>
    <dgm:pt modelId="{1527941B-BEDC-4B64-B7BD-0E9F09CD702F}" type="parTrans" cxnId="{6FB16CC0-CD67-481A-8179-EFEFBDB3D7C9}">
      <dgm:prSet/>
      <dgm:spPr/>
      <dgm:t>
        <a:bodyPr/>
        <a:lstStyle/>
        <a:p>
          <a:endParaRPr lang="es-EC"/>
        </a:p>
      </dgm:t>
    </dgm:pt>
    <dgm:pt modelId="{A598CF13-416D-4987-BEDD-4ECAE4C134E0}">
      <dgm:prSet phldrT="[Texto]"/>
      <dgm:spPr/>
      <dgm:t>
        <a:bodyPr/>
        <a:lstStyle/>
        <a:p>
          <a:r>
            <a:rPr lang="es-EC" dirty="0" smtClean="0"/>
            <a:t>-</a:t>
          </a:r>
          <a:endParaRPr lang="es-EC" dirty="0"/>
        </a:p>
      </dgm:t>
    </dgm:pt>
    <dgm:pt modelId="{42C824B9-09A3-4FC1-85B9-BC2AE79C7820}" type="sibTrans" cxnId="{677EE352-A959-4789-8F96-F827176A0ED0}">
      <dgm:prSet/>
      <dgm:spPr/>
      <dgm:t>
        <a:bodyPr/>
        <a:lstStyle/>
        <a:p>
          <a:endParaRPr lang="es-EC"/>
        </a:p>
      </dgm:t>
    </dgm:pt>
    <dgm:pt modelId="{5323D838-12BA-4A95-BEA1-C45555600A7B}" type="parTrans" cxnId="{677EE352-A959-4789-8F96-F827176A0ED0}">
      <dgm:prSet/>
      <dgm:spPr/>
      <dgm:t>
        <a:bodyPr/>
        <a:lstStyle/>
        <a:p>
          <a:endParaRPr lang="es-EC"/>
        </a:p>
      </dgm:t>
    </dgm:pt>
    <dgm:pt modelId="{8A0BB267-0A80-4DBD-ABA8-776A987923DC}" type="pres">
      <dgm:prSet presAssocID="{9FBB54E5-8100-4553-A058-774F0EA7AE94}" presName="Name0" presStyleCnt="0">
        <dgm:presLayoutVars>
          <dgm:chMax/>
          <dgm:chPref/>
          <dgm:dir/>
        </dgm:presLayoutVars>
      </dgm:prSet>
      <dgm:spPr/>
      <dgm:t>
        <a:bodyPr/>
        <a:lstStyle/>
        <a:p>
          <a:endParaRPr lang="es-EC"/>
        </a:p>
      </dgm:t>
    </dgm:pt>
    <dgm:pt modelId="{B0497622-B40B-4073-B456-AFEBBA2058A4}" type="pres">
      <dgm:prSet presAssocID="{A598CF13-416D-4987-BEDD-4ECAE4C134E0}" presName="parenttextcomposite" presStyleCnt="0"/>
      <dgm:spPr/>
    </dgm:pt>
    <dgm:pt modelId="{94F79D07-E2AA-43FA-8997-117236DD1CD3}" type="pres">
      <dgm:prSet presAssocID="{A598CF13-416D-4987-BEDD-4ECAE4C134E0}" presName="parenttext" presStyleLbl="revTx" presStyleIdx="0" presStyleCnt="3">
        <dgm:presLayoutVars>
          <dgm:chMax/>
          <dgm:chPref val="2"/>
          <dgm:bulletEnabled val="1"/>
        </dgm:presLayoutVars>
      </dgm:prSet>
      <dgm:spPr/>
      <dgm:t>
        <a:bodyPr/>
        <a:lstStyle/>
        <a:p>
          <a:endParaRPr lang="es-EC"/>
        </a:p>
      </dgm:t>
    </dgm:pt>
    <dgm:pt modelId="{6ABEF0AF-D259-4256-BBAF-3B3C56D7EFE7}" type="pres">
      <dgm:prSet presAssocID="{A598CF13-416D-4987-BEDD-4ECAE4C134E0}" presName="composite" presStyleCnt="0"/>
      <dgm:spPr/>
    </dgm:pt>
    <dgm:pt modelId="{CC496865-D9C1-4419-A14B-5EDD418166A7}" type="pres">
      <dgm:prSet presAssocID="{A598CF13-416D-4987-BEDD-4ECAE4C134E0}" presName="chevron1" presStyleLbl="alignNode1" presStyleIdx="0" presStyleCnt="21"/>
      <dgm:spPr/>
    </dgm:pt>
    <dgm:pt modelId="{65FB3283-B095-47F5-B926-13C2030E5416}" type="pres">
      <dgm:prSet presAssocID="{A598CF13-416D-4987-BEDD-4ECAE4C134E0}" presName="chevron2" presStyleLbl="alignNode1" presStyleIdx="1" presStyleCnt="21"/>
      <dgm:spPr/>
    </dgm:pt>
    <dgm:pt modelId="{56D5E706-6B41-4622-878A-DF5767496E8B}" type="pres">
      <dgm:prSet presAssocID="{A598CF13-416D-4987-BEDD-4ECAE4C134E0}" presName="chevron3" presStyleLbl="alignNode1" presStyleIdx="2" presStyleCnt="21"/>
      <dgm:spPr/>
    </dgm:pt>
    <dgm:pt modelId="{DEA9E906-408C-4A83-A7BC-F7E08CBFEC83}" type="pres">
      <dgm:prSet presAssocID="{A598CF13-416D-4987-BEDD-4ECAE4C134E0}" presName="chevron4" presStyleLbl="alignNode1" presStyleIdx="3" presStyleCnt="21"/>
      <dgm:spPr/>
    </dgm:pt>
    <dgm:pt modelId="{8F6D5E0E-491B-4781-959A-B8F89A1C2689}" type="pres">
      <dgm:prSet presAssocID="{A598CF13-416D-4987-BEDD-4ECAE4C134E0}" presName="chevron5" presStyleLbl="alignNode1" presStyleIdx="4" presStyleCnt="21"/>
      <dgm:spPr/>
    </dgm:pt>
    <dgm:pt modelId="{816DBA72-814C-40CC-9BC0-9CFF004B8D7D}" type="pres">
      <dgm:prSet presAssocID="{A598CF13-416D-4987-BEDD-4ECAE4C134E0}" presName="chevron6" presStyleLbl="alignNode1" presStyleIdx="5" presStyleCnt="21"/>
      <dgm:spPr/>
    </dgm:pt>
    <dgm:pt modelId="{31ED8B45-C585-4648-87B4-23F1E1176288}" type="pres">
      <dgm:prSet presAssocID="{A598CF13-416D-4987-BEDD-4ECAE4C134E0}" presName="chevron7" presStyleLbl="alignNode1" presStyleIdx="6" presStyleCnt="21"/>
      <dgm:spPr/>
    </dgm:pt>
    <dgm:pt modelId="{8038D85D-7F68-4A1E-990A-2789DC574551}" type="pres">
      <dgm:prSet presAssocID="{A598CF13-416D-4987-BEDD-4ECAE4C134E0}" presName="childtext" presStyleLbl="solidFgAcc1" presStyleIdx="0" presStyleCnt="3">
        <dgm:presLayoutVars>
          <dgm:chMax/>
          <dgm:chPref val="0"/>
          <dgm:bulletEnabled val="1"/>
        </dgm:presLayoutVars>
      </dgm:prSet>
      <dgm:spPr/>
      <dgm:t>
        <a:bodyPr/>
        <a:lstStyle/>
        <a:p>
          <a:endParaRPr lang="es-EC"/>
        </a:p>
      </dgm:t>
    </dgm:pt>
    <dgm:pt modelId="{7F5255DE-9ECF-4C39-8A55-FD880858A3F8}" type="pres">
      <dgm:prSet presAssocID="{42C824B9-09A3-4FC1-85B9-BC2AE79C7820}" presName="sibTrans" presStyleCnt="0"/>
      <dgm:spPr/>
    </dgm:pt>
    <dgm:pt modelId="{DEEE56E4-ADD0-42F2-A94D-7A7C495F188F}" type="pres">
      <dgm:prSet presAssocID="{14E28E23-AC86-438F-AF99-A04EDD70BB6B}" presName="parenttextcomposite" presStyleCnt="0"/>
      <dgm:spPr/>
    </dgm:pt>
    <dgm:pt modelId="{E347BDD0-1B2D-43A8-830A-F8399AEA8E76}" type="pres">
      <dgm:prSet presAssocID="{14E28E23-AC86-438F-AF99-A04EDD70BB6B}" presName="parenttext" presStyleLbl="revTx" presStyleIdx="1" presStyleCnt="3">
        <dgm:presLayoutVars>
          <dgm:chMax/>
          <dgm:chPref val="2"/>
          <dgm:bulletEnabled val="1"/>
        </dgm:presLayoutVars>
      </dgm:prSet>
      <dgm:spPr/>
      <dgm:t>
        <a:bodyPr/>
        <a:lstStyle/>
        <a:p>
          <a:endParaRPr lang="es-EC"/>
        </a:p>
      </dgm:t>
    </dgm:pt>
    <dgm:pt modelId="{FD5EC4EF-4C63-44A5-9B97-6581D7FDEC3D}" type="pres">
      <dgm:prSet presAssocID="{14E28E23-AC86-438F-AF99-A04EDD70BB6B}" presName="composite" presStyleCnt="0"/>
      <dgm:spPr/>
    </dgm:pt>
    <dgm:pt modelId="{F1AF5D24-87A7-47D5-AC85-8DD978067564}" type="pres">
      <dgm:prSet presAssocID="{14E28E23-AC86-438F-AF99-A04EDD70BB6B}" presName="chevron1" presStyleLbl="alignNode1" presStyleIdx="7" presStyleCnt="21"/>
      <dgm:spPr/>
    </dgm:pt>
    <dgm:pt modelId="{3BFF19D0-0231-444F-9144-DE587EE4B018}" type="pres">
      <dgm:prSet presAssocID="{14E28E23-AC86-438F-AF99-A04EDD70BB6B}" presName="chevron2" presStyleLbl="alignNode1" presStyleIdx="8" presStyleCnt="21"/>
      <dgm:spPr/>
    </dgm:pt>
    <dgm:pt modelId="{10FF54A4-CBED-412D-BDB3-6660CB59E3D0}" type="pres">
      <dgm:prSet presAssocID="{14E28E23-AC86-438F-AF99-A04EDD70BB6B}" presName="chevron3" presStyleLbl="alignNode1" presStyleIdx="9" presStyleCnt="21"/>
      <dgm:spPr/>
    </dgm:pt>
    <dgm:pt modelId="{A6538650-E402-4CCE-B593-6F76091F2D62}" type="pres">
      <dgm:prSet presAssocID="{14E28E23-AC86-438F-AF99-A04EDD70BB6B}" presName="chevron4" presStyleLbl="alignNode1" presStyleIdx="10" presStyleCnt="21"/>
      <dgm:spPr/>
    </dgm:pt>
    <dgm:pt modelId="{5281CC82-068B-4760-B1C8-171C2F12C0C1}" type="pres">
      <dgm:prSet presAssocID="{14E28E23-AC86-438F-AF99-A04EDD70BB6B}" presName="chevron5" presStyleLbl="alignNode1" presStyleIdx="11" presStyleCnt="21"/>
      <dgm:spPr/>
    </dgm:pt>
    <dgm:pt modelId="{7EDCC5B9-5D2C-4EE3-9137-B06243A9776D}" type="pres">
      <dgm:prSet presAssocID="{14E28E23-AC86-438F-AF99-A04EDD70BB6B}" presName="chevron6" presStyleLbl="alignNode1" presStyleIdx="12" presStyleCnt="21"/>
      <dgm:spPr/>
    </dgm:pt>
    <dgm:pt modelId="{9D9B4903-B00F-4B60-8E4B-F4B16104BF18}" type="pres">
      <dgm:prSet presAssocID="{14E28E23-AC86-438F-AF99-A04EDD70BB6B}" presName="chevron7" presStyleLbl="alignNode1" presStyleIdx="13" presStyleCnt="21"/>
      <dgm:spPr/>
    </dgm:pt>
    <dgm:pt modelId="{48DF7F75-DBCD-450B-B7FD-AB1FD72A8B6D}" type="pres">
      <dgm:prSet presAssocID="{14E28E23-AC86-438F-AF99-A04EDD70BB6B}" presName="childtext" presStyleLbl="solidFgAcc1" presStyleIdx="1" presStyleCnt="3">
        <dgm:presLayoutVars>
          <dgm:chMax/>
          <dgm:chPref val="0"/>
          <dgm:bulletEnabled val="1"/>
        </dgm:presLayoutVars>
      </dgm:prSet>
      <dgm:spPr/>
      <dgm:t>
        <a:bodyPr/>
        <a:lstStyle/>
        <a:p>
          <a:endParaRPr lang="es-EC"/>
        </a:p>
      </dgm:t>
    </dgm:pt>
    <dgm:pt modelId="{A146257D-ED18-4E10-BBC3-05CB35B08239}" type="pres">
      <dgm:prSet presAssocID="{1C70F41E-C3B8-4A2B-899E-F2E11A72B8BB}" presName="sibTrans" presStyleCnt="0"/>
      <dgm:spPr/>
    </dgm:pt>
    <dgm:pt modelId="{1DF8AAB9-C579-4121-9076-1F5785A57925}" type="pres">
      <dgm:prSet presAssocID="{BCDF9A31-E1DE-4F86-A672-8DA0B4D1961F}" presName="parenttextcomposite" presStyleCnt="0"/>
      <dgm:spPr/>
    </dgm:pt>
    <dgm:pt modelId="{F5857EAA-173E-44AC-945F-1F3C212C4A26}" type="pres">
      <dgm:prSet presAssocID="{BCDF9A31-E1DE-4F86-A672-8DA0B4D1961F}" presName="parenttext" presStyleLbl="revTx" presStyleIdx="2" presStyleCnt="3">
        <dgm:presLayoutVars>
          <dgm:chMax/>
          <dgm:chPref val="2"/>
          <dgm:bulletEnabled val="1"/>
        </dgm:presLayoutVars>
      </dgm:prSet>
      <dgm:spPr/>
      <dgm:t>
        <a:bodyPr/>
        <a:lstStyle/>
        <a:p>
          <a:endParaRPr lang="es-EC"/>
        </a:p>
      </dgm:t>
    </dgm:pt>
    <dgm:pt modelId="{297DEFD7-805A-4AF3-A6B6-0C9276EA24C0}" type="pres">
      <dgm:prSet presAssocID="{BCDF9A31-E1DE-4F86-A672-8DA0B4D1961F}" presName="composite" presStyleCnt="0"/>
      <dgm:spPr/>
    </dgm:pt>
    <dgm:pt modelId="{7BF48657-F9F1-477B-BE98-37739498C973}" type="pres">
      <dgm:prSet presAssocID="{BCDF9A31-E1DE-4F86-A672-8DA0B4D1961F}" presName="chevron1" presStyleLbl="alignNode1" presStyleIdx="14" presStyleCnt="21"/>
      <dgm:spPr/>
    </dgm:pt>
    <dgm:pt modelId="{24AC343D-CE89-4583-B369-1FA10019EDF0}" type="pres">
      <dgm:prSet presAssocID="{BCDF9A31-E1DE-4F86-A672-8DA0B4D1961F}" presName="chevron2" presStyleLbl="alignNode1" presStyleIdx="15" presStyleCnt="21"/>
      <dgm:spPr/>
    </dgm:pt>
    <dgm:pt modelId="{A80B0759-4FA8-43FC-A0F7-FB05C5096818}" type="pres">
      <dgm:prSet presAssocID="{BCDF9A31-E1DE-4F86-A672-8DA0B4D1961F}" presName="chevron3" presStyleLbl="alignNode1" presStyleIdx="16" presStyleCnt="21"/>
      <dgm:spPr/>
    </dgm:pt>
    <dgm:pt modelId="{C3152555-8698-4ABF-8802-61B0DC306EDB}" type="pres">
      <dgm:prSet presAssocID="{BCDF9A31-E1DE-4F86-A672-8DA0B4D1961F}" presName="chevron4" presStyleLbl="alignNode1" presStyleIdx="17" presStyleCnt="21"/>
      <dgm:spPr/>
    </dgm:pt>
    <dgm:pt modelId="{C382B1FC-B143-4EEA-BF64-59630761159E}" type="pres">
      <dgm:prSet presAssocID="{BCDF9A31-E1DE-4F86-A672-8DA0B4D1961F}" presName="chevron5" presStyleLbl="alignNode1" presStyleIdx="18" presStyleCnt="21"/>
      <dgm:spPr/>
    </dgm:pt>
    <dgm:pt modelId="{7D3916F6-A7AF-4A04-89B5-F8118D36C163}" type="pres">
      <dgm:prSet presAssocID="{BCDF9A31-E1DE-4F86-A672-8DA0B4D1961F}" presName="chevron6" presStyleLbl="alignNode1" presStyleIdx="19" presStyleCnt="21"/>
      <dgm:spPr/>
    </dgm:pt>
    <dgm:pt modelId="{8E87262E-1B26-4CE7-93FB-A6DCF0ABF2A4}" type="pres">
      <dgm:prSet presAssocID="{BCDF9A31-E1DE-4F86-A672-8DA0B4D1961F}" presName="chevron7" presStyleLbl="alignNode1" presStyleIdx="20" presStyleCnt="21"/>
      <dgm:spPr/>
    </dgm:pt>
    <dgm:pt modelId="{81864962-A416-414C-8C8B-6BA9127B13B9}" type="pres">
      <dgm:prSet presAssocID="{BCDF9A31-E1DE-4F86-A672-8DA0B4D1961F}" presName="childtext" presStyleLbl="solidFgAcc1" presStyleIdx="2" presStyleCnt="3">
        <dgm:presLayoutVars>
          <dgm:chMax/>
          <dgm:chPref val="0"/>
          <dgm:bulletEnabled val="1"/>
        </dgm:presLayoutVars>
      </dgm:prSet>
      <dgm:spPr/>
      <dgm:t>
        <a:bodyPr/>
        <a:lstStyle/>
        <a:p>
          <a:endParaRPr lang="es-EC"/>
        </a:p>
      </dgm:t>
    </dgm:pt>
  </dgm:ptLst>
  <dgm:cxnLst>
    <dgm:cxn modelId="{93634CE4-0B34-42F4-ACFF-9BB348DA2709}" type="presOf" srcId="{A888BB58-96E0-41EC-8256-738E50305D3C}" destId="{81864962-A416-414C-8C8B-6BA9127B13B9}" srcOrd="0" destOrd="0" presId="urn:microsoft.com/office/officeart/2008/layout/VerticalAccentList"/>
    <dgm:cxn modelId="{3E06B425-250F-4B52-A727-1B1F38CF7BC5}" srcId="{A598CF13-416D-4987-BEDD-4ECAE4C134E0}" destId="{F9587F69-ABA6-4D21-A6FD-98D6D56DCE08}" srcOrd="0" destOrd="0" parTransId="{2481A4D4-B52F-491A-8842-F45B3EC3D8E9}" sibTransId="{7E28C52A-4380-41EF-8ABF-742B865ED850}"/>
    <dgm:cxn modelId="{BE304770-089A-45A0-BA40-B17AF116FBFF}" type="presOf" srcId="{F9587F69-ABA6-4D21-A6FD-98D6D56DCE08}" destId="{8038D85D-7F68-4A1E-990A-2789DC574551}" srcOrd="0" destOrd="0" presId="urn:microsoft.com/office/officeart/2008/layout/VerticalAccentList"/>
    <dgm:cxn modelId="{942EABD4-D699-4C5D-8ED4-85EFF582B508}" type="presOf" srcId="{9FBB54E5-8100-4553-A058-774F0EA7AE94}" destId="{8A0BB267-0A80-4DBD-ABA8-776A987923DC}" srcOrd="0" destOrd="0" presId="urn:microsoft.com/office/officeart/2008/layout/VerticalAccentList"/>
    <dgm:cxn modelId="{70A7F7BB-E4AC-4231-812B-08540D9F9A40}" srcId="{14E28E23-AC86-438F-AF99-A04EDD70BB6B}" destId="{F3E78CF0-AB49-4B0F-B1F1-4AA903CF2699}" srcOrd="0" destOrd="0" parTransId="{AA51ADAA-ADB7-42E5-A927-12DEB045AA9D}" sibTransId="{345B1D14-5138-4A60-887E-5D33FFCAC72D}"/>
    <dgm:cxn modelId="{B38B6269-2CC9-4276-9128-705FA425ADB6}" type="presOf" srcId="{A598CF13-416D-4987-BEDD-4ECAE4C134E0}" destId="{94F79D07-E2AA-43FA-8997-117236DD1CD3}" srcOrd="0" destOrd="0" presId="urn:microsoft.com/office/officeart/2008/layout/VerticalAccentList"/>
    <dgm:cxn modelId="{39488AE3-F6E7-4D22-8609-95FA126FA375}" srcId="{BCDF9A31-E1DE-4F86-A672-8DA0B4D1961F}" destId="{A888BB58-96E0-41EC-8256-738E50305D3C}" srcOrd="0" destOrd="0" parTransId="{5FF6F719-271D-42DE-94A0-13AB6BD233F0}" sibTransId="{85E333AE-E136-4BB9-8ED7-6215A0C0320F}"/>
    <dgm:cxn modelId="{84C12723-6B23-442B-AE59-5FE5EEDA63F6}" type="presOf" srcId="{BCDF9A31-E1DE-4F86-A672-8DA0B4D1961F}" destId="{F5857EAA-173E-44AC-945F-1F3C212C4A26}" srcOrd="0" destOrd="0" presId="urn:microsoft.com/office/officeart/2008/layout/VerticalAccentList"/>
    <dgm:cxn modelId="{5FC96728-EA9E-4304-88CD-88B7F5CD8BA5}" srcId="{9FBB54E5-8100-4553-A058-774F0EA7AE94}" destId="{BCDF9A31-E1DE-4F86-A672-8DA0B4D1961F}" srcOrd="2" destOrd="0" parTransId="{8C42B57C-447A-4346-A307-D026B8B474DC}" sibTransId="{377E3187-CB64-41C9-9B73-42B45E294CA3}"/>
    <dgm:cxn modelId="{82983BEF-D979-4FFA-9433-C79F1B75FE35}" type="presOf" srcId="{F3E78CF0-AB49-4B0F-B1F1-4AA903CF2699}" destId="{48DF7F75-DBCD-450B-B7FD-AB1FD72A8B6D}" srcOrd="0" destOrd="0" presId="urn:microsoft.com/office/officeart/2008/layout/VerticalAccentList"/>
    <dgm:cxn modelId="{677EE352-A959-4789-8F96-F827176A0ED0}" srcId="{9FBB54E5-8100-4553-A058-774F0EA7AE94}" destId="{A598CF13-416D-4987-BEDD-4ECAE4C134E0}" srcOrd="0" destOrd="0" parTransId="{5323D838-12BA-4A95-BEA1-C45555600A7B}" sibTransId="{42C824B9-09A3-4FC1-85B9-BC2AE79C7820}"/>
    <dgm:cxn modelId="{6FB16CC0-CD67-481A-8179-EFEFBDB3D7C9}" srcId="{9FBB54E5-8100-4553-A058-774F0EA7AE94}" destId="{14E28E23-AC86-438F-AF99-A04EDD70BB6B}" srcOrd="1" destOrd="0" parTransId="{1527941B-BEDC-4B64-B7BD-0E9F09CD702F}" sibTransId="{1C70F41E-C3B8-4A2B-899E-F2E11A72B8BB}"/>
    <dgm:cxn modelId="{1D1AC21D-130C-4D36-879A-28CAAC7C4DC5}" type="presOf" srcId="{14E28E23-AC86-438F-AF99-A04EDD70BB6B}" destId="{E347BDD0-1B2D-43A8-830A-F8399AEA8E76}" srcOrd="0" destOrd="0" presId="urn:microsoft.com/office/officeart/2008/layout/VerticalAccentList"/>
    <dgm:cxn modelId="{898CCE83-1D6E-4C37-9B55-DB01448E8A5A}" type="presParOf" srcId="{8A0BB267-0A80-4DBD-ABA8-776A987923DC}" destId="{B0497622-B40B-4073-B456-AFEBBA2058A4}" srcOrd="0" destOrd="0" presId="urn:microsoft.com/office/officeart/2008/layout/VerticalAccentList"/>
    <dgm:cxn modelId="{7804DB7B-C307-4895-9D72-4055C6040C65}" type="presParOf" srcId="{B0497622-B40B-4073-B456-AFEBBA2058A4}" destId="{94F79D07-E2AA-43FA-8997-117236DD1CD3}" srcOrd="0" destOrd="0" presId="urn:microsoft.com/office/officeart/2008/layout/VerticalAccentList"/>
    <dgm:cxn modelId="{EC6B25CC-D5C1-4F56-92C3-98022FE87E7A}" type="presParOf" srcId="{8A0BB267-0A80-4DBD-ABA8-776A987923DC}" destId="{6ABEF0AF-D259-4256-BBAF-3B3C56D7EFE7}" srcOrd="1" destOrd="0" presId="urn:microsoft.com/office/officeart/2008/layout/VerticalAccentList"/>
    <dgm:cxn modelId="{601123C5-59E5-42B0-A87B-FA2C3FF4F3B1}" type="presParOf" srcId="{6ABEF0AF-D259-4256-BBAF-3B3C56D7EFE7}" destId="{CC496865-D9C1-4419-A14B-5EDD418166A7}" srcOrd="0" destOrd="0" presId="urn:microsoft.com/office/officeart/2008/layout/VerticalAccentList"/>
    <dgm:cxn modelId="{7A63EC4A-C94E-448D-89BA-C61BF6242EAF}" type="presParOf" srcId="{6ABEF0AF-D259-4256-BBAF-3B3C56D7EFE7}" destId="{65FB3283-B095-47F5-B926-13C2030E5416}" srcOrd="1" destOrd="0" presId="urn:microsoft.com/office/officeart/2008/layout/VerticalAccentList"/>
    <dgm:cxn modelId="{79D06382-AE4C-489A-98A1-50195594EA9B}" type="presParOf" srcId="{6ABEF0AF-D259-4256-BBAF-3B3C56D7EFE7}" destId="{56D5E706-6B41-4622-878A-DF5767496E8B}" srcOrd="2" destOrd="0" presId="urn:microsoft.com/office/officeart/2008/layout/VerticalAccentList"/>
    <dgm:cxn modelId="{93CA3A25-F091-47F1-AD90-9D930E4CBB9E}" type="presParOf" srcId="{6ABEF0AF-D259-4256-BBAF-3B3C56D7EFE7}" destId="{DEA9E906-408C-4A83-A7BC-F7E08CBFEC83}" srcOrd="3" destOrd="0" presId="urn:microsoft.com/office/officeart/2008/layout/VerticalAccentList"/>
    <dgm:cxn modelId="{0272E78C-9F38-4963-9357-14070A6E844B}" type="presParOf" srcId="{6ABEF0AF-D259-4256-BBAF-3B3C56D7EFE7}" destId="{8F6D5E0E-491B-4781-959A-B8F89A1C2689}" srcOrd="4" destOrd="0" presId="urn:microsoft.com/office/officeart/2008/layout/VerticalAccentList"/>
    <dgm:cxn modelId="{EDFFD9BD-4AEE-4B75-AB51-802EAB8A9770}" type="presParOf" srcId="{6ABEF0AF-D259-4256-BBAF-3B3C56D7EFE7}" destId="{816DBA72-814C-40CC-9BC0-9CFF004B8D7D}" srcOrd="5" destOrd="0" presId="urn:microsoft.com/office/officeart/2008/layout/VerticalAccentList"/>
    <dgm:cxn modelId="{B54F7891-E269-42C9-A272-1D9EE23603D2}" type="presParOf" srcId="{6ABEF0AF-D259-4256-BBAF-3B3C56D7EFE7}" destId="{31ED8B45-C585-4648-87B4-23F1E1176288}" srcOrd="6" destOrd="0" presId="urn:microsoft.com/office/officeart/2008/layout/VerticalAccentList"/>
    <dgm:cxn modelId="{E4B4ED6C-C1BA-4FF0-B0CA-C7C44FABC036}" type="presParOf" srcId="{6ABEF0AF-D259-4256-BBAF-3B3C56D7EFE7}" destId="{8038D85D-7F68-4A1E-990A-2789DC574551}" srcOrd="7" destOrd="0" presId="urn:microsoft.com/office/officeart/2008/layout/VerticalAccentList"/>
    <dgm:cxn modelId="{00FB74DF-B6E4-40F2-92F2-269025A68256}" type="presParOf" srcId="{8A0BB267-0A80-4DBD-ABA8-776A987923DC}" destId="{7F5255DE-9ECF-4C39-8A55-FD880858A3F8}" srcOrd="2" destOrd="0" presId="urn:microsoft.com/office/officeart/2008/layout/VerticalAccentList"/>
    <dgm:cxn modelId="{8C2B3559-F7FD-4B73-B1AD-8702D20814BD}" type="presParOf" srcId="{8A0BB267-0A80-4DBD-ABA8-776A987923DC}" destId="{DEEE56E4-ADD0-42F2-A94D-7A7C495F188F}" srcOrd="3" destOrd="0" presId="urn:microsoft.com/office/officeart/2008/layout/VerticalAccentList"/>
    <dgm:cxn modelId="{578F4074-E236-4861-B71E-2053EE3BD33E}" type="presParOf" srcId="{DEEE56E4-ADD0-42F2-A94D-7A7C495F188F}" destId="{E347BDD0-1B2D-43A8-830A-F8399AEA8E76}" srcOrd="0" destOrd="0" presId="urn:microsoft.com/office/officeart/2008/layout/VerticalAccentList"/>
    <dgm:cxn modelId="{A083B1F9-E76B-4B67-BF74-AD1BA75F96F6}" type="presParOf" srcId="{8A0BB267-0A80-4DBD-ABA8-776A987923DC}" destId="{FD5EC4EF-4C63-44A5-9B97-6581D7FDEC3D}" srcOrd="4" destOrd="0" presId="urn:microsoft.com/office/officeart/2008/layout/VerticalAccentList"/>
    <dgm:cxn modelId="{8645F44D-BAA2-4BA2-A80C-DAEF96A9D059}" type="presParOf" srcId="{FD5EC4EF-4C63-44A5-9B97-6581D7FDEC3D}" destId="{F1AF5D24-87A7-47D5-AC85-8DD978067564}" srcOrd="0" destOrd="0" presId="urn:microsoft.com/office/officeart/2008/layout/VerticalAccentList"/>
    <dgm:cxn modelId="{DBE1BAE0-D865-49FD-8712-AB0FF35BCA71}" type="presParOf" srcId="{FD5EC4EF-4C63-44A5-9B97-6581D7FDEC3D}" destId="{3BFF19D0-0231-444F-9144-DE587EE4B018}" srcOrd="1" destOrd="0" presId="urn:microsoft.com/office/officeart/2008/layout/VerticalAccentList"/>
    <dgm:cxn modelId="{79696FD6-B0F9-46B7-9C32-CEEA8C709244}" type="presParOf" srcId="{FD5EC4EF-4C63-44A5-9B97-6581D7FDEC3D}" destId="{10FF54A4-CBED-412D-BDB3-6660CB59E3D0}" srcOrd="2" destOrd="0" presId="urn:microsoft.com/office/officeart/2008/layout/VerticalAccentList"/>
    <dgm:cxn modelId="{321B8919-4E99-451A-809A-C76485E4CB94}" type="presParOf" srcId="{FD5EC4EF-4C63-44A5-9B97-6581D7FDEC3D}" destId="{A6538650-E402-4CCE-B593-6F76091F2D62}" srcOrd="3" destOrd="0" presId="urn:microsoft.com/office/officeart/2008/layout/VerticalAccentList"/>
    <dgm:cxn modelId="{96290613-E1AE-45BD-8DE8-C5E2B6328EAF}" type="presParOf" srcId="{FD5EC4EF-4C63-44A5-9B97-6581D7FDEC3D}" destId="{5281CC82-068B-4760-B1C8-171C2F12C0C1}" srcOrd="4" destOrd="0" presId="urn:microsoft.com/office/officeart/2008/layout/VerticalAccentList"/>
    <dgm:cxn modelId="{27914862-0A8C-41C9-996D-233FBF5A7B00}" type="presParOf" srcId="{FD5EC4EF-4C63-44A5-9B97-6581D7FDEC3D}" destId="{7EDCC5B9-5D2C-4EE3-9137-B06243A9776D}" srcOrd="5" destOrd="0" presId="urn:microsoft.com/office/officeart/2008/layout/VerticalAccentList"/>
    <dgm:cxn modelId="{9FAA545D-7F83-4AFF-A763-7F4154766907}" type="presParOf" srcId="{FD5EC4EF-4C63-44A5-9B97-6581D7FDEC3D}" destId="{9D9B4903-B00F-4B60-8E4B-F4B16104BF18}" srcOrd="6" destOrd="0" presId="urn:microsoft.com/office/officeart/2008/layout/VerticalAccentList"/>
    <dgm:cxn modelId="{1BE62F40-A995-4240-B9A9-13B72DF4A98A}" type="presParOf" srcId="{FD5EC4EF-4C63-44A5-9B97-6581D7FDEC3D}" destId="{48DF7F75-DBCD-450B-B7FD-AB1FD72A8B6D}" srcOrd="7" destOrd="0" presId="urn:microsoft.com/office/officeart/2008/layout/VerticalAccentList"/>
    <dgm:cxn modelId="{79134BBA-C94A-4322-94CB-6C7F160399E5}" type="presParOf" srcId="{8A0BB267-0A80-4DBD-ABA8-776A987923DC}" destId="{A146257D-ED18-4E10-BBC3-05CB35B08239}" srcOrd="5" destOrd="0" presId="urn:microsoft.com/office/officeart/2008/layout/VerticalAccentList"/>
    <dgm:cxn modelId="{E59CB2B2-E0DD-4A60-9F5D-69E7C127040D}" type="presParOf" srcId="{8A0BB267-0A80-4DBD-ABA8-776A987923DC}" destId="{1DF8AAB9-C579-4121-9076-1F5785A57925}" srcOrd="6" destOrd="0" presId="urn:microsoft.com/office/officeart/2008/layout/VerticalAccentList"/>
    <dgm:cxn modelId="{EBF871D6-F92F-47D4-BB21-2D862C80F02E}" type="presParOf" srcId="{1DF8AAB9-C579-4121-9076-1F5785A57925}" destId="{F5857EAA-173E-44AC-945F-1F3C212C4A26}" srcOrd="0" destOrd="0" presId="urn:microsoft.com/office/officeart/2008/layout/VerticalAccentList"/>
    <dgm:cxn modelId="{8F49725B-49EC-45F2-929B-F69934F1BB5A}" type="presParOf" srcId="{8A0BB267-0A80-4DBD-ABA8-776A987923DC}" destId="{297DEFD7-805A-4AF3-A6B6-0C9276EA24C0}" srcOrd="7" destOrd="0" presId="urn:microsoft.com/office/officeart/2008/layout/VerticalAccentList"/>
    <dgm:cxn modelId="{46AF52C8-43BF-4815-8BD4-822640208551}" type="presParOf" srcId="{297DEFD7-805A-4AF3-A6B6-0C9276EA24C0}" destId="{7BF48657-F9F1-477B-BE98-37739498C973}" srcOrd="0" destOrd="0" presId="urn:microsoft.com/office/officeart/2008/layout/VerticalAccentList"/>
    <dgm:cxn modelId="{3CBB813B-238F-4CF9-AB9F-FD7563AB33EB}" type="presParOf" srcId="{297DEFD7-805A-4AF3-A6B6-0C9276EA24C0}" destId="{24AC343D-CE89-4583-B369-1FA10019EDF0}" srcOrd="1" destOrd="0" presId="urn:microsoft.com/office/officeart/2008/layout/VerticalAccentList"/>
    <dgm:cxn modelId="{77F745F7-0B1F-4156-BF52-6F195B0D9E91}" type="presParOf" srcId="{297DEFD7-805A-4AF3-A6B6-0C9276EA24C0}" destId="{A80B0759-4FA8-43FC-A0F7-FB05C5096818}" srcOrd="2" destOrd="0" presId="urn:microsoft.com/office/officeart/2008/layout/VerticalAccentList"/>
    <dgm:cxn modelId="{4C92FED5-5F57-42F1-A2C6-3F51A30DD839}" type="presParOf" srcId="{297DEFD7-805A-4AF3-A6B6-0C9276EA24C0}" destId="{C3152555-8698-4ABF-8802-61B0DC306EDB}" srcOrd="3" destOrd="0" presId="urn:microsoft.com/office/officeart/2008/layout/VerticalAccentList"/>
    <dgm:cxn modelId="{533C9A03-FF9A-45BC-BC54-926AF0EC2BA2}" type="presParOf" srcId="{297DEFD7-805A-4AF3-A6B6-0C9276EA24C0}" destId="{C382B1FC-B143-4EEA-BF64-59630761159E}" srcOrd="4" destOrd="0" presId="urn:microsoft.com/office/officeart/2008/layout/VerticalAccentList"/>
    <dgm:cxn modelId="{F0373D48-0DEE-453E-9A05-44CB4F88A0BA}" type="presParOf" srcId="{297DEFD7-805A-4AF3-A6B6-0C9276EA24C0}" destId="{7D3916F6-A7AF-4A04-89B5-F8118D36C163}" srcOrd="5" destOrd="0" presId="urn:microsoft.com/office/officeart/2008/layout/VerticalAccentList"/>
    <dgm:cxn modelId="{C466CF67-DDA4-4D3A-AB8D-02AC507C3BD6}" type="presParOf" srcId="{297DEFD7-805A-4AF3-A6B6-0C9276EA24C0}" destId="{8E87262E-1B26-4CE7-93FB-A6DCF0ABF2A4}" srcOrd="6" destOrd="0" presId="urn:microsoft.com/office/officeart/2008/layout/VerticalAccentList"/>
    <dgm:cxn modelId="{FE7C249C-FF55-4AA9-A9D6-211BF2DDB292}" type="presParOf" srcId="{297DEFD7-805A-4AF3-A6B6-0C9276EA24C0}" destId="{81864962-A416-414C-8C8B-6BA9127B13B9}" srcOrd="7" destOrd="0" presId="urn:microsoft.com/office/officeart/2008/layout/VerticalAccent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ABC164-742A-4FBC-B56C-F357C6B7CD53}"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s-EC"/>
        </a:p>
      </dgm:t>
    </dgm:pt>
    <dgm:pt modelId="{2F62D23A-15BA-46DC-B288-F73110EEB15B}">
      <dgm:prSet phldrT="[Texto]" custT="1"/>
      <dgm:spPr/>
      <dgm:t>
        <a:bodyPr/>
        <a:lstStyle/>
        <a:p>
          <a:r>
            <a:rPr lang="es-EC" sz="1600"/>
            <a:t>Estrategias metodológicas y motricidad fina</a:t>
          </a:r>
        </a:p>
      </dgm:t>
    </dgm:pt>
    <dgm:pt modelId="{0604348F-DC63-4D42-8A1E-8E9D107A93EC}" type="parTrans" cxnId="{5394A4D0-426E-4B11-9743-A02238E28071}">
      <dgm:prSet/>
      <dgm:spPr/>
      <dgm:t>
        <a:bodyPr/>
        <a:lstStyle/>
        <a:p>
          <a:endParaRPr lang="es-EC"/>
        </a:p>
      </dgm:t>
    </dgm:pt>
    <dgm:pt modelId="{5F413286-83DB-4E87-8283-AD8AF6AEF054}" type="sibTrans" cxnId="{5394A4D0-426E-4B11-9743-A02238E28071}">
      <dgm:prSet/>
      <dgm:spPr/>
      <dgm:t>
        <a:bodyPr/>
        <a:lstStyle/>
        <a:p>
          <a:endParaRPr lang="es-EC"/>
        </a:p>
      </dgm:t>
    </dgm:pt>
    <dgm:pt modelId="{5E037006-CB5A-4A84-BFBD-8629F2785BAA}">
      <dgm:prSet phldrT="[Texto]" custT="1"/>
      <dgm:spPr/>
      <dgm:t>
        <a:bodyPr/>
        <a:lstStyle/>
        <a:p>
          <a:r>
            <a:rPr lang="es-EC" sz="1400"/>
            <a:t>Investigación en "La Aldea"</a:t>
          </a:r>
        </a:p>
      </dgm:t>
    </dgm:pt>
    <dgm:pt modelId="{21B3A52D-E4EC-4F05-A091-91C3DD001158}" type="parTrans" cxnId="{956D9DD5-00C6-4B27-86D9-04C9C9D91353}">
      <dgm:prSet/>
      <dgm:spPr/>
      <dgm:t>
        <a:bodyPr/>
        <a:lstStyle/>
        <a:p>
          <a:endParaRPr lang="es-EC"/>
        </a:p>
      </dgm:t>
    </dgm:pt>
    <dgm:pt modelId="{A38C4F7B-0DC6-4BFC-89AA-2259101872C0}" type="sibTrans" cxnId="{956D9DD5-00C6-4B27-86D9-04C9C9D91353}">
      <dgm:prSet/>
      <dgm:spPr/>
      <dgm:t>
        <a:bodyPr/>
        <a:lstStyle/>
        <a:p>
          <a:endParaRPr lang="es-EC"/>
        </a:p>
      </dgm:t>
    </dgm:pt>
    <dgm:pt modelId="{A7487FFE-F966-4A68-920E-ACB715E20562}">
      <dgm:prSet phldrT="[Texto]" custT="1"/>
      <dgm:spPr/>
      <dgm:t>
        <a:bodyPr/>
        <a:lstStyle/>
        <a:p>
          <a:r>
            <a:rPr lang="es-EC" sz="1400"/>
            <a:t>Diseño de la propuesta</a:t>
          </a:r>
        </a:p>
      </dgm:t>
    </dgm:pt>
    <dgm:pt modelId="{12839492-AD98-4F76-9985-F43F4186F32A}" type="parTrans" cxnId="{E6E72763-B1C1-4308-8611-03CE20CE9956}">
      <dgm:prSet/>
      <dgm:spPr/>
      <dgm:t>
        <a:bodyPr/>
        <a:lstStyle/>
        <a:p>
          <a:endParaRPr lang="es-EC"/>
        </a:p>
      </dgm:t>
    </dgm:pt>
    <dgm:pt modelId="{9EEF7AD9-C212-4F43-8AA1-0B838649D9B2}" type="sibTrans" cxnId="{E6E72763-B1C1-4308-8611-03CE20CE9956}">
      <dgm:prSet/>
      <dgm:spPr/>
      <dgm:t>
        <a:bodyPr/>
        <a:lstStyle/>
        <a:p>
          <a:endParaRPr lang="es-EC"/>
        </a:p>
      </dgm:t>
    </dgm:pt>
    <dgm:pt modelId="{C53B6E18-98C2-4580-A13D-DC3128B784AE}">
      <dgm:prSet phldrT="[Texto]" custT="1"/>
      <dgm:spPr/>
      <dgm:t>
        <a:bodyPr/>
        <a:lstStyle/>
        <a:p>
          <a:r>
            <a:rPr lang="es-EC" sz="1400"/>
            <a:t>Diagnóstico</a:t>
          </a:r>
        </a:p>
      </dgm:t>
    </dgm:pt>
    <dgm:pt modelId="{EEF5C89C-7C35-42B7-B325-6E0443583AAD}" type="parTrans" cxnId="{E3859B2C-7CB2-4E90-A34E-28050E97E5B9}">
      <dgm:prSet/>
      <dgm:spPr/>
      <dgm:t>
        <a:bodyPr/>
        <a:lstStyle/>
        <a:p>
          <a:endParaRPr lang="es-EC"/>
        </a:p>
      </dgm:t>
    </dgm:pt>
    <dgm:pt modelId="{8048D316-9F62-4B28-86C8-4A8E1ED102A8}" type="sibTrans" cxnId="{E3859B2C-7CB2-4E90-A34E-28050E97E5B9}">
      <dgm:prSet/>
      <dgm:spPr/>
      <dgm:t>
        <a:bodyPr/>
        <a:lstStyle/>
        <a:p>
          <a:endParaRPr lang="es-EC"/>
        </a:p>
      </dgm:t>
    </dgm:pt>
    <dgm:pt modelId="{E3FE2AAA-5A36-4902-8B1D-17C3FFB96651}" type="pres">
      <dgm:prSet presAssocID="{FDABC164-742A-4FBC-B56C-F357C6B7CD53}" presName="cycle" presStyleCnt="0">
        <dgm:presLayoutVars>
          <dgm:chMax val="1"/>
          <dgm:dir/>
          <dgm:animLvl val="ctr"/>
          <dgm:resizeHandles val="exact"/>
        </dgm:presLayoutVars>
      </dgm:prSet>
      <dgm:spPr/>
      <dgm:t>
        <a:bodyPr/>
        <a:lstStyle/>
        <a:p>
          <a:endParaRPr lang="es-EC"/>
        </a:p>
      </dgm:t>
    </dgm:pt>
    <dgm:pt modelId="{8D1F608F-F2BF-4C66-AC9C-5DA10DFF1650}" type="pres">
      <dgm:prSet presAssocID="{2F62D23A-15BA-46DC-B288-F73110EEB15B}" presName="centerShape" presStyleLbl="node0" presStyleIdx="0" presStyleCnt="1" custScaleX="194238"/>
      <dgm:spPr/>
      <dgm:t>
        <a:bodyPr/>
        <a:lstStyle/>
        <a:p>
          <a:endParaRPr lang="es-EC"/>
        </a:p>
      </dgm:t>
    </dgm:pt>
    <dgm:pt modelId="{EA664D6F-42EF-4A92-83E6-F40E375DDAC9}" type="pres">
      <dgm:prSet presAssocID="{21B3A52D-E4EC-4F05-A091-91C3DD001158}" presName="Name9" presStyleLbl="parChTrans1D2" presStyleIdx="0" presStyleCnt="3"/>
      <dgm:spPr/>
      <dgm:t>
        <a:bodyPr/>
        <a:lstStyle/>
        <a:p>
          <a:endParaRPr lang="es-EC"/>
        </a:p>
      </dgm:t>
    </dgm:pt>
    <dgm:pt modelId="{68406C1A-70A8-4BFC-9D09-2F5D1908CF0D}" type="pres">
      <dgm:prSet presAssocID="{21B3A52D-E4EC-4F05-A091-91C3DD001158}" presName="connTx" presStyleLbl="parChTrans1D2" presStyleIdx="0" presStyleCnt="3"/>
      <dgm:spPr/>
      <dgm:t>
        <a:bodyPr/>
        <a:lstStyle/>
        <a:p>
          <a:endParaRPr lang="es-EC"/>
        </a:p>
      </dgm:t>
    </dgm:pt>
    <dgm:pt modelId="{9C6915AE-6AC2-4906-B156-71133710D01A}" type="pres">
      <dgm:prSet presAssocID="{5E037006-CB5A-4A84-BFBD-8629F2785BAA}" presName="node" presStyleLbl="node1" presStyleIdx="0" presStyleCnt="3" custScaleX="157032">
        <dgm:presLayoutVars>
          <dgm:bulletEnabled val="1"/>
        </dgm:presLayoutVars>
      </dgm:prSet>
      <dgm:spPr/>
      <dgm:t>
        <a:bodyPr/>
        <a:lstStyle/>
        <a:p>
          <a:endParaRPr lang="es-EC"/>
        </a:p>
      </dgm:t>
    </dgm:pt>
    <dgm:pt modelId="{C96E7327-7373-40C0-B2E6-71ECCC88E498}" type="pres">
      <dgm:prSet presAssocID="{12839492-AD98-4F76-9985-F43F4186F32A}" presName="Name9" presStyleLbl="parChTrans1D2" presStyleIdx="1" presStyleCnt="3"/>
      <dgm:spPr/>
      <dgm:t>
        <a:bodyPr/>
        <a:lstStyle/>
        <a:p>
          <a:endParaRPr lang="es-EC"/>
        </a:p>
      </dgm:t>
    </dgm:pt>
    <dgm:pt modelId="{84500AC3-EE64-430F-A480-65C8D4BFEDB0}" type="pres">
      <dgm:prSet presAssocID="{12839492-AD98-4F76-9985-F43F4186F32A}" presName="connTx" presStyleLbl="parChTrans1D2" presStyleIdx="1" presStyleCnt="3"/>
      <dgm:spPr/>
      <dgm:t>
        <a:bodyPr/>
        <a:lstStyle/>
        <a:p>
          <a:endParaRPr lang="es-EC"/>
        </a:p>
      </dgm:t>
    </dgm:pt>
    <dgm:pt modelId="{DFF4842A-440B-411B-9248-DB0932774C40}" type="pres">
      <dgm:prSet presAssocID="{A7487FFE-F966-4A68-920E-ACB715E20562}" presName="node" presStyleLbl="node1" presStyleIdx="1" presStyleCnt="3" custScaleX="142576" custRadScaleRad="138636" custRadScaleInc="-19824">
        <dgm:presLayoutVars>
          <dgm:bulletEnabled val="1"/>
        </dgm:presLayoutVars>
      </dgm:prSet>
      <dgm:spPr/>
      <dgm:t>
        <a:bodyPr/>
        <a:lstStyle/>
        <a:p>
          <a:endParaRPr lang="es-EC"/>
        </a:p>
      </dgm:t>
    </dgm:pt>
    <dgm:pt modelId="{A4889637-58F7-4E3D-95FB-3AEFB5435D19}" type="pres">
      <dgm:prSet presAssocID="{EEF5C89C-7C35-42B7-B325-6E0443583AAD}" presName="Name9" presStyleLbl="parChTrans1D2" presStyleIdx="2" presStyleCnt="3"/>
      <dgm:spPr/>
      <dgm:t>
        <a:bodyPr/>
        <a:lstStyle/>
        <a:p>
          <a:endParaRPr lang="es-EC"/>
        </a:p>
      </dgm:t>
    </dgm:pt>
    <dgm:pt modelId="{2C9D07AD-48F6-409E-83F0-6709010ED7F4}" type="pres">
      <dgm:prSet presAssocID="{EEF5C89C-7C35-42B7-B325-6E0443583AAD}" presName="connTx" presStyleLbl="parChTrans1D2" presStyleIdx="2" presStyleCnt="3"/>
      <dgm:spPr/>
      <dgm:t>
        <a:bodyPr/>
        <a:lstStyle/>
        <a:p>
          <a:endParaRPr lang="es-EC"/>
        </a:p>
      </dgm:t>
    </dgm:pt>
    <dgm:pt modelId="{0774528F-70CA-4EBB-8E06-88551EACE19E}" type="pres">
      <dgm:prSet presAssocID="{C53B6E18-98C2-4580-A13D-DC3128B784AE}" presName="node" presStyleLbl="node1" presStyleIdx="2" presStyleCnt="3" custScaleX="119653" custRadScaleRad="134128" custRadScaleInc="9238">
        <dgm:presLayoutVars>
          <dgm:bulletEnabled val="1"/>
        </dgm:presLayoutVars>
      </dgm:prSet>
      <dgm:spPr/>
      <dgm:t>
        <a:bodyPr/>
        <a:lstStyle/>
        <a:p>
          <a:endParaRPr lang="es-EC"/>
        </a:p>
      </dgm:t>
    </dgm:pt>
  </dgm:ptLst>
  <dgm:cxnLst>
    <dgm:cxn modelId="{850467A0-03D9-43DD-A715-8DD690CE8015}" type="presOf" srcId="{FDABC164-742A-4FBC-B56C-F357C6B7CD53}" destId="{E3FE2AAA-5A36-4902-8B1D-17C3FFB96651}" srcOrd="0" destOrd="0" presId="urn:microsoft.com/office/officeart/2005/8/layout/radial1"/>
    <dgm:cxn modelId="{9C185340-16CC-40D7-8F4C-A7C31C7A50CF}" type="presOf" srcId="{C53B6E18-98C2-4580-A13D-DC3128B784AE}" destId="{0774528F-70CA-4EBB-8E06-88551EACE19E}" srcOrd="0" destOrd="0" presId="urn:microsoft.com/office/officeart/2005/8/layout/radial1"/>
    <dgm:cxn modelId="{8B25A853-6AF4-4B96-A6EF-586AEFC92D03}" type="presOf" srcId="{12839492-AD98-4F76-9985-F43F4186F32A}" destId="{84500AC3-EE64-430F-A480-65C8D4BFEDB0}" srcOrd="1" destOrd="0" presId="urn:microsoft.com/office/officeart/2005/8/layout/radial1"/>
    <dgm:cxn modelId="{8E5DB244-FC44-4D4C-869E-7C381B8D37A6}" type="presOf" srcId="{EEF5C89C-7C35-42B7-B325-6E0443583AAD}" destId="{A4889637-58F7-4E3D-95FB-3AEFB5435D19}" srcOrd="0" destOrd="0" presId="urn:microsoft.com/office/officeart/2005/8/layout/radial1"/>
    <dgm:cxn modelId="{DDBA2CC0-84B3-4E2D-84F3-EB3B253B597A}" type="presOf" srcId="{12839492-AD98-4F76-9985-F43F4186F32A}" destId="{C96E7327-7373-40C0-B2E6-71ECCC88E498}" srcOrd="0" destOrd="0" presId="urn:microsoft.com/office/officeart/2005/8/layout/radial1"/>
    <dgm:cxn modelId="{956D9DD5-00C6-4B27-86D9-04C9C9D91353}" srcId="{2F62D23A-15BA-46DC-B288-F73110EEB15B}" destId="{5E037006-CB5A-4A84-BFBD-8629F2785BAA}" srcOrd="0" destOrd="0" parTransId="{21B3A52D-E4EC-4F05-A091-91C3DD001158}" sibTransId="{A38C4F7B-0DC6-4BFC-89AA-2259101872C0}"/>
    <dgm:cxn modelId="{CE7760C4-9438-4F8E-9A9A-6E3AA0B90CE1}" type="presOf" srcId="{EEF5C89C-7C35-42B7-B325-6E0443583AAD}" destId="{2C9D07AD-48F6-409E-83F0-6709010ED7F4}" srcOrd="1" destOrd="0" presId="urn:microsoft.com/office/officeart/2005/8/layout/radial1"/>
    <dgm:cxn modelId="{8DA38C71-49AC-4EBD-9E71-D535CEEFBB31}" type="presOf" srcId="{A7487FFE-F966-4A68-920E-ACB715E20562}" destId="{DFF4842A-440B-411B-9248-DB0932774C40}" srcOrd="0" destOrd="0" presId="urn:microsoft.com/office/officeart/2005/8/layout/radial1"/>
    <dgm:cxn modelId="{64B2A4E8-914E-4B26-870B-BDEEA03CC4C0}" type="presOf" srcId="{21B3A52D-E4EC-4F05-A091-91C3DD001158}" destId="{68406C1A-70A8-4BFC-9D09-2F5D1908CF0D}" srcOrd="1" destOrd="0" presId="urn:microsoft.com/office/officeart/2005/8/layout/radial1"/>
    <dgm:cxn modelId="{E3859B2C-7CB2-4E90-A34E-28050E97E5B9}" srcId="{2F62D23A-15BA-46DC-B288-F73110EEB15B}" destId="{C53B6E18-98C2-4580-A13D-DC3128B784AE}" srcOrd="2" destOrd="0" parTransId="{EEF5C89C-7C35-42B7-B325-6E0443583AAD}" sibTransId="{8048D316-9F62-4B28-86C8-4A8E1ED102A8}"/>
    <dgm:cxn modelId="{02BDAC2C-C06D-40F1-AC25-C2F4A5A55659}" type="presOf" srcId="{5E037006-CB5A-4A84-BFBD-8629F2785BAA}" destId="{9C6915AE-6AC2-4906-B156-71133710D01A}" srcOrd="0" destOrd="0" presId="urn:microsoft.com/office/officeart/2005/8/layout/radial1"/>
    <dgm:cxn modelId="{E6E72763-B1C1-4308-8611-03CE20CE9956}" srcId="{2F62D23A-15BA-46DC-B288-F73110EEB15B}" destId="{A7487FFE-F966-4A68-920E-ACB715E20562}" srcOrd="1" destOrd="0" parTransId="{12839492-AD98-4F76-9985-F43F4186F32A}" sibTransId="{9EEF7AD9-C212-4F43-8AA1-0B838649D9B2}"/>
    <dgm:cxn modelId="{5394A4D0-426E-4B11-9743-A02238E28071}" srcId="{FDABC164-742A-4FBC-B56C-F357C6B7CD53}" destId="{2F62D23A-15BA-46DC-B288-F73110EEB15B}" srcOrd="0" destOrd="0" parTransId="{0604348F-DC63-4D42-8A1E-8E9D107A93EC}" sibTransId="{5F413286-83DB-4E87-8283-AD8AF6AEF054}"/>
    <dgm:cxn modelId="{1569E774-1306-47DC-8D45-5D571726635C}" type="presOf" srcId="{21B3A52D-E4EC-4F05-A091-91C3DD001158}" destId="{EA664D6F-42EF-4A92-83E6-F40E375DDAC9}" srcOrd="0" destOrd="0" presId="urn:microsoft.com/office/officeart/2005/8/layout/radial1"/>
    <dgm:cxn modelId="{7C89ACEE-D2FE-44AC-B09B-E2AA3BD0B38B}" type="presOf" srcId="{2F62D23A-15BA-46DC-B288-F73110EEB15B}" destId="{8D1F608F-F2BF-4C66-AC9C-5DA10DFF1650}" srcOrd="0" destOrd="0" presId="urn:microsoft.com/office/officeart/2005/8/layout/radial1"/>
    <dgm:cxn modelId="{6DDA27A9-3D08-41DE-8481-A79F00386BE2}" type="presParOf" srcId="{E3FE2AAA-5A36-4902-8B1D-17C3FFB96651}" destId="{8D1F608F-F2BF-4C66-AC9C-5DA10DFF1650}" srcOrd="0" destOrd="0" presId="urn:microsoft.com/office/officeart/2005/8/layout/radial1"/>
    <dgm:cxn modelId="{9190ECA2-5C94-40CD-869E-EA8CB90F593E}" type="presParOf" srcId="{E3FE2AAA-5A36-4902-8B1D-17C3FFB96651}" destId="{EA664D6F-42EF-4A92-83E6-F40E375DDAC9}" srcOrd="1" destOrd="0" presId="urn:microsoft.com/office/officeart/2005/8/layout/radial1"/>
    <dgm:cxn modelId="{93724269-0CCA-48F8-A333-3A5037DA718F}" type="presParOf" srcId="{EA664D6F-42EF-4A92-83E6-F40E375DDAC9}" destId="{68406C1A-70A8-4BFC-9D09-2F5D1908CF0D}" srcOrd="0" destOrd="0" presId="urn:microsoft.com/office/officeart/2005/8/layout/radial1"/>
    <dgm:cxn modelId="{0C2BEE29-A15F-4BF1-89B3-A56A13B8CC42}" type="presParOf" srcId="{E3FE2AAA-5A36-4902-8B1D-17C3FFB96651}" destId="{9C6915AE-6AC2-4906-B156-71133710D01A}" srcOrd="2" destOrd="0" presId="urn:microsoft.com/office/officeart/2005/8/layout/radial1"/>
    <dgm:cxn modelId="{3D78C7C0-D48C-40FE-A670-F01F16C86650}" type="presParOf" srcId="{E3FE2AAA-5A36-4902-8B1D-17C3FFB96651}" destId="{C96E7327-7373-40C0-B2E6-71ECCC88E498}" srcOrd="3" destOrd="0" presId="urn:microsoft.com/office/officeart/2005/8/layout/radial1"/>
    <dgm:cxn modelId="{E95E7065-E4C9-4BFA-A80F-93F3BBF25932}" type="presParOf" srcId="{C96E7327-7373-40C0-B2E6-71ECCC88E498}" destId="{84500AC3-EE64-430F-A480-65C8D4BFEDB0}" srcOrd="0" destOrd="0" presId="urn:microsoft.com/office/officeart/2005/8/layout/radial1"/>
    <dgm:cxn modelId="{0EA2284C-DD8F-4F05-B119-FFC06A7849F8}" type="presParOf" srcId="{E3FE2AAA-5A36-4902-8B1D-17C3FFB96651}" destId="{DFF4842A-440B-411B-9248-DB0932774C40}" srcOrd="4" destOrd="0" presId="urn:microsoft.com/office/officeart/2005/8/layout/radial1"/>
    <dgm:cxn modelId="{7CB8103F-A095-4B6D-90D3-2A4E904A6C6A}" type="presParOf" srcId="{E3FE2AAA-5A36-4902-8B1D-17C3FFB96651}" destId="{A4889637-58F7-4E3D-95FB-3AEFB5435D19}" srcOrd="5" destOrd="0" presId="urn:microsoft.com/office/officeart/2005/8/layout/radial1"/>
    <dgm:cxn modelId="{DFC710CC-ED5F-4C62-94AD-6DD4B33F1B7A}" type="presParOf" srcId="{A4889637-58F7-4E3D-95FB-3AEFB5435D19}" destId="{2C9D07AD-48F6-409E-83F0-6709010ED7F4}" srcOrd="0" destOrd="0" presId="urn:microsoft.com/office/officeart/2005/8/layout/radial1"/>
    <dgm:cxn modelId="{4FCC982C-8564-47F7-9EC9-AFF6B9584242}" type="presParOf" srcId="{E3FE2AAA-5A36-4902-8B1D-17C3FFB96651}" destId="{0774528F-70CA-4EBB-8E06-88551EACE19E}" srcOrd="6" destOrd="0" presId="urn:microsoft.com/office/officeart/2005/8/layout/radial1"/>
  </dgm:cxnLst>
  <dgm:bg/>
  <dgm:whole/>
</dgm:dataModel>
</file>

<file path=ppt/diagrams/data4.xml><?xml version="1.0" encoding="utf-8"?>
<dgm:dataModel xmlns:dgm="http://schemas.openxmlformats.org/drawingml/2006/diagram" xmlns:a="http://schemas.openxmlformats.org/drawingml/2006/main">
  <dgm:ptLst>
    <dgm:pt modelId="{BFDE40A2-B2A9-4BA0-8698-87A053B6E107}"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s-EC"/>
        </a:p>
      </dgm:t>
    </dgm:pt>
    <dgm:pt modelId="{CE6F091F-0D1E-405E-99A5-EC9AAE2DDBAD}">
      <dgm:prSet phldrT="[Texto]" custT="1"/>
      <dgm:spPr/>
      <dgm:t>
        <a:bodyPr/>
        <a:lstStyle/>
        <a:p>
          <a:r>
            <a:rPr lang="es-EC" sz="1800" b="1" dirty="0" smtClean="0"/>
            <a:t>EJERCICIOS MOTRICES DINAMICOS-RECREATIVOS DE COORDINACIÓN OCULO MANUAL, LATERALIDAD E IMITACION MOTORA.</a:t>
          </a:r>
          <a:endParaRPr lang="es-EC" sz="1800" dirty="0"/>
        </a:p>
      </dgm:t>
    </dgm:pt>
    <dgm:pt modelId="{2017F1B9-28BE-4CF9-A11C-4C3859450DC7}" type="parTrans" cxnId="{B7247EE3-8FC6-4FE7-BF33-6C43CAA0292B}">
      <dgm:prSet/>
      <dgm:spPr/>
      <dgm:t>
        <a:bodyPr/>
        <a:lstStyle/>
        <a:p>
          <a:endParaRPr lang="es-EC"/>
        </a:p>
      </dgm:t>
    </dgm:pt>
    <dgm:pt modelId="{075FB498-C8AF-481C-80C2-FD6615F6BA7E}" type="sibTrans" cxnId="{B7247EE3-8FC6-4FE7-BF33-6C43CAA0292B}">
      <dgm:prSet/>
      <dgm:spPr/>
      <dgm:t>
        <a:bodyPr/>
        <a:lstStyle/>
        <a:p>
          <a:endParaRPr lang="es-EC"/>
        </a:p>
      </dgm:t>
    </dgm:pt>
    <dgm:pt modelId="{50793D76-A64F-4D5D-9BC1-2CA422C7FE7D}">
      <dgm:prSet phldrT="[Texto]"/>
      <dgm:spPr/>
      <dgm:t>
        <a:bodyPr/>
        <a:lstStyle/>
        <a:p>
          <a:r>
            <a:rPr lang="es-EC" dirty="0" smtClean="0">
              <a:solidFill>
                <a:schemeClr val="bg1"/>
              </a:solidFill>
            </a:rPr>
            <a:t>IMITACIÓN MOTORA </a:t>
          </a:r>
          <a:endParaRPr lang="es-EC" dirty="0">
            <a:solidFill>
              <a:schemeClr val="bg1"/>
            </a:solidFill>
          </a:endParaRPr>
        </a:p>
      </dgm:t>
    </dgm:pt>
    <dgm:pt modelId="{CD69111C-ABBF-456F-B309-EB3B4D458921}" type="parTrans" cxnId="{B8F5E553-E17B-4D02-B139-9DCE2058D6CA}">
      <dgm:prSet/>
      <dgm:spPr/>
      <dgm:t>
        <a:bodyPr/>
        <a:lstStyle/>
        <a:p>
          <a:endParaRPr lang="es-EC"/>
        </a:p>
      </dgm:t>
    </dgm:pt>
    <dgm:pt modelId="{CCBE7F16-FB90-471F-A547-B9BA9A735215}" type="sibTrans" cxnId="{B8F5E553-E17B-4D02-B139-9DCE2058D6CA}">
      <dgm:prSet/>
      <dgm:spPr/>
      <dgm:t>
        <a:bodyPr/>
        <a:lstStyle/>
        <a:p>
          <a:endParaRPr lang="es-EC"/>
        </a:p>
      </dgm:t>
    </dgm:pt>
    <dgm:pt modelId="{158F40C3-4349-41C3-8829-B2D66828A89D}">
      <dgm:prSet phldrT="[Texto]" custT="1"/>
      <dgm:spPr/>
      <dgm:t>
        <a:bodyPr/>
        <a:lstStyle/>
        <a:p>
          <a:r>
            <a:rPr lang="es-EC" sz="2000" b="1" dirty="0" smtClean="0">
              <a:solidFill>
                <a:schemeClr val="bg1"/>
              </a:solidFill>
            </a:rPr>
            <a:t>COORDINACIÓN OCULO MANUAL </a:t>
          </a:r>
          <a:endParaRPr lang="es-EC" sz="2000" b="1" dirty="0">
            <a:solidFill>
              <a:schemeClr val="bg1"/>
            </a:solidFill>
          </a:endParaRPr>
        </a:p>
      </dgm:t>
    </dgm:pt>
    <dgm:pt modelId="{8658E46A-E829-4FCB-89B7-868AB9FB95DE}" type="parTrans" cxnId="{B520E1F8-3C98-43A2-A472-A7F1FD2723CF}">
      <dgm:prSet/>
      <dgm:spPr/>
      <dgm:t>
        <a:bodyPr/>
        <a:lstStyle/>
        <a:p>
          <a:endParaRPr lang="es-EC"/>
        </a:p>
      </dgm:t>
    </dgm:pt>
    <dgm:pt modelId="{464750B5-EA64-45F0-9C4C-CE2D6C4CFE2D}" type="sibTrans" cxnId="{B520E1F8-3C98-43A2-A472-A7F1FD2723CF}">
      <dgm:prSet/>
      <dgm:spPr/>
      <dgm:t>
        <a:bodyPr/>
        <a:lstStyle/>
        <a:p>
          <a:endParaRPr lang="es-EC"/>
        </a:p>
      </dgm:t>
    </dgm:pt>
    <dgm:pt modelId="{1E162A3B-F78A-4C34-8F27-D78D2073090D}">
      <dgm:prSet/>
      <dgm:spPr/>
      <dgm:t>
        <a:bodyPr/>
        <a:lstStyle/>
        <a:p>
          <a:r>
            <a:rPr lang="es-EC" b="1" dirty="0" smtClean="0">
              <a:solidFill>
                <a:schemeClr val="bg1"/>
              </a:solidFill>
            </a:rPr>
            <a:t>LATERALIDAD</a:t>
          </a:r>
          <a:endParaRPr lang="es-EC" b="1" dirty="0">
            <a:solidFill>
              <a:schemeClr val="bg1"/>
            </a:solidFill>
          </a:endParaRPr>
        </a:p>
      </dgm:t>
    </dgm:pt>
    <dgm:pt modelId="{BA592F98-7FB1-46DF-A0AE-5D45B2B827C8}" type="parTrans" cxnId="{4D9E6D61-51D2-4F7C-91C1-72BF52FF2893}">
      <dgm:prSet/>
      <dgm:spPr/>
      <dgm:t>
        <a:bodyPr/>
        <a:lstStyle/>
        <a:p>
          <a:endParaRPr lang="es-EC"/>
        </a:p>
      </dgm:t>
    </dgm:pt>
    <dgm:pt modelId="{9AD85DCD-5A64-4D07-B4A3-0CC9129AC4B0}" type="sibTrans" cxnId="{4D9E6D61-51D2-4F7C-91C1-72BF52FF2893}">
      <dgm:prSet/>
      <dgm:spPr/>
      <dgm:t>
        <a:bodyPr/>
        <a:lstStyle/>
        <a:p>
          <a:endParaRPr lang="es-EC"/>
        </a:p>
      </dgm:t>
    </dgm:pt>
    <dgm:pt modelId="{FBF8C793-28BF-4C80-85A8-7F9E2BA2E84C}" type="pres">
      <dgm:prSet presAssocID="{BFDE40A2-B2A9-4BA0-8698-87A053B6E107}" presName="Name0" presStyleCnt="0">
        <dgm:presLayoutVars>
          <dgm:dir/>
          <dgm:resizeHandles val="exact"/>
        </dgm:presLayoutVars>
      </dgm:prSet>
      <dgm:spPr/>
      <dgm:t>
        <a:bodyPr/>
        <a:lstStyle/>
        <a:p>
          <a:endParaRPr lang="es-EC"/>
        </a:p>
      </dgm:t>
    </dgm:pt>
    <dgm:pt modelId="{84C593A1-E59D-4FF8-B3A2-A405803BC3AA}" type="pres">
      <dgm:prSet presAssocID="{CE6F091F-0D1E-405E-99A5-EC9AAE2DDBAD}" presName="node" presStyleLbl="node1" presStyleIdx="0" presStyleCnt="4" custScaleX="291738">
        <dgm:presLayoutVars>
          <dgm:bulletEnabled val="1"/>
        </dgm:presLayoutVars>
      </dgm:prSet>
      <dgm:spPr/>
      <dgm:t>
        <a:bodyPr/>
        <a:lstStyle/>
        <a:p>
          <a:endParaRPr lang="es-EC"/>
        </a:p>
      </dgm:t>
    </dgm:pt>
    <dgm:pt modelId="{946D5530-64DB-4C4F-A45F-F1DE69389B24}" type="pres">
      <dgm:prSet presAssocID="{075FB498-C8AF-481C-80C2-FD6615F6BA7E}" presName="sibTrans" presStyleLbl="sibTrans2D1" presStyleIdx="0" presStyleCnt="4"/>
      <dgm:spPr/>
      <dgm:t>
        <a:bodyPr/>
        <a:lstStyle/>
        <a:p>
          <a:endParaRPr lang="es-EC"/>
        </a:p>
      </dgm:t>
    </dgm:pt>
    <dgm:pt modelId="{A74C9DD3-8D5B-4CC7-A306-11C937CDB311}" type="pres">
      <dgm:prSet presAssocID="{075FB498-C8AF-481C-80C2-FD6615F6BA7E}" presName="connectorText" presStyleLbl="sibTrans2D1" presStyleIdx="0" presStyleCnt="4"/>
      <dgm:spPr/>
      <dgm:t>
        <a:bodyPr/>
        <a:lstStyle/>
        <a:p>
          <a:endParaRPr lang="es-EC"/>
        </a:p>
      </dgm:t>
    </dgm:pt>
    <dgm:pt modelId="{13F1FDBE-4EA9-4775-BACE-7567B263D1B6}" type="pres">
      <dgm:prSet presAssocID="{1E162A3B-F78A-4C34-8F27-D78D2073090D}" presName="node" presStyleLbl="node1" presStyleIdx="1" presStyleCnt="4" custScaleX="125588" custScaleY="147817">
        <dgm:presLayoutVars>
          <dgm:bulletEnabled val="1"/>
        </dgm:presLayoutVars>
      </dgm:prSet>
      <dgm:spPr/>
      <dgm:t>
        <a:bodyPr/>
        <a:lstStyle/>
        <a:p>
          <a:endParaRPr lang="es-EC"/>
        </a:p>
      </dgm:t>
    </dgm:pt>
    <dgm:pt modelId="{A3175707-47BE-49F4-8A11-BED8F7A47FFC}" type="pres">
      <dgm:prSet presAssocID="{9AD85DCD-5A64-4D07-B4A3-0CC9129AC4B0}" presName="sibTrans" presStyleLbl="sibTrans2D1" presStyleIdx="1" presStyleCnt="4"/>
      <dgm:spPr/>
      <dgm:t>
        <a:bodyPr/>
        <a:lstStyle/>
        <a:p>
          <a:endParaRPr lang="es-EC"/>
        </a:p>
      </dgm:t>
    </dgm:pt>
    <dgm:pt modelId="{F1E16138-6488-47D5-ADEE-76DF5609DD9F}" type="pres">
      <dgm:prSet presAssocID="{9AD85DCD-5A64-4D07-B4A3-0CC9129AC4B0}" presName="connectorText" presStyleLbl="sibTrans2D1" presStyleIdx="1" presStyleCnt="4"/>
      <dgm:spPr/>
      <dgm:t>
        <a:bodyPr/>
        <a:lstStyle/>
        <a:p>
          <a:endParaRPr lang="es-EC"/>
        </a:p>
      </dgm:t>
    </dgm:pt>
    <dgm:pt modelId="{6934B194-5F2F-4E3A-9254-2C8EF620FE0B}" type="pres">
      <dgm:prSet presAssocID="{50793D76-A64F-4D5D-9BC1-2CA422C7FE7D}" presName="node" presStyleLbl="node1" presStyleIdx="2" presStyleCnt="4" custScaleX="150237">
        <dgm:presLayoutVars>
          <dgm:bulletEnabled val="1"/>
        </dgm:presLayoutVars>
      </dgm:prSet>
      <dgm:spPr/>
      <dgm:t>
        <a:bodyPr/>
        <a:lstStyle/>
        <a:p>
          <a:endParaRPr lang="es-EC"/>
        </a:p>
      </dgm:t>
    </dgm:pt>
    <dgm:pt modelId="{FA5D1629-D82E-46A4-8736-E47936FA2B43}" type="pres">
      <dgm:prSet presAssocID="{CCBE7F16-FB90-471F-A547-B9BA9A735215}" presName="sibTrans" presStyleLbl="sibTrans2D1" presStyleIdx="2" presStyleCnt="4"/>
      <dgm:spPr/>
      <dgm:t>
        <a:bodyPr/>
        <a:lstStyle/>
        <a:p>
          <a:endParaRPr lang="es-EC"/>
        </a:p>
      </dgm:t>
    </dgm:pt>
    <dgm:pt modelId="{ADBCA541-E27E-4316-A1D0-8E0C189309AB}" type="pres">
      <dgm:prSet presAssocID="{CCBE7F16-FB90-471F-A547-B9BA9A735215}" presName="connectorText" presStyleLbl="sibTrans2D1" presStyleIdx="2" presStyleCnt="4"/>
      <dgm:spPr/>
      <dgm:t>
        <a:bodyPr/>
        <a:lstStyle/>
        <a:p>
          <a:endParaRPr lang="es-EC"/>
        </a:p>
      </dgm:t>
    </dgm:pt>
    <dgm:pt modelId="{27AFA577-75EA-441A-BB51-B6ED7C9E1E32}" type="pres">
      <dgm:prSet presAssocID="{158F40C3-4349-41C3-8829-B2D66828A89D}" presName="node" presStyleLbl="node1" presStyleIdx="3" presStyleCnt="4" custScaleX="185497" custScaleY="147817">
        <dgm:presLayoutVars>
          <dgm:bulletEnabled val="1"/>
        </dgm:presLayoutVars>
      </dgm:prSet>
      <dgm:spPr/>
      <dgm:t>
        <a:bodyPr/>
        <a:lstStyle/>
        <a:p>
          <a:endParaRPr lang="es-EC"/>
        </a:p>
      </dgm:t>
    </dgm:pt>
    <dgm:pt modelId="{67A36875-9EDE-4697-95B4-7D5C1514B9CC}" type="pres">
      <dgm:prSet presAssocID="{464750B5-EA64-45F0-9C4C-CE2D6C4CFE2D}" presName="sibTrans" presStyleLbl="sibTrans2D1" presStyleIdx="3" presStyleCnt="4"/>
      <dgm:spPr/>
      <dgm:t>
        <a:bodyPr/>
        <a:lstStyle/>
        <a:p>
          <a:endParaRPr lang="es-EC"/>
        </a:p>
      </dgm:t>
    </dgm:pt>
    <dgm:pt modelId="{E16C8F99-4DEB-4CA8-B41F-440A317F8C36}" type="pres">
      <dgm:prSet presAssocID="{464750B5-EA64-45F0-9C4C-CE2D6C4CFE2D}" presName="connectorText" presStyleLbl="sibTrans2D1" presStyleIdx="3" presStyleCnt="4"/>
      <dgm:spPr/>
      <dgm:t>
        <a:bodyPr/>
        <a:lstStyle/>
        <a:p>
          <a:endParaRPr lang="es-EC"/>
        </a:p>
      </dgm:t>
    </dgm:pt>
  </dgm:ptLst>
  <dgm:cxnLst>
    <dgm:cxn modelId="{C02FFAE9-DE2A-40F2-BF76-59C51F452E84}" type="presOf" srcId="{50793D76-A64F-4D5D-9BC1-2CA422C7FE7D}" destId="{6934B194-5F2F-4E3A-9254-2C8EF620FE0B}" srcOrd="0" destOrd="0" presId="urn:microsoft.com/office/officeart/2005/8/layout/cycle7"/>
    <dgm:cxn modelId="{B8F5E553-E17B-4D02-B139-9DCE2058D6CA}" srcId="{BFDE40A2-B2A9-4BA0-8698-87A053B6E107}" destId="{50793D76-A64F-4D5D-9BC1-2CA422C7FE7D}" srcOrd="2" destOrd="0" parTransId="{CD69111C-ABBF-456F-B309-EB3B4D458921}" sibTransId="{CCBE7F16-FB90-471F-A547-B9BA9A735215}"/>
    <dgm:cxn modelId="{32BD0918-2647-43EA-B817-31FE48C5CEB2}" type="presOf" srcId="{CCBE7F16-FB90-471F-A547-B9BA9A735215}" destId="{FA5D1629-D82E-46A4-8736-E47936FA2B43}" srcOrd="0" destOrd="0" presId="urn:microsoft.com/office/officeart/2005/8/layout/cycle7"/>
    <dgm:cxn modelId="{4D9E6D61-51D2-4F7C-91C1-72BF52FF2893}" srcId="{BFDE40A2-B2A9-4BA0-8698-87A053B6E107}" destId="{1E162A3B-F78A-4C34-8F27-D78D2073090D}" srcOrd="1" destOrd="0" parTransId="{BA592F98-7FB1-46DF-A0AE-5D45B2B827C8}" sibTransId="{9AD85DCD-5A64-4D07-B4A3-0CC9129AC4B0}"/>
    <dgm:cxn modelId="{2BC6B6B0-40C3-4728-A1D6-7D77F6D655B2}" type="presOf" srcId="{BFDE40A2-B2A9-4BA0-8698-87A053B6E107}" destId="{FBF8C793-28BF-4C80-85A8-7F9E2BA2E84C}" srcOrd="0" destOrd="0" presId="urn:microsoft.com/office/officeart/2005/8/layout/cycle7"/>
    <dgm:cxn modelId="{33EFEF34-B529-4F5F-B415-BDB3CFA71B98}" type="presOf" srcId="{9AD85DCD-5A64-4D07-B4A3-0CC9129AC4B0}" destId="{F1E16138-6488-47D5-ADEE-76DF5609DD9F}" srcOrd="1" destOrd="0" presId="urn:microsoft.com/office/officeart/2005/8/layout/cycle7"/>
    <dgm:cxn modelId="{C116C204-8ABB-4849-8C5B-E7252561F377}" type="presOf" srcId="{9AD85DCD-5A64-4D07-B4A3-0CC9129AC4B0}" destId="{A3175707-47BE-49F4-8A11-BED8F7A47FFC}" srcOrd="0" destOrd="0" presId="urn:microsoft.com/office/officeart/2005/8/layout/cycle7"/>
    <dgm:cxn modelId="{32C3EC98-809E-421E-AA58-D3D6357EF46B}" type="presOf" srcId="{158F40C3-4349-41C3-8829-B2D66828A89D}" destId="{27AFA577-75EA-441A-BB51-B6ED7C9E1E32}" srcOrd="0" destOrd="0" presId="urn:microsoft.com/office/officeart/2005/8/layout/cycle7"/>
    <dgm:cxn modelId="{758A5966-20ED-4A76-9515-7BE7076C55CD}" type="presOf" srcId="{CE6F091F-0D1E-405E-99A5-EC9AAE2DDBAD}" destId="{84C593A1-E59D-4FF8-B3A2-A405803BC3AA}" srcOrd="0" destOrd="0" presId="urn:microsoft.com/office/officeart/2005/8/layout/cycle7"/>
    <dgm:cxn modelId="{B7247EE3-8FC6-4FE7-BF33-6C43CAA0292B}" srcId="{BFDE40A2-B2A9-4BA0-8698-87A053B6E107}" destId="{CE6F091F-0D1E-405E-99A5-EC9AAE2DDBAD}" srcOrd="0" destOrd="0" parTransId="{2017F1B9-28BE-4CF9-A11C-4C3859450DC7}" sibTransId="{075FB498-C8AF-481C-80C2-FD6615F6BA7E}"/>
    <dgm:cxn modelId="{50B43A32-F5D9-4D81-8F82-C48574C69AEA}" type="presOf" srcId="{464750B5-EA64-45F0-9C4C-CE2D6C4CFE2D}" destId="{E16C8F99-4DEB-4CA8-B41F-440A317F8C36}" srcOrd="1" destOrd="0" presId="urn:microsoft.com/office/officeart/2005/8/layout/cycle7"/>
    <dgm:cxn modelId="{DE74F4BA-1F79-485F-89FC-364602105E23}" type="presOf" srcId="{464750B5-EA64-45F0-9C4C-CE2D6C4CFE2D}" destId="{67A36875-9EDE-4697-95B4-7D5C1514B9CC}" srcOrd="0" destOrd="0" presId="urn:microsoft.com/office/officeart/2005/8/layout/cycle7"/>
    <dgm:cxn modelId="{B520E1F8-3C98-43A2-A472-A7F1FD2723CF}" srcId="{BFDE40A2-B2A9-4BA0-8698-87A053B6E107}" destId="{158F40C3-4349-41C3-8829-B2D66828A89D}" srcOrd="3" destOrd="0" parTransId="{8658E46A-E829-4FCB-89B7-868AB9FB95DE}" sibTransId="{464750B5-EA64-45F0-9C4C-CE2D6C4CFE2D}"/>
    <dgm:cxn modelId="{7B185777-C9F6-45A0-B6B7-3BFC4BF36B12}" type="presOf" srcId="{CCBE7F16-FB90-471F-A547-B9BA9A735215}" destId="{ADBCA541-E27E-4316-A1D0-8E0C189309AB}" srcOrd="1" destOrd="0" presId="urn:microsoft.com/office/officeart/2005/8/layout/cycle7"/>
    <dgm:cxn modelId="{E073EB67-9C83-4195-83A0-86705A124440}" type="presOf" srcId="{075FB498-C8AF-481C-80C2-FD6615F6BA7E}" destId="{946D5530-64DB-4C4F-A45F-F1DE69389B24}" srcOrd="0" destOrd="0" presId="urn:microsoft.com/office/officeart/2005/8/layout/cycle7"/>
    <dgm:cxn modelId="{1AD79A96-50FF-4112-80AB-1B9A8C47FE25}" type="presOf" srcId="{1E162A3B-F78A-4C34-8F27-D78D2073090D}" destId="{13F1FDBE-4EA9-4775-BACE-7567B263D1B6}" srcOrd="0" destOrd="0" presId="urn:microsoft.com/office/officeart/2005/8/layout/cycle7"/>
    <dgm:cxn modelId="{E007E3F8-9F07-4732-84E3-D30C22049DFB}" type="presOf" srcId="{075FB498-C8AF-481C-80C2-FD6615F6BA7E}" destId="{A74C9DD3-8D5B-4CC7-A306-11C937CDB311}" srcOrd="1" destOrd="0" presId="urn:microsoft.com/office/officeart/2005/8/layout/cycle7"/>
    <dgm:cxn modelId="{1847842E-6A3A-4F3C-9B10-EEB9CD8BE236}" type="presParOf" srcId="{FBF8C793-28BF-4C80-85A8-7F9E2BA2E84C}" destId="{84C593A1-E59D-4FF8-B3A2-A405803BC3AA}" srcOrd="0" destOrd="0" presId="urn:microsoft.com/office/officeart/2005/8/layout/cycle7"/>
    <dgm:cxn modelId="{4FD55056-67BD-4674-8D42-2B862B41B2CF}" type="presParOf" srcId="{FBF8C793-28BF-4C80-85A8-7F9E2BA2E84C}" destId="{946D5530-64DB-4C4F-A45F-F1DE69389B24}" srcOrd="1" destOrd="0" presId="urn:microsoft.com/office/officeart/2005/8/layout/cycle7"/>
    <dgm:cxn modelId="{638D7FAA-CA45-464F-81F4-14C01976BA3A}" type="presParOf" srcId="{946D5530-64DB-4C4F-A45F-F1DE69389B24}" destId="{A74C9DD3-8D5B-4CC7-A306-11C937CDB311}" srcOrd="0" destOrd="0" presId="urn:microsoft.com/office/officeart/2005/8/layout/cycle7"/>
    <dgm:cxn modelId="{5BDB5BF0-3CD2-4D02-B553-B30E663ADB41}" type="presParOf" srcId="{FBF8C793-28BF-4C80-85A8-7F9E2BA2E84C}" destId="{13F1FDBE-4EA9-4775-BACE-7567B263D1B6}" srcOrd="2" destOrd="0" presId="urn:microsoft.com/office/officeart/2005/8/layout/cycle7"/>
    <dgm:cxn modelId="{2363999C-B7E8-44B0-A8C3-79B4FF50BC47}" type="presParOf" srcId="{FBF8C793-28BF-4C80-85A8-7F9E2BA2E84C}" destId="{A3175707-47BE-49F4-8A11-BED8F7A47FFC}" srcOrd="3" destOrd="0" presId="urn:microsoft.com/office/officeart/2005/8/layout/cycle7"/>
    <dgm:cxn modelId="{0159B9D9-5068-477A-81F3-C538853A8854}" type="presParOf" srcId="{A3175707-47BE-49F4-8A11-BED8F7A47FFC}" destId="{F1E16138-6488-47D5-ADEE-76DF5609DD9F}" srcOrd="0" destOrd="0" presId="urn:microsoft.com/office/officeart/2005/8/layout/cycle7"/>
    <dgm:cxn modelId="{731D66AC-3D34-453D-99B1-5EB0C512E4CD}" type="presParOf" srcId="{FBF8C793-28BF-4C80-85A8-7F9E2BA2E84C}" destId="{6934B194-5F2F-4E3A-9254-2C8EF620FE0B}" srcOrd="4" destOrd="0" presId="urn:microsoft.com/office/officeart/2005/8/layout/cycle7"/>
    <dgm:cxn modelId="{BCD7E33D-7C27-42D8-ACEA-C4D9CCAE534D}" type="presParOf" srcId="{FBF8C793-28BF-4C80-85A8-7F9E2BA2E84C}" destId="{FA5D1629-D82E-46A4-8736-E47936FA2B43}" srcOrd="5" destOrd="0" presId="urn:microsoft.com/office/officeart/2005/8/layout/cycle7"/>
    <dgm:cxn modelId="{1702BE48-F237-454F-A9EA-33BFE64EECC5}" type="presParOf" srcId="{FA5D1629-D82E-46A4-8736-E47936FA2B43}" destId="{ADBCA541-E27E-4316-A1D0-8E0C189309AB}" srcOrd="0" destOrd="0" presId="urn:microsoft.com/office/officeart/2005/8/layout/cycle7"/>
    <dgm:cxn modelId="{056BB0D1-9C7E-45C1-9CF3-18D276AB1C77}" type="presParOf" srcId="{FBF8C793-28BF-4C80-85A8-7F9E2BA2E84C}" destId="{27AFA577-75EA-441A-BB51-B6ED7C9E1E32}" srcOrd="6" destOrd="0" presId="urn:microsoft.com/office/officeart/2005/8/layout/cycle7"/>
    <dgm:cxn modelId="{26E1F486-2B41-4E1F-9DBE-8FC3AF707E51}" type="presParOf" srcId="{FBF8C793-28BF-4C80-85A8-7F9E2BA2E84C}" destId="{67A36875-9EDE-4697-95B4-7D5C1514B9CC}" srcOrd="7" destOrd="0" presId="urn:microsoft.com/office/officeart/2005/8/layout/cycle7"/>
    <dgm:cxn modelId="{7743CD91-4D8E-43B7-B7D0-7018B8F2FED2}" type="presParOf" srcId="{67A36875-9EDE-4697-95B4-7D5C1514B9CC}" destId="{E16C8F99-4DEB-4CA8-B41F-440A317F8C36}" srcOrd="0" destOrd="0" presId="urn:microsoft.com/office/officeart/2005/8/layout/cycle7"/>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D60B21EB-5F79-47CF-A3C9-652572A1523F}" type="datetimeFigureOut">
              <a:rPr lang="es-ES"/>
              <a:pPr>
                <a:defRPr/>
              </a:pPr>
              <a:t>14/03/2014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fld id="{8401719B-F963-453F-A2D3-D0DF67E3804D}" type="slidenum">
              <a:rPr lang="es-ES"/>
              <a:pPr/>
              <a:t>‹Nº›</a:t>
            </a:fld>
            <a:endParaRPr lang="es-ES"/>
          </a:p>
        </p:txBody>
      </p:sp>
    </p:spTree>
    <p:extLst>
      <p:ext uri="{BB962C8B-B14F-4D97-AF65-F5344CB8AC3E}">
        <p14:creationId xmlns:p14="http://schemas.microsoft.com/office/powerpoint/2010/main" xmlns="" val="1811448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240ACBCE-C0AF-43D3-ACB1-A0AE9EA4DE81}" type="datetimeFigureOut">
              <a:rPr lang="es-ES"/>
              <a:pPr>
                <a:defRPr/>
              </a:pPr>
              <a:t>14/03/2014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fld id="{C2AB733F-DACE-4011-B08A-C0C5D53525D2}" type="slidenum">
              <a:rPr lang="es-ES"/>
              <a:pPr/>
              <a:t>‹Nº›</a:t>
            </a:fld>
            <a:endParaRPr lang="es-ES"/>
          </a:p>
        </p:txBody>
      </p:sp>
    </p:spTree>
    <p:extLst>
      <p:ext uri="{BB962C8B-B14F-4D97-AF65-F5344CB8AC3E}">
        <p14:creationId xmlns:p14="http://schemas.microsoft.com/office/powerpoint/2010/main" xmlns="" val="3264588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8672FF90-794B-4281-BCD7-3AEFF3B39D74}" type="datetimeFigureOut">
              <a:rPr lang="es-ES"/>
              <a:pPr>
                <a:defRPr/>
              </a:pPr>
              <a:t>14/03/2014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fld id="{F4DA0D86-E559-46BC-A81A-EC6C9620C6C7}" type="slidenum">
              <a:rPr lang="es-ES"/>
              <a:pPr/>
              <a:t>‹Nº›</a:t>
            </a:fld>
            <a:endParaRPr lang="es-ES"/>
          </a:p>
        </p:txBody>
      </p:sp>
    </p:spTree>
    <p:extLst>
      <p:ext uri="{BB962C8B-B14F-4D97-AF65-F5344CB8AC3E}">
        <p14:creationId xmlns:p14="http://schemas.microsoft.com/office/powerpoint/2010/main" xmlns="" val="3386888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C2A5ACD2-4538-49B1-AC94-542705C8F99D}" type="datetimeFigureOut">
              <a:rPr lang="es-ES"/>
              <a:pPr>
                <a:defRPr/>
              </a:pPr>
              <a:t>14/03/2014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fld id="{2A6973A2-7602-49FD-984F-ED41FB46078F}" type="slidenum">
              <a:rPr lang="es-ES"/>
              <a:pPr/>
              <a:t>‹Nº›</a:t>
            </a:fld>
            <a:endParaRPr lang="es-ES"/>
          </a:p>
        </p:txBody>
      </p:sp>
    </p:spTree>
    <p:extLst>
      <p:ext uri="{BB962C8B-B14F-4D97-AF65-F5344CB8AC3E}">
        <p14:creationId xmlns:p14="http://schemas.microsoft.com/office/powerpoint/2010/main" xmlns="" val="1390725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F7A1EA38-8FCF-4B98-9201-A3848139786F}" type="datetimeFigureOut">
              <a:rPr lang="es-ES"/>
              <a:pPr>
                <a:defRPr/>
              </a:pPr>
              <a:t>14/03/2014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fld id="{B3D90F95-E7E6-47C8-94CA-DEF53C87B4BB}" type="slidenum">
              <a:rPr lang="es-ES"/>
              <a:pPr/>
              <a:t>‹Nº›</a:t>
            </a:fld>
            <a:endParaRPr lang="es-ES"/>
          </a:p>
        </p:txBody>
      </p:sp>
    </p:spTree>
    <p:extLst>
      <p:ext uri="{BB962C8B-B14F-4D97-AF65-F5344CB8AC3E}">
        <p14:creationId xmlns:p14="http://schemas.microsoft.com/office/powerpoint/2010/main" xmlns="" val="187757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AABCF85D-1B82-4C6E-8F3B-762A24C99D92}" type="datetimeFigureOut">
              <a:rPr lang="es-ES"/>
              <a:pPr>
                <a:defRPr/>
              </a:pPr>
              <a:t>14/03/2014</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fld id="{09D64448-E2D3-4BD8-B2DF-E1A2A6CC7FE2}" type="slidenum">
              <a:rPr lang="es-ES"/>
              <a:pPr/>
              <a:t>‹Nº›</a:t>
            </a:fld>
            <a:endParaRPr lang="es-ES"/>
          </a:p>
        </p:txBody>
      </p:sp>
    </p:spTree>
    <p:extLst>
      <p:ext uri="{BB962C8B-B14F-4D97-AF65-F5344CB8AC3E}">
        <p14:creationId xmlns:p14="http://schemas.microsoft.com/office/powerpoint/2010/main" xmlns="" val="3287958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5FA97334-4401-4328-B531-233D4AA13EB5}" type="datetimeFigureOut">
              <a:rPr lang="es-ES"/>
              <a:pPr>
                <a:defRPr/>
              </a:pPr>
              <a:t>14/03/2014</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fld id="{B9DD13F6-CDF7-4499-BEEB-408D0767E151}" type="slidenum">
              <a:rPr lang="es-ES"/>
              <a:pPr/>
              <a:t>‹Nº›</a:t>
            </a:fld>
            <a:endParaRPr lang="es-ES"/>
          </a:p>
        </p:txBody>
      </p:sp>
    </p:spTree>
    <p:extLst>
      <p:ext uri="{BB962C8B-B14F-4D97-AF65-F5344CB8AC3E}">
        <p14:creationId xmlns:p14="http://schemas.microsoft.com/office/powerpoint/2010/main" xmlns="" val="3665267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814BD65F-0BD4-46CC-8CC8-D03DD6B73F28}" type="datetimeFigureOut">
              <a:rPr lang="es-ES"/>
              <a:pPr>
                <a:defRPr/>
              </a:pPr>
              <a:t>14/03/2014</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fld id="{4BF371FE-F215-4B83-89D5-7131CDFD7C8D}" type="slidenum">
              <a:rPr lang="es-ES"/>
              <a:pPr/>
              <a:t>‹Nº›</a:t>
            </a:fld>
            <a:endParaRPr lang="es-ES"/>
          </a:p>
        </p:txBody>
      </p:sp>
    </p:spTree>
    <p:extLst>
      <p:ext uri="{BB962C8B-B14F-4D97-AF65-F5344CB8AC3E}">
        <p14:creationId xmlns:p14="http://schemas.microsoft.com/office/powerpoint/2010/main" xmlns="" val="640603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5583B25E-2BCF-4E71-9022-F18D14E31732}" type="datetimeFigureOut">
              <a:rPr lang="es-ES"/>
              <a:pPr>
                <a:defRPr/>
              </a:pPr>
              <a:t>14/03/2014</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fld id="{C799DD6A-0F71-4E42-A65C-1E47FC721DA2}" type="slidenum">
              <a:rPr lang="es-ES"/>
              <a:pPr/>
              <a:t>‹Nº›</a:t>
            </a:fld>
            <a:endParaRPr lang="es-ES"/>
          </a:p>
        </p:txBody>
      </p:sp>
    </p:spTree>
    <p:extLst>
      <p:ext uri="{BB962C8B-B14F-4D97-AF65-F5344CB8AC3E}">
        <p14:creationId xmlns:p14="http://schemas.microsoft.com/office/powerpoint/2010/main" xmlns="" val="2654234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20044ED-D267-467B-8958-545CE6EA09D1}" type="datetimeFigureOut">
              <a:rPr lang="es-ES"/>
              <a:pPr>
                <a:defRPr/>
              </a:pPr>
              <a:t>14/03/2014</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fld id="{E9C95D78-D0BF-4A8D-B413-47D12B48A10E}" type="slidenum">
              <a:rPr lang="es-ES"/>
              <a:pPr/>
              <a:t>‹Nº›</a:t>
            </a:fld>
            <a:endParaRPr lang="es-ES"/>
          </a:p>
        </p:txBody>
      </p:sp>
    </p:spTree>
    <p:extLst>
      <p:ext uri="{BB962C8B-B14F-4D97-AF65-F5344CB8AC3E}">
        <p14:creationId xmlns:p14="http://schemas.microsoft.com/office/powerpoint/2010/main" xmlns="" val="3191651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2ABFEA3-EF98-4E69-AAC0-58D4C82CC7D1}" type="datetimeFigureOut">
              <a:rPr lang="es-ES"/>
              <a:pPr>
                <a:defRPr/>
              </a:pPr>
              <a:t>14/03/2014</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fld id="{BC537DFE-5E96-4030-8A3F-32BB05607000}" type="slidenum">
              <a:rPr lang="es-ES"/>
              <a:pPr/>
              <a:t>‹Nº›</a:t>
            </a:fld>
            <a:endParaRPr lang="es-ES"/>
          </a:p>
        </p:txBody>
      </p:sp>
    </p:spTree>
    <p:extLst>
      <p:ext uri="{BB962C8B-B14F-4D97-AF65-F5344CB8AC3E}">
        <p14:creationId xmlns:p14="http://schemas.microsoft.com/office/powerpoint/2010/main" xmlns="" val="4103917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alpha val="57000"/>
          </a:schemeClr>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569072C8-F42D-4035-9073-535294287D11}" type="datetimeFigureOut">
              <a:rPr lang="es-ES"/>
              <a:pPr>
                <a:defRPr/>
              </a:pPr>
              <a:t>14/03/2014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FC1D2F15-DF10-4827-B232-6CACAC26F15D}"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Tesis%20final/Propuesta.docx"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Tesis%20final/Propuesta.docx"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Tesis%20final/Propuesta.docx" TargetMode="External"/><Relationship Id="rId7" Type="http://schemas.openxmlformats.org/officeDocument/2006/relationships/diagramColors" Target="../diagrams/colors3.xm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2.xml.rels><?xml version="1.0" encoding="UTF-8" standalone="yes"?>
<Relationships xmlns="http://schemas.openxmlformats.org/package/2006/relationships"><Relationship Id="rId3" Type="http://schemas.openxmlformats.org/officeDocument/2006/relationships/hyperlink" Target="Tesis%20final/Propuesta.docx" TargetMode="External"/><Relationship Id="rId7" Type="http://schemas.openxmlformats.org/officeDocument/2006/relationships/diagramColors" Target="../diagrams/colors4.xm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0"/>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ángulo 4"/>
          <p:cNvSpPr/>
          <p:nvPr/>
        </p:nvSpPr>
        <p:spPr>
          <a:xfrm>
            <a:off x="1907704" y="1268759"/>
            <a:ext cx="5976664" cy="4988738"/>
          </a:xfrm>
          <a:prstGeom prst="rect">
            <a:avLst/>
          </a:prstGeom>
        </p:spPr>
        <p:txBody>
          <a:bodyPr wrap="square">
            <a:spAutoFit/>
          </a:bodyPr>
          <a:lstStyle/>
          <a:p>
            <a:pPr algn="ctr">
              <a:lnSpc>
                <a:spcPct val="115000"/>
              </a:lnSpc>
              <a:spcAft>
                <a:spcPts val="1000"/>
              </a:spcAft>
            </a:pPr>
            <a:r>
              <a:rPr lang="es-EC" sz="1200" b="1" dirty="0">
                <a:solidFill>
                  <a:schemeClr val="accent2">
                    <a:lumMod val="50000"/>
                  </a:schemeClr>
                </a:solidFill>
                <a:ea typeface="Times New Roman" panose="02020603050405020304" pitchFamily="18" charset="0"/>
                <a:cs typeface="Arial" panose="020B0604020202020204" pitchFamily="34" charset="0"/>
              </a:rPr>
              <a:t>DEPARTAMENTO DE CIENCIAS HUMANAS Y SOCIALES</a:t>
            </a:r>
            <a:endParaRPr lang="es-EC" sz="1200" b="1" dirty="0" smtClean="0">
              <a:solidFill>
                <a:schemeClr val="accent2">
                  <a:lumMod val="50000"/>
                </a:schemeClr>
              </a:solidFill>
              <a:effectLst/>
              <a:ea typeface="Times New Roman" panose="02020603050405020304" pitchFamily="18" charset="0"/>
              <a:cs typeface="Arial" panose="020B0604020202020204" pitchFamily="34" charset="0"/>
            </a:endParaRPr>
          </a:p>
          <a:p>
            <a:pPr algn="ctr">
              <a:lnSpc>
                <a:spcPct val="115000"/>
              </a:lnSpc>
              <a:spcAft>
                <a:spcPts val="1000"/>
              </a:spcAft>
            </a:pPr>
            <a:r>
              <a:rPr lang="es-EC" sz="1200" b="1" dirty="0">
                <a:solidFill>
                  <a:schemeClr val="accent2">
                    <a:lumMod val="50000"/>
                  </a:schemeClr>
                </a:solidFill>
                <a:ea typeface="Times New Roman" panose="02020603050405020304" pitchFamily="18" charset="0"/>
                <a:cs typeface="Arial" panose="020B0604020202020204" pitchFamily="34" charset="0"/>
              </a:rPr>
              <a:t> </a:t>
            </a:r>
            <a:endParaRPr lang="es-EC" sz="1200" b="1" dirty="0" smtClean="0">
              <a:solidFill>
                <a:schemeClr val="accent2">
                  <a:lumMod val="50000"/>
                </a:schemeClr>
              </a:solidFill>
              <a:effectLst/>
              <a:ea typeface="Times New Roman" panose="02020603050405020304" pitchFamily="18" charset="0"/>
              <a:cs typeface="Arial" panose="020B0604020202020204" pitchFamily="34" charset="0"/>
            </a:endParaRPr>
          </a:p>
          <a:p>
            <a:pPr algn="ctr">
              <a:lnSpc>
                <a:spcPct val="115000"/>
              </a:lnSpc>
              <a:spcAft>
                <a:spcPts val="1000"/>
              </a:spcAft>
            </a:pPr>
            <a:r>
              <a:rPr lang="es-EC" sz="1200" b="1" dirty="0">
                <a:solidFill>
                  <a:schemeClr val="accent2">
                    <a:lumMod val="50000"/>
                  </a:schemeClr>
                </a:solidFill>
                <a:ea typeface="Times New Roman" panose="02020603050405020304" pitchFamily="18" charset="0"/>
                <a:cs typeface="Arial" panose="020B0604020202020204" pitchFamily="34" charset="0"/>
              </a:rPr>
              <a:t>CARRERA DE LICENCIATURA EN EDUCACIÓN INFANTIL</a:t>
            </a:r>
            <a:endParaRPr lang="es-EC" sz="1200" b="1" dirty="0" smtClean="0">
              <a:solidFill>
                <a:schemeClr val="accent2">
                  <a:lumMod val="50000"/>
                </a:schemeClr>
              </a:solidFill>
              <a:effectLst/>
              <a:ea typeface="Times New Roman" panose="02020603050405020304" pitchFamily="18" charset="0"/>
              <a:cs typeface="Arial" panose="020B0604020202020204" pitchFamily="34" charset="0"/>
            </a:endParaRPr>
          </a:p>
          <a:p>
            <a:pPr algn="ctr">
              <a:lnSpc>
                <a:spcPct val="115000"/>
              </a:lnSpc>
              <a:spcAft>
                <a:spcPts val="1000"/>
              </a:spcAft>
            </a:pPr>
            <a:r>
              <a:rPr lang="es-EC" sz="1200" b="1" dirty="0">
                <a:solidFill>
                  <a:schemeClr val="accent2">
                    <a:lumMod val="50000"/>
                  </a:schemeClr>
                </a:solidFill>
                <a:ea typeface="Times New Roman" panose="02020603050405020304" pitchFamily="18" charset="0"/>
                <a:cs typeface="Arial" panose="020B0604020202020204" pitchFamily="34" charset="0"/>
              </a:rPr>
              <a:t> </a:t>
            </a:r>
            <a:endParaRPr lang="es-EC" sz="1200" b="1" dirty="0" smtClean="0">
              <a:solidFill>
                <a:schemeClr val="accent2">
                  <a:lumMod val="50000"/>
                </a:schemeClr>
              </a:solidFill>
              <a:effectLst/>
              <a:ea typeface="Times New Roman" panose="02020603050405020304" pitchFamily="18" charset="0"/>
              <a:cs typeface="Arial" panose="020B0604020202020204" pitchFamily="34" charset="0"/>
            </a:endParaRPr>
          </a:p>
          <a:p>
            <a:pPr algn="ctr">
              <a:lnSpc>
                <a:spcPct val="115000"/>
              </a:lnSpc>
              <a:spcAft>
                <a:spcPts val="1000"/>
              </a:spcAft>
            </a:pPr>
            <a:r>
              <a:rPr lang="es-EC" sz="1200" b="1" dirty="0">
                <a:solidFill>
                  <a:schemeClr val="accent2">
                    <a:lumMod val="50000"/>
                  </a:schemeClr>
                </a:solidFill>
                <a:ea typeface="Times New Roman" panose="02020603050405020304" pitchFamily="18" charset="0"/>
                <a:cs typeface="Arial" panose="020B0604020202020204" pitchFamily="34" charset="0"/>
              </a:rPr>
              <a:t>TESIS PREVIO A LA OBTENCIÓN DEL TÍTULO DE LICENCIADA EN EDUCACIÓN INFANTIL</a:t>
            </a:r>
            <a:endParaRPr lang="es-EC" sz="1200" b="1" dirty="0" smtClean="0">
              <a:solidFill>
                <a:schemeClr val="accent2">
                  <a:lumMod val="50000"/>
                </a:schemeClr>
              </a:solidFill>
              <a:effectLst/>
              <a:ea typeface="Times New Roman" panose="02020603050405020304" pitchFamily="18" charset="0"/>
              <a:cs typeface="Arial" panose="020B0604020202020204" pitchFamily="34" charset="0"/>
            </a:endParaRPr>
          </a:p>
          <a:p>
            <a:pPr algn="ctr">
              <a:lnSpc>
                <a:spcPct val="115000"/>
              </a:lnSpc>
              <a:spcAft>
                <a:spcPts val="1000"/>
              </a:spcAft>
            </a:pPr>
            <a:r>
              <a:rPr lang="es-EC" sz="1200" b="1" dirty="0">
                <a:solidFill>
                  <a:schemeClr val="accent2">
                    <a:lumMod val="50000"/>
                  </a:schemeClr>
                </a:solidFill>
                <a:ea typeface="Times New Roman" panose="02020603050405020304" pitchFamily="18" charset="0"/>
                <a:cs typeface="Arial" panose="020B0604020202020204" pitchFamily="34" charset="0"/>
              </a:rPr>
              <a:t> </a:t>
            </a:r>
            <a:endParaRPr lang="es-EC" sz="1200" b="1" dirty="0" smtClean="0">
              <a:solidFill>
                <a:schemeClr val="accent2">
                  <a:lumMod val="50000"/>
                </a:schemeClr>
              </a:solidFill>
              <a:effectLst/>
              <a:ea typeface="Times New Roman" panose="02020603050405020304" pitchFamily="18" charset="0"/>
              <a:cs typeface="Arial" panose="020B0604020202020204" pitchFamily="34" charset="0"/>
            </a:endParaRPr>
          </a:p>
          <a:p>
            <a:pPr algn="ctr">
              <a:lnSpc>
                <a:spcPct val="115000"/>
              </a:lnSpc>
              <a:spcAft>
                <a:spcPts val="1000"/>
              </a:spcAft>
            </a:pPr>
            <a:r>
              <a:rPr lang="es-EC" sz="1200" b="1" dirty="0">
                <a:solidFill>
                  <a:schemeClr val="accent2">
                    <a:lumMod val="50000"/>
                  </a:schemeClr>
                </a:solidFill>
                <a:ea typeface="Times New Roman" panose="02020603050405020304" pitchFamily="18" charset="0"/>
                <a:cs typeface="Arial" panose="020B0604020202020204" pitchFamily="34" charset="0"/>
              </a:rPr>
              <a:t>AUTOR: MALO ARÍZAGA, DANIELA ALICIA</a:t>
            </a:r>
            <a:endParaRPr lang="es-EC" sz="1200" b="1" dirty="0" smtClean="0">
              <a:solidFill>
                <a:schemeClr val="accent2">
                  <a:lumMod val="50000"/>
                </a:schemeClr>
              </a:solidFill>
              <a:effectLst/>
              <a:ea typeface="Times New Roman" panose="02020603050405020304" pitchFamily="18" charset="0"/>
              <a:cs typeface="Arial" panose="020B0604020202020204" pitchFamily="34" charset="0"/>
            </a:endParaRPr>
          </a:p>
          <a:p>
            <a:pPr algn="ctr">
              <a:lnSpc>
                <a:spcPct val="115000"/>
              </a:lnSpc>
              <a:spcAft>
                <a:spcPts val="1000"/>
              </a:spcAft>
            </a:pPr>
            <a:r>
              <a:rPr lang="es-EC" sz="1200" b="1" dirty="0">
                <a:solidFill>
                  <a:schemeClr val="accent2">
                    <a:lumMod val="50000"/>
                  </a:schemeClr>
                </a:solidFill>
                <a:ea typeface="Times New Roman" panose="02020603050405020304" pitchFamily="18" charset="0"/>
                <a:cs typeface="Arial" panose="020B0604020202020204" pitchFamily="34" charset="0"/>
              </a:rPr>
              <a:t> </a:t>
            </a:r>
            <a:endParaRPr lang="es-EC" sz="1200" b="1" dirty="0" smtClean="0">
              <a:solidFill>
                <a:schemeClr val="accent2">
                  <a:lumMod val="50000"/>
                </a:schemeClr>
              </a:solidFill>
              <a:effectLst/>
              <a:ea typeface="Times New Roman" panose="02020603050405020304" pitchFamily="18" charset="0"/>
              <a:cs typeface="Arial" panose="020B0604020202020204" pitchFamily="34" charset="0"/>
            </a:endParaRPr>
          </a:p>
          <a:p>
            <a:pPr>
              <a:spcAft>
                <a:spcPts val="0"/>
              </a:spcAft>
            </a:pPr>
            <a:r>
              <a:rPr lang="es-ES" sz="1200" b="1" dirty="0" smtClean="0">
                <a:solidFill>
                  <a:schemeClr val="accent2">
                    <a:lumMod val="50000"/>
                  </a:schemeClr>
                </a:solidFill>
                <a:effectLst/>
                <a:ea typeface="Calibri" panose="020F0502020204030204" pitchFamily="34" charset="0"/>
                <a:cs typeface="Arial" panose="020B0604020202020204" pitchFamily="34" charset="0"/>
              </a:rPr>
              <a:t>TEMA: “ANÁLISIS DE LAS ESTRATEGIAS METODOLÓGICAS UTILIZADAS POR LOS DOCENTES, CON RESPECTO AL DESARROLLO DE LA MOTRICIDAD FINA, EN EL PRIMER AÑO DE EDUCACIÓN BÁSICA DE LA INSTITUCIÓN EDUCATIVA “LA ALDEA” EN EL AÑO LECTIVO, 2013-2014”</a:t>
            </a:r>
            <a:endParaRPr lang="es-EC" sz="1200" b="1" dirty="0" smtClean="0">
              <a:solidFill>
                <a:schemeClr val="accent2">
                  <a:lumMod val="50000"/>
                </a:schemeClr>
              </a:solidFill>
              <a:effectLst/>
              <a:ea typeface="Calibri" panose="020F0502020204030204" pitchFamily="34" charset="0"/>
              <a:cs typeface="Arial" panose="020B0604020202020204" pitchFamily="34" charset="0"/>
            </a:endParaRPr>
          </a:p>
          <a:p>
            <a:pPr algn="ctr">
              <a:lnSpc>
                <a:spcPct val="115000"/>
              </a:lnSpc>
              <a:spcAft>
                <a:spcPts val="1000"/>
              </a:spcAft>
            </a:pPr>
            <a:r>
              <a:rPr lang="es-EC" sz="1200" b="1" dirty="0" smtClean="0">
                <a:solidFill>
                  <a:schemeClr val="accent2">
                    <a:lumMod val="50000"/>
                  </a:schemeClr>
                </a:solidFill>
                <a:effectLst/>
                <a:ea typeface="Times New Roman" panose="02020603050405020304" pitchFamily="18" charset="0"/>
                <a:cs typeface="Arial" panose="020B0604020202020204" pitchFamily="34" charset="0"/>
              </a:rPr>
              <a:t> </a:t>
            </a:r>
          </a:p>
          <a:p>
            <a:pPr algn="ctr">
              <a:lnSpc>
                <a:spcPct val="115000"/>
              </a:lnSpc>
              <a:spcAft>
                <a:spcPts val="1000"/>
              </a:spcAft>
            </a:pPr>
            <a:r>
              <a:rPr lang="es-EC" sz="1200" b="1" dirty="0">
                <a:solidFill>
                  <a:schemeClr val="accent2">
                    <a:lumMod val="50000"/>
                  </a:schemeClr>
                </a:solidFill>
                <a:ea typeface="Times New Roman" panose="02020603050405020304" pitchFamily="18" charset="0"/>
                <a:cs typeface="Arial" panose="020B0604020202020204" pitchFamily="34" charset="0"/>
              </a:rPr>
              <a:t> </a:t>
            </a:r>
            <a:endParaRPr lang="es-EC" sz="1200" b="1" dirty="0" smtClean="0">
              <a:solidFill>
                <a:schemeClr val="accent2">
                  <a:lumMod val="50000"/>
                </a:schemeClr>
              </a:solidFill>
              <a:effectLst/>
              <a:ea typeface="Times New Roman" panose="02020603050405020304" pitchFamily="18" charset="0"/>
              <a:cs typeface="Arial" panose="020B0604020202020204" pitchFamily="34" charset="0"/>
            </a:endParaRPr>
          </a:p>
          <a:p>
            <a:pPr algn="ctr">
              <a:lnSpc>
                <a:spcPct val="115000"/>
              </a:lnSpc>
              <a:spcAft>
                <a:spcPts val="1000"/>
              </a:spcAft>
            </a:pPr>
            <a:r>
              <a:rPr lang="es-EC" sz="1200" b="1" dirty="0">
                <a:solidFill>
                  <a:schemeClr val="accent2">
                    <a:lumMod val="50000"/>
                  </a:schemeClr>
                </a:solidFill>
                <a:ea typeface="Times New Roman" panose="02020603050405020304" pitchFamily="18" charset="0"/>
                <a:cs typeface="Arial" panose="020B0604020202020204" pitchFamily="34" charset="0"/>
              </a:rPr>
              <a:t>DIRECTOR: MST. PONCE, SUSANA</a:t>
            </a:r>
            <a:endParaRPr lang="es-EC" sz="1200" b="1" dirty="0" smtClean="0">
              <a:solidFill>
                <a:schemeClr val="accent2">
                  <a:lumMod val="50000"/>
                </a:schemeClr>
              </a:solidFill>
              <a:effectLst/>
              <a:ea typeface="Times New Roman" panose="02020603050405020304" pitchFamily="18" charset="0"/>
              <a:cs typeface="Arial" panose="020B0604020202020204" pitchFamily="34" charset="0"/>
            </a:endParaRPr>
          </a:p>
          <a:p>
            <a:pPr algn="ctr">
              <a:lnSpc>
                <a:spcPct val="115000"/>
              </a:lnSpc>
              <a:spcAft>
                <a:spcPts val="1000"/>
              </a:spcAft>
            </a:pPr>
            <a:r>
              <a:rPr lang="es-EC" sz="1200" b="1" dirty="0">
                <a:solidFill>
                  <a:schemeClr val="accent2">
                    <a:lumMod val="50000"/>
                  </a:schemeClr>
                </a:solidFill>
                <a:ea typeface="Times New Roman" panose="02020603050405020304" pitchFamily="18" charset="0"/>
                <a:cs typeface="Arial" panose="020B0604020202020204" pitchFamily="34" charset="0"/>
              </a:rPr>
              <a:t>CODIRECTOR: DR. BENALCÁZAR, MILTON</a:t>
            </a:r>
            <a:endParaRPr lang="es-EC" sz="1200" b="1" dirty="0">
              <a:solidFill>
                <a:schemeClr val="accent2">
                  <a:lumMod val="50000"/>
                </a:schemeClr>
              </a:solidFill>
              <a:effectLst/>
              <a:ea typeface="Times New Roman" panose="02020603050405020304" pitchFamily="18"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0"/>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Rectángulo 3"/>
          <p:cNvSpPr/>
          <p:nvPr/>
        </p:nvSpPr>
        <p:spPr>
          <a:xfrm>
            <a:off x="559627" y="1484784"/>
            <a:ext cx="7933582" cy="707886"/>
          </a:xfrm>
          <a:prstGeom prst="rect">
            <a:avLst/>
          </a:prstGeom>
          <a:noFill/>
        </p:spPr>
        <p:txBody>
          <a:bodyPr wrap="none" lIns="91440" tIns="45720" rIns="91440" bIns="45720">
            <a:spAutoFit/>
          </a:bodyPr>
          <a:lstStyle/>
          <a:p>
            <a:pPr algn="ctr"/>
            <a:r>
              <a:rPr lang="es-ES" sz="40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Metodología de la investigación</a:t>
            </a:r>
            <a:endParaRPr lang="es-ES" sz="4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6" name="CuadroTexto 5"/>
          <p:cNvSpPr txBox="1"/>
          <p:nvPr/>
        </p:nvSpPr>
        <p:spPr>
          <a:xfrm>
            <a:off x="3563888" y="2348880"/>
            <a:ext cx="1584176" cy="369332"/>
          </a:xfrm>
          <a:prstGeom prst="rect">
            <a:avLst/>
          </a:prstGeom>
          <a:noFill/>
        </p:spPr>
        <p:txBody>
          <a:bodyPr wrap="square" rtlCol="0">
            <a:spAutoFit/>
          </a:bodyPr>
          <a:lstStyle/>
          <a:p>
            <a:pPr marL="285750" indent="-285750">
              <a:buFont typeface="Arial" panose="020B0604020202020204" pitchFamily="34" charset="0"/>
              <a:buChar char="•"/>
            </a:pPr>
            <a:endParaRPr lang="es-EC" dirty="0"/>
          </a:p>
        </p:txBody>
      </p:sp>
      <p:graphicFrame>
        <p:nvGraphicFramePr>
          <p:cNvPr id="7" name="6 Diagrama"/>
          <p:cNvGraphicFramePr/>
          <p:nvPr>
            <p:extLst>
              <p:ext uri="{D42A27DB-BD31-4B8C-83A1-F6EECF244321}">
                <p14:modId xmlns:p14="http://schemas.microsoft.com/office/powerpoint/2010/main" xmlns="" val="1460110542"/>
              </p:ext>
            </p:extLst>
          </p:nvPr>
        </p:nvGraphicFramePr>
        <p:xfrm>
          <a:off x="1043608" y="2231172"/>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2209666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0"/>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1 Rectángulo"/>
          <p:cNvSpPr/>
          <p:nvPr/>
        </p:nvSpPr>
        <p:spPr>
          <a:xfrm>
            <a:off x="1403648" y="1124744"/>
            <a:ext cx="6912768" cy="430887"/>
          </a:xfrm>
          <a:prstGeom prst="rect">
            <a:avLst/>
          </a:prstGeom>
        </p:spPr>
        <p:txBody>
          <a:bodyPr wrap="square">
            <a:spAutoFit/>
          </a:bodyPr>
          <a:lstStyle/>
          <a:p>
            <a:pPr algn="ctr"/>
            <a:r>
              <a:rPr lang="es-EC" sz="2200" b="1" dirty="0" smtClean="0">
                <a:solidFill>
                  <a:schemeClr val="accent3">
                    <a:lumMod val="50000"/>
                  </a:schemeClr>
                </a:solidFill>
              </a:rPr>
              <a:t>Población y muestra</a:t>
            </a:r>
            <a:endParaRPr lang="es-EC" sz="2200" b="1" dirty="0">
              <a:solidFill>
                <a:schemeClr val="accent3">
                  <a:lumMod val="50000"/>
                </a:schemeClr>
              </a:solidFill>
            </a:endParaRPr>
          </a:p>
        </p:txBody>
      </p:sp>
      <p:graphicFrame>
        <p:nvGraphicFramePr>
          <p:cNvPr id="6" name="5 Tabla"/>
          <p:cNvGraphicFramePr>
            <a:graphicFrameLocks noGrp="1"/>
          </p:cNvGraphicFramePr>
          <p:nvPr>
            <p:extLst>
              <p:ext uri="{D42A27DB-BD31-4B8C-83A1-F6EECF244321}">
                <p14:modId xmlns:p14="http://schemas.microsoft.com/office/powerpoint/2010/main" xmlns="" val="1203023090"/>
              </p:ext>
            </p:extLst>
          </p:nvPr>
        </p:nvGraphicFramePr>
        <p:xfrm>
          <a:off x="2000232" y="1988840"/>
          <a:ext cx="4929222" cy="3297547"/>
        </p:xfrm>
        <a:graphic>
          <a:graphicData uri="http://schemas.openxmlformats.org/drawingml/2006/table">
            <a:tbl>
              <a:tblPr/>
              <a:tblGrid>
                <a:gridCol w="3274132"/>
                <a:gridCol w="1655090"/>
              </a:tblGrid>
              <a:tr h="1000912">
                <a:tc>
                  <a:txBody>
                    <a:bodyPr/>
                    <a:lstStyle/>
                    <a:p>
                      <a:pPr algn="just">
                        <a:lnSpc>
                          <a:spcPct val="115000"/>
                        </a:lnSpc>
                        <a:spcAft>
                          <a:spcPts val="0"/>
                        </a:spcAft>
                      </a:pPr>
                      <a:r>
                        <a:rPr lang="es-EC" sz="2000" b="1" dirty="0">
                          <a:latin typeface="Times New Roman"/>
                          <a:ea typeface="Times New Roman"/>
                          <a:cs typeface="Times New Roman"/>
                        </a:rPr>
                        <a:t>POBLACIÓN</a:t>
                      </a:r>
                      <a:endParaRPr lang="es-EC" sz="2000" b="1" dirty="0">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C" sz="2000" b="1">
                          <a:latin typeface="Times New Roman"/>
                          <a:ea typeface="Times New Roman"/>
                          <a:cs typeface="Times New Roman"/>
                        </a:rPr>
                        <a:t>NÚMERO</a:t>
                      </a:r>
                      <a:endParaRPr lang="es-EC" sz="2000" b="1">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5545">
                <a:tc>
                  <a:txBody>
                    <a:bodyPr/>
                    <a:lstStyle/>
                    <a:p>
                      <a:pPr algn="just">
                        <a:lnSpc>
                          <a:spcPct val="115000"/>
                        </a:lnSpc>
                        <a:spcAft>
                          <a:spcPts val="0"/>
                        </a:spcAft>
                      </a:pPr>
                      <a:r>
                        <a:rPr lang="es-EC" sz="2000" b="1" dirty="0">
                          <a:latin typeface="Times New Roman"/>
                          <a:ea typeface="Times New Roman"/>
                          <a:cs typeface="Times New Roman"/>
                        </a:rPr>
                        <a:t>Niños y niñas</a:t>
                      </a:r>
                      <a:endParaRPr lang="es-EC" sz="2000" b="1" dirty="0">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2000" b="1" dirty="0">
                          <a:latin typeface="Times New Roman"/>
                          <a:ea typeface="Times New Roman"/>
                          <a:cs typeface="Times New Roman"/>
                        </a:rPr>
                        <a:t>25</a:t>
                      </a:r>
                      <a:endParaRPr lang="es-EC" sz="2000" b="1" dirty="0">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5545">
                <a:tc>
                  <a:txBody>
                    <a:bodyPr/>
                    <a:lstStyle/>
                    <a:p>
                      <a:pPr algn="just">
                        <a:lnSpc>
                          <a:spcPct val="115000"/>
                        </a:lnSpc>
                        <a:spcAft>
                          <a:spcPts val="0"/>
                        </a:spcAft>
                      </a:pPr>
                      <a:r>
                        <a:rPr lang="es-EC" sz="2000" b="1">
                          <a:latin typeface="Times New Roman"/>
                          <a:ea typeface="Times New Roman"/>
                          <a:cs typeface="Times New Roman"/>
                        </a:rPr>
                        <a:t>Maestras parvularias</a:t>
                      </a:r>
                      <a:endParaRPr lang="es-EC" sz="2000" b="1">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2000" b="1" dirty="0">
                          <a:latin typeface="Times New Roman"/>
                          <a:ea typeface="Times New Roman"/>
                          <a:cs typeface="Times New Roman"/>
                        </a:rPr>
                        <a:t>2</a:t>
                      </a:r>
                      <a:endParaRPr lang="es-EC" sz="2000" b="1" dirty="0">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5545">
                <a:tc>
                  <a:txBody>
                    <a:bodyPr/>
                    <a:lstStyle/>
                    <a:p>
                      <a:pPr algn="just">
                        <a:lnSpc>
                          <a:spcPct val="115000"/>
                        </a:lnSpc>
                        <a:spcAft>
                          <a:spcPts val="0"/>
                        </a:spcAft>
                      </a:pPr>
                      <a:r>
                        <a:rPr lang="es-EC" sz="2000" b="1">
                          <a:latin typeface="Times New Roman"/>
                          <a:ea typeface="Times New Roman"/>
                          <a:cs typeface="Times New Roman"/>
                        </a:rPr>
                        <a:t>POBLACIÓN TOTAL</a:t>
                      </a:r>
                      <a:endParaRPr lang="es-EC" sz="2000" b="1">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2000" b="1" dirty="0">
                          <a:latin typeface="Times New Roman"/>
                          <a:ea typeface="Times New Roman"/>
                          <a:cs typeface="Times New Roman"/>
                        </a:rPr>
                        <a:t>27</a:t>
                      </a:r>
                      <a:endParaRPr lang="es-EC" sz="2000" b="1" dirty="0">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817686150"/>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548680"/>
            <a:ext cx="7772400" cy="1470025"/>
          </a:xfrm>
        </p:spPr>
        <p:txBody>
          <a:bodyPr/>
          <a:lstStyle/>
          <a:p>
            <a:r>
              <a:rPr lang="es-EC" sz="2800" dirty="0" smtClean="0"/>
              <a:t>Instrumentos de la investigación</a:t>
            </a:r>
            <a:endParaRPr lang="es-EC" sz="2800" dirty="0"/>
          </a:p>
        </p:txBody>
      </p:sp>
      <p:sp>
        <p:nvSpPr>
          <p:cNvPr id="3" name="2 Subtítulo"/>
          <p:cNvSpPr>
            <a:spLocks noGrp="1"/>
          </p:cNvSpPr>
          <p:nvPr>
            <p:ph type="subTitle" idx="1"/>
          </p:nvPr>
        </p:nvSpPr>
        <p:spPr>
          <a:xfrm>
            <a:off x="899592" y="1700808"/>
            <a:ext cx="6400800" cy="1752600"/>
          </a:xfrm>
        </p:spPr>
        <p:txBody>
          <a:bodyPr/>
          <a:lstStyle/>
          <a:p>
            <a:pPr marL="457200" indent="-457200" algn="just">
              <a:spcBef>
                <a:spcPts val="1800"/>
              </a:spcBef>
              <a:spcAft>
                <a:spcPts val="3000"/>
              </a:spcAft>
              <a:buFont typeface="Arial" charset="0"/>
              <a:buChar char="•"/>
            </a:pPr>
            <a:r>
              <a:rPr lang="es-EC" b="1" dirty="0" smtClean="0"/>
              <a:t>Lista de cotejo: Profesoras </a:t>
            </a:r>
          </a:p>
          <a:p>
            <a:pPr marL="457200" indent="-457200" algn="just">
              <a:spcBef>
                <a:spcPts val="1800"/>
              </a:spcBef>
              <a:spcAft>
                <a:spcPts val="3000"/>
              </a:spcAft>
              <a:buFont typeface="Arial" charset="0"/>
              <a:buChar char="•"/>
            </a:pPr>
            <a:r>
              <a:rPr lang="es-EC" b="1" dirty="0" smtClean="0"/>
              <a:t>Encuesta: Profesoras  </a:t>
            </a:r>
          </a:p>
          <a:p>
            <a:pPr marL="457200" indent="-457200" algn="just">
              <a:spcBef>
                <a:spcPts val="1800"/>
              </a:spcBef>
              <a:spcAft>
                <a:spcPts val="3000"/>
              </a:spcAft>
              <a:buFont typeface="Arial" charset="0"/>
              <a:buChar char="•"/>
            </a:pPr>
            <a:r>
              <a:rPr lang="es-EC" b="1" dirty="0" smtClean="0"/>
              <a:t>Ficha de observación: Alumnos </a:t>
            </a:r>
          </a:p>
          <a:p>
            <a:pPr marL="457200" indent="-457200" algn="just">
              <a:spcBef>
                <a:spcPts val="1800"/>
              </a:spcBef>
              <a:spcAft>
                <a:spcPts val="3000"/>
              </a:spcAft>
              <a:buFont typeface="Arial" charset="0"/>
              <a:buChar char="•"/>
            </a:pPr>
            <a:r>
              <a:rPr lang="es-EC" b="1" dirty="0" smtClean="0"/>
              <a:t>Guía de observación: Alumnos </a:t>
            </a:r>
            <a:endParaRPr lang="es-EC" b="1" dirty="0"/>
          </a:p>
        </p:txBody>
      </p:sp>
      <p:pic>
        <p:nvPicPr>
          <p:cNvPr id="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0"/>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881348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0"/>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5" name="4 Gráfico"/>
          <p:cNvGraphicFramePr/>
          <p:nvPr/>
        </p:nvGraphicFramePr>
        <p:xfrm>
          <a:off x="1643042" y="1285860"/>
          <a:ext cx="6643734" cy="46434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881348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0"/>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8" name="7 Gráfico"/>
          <p:cNvGraphicFramePr/>
          <p:nvPr/>
        </p:nvGraphicFramePr>
        <p:xfrm>
          <a:off x="2143108" y="1000108"/>
          <a:ext cx="5857916" cy="47149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881348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0"/>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5" name="4 Gráfico"/>
          <p:cNvGraphicFramePr/>
          <p:nvPr/>
        </p:nvGraphicFramePr>
        <p:xfrm>
          <a:off x="1643042" y="1071546"/>
          <a:ext cx="6786610" cy="50006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881348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0"/>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5" name="Objeto 20"/>
          <p:cNvGraphicFramePr/>
          <p:nvPr/>
        </p:nvGraphicFramePr>
        <p:xfrm>
          <a:off x="2000232" y="1142984"/>
          <a:ext cx="6072230" cy="42862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881348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0"/>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 name="Rectángulo 14"/>
          <p:cNvSpPr/>
          <p:nvPr/>
        </p:nvSpPr>
        <p:spPr>
          <a:xfrm>
            <a:off x="2267744" y="1340768"/>
            <a:ext cx="4724371" cy="923330"/>
          </a:xfrm>
          <a:prstGeom prst="rect">
            <a:avLst/>
          </a:prstGeom>
          <a:noFill/>
        </p:spPr>
        <p:txBody>
          <a:bodyPr wrap="none" lIns="91440" tIns="45720" rIns="91440" bIns="45720">
            <a:spAutoFit/>
          </a:bodyPr>
          <a:lstStyle/>
          <a:p>
            <a:pPr algn="ctr"/>
            <a:r>
              <a:rPr lang="es-ES" sz="5400"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Conclusiones</a:t>
            </a:r>
            <a:endParaRPr lang="es-E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18" name="CuadroTexto 17"/>
          <p:cNvSpPr txBox="1"/>
          <p:nvPr/>
        </p:nvSpPr>
        <p:spPr>
          <a:xfrm>
            <a:off x="1187624" y="2428868"/>
            <a:ext cx="7176859" cy="5170646"/>
          </a:xfrm>
          <a:prstGeom prst="rect">
            <a:avLst/>
          </a:prstGeom>
          <a:noFill/>
        </p:spPr>
        <p:txBody>
          <a:bodyPr wrap="square" rtlCol="0">
            <a:spAutoFit/>
          </a:bodyPr>
          <a:lstStyle/>
          <a:p>
            <a:pPr lvl="0" algn="just">
              <a:buFont typeface="Arial" pitchFamily="34" charset="0"/>
              <a:buChar char="•"/>
            </a:pPr>
            <a:endParaRPr lang="es-EC" sz="2000" dirty="0" smtClean="0"/>
          </a:p>
          <a:p>
            <a:pPr marL="342900" indent="-342900" algn="just">
              <a:buFont typeface="Wingdings" pitchFamily="2" charset="2"/>
              <a:buChar char="q"/>
            </a:pPr>
            <a:r>
              <a:rPr lang="es-EC" sz="1600" dirty="0" smtClean="0"/>
              <a:t>La incorrecta aplicación de las estrategias metodológicas es la causa principal de la deficiencia motriz fina, encontrada en los niños de primero de básica</a:t>
            </a:r>
            <a:r>
              <a:rPr lang="es-EC" sz="1600" dirty="0" smtClean="0"/>
              <a:t>.</a:t>
            </a:r>
          </a:p>
          <a:p>
            <a:pPr marL="342900" indent="-342900" algn="just">
              <a:buFont typeface="Wingdings" pitchFamily="2" charset="2"/>
              <a:buChar char="q"/>
            </a:pPr>
            <a:r>
              <a:rPr lang="es-EC" sz="1600" dirty="0" smtClean="0"/>
              <a:t>La falta de espacio físico limita a las docentes a crear innovadoras estrategias </a:t>
            </a:r>
            <a:r>
              <a:rPr lang="es-EC" sz="1600" dirty="0" smtClean="0"/>
              <a:t>metodológicas.</a:t>
            </a:r>
          </a:p>
          <a:p>
            <a:pPr marL="342900" indent="-342900" algn="just">
              <a:buFont typeface="Wingdings" pitchFamily="2" charset="2"/>
              <a:buChar char="q"/>
            </a:pPr>
            <a:r>
              <a:rPr lang="es-EC" sz="1600" dirty="0" smtClean="0"/>
              <a:t>El rango de edad de las profesoras demuestra la poca experiencia laboral que tienen en el ámbito educativo.</a:t>
            </a:r>
          </a:p>
          <a:p>
            <a:pPr marL="342900" indent="-342900" algn="just">
              <a:buFont typeface="Wingdings" pitchFamily="2" charset="2"/>
              <a:buChar char="q"/>
            </a:pPr>
            <a:r>
              <a:rPr lang="es-EC" sz="1600" dirty="0" smtClean="0"/>
              <a:t>La motricidad fina de los niños presenta dificultades, a pesar del desarrollo diario de actividades que se ejecutan para el perfeccionamiento de la misma</a:t>
            </a:r>
            <a:r>
              <a:rPr lang="es-EC" sz="1600" dirty="0" smtClean="0"/>
              <a:t>.</a:t>
            </a:r>
          </a:p>
          <a:p>
            <a:pPr marL="342900" indent="-342900" algn="just">
              <a:buFont typeface="Wingdings" pitchFamily="2" charset="2"/>
              <a:buChar char="q"/>
            </a:pPr>
            <a:r>
              <a:rPr lang="es-EC" sz="1600" dirty="0" smtClean="0"/>
              <a:t>La motricidad fina de los niños presenta dificultades, a pesar del desarrollo diario de actividades que se ejecutan para el perfeccionamiento de la misma.</a:t>
            </a:r>
          </a:p>
          <a:p>
            <a:pPr marL="342900" indent="-342900" algn="just"/>
            <a:endParaRPr lang="es-EC" sz="1600" dirty="0" smtClean="0"/>
          </a:p>
          <a:p>
            <a:pPr marL="342900" indent="-342900" algn="just">
              <a:buFont typeface="Wingdings" pitchFamily="2" charset="2"/>
              <a:buChar char="q"/>
            </a:pPr>
            <a:endParaRPr lang="es-EC" sz="2000" dirty="0" smtClean="0"/>
          </a:p>
          <a:p>
            <a:pPr marL="342900" lvl="0" indent="-342900" algn="just"/>
            <a:endParaRPr lang="es-EC" sz="2000" dirty="0" smtClean="0"/>
          </a:p>
          <a:p>
            <a:pPr marL="342900" lvl="0" indent="-342900" algn="just">
              <a:buFont typeface="Wingdings" pitchFamily="2" charset="2"/>
              <a:buChar char="q"/>
            </a:pPr>
            <a:endParaRPr lang="es-EC" sz="2000" dirty="0" smtClean="0"/>
          </a:p>
          <a:p>
            <a:pPr algn="just"/>
            <a:endParaRPr lang="es-EC" sz="2000" dirty="0">
              <a:solidFill>
                <a:schemeClr val="accent3">
                  <a:lumMod val="50000"/>
                </a:schemeClr>
              </a:solidFill>
            </a:endParaRPr>
          </a:p>
        </p:txBody>
      </p:sp>
    </p:spTree>
    <p:extLst>
      <p:ext uri="{BB962C8B-B14F-4D97-AF65-F5344CB8AC3E}">
        <p14:creationId xmlns:p14="http://schemas.microsoft.com/office/powerpoint/2010/main" xmlns="" val="37985055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0"/>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 name="Rectángulo 14"/>
          <p:cNvSpPr/>
          <p:nvPr/>
        </p:nvSpPr>
        <p:spPr>
          <a:xfrm>
            <a:off x="1479068" y="1340768"/>
            <a:ext cx="6301725" cy="923330"/>
          </a:xfrm>
          <a:prstGeom prst="rect">
            <a:avLst/>
          </a:prstGeom>
          <a:noFill/>
        </p:spPr>
        <p:txBody>
          <a:bodyPr wrap="none" lIns="91440" tIns="45720" rIns="91440" bIns="45720">
            <a:spAutoFit/>
          </a:bodyPr>
          <a:lstStyle/>
          <a:p>
            <a:pPr algn="ctr"/>
            <a:r>
              <a:rPr lang="es-ES" sz="54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Recomendaciones</a:t>
            </a:r>
            <a:endParaRPr lang="es-E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3" name="Rectángulo 2"/>
          <p:cNvSpPr/>
          <p:nvPr/>
        </p:nvSpPr>
        <p:spPr>
          <a:xfrm>
            <a:off x="1259632" y="2264098"/>
            <a:ext cx="7056784" cy="4647426"/>
          </a:xfrm>
          <a:prstGeom prst="rect">
            <a:avLst/>
          </a:prstGeom>
        </p:spPr>
        <p:txBody>
          <a:bodyPr wrap="square">
            <a:spAutoFit/>
          </a:bodyPr>
          <a:lstStyle/>
          <a:p>
            <a:pPr marL="342900" lvl="0" indent="-342900" algn="just">
              <a:lnSpc>
                <a:spcPct val="200000"/>
              </a:lnSpc>
              <a:spcAft>
                <a:spcPts val="0"/>
              </a:spcAft>
              <a:buFont typeface="Arial" pitchFamily="34" charset="0"/>
              <a:buChar char="•"/>
            </a:pPr>
            <a:r>
              <a:rPr lang="es-EC" sz="1600" dirty="0" smtClean="0">
                <a:effectLst/>
                <a:ea typeface="Times New Roman" panose="02020603050405020304" pitchFamily="18" charset="0"/>
                <a:cs typeface="Arial" panose="020B0604020202020204" pitchFamily="34" charset="0"/>
              </a:rPr>
              <a:t>Capacitarse </a:t>
            </a:r>
            <a:r>
              <a:rPr lang="es-EC" sz="1600" dirty="0" smtClean="0">
                <a:effectLst/>
                <a:ea typeface="Times New Roman" panose="02020603050405020304" pitchFamily="18" charset="0"/>
                <a:cs typeface="Arial" panose="020B0604020202020204" pitchFamily="34" charset="0"/>
              </a:rPr>
              <a:t>de manera constante en talleres, seminarios, conferencias  que tengan un lineamiento “estratégico-recreativo”.</a:t>
            </a:r>
          </a:p>
          <a:p>
            <a:pPr algn="just">
              <a:lnSpc>
                <a:spcPct val="200000"/>
              </a:lnSpc>
              <a:spcAft>
                <a:spcPts val="0"/>
              </a:spcAft>
              <a:buFont typeface="Arial" pitchFamily="34" charset="0"/>
              <a:buChar char="•"/>
            </a:pPr>
            <a:r>
              <a:rPr lang="es-EC" sz="1600" dirty="0" smtClean="0"/>
              <a:t>      Desarrollar </a:t>
            </a:r>
            <a:r>
              <a:rPr lang="es-EC" sz="1600" dirty="0" smtClean="0"/>
              <a:t>la creatividad adulta, para la elaboración de planificaciones </a:t>
            </a:r>
            <a:r>
              <a:rPr lang="es-EC" sz="1600" dirty="0" smtClean="0"/>
              <a:t>    escolares.</a:t>
            </a:r>
          </a:p>
          <a:p>
            <a:pPr algn="just">
              <a:lnSpc>
                <a:spcPct val="200000"/>
              </a:lnSpc>
              <a:spcAft>
                <a:spcPts val="0"/>
              </a:spcAft>
              <a:buFont typeface="Arial" pitchFamily="34" charset="0"/>
              <a:buChar char="•"/>
            </a:pPr>
            <a:r>
              <a:rPr lang="es-EC" sz="1600" dirty="0" smtClean="0"/>
              <a:t>      Hacer </a:t>
            </a:r>
            <a:r>
              <a:rPr lang="es-EC" sz="1600" dirty="0" smtClean="0"/>
              <a:t>de espacios reducidos, un lugar de encuentro de estudio, con un toque de imaginación, fantasía y aventura</a:t>
            </a:r>
            <a:r>
              <a:rPr lang="es-EC" sz="1600" dirty="0" smtClean="0"/>
              <a:t>.</a:t>
            </a:r>
          </a:p>
          <a:p>
            <a:pPr algn="just">
              <a:lnSpc>
                <a:spcPct val="200000"/>
              </a:lnSpc>
              <a:spcAft>
                <a:spcPts val="0"/>
              </a:spcAft>
              <a:buFont typeface="Arial" pitchFamily="34" charset="0"/>
              <a:buChar char="•"/>
            </a:pPr>
            <a:r>
              <a:rPr lang="es-EC" sz="1600" dirty="0" smtClean="0"/>
              <a:t>Implementar el uso adecuado de la propuesta que se ha elaborado y adjuntado al final de este trabajo </a:t>
            </a:r>
            <a:r>
              <a:rPr lang="es-EC" sz="1600" dirty="0" smtClean="0"/>
              <a:t>investigativo.</a:t>
            </a:r>
            <a:endParaRPr lang="es-EC" sz="1600" dirty="0" smtClean="0"/>
          </a:p>
          <a:p>
            <a:pPr lvl="0" algn="just">
              <a:lnSpc>
                <a:spcPct val="200000"/>
              </a:lnSpc>
              <a:spcAft>
                <a:spcPts val="0"/>
              </a:spcAft>
            </a:pPr>
            <a:endParaRPr lang="es-EC"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535662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0"/>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 name="Rectángulo 14"/>
          <p:cNvSpPr/>
          <p:nvPr/>
        </p:nvSpPr>
        <p:spPr>
          <a:xfrm>
            <a:off x="2408871" y="1340768"/>
            <a:ext cx="4442113" cy="923330"/>
          </a:xfrm>
          <a:prstGeom prst="rect">
            <a:avLst/>
          </a:prstGeom>
          <a:noFill/>
        </p:spPr>
        <p:txBody>
          <a:bodyPr wrap="none" lIns="91440" tIns="45720" rIns="91440" bIns="45720">
            <a:spAutoFit/>
          </a:bodyPr>
          <a:lstStyle/>
          <a:p>
            <a:pPr algn="ctr"/>
            <a:r>
              <a:rPr lang="es-ES" sz="54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hlinkClick r:id="rId3" action="ppaction://hlinkfile"/>
              </a:rPr>
              <a:t>PROPUESTA</a:t>
            </a:r>
            <a:endParaRPr lang="es-E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2" name="CuadroTexto 1"/>
          <p:cNvSpPr txBox="1"/>
          <p:nvPr/>
        </p:nvSpPr>
        <p:spPr>
          <a:xfrm>
            <a:off x="1785918" y="2571744"/>
            <a:ext cx="5455802" cy="3970318"/>
          </a:xfrm>
          <a:prstGeom prst="rect">
            <a:avLst/>
          </a:prstGeom>
          <a:noFill/>
        </p:spPr>
        <p:txBody>
          <a:bodyPr wrap="square" rtlCol="0">
            <a:spAutoFit/>
          </a:bodyPr>
          <a:lstStyle/>
          <a:p>
            <a:pPr algn="ctr"/>
            <a:r>
              <a:rPr lang="es-EC" sz="2800" b="1" dirty="0" smtClean="0"/>
              <a:t>“DISEÑO DE UNA GUÍA METODOLÓGICA PARA EL DESARROLLO DE LA MOTRICIDAD FINA UTILIZANDO EJERCICIOS MOTRICES DINAMICOS-RECREATIVOS”</a:t>
            </a:r>
            <a:endParaRPr lang="es-EC" sz="2800" dirty="0" smtClean="0"/>
          </a:p>
          <a:p>
            <a:pPr lvl="0" algn="ctr"/>
            <a:endParaRPr lang="es-EC" sz="2800" dirty="0" smtClean="0">
              <a:solidFill>
                <a:schemeClr val="accent3">
                  <a:lumMod val="50000"/>
                </a:schemeClr>
              </a:solidFill>
            </a:endParaRPr>
          </a:p>
          <a:p>
            <a:pPr lvl="0" algn="ctr"/>
            <a:endParaRPr lang="es-EC" sz="2800" dirty="0">
              <a:solidFill>
                <a:schemeClr val="accent3">
                  <a:lumMod val="50000"/>
                </a:schemeClr>
              </a:solidFill>
            </a:endParaRPr>
          </a:p>
        </p:txBody>
      </p:sp>
    </p:spTree>
    <p:extLst>
      <p:ext uri="{BB962C8B-B14F-4D97-AF65-F5344CB8AC3E}">
        <p14:creationId xmlns:p14="http://schemas.microsoft.com/office/powerpoint/2010/main" xmlns="" val="765833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0"/>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ctángulo 1"/>
          <p:cNvSpPr/>
          <p:nvPr/>
        </p:nvSpPr>
        <p:spPr>
          <a:xfrm>
            <a:off x="539552" y="1268760"/>
            <a:ext cx="8064896" cy="5170646"/>
          </a:xfrm>
          <a:prstGeom prst="rect">
            <a:avLst/>
          </a:prstGeom>
        </p:spPr>
        <p:txBody>
          <a:bodyPr wrap="square">
            <a:spAutoFit/>
          </a:bodyPr>
          <a:lstStyle/>
          <a:p>
            <a:pPr algn="ctr">
              <a:lnSpc>
                <a:spcPct val="200000"/>
              </a:lnSpc>
              <a:spcBef>
                <a:spcPts val="1000"/>
              </a:spcBef>
              <a:spcAft>
                <a:spcPts val="0"/>
              </a:spcAft>
            </a:pPr>
            <a:r>
              <a:rPr lang="es-EC" sz="3000" b="1" dirty="0" smtClean="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s-EC" sz="3000" b="1" dirty="0" smtClean="0">
                <a:solidFill>
                  <a:schemeClr val="accent3">
                    <a:lumMod val="50000"/>
                  </a:schemeClr>
                </a:solidFill>
                <a:effectLst/>
                <a:ea typeface="Times New Roman" panose="02020603050405020304" pitchFamily="18" charset="0"/>
                <a:cs typeface="Arial" panose="020B0604020202020204" pitchFamily="34" charset="0"/>
              </a:rPr>
              <a:t>EL PROBLEMA DE INVESTIGACIÓN</a:t>
            </a:r>
          </a:p>
          <a:p>
            <a:pPr algn="just"/>
            <a:endParaRPr lang="es-EC" sz="3000" b="1" dirty="0" smtClean="0">
              <a:solidFill>
                <a:schemeClr val="accent3">
                  <a:lumMod val="50000"/>
                </a:schemeClr>
              </a:solidFill>
              <a:effectLst/>
              <a:ea typeface="Times New Roman" panose="02020603050405020304" pitchFamily="18" charset="0"/>
              <a:cs typeface="Arial" panose="020B0604020202020204" pitchFamily="34" charset="0"/>
            </a:endParaRPr>
          </a:p>
          <a:p>
            <a:pPr algn="just"/>
            <a:r>
              <a:rPr lang="es-EC" sz="3000" b="1" dirty="0" smtClean="0">
                <a:solidFill>
                  <a:schemeClr val="accent3">
                    <a:lumMod val="50000"/>
                  </a:schemeClr>
                </a:solidFill>
                <a:effectLst/>
                <a:ea typeface="Times New Roman" panose="02020603050405020304" pitchFamily="18" charset="0"/>
                <a:cs typeface="Arial" panose="020B0604020202020204" pitchFamily="34" charset="0"/>
              </a:rPr>
              <a:t> </a:t>
            </a:r>
            <a:r>
              <a:rPr lang="es-EC" sz="3000" dirty="0" smtClean="0"/>
              <a:t>Las estrategias metodológicas empleadas por las docentes del primero de básica de la unidad educativa “La Aldea”, dan lugar a la presencia de un pausado aprendizaje en la motricidad fina de los niños.  </a:t>
            </a:r>
          </a:p>
          <a:p>
            <a:pPr algn="just"/>
            <a:r>
              <a:rPr lang="es-EC" sz="3000" dirty="0" smtClean="0"/>
              <a:t> </a:t>
            </a:r>
          </a:p>
          <a:p>
            <a:pPr algn="just">
              <a:lnSpc>
                <a:spcPct val="200000"/>
              </a:lnSpc>
              <a:spcAft>
                <a:spcPts val="0"/>
              </a:spcAft>
            </a:pPr>
            <a:endParaRPr lang="es-EC" sz="3000" b="1" dirty="0" smtClean="0">
              <a:solidFill>
                <a:schemeClr val="accent3">
                  <a:lumMod val="50000"/>
                </a:schemeClr>
              </a:solidFill>
              <a:effectLst/>
              <a:ea typeface="Times New Roman" panose="02020603050405020304" pitchFamily="18"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0"/>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 name="Rectángulo 14"/>
          <p:cNvSpPr/>
          <p:nvPr/>
        </p:nvSpPr>
        <p:spPr>
          <a:xfrm>
            <a:off x="2408871" y="1340768"/>
            <a:ext cx="4442113" cy="923330"/>
          </a:xfrm>
          <a:prstGeom prst="rect">
            <a:avLst/>
          </a:prstGeom>
          <a:noFill/>
        </p:spPr>
        <p:txBody>
          <a:bodyPr wrap="none" lIns="91440" tIns="45720" rIns="91440" bIns="45720">
            <a:spAutoFit/>
          </a:bodyPr>
          <a:lstStyle/>
          <a:p>
            <a:pPr algn="ctr"/>
            <a:r>
              <a:rPr lang="es-ES" sz="54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hlinkClick r:id="rId3" action="ppaction://hlinkfile"/>
              </a:rPr>
              <a:t>PROPUESTA</a:t>
            </a:r>
            <a:endParaRPr lang="es-E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2" name="CuadroTexto 1"/>
          <p:cNvSpPr txBox="1"/>
          <p:nvPr/>
        </p:nvSpPr>
        <p:spPr>
          <a:xfrm>
            <a:off x="767556" y="2564904"/>
            <a:ext cx="8136904" cy="3785652"/>
          </a:xfrm>
          <a:prstGeom prst="rect">
            <a:avLst/>
          </a:prstGeom>
          <a:noFill/>
        </p:spPr>
        <p:txBody>
          <a:bodyPr wrap="square" rtlCol="0">
            <a:spAutoFit/>
          </a:bodyPr>
          <a:lstStyle/>
          <a:p>
            <a:pPr algn="just"/>
            <a:r>
              <a:rPr lang="es-EC" sz="2000" b="1" dirty="0" smtClean="0"/>
              <a:t>General</a:t>
            </a:r>
            <a:endParaRPr lang="es-EC" sz="2000" dirty="0" smtClean="0"/>
          </a:p>
          <a:p>
            <a:pPr lvl="0" algn="just"/>
            <a:r>
              <a:rPr lang="es-EC" sz="2000" dirty="0" smtClean="0"/>
              <a:t>Diseñar una propuesta basada en ejercicios motrices recreativos, que contribuyan a mejorar la técnica  del procedimiento </a:t>
            </a:r>
            <a:r>
              <a:rPr lang="es-EC" sz="2000" dirty="0" smtClean="0"/>
              <a:t>didáctico</a:t>
            </a:r>
            <a:r>
              <a:rPr lang="es-EC" sz="2000" dirty="0" smtClean="0"/>
              <a:t> </a:t>
            </a:r>
            <a:r>
              <a:rPr lang="es-EC" sz="2000" dirty="0" smtClean="0"/>
              <a:t>y motricidad fina.</a:t>
            </a:r>
            <a:endParaRPr lang="es-EC" sz="2000" dirty="0" smtClean="0"/>
          </a:p>
          <a:p>
            <a:pPr algn="just"/>
            <a:r>
              <a:rPr lang="es-EC" sz="2000" b="1" dirty="0" smtClean="0"/>
              <a:t> </a:t>
            </a:r>
            <a:endParaRPr lang="es-EC" sz="2000" dirty="0" smtClean="0"/>
          </a:p>
          <a:p>
            <a:pPr algn="just"/>
            <a:r>
              <a:rPr lang="es-EC" sz="2000" b="1" dirty="0" smtClean="0"/>
              <a:t>Específicos</a:t>
            </a:r>
            <a:endParaRPr lang="es-EC" sz="2000" dirty="0" smtClean="0"/>
          </a:p>
          <a:p>
            <a:pPr lvl="0" algn="just"/>
            <a:r>
              <a:rPr lang="es-EC" sz="2000" dirty="0" smtClean="0"/>
              <a:t>Buscar ejercicios motrices recreativos que se ajusten al nivel escolar y permitan a la docente variarlos de acuerdo a la necesidad del caso. </a:t>
            </a:r>
          </a:p>
          <a:p>
            <a:pPr lvl="0" algn="just"/>
            <a:r>
              <a:rPr lang="es-EC" sz="2000" dirty="0" smtClean="0"/>
              <a:t>Determinar  los ejercicios que se encuentren acorde a la exigencia educativa y aporten  soluciones estratégicas para minorar la deficiencia motriz fina de los niños.</a:t>
            </a:r>
          </a:p>
          <a:p>
            <a:pPr lvl="0" algn="just"/>
            <a:endParaRPr lang="es-EC" sz="2000" dirty="0">
              <a:solidFill>
                <a:schemeClr val="accent3">
                  <a:lumMod val="50000"/>
                </a:schemeClr>
              </a:solidFill>
            </a:endParaRPr>
          </a:p>
        </p:txBody>
      </p:sp>
    </p:spTree>
    <p:extLst>
      <p:ext uri="{BB962C8B-B14F-4D97-AF65-F5344CB8AC3E}">
        <p14:creationId xmlns:p14="http://schemas.microsoft.com/office/powerpoint/2010/main" xmlns="" val="7658333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0"/>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 name="Rectángulo 14"/>
          <p:cNvSpPr/>
          <p:nvPr/>
        </p:nvSpPr>
        <p:spPr>
          <a:xfrm>
            <a:off x="2555776" y="1124744"/>
            <a:ext cx="4442113" cy="923330"/>
          </a:xfrm>
          <a:prstGeom prst="rect">
            <a:avLst/>
          </a:prstGeom>
          <a:noFill/>
        </p:spPr>
        <p:txBody>
          <a:bodyPr wrap="none" lIns="91440" tIns="45720" rIns="91440" bIns="45720">
            <a:spAutoFit/>
          </a:bodyPr>
          <a:lstStyle/>
          <a:p>
            <a:pPr algn="ctr"/>
            <a:r>
              <a:rPr lang="es-ES" sz="54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hlinkClick r:id="rId3" action="ppaction://hlinkfile"/>
              </a:rPr>
              <a:t>PROPUESTA</a:t>
            </a:r>
            <a:endParaRPr lang="es-E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graphicFrame>
        <p:nvGraphicFramePr>
          <p:cNvPr id="8" name="7 Diagrama"/>
          <p:cNvGraphicFramePr/>
          <p:nvPr/>
        </p:nvGraphicFramePr>
        <p:xfrm>
          <a:off x="1285852" y="2143116"/>
          <a:ext cx="7072362" cy="41434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7658333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0"/>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 name="Rectángulo 14"/>
          <p:cNvSpPr/>
          <p:nvPr/>
        </p:nvSpPr>
        <p:spPr>
          <a:xfrm>
            <a:off x="2555776" y="1124744"/>
            <a:ext cx="4442113" cy="923330"/>
          </a:xfrm>
          <a:prstGeom prst="rect">
            <a:avLst/>
          </a:prstGeom>
          <a:noFill/>
        </p:spPr>
        <p:txBody>
          <a:bodyPr wrap="none" lIns="91440" tIns="45720" rIns="91440" bIns="45720">
            <a:spAutoFit/>
          </a:bodyPr>
          <a:lstStyle/>
          <a:p>
            <a:pPr algn="ctr"/>
            <a:r>
              <a:rPr lang="es-ES" sz="54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hlinkClick r:id="rId3" action="ppaction://hlinkfile"/>
              </a:rPr>
              <a:t>PROPUESTA</a:t>
            </a:r>
            <a:endParaRPr lang="es-E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graphicFrame>
        <p:nvGraphicFramePr>
          <p:cNvPr id="3" name="2 Diagrama"/>
          <p:cNvGraphicFramePr/>
          <p:nvPr>
            <p:extLst>
              <p:ext uri="{D42A27DB-BD31-4B8C-83A1-F6EECF244321}">
                <p14:modId xmlns:p14="http://schemas.microsoft.com/office/powerpoint/2010/main" xmlns="" val="3279057602"/>
              </p:ext>
            </p:extLst>
          </p:nvPr>
        </p:nvGraphicFramePr>
        <p:xfrm>
          <a:off x="539552" y="2276872"/>
          <a:ext cx="7488832"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7658333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0"/>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CuadroTexto 1"/>
          <p:cNvSpPr txBox="1"/>
          <p:nvPr/>
        </p:nvSpPr>
        <p:spPr>
          <a:xfrm>
            <a:off x="1714480" y="1214422"/>
            <a:ext cx="5741045" cy="523220"/>
          </a:xfrm>
          <a:prstGeom prst="rect">
            <a:avLst/>
          </a:prstGeom>
          <a:noFill/>
        </p:spPr>
        <p:txBody>
          <a:bodyPr wrap="square" rtlCol="0">
            <a:spAutoFit/>
          </a:bodyPr>
          <a:lstStyle/>
          <a:p>
            <a:pPr lvl="0" algn="ctr"/>
            <a:r>
              <a:rPr lang="es-EC" sz="2800" b="1" dirty="0" smtClean="0">
                <a:solidFill>
                  <a:schemeClr val="accent3">
                    <a:lumMod val="50000"/>
                  </a:schemeClr>
                </a:solidFill>
              </a:rPr>
              <a:t>OCULO MANUAL </a:t>
            </a:r>
            <a:endParaRPr lang="es-EC" sz="2800" b="1" dirty="0">
              <a:solidFill>
                <a:schemeClr val="accent3">
                  <a:lumMod val="50000"/>
                </a:schemeClr>
              </a:solidFill>
            </a:endParaRPr>
          </a:p>
        </p:txBody>
      </p:sp>
      <p:sp>
        <p:nvSpPr>
          <p:cNvPr id="9" name="8 CuadroTexto"/>
          <p:cNvSpPr txBox="1"/>
          <p:nvPr/>
        </p:nvSpPr>
        <p:spPr>
          <a:xfrm>
            <a:off x="467544" y="1714488"/>
            <a:ext cx="8424936" cy="5909310"/>
          </a:xfrm>
          <a:prstGeom prst="rect">
            <a:avLst/>
          </a:prstGeom>
          <a:noFill/>
        </p:spPr>
        <p:txBody>
          <a:bodyPr wrap="square" rtlCol="0">
            <a:spAutoFit/>
          </a:bodyPr>
          <a:lstStyle/>
          <a:p>
            <a:pPr lvl="0"/>
            <a:r>
              <a:rPr lang="es-EC" b="1" dirty="0" smtClean="0"/>
              <a:t>Ejercicio:  </a:t>
            </a:r>
            <a:r>
              <a:rPr lang="es-EC" dirty="0" smtClean="0"/>
              <a:t>Trozar y pegar papel </a:t>
            </a:r>
          </a:p>
          <a:p>
            <a:r>
              <a:rPr lang="es-EC" b="1" dirty="0" smtClean="0"/>
              <a:t>Tema</a:t>
            </a:r>
            <a:r>
              <a:rPr lang="es-EC" dirty="0" smtClean="0"/>
              <a:t>: Formar una sandía</a:t>
            </a:r>
          </a:p>
          <a:p>
            <a:r>
              <a:rPr lang="es-EC" b="1" dirty="0" smtClean="0"/>
              <a:t>Meta: </a:t>
            </a:r>
            <a:r>
              <a:rPr lang="es-EC" dirty="0" smtClean="0"/>
              <a:t>Perfeccionar la habilidad de motricidad fina aprendiendo a trozar papel </a:t>
            </a:r>
          </a:p>
          <a:p>
            <a:r>
              <a:rPr lang="es-EC" b="1" dirty="0" smtClean="0"/>
              <a:t>Objetivo: </a:t>
            </a:r>
            <a:r>
              <a:rPr lang="es-EC" dirty="0" smtClean="0"/>
              <a:t>Trozar papel de color rojo y verde sin ayuda.</a:t>
            </a:r>
          </a:p>
          <a:p>
            <a:r>
              <a:rPr lang="es-EC" b="1" dirty="0" smtClean="0"/>
              <a:t>Recursos: </a:t>
            </a:r>
            <a:r>
              <a:rPr lang="es-EC" dirty="0" smtClean="0"/>
              <a:t>Papel celofán rojo y verde, cartulina blanca recortada en forma de una media sandía, goma.</a:t>
            </a:r>
          </a:p>
          <a:p>
            <a:r>
              <a:rPr lang="es-EC" b="1" dirty="0" smtClean="0"/>
              <a:t>Proceso: </a:t>
            </a:r>
            <a:endParaRPr lang="es-EC" dirty="0" smtClean="0"/>
          </a:p>
          <a:p>
            <a:pPr lvl="0"/>
            <a:r>
              <a:rPr lang="es-EC" dirty="0" smtClean="0"/>
              <a:t>Sentar al niño en la mesa y que sepa que es la hora de trabajar.</a:t>
            </a:r>
          </a:p>
          <a:p>
            <a:pPr lvl="0"/>
            <a:r>
              <a:rPr lang="es-EC" dirty="0" smtClean="0"/>
              <a:t>Entregarle el material necesario para la realización del trabajo.</a:t>
            </a:r>
          </a:p>
          <a:p>
            <a:pPr lvl="0"/>
            <a:r>
              <a:rPr lang="es-EC" dirty="0" smtClean="0"/>
              <a:t>Permanecer detrás del niño mientras está sentado a la mesa y demuéstrale como trozar el papel.</a:t>
            </a:r>
          </a:p>
          <a:p>
            <a:pPr lvl="0"/>
            <a:r>
              <a:rPr lang="es-EC" dirty="0" smtClean="0"/>
              <a:t>Pedirle que ejecute la acción de trozar con los papeles de celofán</a:t>
            </a:r>
          </a:p>
          <a:p>
            <a:pPr lvl="0"/>
            <a:r>
              <a:rPr lang="es-EC" dirty="0" smtClean="0"/>
              <a:t>Entregar el trozo de cartulina, la goma esparcida en un recipiente y muéstrale como pegar el  papel dentro de la cartulina.</a:t>
            </a:r>
          </a:p>
          <a:p>
            <a:pPr lvl="0"/>
            <a:r>
              <a:rPr lang="es-EC" dirty="0" smtClean="0"/>
              <a:t>Alabar y recompensar de manera inmediata su trabajo</a:t>
            </a:r>
          </a:p>
          <a:p>
            <a:r>
              <a:rPr lang="es-EC" b="1" dirty="0" smtClean="0"/>
              <a:t>Recomendaciones: </a:t>
            </a:r>
            <a:r>
              <a:rPr lang="es-EC" dirty="0" smtClean="0"/>
              <a:t>Asegúrate que el recipiente de la goma sea cómodo para que el niño pueda tomarla sin problema, es una actividad que se puede realizar de manera frecuente con otros motivos o dibujos coloridos. </a:t>
            </a:r>
          </a:p>
          <a:p>
            <a:r>
              <a:rPr lang="es-EC" dirty="0" smtClean="0"/>
              <a:t> </a:t>
            </a:r>
          </a:p>
          <a:p>
            <a:endParaRPr lang="es-EC" dirty="0" smtClean="0"/>
          </a:p>
          <a:p>
            <a:endParaRPr lang="es-EC" dirty="0"/>
          </a:p>
        </p:txBody>
      </p:sp>
    </p:spTree>
    <p:extLst>
      <p:ext uri="{BB962C8B-B14F-4D97-AF65-F5344CB8AC3E}">
        <p14:creationId xmlns:p14="http://schemas.microsoft.com/office/powerpoint/2010/main" xmlns="" val="7658333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0"/>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4 Imagen" descr="Ver image.png en presentación"/>
          <p:cNvPicPr/>
          <p:nvPr/>
        </p:nvPicPr>
        <p:blipFill>
          <a:blip r:embed="rId3"/>
          <a:srcRect/>
          <a:stretch>
            <a:fillRect/>
          </a:stretch>
        </p:blipFill>
        <p:spPr bwMode="auto">
          <a:xfrm rot="10800000" flipV="1">
            <a:off x="1428728" y="1714486"/>
            <a:ext cx="6215106" cy="3929092"/>
          </a:xfrm>
          <a:prstGeom prst="rect">
            <a:avLst/>
          </a:prstGeom>
          <a:noFill/>
          <a:ln w="9525">
            <a:noFill/>
            <a:miter lim="800000"/>
            <a:headEnd/>
            <a:tailEnd/>
          </a:ln>
        </p:spPr>
      </p:pic>
    </p:spTree>
    <p:extLst>
      <p:ext uri="{BB962C8B-B14F-4D97-AF65-F5344CB8AC3E}">
        <p14:creationId xmlns:p14="http://schemas.microsoft.com/office/powerpoint/2010/main" xmlns="" val="7658333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0"/>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CuadroTexto 1"/>
          <p:cNvSpPr txBox="1"/>
          <p:nvPr/>
        </p:nvSpPr>
        <p:spPr>
          <a:xfrm>
            <a:off x="1809489" y="847725"/>
            <a:ext cx="5741045" cy="523220"/>
          </a:xfrm>
          <a:prstGeom prst="rect">
            <a:avLst/>
          </a:prstGeom>
          <a:noFill/>
        </p:spPr>
        <p:txBody>
          <a:bodyPr wrap="square" rtlCol="0">
            <a:spAutoFit/>
          </a:bodyPr>
          <a:lstStyle/>
          <a:p>
            <a:pPr lvl="0" algn="ctr"/>
            <a:r>
              <a:rPr lang="es-EC" sz="2800" b="1" dirty="0" smtClean="0">
                <a:solidFill>
                  <a:schemeClr val="accent3">
                    <a:lumMod val="50000"/>
                  </a:schemeClr>
                </a:solidFill>
              </a:rPr>
              <a:t>LATERALIDAD </a:t>
            </a:r>
            <a:endParaRPr lang="es-EC" sz="2800" b="1" dirty="0">
              <a:solidFill>
                <a:schemeClr val="accent3">
                  <a:lumMod val="50000"/>
                </a:schemeClr>
              </a:solidFill>
            </a:endParaRPr>
          </a:p>
        </p:txBody>
      </p:sp>
      <p:sp>
        <p:nvSpPr>
          <p:cNvPr id="9" name="8 CuadroTexto"/>
          <p:cNvSpPr txBox="1"/>
          <p:nvPr/>
        </p:nvSpPr>
        <p:spPr>
          <a:xfrm>
            <a:off x="546968" y="1370945"/>
            <a:ext cx="8280920" cy="5262979"/>
          </a:xfrm>
          <a:prstGeom prst="rect">
            <a:avLst/>
          </a:prstGeom>
          <a:noFill/>
        </p:spPr>
        <p:txBody>
          <a:bodyPr wrap="square" rtlCol="0">
            <a:spAutoFit/>
          </a:bodyPr>
          <a:lstStyle/>
          <a:p>
            <a:pPr lvl="0"/>
            <a:r>
              <a:rPr lang="es-EC" sz="1600" b="1" dirty="0" smtClean="0"/>
              <a:t>Ejercicio : </a:t>
            </a:r>
            <a:r>
              <a:rPr lang="es-EC" sz="1600" dirty="0" smtClean="0"/>
              <a:t>Arcoíris de plastilina</a:t>
            </a:r>
          </a:p>
          <a:p>
            <a:r>
              <a:rPr lang="es-EC" sz="1600" b="1" dirty="0" smtClean="0"/>
              <a:t>Tema: </a:t>
            </a:r>
            <a:r>
              <a:rPr lang="es-EC" sz="1600" dirty="0" smtClean="0"/>
              <a:t>Desarrollar el agarre de pinzas</a:t>
            </a:r>
          </a:p>
          <a:p>
            <a:r>
              <a:rPr lang="es-EC" sz="1600" b="1" dirty="0" smtClean="0"/>
              <a:t>Meta: </a:t>
            </a:r>
            <a:r>
              <a:rPr lang="es-EC" sz="1600" dirty="0" smtClean="0"/>
              <a:t>Practicar  el agarre de pinzas correctamente e incrementar el control de la motricidad fina.</a:t>
            </a:r>
          </a:p>
          <a:p>
            <a:r>
              <a:rPr lang="es-EC" sz="1600" b="1" dirty="0" smtClean="0"/>
              <a:t>Objetivo: </a:t>
            </a:r>
            <a:r>
              <a:rPr lang="es-EC" sz="1600" dirty="0" smtClean="0"/>
              <a:t>Pellizcar pequeños trozos de plastilina y colocarlos en un recipiente.</a:t>
            </a:r>
          </a:p>
          <a:p>
            <a:r>
              <a:rPr lang="es-EC" sz="1600" b="1" dirty="0" smtClean="0"/>
              <a:t>Recursos: </a:t>
            </a:r>
            <a:r>
              <a:rPr lang="es-EC" sz="1600" dirty="0" smtClean="0"/>
              <a:t>Plastilina de colores, recipiente, cartulina.</a:t>
            </a:r>
          </a:p>
          <a:p>
            <a:r>
              <a:rPr lang="es-EC" sz="1600" b="1" dirty="0" smtClean="0"/>
              <a:t>Proceso: </a:t>
            </a:r>
            <a:endParaRPr lang="es-EC" sz="1600" dirty="0" smtClean="0"/>
          </a:p>
          <a:p>
            <a:pPr lvl="0"/>
            <a:r>
              <a:rPr lang="es-EC" sz="1600" dirty="0" smtClean="0"/>
              <a:t>Haz que el niño se siente con la plastilina delante de él</a:t>
            </a:r>
          </a:p>
          <a:p>
            <a:pPr lvl="0"/>
            <a:r>
              <a:rPr lang="es-EC" sz="1600" dirty="0" smtClean="0"/>
              <a:t>Realiza un juego de lateralidad con los colores a emplear, antes de empezar el trabajo.</a:t>
            </a:r>
          </a:p>
          <a:p>
            <a:pPr lvl="0"/>
            <a:r>
              <a:rPr lang="es-EC" sz="1600" dirty="0" smtClean="0"/>
              <a:t> Solicítale que pellizque con la pinza digital los barrotes de colores de la plastilina.</a:t>
            </a:r>
          </a:p>
          <a:p>
            <a:pPr lvl="0"/>
            <a:r>
              <a:rPr lang="es-EC" sz="1600" dirty="0" smtClean="0"/>
              <a:t>Pídele que las haga bolitas y las coloque dentro de un recipiente momentáneamente.</a:t>
            </a:r>
          </a:p>
          <a:p>
            <a:pPr lvl="0"/>
            <a:r>
              <a:rPr lang="es-EC" sz="1600" dirty="0" smtClean="0"/>
              <a:t>Al tener todos los colores listos, con las bolitas respectivas, entrégale la cartulina con el dibujo del arcoíris.</a:t>
            </a:r>
          </a:p>
          <a:p>
            <a:pPr lvl="0"/>
            <a:r>
              <a:rPr lang="es-EC" sz="1600" dirty="0" smtClean="0"/>
              <a:t>Indícale que debe rellenar la forma del arcoíris con los colores correspondientes. </a:t>
            </a:r>
          </a:p>
          <a:p>
            <a:pPr lvl="0"/>
            <a:r>
              <a:rPr lang="es-EC" sz="1600" dirty="0" smtClean="0"/>
              <a:t>Alabar y recompensar de manera inmediata su trabajo.</a:t>
            </a:r>
          </a:p>
          <a:p>
            <a:r>
              <a:rPr lang="es-EC" sz="1600" b="1" dirty="0" smtClean="0"/>
              <a:t>Recomendaciones: </a:t>
            </a:r>
            <a:r>
              <a:rPr lang="es-EC" sz="1600" dirty="0" smtClean="0"/>
              <a:t>Es importante que se mantengan siempre atentos al trabajo que se realiza, ya que requiere de precisión y se presenta la discriminación auditiva y visual que le permite saber el color que se va a emplear para el trabajo.</a:t>
            </a:r>
          </a:p>
          <a:p>
            <a:r>
              <a:rPr lang="es-EC" sz="1600" dirty="0" smtClean="0"/>
              <a:t> </a:t>
            </a:r>
          </a:p>
          <a:p>
            <a:endParaRPr lang="es-EC" sz="1600" dirty="0" smtClean="0"/>
          </a:p>
          <a:p>
            <a:endParaRPr lang="es-EC" sz="1600" dirty="0"/>
          </a:p>
        </p:txBody>
      </p:sp>
    </p:spTree>
    <p:extLst>
      <p:ext uri="{BB962C8B-B14F-4D97-AF65-F5344CB8AC3E}">
        <p14:creationId xmlns:p14="http://schemas.microsoft.com/office/powerpoint/2010/main" xmlns="" val="7658333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0"/>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3 Imagen" descr="Ver image.png en presentación"/>
          <p:cNvPicPr/>
          <p:nvPr/>
        </p:nvPicPr>
        <p:blipFill>
          <a:blip r:embed="rId3"/>
          <a:srcRect/>
          <a:stretch>
            <a:fillRect/>
          </a:stretch>
        </p:blipFill>
        <p:spPr bwMode="auto">
          <a:xfrm>
            <a:off x="1571604" y="1357298"/>
            <a:ext cx="5929353" cy="4714908"/>
          </a:xfrm>
          <a:prstGeom prst="rect">
            <a:avLst/>
          </a:prstGeom>
          <a:noFill/>
          <a:ln w="9525">
            <a:noFill/>
            <a:miter lim="800000"/>
            <a:headEnd/>
            <a:tailEnd/>
          </a:ln>
        </p:spPr>
      </p:pic>
    </p:spTree>
    <p:extLst>
      <p:ext uri="{BB962C8B-B14F-4D97-AF65-F5344CB8AC3E}">
        <p14:creationId xmlns:p14="http://schemas.microsoft.com/office/powerpoint/2010/main" xmlns="" val="7658333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0"/>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CuadroTexto 1"/>
          <p:cNvSpPr txBox="1"/>
          <p:nvPr/>
        </p:nvSpPr>
        <p:spPr>
          <a:xfrm>
            <a:off x="1714480" y="1214422"/>
            <a:ext cx="5741045" cy="523220"/>
          </a:xfrm>
          <a:prstGeom prst="rect">
            <a:avLst/>
          </a:prstGeom>
          <a:noFill/>
        </p:spPr>
        <p:txBody>
          <a:bodyPr wrap="square" rtlCol="0">
            <a:spAutoFit/>
          </a:bodyPr>
          <a:lstStyle/>
          <a:p>
            <a:pPr lvl="0" algn="ctr"/>
            <a:r>
              <a:rPr lang="es-EC" sz="2800" b="1" dirty="0" smtClean="0">
                <a:solidFill>
                  <a:schemeClr val="accent3">
                    <a:lumMod val="50000"/>
                  </a:schemeClr>
                </a:solidFill>
              </a:rPr>
              <a:t>IMITACIÓN MOTORA </a:t>
            </a:r>
            <a:endParaRPr lang="es-EC" sz="2800" b="1" dirty="0">
              <a:solidFill>
                <a:schemeClr val="accent3">
                  <a:lumMod val="50000"/>
                </a:schemeClr>
              </a:solidFill>
            </a:endParaRPr>
          </a:p>
        </p:txBody>
      </p:sp>
      <p:sp>
        <p:nvSpPr>
          <p:cNvPr id="9" name="8 CuadroTexto"/>
          <p:cNvSpPr txBox="1"/>
          <p:nvPr/>
        </p:nvSpPr>
        <p:spPr>
          <a:xfrm>
            <a:off x="611560" y="1714488"/>
            <a:ext cx="8064896" cy="5586145"/>
          </a:xfrm>
          <a:prstGeom prst="rect">
            <a:avLst/>
          </a:prstGeom>
          <a:noFill/>
        </p:spPr>
        <p:txBody>
          <a:bodyPr wrap="square" rtlCol="0">
            <a:spAutoFit/>
          </a:bodyPr>
          <a:lstStyle/>
          <a:p>
            <a:pPr lvl="0"/>
            <a:r>
              <a:rPr lang="es-EC" sz="1700" b="1" dirty="0" smtClean="0"/>
              <a:t>Ejercicio: </a:t>
            </a:r>
            <a:r>
              <a:rPr lang="es-EC" sz="1700" dirty="0" smtClean="0"/>
              <a:t>Tender ropa</a:t>
            </a:r>
          </a:p>
          <a:p>
            <a:r>
              <a:rPr lang="es-EC" sz="1700" b="1" dirty="0" smtClean="0"/>
              <a:t>Tema: </a:t>
            </a:r>
            <a:r>
              <a:rPr lang="es-EC" sz="1700" dirty="0" smtClean="0"/>
              <a:t>Trabajo con pinzas</a:t>
            </a:r>
          </a:p>
          <a:p>
            <a:r>
              <a:rPr lang="es-EC" sz="1700" b="1" dirty="0" smtClean="0"/>
              <a:t>Meta:</a:t>
            </a:r>
            <a:r>
              <a:rPr lang="es-EC" sz="1700" dirty="0" smtClean="0"/>
              <a:t> Aumentar la fuerza muscular y prolongar su atención en la coordinación de sus movimientos.</a:t>
            </a:r>
          </a:p>
          <a:p>
            <a:r>
              <a:rPr lang="es-EC" sz="1700" b="1" dirty="0" smtClean="0"/>
              <a:t>Objetivo:</a:t>
            </a:r>
            <a:r>
              <a:rPr lang="es-EC" sz="1700" dirty="0" smtClean="0"/>
              <a:t> Tender la ropa en una cuerda y sujetarla con pinzas.</a:t>
            </a:r>
          </a:p>
          <a:p>
            <a:r>
              <a:rPr lang="es-EC" sz="1700" b="1" dirty="0" smtClean="0"/>
              <a:t>Recursos:</a:t>
            </a:r>
            <a:r>
              <a:rPr lang="es-EC" sz="1700" dirty="0" smtClean="0"/>
              <a:t> Pinzas, cuerda, dos sillas y una canasta de ropa.</a:t>
            </a:r>
          </a:p>
          <a:p>
            <a:r>
              <a:rPr lang="es-EC" sz="1700" b="1" dirty="0" smtClean="0"/>
              <a:t>Proceso:</a:t>
            </a:r>
            <a:r>
              <a:rPr lang="es-EC" sz="1700" dirty="0" smtClean="0"/>
              <a:t> </a:t>
            </a:r>
          </a:p>
          <a:p>
            <a:pPr lvl="0"/>
            <a:r>
              <a:rPr lang="es-EC" sz="1700" dirty="0" smtClean="0"/>
              <a:t>Ata una cuerda entre dos sillas que se encuentren a la altura del hombro de los niños.</a:t>
            </a:r>
          </a:p>
          <a:p>
            <a:pPr lvl="0"/>
            <a:r>
              <a:rPr lang="es-EC" sz="1700" dirty="0" smtClean="0"/>
              <a:t>Coloca la ropa en un cesto a sus pies y las pinzas en una caja.</a:t>
            </a:r>
          </a:p>
          <a:p>
            <a:pPr lvl="0"/>
            <a:r>
              <a:rPr lang="es-EC" sz="1700" dirty="0" smtClean="0"/>
              <a:t>Demuéstrale primero el ejercicio a desarrollar, tomando una pieza de ropa para colgarla de la cuerda. Toma las dos pinzas y sujeta la prenda de ambos lados.</a:t>
            </a:r>
          </a:p>
          <a:p>
            <a:pPr lvl="0"/>
            <a:r>
              <a:rPr lang="es-EC" sz="1700" dirty="0" smtClean="0"/>
              <a:t>Solicítale que realice el ejercicio observado.</a:t>
            </a:r>
          </a:p>
          <a:p>
            <a:pPr lvl="0"/>
            <a:r>
              <a:rPr lang="es-EC" sz="1700" dirty="0" smtClean="0"/>
              <a:t>Alabar y recompensar de manera inmediata su trabajo.</a:t>
            </a:r>
          </a:p>
          <a:p>
            <a:r>
              <a:rPr lang="es-EC" sz="1700" b="1" dirty="0" smtClean="0"/>
              <a:t>Recomendaciones: </a:t>
            </a:r>
            <a:r>
              <a:rPr lang="es-EC" sz="1700" dirty="0" smtClean="0"/>
              <a:t>Antes de comenzar con la actividad, realiza previamente un ejercicio de prensión con las pinzas, puede ser desarrollado en la parte exterior sujeto a dos árboles, tomando en cuenta que la cuerda este a la altura de los niños. </a:t>
            </a:r>
          </a:p>
          <a:p>
            <a:r>
              <a:rPr lang="es-EC" sz="1700" dirty="0" smtClean="0"/>
              <a:t> </a:t>
            </a:r>
          </a:p>
          <a:p>
            <a:endParaRPr lang="es-EC" sz="1700" dirty="0" smtClean="0"/>
          </a:p>
          <a:p>
            <a:endParaRPr lang="es-EC" sz="1700" dirty="0"/>
          </a:p>
        </p:txBody>
      </p:sp>
    </p:spTree>
    <p:extLst>
      <p:ext uri="{BB962C8B-B14F-4D97-AF65-F5344CB8AC3E}">
        <p14:creationId xmlns:p14="http://schemas.microsoft.com/office/powerpoint/2010/main" xmlns="" val="7658333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0"/>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4 Imagen" descr="Ver image.png en presentación"/>
          <p:cNvPicPr/>
          <p:nvPr/>
        </p:nvPicPr>
        <p:blipFill>
          <a:blip r:embed="rId3"/>
          <a:srcRect/>
          <a:stretch>
            <a:fillRect/>
          </a:stretch>
        </p:blipFill>
        <p:spPr bwMode="auto">
          <a:xfrm>
            <a:off x="1857356" y="1214422"/>
            <a:ext cx="5572164" cy="4429156"/>
          </a:xfrm>
          <a:prstGeom prst="rect">
            <a:avLst/>
          </a:prstGeom>
          <a:noFill/>
          <a:ln w="9525">
            <a:noFill/>
            <a:miter lim="800000"/>
            <a:headEnd/>
            <a:tailEnd/>
          </a:ln>
        </p:spPr>
      </p:pic>
    </p:spTree>
    <p:extLst>
      <p:ext uri="{BB962C8B-B14F-4D97-AF65-F5344CB8AC3E}">
        <p14:creationId xmlns:p14="http://schemas.microsoft.com/office/powerpoint/2010/main" xmlns="" val="7658333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0"/>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CuadroTexto 1"/>
          <p:cNvSpPr txBox="1"/>
          <p:nvPr/>
        </p:nvSpPr>
        <p:spPr>
          <a:xfrm>
            <a:off x="1714480" y="1052736"/>
            <a:ext cx="5741045" cy="523220"/>
          </a:xfrm>
          <a:prstGeom prst="rect">
            <a:avLst/>
          </a:prstGeom>
          <a:noFill/>
        </p:spPr>
        <p:txBody>
          <a:bodyPr wrap="square" rtlCol="0">
            <a:spAutoFit/>
          </a:bodyPr>
          <a:lstStyle/>
          <a:p>
            <a:pPr lvl="0" algn="ctr"/>
            <a:r>
              <a:rPr lang="es-EC" sz="2800" b="1" dirty="0" smtClean="0">
                <a:solidFill>
                  <a:schemeClr val="accent3">
                    <a:lumMod val="50000"/>
                  </a:schemeClr>
                </a:solidFill>
              </a:rPr>
              <a:t>LISTA DE MATERIALES </a:t>
            </a:r>
            <a:endParaRPr lang="es-EC" sz="2800" b="1" dirty="0">
              <a:solidFill>
                <a:schemeClr val="accent3">
                  <a:lumMod val="50000"/>
                </a:schemeClr>
              </a:solidFill>
            </a:endParaRPr>
          </a:p>
        </p:txBody>
      </p:sp>
      <p:sp>
        <p:nvSpPr>
          <p:cNvPr id="9" name="8 CuadroTexto"/>
          <p:cNvSpPr txBox="1"/>
          <p:nvPr/>
        </p:nvSpPr>
        <p:spPr>
          <a:xfrm>
            <a:off x="142875" y="1713474"/>
            <a:ext cx="6408712" cy="5632311"/>
          </a:xfrm>
          <a:prstGeom prst="rect">
            <a:avLst/>
          </a:prstGeom>
          <a:noFill/>
        </p:spPr>
        <p:txBody>
          <a:bodyPr wrap="square" rtlCol="0">
            <a:spAutoFit/>
          </a:bodyPr>
          <a:lstStyle/>
          <a:p>
            <a:pPr lvl="1" algn="just"/>
            <a:r>
              <a:rPr lang="es-EC" sz="2000" dirty="0" smtClean="0"/>
              <a:t> </a:t>
            </a:r>
            <a:r>
              <a:rPr lang="es-ES" sz="2000" dirty="0" smtClean="0"/>
              <a:t>Rompecabezas</a:t>
            </a:r>
          </a:p>
          <a:p>
            <a:pPr lvl="1" algn="just"/>
            <a:r>
              <a:rPr lang="es-ES" sz="2000" dirty="0" smtClean="0"/>
              <a:t>Tablas para punzar</a:t>
            </a:r>
          </a:p>
          <a:p>
            <a:pPr lvl="1" algn="just"/>
            <a:r>
              <a:rPr lang="es-ES" sz="2000" dirty="0" smtClean="0"/>
              <a:t>Pintura de dedos</a:t>
            </a:r>
          </a:p>
          <a:p>
            <a:pPr lvl="1"/>
            <a:r>
              <a:rPr lang="es-ES" sz="2000" dirty="0" smtClean="0"/>
              <a:t>Bloques lógicos de madera</a:t>
            </a:r>
            <a:br>
              <a:rPr lang="es-ES" sz="2000" dirty="0" smtClean="0"/>
            </a:br>
            <a:r>
              <a:rPr lang="es-ES" sz="2000" dirty="0" smtClean="0"/>
              <a:t>Arena y juegos de arena</a:t>
            </a:r>
          </a:p>
          <a:p>
            <a:pPr lvl="1"/>
            <a:r>
              <a:rPr lang="es-ES" sz="2000" dirty="0" smtClean="0"/>
              <a:t>Llantas </a:t>
            </a:r>
          </a:p>
          <a:p>
            <a:pPr lvl="1"/>
            <a:r>
              <a:rPr lang="es-ES" sz="2000" dirty="0" err="1" smtClean="0"/>
              <a:t>Ulas</a:t>
            </a:r>
            <a:r>
              <a:rPr lang="es-ES" sz="2000" dirty="0" smtClean="0"/>
              <a:t> </a:t>
            </a:r>
            <a:r>
              <a:rPr lang="es-ES" sz="2000" dirty="0" err="1" smtClean="0"/>
              <a:t>ulas</a:t>
            </a:r>
            <a:endParaRPr lang="es-ES" sz="2000" dirty="0" smtClean="0"/>
          </a:p>
          <a:p>
            <a:pPr lvl="1"/>
            <a:r>
              <a:rPr lang="es-ES" sz="2000" dirty="0" smtClean="0"/>
              <a:t>Sogas </a:t>
            </a:r>
          </a:p>
          <a:p>
            <a:pPr lvl="1"/>
            <a:r>
              <a:rPr lang="es-ES" sz="2000" dirty="0" smtClean="0"/>
              <a:t>Instrumentos musicales (de juguete) </a:t>
            </a:r>
          </a:p>
          <a:p>
            <a:pPr lvl="1"/>
            <a:r>
              <a:rPr lang="es-ES" sz="2000" dirty="0" smtClean="0"/>
              <a:t>Botones </a:t>
            </a:r>
          </a:p>
          <a:p>
            <a:pPr lvl="1"/>
            <a:r>
              <a:rPr lang="es-ES" sz="2000" dirty="0" smtClean="0"/>
              <a:t>Lana </a:t>
            </a:r>
          </a:p>
          <a:p>
            <a:pPr lvl="1"/>
            <a:r>
              <a:rPr lang="es-ES" sz="2000" dirty="0" smtClean="0"/>
              <a:t>Diferentes tipos de papel </a:t>
            </a:r>
          </a:p>
          <a:p>
            <a:pPr lvl="1"/>
            <a:r>
              <a:rPr lang="es-ES" sz="2000" dirty="0" smtClean="0"/>
              <a:t>Diferentes tipos de cartulinas </a:t>
            </a:r>
          </a:p>
          <a:p>
            <a:pPr lvl="1"/>
            <a:r>
              <a:rPr lang="es-ES" sz="2000" dirty="0" smtClean="0"/>
              <a:t>Pinzas </a:t>
            </a:r>
          </a:p>
          <a:p>
            <a:pPr lvl="1"/>
            <a:r>
              <a:rPr lang="es-ES" sz="2000" dirty="0" smtClean="0"/>
              <a:t>Palillos </a:t>
            </a:r>
          </a:p>
          <a:p>
            <a:pPr lvl="1"/>
            <a:r>
              <a:rPr lang="es-ES" sz="2000" dirty="0" smtClean="0"/>
              <a:t>Bolas de diferentes tamaños y texturas </a:t>
            </a:r>
          </a:p>
          <a:p>
            <a:pPr algn="just"/>
            <a:endParaRPr lang="es-EC" sz="2000" dirty="0" smtClean="0"/>
          </a:p>
          <a:p>
            <a:pPr algn="just"/>
            <a:endParaRPr lang="es-EC" sz="2000" dirty="0"/>
          </a:p>
        </p:txBody>
      </p:sp>
      <p:sp>
        <p:nvSpPr>
          <p:cNvPr id="5" name="4 CuadroTexto"/>
          <p:cNvSpPr txBox="1"/>
          <p:nvPr/>
        </p:nvSpPr>
        <p:spPr>
          <a:xfrm>
            <a:off x="4910856" y="1841242"/>
            <a:ext cx="6408712" cy="5016758"/>
          </a:xfrm>
          <a:prstGeom prst="rect">
            <a:avLst/>
          </a:prstGeom>
          <a:noFill/>
        </p:spPr>
        <p:txBody>
          <a:bodyPr wrap="square" rtlCol="0">
            <a:spAutoFit/>
          </a:bodyPr>
          <a:lstStyle/>
          <a:p>
            <a:pPr lvl="1"/>
            <a:r>
              <a:rPr lang="es-ES" sz="2000" dirty="0" smtClean="0"/>
              <a:t>Pelotas </a:t>
            </a:r>
          </a:p>
          <a:p>
            <a:pPr lvl="1"/>
            <a:r>
              <a:rPr lang="es-ES" sz="2000" dirty="0" smtClean="0"/>
              <a:t>Canastas </a:t>
            </a:r>
          </a:p>
          <a:p>
            <a:pPr lvl="1"/>
            <a:r>
              <a:rPr lang="es-ES" sz="2000" dirty="0" smtClean="0"/>
              <a:t>Títeres </a:t>
            </a:r>
          </a:p>
          <a:p>
            <a:pPr lvl="1"/>
            <a:r>
              <a:rPr lang="es-ES" sz="2000" dirty="0" err="1" smtClean="0"/>
              <a:t>Teatrin</a:t>
            </a:r>
            <a:r>
              <a:rPr lang="es-ES" sz="2000" dirty="0" smtClean="0"/>
              <a:t> </a:t>
            </a:r>
          </a:p>
          <a:p>
            <a:pPr lvl="1"/>
            <a:r>
              <a:rPr lang="es-ES" sz="2000" dirty="0" smtClean="0"/>
              <a:t>Tablas con diferentes texturas </a:t>
            </a:r>
          </a:p>
          <a:p>
            <a:pPr lvl="1"/>
            <a:r>
              <a:rPr lang="es-ES" sz="2000" dirty="0" smtClean="0"/>
              <a:t>Regletas </a:t>
            </a:r>
          </a:p>
          <a:p>
            <a:pPr lvl="1"/>
            <a:r>
              <a:rPr lang="es-ES" sz="2000" dirty="0" smtClean="0"/>
              <a:t>Tijeras </a:t>
            </a:r>
          </a:p>
          <a:p>
            <a:pPr lvl="1"/>
            <a:r>
              <a:rPr lang="es-ES" sz="2000" dirty="0" smtClean="0"/>
              <a:t>Escarcha</a:t>
            </a:r>
            <a:br>
              <a:rPr lang="es-ES" sz="2000" dirty="0" smtClean="0"/>
            </a:br>
            <a:r>
              <a:rPr lang="es-ES" sz="2000" dirty="0" smtClean="0"/>
              <a:t>Corcho </a:t>
            </a:r>
          </a:p>
          <a:p>
            <a:pPr lvl="1"/>
            <a:r>
              <a:rPr lang="es-ES" sz="2000" dirty="0" smtClean="0"/>
              <a:t>Marcadores</a:t>
            </a:r>
          </a:p>
          <a:p>
            <a:pPr lvl="1"/>
            <a:r>
              <a:rPr lang="es-ES" sz="2000" dirty="0" smtClean="0"/>
              <a:t>Pinturas</a:t>
            </a:r>
          </a:p>
          <a:p>
            <a:pPr lvl="1"/>
            <a:r>
              <a:rPr lang="es-ES" sz="2000" dirty="0" smtClean="0"/>
              <a:t>Arcilla  </a:t>
            </a:r>
          </a:p>
          <a:p>
            <a:pPr lvl="1"/>
            <a:r>
              <a:rPr lang="es-ES" sz="2000" dirty="0" smtClean="0"/>
              <a:t>Plastilina</a:t>
            </a:r>
          </a:p>
          <a:p>
            <a:pPr lvl="1"/>
            <a:r>
              <a:rPr lang="es-ES" sz="2000" dirty="0" smtClean="0"/>
              <a:t>Harina</a:t>
            </a:r>
            <a:endParaRPr lang="es-EC" sz="2000" dirty="0" smtClean="0"/>
          </a:p>
          <a:p>
            <a:pPr algn="just"/>
            <a:endParaRPr lang="es-EC" sz="2000" dirty="0" smtClean="0"/>
          </a:p>
          <a:p>
            <a:pPr algn="just"/>
            <a:endParaRPr lang="es-EC" sz="2000" dirty="0"/>
          </a:p>
        </p:txBody>
      </p:sp>
    </p:spTree>
    <p:extLst>
      <p:ext uri="{BB962C8B-B14F-4D97-AF65-F5344CB8AC3E}">
        <p14:creationId xmlns:p14="http://schemas.microsoft.com/office/powerpoint/2010/main" xmlns="" val="765833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0"/>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Rectángulo 3"/>
          <p:cNvSpPr/>
          <p:nvPr/>
        </p:nvSpPr>
        <p:spPr>
          <a:xfrm>
            <a:off x="1115616" y="980728"/>
            <a:ext cx="7704856" cy="5262979"/>
          </a:xfrm>
          <a:prstGeom prst="rect">
            <a:avLst/>
          </a:prstGeom>
        </p:spPr>
        <p:txBody>
          <a:bodyPr wrap="square">
            <a:spAutoFit/>
          </a:bodyPr>
          <a:lstStyle/>
          <a:p>
            <a:pPr algn="ctr">
              <a:lnSpc>
                <a:spcPct val="200000"/>
              </a:lnSpc>
              <a:spcBef>
                <a:spcPts val="1000"/>
              </a:spcBef>
              <a:spcAft>
                <a:spcPts val="0"/>
              </a:spcAft>
            </a:pPr>
            <a:r>
              <a:rPr lang="es-EC" sz="1600" b="1" dirty="0" smtClean="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OBJETIVOS</a:t>
            </a:r>
            <a:endParaRPr lang="es-EC" sz="1600" dirty="0" smtClean="0">
              <a:solidFill>
                <a:schemeClr val="accent3">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indent="449580" algn="just">
              <a:lnSpc>
                <a:spcPct val="200000"/>
              </a:lnSpc>
              <a:spcAft>
                <a:spcPts val="0"/>
              </a:spcAft>
            </a:pPr>
            <a:r>
              <a:rPr lang="es-EC" sz="1600" b="1" dirty="0" smtClean="0">
                <a:solidFill>
                  <a:schemeClr val="accent3">
                    <a:lumMod val="50000"/>
                  </a:schemeClr>
                </a:solidFill>
                <a:effectLst/>
                <a:ea typeface="Times New Roman" panose="02020603050405020304" pitchFamily="18" charset="0"/>
                <a:cs typeface="Arial" panose="020B0604020202020204" pitchFamily="34" charset="0"/>
              </a:rPr>
              <a:t>General </a:t>
            </a:r>
            <a:endParaRPr lang="es-EC" sz="1600" dirty="0" smtClean="0">
              <a:solidFill>
                <a:schemeClr val="accent3">
                  <a:lumMod val="50000"/>
                </a:schemeClr>
              </a:solidFill>
              <a:effectLst/>
              <a:ea typeface="Times New Roman" panose="02020603050405020304" pitchFamily="18" charset="0"/>
              <a:cs typeface="Arial" panose="020B0604020202020204" pitchFamily="34" charset="0"/>
            </a:endParaRPr>
          </a:p>
          <a:p>
            <a:pPr marL="342900" lvl="0" indent="-342900" algn="just">
              <a:lnSpc>
                <a:spcPct val="200000"/>
              </a:lnSpc>
              <a:spcAft>
                <a:spcPts val="0"/>
              </a:spcAft>
              <a:buFont typeface="Symbol" panose="05050102010706020507" pitchFamily="18" charset="2"/>
              <a:buChar char=""/>
            </a:pPr>
            <a:r>
              <a:rPr lang="es-EC" sz="1600" dirty="0" smtClean="0">
                <a:solidFill>
                  <a:schemeClr val="accent3">
                    <a:lumMod val="50000"/>
                  </a:schemeClr>
                </a:solidFill>
                <a:effectLst/>
                <a:ea typeface="Times New Roman" panose="02020603050405020304" pitchFamily="18" charset="0"/>
                <a:cs typeface="Arial" panose="020B0604020202020204" pitchFamily="34" charset="0"/>
              </a:rPr>
              <a:t>Examinar la aplicación de las estrategias metodológicas por parte de las docentes del primer año de básica del centro educativo “La Aldea”, a través de los instrumentos de trabajo a emplearse en el estudio de la motricidad fina.</a:t>
            </a:r>
          </a:p>
          <a:p>
            <a:pPr lvl="0" algn="just">
              <a:lnSpc>
                <a:spcPct val="200000"/>
              </a:lnSpc>
              <a:spcAft>
                <a:spcPts val="0"/>
              </a:spcAft>
            </a:pPr>
            <a:endParaRPr lang="es-EC" sz="1600" dirty="0" smtClean="0">
              <a:solidFill>
                <a:schemeClr val="accent3">
                  <a:lumMod val="50000"/>
                </a:schemeClr>
              </a:solidFill>
              <a:effectLst/>
              <a:ea typeface="Times New Roman" panose="02020603050405020304" pitchFamily="18" charset="0"/>
              <a:cs typeface="Arial" panose="020B0604020202020204" pitchFamily="34" charset="0"/>
            </a:endParaRPr>
          </a:p>
          <a:p>
            <a:pPr algn="just">
              <a:lnSpc>
                <a:spcPct val="200000"/>
              </a:lnSpc>
              <a:spcAft>
                <a:spcPts val="0"/>
              </a:spcAft>
            </a:pPr>
            <a:r>
              <a:rPr lang="es-EC" sz="1600" dirty="0" smtClean="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s-EC" sz="1600" b="1" dirty="0" smtClean="0">
                <a:solidFill>
                  <a:schemeClr val="accent3">
                    <a:lumMod val="50000"/>
                  </a:schemeClr>
                </a:solidFill>
                <a:effectLst/>
                <a:ea typeface="Times New Roman" panose="02020603050405020304" pitchFamily="18" charset="0"/>
                <a:cs typeface="Arial" panose="020B0604020202020204" pitchFamily="34" charset="0"/>
              </a:rPr>
              <a:t>Específicos </a:t>
            </a:r>
            <a:endParaRPr lang="es-EC" sz="1600" dirty="0" smtClean="0">
              <a:solidFill>
                <a:schemeClr val="accent3">
                  <a:lumMod val="50000"/>
                </a:schemeClr>
              </a:solidFill>
              <a:effectLst/>
              <a:ea typeface="Times New Roman" panose="02020603050405020304" pitchFamily="18" charset="0"/>
              <a:cs typeface="Arial" panose="020B0604020202020204" pitchFamily="34" charset="0"/>
            </a:endParaRPr>
          </a:p>
          <a:p>
            <a:pPr marL="342900" lvl="0" indent="-342900" algn="just">
              <a:spcAft>
                <a:spcPts val="0"/>
              </a:spcAft>
              <a:buFont typeface="Arial" panose="020B0604020202020204" pitchFamily="34" charset="0"/>
              <a:buChar char="•"/>
            </a:pPr>
            <a:r>
              <a:rPr lang="es-EC" sz="1600" dirty="0" smtClean="0">
                <a:solidFill>
                  <a:schemeClr val="accent3">
                    <a:lumMod val="50000"/>
                  </a:schemeClr>
                </a:solidFill>
                <a:effectLst/>
                <a:ea typeface="Times New Roman" panose="02020603050405020304" pitchFamily="18" charset="0"/>
                <a:cs typeface="Arial" panose="020B0604020202020204" pitchFamily="34" charset="0"/>
              </a:rPr>
              <a:t>Identificar las estrategias metodológicas empleadas por las docentes del primer año de básica, mediante un estudio directo de observación. </a:t>
            </a:r>
          </a:p>
          <a:p>
            <a:pPr lvl="0" algn="just">
              <a:spcAft>
                <a:spcPts val="0"/>
              </a:spcAft>
            </a:pPr>
            <a:endParaRPr lang="es-EC" sz="1600" dirty="0" smtClean="0">
              <a:solidFill>
                <a:schemeClr val="accent3">
                  <a:lumMod val="50000"/>
                </a:schemeClr>
              </a:solidFill>
              <a:effectLst/>
              <a:ea typeface="Times New Roman" panose="02020603050405020304" pitchFamily="18" charset="0"/>
              <a:cs typeface="Arial" panose="020B0604020202020204" pitchFamily="34" charset="0"/>
            </a:endParaRPr>
          </a:p>
          <a:p>
            <a:pPr marL="342900" lvl="0" indent="-342900" algn="just">
              <a:spcAft>
                <a:spcPts val="0"/>
              </a:spcAft>
              <a:buFont typeface="Arial" panose="020B0604020202020204" pitchFamily="34" charset="0"/>
              <a:buChar char="•"/>
            </a:pPr>
            <a:r>
              <a:rPr lang="es-EC" sz="1600" dirty="0" smtClean="0">
                <a:solidFill>
                  <a:schemeClr val="accent3">
                    <a:lumMod val="50000"/>
                  </a:schemeClr>
                </a:solidFill>
                <a:effectLst/>
                <a:ea typeface="Times New Roman" panose="02020603050405020304" pitchFamily="18" charset="0"/>
                <a:cs typeface="Arial" panose="020B0604020202020204" pitchFamily="34" charset="0"/>
              </a:rPr>
              <a:t>Determinar el nivel  de desarrollo  motriz fino en los niños y niñas del primer año de básica. </a:t>
            </a:r>
          </a:p>
          <a:p>
            <a:pPr lvl="0" algn="just">
              <a:spcAft>
                <a:spcPts val="0"/>
              </a:spcAft>
            </a:pPr>
            <a:endParaRPr lang="es-EC" sz="1600" dirty="0" smtClean="0">
              <a:solidFill>
                <a:schemeClr val="accent3">
                  <a:lumMod val="50000"/>
                </a:schemeClr>
              </a:solidFill>
              <a:effectLst/>
              <a:ea typeface="Times New Roman" panose="02020603050405020304" pitchFamily="18" charset="0"/>
              <a:cs typeface="Arial" panose="020B0604020202020204" pitchFamily="34" charset="0"/>
            </a:endParaRPr>
          </a:p>
          <a:p>
            <a:pPr marL="342900" lvl="0" indent="-342900" algn="just">
              <a:spcAft>
                <a:spcPts val="0"/>
              </a:spcAft>
              <a:buFont typeface="Arial" panose="020B0604020202020204" pitchFamily="34" charset="0"/>
              <a:buChar char="•"/>
            </a:pPr>
            <a:r>
              <a:rPr lang="es-EC" sz="1600" dirty="0" smtClean="0">
                <a:solidFill>
                  <a:schemeClr val="accent3">
                    <a:lumMod val="50000"/>
                  </a:schemeClr>
                </a:solidFill>
                <a:effectLst/>
                <a:ea typeface="Times New Roman" panose="02020603050405020304" pitchFamily="18" charset="0"/>
                <a:cs typeface="Arial" panose="020B0604020202020204" pitchFamily="34" charset="0"/>
              </a:rPr>
              <a:t>Diseñar una propuesta a través de los resultados obtenidos en el diagnóstico.</a:t>
            </a:r>
            <a:r>
              <a:rPr lang="es-EC" sz="1600" dirty="0" smtClean="0">
                <a:solidFill>
                  <a:schemeClr val="accent3">
                    <a:lumMod val="50000"/>
                  </a:schemeClr>
                </a:solidFill>
                <a:effectLst/>
                <a:highlight>
                  <a:srgbClr val="FFFF00"/>
                </a:highlight>
                <a:ea typeface="Times New Roman" panose="02020603050405020304" pitchFamily="18" charset="0"/>
                <a:cs typeface="Arial" panose="020B0604020202020204" pitchFamily="34" charset="0"/>
              </a:rPr>
              <a:t> </a:t>
            </a:r>
            <a:endParaRPr lang="es-EC" sz="1600" dirty="0">
              <a:solidFill>
                <a:schemeClr val="accent3">
                  <a:lumMod val="50000"/>
                </a:schemeClr>
              </a:solidFill>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xmlns="" val="15450736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0"/>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2" descr="Ver image.png en presentación"/>
          <p:cNvPicPr>
            <a:picLocks noChangeAspect="1" noChangeArrowheads="1"/>
          </p:cNvPicPr>
          <p:nvPr/>
        </p:nvPicPr>
        <p:blipFill>
          <a:blip r:embed="rId3"/>
          <a:srcRect/>
          <a:stretch>
            <a:fillRect/>
          </a:stretch>
        </p:blipFill>
        <p:spPr bwMode="auto">
          <a:xfrm>
            <a:off x="1428728" y="1439844"/>
            <a:ext cx="6215106" cy="3860822"/>
          </a:xfrm>
          <a:prstGeom prst="rect">
            <a:avLst/>
          </a:prstGeom>
          <a:noFill/>
        </p:spPr>
      </p:pic>
    </p:spTree>
    <p:extLst>
      <p:ext uri="{BB962C8B-B14F-4D97-AF65-F5344CB8AC3E}">
        <p14:creationId xmlns:p14="http://schemas.microsoft.com/office/powerpoint/2010/main" xmlns="" val="7658333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0"/>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7346" name="Picture 2" descr="Ver image.png en presentación"/>
          <p:cNvPicPr>
            <a:picLocks noChangeAspect="1" noChangeArrowheads="1"/>
          </p:cNvPicPr>
          <p:nvPr/>
        </p:nvPicPr>
        <p:blipFill>
          <a:blip r:embed="rId3"/>
          <a:srcRect/>
          <a:stretch>
            <a:fillRect/>
          </a:stretch>
        </p:blipFill>
        <p:spPr bwMode="auto">
          <a:xfrm>
            <a:off x="2699792" y="1700808"/>
            <a:ext cx="3805024" cy="3757759"/>
          </a:xfrm>
          <a:prstGeom prst="rect">
            <a:avLst/>
          </a:prstGeom>
          <a:noFill/>
        </p:spPr>
      </p:pic>
    </p:spTree>
    <p:extLst>
      <p:ext uri="{BB962C8B-B14F-4D97-AF65-F5344CB8AC3E}">
        <p14:creationId xmlns:p14="http://schemas.microsoft.com/office/powerpoint/2010/main" xmlns="" val="7658333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0"/>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CuadroTexto 1"/>
          <p:cNvSpPr txBox="1"/>
          <p:nvPr/>
        </p:nvSpPr>
        <p:spPr>
          <a:xfrm>
            <a:off x="1714480" y="1214422"/>
            <a:ext cx="5741045" cy="523220"/>
          </a:xfrm>
          <a:prstGeom prst="rect">
            <a:avLst/>
          </a:prstGeom>
          <a:noFill/>
        </p:spPr>
        <p:txBody>
          <a:bodyPr wrap="square" rtlCol="0">
            <a:spAutoFit/>
          </a:bodyPr>
          <a:lstStyle/>
          <a:p>
            <a:pPr lvl="0" algn="ctr"/>
            <a:r>
              <a:rPr lang="es-EC" sz="2800" b="1" dirty="0" smtClean="0">
                <a:solidFill>
                  <a:schemeClr val="accent3">
                    <a:lumMod val="50000"/>
                  </a:schemeClr>
                </a:solidFill>
              </a:rPr>
              <a:t>LISTA DE JUEGOS </a:t>
            </a:r>
            <a:endParaRPr lang="es-EC" sz="2800" b="1" dirty="0">
              <a:solidFill>
                <a:schemeClr val="accent3">
                  <a:lumMod val="50000"/>
                </a:schemeClr>
              </a:solidFill>
            </a:endParaRPr>
          </a:p>
        </p:txBody>
      </p:sp>
      <p:sp>
        <p:nvSpPr>
          <p:cNvPr id="9" name="8 CuadroTexto"/>
          <p:cNvSpPr txBox="1"/>
          <p:nvPr/>
        </p:nvSpPr>
        <p:spPr>
          <a:xfrm>
            <a:off x="1142976" y="1714488"/>
            <a:ext cx="7072362" cy="6740307"/>
          </a:xfrm>
          <a:prstGeom prst="rect">
            <a:avLst/>
          </a:prstGeom>
          <a:noFill/>
        </p:spPr>
        <p:txBody>
          <a:bodyPr wrap="square" rtlCol="0">
            <a:spAutoFit/>
          </a:bodyPr>
          <a:lstStyle/>
          <a:p>
            <a:r>
              <a:rPr lang="es-EC" dirty="0" smtClean="0"/>
              <a:t> </a:t>
            </a:r>
            <a:r>
              <a:rPr lang="es-ES" dirty="0" smtClean="0"/>
              <a:t>Rondas</a:t>
            </a:r>
            <a:br>
              <a:rPr lang="es-ES" dirty="0" smtClean="0"/>
            </a:br>
            <a:r>
              <a:rPr lang="es-ES" dirty="0" smtClean="0"/>
              <a:t>Juguemos en el bosque</a:t>
            </a:r>
            <a:br>
              <a:rPr lang="es-ES" dirty="0" smtClean="0"/>
            </a:br>
            <a:r>
              <a:rPr lang="es-ES" dirty="0" smtClean="0"/>
              <a:t>Pan quemado</a:t>
            </a:r>
            <a:br>
              <a:rPr lang="es-ES" dirty="0" smtClean="0"/>
            </a:br>
            <a:r>
              <a:rPr lang="es-ES" dirty="0" smtClean="0"/>
              <a:t>El lobito</a:t>
            </a:r>
            <a:br>
              <a:rPr lang="es-ES" dirty="0" smtClean="0"/>
            </a:br>
            <a:r>
              <a:rPr lang="es-ES" dirty="0" smtClean="0"/>
              <a:t>Los países</a:t>
            </a:r>
            <a:br>
              <a:rPr lang="es-ES" dirty="0" smtClean="0"/>
            </a:br>
            <a:r>
              <a:rPr lang="es-ES" dirty="0" smtClean="0"/>
              <a:t>Las cogidas</a:t>
            </a:r>
            <a:br>
              <a:rPr lang="es-ES" dirty="0" smtClean="0"/>
            </a:br>
            <a:r>
              <a:rPr lang="es-ES" dirty="0" smtClean="0"/>
              <a:t>Escondidas</a:t>
            </a:r>
            <a:br>
              <a:rPr lang="es-ES" dirty="0" smtClean="0"/>
            </a:br>
            <a:r>
              <a:rPr lang="es-ES" dirty="0" smtClean="0"/>
              <a:t>Las partes del cuerpo</a:t>
            </a:r>
            <a:br>
              <a:rPr lang="es-ES" dirty="0" smtClean="0"/>
            </a:br>
            <a:r>
              <a:rPr lang="es-ES" dirty="0" smtClean="0"/>
              <a:t>Juegos con agua, llenar y cambiar recipientes</a:t>
            </a:r>
            <a:br>
              <a:rPr lang="es-ES" dirty="0" smtClean="0"/>
            </a:br>
            <a:r>
              <a:rPr lang="es-ES" dirty="0" smtClean="0"/>
              <a:t>Juguemos a cocinar</a:t>
            </a:r>
            <a:br>
              <a:rPr lang="es-ES" dirty="0" smtClean="0"/>
            </a:br>
            <a:r>
              <a:rPr lang="es-ES" dirty="0" smtClean="0"/>
              <a:t>Esconde un objeto y todos buscan</a:t>
            </a:r>
            <a:br>
              <a:rPr lang="es-ES" dirty="0" smtClean="0"/>
            </a:br>
            <a:r>
              <a:rPr lang="es-ES" dirty="0" smtClean="0"/>
              <a:t>Dramatizaciones</a:t>
            </a:r>
            <a:br>
              <a:rPr lang="es-ES" dirty="0" smtClean="0"/>
            </a:br>
            <a:r>
              <a:rPr lang="es-ES" dirty="0" smtClean="0"/>
              <a:t>Títeres </a:t>
            </a:r>
            <a:br>
              <a:rPr lang="es-ES" dirty="0" smtClean="0"/>
            </a:br>
            <a:r>
              <a:rPr lang="es-ES" dirty="0" smtClean="0"/>
              <a:t>Bailes</a:t>
            </a:r>
            <a:br>
              <a:rPr lang="es-ES" dirty="0" smtClean="0"/>
            </a:br>
            <a:r>
              <a:rPr lang="es-ES" dirty="0" smtClean="0"/>
              <a:t>Baile con la sillas</a:t>
            </a:r>
            <a:br>
              <a:rPr lang="es-ES" dirty="0" smtClean="0"/>
            </a:br>
            <a:r>
              <a:rPr lang="es-ES" dirty="0" smtClean="0"/>
              <a:t>Baile con la escoba</a:t>
            </a:r>
            <a:br>
              <a:rPr lang="es-ES" dirty="0" smtClean="0"/>
            </a:br>
            <a:r>
              <a:rPr lang="es-ES" dirty="0" smtClean="0"/>
              <a:t>Saltar la soga</a:t>
            </a:r>
            <a:br>
              <a:rPr lang="es-ES" dirty="0" smtClean="0"/>
            </a:br>
            <a:r>
              <a:rPr lang="es-ES" dirty="0" smtClean="0"/>
              <a:t>Juegos con pelota</a:t>
            </a:r>
            <a:br>
              <a:rPr lang="es-ES" dirty="0" smtClean="0"/>
            </a:br>
            <a:r>
              <a:rPr lang="es-ES" dirty="0" smtClean="0"/>
              <a:t> </a:t>
            </a:r>
            <a:br>
              <a:rPr lang="es-ES" dirty="0" smtClean="0"/>
            </a:br>
            <a:endParaRPr lang="es-EC" dirty="0" smtClean="0"/>
          </a:p>
          <a:p>
            <a:r>
              <a:rPr lang="es-EC" dirty="0" smtClean="0"/>
              <a:t> </a:t>
            </a:r>
          </a:p>
          <a:p>
            <a:r>
              <a:rPr lang="es-EC" b="1" dirty="0" smtClean="0"/>
              <a:t> </a:t>
            </a:r>
            <a:endParaRPr lang="es-EC" dirty="0" smtClean="0"/>
          </a:p>
          <a:p>
            <a:endParaRPr lang="es-EC" dirty="0" smtClean="0"/>
          </a:p>
          <a:p>
            <a:endParaRPr lang="es-EC" dirty="0"/>
          </a:p>
        </p:txBody>
      </p:sp>
    </p:spTree>
    <p:extLst>
      <p:ext uri="{BB962C8B-B14F-4D97-AF65-F5344CB8AC3E}">
        <p14:creationId xmlns:p14="http://schemas.microsoft.com/office/powerpoint/2010/main" xmlns="" val="765833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548680"/>
            <a:ext cx="7772400" cy="1008112"/>
          </a:xfrm>
        </p:spPr>
        <p:txBody>
          <a:bodyPr/>
          <a:lstStyle/>
          <a:p>
            <a:r>
              <a:rPr lang="es-EC" sz="3000" b="1" dirty="0" smtClean="0"/>
              <a:t>MOTRICIDAD</a:t>
            </a:r>
            <a:endParaRPr lang="es-EC" sz="3000" b="1" dirty="0"/>
          </a:p>
        </p:txBody>
      </p:sp>
      <p:sp>
        <p:nvSpPr>
          <p:cNvPr id="3" name="2 Subtítulo"/>
          <p:cNvSpPr>
            <a:spLocks noGrp="1"/>
          </p:cNvSpPr>
          <p:nvPr>
            <p:ph type="subTitle" idx="1"/>
          </p:nvPr>
        </p:nvSpPr>
        <p:spPr>
          <a:xfrm>
            <a:off x="467544" y="1556792"/>
            <a:ext cx="8317557" cy="4104456"/>
          </a:xfrm>
        </p:spPr>
        <p:txBody>
          <a:bodyPr/>
          <a:lstStyle/>
          <a:p>
            <a:pPr algn="just">
              <a:spcAft>
                <a:spcPts val="1800"/>
              </a:spcAft>
            </a:pPr>
            <a:r>
              <a:rPr lang="es-EC" sz="3000" dirty="0" smtClean="0">
                <a:solidFill>
                  <a:schemeClr val="tx1"/>
                </a:solidFill>
              </a:rPr>
              <a:t>”El Desarrollo Psicomotriz de un niño es de suma importancia para su desarrollo integral”</a:t>
            </a:r>
          </a:p>
          <a:p>
            <a:pPr algn="just">
              <a:spcAft>
                <a:spcPts val="1800"/>
              </a:spcAft>
            </a:pPr>
            <a:r>
              <a:rPr lang="es-EC" sz="3000" b="1" dirty="0" smtClean="0">
                <a:solidFill>
                  <a:schemeClr val="tx1"/>
                </a:solidFill>
              </a:rPr>
              <a:t>Motricidad </a:t>
            </a:r>
            <a:r>
              <a:rPr lang="es-EC" sz="3000" b="1" dirty="0">
                <a:solidFill>
                  <a:schemeClr val="tx1"/>
                </a:solidFill>
              </a:rPr>
              <a:t>fina: </a:t>
            </a:r>
            <a:r>
              <a:rPr lang="es-EC" sz="3000" dirty="0">
                <a:solidFill>
                  <a:schemeClr val="tx1"/>
                </a:solidFill>
              </a:rPr>
              <a:t>Son movimientos que requieren de una mayor precisión, para ello se trabaja con ojo, mano y dedos en actividades como: rasgar, cortar, colorear, ensartar,  trozar, </a:t>
            </a:r>
            <a:r>
              <a:rPr lang="es-EC" sz="3000" dirty="0" smtClean="0">
                <a:solidFill>
                  <a:schemeClr val="tx1"/>
                </a:solidFill>
              </a:rPr>
              <a:t>entre </a:t>
            </a:r>
            <a:r>
              <a:rPr lang="es-EC" sz="3000" dirty="0">
                <a:solidFill>
                  <a:schemeClr val="tx1"/>
                </a:solidFill>
              </a:rPr>
              <a:t>otros; </a:t>
            </a:r>
            <a:r>
              <a:rPr lang="es-EC" sz="3000" dirty="0" smtClean="0">
                <a:solidFill>
                  <a:schemeClr val="tx1"/>
                </a:solidFill>
              </a:rPr>
              <a:t>que </a:t>
            </a:r>
            <a:r>
              <a:rPr lang="es-EC" sz="3000" dirty="0">
                <a:solidFill>
                  <a:schemeClr val="tx1"/>
                </a:solidFill>
              </a:rPr>
              <a:t>prueban la habilidad motriz fina del </a:t>
            </a:r>
            <a:r>
              <a:rPr lang="es-EC" sz="3000" dirty="0" smtClean="0">
                <a:solidFill>
                  <a:schemeClr val="tx1"/>
                </a:solidFill>
              </a:rPr>
              <a:t>niño. </a:t>
            </a:r>
          </a:p>
          <a:p>
            <a:pPr algn="just">
              <a:spcAft>
                <a:spcPts val="1800"/>
              </a:spcAft>
            </a:pPr>
            <a:r>
              <a:rPr lang="es-EC" sz="3000" dirty="0" smtClean="0">
                <a:solidFill>
                  <a:schemeClr val="tx1"/>
                </a:solidFill>
              </a:rPr>
              <a:t>(</a:t>
            </a:r>
            <a:r>
              <a:rPr lang="es-EC" sz="3000" dirty="0">
                <a:solidFill>
                  <a:schemeClr val="tx1"/>
                </a:solidFill>
              </a:rPr>
              <a:t>Freire &amp; Eugenia, 2012, p. 31</a:t>
            </a:r>
            <a:r>
              <a:rPr lang="es-EC" sz="3000" dirty="0" smtClean="0">
                <a:solidFill>
                  <a:schemeClr val="tx1"/>
                </a:solidFill>
              </a:rPr>
              <a:t>)</a:t>
            </a:r>
          </a:p>
          <a:p>
            <a:pPr algn="just">
              <a:spcAft>
                <a:spcPts val="1800"/>
              </a:spcAft>
            </a:pPr>
            <a:endParaRPr lang="es-EC" sz="3000" dirty="0">
              <a:solidFill>
                <a:schemeClr val="tx1"/>
              </a:solidFill>
            </a:endParaRPr>
          </a:p>
          <a:p>
            <a:pPr algn="just">
              <a:spcAft>
                <a:spcPts val="1800"/>
              </a:spcAft>
            </a:pPr>
            <a:endParaRPr lang="es-EC" sz="3000" dirty="0">
              <a:solidFill>
                <a:schemeClr val="tx1"/>
              </a:solidFill>
            </a:endParaRPr>
          </a:p>
        </p:txBody>
      </p:sp>
      <p:pic>
        <p:nvPicPr>
          <p:cNvPr id="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26328"/>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0533307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67544" y="1052736"/>
            <a:ext cx="8496944" cy="1752600"/>
          </a:xfrm>
        </p:spPr>
        <p:txBody>
          <a:bodyPr/>
          <a:lstStyle/>
          <a:p>
            <a:r>
              <a:rPr lang="es-EC" b="1" dirty="0" smtClean="0">
                <a:solidFill>
                  <a:schemeClr val="tx1"/>
                </a:solidFill>
              </a:rPr>
              <a:t>ESTRATEGIAS METODOLÓGICAS</a:t>
            </a:r>
          </a:p>
          <a:p>
            <a:endParaRPr lang="es-EC" b="1" dirty="0" smtClean="0">
              <a:solidFill>
                <a:schemeClr val="tx1"/>
              </a:solidFill>
            </a:endParaRPr>
          </a:p>
        </p:txBody>
      </p:sp>
      <p:pic>
        <p:nvPicPr>
          <p:cNvPr id="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26328"/>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5" name="4 Diagrama"/>
          <p:cNvGraphicFramePr/>
          <p:nvPr>
            <p:extLst>
              <p:ext uri="{D42A27DB-BD31-4B8C-83A1-F6EECF244321}">
                <p14:modId xmlns:p14="http://schemas.microsoft.com/office/powerpoint/2010/main" xmlns="" val="1876161932"/>
              </p:ext>
            </p:extLst>
          </p:nvPr>
        </p:nvGraphicFramePr>
        <p:xfrm>
          <a:off x="683568" y="16288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065854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0"/>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Rectángulo 3"/>
          <p:cNvSpPr/>
          <p:nvPr/>
        </p:nvSpPr>
        <p:spPr>
          <a:xfrm>
            <a:off x="3267796" y="1044863"/>
            <a:ext cx="2608407" cy="923330"/>
          </a:xfrm>
          <a:prstGeom prst="rect">
            <a:avLst/>
          </a:prstGeom>
          <a:noFill/>
        </p:spPr>
        <p:txBody>
          <a:bodyPr wrap="none" lIns="91440" tIns="45720" rIns="91440" bIns="45720">
            <a:spAutoFit/>
          </a:bodyPr>
          <a:lstStyle/>
          <a:p>
            <a:pPr algn="ctr"/>
            <a:r>
              <a:rPr lang="es-ES" sz="5400" b="1" dirty="0" smtClean="0">
                <a:ln w="12700">
                  <a:solidFill>
                    <a:schemeClr val="accent5"/>
                  </a:solidFill>
                  <a:prstDash val="solid"/>
                </a:ln>
                <a:pattFill prst="ltDnDiag">
                  <a:fgClr>
                    <a:schemeClr val="accent5">
                      <a:lumMod val="60000"/>
                      <a:lumOff val="40000"/>
                    </a:schemeClr>
                  </a:fgClr>
                  <a:bgClr>
                    <a:schemeClr val="bg1"/>
                  </a:bgClr>
                </a:pattFill>
              </a:rPr>
              <a:t>Juegos</a:t>
            </a:r>
            <a:endParaRPr lang="es-ES" sz="5400" b="1" cap="none" spc="0" dirty="0">
              <a:ln w="12700">
                <a:solidFill>
                  <a:schemeClr val="accent5"/>
                </a:solidFill>
                <a:prstDash val="solid"/>
              </a:ln>
              <a:pattFill prst="ltDnDiag">
                <a:fgClr>
                  <a:schemeClr val="accent5">
                    <a:lumMod val="60000"/>
                    <a:lumOff val="40000"/>
                  </a:schemeClr>
                </a:fgClr>
                <a:bgClr>
                  <a:schemeClr val="bg1"/>
                </a:bgClr>
              </a:pattFill>
              <a:effectLst/>
            </a:endParaRPr>
          </a:p>
        </p:txBody>
      </p:sp>
      <p:sp>
        <p:nvSpPr>
          <p:cNvPr id="6" name="Rectángulo 5"/>
          <p:cNvSpPr/>
          <p:nvPr/>
        </p:nvSpPr>
        <p:spPr>
          <a:xfrm>
            <a:off x="611560" y="2008049"/>
            <a:ext cx="7920880" cy="830997"/>
          </a:xfrm>
          <a:prstGeom prst="rect">
            <a:avLst/>
          </a:prstGeom>
        </p:spPr>
        <p:txBody>
          <a:bodyPr wrap="square">
            <a:spAutoFit/>
          </a:bodyPr>
          <a:lstStyle/>
          <a:p>
            <a:pPr algn="just"/>
            <a:r>
              <a:rPr lang="es-ES_tradnl" sz="2400" spc="10" dirty="0" smtClean="0">
                <a:solidFill>
                  <a:schemeClr val="accent3">
                    <a:lumMod val="50000"/>
                  </a:schemeClr>
                </a:solidFill>
                <a:effectLst/>
                <a:ea typeface="Times New Roman" panose="02020603050405020304" pitchFamily="18" charset="0"/>
                <a:cs typeface="Arial" panose="020B0604020202020204" pitchFamily="34" charset="0"/>
              </a:rPr>
              <a:t>Jean Piaget el </a:t>
            </a:r>
            <a:r>
              <a:rPr lang="es-ES_tradnl" sz="2400" spc="10" dirty="0" smtClean="0">
                <a:solidFill>
                  <a:schemeClr val="accent3">
                    <a:lumMod val="50000"/>
                  </a:schemeClr>
                </a:solidFill>
                <a:effectLst/>
                <a:ea typeface="Times New Roman" panose="02020603050405020304" pitchFamily="18" charset="0"/>
                <a:cs typeface="Arial" panose="020B0604020202020204" pitchFamily="34" charset="0"/>
                <a:hlinkClick r:id="rId3" action="ppaction://hlinksldjump"/>
              </a:rPr>
              <a:t>juego</a:t>
            </a:r>
            <a:r>
              <a:rPr lang="es-ES_tradnl" sz="2400" spc="10" dirty="0" smtClean="0">
                <a:solidFill>
                  <a:schemeClr val="accent3">
                    <a:lumMod val="50000"/>
                  </a:schemeClr>
                </a:solidFill>
                <a:effectLst/>
                <a:ea typeface="Times New Roman" panose="02020603050405020304" pitchFamily="18" charset="0"/>
                <a:cs typeface="Arial" panose="020B0604020202020204" pitchFamily="34" charset="0"/>
              </a:rPr>
              <a:t> se "constituye en la forma inicial de las </a:t>
            </a:r>
            <a:r>
              <a:rPr lang="es-ES_tradnl" sz="2400" spc="-20" dirty="0" smtClean="0">
                <a:solidFill>
                  <a:schemeClr val="accent3">
                    <a:lumMod val="50000"/>
                  </a:schemeClr>
                </a:solidFill>
                <a:effectLst/>
                <a:ea typeface="Times New Roman" panose="02020603050405020304" pitchFamily="18" charset="0"/>
                <a:cs typeface="Arial" panose="020B0604020202020204" pitchFamily="34" charset="0"/>
              </a:rPr>
              <a:t>capacidades y refuerza el desarrollo de las mismas" </a:t>
            </a:r>
            <a:endParaRPr lang="es-EC" sz="2400" dirty="0">
              <a:solidFill>
                <a:schemeClr val="accent3">
                  <a:lumMod val="50000"/>
                </a:schemeClr>
              </a:solidFill>
              <a:cs typeface="Arial" panose="020B0604020202020204" pitchFamily="34" charset="0"/>
            </a:endParaRPr>
          </a:p>
        </p:txBody>
      </p:sp>
      <p:sp>
        <p:nvSpPr>
          <p:cNvPr id="5" name="Elipse 6"/>
          <p:cNvSpPr/>
          <p:nvPr/>
        </p:nvSpPr>
        <p:spPr>
          <a:xfrm>
            <a:off x="1086780" y="3902670"/>
            <a:ext cx="2404043"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smtClean="0">
                <a:solidFill>
                  <a:schemeClr val="tx1"/>
                </a:solidFill>
                <a:latin typeface="Arial" panose="020B0604020202020204" pitchFamily="34" charset="0"/>
                <a:cs typeface="Arial" panose="020B0604020202020204" pitchFamily="34" charset="0"/>
              </a:rPr>
              <a:t>Arena </a:t>
            </a:r>
          </a:p>
          <a:p>
            <a:pPr algn="ctr"/>
            <a:r>
              <a:rPr lang="es-ES_tradnl" b="1" dirty="0" smtClean="0">
                <a:solidFill>
                  <a:schemeClr val="tx1"/>
                </a:solidFill>
                <a:latin typeface="Arial" panose="020B0604020202020204" pitchFamily="34" charset="0"/>
                <a:cs typeface="Arial" panose="020B0604020202020204" pitchFamily="34" charset="0"/>
              </a:rPr>
              <a:t>Pintura </a:t>
            </a:r>
          </a:p>
          <a:p>
            <a:pPr algn="ctr"/>
            <a:r>
              <a:rPr lang="es-ES_tradnl" b="1" dirty="0" smtClean="0">
                <a:solidFill>
                  <a:schemeClr val="tx1"/>
                </a:solidFill>
                <a:latin typeface="Arial" panose="020B0604020202020204" pitchFamily="34" charset="0"/>
                <a:cs typeface="Arial" panose="020B0604020202020204" pitchFamily="34" charset="0"/>
              </a:rPr>
              <a:t>Lectura </a:t>
            </a:r>
            <a:endParaRPr lang="es-EC" dirty="0">
              <a:solidFill>
                <a:schemeClr val="tx1"/>
              </a:solidFill>
              <a:latin typeface="Arial" panose="020B0604020202020204" pitchFamily="34" charset="0"/>
              <a:cs typeface="Arial" panose="020B0604020202020204" pitchFamily="34" charset="0"/>
            </a:endParaRPr>
          </a:p>
        </p:txBody>
      </p:sp>
      <p:sp>
        <p:nvSpPr>
          <p:cNvPr id="7" name="Elipse 14"/>
          <p:cNvSpPr/>
          <p:nvPr/>
        </p:nvSpPr>
        <p:spPr>
          <a:xfrm>
            <a:off x="3986006" y="3908350"/>
            <a:ext cx="1949149"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smtClean="0">
                <a:solidFill>
                  <a:schemeClr val="tx1"/>
                </a:solidFill>
                <a:latin typeface="Arial" panose="020B0604020202020204" pitchFamily="34" charset="0"/>
                <a:cs typeface="Arial" panose="020B0604020202020204" pitchFamily="34" charset="0"/>
              </a:rPr>
              <a:t>Rondas </a:t>
            </a:r>
          </a:p>
          <a:p>
            <a:pPr algn="ctr"/>
            <a:r>
              <a:rPr lang="es-ES_tradnl" b="1" dirty="0" smtClean="0">
                <a:solidFill>
                  <a:schemeClr val="tx1"/>
                </a:solidFill>
                <a:latin typeface="Arial" panose="020B0604020202020204" pitchFamily="34" charset="0"/>
                <a:cs typeface="Arial" panose="020B0604020202020204" pitchFamily="34" charset="0"/>
              </a:rPr>
              <a:t>Deportes </a:t>
            </a:r>
            <a:endParaRPr lang="es-EC" dirty="0">
              <a:solidFill>
                <a:schemeClr val="tx1"/>
              </a:solidFill>
              <a:latin typeface="Arial" panose="020B0604020202020204" pitchFamily="34" charset="0"/>
              <a:cs typeface="Arial" panose="020B0604020202020204" pitchFamily="34" charset="0"/>
            </a:endParaRPr>
          </a:p>
        </p:txBody>
      </p:sp>
      <p:sp>
        <p:nvSpPr>
          <p:cNvPr id="8" name="Elipse 17"/>
          <p:cNvSpPr/>
          <p:nvPr/>
        </p:nvSpPr>
        <p:spPr>
          <a:xfrm>
            <a:off x="6444208" y="3972136"/>
            <a:ext cx="2520279" cy="16891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tx1"/>
                </a:solidFill>
                <a:latin typeface="Arial" panose="020B0604020202020204" pitchFamily="34" charset="0"/>
                <a:cs typeface="Arial" panose="020B0604020202020204" pitchFamily="34" charset="0"/>
              </a:rPr>
              <a:t>Danza </a:t>
            </a:r>
          </a:p>
          <a:p>
            <a:pPr algn="ctr"/>
            <a:r>
              <a:rPr lang="es-EC" b="1" dirty="0" smtClean="0">
                <a:solidFill>
                  <a:schemeClr val="tx1"/>
                </a:solidFill>
                <a:latin typeface="Arial" panose="020B0604020202020204" pitchFamily="34" charset="0"/>
                <a:cs typeface="Arial" panose="020B0604020202020204" pitchFamily="34" charset="0"/>
              </a:rPr>
              <a:t>Canto </a:t>
            </a:r>
          </a:p>
          <a:p>
            <a:pPr algn="ctr"/>
            <a:r>
              <a:rPr lang="es-EC" b="1" dirty="0" smtClean="0">
                <a:solidFill>
                  <a:schemeClr val="tx1"/>
                </a:solidFill>
                <a:latin typeface="Arial" panose="020B0604020202020204" pitchFamily="34" charset="0"/>
                <a:cs typeface="Arial" panose="020B0604020202020204" pitchFamily="34" charset="0"/>
              </a:rPr>
              <a:t>Dramatización </a:t>
            </a:r>
            <a:endParaRPr lang="es-EC" dirty="0">
              <a:solidFill>
                <a:schemeClr val="tx1"/>
              </a:solidFill>
              <a:latin typeface="Arial" panose="020B0604020202020204" pitchFamily="34" charset="0"/>
              <a:cs typeface="Arial" panose="020B0604020202020204" pitchFamily="34" charset="0"/>
            </a:endParaRPr>
          </a:p>
          <a:p>
            <a:pPr algn="ctr"/>
            <a:endParaRPr lang="es-EC" dirty="0">
              <a:solidFill>
                <a:schemeClr val="bg1"/>
              </a:solidFill>
            </a:endParaRPr>
          </a:p>
        </p:txBody>
      </p:sp>
      <p:cxnSp>
        <p:nvCxnSpPr>
          <p:cNvPr id="9" name="8 Conector recto"/>
          <p:cNvCxnSpPr/>
          <p:nvPr/>
        </p:nvCxnSpPr>
        <p:spPr>
          <a:xfrm>
            <a:off x="2288802" y="3640485"/>
            <a:ext cx="54694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a:endCxn id="5" idx="0"/>
          </p:cNvCxnSpPr>
          <p:nvPr/>
        </p:nvCxnSpPr>
        <p:spPr>
          <a:xfrm>
            <a:off x="2288801" y="3640485"/>
            <a:ext cx="1" cy="2621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a:endCxn id="7" idx="0"/>
          </p:cNvCxnSpPr>
          <p:nvPr/>
        </p:nvCxnSpPr>
        <p:spPr>
          <a:xfrm>
            <a:off x="4960580" y="3640485"/>
            <a:ext cx="1" cy="2678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a:off x="7758294" y="3640485"/>
            <a:ext cx="1" cy="3043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849400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0"/>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Imagen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71599" y="1556792"/>
            <a:ext cx="3450492" cy="29523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Imagen 4"/>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5004048" y="3269729"/>
            <a:ext cx="3426562" cy="358827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Botón de acción: Inicio 6">
            <a:hlinkClick r:id="" action="ppaction://hlinkshowjump?jump=previousslide" highlightClick="1"/>
          </p:cNvPr>
          <p:cNvSpPr/>
          <p:nvPr/>
        </p:nvSpPr>
        <p:spPr>
          <a:xfrm>
            <a:off x="467544" y="6237312"/>
            <a:ext cx="864096"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prstClr val="white"/>
              </a:solidFill>
            </a:endParaRPr>
          </a:p>
        </p:txBody>
      </p:sp>
    </p:spTree>
    <p:extLst>
      <p:ext uri="{BB962C8B-B14F-4D97-AF65-F5344CB8AC3E}">
        <p14:creationId xmlns:p14="http://schemas.microsoft.com/office/powerpoint/2010/main" xmlns="" val="55369903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0"/>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Imagen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71600" y="1556792"/>
            <a:ext cx="3867858" cy="2592288"/>
          </a:xfrm>
          <a:prstGeom prst="ellipse">
            <a:avLst/>
          </a:prstGeom>
          <a:ln>
            <a:noFill/>
          </a:ln>
          <a:effectLst>
            <a:softEdge rad="112500"/>
          </a:effectLst>
        </p:spPr>
      </p:pic>
      <p:pic>
        <p:nvPicPr>
          <p:cNvPr id="6" name="Imagen 5"/>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932039" y="2996951"/>
            <a:ext cx="3888433" cy="3676549"/>
          </a:xfrm>
          <a:prstGeom prst="ellipse">
            <a:avLst/>
          </a:prstGeom>
          <a:ln>
            <a:noFill/>
          </a:ln>
          <a:effectLst>
            <a:softEdge rad="112500"/>
          </a:effectLst>
        </p:spPr>
      </p:pic>
      <p:sp>
        <p:nvSpPr>
          <p:cNvPr id="7" name="Botón de acción: Volver 6">
            <a:hlinkClick r:id="" action="ppaction://hlinkshowjump?jump=lastslideviewed" highlightClick="1"/>
          </p:cNvPr>
          <p:cNvSpPr/>
          <p:nvPr/>
        </p:nvSpPr>
        <p:spPr>
          <a:xfrm>
            <a:off x="539552" y="6165304"/>
            <a:ext cx="792088" cy="288032"/>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prstClr val="white"/>
              </a:solidFill>
            </a:endParaRPr>
          </a:p>
        </p:txBody>
      </p:sp>
    </p:spTree>
    <p:extLst>
      <p:ext uri="{BB962C8B-B14F-4D97-AF65-F5344CB8AC3E}">
        <p14:creationId xmlns:p14="http://schemas.microsoft.com/office/powerpoint/2010/main" xmlns="" val="407921671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n 1" descr="C:\Documents and Settings\mpalacios\Escritorio\LOGOTIPOS UNIVERSIDADa\LOGO PRINCIPAL.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875" y="0"/>
            <a:ext cx="3071813" cy="84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Imagen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55575" y="1916832"/>
            <a:ext cx="3672409" cy="4104456"/>
          </a:xfrm>
          <a:prstGeom prst="rect">
            <a:avLst/>
          </a:prstGeom>
          <a:ln w="88900" cap="sq" cmpd="thickThin">
            <a:solidFill>
              <a:srgbClr val="000000"/>
            </a:solidFill>
            <a:prstDash val="solid"/>
            <a:miter lim="800000"/>
          </a:ln>
          <a:effectLst>
            <a:innerShdw blurRad="76200">
              <a:srgbClr val="000000"/>
            </a:innerShdw>
          </a:effectLst>
        </p:spPr>
      </p:pic>
      <p:pic>
        <p:nvPicPr>
          <p:cNvPr id="5" name="Imagen 4"/>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5004048" y="1772816"/>
            <a:ext cx="3384376" cy="4248472"/>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6" name="Botón de acción: Volver 5">
            <a:hlinkClick r:id="" action="ppaction://hlinkshowjump?jump=lastslideviewed" highlightClick="1"/>
          </p:cNvPr>
          <p:cNvSpPr/>
          <p:nvPr/>
        </p:nvSpPr>
        <p:spPr>
          <a:xfrm>
            <a:off x="379299" y="6309320"/>
            <a:ext cx="360039" cy="332656"/>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prstClr val="white"/>
              </a:solidFill>
            </a:endParaRPr>
          </a:p>
        </p:txBody>
      </p:sp>
    </p:spTree>
    <p:extLst>
      <p:ext uri="{BB962C8B-B14F-4D97-AF65-F5344CB8AC3E}">
        <p14:creationId xmlns:p14="http://schemas.microsoft.com/office/powerpoint/2010/main" xmlns="" val="67845878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823</TotalTime>
  <Words>1113</Words>
  <Application>Microsoft Office PowerPoint</Application>
  <PresentationFormat>Presentación en pantalla (4:3)</PresentationFormat>
  <Paragraphs>182</Paragraphs>
  <Slides>32</Slides>
  <Notes>0</Notes>
  <HiddenSlides>0</HiddenSlides>
  <MMClips>0</MMClips>
  <ScaleCrop>false</ScaleCrop>
  <HeadingPairs>
    <vt:vector size="4" baseType="variant">
      <vt:variant>
        <vt:lpstr>Tema</vt:lpstr>
      </vt:variant>
      <vt:variant>
        <vt:i4>1</vt:i4>
      </vt:variant>
      <vt:variant>
        <vt:lpstr>Títulos de diapositiva</vt:lpstr>
      </vt:variant>
      <vt:variant>
        <vt:i4>32</vt:i4>
      </vt:variant>
    </vt:vector>
  </HeadingPairs>
  <TitlesOfParts>
    <vt:vector size="33" baseType="lpstr">
      <vt:lpstr>Tema de Office</vt:lpstr>
      <vt:lpstr>Diapositiva 1</vt:lpstr>
      <vt:lpstr>Diapositiva 2</vt:lpstr>
      <vt:lpstr>Diapositiva 3</vt:lpstr>
      <vt:lpstr>MOTRICIDAD</vt:lpstr>
      <vt:lpstr>Diapositiva 5</vt:lpstr>
      <vt:lpstr>Diapositiva 6</vt:lpstr>
      <vt:lpstr>Diapositiva 7</vt:lpstr>
      <vt:lpstr>Diapositiva 8</vt:lpstr>
      <vt:lpstr>Diapositiva 9</vt:lpstr>
      <vt:lpstr>Diapositiva 10</vt:lpstr>
      <vt:lpstr>Diapositiva 11</vt:lpstr>
      <vt:lpstr>Instrumentos de la investigación</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vector>
  </TitlesOfParts>
  <Company>ESPE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atacury</dc:creator>
  <cp:lastModifiedBy>win7</cp:lastModifiedBy>
  <cp:revision>64</cp:revision>
  <cp:lastPrinted>2014-03-05T18:09:08Z</cp:lastPrinted>
  <dcterms:created xsi:type="dcterms:W3CDTF">2013-12-10T20:57:25Z</dcterms:created>
  <dcterms:modified xsi:type="dcterms:W3CDTF">2014-03-14T16:53:59Z</dcterms:modified>
</cp:coreProperties>
</file>