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67" r:id="rId4"/>
    <p:sldId id="262" r:id="rId5"/>
    <p:sldId id="264" r:id="rId6"/>
    <p:sldId id="265" r:id="rId7"/>
    <p:sldId id="266" r:id="rId8"/>
    <p:sldId id="268" r:id="rId9"/>
    <p:sldId id="271" r:id="rId10"/>
    <p:sldId id="269" r:id="rId11"/>
    <p:sldId id="272" r:id="rId12"/>
    <p:sldId id="274" r:id="rId13"/>
    <p:sldId id="275" r:id="rId14"/>
    <p:sldId id="280" r:id="rId15"/>
    <p:sldId id="281" r:id="rId16"/>
    <p:sldId id="282" r:id="rId17"/>
    <p:sldId id="283" r:id="rId18"/>
    <p:sldId id="284" r:id="rId19"/>
    <p:sldId id="286" r:id="rId20"/>
    <p:sldId id="287" r:id="rId21"/>
    <p:sldId id="292" r:id="rId22"/>
    <p:sldId id="293" r:id="rId23"/>
    <p:sldId id="297" r:id="rId24"/>
    <p:sldId id="298" r:id="rId25"/>
    <p:sldId id="299" r:id="rId26"/>
    <p:sldId id="300" r:id="rId27"/>
    <p:sldId id="301" r:id="rId28"/>
    <p:sldId id="302" r:id="rId29"/>
    <p:sldId id="303" r:id="rId30"/>
    <p:sldId id="304" r:id="rId31"/>
    <p:sldId id="305" r:id="rId32"/>
    <p:sldId id="306" r:id="rId33"/>
    <p:sldId id="307" r:id="rId3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282104B-1AE4-4F54-BA0D-35FFDD52C9F1}">
          <p14:sldIdLst>
            <p14:sldId id="256"/>
            <p14:sldId id="258"/>
            <p14:sldId id="267"/>
            <p14:sldId id="262"/>
            <p14:sldId id="264"/>
            <p14:sldId id="265"/>
            <p14:sldId id="266"/>
            <p14:sldId id="268"/>
            <p14:sldId id="271"/>
            <p14:sldId id="269"/>
            <p14:sldId id="272"/>
            <p14:sldId id="274"/>
            <p14:sldId id="275"/>
            <p14:sldId id="280"/>
            <p14:sldId id="281"/>
            <p14:sldId id="282"/>
            <p14:sldId id="283"/>
            <p14:sldId id="284"/>
          </p14:sldIdLst>
        </p14:section>
        <p14:section name="Untitled Section" id="{C115F119-FD4D-4F2A-8013-82E030656809}">
          <p14:sldIdLst>
            <p14:sldId id="286"/>
            <p14:sldId id="287"/>
            <p14:sldId id="292"/>
            <p14:sldId id="293"/>
            <p14:sldId id="297"/>
            <p14:sldId id="298"/>
            <p14:sldId id="299"/>
            <p14:sldId id="300"/>
            <p14:sldId id="301"/>
            <p14:sldId id="302"/>
            <p14:sldId id="303"/>
            <p14:sldId id="304"/>
            <p14:sldId id="305"/>
            <p14:sldId id="306"/>
            <p14:sldId id="30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71" autoAdjust="0"/>
  </p:normalViewPr>
  <p:slideViewPr>
    <p:cSldViewPr>
      <p:cViewPr varScale="1">
        <p:scale>
          <a:sx n="70" d="100"/>
          <a:sy n="70" d="100"/>
        </p:scale>
        <p:origin x="-1374" y="-90"/>
      </p:cViewPr>
      <p:guideLst>
        <p:guide orient="horz" pos="2160"/>
        <p:guide pos="2880"/>
      </p:guideLst>
    </p:cSldViewPr>
  </p:slideViewPr>
  <p:outlineViewPr>
    <p:cViewPr>
      <p:scale>
        <a:sx n="33" d="100"/>
        <a:sy n="33" d="100"/>
      </p:scale>
      <p:origin x="0" y="587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iaNi\Dropbox\T-%20FINAL\Resultados%20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a:pPr>
            <a:r>
              <a:rPr lang="es-EC"/>
              <a:t>PROGRAMAS</a:t>
            </a:r>
          </a:p>
        </c:rich>
      </c:tx>
      <c:layout/>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Datos!$H$2</c:f>
              <c:strCache>
                <c:ptCount val="1"/>
                <c:pt idx="0">
                  <c:v>TOTAL</c:v>
                </c:pt>
              </c:strCache>
            </c:strRef>
          </c:tx>
          <c:invertIfNegative val="0"/>
          <c:dPt>
            <c:idx val="0"/>
            <c:invertIfNegative val="0"/>
            <c:bubble3D val="0"/>
            <c:spPr>
              <a:solidFill>
                <a:schemeClr val="bg2"/>
              </a:solidFill>
            </c:spPr>
          </c:dPt>
          <c:dPt>
            <c:idx val="2"/>
            <c:invertIfNegative val="0"/>
            <c:bubble3D val="0"/>
            <c:spPr>
              <a:pattFill prst="wdUpDiag">
                <a:fgClr>
                  <a:schemeClr val="accent3"/>
                </a:fgClr>
                <a:bgClr>
                  <a:schemeClr val="bg1"/>
                </a:bgClr>
              </a:pattFill>
            </c:spPr>
          </c:dPt>
          <c:dPt>
            <c:idx val="3"/>
            <c:invertIfNegative val="0"/>
            <c:bubble3D val="0"/>
            <c:spPr>
              <a:pattFill prst="wdUpDiag">
                <a:fgClr>
                  <a:schemeClr val="accent3"/>
                </a:fgClr>
                <a:bgClr>
                  <a:schemeClr val="bg1"/>
                </a:bgClr>
              </a:pattFill>
            </c:spPr>
          </c:dPt>
          <c:dPt>
            <c:idx val="5"/>
            <c:invertIfNegative val="0"/>
            <c:bubble3D val="0"/>
          </c:dPt>
          <c:dPt>
            <c:idx val="8"/>
            <c:invertIfNegative val="0"/>
            <c:bubble3D val="0"/>
            <c:spPr>
              <a:solidFill>
                <a:schemeClr val="bg2"/>
              </a:solidFill>
            </c:spPr>
          </c:dPt>
          <c:dPt>
            <c:idx val="11"/>
            <c:invertIfNegative val="0"/>
            <c:bubble3D val="0"/>
          </c:dPt>
          <c:dPt>
            <c:idx val="21"/>
            <c:invertIfNegative val="0"/>
            <c:bubble3D val="0"/>
            <c:spPr>
              <a:solidFill>
                <a:schemeClr val="bg2"/>
              </a:solidFill>
            </c:spPr>
          </c:dPt>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dLbl>
              <c:idx val="4"/>
              <c:layout/>
              <c:showLegendKey val="0"/>
              <c:showVal val="1"/>
              <c:showCatName val="0"/>
              <c:showSerName val="0"/>
              <c:showPercent val="0"/>
              <c:showBubbleSize val="0"/>
            </c:dLbl>
            <c:dLbl>
              <c:idx val="5"/>
              <c:layout/>
              <c:showLegendKey val="0"/>
              <c:showVal val="1"/>
              <c:showCatName val="0"/>
              <c:showSerName val="0"/>
              <c:showPercent val="0"/>
              <c:showBubbleSize val="0"/>
            </c:dLbl>
            <c:dLbl>
              <c:idx val="6"/>
              <c:layout/>
              <c:showLegendKey val="0"/>
              <c:showVal val="1"/>
              <c:showCatName val="0"/>
              <c:showSerName val="0"/>
              <c:showPercent val="0"/>
              <c:showBubbleSize val="0"/>
            </c:dLbl>
            <c:dLbl>
              <c:idx val="7"/>
              <c:layout/>
              <c:showLegendKey val="0"/>
              <c:showVal val="1"/>
              <c:showCatName val="0"/>
              <c:showSerName val="0"/>
              <c:showPercent val="0"/>
              <c:showBubbleSize val="0"/>
            </c:dLbl>
            <c:dLbl>
              <c:idx val="8"/>
              <c:layout/>
              <c:showLegendKey val="0"/>
              <c:showVal val="1"/>
              <c:showCatName val="0"/>
              <c:showSerName val="0"/>
              <c:showPercent val="0"/>
              <c:showBubbleSize val="0"/>
            </c:dLbl>
            <c:dLbl>
              <c:idx val="9"/>
              <c:layout/>
              <c:showLegendKey val="0"/>
              <c:showVal val="1"/>
              <c:showCatName val="0"/>
              <c:showSerName val="0"/>
              <c:showPercent val="0"/>
              <c:showBubbleSize val="0"/>
            </c:dLbl>
            <c:dLbl>
              <c:idx val="10"/>
              <c:layout/>
              <c:showLegendKey val="0"/>
              <c:showVal val="1"/>
              <c:showCatName val="0"/>
              <c:showSerName val="0"/>
              <c:showPercent val="0"/>
              <c:showBubbleSize val="0"/>
            </c:dLbl>
            <c:dLbl>
              <c:idx val="11"/>
              <c:layout/>
              <c:showLegendKey val="0"/>
              <c:showVal val="1"/>
              <c:showCatName val="0"/>
              <c:showSerName val="0"/>
              <c:showPercent val="0"/>
              <c:showBubbleSize val="0"/>
            </c:dLbl>
            <c:dLbl>
              <c:idx val="12"/>
              <c:layout/>
              <c:showLegendKey val="0"/>
              <c:showVal val="1"/>
              <c:showCatName val="0"/>
              <c:showSerName val="0"/>
              <c:showPercent val="0"/>
              <c:showBubbleSize val="0"/>
            </c:dLbl>
            <c:dLbl>
              <c:idx val="13"/>
              <c:layout/>
              <c:showLegendKey val="0"/>
              <c:showVal val="1"/>
              <c:showCatName val="0"/>
              <c:showSerName val="0"/>
              <c:showPercent val="0"/>
              <c:showBubbleSize val="0"/>
            </c:dLbl>
            <c:dLbl>
              <c:idx val="14"/>
              <c:layout/>
              <c:showLegendKey val="0"/>
              <c:showVal val="1"/>
              <c:showCatName val="0"/>
              <c:showSerName val="0"/>
              <c:showPercent val="0"/>
              <c:showBubbleSize val="0"/>
            </c:dLbl>
            <c:dLbl>
              <c:idx val="15"/>
              <c:layout/>
              <c:showLegendKey val="0"/>
              <c:showVal val="1"/>
              <c:showCatName val="0"/>
              <c:showSerName val="0"/>
              <c:showPercent val="0"/>
              <c:showBubbleSize val="0"/>
            </c:dLbl>
            <c:dLbl>
              <c:idx val="16"/>
              <c:layout/>
              <c:showLegendKey val="0"/>
              <c:showVal val="1"/>
              <c:showCatName val="0"/>
              <c:showSerName val="0"/>
              <c:showPercent val="0"/>
              <c:showBubbleSize val="0"/>
            </c:dLbl>
            <c:dLbl>
              <c:idx val="17"/>
              <c:layout/>
              <c:showLegendKey val="0"/>
              <c:showVal val="1"/>
              <c:showCatName val="0"/>
              <c:showSerName val="0"/>
              <c:showPercent val="0"/>
              <c:showBubbleSize val="0"/>
            </c:dLbl>
            <c:dLbl>
              <c:idx val="18"/>
              <c:layout/>
              <c:showLegendKey val="0"/>
              <c:showVal val="1"/>
              <c:showCatName val="0"/>
              <c:showSerName val="0"/>
              <c:showPercent val="0"/>
              <c:showBubbleSize val="0"/>
            </c:dLbl>
            <c:dLbl>
              <c:idx val="19"/>
              <c:layout/>
              <c:showLegendKey val="0"/>
              <c:showVal val="1"/>
              <c:showCatName val="0"/>
              <c:showSerName val="0"/>
              <c:showPercent val="0"/>
              <c:showBubbleSize val="0"/>
            </c:dLbl>
            <c:dLbl>
              <c:idx val="20"/>
              <c:layout/>
              <c:showLegendKey val="0"/>
              <c:showVal val="1"/>
              <c:showCatName val="0"/>
              <c:showSerName val="0"/>
              <c:showPercent val="0"/>
              <c:showBubbleSize val="0"/>
            </c:dLbl>
            <c:dLbl>
              <c:idx val="21"/>
              <c:layout/>
              <c:tx>
                <c:rich>
                  <a:bodyPr/>
                  <a:lstStyle/>
                  <a:p>
                    <a:r>
                      <a:rPr lang="en-US"/>
                      <a:t>1104</a:t>
                    </a:r>
                  </a:p>
                </c:rich>
              </c:tx>
              <c:showLegendKey val="0"/>
              <c:showVal val="1"/>
              <c:showCatName val="0"/>
              <c:showSerName val="1"/>
              <c:showPercent val="0"/>
              <c:showBubbleSize val="0"/>
            </c:dLbl>
            <c:showLegendKey val="0"/>
            <c:showVal val="0"/>
            <c:showCatName val="0"/>
            <c:showSerName val="0"/>
            <c:showPercent val="0"/>
            <c:showBubbleSize val="0"/>
          </c:dLbls>
          <c:cat>
            <c:multiLvlStrRef>
              <c:f>Datos!$F$3:$G$24</c:f>
              <c:multiLvlStrCache>
                <c:ptCount val="22"/>
                <c:lvl>
                  <c:pt idx="0">
                    <c:v>FEN</c:v>
                  </c:pt>
                  <c:pt idx="1">
                    <c:v>FIE</c:v>
                  </c:pt>
                  <c:pt idx="2">
                    <c:v>AEMA</c:v>
                  </c:pt>
                  <c:pt idx="3">
                    <c:v>Apúntate a jugar</c:v>
                  </c:pt>
                  <c:pt idx="4">
                    <c:v>Concurso - Capacitación plan de negocios </c:v>
                  </c:pt>
                  <c:pt idx="5">
                    <c:v>Congreso de Educación Emprendedora </c:v>
                  </c:pt>
                  <c:pt idx="6">
                    <c:v>Emprendedores Climáticos</c:v>
                  </c:pt>
                  <c:pt idx="7">
                    <c:v>Habilidades para el éxito</c:v>
                  </c:pt>
                  <c:pt idx="8">
                    <c:v>La Compañía</c:v>
                  </c:pt>
                  <c:pt idx="9">
                    <c:v>LVPC</c:v>
                  </c:pt>
                  <c:pt idx="10">
                    <c:v>Más allá del dinero</c:v>
                  </c:pt>
                  <c:pt idx="11">
                    <c:v>Mediación Pedagógica</c:v>
                  </c:pt>
                  <c:pt idx="12">
                    <c:v>Motivación</c:v>
                  </c:pt>
                  <c:pt idx="13">
                    <c:v>Mujeres Emprendedoras</c:v>
                  </c:pt>
                  <c:pt idx="14">
                    <c:v>Nuestra Familia</c:v>
                  </c:pt>
                  <c:pt idx="15">
                    <c:v>Nuestra Provincia</c:v>
                  </c:pt>
                  <c:pt idx="16">
                    <c:v>Nuestro Mundo</c:v>
                  </c:pt>
                  <c:pt idx="17">
                    <c:v>Nuestro País</c:v>
                  </c:pt>
                  <c:pt idx="18">
                    <c:v>Nuestros Recursos</c:v>
                  </c:pt>
                  <c:pt idx="19">
                    <c:v>Plan de negocios </c:v>
                  </c:pt>
                  <c:pt idx="20">
                    <c:v>Bancos en Acción Produbanco</c:v>
                  </c:pt>
                  <c:pt idx="21">
                    <c:v>TITAN</c:v>
                  </c:pt>
                </c:lvl>
                <c:lvl>
                  <c:pt idx="0">
                    <c:v>FORO</c:v>
                  </c:pt>
                  <c:pt idx="2">
                    <c:v>LÚDICO AULA</c:v>
                  </c:pt>
                  <c:pt idx="20">
                    <c:v>LÚDICO PLATAFORMA</c:v>
                  </c:pt>
                </c:lvl>
              </c:multiLvlStrCache>
            </c:multiLvlStrRef>
          </c:cat>
          <c:val>
            <c:numRef>
              <c:f>Datos!$H$3:$H$24</c:f>
              <c:numCache>
                <c:formatCode>General</c:formatCode>
                <c:ptCount val="22"/>
                <c:pt idx="0">
                  <c:v>67</c:v>
                </c:pt>
                <c:pt idx="1">
                  <c:v>8</c:v>
                </c:pt>
                <c:pt idx="2">
                  <c:v>2003</c:v>
                </c:pt>
                <c:pt idx="3">
                  <c:v>1346</c:v>
                </c:pt>
                <c:pt idx="4">
                  <c:v>55</c:v>
                </c:pt>
                <c:pt idx="5">
                  <c:v>27</c:v>
                </c:pt>
                <c:pt idx="6">
                  <c:v>363</c:v>
                </c:pt>
                <c:pt idx="7">
                  <c:v>662</c:v>
                </c:pt>
                <c:pt idx="8">
                  <c:v>1344</c:v>
                </c:pt>
                <c:pt idx="9">
                  <c:v>970</c:v>
                </c:pt>
                <c:pt idx="10">
                  <c:v>1252</c:v>
                </c:pt>
                <c:pt idx="11">
                  <c:v>75</c:v>
                </c:pt>
                <c:pt idx="12">
                  <c:v>66</c:v>
                </c:pt>
                <c:pt idx="13">
                  <c:v>261</c:v>
                </c:pt>
                <c:pt idx="14">
                  <c:v>38</c:v>
                </c:pt>
                <c:pt idx="15">
                  <c:v>824</c:v>
                </c:pt>
                <c:pt idx="16">
                  <c:v>556</c:v>
                </c:pt>
                <c:pt idx="17">
                  <c:v>530</c:v>
                </c:pt>
                <c:pt idx="18">
                  <c:v>733</c:v>
                </c:pt>
                <c:pt idx="19">
                  <c:v>286</c:v>
                </c:pt>
                <c:pt idx="20">
                  <c:v>128</c:v>
                </c:pt>
                <c:pt idx="21">
                  <c:v>1104</c:v>
                </c:pt>
              </c:numCache>
            </c:numRef>
          </c:val>
        </c:ser>
        <c:dLbls>
          <c:showLegendKey val="0"/>
          <c:showVal val="0"/>
          <c:showCatName val="0"/>
          <c:showSerName val="0"/>
          <c:showPercent val="0"/>
          <c:showBubbleSize val="0"/>
        </c:dLbls>
        <c:gapWidth val="150"/>
        <c:shape val="box"/>
        <c:axId val="40685952"/>
        <c:axId val="40687488"/>
        <c:axId val="0"/>
      </c:bar3DChart>
      <c:catAx>
        <c:axId val="40685952"/>
        <c:scaling>
          <c:orientation val="minMax"/>
        </c:scaling>
        <c:delete val="0"/>
        <c:axPos val="b"/>
        <c:numFmt formatCode="General" sourceLinked="1"/>
        <c:majorTickMark val="none"/>
        <c:minorTickMark val="none"/>
        <c:tickLblPos val="nextTo"/>
        <c:crossAx val="40687488"/>
        <c:crosses val="autoZero"/>
        <c:auto val="1"/>
        <c:lblAlgn val="ctr"/>
        <c:lblOffset val="100"/>
        <c:noMultiLvlLbl val="0"/>
      </c:catAx>
      <c:valAx>
        <c:axId val="40687488"/>
        <c:scaling>
          <c:orientation val="minMax"/>
        </c:scaling>
        <c:delete val="0"/>
        <c:axPos val="l"/>
        <c:majorGridlines/>
        <c:numFmt formatCode="General" sourceLinked="1"/>
        <c:majorTickMark val="none"/>
        <c:minorTickMark val="none"/>
        <c:tickLblPos val="nextTo"/>
        <c:crossAx val="40685952"/>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C029E8-1FCB-4BDF-BBD4-2FD64CE12643}" type="doc">
      <dgm:prSet loTypeId="urn:microsoft.com/office/officeart/2005/8/layout/vList5" loCatId="list" qsTypeId="urn:microsoft.com/office/officeart/2005/8/quickstyle/simple3" qsCatId="simple" csTypeId="urn:microsoft.com/office/officeart/2005/8/colors/accent3_5" csCatId="accent3" phldr="1"/>
      <dgm:spPr/>
      <dgm:t>
        <a:bodyPr/>
        <a:lstStyle/>
        <a:p>
          <a:endParaRPr lang="es-EC"/>
        </a:p>
      </dgm:t>
    </dgm:pt>
    <dgm:pt modelId="{BD0C59A7-8DB3-4DDF-8C76-D79EAED973F5}">
      <dgm:prSet phldrT="[Texto]"/>
      <dgm:spPr/>
      <dgm:t>
        <a:bodyPr/>
        <a:lstStyle/>
        <a:p>
          <a:r>
            <a:rPr lang="es-EC" dirty="0" smtClean="0"/>
            <a:t>1919 </a:t>
          </a:r>
          <a:r>
            <a:rPr lang="es-ES_tradnl" dirty="0" err="1" smtClean="0"/>
            <a:t>Horace</a:t>
          </a:r>
          <a:r>
            <a:rPr lang="es-ES_tradnl" dirty="0" smtClean="0"/>
            <a:t> </a:t>
          </a:r>
          <a:r>
            <a:rPr lang="es-ES_tradnl" dirty="0" err="1" smtClean="0"/>
            <a:t>Moses</a:t>
          </a:r>
          <a:r>
            <a:rPr lang="es-ES_tradnl" dirty="0" smtClean="0"/>
            <a:t> y </a:t>
          </a:r>
          <a:r>
            <a:rPr lang="es-ES_tradnl" dirty="0" err="1" smtClean="0"/>
            <a:t>Theodore</a:t>
          </a:r>
          <a:r>
            <a:rPr lang="es-ES_tradnl" dirty="0" smtClean="0"/>
            <a:t> </a:t>
          </a:r>
          <a:r>
            <a:rPr lang="es-ES_tradnl" dirty="0" err="1" smtClean="0"/>
            <a:t>Vail</a:t>
          </a:r>
          <a:endParaRPr lang="es-EC" dirty="0"/>
        </a:p>
      </dgm:t>
    </dgm:pt>
    <dgm:pt modelId="{CE3AF3DE-62D6-4412-96FC-321BC3A6095F}" type="parTrans" cxnId="{F45A630D-B25E-48F4-8941-4E89C0EC9F41}">
      <dgm:prSet/>
      <dgm:spPr/>
      <dgm:t>
        <a:bodyPr/>
        <a:lstStyle/>
        <a:p>
          <a:endParaRPr lang="es-EC"/>
        </a:p>
      </dgm:t>
    </dgm:pt>
    <dgm:pt modelId="{3526778D-100F-4CFE-940F-A582B5EC9795}" type="sibTrans" cxnId="{F45A630D-B25E-48F4-8941-4E89C0EC9F41}">
      <dgm:prSet/>
      <dgm:spPr/>
      <dgm:t>
        <a:bodyPr/>
        <a:lstStyle/>
        <a:p>
          <a:endParaRPr lang="es-EC"/>
        </a:p>
      </dgm:t>
    </dgm:pt>
    <dgm:pt modelId="{A3726844-248A-474F-9163-C9F73AC47388}">
      <dgm:prSet phldrT="[Texto]"/>
      <dgm:spPr/>
      <dgm:t>
        <a:bodyPr/>
        <a:lstStyle/>
        <a:p>
          <a:r>
            <a:rPr lang="es-ES_tradnl" dirty="0" smtClean="0"/>
            <a:t>94 años en 119 países</a:t>
          </a:r>
          <a:endParaRPr lang="es-EC" dirty="0"/>
        </a:p>
      </dgm:t>
    </dgm:pt>
    <dgm:pt modelId="{CC0DC2F9-DEF7-4268-86E0-086C786D6D9A}" type="parTrans" cxnId="{560313A2-8A7D-4919-AAB1-7745279E8DEE}">
      <dgm:prSet/>
      <dgm:spPr/>
      <dgm:t>
        <a:bodyPr/>
        <a:lstStyle/>
        <a:p>
          <a:endParaRPr lang="es-EC"/>
        </a:p>
      </dgm:t>
    </dgm:pt>
    <dgm:pt modelId="{75468D46-F3DE-419A-9B79-AEA5B3112EB2}" type="sibTrans" cxnId="{560313A2-8A7D-4919-AAB1-7745279E8DEE}">
      <dgm:prSet/>
      <dgm:spPr/>
      <dgm:t>
        <a:bodyPr/>
        <a:lstStyle/>
        <a:p>
          <a:endParaRPr lang="es-EC"/>
        </a:p>
      </dgm:t>
    </dgm:pt>
    <dgm:pt modelId="{4392849D-C1EA-4128-B942-75A2DBDDBFF0}">
      <dgm:prSet phldrT="[Texto]"/>
      <dgm:spPr/>
      <dgm:t>
        <a:bodyPr/>
        <a:lstStyle/>
        <a:p>
          <a:r>
            <a:rPr lang="es-EC" dirty="0" smtClean="0"/>
            <a:t>Antecedentes</a:t>
          </a:r>
          <a:endParaRPr lang="es-EC" dirty="0"/>
        </a:p>
      </dgm:t>
    </dgm:pt>
    <dgm:pt modelId="{42FDBF27-4791-4822-9030-374DA5DC38C2}" type="parTrans" cxnId="{9B83F95A-D6D3-48C9-B3DE-30BF208B6C24}">
      <dgm:prSet/>
      <dgm:spPr/>
      <dgm:t>
        <a:bodyPr/>
        <a:lstStyle/>
        <a:p>
          <a:endParaRPr lang="es-EC"/>
        </a:p>
      </dgm:t>
    </dgm:pt>
    <dgm:pt modelId="{28B23086-6377-4992-962A-6D4B5A081C97}" type="sibTrans" cxnId="{9B83F95A-D6D3-48C9-B3DE-30BF208B6C24}">
      <dgm:prSet/>
      <dgm:spPr/>
      <dgm:t>
        <a:bodyPr/>
        <a:lstStyle/>
        <a:p>
          <a:endParaRPr lang="es-EC"/>
        </a:p>
      </dgm:t>
    </dgm:pt>
    <dgm:pt modelId="{3988B8FC-7893-4AFD-AF57-AC03CA4177C9}" type="pres">
      <dgm:prSet presAssocID="{0CC029E8-1FCB-4BDF-BBD4-2FD64CE12643}" presName="Name0" presStyleCnt="0">
        <dgm:presLayoutVars>
          <dgm:dir/>
          <dgm:animLvl val="lvl"/>
          <dgm:resizeHandles val="exact"/>
        </dgm:presLayoutVars>
      </dgm:prSet>
      <dgm:spPr/>
      <dgm:t>
        <a:bodyPr/>
        <a:lstStyle/>
        <a:p>
          <a:endParaRPr lang="es-EC"/>
        </a:p>
      </dgm:t>
    </dgm:pt>
    <dgm:pt modelId="{C0840F0E-BB57-4593-9160-2CDE7A455306}" type="pres">
      <dgm:prSet presAssocID="{4392849D-C1EA-4128-B942-75A2DBDDBFF0}" presName="linNode" presStyleCnt="0"/>
      <dgm:spPr/>
    </dgm:pt>
    <dgm:pt modelId="{CE00A6AD-2E1C-4230-90A3-8A3A80981F5F}" type="pres">
      <dgm:prSet presAssocID="{4392849D-C1EA-4128-B942-75A2DBDDBFF0}" presName="parentText" presStyleLbl="node1" presStyleIdx="0" presStyleCnt="1">
        <dgm:presLayoutVars>
          <dgm:chMax val="1"/>
          <dgm:bulletEnabled val="1"/>
        </dgm:presLayoutVars>
      </dgm:prSet>
      <dgm:spPr/>
      <dgm:t>
        <a:bodyPr/>
        <a:lstStyle/>
        <a:p>
          <a:endParaRPr lang="es-EC"/>
        </a:p>
      </dgm:t>
    </dgm:pt>
    <dgm:pt modelId="{8F9C68B4-E0E6-4B59-8CE0-AB61D02C93B2}" type="pres">
      <dgm:prSet presAssocID="{4392849D-C1EA-4128-B942-75A2DBDDBFF0}" presName="descendantText" presStyleLbl="alignAccFollowNode1" presStyleIdx="0" presStyleCnt="1">
        <dgm:presLayoutVars>
          <dgm:bulletEnabled val="1"/>
        </dgm:presLayoutVars>
      </dgm:prSet>
      <dgm:spPr/>
      <dgm:t>
        <a:bodyPr/>
        <a:lstStyle/>
        <a:p>
          <a:endParaRPr lang="es-EC"/>
        </a:p>
      </dgm:t>
    </dgm:pt>
  </dgm:ptLst>
  <dgm:cxnLst>
    <dgm:cxn modelId="{F45A630D-B25E-48F4-8941-4E89C0EC9F41}" srcId="{4392849D-C1EA-4128-B942-75A2DBDDBFF0}" destId="{BD0C59A7-8DB3-4DDF-8C76-D79EAED973F5}" srcOrd="0" destOrd="0" parTransId="{CE3AF3DE-62D6-4412-96FC-321BC3A6095F}" sibTransId="{3526778D-100F-4CFE-940F-A582B5EC9795}"/>
    <dgm:cxn modelId="{78D8656C-3A7C-4117-A9DC-88FB69FD7073}" type="presOf" srcId="{0CC029E8-1FCB-4BDF-BBD4-2FD64CE12643}" destId="{3988B8FC-7893-4AFD-AF57-AC03CA4177C9}" srcOrd="0" destOrd="0" presId="urn:microsoft.com/office/officeart/2005/8/layout/vList5"/>
    <dgm:cxn modelId="{560313A2-8A7D-4919-AAB1-7745279E8DEE}" srcId="{4392849D-C1EA-4128-B942-75A2DBDDBFF0}" destId="{A3726844-248A-474F-9163-C9F73AC47388}" srcOrd="1" destOrd="0" parTransId="{CC0DC2F9-DEF7-4268-86E0-086C786D6D9A}" sibTransId="{75468D46-F3DE-419A-9B79-AEA5B3112EB2}"/>
    <dgm:cxn modelId="{D244D30F-BF5D-4636-BBAA-FA3AD381022A}" type="presOf" srcId="{A3726844-248A-474F-9163-C9F73AC47388}" destId="{8F9C68B4-E0E6-4B59-8CE0-AB61D02C93B2}" srcOrd="0" destOrd="1" presId="urn:microsoft.com/office/officeart/2005/8/layout/vList5"/>
    <dgm:cxn modelId="{5B94CEBF-8F1C-4EA5-8957-69CAEE2B62A8}" type="presOf" srcId="{BD0C59A7-8DB3-4DDF-8C76-D79EAED973F5}" destId="{8F9C68B4-E0E6-4B59-8CE0-AB61D02C93B2}" srcOrd="0" destOrd="0" presId="urn:microsoft.com/office/officeart/2005/8/layout/vList5"/>
    <dgm:cxn modelId="{8A624312-4CF0-46DD-AB5F-02D14F5A6F16}" type="presOf" srcId="{4392849D-C1EA-4128-B942-75A2DBDDBFF0}" destId="{CE00A6AD-2E1C-4230-90A3-8A3A80981F5F}" srcOrd="0" destOrd="0" presId="urn:microsoft.com/office/officeart/2005/8/layout/vList5"/>
    <dgm:cxn modelId="{9B83F95A-D6D3-48C9-B3DE-30BF208B6C24}" srcId="{0CC029E8-1FCB-4BDF-BBD4-2FD64CE12643}" destId="{4392849D-C1EA-4128-B942-75A2DBDDBFF0}" srcOrd="0" destOrd="0" parTransId="{42FDBF27-4791-4822-9030-374DA5DC38C2}" sibTransId="{28B23086-6377-4992-962A-6D4B5A081C97}"/>
    <dgm:cxn modelId="{B6A6CEB9-411A-48EA-9F72-D84C4C8F234F}" type="presParOf" srcId="{3988B8FC-7893-4AFD-AF57-AC03CA4177C9}" destId="{C0840F0E-BB57-4593-9160-2CDE7A455306}" srcOrd="0" destOrd="0" presId="urn:microsoft.com/office/officeart/2005/8/layout/vList5"/>
    <dgm:cxn modelId="{C803C944-6E16-4CD8-AF4D-1F1D315E6F45}" type="presParOf" srcId="{C0840F0E-BB57-4593-9160-2CDE7A455306}" destId="{CE00A6AD-2E1C-4230-90A3-8A3A80981F5F}" srcOrd="0" destOrd="0" presId="urn:microsoft.com/office/officeart/2005/8/layout/vList5"/>
    <dgm:cxn modelId="{BDB15647-6D72-42D8-9313-588095B5024D}" type="presParOf" srcId="{C0840F0E-BB57-4593-9160-2CDE7A455306}" destId="{8F9C68B4-E0E6-4B59-8CE0-AB61D02C93B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4CB9A8-3192-4C2E-8155-F234F31ED11B}" type="doc">
      <dgm:prSet loTypeId="urn:microsoft.com/office/officeart/2005/8/layout/hList3" loCatId="list" qsTypeId="urn:microsoft.com/office/officeart/2005/8/quickstyle/simple3" qsCatId="simple" csTypeId="urn:microsoft.com/office/officeart/2005/8/colors/accent0_3" csCatId="mainScheme" phldr="1"/>
      <dgm:spPr/>
      <dgm:t>
        <a:bodyPr/>
        <a:lstStyle/>
        <a:p>
          <a:endParaRPr lang="es-EC"/>
        </a:p>
      </dgm:t>
    </dgm:pt>
    <dgm:pt modelId="{9EA786B1-ED95-4198-97CA-8D0BF49009DB}">
      <dgm:prSet phldrT="[Texto]"/>
      <dgm:spPr/>
      <dgm:t>
        <a:bodyPr/>
        <a:lstStyle/>
        <a:p>
          <a:r>
            <a:rPr lang="es-ES_tradnl" dirty="0" smtClean="0">
              <a:solidFill>
                <a:srgbClr val="FFFF00"/>
              </a:solidFill>
              <a:latin typeface="Arial" pitchFamily="34" charset="0"/>
              <a:cs typeface="Arial" pitchFamily="34" charset="0"/>
            </a:rPr>
            <a:t>Elaborar un modelo de costos ABC para la Fundación Junior Achievement Ecuador, estableciendo las líneas de negocio, analizando la composición de costos de cada programa para establecer estrategias que permitan que los mismos tengan un precio competitivo, mayor cobertura y promoción de la empresa contratante</a:t>
          </a:r>
          <a:endParaRPr lang="es-EC" dirty="0">
            <a:solidFill>
              <a:srgbClr val="FFFF00"/>
            </a:solidFill>
            <a:latin typeface="Arial" pitchFamily="34" charset="0"/>
            <a:cs typeface="Arial" pitchFamily="34" charset="0"/>
          </a:endParaRPr>
        </a:p>
      </dgm:t>
    </dgm:pt>
    <dgm:pt modelId="{F2638EA8-AA82-4050-9B8C-0A8EB0C00348}" type="parTrans" cxnId="{95CBD2A1-6B11-46E1-B58A-EDAD4F25F399}">
      <dgm:prSet/>
      <dgm:spPr/>
      <dgm:t>
        <a:bodyPr/>
        <a:lstStyle/>
        <a:p>
          <a:endParaRPr lang="es-EC"/>
        </a:p>
      </dgm:t>
    </dgm:pt>
    <dgm:pt modelId="{CBFB8213-4976-49C2-B370-0659428DA397}" type="sibTrans" cxnId="{95CBD2A1-6B11-46E1-B58A-EDAD4F25F399}">
      <dgm:prSet/>
      <dgm:spPr/>
      <dgm:t>
        <a:bodyPr/>
        <a:lstStyle/>
        <a:p>
          <a:endParaRPr lang="es-EC"/>
        </a:p>
      </dgm:t>
    </dgm:pt>
    <dgm:pt modelId="{F1E3814C-E1CF-4F1D-8403-E42BD634BE1B}">
      <dgm:prSet phldrT="[Texto]"/>
      <dgm:spPr/>
      <dgm:t>
        <a:bodyPr/>
        <a:lstStyle/>
        <a:p>
          <a:r>
            <a:rPr lang="es-ES_tradnl" dirty="0" smtClean="0"/>
            <a:t>Establecer las líneas de negocio que la fundación dispone para los programas de responsabilidad social, para asignar actividades que servirán como base para la creación del modelo de costos ABC.</a:t>
          </a:r>
          <a:endParaRPr lang="es-EC" dirty="0"/>
        </a:p>
      </dgm:t>
    </dgm:pt>
    <dgm:pt modelId="{5827102B-15DC-464D-B31B-149C6CADCFCA}" type="parTrans" cxnId="{FFA3A176-2A3C-4F75-B302-804B7FA94C03}">
      <dgm:prSet/>
      <dgm:spPr/>
      <dgm:t>
        <a:bodyPr/>
        <a:lstStyle/>
        <a:p>
          <a:endParaRPr lang="es-EC"/>
        </a:p>
      </dgm:t>
    </dgm:pt>
    <dgm:pt modelId="{6A051F88-C501-4573-A2C2-667FF6731F02}" type="sibTrans" cxnId="{FFA3A176-2A3C-4F75-B302-804B7FA94C03}">
      <dgm:prSet/>
      <dgm:spPr/>
      <dgm:t>
        <a:bodyPr/>
        <a:lstStyle/>
        <a:p>
          <a:endParaRPr lang="es-EC"/>
        </a:p>
      </dgm:t>
    </dgm:pt>
    <dgm:pt modelId="{AF01FD7C-7AB8-4171-967B-E870856540B8}">
      <dgm:prSet/>
      <dgm:spPr/>
      <dgm:t>
        <a:bodyPr/>
        <a:lstStyle/>
        <a:p>
          <a:r>
            <a:rPr lang="es-ES_tradnl" dirty="0" smtClean="0"/>
            <a:t>Realizar un caso práctico asignando los costos a un programa de cada línea de negocio para demostrar la utilidad del modelo y verificar el funcionamiento del mismo.</a:t>
          </a:r>
          <a:endParaRPr lang="es-EC" dirty="0"/>
        </a:p>
      </dgm:t>
    </dgm:pt>
    <dgm:pt modelId="{1755EC81-AE38-490E-9583-F1C549C6B167}" type="parTrans" cxnId="{919B7595-FE8D-4B7F-872C-BF52769A2F8C}">
      <dgm:prSet/>
      <dgm:spPr/>
      <dgm:t>
        <a:bodyPr/>
        <a:lstStyle/>
        <a:p>
          <a:endParaRPr lang="es-EC"/>
        </a:p>
      </dgm:t>
    </dgm:pt>
    <dgm:pt modelId="{70E2E209-8C6B-4470-8579-B6615763FE7F}" type="sibTrans" cxnId="{919B7595-FE8D-4B7F-872C-BF52769A2F8C}">
      <dgm:prSet/>
      <dgm:spPr/>
      <dgm:t>
        <a:bodyPr/>
        <a:lstStyle/>
        <a:p>
          <a:endParaRPr lang="es-EC"/>
        </a:p>
      </dgm:t>
    </dgm:pt>
    <dgm:pt modelId="{83957D04-EC99-40CA-A500-EA09CD87CEA9}">
      <dgm:prSet/>
      <dgm:spPr/>
      <dgm:t>
        <a:bodyPr/>
        <a:lstStyle/>
        <a:p>
          <a:r>
            <a:rPr lang="es-ES_tradnl" dirty="0" smtClean="0"/>
            <a:t>Analizar las actividades de cada línea de negocio, y establecer costos directos e indirectos y sus </a:t>
          </a:r>
          <a:r>
            <a:rPr lang="es-ES_tradnl" dirty="0" err="1" smtClean="0"/>
            <a:t>cost</a:t>
          </a:r>
          <a:r>
            <a:rPr lang="es-ES_tradnl" dirty="0" smtClean="0"/>
            <a:t> drivers para una fácil asignación de costo y determinación del precio de cada programa.</a:t>
          </a:r>
          <a:endParaRPr lang="es-EC" dirty="0"/>
        </a:p>
      </dgm:t>
    </dgm:pt>
    <dgm:pt modelId="{6D5261D9-1AD0-4EA3-A059-79FDAB7D9895}" type="parTrans" cxnId="{326C9325-34A6-4519-A206-956AAD51F1FA}">
      <dgm:prSet/>
      <dgm:spPr/>
      <dgm:t>
        <a:bodyPr/>
        <a:lstStyle/>
        <a:p>
          <a:endParaRPr lang="es-EC"/>
        </a:p>
      </dgm:t>
    </dgm:pt>
    <dgm:pt modelId="{4F073263-494D-4809-B1D8-20C660175AE7}" type="sibTrans" cxnId="{326C9325-34A6-4519-A206-956AAD51F1FA}">
      <dgm:prSet/>
      <dgm:spPr/>
      <dgm:t>
        <a:bodyPr/>
        <a:lstStyle/>
        <a:p>
          <a:endParaRPr lang="es-EC"/>
        </a:p>
      </dgm:t>
    </dgm:pt>
    <dgm:pt modelId="{807FCC86-0C74-46D5-84B1-C94D4A90E202}" type="pres">
      <dgm:prSet presAssocID="{A64CB9A8-3192-4C2E-8155-F234F31ED11B}" presName="composite" presStyleCnt="0">
        <dgm:presLayoutVars>
          <dgm:chMax val="1"/>
          <dgm:dir/>
          <dgm:resizeHandles val="exact"/>
        </dgm:presLayoutVars>
      </dgm:prSet>
      <dgm:spPr/>
      <dgm:t>
        <a:bodyPr/>
        <a:lstStyle/>
        <a:p>
          <a:endParaRPr lang="es-EC"/>
        </a:p>
      </dgm:t>
    </dgm:pt>
    <dgm:pt modelId="{5AD11F92-0003-4A13-9409-BB2A0247BFB7}" type="pres">
      <dgm:prSet presAssocID="{9EA786B1-ED95-4198-97CA-8D0BF49009DB}" presName="roof" presStyleLbl="dkBgShp" presStyleIdx="0" presStyleCnt="2"/>
      <dgm:spPr/>
      <dgm:t>
        <a:bodyPr/>
        <a:lstStyle/>
        <a:p>
          <a:endParaRPr lang="es-EC"/>
        </a:p>
      </dgm:t>
    </dgm:pt>
    <dgm:pt modelId="{36B32C24-32F0-4CD4-A1FB-EF7FC37E8B17}" type="pres">
      <dgm:prSet presAssocID="{9EA786B1-ED95-4198-97CA-8D0BF49009DB}" presName="pillars" presStyleCnt="0"/>
      <dgm:spPr/>
      <dgm:t>
        <a:bodyPr/>
        <a:lstStyle/>
        <a:p>
          <a:endParaRPr lang="es-EC"/>
        </a:p>
      </dgm:t>
    </dgm:pt>
    <dgm:pt modelId="{37D26914-2876-4E1B-A761-889EA6FE57C6}" type="pres">
      <dgm:prSet presAssocID="{9EA786B1-ED95-4198-97CA-8D0BF49009DB}" presName="pillar1" presStyleLbl="node1" presStyleIdx="0" presStyleCnt="3">
        <dgm:presLayoutVars>
          <dgm:bulletEnabled val="1"/>
        </dgm:presLayoutVars>
      </dgm:prSet>
      <dgm:spPr/>
      <dgm:t>
        <a:bodyPr/>
        <a:lstStyle/>
        <a:p>
          <a:endParaRPr lang="es-EC"/>
        </a:p>
      </dgm:t>
    </dgm:pt>
    <dgm:pt modelId="{45E12021-7453-4226-89B8-F7630218781B}" type="pres">
      <dgm:prSet presAssocID="{83957D04-EC99-40CA-A500-EA09CD87CEA9}" presName="pillarX" presStyleLbl="node1" presStyleIdx="1" presStyleCnt="3">
        <dgm:presLayoutVars>
          <dgm:bulletEnabled val="1"/>
        </dgm:presLayoutVars>
      </dgm:prSet>
      <dgm:spPr/>
      <dgm:t>
        <a:bodyPr/>
        <a:lstStyle/>
        <a:p>
          <a:endParaRPr lang="es-EC"/>
        </a:p>
      </dgm:t>
    </dgm:pt>
    <dgm:pt modelId="{30C6E5CD-1EC1-45DF-9047-DCE5E76FDB74}" type="pres">
      <dgm:prSet presAssocID="{AF01FD7C-7AB8-4171-967B-E870856540B8}" presName="pillarX" presStyleLbl="node1" presStyleIdx="2" presStyleCnt="3">
        <dgm:presLayoutVars>
          <dgm:bulletEnabled val="1"/>
        </dgm:presLayoutVars>
      </dgm:prSet>
      <dgm:spPr/>
      <dgm:t>
        <a:bodyPr/>
        <a:lstStyle/>
        <a:p>
          <a:endParaRPr lang="es-EC"/>
        </a:p>
      </dgm:t>
    </dgm:pt>
    <dgm:pt modelId="{4A851C38-E767-4B47-A912-00361B9FB418}" type="pres">
      <dgm:prSet presAssocID="{9EA786B1-ED95-4198-97CA-8D0BF49009DB}" presName="base" presStyleLbl="dkBgShp" presStyleIdx="1" presStyleCnt="2" custLinFactNeighborY="19517"/>
      <dgm:spPr/>
      <dgm:t>
        <a:bodyPr/>
        <a:lstStyle/>
        <a:p>
          <a:endParaRPr lang="es-EC"/>
        </a:p>
      </dgm:t>
    </dgm:pt>
  </dgm:ptLst>
  <dgm:cxnLst>
    <dgm:cxn modelId="{6E6666C6-A8BB-4212-931F-01AA9B1791FB}" type="presOf" srcId="{9EA786B1-ED95-4198-97CA-8D0BF49009DB}" destId="{5AD11F92-0003-4A13-9409-BB2A0247BFB7}" srcOrd="0" destOrd="0" presId="urn:microsoft.com/office/officeart/2005/8/layout/hList3"/>
    <dgm:cxn modelId="{56898CFE-BF8D-43AA-B6A8-2CED3D2B90EA}" type="presOf" srcId="{A64CB9A8-3192-4C2E-8155-F234F31ED11B}" destId="{807FCC86-0C74-46D5-84B1-C94D4A90E202}" srcOrd="0" destOrd="0" presId="urn:microsoft.com/office/officeart/2005/8/layout/hList3"/>
    <dgm:cxn modelId="{E1102378-E81E-4011-8B10-5A9BB29B1758}" type="presOf" srcId="{83957D04-EC99-40CA-A500-EA09CD87CEA9}" destId="{45E12021-7453-4226-89B8-F7630218781B}" srcOrd="0" destOrd="0" presId="urn:microsoft.com/office/officeart/2005/8/layout/hList3"/>
    <dgm:cxn modelId="{95CBD2A1-6B11-46E1-B58A-EDAD4F25F399}" srcId="{A64CB9A8-3192-4C2E-8155-F234F31ED11B}" destId="{9EA786B1-ED95-4198-97CA-8D0BF49009DB}" srcOrd="0" destOrd="0" parTransId="{F2638EA8-AA82-4050-9B8C-0A8EB0C00348}" sibTransId="{CBFB8213-4976-49C2-B370-0659428DA397}"/>
    <dgm:cxn modelId="{96626CB3-18BC-4B2C-A10A-1E5AD20444CA}" type="presOf" srcId="{F1E3814C-E1CF-4F1D-8403-E42BD634BE1B}" destId="{37D26914-2876-4E1B-A761-889EA6FE57C6}" srcOrd="0" destOrd="0" presId="urn:microsoft.com/office/officeart/2005/8/layout/hList3"/>
    <dgm:cxn modelId="{1EEE0FEE-EC7D-4957-81F6-1A56088796BA}" type="presOf" srcId="{AF01FD7C-7AB8-4171-967B-E870856540B8}" destId="{30C6E5CD-1EC1-45DF-9047-DCE5E76FDB74}" srcOrd="0" destOrd="0" presId="urn:microsoft.com/office/officeart/2005/8/layout/hList3"/>
    <dgm:cxn modelId="{326C9325-34A6-4519-A206-956AAD51F1FA}" srcId="{9EA786B1-ED95-4198-97CA-8D0BF49009DB}" destId="{83957D04-EC99-40CA-A500-EA09CD87CEA9}" srcOrd="1" destOrd="0" parTransId="{6D5261D9-1AD0-4EA3-A059-79FDAB7D9895}" sibTransId="{4F073263-494D-4809-B1D8-20C660175AE7}"/>
    <dgm:cxn modelId="{919B7595-FE8D-4B7F-872C-BF52769A2F8C}" srcId="{9EA786B1-ED95-4198-97CA-8D0BF49009DB}" destId="{AF01FD7C-7AB8-4171-967B-E870856540B8}" srcOrd="2" destOrd="0" parTransId="{1755EC81-AE38-490E-9583-F1C549C6B167}" sibTransId="{70E2E209-8C6B-4470-8579-B6615763FE7F}"/>
    <dgm:cxn modelId="{FFA3A176-2A3C-4F75-B302-804B7FA94C03}" srcId="{9EA786B1-ED95-4198-97CA-8D0BF49009DB}" destId="{F1E3814C-E1CF-4F1D-8403-E42BD634BE1B}" srcOrd="0" destOrd="0" parTransId="{5827102B-15DC-464D-B31B-149C6CADCFCA}" sibTransId="{6A051F88-C501-4573-A2C2-667FF6731F02}"/>
    <dgm:cxn modelId="{CB03EEA0-CA4C-4C65-B07F-540F5D2956D2}" type="presParOf" srcId="{807FCC86-0C74-46D5-84B1-C94D4A90E202}" destId="{5AD11F92-0003-4A13-9409-BB2A0247BFB7}" srcOrd="0" destOrd="0" presId="urn:microsoft.com/office/officeart/2005/8/layout/hList3"/>
    <dgm:cxn modelId="{9C37E9A6-951D-4328-B6E8-75E62E73DDD5}" type="presParOf" srcId="{807FCC86-0C74-46D5-84B1-C94D4A90E202}" destId="{36B32C24-32F0-4CD4-A1FB-EF7FC37E8B17}" srcOrd="1" destOrd="0" presId="urn:microsoft.com/office/officeart/2005/8/layout/hList3"/>
    <dgm:cxn modelId="{1F7182F1-A2BA-4C6C-864B-8C7425B61E14}" type="presParOf" srcId="{36B32C24-32F0-4CD4-A1FB-EF7FC37E8B17}" destId="{37D26914-2876-4E1B-A761-889EA6FE57C6}" srcOrd="0" destOrd="0" presId="urn:microsoft.com/office/officeart/2005/8/layout/hList3"/>
    <dgm:cxn modelId="{815DF4C9-1C63-493C-BF4D-4E8CF30E13FD}" type="presParOf" srcId="{36B32C24-32F0-4CD4-A1FB-EF7FC37E8B17}" destId="{45E12021-7453-4226-89B8-F7630218781B}" srcOrd="1" destOrd="0" presId="urn:microsoft.com/office/officeart/2005/8/layout/hList3"/>
    <dgm:cxn modelId="{93F35E8A-F01D-4324-A905-50A60C66ADBD}" type="presParOf" srcId="{36B32C24-32F0-4CD4-A1FB-EF7FC37E8B17}" destId="{30C6E5CD-1EC1-45DF-9047-DCE5E76FDB74}" srcOrd="2" destOrd="0" presId="urn:microsoft.com/office/officeart/2005/8/layout/hList3"/>
    <dgm:cxn modelId="{E31B0DAA-FC7F-4BDA-B1A6-BA201C713697}" type="presParOf" srcId="{807FCC86-0C74-46D5-84B1-C94D4A90E202}" destId="{4A851C38-E767-4B47-A912-00361B9FB41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CE5E5C-F748-4948-B9A8-DCD750A7024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551DD4D3-429D-4B84-9366-A827648DFCFE}">
      <dgm:prSet phldrT="[Text]"/>
      <dgm:spPr/>
      <dgm:t>
        <a:bodyPr/>
        <a:lstStyle/>
        <a:p>
          <a:r>
            <a:rPr lang="es-EC" dirty="0" smtClean="0">
              <a:solidFill>
                <a:srgbClr val="FFFF00"/>
              </a:solidFill>
              <a:latin typeface="Arial" pitchFamily="34" charset="0"/>
              <a:cs typeface="Arial" pitchFamily="34" charset="0"/>
            </a:rPr>
            <a:t>Lúdicos aula</a:t>
          </a:r>
          <a:endParaRPr lang="es-EC" dirty="0">
            <a:solidFill>
              <a:srgbClr val="FFFF00"/>
            </a:solidFill>
            <a:latin typeface="Arial" pitchFamily="34" charset="0"/>
            <a:cs typeface="Arial" pitchFamily="34" charset="0"/>
          </a:endParaRPr>
        </a:p>
      </dgm:t>
    </dgm:pt>
    <dgm:pt modelId="{CC803160-EB98-4DC6-8AF9-AAB1FF11769A}" type="parTrans" cxnId="{ADBDB38A-05E7-40A9-B605-3750FF91FE90}">
      <dgm:prSet/>
      <dgm:spPr/>
      <dgm:t>
        <a:bodyPr/>
        <a:lstStyle/>
        <a:p>
          <a:endParaRPr lang="es-EC">
            <a:solidFill>
              <a:srgbClr val="FFFF00"/>
            </a:solidFill>
            <a:latin typeface="Arial" pitchFamily="34" charset="0"/>
            <a:cs typeface="Arial" pitchFamily="34" charset="0"/>
          </a:endParaRPr>
        </a:p>
      </dgm:t>
    </dgm:pt>
    <dgm:pt modelId="{6DEBA811-8FD1-411E-A0ED-5488DF4FF1C7}" type="sibTrans" cxnId="{ADBDB38A-05E7-40A9-B605-3750FF91FE90}">
      <dgm:prSet/>
      <dgm:spPr/>
      <dgm:t>
        <a:bodyPr/>
        <a:lstStyle/>
        <a:p>
          <a:endParaRPr lang="es-EC">
            <a:solidFill>
              <a:srgbClr val="FFFF00"/>
            </a:solidFill>
            <a:latin typeface="Arial" pitchFamily="34" charset="0"/>
            <a:cs typeface="Arial" pitchFamily="34" charset="0"/>
          </a:endParaRPr>
        </a:p>
      </dgm:t>
    </dgm:pt>
    <dgm:pt modelId="{F3432498-2F5C-442E-A417-F7FF65AE89CE}">
      <dgm:prSet phldrT="[Text]"/>
      <dgm:spPr/>
      <dgm:t>
        <a:bodyPr/>
        <a:lstStyle/>
        <a:p>
          <a:r>
            <a:rPr lang="es-ES_tradnl" dirty="0" smtClean="0">
              <a:solidFill>
                <a:srgbClr val="FFFF00"/>
              </a:solidFill>
              <a:effectLst/>
              <a:latin typeface="Arial" pitchFamily="34" charset="0"/>
              <a:cs typeface="Arial" pitchFamily="34" charset="0"/>
            </a:rPr>
            <a:t>se desarrollan en las aulas de escuelas, colegios y asociaciones de forma presencial,</a:t>
          </a:r>
        </a:p>
        <a:p>
          <a:r>
            <a:rPr lang="es-ES_tradnl" dirty="0" smtClean="0">
              <a:solidFill>
                <a:srgbClr val="FFFF00"/>
              </a:solidFill>
              <a:effectLst/>
              <a:latin typeface="Arial" pitchFamily="34" charset="0"/>
              <a:cs typeface="Arial" pitchFamily="34" charset="0"/>
            </a:rPr>
            <a:t>relación directa entre estudiantes y voluntarios de las empresas. </a:t>
          </a:r>
        </a:p>
        <a:p>
          <a:r>
            <a:rPr lang="es-ES_tradnl" dirty="0" smtClean="0">
              <a:solidFill>
                <a:srgbClr val="FFFF00"/>
              </a:solidFill>
              <a:effectLst/>
              <a:latin typeface="Arial" pitchFamily="34" charset="0"/>
              <a:cs typeface="Arial" pitchFamily="34" charset="0"/>
            </a:rPr>
            <a:t>ocho programas  de educación básica, tres de bachillerato y uno de adultos. </a:t>
          </a:r>
          <a:endParaRPr lang="es-EC" dirty="0">
            <a:solidFill>
              <a:srgbClr val="FFFF00"/>
            </a:solidFill>
            <a:latin typeface="Arial" pitchFamily="34" charset="0"/>
            <a:cs typeface="Arial" pitchFamily="34" charset="0"/>
          </a:endParaRPr>
        </a:p>
      </dgm:t>
    </dgm:pt>
    <dgm:pt modelId="{8A2D1383-20B3-4118-A3A4-2E2440E6DFB1}" type="parTrans" cxnId="{BDD29942-56CA-41AC-A6C1-03152A387AF4}">
      <dgm:prSet/>
      <dgm:spPr/>
      <dgm:t>
        <a:bodyPr/>
        <a:lstStyle/>
        <a:p>
          <a:endParaRPr lang="es-EC">
            <a:solidFill>
              <a:srgbClr val="FFFF00"/>
            </a:solidFill>
            <a:latin typeface="Arial" pitchFamily="34" charset="0"/>
            <a:cs typeface="Arial" pitchFamily="34" charset="0"/>
          </a:endParaRPr>
        </a:p>
      </dgm:t>
    </dgm:pt>
    <dgm:pt modelId="{77BFBE2E-C88D-45A4-A664-8A72E416C4B2}" type="sibTrans" cxnId="{BDD29942-56CA-41AC-A6C1-03152A387AF4}">
      <dgm:prSet/>
      <dgm:spPr/>
      <dgm:t>
        <a:bodyPr/>
        <a:lstStyle/>
        <a:p>
          <a:endParaRPr lang="es-EC">
            <a:solidFill>
              <a:srgbClr val="FFFF00"/>
            </a:solidFill>
            <a:latin typeface="Arial" pitchFamily="34" charset="0"/>
            <a:cs typeface="Arial" pitchFamily="34" charset="0"/>
          </a:endParaRPr>
        </a:p>
      </dgm:t>
    </dgm:pt>
    <dgm:pt modelId="{F3441CF9-DFC4-47FE-BAED-CC83AAC75699}">
      <dgm:prSet/>
      <dgm:spPr/>
      <dgm:t>
        <a:bodyPr/>
        <a:lstStyle/>
        <a:p>
          <a:r>
            <a:rPr lang="es-ES_tradnl" dirty="0" smtClean="0">
              <a:solidFill>
                <a:srgbClr val="FFFF00"/>
              </a:solidFill>
              <a:effectLst/>
              <a:latin typeface="Arial" pitchFamily="34" charset="0"/>
              <a:cs typeface="Arial" pitchFamily="34" charset="0"/>
            </a:rPr>
            <a:t>se desarrollan a través de plataformas virtuales con estudiantes entre 16 a 24 años. </a:t>
          </a:r>
        </a:p>
        <a:p>
          <a:r>
            <a:rPr lang="es-ES_tradnl" dirty="0" smtClean="0">
              <a:solidFill>
                <a:srgbClr val="FFFF00"/>
              </a:solidFill>
              <a:effectLst/>
              <a:latin typeface="Arial" pitchFamily="34" charset="0"/>
              <a:cs typeface="Arial" pitchFamily="34" charset="0"/>
            </a:rPr>
            <a:t>No existe la participación de un voluntario pues la relación con los estudiantes es a través de la plataforma, </a:t>
          </a:r>
        </a:p>
      </dgm:t>
    </dgm:pt>
    <dgm:pt modelId="{E9166BF8-0BDE-4549-8346-966E7D615FCE}" type="parTrans" cxnId="{2CEE4C89-47EB-4822-8C16-863844B30387}">
      <dgm:prSet/>
      <dgm:spPr/>
      <dgm:t>
        <a:bodyPr/>
        <a:lstStyle/>
        <a:p>
          <a:endParaRPr lang="es-EC">
            <a:solidFill>
              <a:srgbClr val="FFFF00"/>
            </a:solidFill>
            <a:latin typeface="Arial" pitchFamily="34" charset="0"/>
            <a:cs typeface="Arial" pitchFamily="34" charset="0"/>
          </a:endParaRPr>
        </a:p>
      </dgm:t>
    </dgm:pt>
    <dgm:pt modelId="{19E3C022-0DAF-4A15-B866-C4C9B8EBE8CB}" type="sibTrans" cxnId="{2CEE4C89-47EB-4822-8C16-863844B30387}">
      <dgm:prSet/>
      <dgm:spPr/>
      <dgm:t>
        <a:bodyPr/>
        <a:lstStyle/>
        <a:p>
          <a:endParaRPr lang="es-EC">
            <a:solidFill>
              <a:srgbClr val="FFFF00"/>
            </a:solidFill>
            <a:latin typeface="Arial" pitchFamily="34" charset="0"/>
            <a:cs typeface="Arial" pitchFamily="34" charset="0"/>
          </a:endParaRPr>
        </a:p>
      </dgm:t>
    </dgm:pt>
    <dgm:pt modelId="{9979D88D-81C0-40B2-AD3C-E297BD22D73D}">
      <dgm:prSet/>
      <dgm:spPr/>
      <dgm:t>
        <a:bodyPr/>
        <a:lstStyle/>
        <a:p>
          <a:r>
            <a:rPr lang="es-ES_tradnl" dirty="0" smtClean="0">
              <a:solidFill>
                <a:srgbClr val="FFFF00"/>
              </a:solidFill>
              <a:effectLst/>
              <a:latin typeface="Arial" pitchFamily="34" charset="0"/>
              <a:cs typeface="Arial" pitchFamily="34" charset="0"/>
            </a:rPr>
            <a:t>Evento de cuatro días en el cuál se beca a niños de cada proyecto realizado para participar en actividades y charlas de emprendimiento. </a:t>
          </a:r>
        </a:p>
        <a:p>
          <a:r>
            <a:rPr lang="es-EC" dirty="0" smtClean="0">
              <a:solidFill>
                <a:srgbClr val="FFFF00"/>
              </a:solidFill>
              <a:effectLst/>
              <a:latin typeface="Arial" pitchFamily="34" charset="0"/>
              <a:cs typeface="Arial" pitchFamily="34" charset="0"/>
            </a:rPr>
            <a:t>Estimula el talento juvenil por medio del aprendizaje expositivo, interactivo y vivencial en un ambiente de diversidad, amistad e integración.</a:t>
          </a:r>
          <a:endParaRPr lang="es-EC" dirty="0">
            <a:solidFill>
              <a:srgbClr val="FFFF00"/>
            </a:solidFill>
            <a:latin typeface="Arial" pitchFamily="34" charset="0"/>
            <a:cs typeface="Arial" pitchFamily="34" charset="0"/>
          </a:endParaRPr>
        </a:p>
      </dgm:t>
    </dgm:pt>
    <dgm:pt modelId="{75080E36-0E30-4C25-B6D5-7CFC4629B992}" type="parTrans" cxnId="{5B502A4D-62F7-4819-BB29-838C70D1BA76}">
      <dgm:prSet/>
      <dgm:spPr/>
      <dgm:t>
        <a:bodyPr/>
        <a:lstStyle/>
        <a:p>
          <a:endParaRPr lang="es-EC">
            <a:solidFill>
              <a:srgbClr val="FFFF00"/>
            </a:solidFill>
            <a:latin typeface="Arial" pitchFamily="34" charset="0"/>
            <a:cs typeface="Arial" pitchFamily="34" charset="0"/>
          </a:endParaRPr>
        </a:p>
      </dgm:t>
    </dgm:pt>
    <dgm:pt modelId="{472F3C58-5980-407D-983D-81551B20B34D}" type="sibTrans" cxnId="{5B502A4D-62F7-4819-BB29-838C70D1BA76}">
      <dgm:prSet/>
      <dgm:spPr/>
      <dgm:t>
        <a:bodyPr/>
        <a:lstStyle/>
        <a:p>
          <a:endParaRPr lang="es-EC">
            <a:solidFill>
              <a:srgbClr val="FFFF00"/>
            </a:solidFill>
            <a:latin typeface="Arial" pitchFamily="34" charset="0"/>
            <a:cs typeface="Arial" pitchFamily="34" charset="0"/>
          </a:endParaRPr>
        </a:p>
      </dgm:t>
    </dgm:pt>
    <dgm:pt modelId="{61FB3800-C258-488D-9A84-E482982F9771}">
      <dgm:prSet phldrT="[Text]"/>
      <dgm:spPr/>
      <dgm:t>
        <a:bodyPr/>
        <a:lstStyle/>
        <a:p>
          <a:r>
            <a:rPr lang="es-EC" dirty="0" smtClean="0">
              <a:solidFill>
                <a:srgbClr val="FFFF00"/>
              </a:solidFill>
              <a:latin typeface="Arial" pitchFamily="34" charset="0"/>
              <a:cs typeface="Arial" pitchFamily="34" charset="0"/>
            </a:rPr>
            <a:t>Lúdicos plataforma</a:t>
          </a:r>
          <a:endParaRPr lang="es-EC" dirty="0">
            <a:solidFill>
              <a:srgbClr val="FFFF00"/>
            </a:solidFill>
            <a:latin typeface="Arial" pitchFamily="34" charset="0"/>
            <a:cs typeface="Arial" pitchFamily="34" charset="0"/>
          </a:endParaRPr>
        </a:p>
      </dgm:t>
    </dgm:pt>
    <dgm:pt modelId="{07C856EB-7F4F-4567-AF4B-4180617FA299}" type="parTrans" cxnId="{E03C6520-9A93-407E-A478-3EADE8DF8C71}">
      <dgm:prSet/>
      <dgm:spPr/>
      <dgm:t>
        <a:bodyPr/>
        <a:lstStyle/>
        <a:p>
          <a:endParaRPr lang="es-EC">
            <a:solidFill>
              <a:srgbClr val="FFFF00"/>
            </a:solidFill>
            <a:latin typeface="Arial" pitchFamily="34" charset="0"/>
            <a:cs typeface="Arial" pitchFamily="34" charset="0"/>
          </a:endParaRPr>
        </a:p>
      </dgm:t>
    </dgm:pt>
    <dgm:pt modelId="{9CEB3387-F203-4D5C-8631-0BB4D5615582}" type="sibTrans" cxnId="{E03C6520-9A93-407E-A478-3EADE8DF8C71}">
      <dgm:prSet/>
      <dgm:spPr/>
      <dgm:t>
        <a:bodyPr/>
        <a:lstStyle/>
        <a:p>
          <a:endParaRPr lang="es-EC">
            <a:solidFill>
              <a:srgbClr val="FFFF00"/>
            </a:solidFill>
            <a:latin typeface="Arial" pitchFamily="34" charset="0"/>
            <a:cs typeface="Arial" pitchFamily="34" charset="0"/>
          </a:endParaRPr>
        </a:p>
      </dgm:t>
    </dgm:pt>
    <dgm:pt modelId="{EF624F7B-DCFB-4F8D-8F50-82BEDCC20020}">
      <dgm:prSet/>
      <dgm:spPr/>
      <dgm:t>
        <a:bodyPr/>
        <a:lstStyle/>
        <a:p>
          <a:r>
            <a:rPr lang="es-EC" dirty="0" smtClean="0">
              <a:solidFill>
                <a:srgbClr val="FFFF00"/>
              </a:solidFill>
              <a:effectLst/>
              <a:latin typeface="Arial" pitchFamily="34" charset="0"/>
              <a:cs typeface="Arial" pitchFamily="34" charset="0"/>
            </a:rPr>
            <a:t>Foros</a:t>
          </a:r>
          <a:endParaRPr lang="es-EC" dirty="0">
            <a:solidFill>
              <a:srgbClr val="FFFF00"/>
            </a:solidFill>
            <a:effectLst/>
            <a:latin typeface="Arial" pitchFamily="34" charset="0"/>
            <a:cs typeface="Arial" pitchFamily="34" charset="0"/>
          </a:endParaRPr>
        </a:p>
      </dgm:t>
    </dgm:pt>
    <dgm:pt modelId="{7E63A3D7-29D1-4BB5-8604-2FC27B5F744E}" type="parTrans" cxnId="{A285A68E-F996-4D42-ADA9-52CC40DE7B60}">
      <dgm:prSet/>
      <dgm:spPr/>
      <dgm:t>
        <a:bodyPr/>
        <a:lstStyle/>
        <a:p>
          <a:endParaRPr lang="es-EC">
            <a:solidFill>
              <a:srgbClr val="FFFF00"/>
            </a:solidFill>
            <a:latin typeface="Arial" pitchFamily="34" charset="0"/>
            <a:cs typeface="Arial" pitchFamily="34" charset="0"/>
          </a:endParaRPr>
        </a:p>
      </dgm:t>
    </dgm:pt>
    <dgm:pt modelId="{D9FA193A-9FF5-426C-B5E9-6E2AAD6C5FC1}" type="sibTrans" cxnId="{A285A68E-F996-4D42-ADA9-52CC40DE7B60}">
      <dgm:prSet/>
      <dgm:spPr/>
      <dgm:t>
        <a:bodyPr/>
        <a:lstStyle/>
        <a:p>
          <a:endParaRPr lang="es-EC">
            <a:solidFill>
              <a:srgbClr val="FFFF00"/>
            </a:solidFill>
            <a:latin typeface="Arial" pitchFamily="34" charset="0"/>
            <a:cs typeface="Arial" pitchFamily="34" charset="0"/>
          </a:endParaRPr>
        </a:p>
      </dgm:t>
    </dgm:pt>
    <dgm:pt modelId="{EF9CB15C-6EA4-4790-9D32-2BFF8D28E7A6}" type="pres">
      <dgm:prSet presAssocID="{32CE5E5C-F748-4948-B9A8-DCD750A70242}" presName="vert0" presStyleCnt="0">
        <dgm:presLayoutVars>
          <dgm:dir/>
          <dgm:animOne val="branch"/>
          <dgm:animLvl val="lvl"/>
        </dgm:presLayoutVars>
      </dgm:prSet>
      <dgm:spPr/>
      <dgm:t>
        <a:bodyPr/>
        <a:lstStyle/>
        <a:p>
          <a:endParaRPr lang="es-EC"/>
        </a:p>
      </dgm:t>
    </dgm:pt>
    <dgm:pt modelId="{753AB12B-1F7F-4C36-9C7C-7D4736AD44BC}" type="pres">
      <dgm:prSet presAssocID="{551DD4D3-429D-4B84-9366-A827648DFCFE}" presName="thickLine" presStyleLbl="alignNode1" presStyleIdx="0" presStyleCnt="3"/>
      <dgm:spPr/>
    </dgm:pt>
    <dgm:pt modelId="{CFA4B11F-8F9E-4C99-BF3B-BA2F4B2AA26D}" type="pres">
      <dgm:prSet presAssocID="{551DD4D3-429D-4B84-9366-A827648DFCFE}" presName="horz1" presStyleCnt="0"/>
      <dgm:spPr/>
    </dgm:pt>
    <dgm:pt modelId="{06F741A6-DA5B-44EC-B05B-F1F5FE5012F2}" type="pres">
      <dgm:prSet presAssocID="{551DD4D3-429D-4B84-9366-A827648DFCFE}" presName="tx1" presStyleLbl="revTx" presStyleIdx="0" presStyleCnt="6"/>
      <dgm:spPr/>
      <dgm:t>
        <a:bodyPr/>
        <a:lstStyle/>
        <a:p>
          <a:endParaRPr lang="es-EC"/>
        </a:p>
      </dgm:t>
    </dgm:pt>
    <dgm:pt modelId="{4411E9CC-C13F-4F71-9589-9113323EE5E5}" type="pres">
      <dgm:prSet presAssocID="{551DD4D3-429D-4B84-9366-A827648DFCFE}" presName="vert1" presStyleCnt="0"/>
      <dgm:spPr/>
    </dgm:pt>
    <dgm:pt modelId="{AB52D96E-2F4E-4C6D-B5E3-72438579F4EF}" type="pres">
      <dgm:prSet presAssocID="{F3432498-2F5C-442E-A417-F7FF65AE89CE}" presName="vertSpace2a" presStyleCnt="0"/>
      <dgm:spPr/>
    </dgm:pt>
    <dgm:pt modelId="{AA77BEC3-12E1-4BBB-9E42-CFE1947EB313}" type="pres">
      <dgm:prSet presAssocID="{F3432498-2F5C-442E-A417-F7FF65AE89CE}" presName="horz2" presStyleCnt="0"/>
      <dgm:spPr/>
    </dgm:pt>
    <dgm:pt modelId="{4441CFFD-2BA7-48A5-9DFF-42B6EA7D1F35}" type="pres">
      <dgm:prSet presAssocID="{F3432498-2F5C-442E-A417-F7FF65AE89CE}" presName="horzSpace2" presStyleCnt="0"/>
      <dgm:spPr/>
    </dgm:pt>
    <dgm:pt modelId="{DE27ECAF-D696-447C-AFC3-19D49EE06802}" type="pres">
      <dgm:prSet presAssocID="{F3432498-2F5C-442E-A417-F7FF65AE89CE}" presName="tx2" presStyleLbl="revTx" presStyleIdx="1" presStyleCnt="6"/>
      <dgm:spPr/>
      <dgm:t>
        <a:bodyPr/>
        <a:lstStyle/>
        <a:p>
          <a:endParaRPr lang="es-EC"/>
        </a:p>
      </dgm:t>
    </dgm:pt>
    <dgm:pt modelId="{47D14398-A321-4A42-9287-20A22A091410}" type="pres">
      <dgm:prSet presAssocID="{F3432498-2F5C-442E-A417-F7FF65AE89CE}" presName="vert2" presStyleCnt="0"/>
      <dgm:spPr/>
    </dgm:pt>
    <dgm:pt modelId="{EA468B65-2839-4F7E-91D5-166948130BE0}" type="pres">
      <dgm:prSet presAssocID="{F3432498-2F5C-442E-A417-F7FF65AE89CE}" presName="thinLine2b" presStyleLbl="callout" presStyleIdx="0" presStyleCnt="3"/>
      <dgm:spPr/>
    </dgm:pt>
    <dgm:pt modelId="{5C7F47CB-085E-4A1F-9748-E1296ACCA214}" type="pres">
      <dgm:prSet presAssocID="{F3432498-2F5C-442E-A417-F7FF65AE89CE}" presName="vertSpace2b" presStyleCnt="0"/>
      <dgm:spPr/>
    </dgm:pt>
    <dgm:pt modelId="{9BFCB5E7-8E29-4C68-A611-999990645C1C}" type="pres">
      <dgm:prSet presAssocID="{61FB3800-C258-488D-9A84-E482982F9771}" presName="thickLine" presStyleLbl="alignNode1" presStyleIdx="1" presStyleCnt="3"/>
      <dgm:spPr/>
    </dgm:pt>
    <dgm:pt modelId="{34890876-7E5C-456B-8052-37E9064A8AD3}" type="pres">
      <dgm:prSet presAssocID="{61FB3800-C258-488D-9A84-E482982F9771}" presName="horz1" presStyleCnt="0"/>
      <dgm:spPr/>
    </dgm:pt>
    <dgm:pt modelId="{F3847D17-493D-4AB4-B287-FFFB2765C723}" type="pres">
      <dgm:prSet presAssocID="{61FB3800-C258-488D-9A84-E482982F9771}" presName="tx1" presStyleLbl="revTx" presStyleIdx="2" presStyleCnt="6"/>
      <dgm:spPr/>
      <dgm:t>
        <a:bodyPr/>
        <a:lstStyle/>
        <a:p>
          <a:endParaRPr lang="es-EC"/>
        </a:p>
      </dgm:t>
    </dgm:pt>
    <dgm:pt modelId="{1F231CB1-64F0-4DD0-888D-E32752C5D5FE}" type="pres">
      <dgm:prSet presAssocID="{61FB3800-C258-488D-9A84-E482982F9771}" presName="vert1" presStyleCnt="0"/>
      <dgm:spPr/>
    </dgm:pt>
    <dgm:pt modelId="{46F6B906-BE4B-4A57-A93F-43262C3E6F11}" type="pres">
      <dgm:prSet presAssocID="{F3441CF9-DFC4-47FE-BAED-CC83AAC75699}" presName="vertSpace2a" presStyleCnt="0"/>
      <dgm:spPr/>
    </dgm:pt>
    <dgm:pt modelId="{10BBF55E-DD2E-494B-BF07-81D895F3C593}" type="pres">
      <dgm:prSet presAssocID="{F3441CF9-DFC4-47FE-BAED-CC83AAC75699}" presName="horz2" presStyleCnt="0"/>
      <dgm:spPr/>
    </dgm:pt>
    <dgm:pt modelId="{6B1C9919-3E9E-400A-AE49-241B3CF25106}" type="pres">
      <dgm:prSet presAssocID="{F3441CF9-DFC4-47FE-BAED-CC83AAC75699}" presName="horzSpace2" presStyleCnt="0"/>
      <dgm:spPr/>
    </dgm:pt>
    <dgm:pt modelId="{38E78EA7-556D-4EA5-87FC-4B3A05410161}" type="pres">
      <dgm:prSet presAssocID="{F3441CF9-DFC4-47FE-BAED-CC83AAC75699}" presName="tx2" presStyleLbl="revTx" presStyleIdx="3" presStyleCnt="6"/>
      <dgm:spPr/>
      <dgm:t>
        <a:bodyPr/>
        <a:lstStyle/>
        <a:p>
          <a:endParaRPr lang="es-EC"/>
        </a:p>
      </dgm:t>
    </dgm:pt>
    <dgm:pt modelId="{AC0BE62F-A380-483C-9E0A-9828092CDAF1}" type="pres">
      <dgm:prSet presAssocID="{F3441CF9-DFC4-47FE-BAED-CC83AAC75699}" presName="vert2" presStyleCnt="0"/>
      <dgm:spPr/>
    </dgm:pt>
    <dgm:pt modelId="{AA82F969-382A-4D9F-AC00-49537C7A5F8B}" type="pres">
      <dgm:prSet presAssocID="{F3441CF9-DFC4-47FE-BAED-CC83AAC75699}" presName="thinLine2b" presStyleLbl="callout" presStyleIdx="1" presStyleCnt="3"/>
      <dgm:spPr/>
    </dgm:pt>
    <dgm:pt modelId="{18C3272A-F465-476F-997E-ACE16EFEDDCE}" type="pres">
      <dgm:prSet presAssocID="{F3441CF9-DFC4-47FE-BAED-CC83AAC75699}" presName="vertSpace2b" presStyleCnt="0"/>
      <dgm:spPr/>
    </dgm:pt>
    <dgm:pt modelId="{C296AD23-A020-4576-8AD3-94291AC9D318}" type="pres">
      <dgm:prSet presAssocID="{EF624F7B-DCFB-4F8D-8F50-82BEDCC20020}" presName="thickLine" presStyleLbl="alignNode1" presStyleIdx="2" presStyleCnt="3"/>
      <dgm:spPr/>
    </dgm:pt>
    <dgm:pt modelId="{516518EB-2567-4815-A913-0A0D62940CB5}" type="pres">
      <dgm:prSet presAssocID="{EF624F7B-DCFB-4F8D-8F50-82BEDCC20020}" presName="horz1" presStyleCnt="0"/>
      <dgm:spPr/>
    </dgm:pt>
    <dgm:pt modelId="{126CAE46-0287-4BA6-BA87-823D6B496EEA}" type="pres">
      <dgm:prSet presAssocID="{EF624F7B-DCFB-4F8D-8F50-82BEDCC20020}" presName="tx1" presStyleLbl="revTx" presStyleIdx="4" presStyleCnt="6"/>
      <dgm:spPr/>
      <dgm:t>
        <a:bodyPr/>
        <a:lstStyle/>
        <a:p>
          <a:endParaRPr lang="es-EC"/>
        </a:p>
      </dgm:t>
    </dgm:pt>
    <dgm:pt modelId="{5DF53DE1-FDF3-4EB6-8EE0-E902035EE729}" type="pres">
      <dgm:prSet presAssocID="{EF624F7B-DCFB-4F8D-8F50-82BEDCC20020}" presName="vert1" presStyleCnt="0"/>
      <dgm:spPr/>
    </dgm:pt>
    <dgm:pt modelId="{B00B0139-ADB1-4B07-B882-02438E2CCF7C}" type="pres">
      <dgm:prSet presAssocID="{9979D88D-81C0-40B2-AD3C-E297BD22D73D}" presName="vertSpace2a" presStyleCnt="0"/>
      <dgm:spPr/>
    </dgm:pt>
    <dgm:pt modelId="{6A23C3AA-5E8A-4153-8856-7D12A95378E2}" type="pres">
      <dgm:prSet presAssocID="{9979D88D-81C0-40B2-AD3C-E297BD22D73D}" presName="horz2" presStyleCnt="0"/>
      <dgm:spPr/>
    </dgm:pt>
    <dgm:pt modelId="{0A38AF5B-280D-4C81-B2CF-0D48EF149E5D}" type="pres">
      <dgm:prSet presAssocID="{9979D88D-81C0-40B2-AD3C-E297BD22D73D}" presName="horzSpace2" presStyleCnt="0"/>
      <dgm:spPr/>
    </dgm:pt>
    <dgm:pt modelId="{908EBFB4-6EFB-492D-A16C-EDDC40FD1002}" type="pres">
      <dgm:prSet presAssocID="{9979D88D-81C0-40B2-AD3C-E297BD22D73D}" presName="tx2" presStyleLbl="revTx" presStyleIdx="5" presStyleCnt="6"/>
      <dgm:spPr/>
      <dgm:t>
        <a:bodyPr/>
        <a:lstStyle/>
        <a:p>
          <a:endParaRPr lang="es-EC"/>
        </a:p>
      </dgm:t>
    </dgm:pt>
    <dgm:pt modelId="{C2F5EF0B-3906-4C63-8069-4BDD952CCFE0}" type="pres">
      <dgm:prSet presAssocID="{9979D88D-81C0-40B2-AD3C-E297BD22D73D}" presName="vert2" presStyleCnt="0"/>
      <dgm:spPr/>
    </dgm:pt>
    <dgm:pt modelId="{2A2FFD7E-2C39-49D0-86C5-0E4E2E1B3025}" type="pres">
      <dgm:prSet presAssocID="{9979D88D-81C0-40B2-AD3C-E297BD22D73D}" presName="thinLine2b" presStyleLbl="callout" presStyleIdx="2" presStyleCnt="3"/>
      <dgm:spPr/>
    </dgm:pt>
    <dgm:pt modelId="{3B2992C3-C73B-4B06-AA9C-7015A3AD81DF}" type="pres">
      <dgm:prSet presAssocID="{9979D88D-81C0-40B2-AD3C-E297BD22D73D}" presName="vertSpace2b" presStyleCnt="0"/>
      <dgm:spPr/>
    </dgm:pt>
  </dgm:ptLst>
  <dgm:cxnLst>
    <dgm:cxn modelId="{E03C6520-9A93-407E-A478-3EADE8DF8C71}" srcId="{32CE5E5C-F748-4948-B9A8-DCD750A70242}" destId="{61FB3800-C258-488D-9A84-E482982F9771}" srcOrd="1" destOrd="0" parTransId="{07C856EB-7F4F-4567-AF4B-4180617FA299}" sibTransId="{9CEB3387-F203-4D5C-8631-0BB4D5615582}"/>
    <dgm:cxn modelId="{06F9994D-FD38-44A8-8E0C-F65F8992E331}" type="presOf" srcId="{551DD4D3-429D-4B84-9366-A827648DFCFE}" destId="{06F741A6-DA5B-44EC-B05B-F1F5FE5012F2}" srcOrd="0" destOrd="0" presId="urn:microsoft.com/office/officeart/2008/layout/LinedList"/>
    <dgm:cxn modelId="{5B502A4D-62F7-4819-BB29-838C70D1BA76}" srcId="{EF624F7B-DCFB-4F8D-8F50-82BEDCC20020}" destId="{9979D88D-81C0-40B2-AD3C-E297BD22D73D}" srcOrd="0" destOrd="0" parTransId="{75080E36-0E30-4C25-B6D5-7CFC4629B992}" sibTransId="{472F3C58-5980-407D-983D-81551B20B34D}"/>
    <dgm:cxn modelId="{A65EC2A0-DD26-4A2C-8175-999310889898}" type="presOf" srcId="{32CE5E5C-F748-4948-B9A8-DCD750A70242}" destId="{EF9CB15C-6EA4-4790-9D32-2BFF8D28E7A6}" srcOrd="0" destOrd="0" presId="urn:microsoft.com/office/officeart/2008/layout/LinedList"/>
    <dgm:cxn modelId="{3F083948-0370-4EE6-9D44-639B5A5D4CCC}" type="presOf" srcId="{F3432498-2F5C-442E-A417-F7FF65AE89CE}" destId="{DE27ECAF-D696-447C-AFC3-19D49EE06802}" srcOrd="0" destOrd="0" presId="urn:microsoft.com/office/officeart/2008/layout/LinedList"/>
    <dgm:cxn modelId="{A0B6428C-BEE7-4591-96B8-66C82FA6AA25}" type="presOf" srcId="{61FB3800-C258-488D-9A84-E482982F9771}" destId="{F3847D17-493D-4AB4-B287-FFFB2765C723}" srcOrd="0" destOrd="0" presId="urn:microsoft.com/office/officeart/2008/layout/LinedList"/>
    <dgm:cxn modelId="{A285A68E-F996-4D42-ADA9-52CC40DE7B60}" srcId="{32CE5E5C-F748-4948-B9A8-DCD750A70242}" destId="{EF624F7B-DCFB-4F8D-8F50-82BEDCC20020}" srcOrd="2" destOrd="0" parTransId="{7E63A3D7-29D1-4BB5-8604-2FC27B5F744E}" sibTransId="{D9FA193A-9FF5-426C-B5E9-6E2AAD6C5FC1}"/>
    <dgm:cxn modelId="{ADBDB38A-05E7-40A9-B605-3750FF91FE90}" srcId="{32CE5E5C-F748-4948-B9A8-DCD750A70242}" destId="{551DD4D3-429D-4B84-9366-A827648DFCFE}" srcOrd="0" destOrd="0" parTransId="{CC803160-EB98-4DC6-8AF9-AAB1FF11769A}" sibTransId="{6DEBA811-8FD1-411E-A0ED-5488DF4FF1C7}"/>
    <dgm:cxn modelId="{513F8AF0-FFFE-4E84-A270-C5D8E04FBB95}" type="presOf" srcId="{EF624F7B-DCFB-4F8D-8F50-82BEDCC20020}" destId="{126CAE46-0287-4BA6-BA87-823D6B496EEA}" srcOrd="0" destOrd="0" presId="urn:microsoft.com/office/officeart/2008/layout/LinedList"/>
    <dgm:cxn modelId="{625EAF3B-C1C3-45D5-AE7B-3CA1725AB0D1}" type="presOf" srcId="{9979D88D-81C0-40B2-AD3C-E297BD22D73D}" destId="{908EBFB4-6EFB-492D-A16C-EDDC40FD1002}" srcOrd="0" destOrd="0" presId="urn:microsoft.com/office/officeart/2008/layout/LinedList"/>
    <dgm:cxn modelId="{BDD29942-56CA-41AC-A6C1-03152A387AF4}" srcId="{551DD4D3-429D-4B84-9366-A827648DFCFE}" destId="{F3432498-2F5C-442E-A417-F7FF65AE89CE}" srcOrd="0" destOrd="0" parTransId="{8A2D1383-20B3-4118-A3A4-2E2440E6DFB1}" sibTransId="{77BFBE2E-C88D-45A4-A664-8A72E416C4B2}"/>
    <dgm:cxn modelId="{2CEE4C89-47EB-4822-8C16-863844B30387}" srcId="{61FB3800-C258-488D-9A84-E482982F9771}" destId="{F3441CF9-DFC4-47FE-BAED-CC83AAC75699}" srcOrd="0" destOrd="0" parTransId="{E9166BF8-0BDE-4549-8346-966E7D615FCE}" sibTransId="{19E3C022-0DAF-4A15-B866-C4C9B8EBE8CB}"/>
    <dgm:cxn modelId="{E7A88267-0D68-4335-AA4A-9D0FB427D32B}" type="presOf" srcId="{F3441CF9-DFC4-47FE-BAED-CC83AAC75699}" destId="{38E78EA7-556D-4EA5-87FC-4B3A05410161}" srcOrd="0" destOrd="0" presId="urn:microsoft.com/office/officeart/2008/layout/LinedList"/>
    <dgm:cxn modelId="{1873378C-BAAC-468A-B535-2ECFF73E6EC4}" type="presParOf" srcId="{EF9CB15C-6EA4-4790-9D32-2BFF8D28E7A6}" destId="{753AB12B-1F7F-4C36-9C7C-7D4736AD44BC}" srcOrd="0" destOrd="0" presId="urn:microsoft.com/office/officeart/2008/layout/LinedList"/>
    <dgm:cxn modelId="{5370E954-DD0C-4FB4-AC7B-F89EE2127359}" type="presParOf" srcId="{EF9CB15C-6EA4-4790-9D32-2BFF8D28E7A6}" destId="{CFA4B11F-8F9E-4C99-BF3B-BA2F4B2AA26D}" srcOrd="1" destOrd="0" presId="urn:microsoft.com/office/officeart/2008/layout/LinedList"/>
    <dgm:cxn modelId="{83AD7885-8379-4A52-B80E-7950511837A2}" type="presParOf" srcId="{CFA4B11F-8F9E-4C99-BF3B-BA2F4B2AA26D}" destId="{06F741A6-DA5B-44EC-B05B-F1F5FE5012F2}" srcOrd="0" destOrd="0" presId="urn:microsoft.com/office/officeart/2008/layout/LinedList"/>
    <dgm:cxn modelId="{FC4FDD7B-1132-47DB-9A64-AFA83F69A89D}" type="presParOf" srcId="{CFA4B11F-8F9E-4C99-BF3B-BA2F4B2AA26D}" destId="{4411E9CC-C13F-4F71-9589-9113323EE5E5}" srcOrd="1" destOrd="0" presId="urn:microsoft.com/office/officeart/2008/layout/LinedList"/>
    <dgm:cxn modelId="{DE95C657-E58F-4ADF-9935-2F1266B5C6D7}" type="presParOf" srcId="{4411E9CC-C13F-4F71-9589-9113323EE5E5}" destId="{AB52D96E-2F4E-4C6D-B5E3-72438579F4EF}" srcOrd="0" destOrd="0" presId="urn:microsoft.com/office/officeart/2008/layout/LinedList"/>
    <dgm:cxn modelId="{85D70C90-C869-4F1D-9619-CB10B068C6BE}" type="presParOf" srcId="{4411E9CC-C13F-4F71-9589-9113323EE5E5}" destId="{AA77BEC3-12E1-4BBB-9E42-CFE1947EB313}" srcOrd="1" destOrd="0" presId="urn:microsoft.com/office/officeart/2008/layout/LinedList"/>
    <dgm:cxn modelId="{2A263900-F198-4098-BDB6-F7BDD18B557C}" type="presParOf" srcId="{AA77BEC3-12E1-4BBB-9E42-CFE1947EB313}" destId="{4441CFFD-2BA7-48A5-9DFF-42B6EA7D1F35}" srcOrd="0" destOrd="0" presId="urn:microsoft.com/office/officeart/2008/layout/LinedList"/>
    <dgm:cxn modelId="{6D5E50CD-4F1A-46AD-BC90-EE7DA59D5787}" type="presParOf" srcId="{AA77BEC3-12E1-4BBB-9E42-CFE1947EB313}" destId="{DE27ECAF-D696-447C-AFC3-19D49EE06802}" srcOrd="1" destOrd="0" presId="urn:microsoft.com/office/officeart/2008/layout/LinedList"/>
    <dgm:cxn modelId="{D9492B64-3BC5-43AE-B917-4E03C470828A}" type="presParOf" srcId="{AA77BEC3-12E1-4BBB-9E42-CFE1947EB313}" destId="{47D14398-A321-4A42-9287-20A22A091410}" srcOrd="2" destOrd="0" presId="urn:microsoft.com/office/officeart/2008/layout/LinedList"/>
    <dgm:cxn modelId="{D4CB23D3-14EA-4424-9CDF-AAD8E596C54D}" type="presParOf" srcId="{4411E9CC-C13F-4F71-9589-9113323EE5E5}" destId="{EA468B65-2839-4F7E-91D5-166948130BE0}" srcOrd="2" destOrd="0" presId="urn:microsoft.com/office/officeart/2008/layout/LinedList"/>
    <dgm:cxn modelId="{5C0ACF6F-94E2-49BD-BF39-E87C0ACB1D03}" type="presParOf" srcId="{4411E9CC-C13F-4F71-9589-9113323EE5E5}" destId="{5C7F47CB-085E-4A1F-9748-E1296ACCA214}" srcOrd="3" destOrd="0" presId="urn:microsoft.com/office/officeart/2008/layout/LinedList"/>
    <dgm:cxn modelId="{6B3348FD-99B0-4F9A-A2F3-9E05D293AA35}" type="presParOf" srcId="{EF9CB15C-6EA4-4790-9D32-2BFF8D28E7A6}" destId="{9BFCB5E7-8E29-4C68-A611-999990645C1C}" srcOrd="2" destOrd="0" presId="urn:microsoft.com/office/officeart/2008/layout/LinedList"/>
    <dgm:cxn modelId="{BBFCDD7D-537D-4004-907D-08365E472CCF}" type="presParOf" srcId="{EF9CB15C-6EA4-4790-9D32-2BFF8D28E7A6}" destId="{34890876-7E5C-456B-8052-37E9064A8AD3}" srcOrd="3" destOrd="0" presId="urn:microsoft.com/office/officeart/2008/layout/LinedList"/>
    <dgm:cxn modelId="{BEBD27A6-8912-4DD3-AF19-EB77DEA36178}" type="presParOf" srcId="{34890876-7E5C-456B-8052-37E9064A8AD3}" destId="{F3847D17-493D-4AB4-B287-FFFB2765C723}" srcOrd="0" destOrd="0" presId="urn:microsoft.com/office/officeart/2008/layout/LinedList"/>
    <dgm:cxn modelId="{7304AD13-4F34-4074-A93F-7C937C14EBDF}" type="presParOf" srcId="{34890876-7E5C-456B-8052-37E9064A8AD3}" destId="{1F231CB1-64F0-4DD0-888D-E32752C5D5FE}" srcOrd="1" destOrd="0" presId="urn:microsoft.com/office/officeart/2008/layout/LinedList"/>
    <dgm:cxn modelId="{18AC4083-BCD2-4CD0-8D2C-C9FBBAC9E5D7}" type="presParOf" srcId="{1F231CB1-64F0-4DD0-888D-E32752C5D5FE}" destId="{46F6B906-BE4B-4A57-A93F-43262C3E6F11}" srcOrd="0" destOrd="0" presId="urn:microsoft.com/office/officeart/2008/layout/LinedList"/>
    <dgm:cxn modelId="{FA9C2381-B47B-45F8-B53A-11E805F92D8F}" type="presParOf" srcId="{1F231CB1-64F0-4DD0-888D-E32752C5D5FE}" destId="{10BBF55E-DD2E-494B-BF07-81D895F3C593}" srcOrd="1" destOrd="0" presId="urn:microsoft.com/office/officeart/2008/layout/LinedList"/>
    <dgm:cxn modelId="{4EED8317-33A5-42D7-BF16-075015EE5C6B}" type="presParOf" srcId="{10BBF55E-DD2E-494B-BF07-81D895F3C593}" destId="{6B1C9919-3E9E-400A-AE49-241B3CF25106}" srcOrd="0" destOrd="0" presId="urn:microsoft.com/office/officeart/2008/layout/LinedList"/>
    <dgm:cxn modelId="{DD9F6B6E-EA2F-4FFE-81AC-3BD523334E2E}" type="presParOf" srcId="{10BBF55E-DD2E-494B-BF07-81D895F3C593}" destId="{38E78EA7-556D-4EA5-87FC-4B3A05410161}" srcOrd="1" destOrd="0" presId="urn:microsoft.com/office/officeart/2008/layout/LinedList"/>
    <dgm:cxn modelId="{B43726C0-B3FD-43FE-83CD-8F9B79277692}" type="presParOf" srcId="{10BBF55E-DD2E-494B-BF07-81D895F3C593}" destId="{AC0BE62F-A380-483C-9E0A-9828092CDAF1}" srcOrd="2" destOrd="0" presId="urn:microsoft.com/office/officeart/2008/layout/LinedList"/>
    <dgm:cxn modelId="{13584844-A8FB-4A10-ACBF-3969C4B1B321}" type="presParOf" srcId="{1F231CB1-64F0-4DD0-888D-E32752C5D5FE}" destId="{AA82F969-382A-4D9F-AC00-49537C7A5F8B}" srcOrd="2" destOrd="0" presId="urn:microsoft.com/office/officeart/2008/layout/LinedList"/>
    <dgm:cxn modelId="{BF51F56A-EEE1-430C-B0E1-05595B13E796}" type="presParOf" srcId="{1F231CB1-64F0-4DD0-888D-E32752C5D5FE}" destId="{18C3272A-F465-476F-997E-ACE16EFEDDCE}" srcOrd="3" destOrd="0" presId="urn:microsoft.com/office/officeart/2008/layout/LinedList"/>
    <dgm:cxn modelId="{9450F7AD-F37C-4807-8EDC-872083DD95D4}" type="presParOf" srcId="{EF9CB15C-6EA4-4790-9D32-2BFF8D28E7A6}" destId="{C296AD23-A020-4576-8AD3-94291AC9D318}" srcOrd="4" destOrd="0" presId="urn:microsoft.com/office/officeart/2008/layout/LinedList"/>
    <dgm:cxn modelId="{696D5A30-223B-4AEE-8792-557F88B21E97}" type="presParOf" srcId="{EF9CB15C-6EA4-4790-9D32-2BFF8D28E7A6}" destId="{516518EB-2567-4815-A913-0A0D62940CB5}" srcOrd="5" destOrd="0" presId="urn:microsoft.com/office/officeart/2008/layout/LinedList"/>
    <dgm:cxn modelId="{9FC9F11F-946F-4B7D-9743-BCD1D01CC0A5}" type="presParOf" srcId="{516518EB-2567-4815-A913-0A0D62940CB5}" destId="{126CAE46-0287-4BA6-BA87-823D6B496EEA}" srcOrd="0" destOrd="0" presId="urn:microsoft.com/office/officeart/2008/layout/LinedList"/>
    <dgm:cxn modelId="{3957F885-F968-41C4-8BB3-0EA1A157BEDC}" type="presParOf" srcId="{516518EB-2567-4815-A913-0A0D62940CB5}" destId="{5DF53DE1-FDF3-4EB6-8EE0-E902035EE729}" srcOrd="1" destOrd="0" presId="urn:microsoft.com/office/officeart/2008/layout/LinedList"/>
    <dgm:cxn modelId="{8606FBCA-84D6-43E6-ACC6-68AC6C10FFFD}" type="presParOf" srcId="{5DF53DE1-FDF3-4EB6-8EE0-E902035EE729}" destId="{B00B0139-ADB1-4B07-B882-02438E2CCF7C}" srcOrd="0" destOrd="0" presId="urn:microsoft.com/office/officeart/2008/layout/LinedList"/>
    <dgm:cxn modelId="{D303BF71-1691-4568-B18E-8082BB5CAE96}" type="presParOf" srcId="{5DF53DE1-FDF3-4EB6-8EE0-E902035EE729}" destId="{6A23C3AA-5E8A-4153-8856-7D12A95378E2}" srcOrd="1" destOrd="0" presId="urn:microsoft.com/office/officeart/2008/layout/LinedList"/>
    <dgm:cxn modelId="{6E22038A-86E3-4735-A268-598E7B503FD3}" type="presParOf" srcId="{6A23C3AA-5E8A-4153-8856-7D12A95378E2}" destId="{0A38AF5B-280D-4C81-B2CF-0D48EF149E5D}" srcOrd="0" destOrd="0" presId="urn:microsoft.com/office/officeart/2008/layout/LinedList"/>
    <dgm:cxn modelId="{137412C5-A44C-4E7C-9115-FA4B056C82E3}" type="presParOf" srcId="{6A23C3AA-5E8A-4153-8856-7D12A95378E2}" destId="{908EBFB4-6EFB-492D-A16C-EDDC40FD1002}" srcOrd="1" destOrd="0" presId="urn:microsoft.com/office/officeart/2008/layout/LinedList"/>
    <dgm:cxn modelId="{9CE46D26-0243-4DEF-A9F9-F0EE1E32DB0A}" type="presParOf" srcId="{6A23C3AA-5E8A-4153-8856-7D12A95378E2}" destId="{C2F5EF0B-3906-4C63-8069-4BDD952CCFE0}" srcOrd="2" destOrd="0" presId="urn:microsoft.com/office/officeart/2008/layout/LinedList"/>
    <dgm:cxn modelId="{38550F68-1392-4040-80BE-1FDED4646278}" type="presParOf" srcId="{5DF53DE1-FDF3-4EB6-8EE0-E902035EE729}" destId="{2A2FFD7E-2C39-49D0-86C5-0E4E2E1B3025}" srcOrd="2" destOrd="0" presId="urn:microsoft.com/office/officeart/2008/layout/LinedList"/>
    <dgm:cxn modelId="{A9DF0536-C47B-4854-A82F-E61811868699}" type="presParOf" srcId="{5DF53DE1-FDF3-4EB6-8EE0-E902035EE729}" destId="{3B2992C3-C73B-4B06-AA9C-7015A3AD81DF}"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4FAF37-4082-4127-A362-AB1C6ACF687F}"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EC"/>
        </a:p>
      </dgm:t>
    </dgm:pt>
    <dgm:pt modelId="{339E3526-AB86-41B0-B93D-7265AE4CD832}">
      <dgm:prSet phldrT="[Text]"/>
      <dgm:spPr/>
      <dgm:t>
        <a:bodyPr/>
        <a:lstStyle/>
        <a:p>
          <a:r>
            <a:rPr lang="es-EC" dirty="0" smtClean="0">
              <a:solidFill>
                <a:srgbClr val="FFFF00"/>
              </a:solidFill>
            </a:rPr>
            <a:t>ISO 26000</a:t>
          </a:r>
          <a:endParaRPr lang="es-EC" dirty="0">
            <a:solidFill>
              <a:srgbClr val="FFFF00"/>
            </a:solidFill>
          </a:endParaRPr>
        </a:p>
      </dgm:t>
    </dgm:pt>
    <dgm:pt modelId="{D985AB85-73A7-461D-B28F-3B5D891A4B7A}" type="parTrans" cxnId="{C816A2D7-5281-4E04-8FA1-6F75E4DB4A28}">
      <dgm:prSet/>
      <dgm:spPr/>
      <dgm:t>
        <a:bodyPr/>
        <a:lstStyle/>
        <a:p>
          <a:endParaRPr lang="es-EC"/>
        </a:p>
      </dgm:t>
    </dgm:pt>
    <dgm:pt modelId="{4FD60E12-6711-422B-A01B-551B5407CB8E}" type="sibTrans" cxnId="{C816A2D7-5281-4E04-8FA1-6F75E4DB4A28}">
      <dgm:prSet/>
      <dgm:spPr/>
      <dgm:t>
        <a:bodyPr/>
        <a:lstStyle/>
        <a:p>
          <a:endParaRPr lang="es-EC"/>
        </a:p>
      </dgm:t>
    </dgm:pt>
    <dgm:pt modelId="{6B5CF18A-E8FA-4427-97A7-40E8DC6E6131}">
      <dgm:prSet phldrT="[Text]"/>
      <dgm:spPr/>
      <dgm:t>
        <a:bodyPr/>
        <a:lstStyle/>
        <a:p>
          <a:r>
            <a:rPr lang="es-ES_tradnl" dirty="0" smtClean="0"/>
            <a:t>Responsabilidad de una organización ante los impactos que sus decisiones y actividades ocasionan en la sociedad y el medio ambiente, mediante un comportamiento ético y transparente</a:t>
          </a:r>
          <a:endParaRPr lang="es-EC" dirty="0"/>
        </a:p>
      </dgm:t>
    </dgm:pt>
    <dgm:pt modelId="{9CA3BC6D-4FF0-4533-A55A-CA13A8AA107F}" type="parTrans" cxnId="{53E7298F-3627-4167-BF12-890F548C1E66}">
      <dgm:prSet/>
      <dgm:spPr/>
      <dgm:t>
        <a:bodyPr/>
        <a:lstStyle/>
        <a:p>
          <a:endParaRPr lang="es-EC"/>
        </a:p>
      </dgm:t>
    </dgm:pt>
    <dgm:pt modelId="{3A7FB345-8432-4C36-9FF1-768C016DB239}" type="sibTrans" cxnId="{53E7298F-3627-4167-BF12-890F548C1E66}">
      <dgm:prSet/>
      <dgm:spPr/>
      <dgm:t>
        <a:bodyPr/>
        <a:lstStyle/>
        <a:p>
          <a:endParaRPr lang="es-EC"/>
        </a:p>
      </dgm:t>
    </dgm:pt>
    <dgm:pt modelId="{663A9E62-2825-4CBB-8E04-49D7DC9C96C4}">
      <dgm:prSet phldrT="[Text]"/>
      <dgm:spPr/>
      <dgm:t>
        <a:bodyPr/>
        <a:lstStyle/>
        <a:p>
          <a:r>
            <a:rPr lang="es-EC" dirty="0" smtClean="0">
              <a:solidFill>
                <a:srgbClr val="FFFF00"/>
              </a:solidFill>
            </a:rPr>
            <a:t>CONSEJO METROPOLITANO DE RS</a:t>
          </a:r>
          <a:endParaRPr lang="es-EC" dirty="0">
            <a:solidFill>
              <a:srgbClr val="FFFF00"/>
            </a:solidFill>
          </a:endParaRPr>
        </a:p>
      </dgm:t>
    </dgm:pt>
    <dgm:pt modelId="{3D5B7C2A-F375-4C71-8D62-C093788FE654}" type="parTrans" cxnId="{D7BF4485-EA67-4267-B3D6-196D034E6387}">
      <dgm:prSet/>
      <dgm:spPr/>
      <dgm:t>
        <a:bodyPr/>
        <a:lstStyle/>
        <a:p>
          <a:endParaRPr lang="es-EC"/>
        </a:p>
      </dgm:t>
    </dgm:pt>
    <dgm:pt modelId="{379F9C15-7636-415A-A035-C24661F63DAB}" type="sibTrans" cxnId="{D7BF4485-EA67-4267-B3D6-196D034E6387}">
      <dgm:prSet/>
      <dgm:spPr/>
      <dgm:t>
        <a:bodyPr/>
        <a:lstStyle/>
        <a:p>
          <a:endParaRPr lang="es-EC"/>
        </a:p>
      </dgm:t>
    </dgm:pt>
    <dgm:pt modelId="{B09A6D48-F137-43EA-A096-51A233B2CD04}">
      <dgm:prSet phldrT="[Text]"/>
      <dgm:spPr/>
      <dgm:t>
        <a:bodyPr/>
        <a:lstStyle/>
        <a:p>
          <a:r>
            <a:rPr lang="es-ES_tradnl" dirty="0" smtClean="0"/>
            <a:t>“Modelo de gestión de las organizaciones que incorpora el impacto que sus decisiones y actividades ocasionan en la sociedad y el ambiente, para actuar en beneficios mutuo, tanto de la organización como de la naturaleza y de las partes interesadas, más allá del cumplimiento de las exigencias legales</a:t>
          </a:r>
          <a:endParaRPr lang="es-EC" dirty="0"/>
        </a:p>
      </dgm:t>
    </dgm:pt>
    <dgm:pt modelId="{FF047571-8526-431F-BA54-35B84325C536}" type="parTrans" cxnId="{FA20E38D-2679-4111-A7EE-997FA10FF664}">
      <dgm:prSet/>
      <dgm:spPr/>
      <dgm:t>
        <a:bodyPr/>
        <a:lstStyle/>
        <a:p>
          <a:endParaRPr lang="es-EC"/>
        </a:p>
      </dgm:t>
    </dgm:pt>
    <dgm:pt modelId="{5B30FA8C-A8A1-4C1B-B19A-13163FE7A15A}" type="sibTrans" cxnId="{FA20E38D-2679-4111-A7EE-997FA10FF664}">
      <dgm:prSet/>
      <dgm:spPr/>
      <dgm:t>
        <a:bodyPr/>
        <a:lstStyle/>
        <a:p>
          <a:endParaRPr lang="es-EC"/>
        </a:p>
      </dgm:t>
    </dgm:pt>
    <dgm:pt modelId="{8C75742C-1553-4C0A-9E58-618D0DB8CC9A}" type="pres">
      <dgm:prSet presAssocID="{E74FAF37-4082-4127-A362-AB1C6ACF687F}" presName="Name0" presStyleCnt="0">
        <dgm:presLayoutVars>
          <dgm:chMax/>
          <dgm:chPref/>
          <dgm:dir/>
        </dgm:presLayoutVars>
      </dgm:prSet>
      <dgm:spPr/>
      <dgm:t>
        <a:bodyPr/>
        <a:lstStyle/>
        <a:p>
          <a:endParaRPr lang="es-EC"/>
        </a:p>
      </dgm:t>
    </dgm:pt>
    <dgm:pt modelId="{F25DE221-2BDF-4DFC-88BC-49D262A66420}" type="pres">
      <dgm:prSet presAssocID="{339E3526-AB86-41B0-B93D-7265AE4CD832}" presName="parenttextcomposite" presStyleCnt="0"/>
      <dgm:spPr/>
    </dgm:pt>
    <dgm:pt modelId="{F0CB80BD-8D7E-4471-A951-B7AC17BA46D5}" type="pres">
      <dgm:prSet presAssocID="{339E3526-AB86-41B0-B93D-7265AE4CD832}" presName="parenttext" presStyleLbl="revTx" presStyleIdx="0" presStyleCnt="2">
        <dgm:presLayoutVars>
          <dgm:chMax/>
          <dgm:chPref val="2"/>
          <dgm:bulletEnabled val="1"/>
        </dgm:presLayoutVars>
      </dgm:prSet>
      <dgm:spPr/>
      <dgm:t>
        <a:bodyPr/>
        <a:lstStyle/>
        <a:p>
          <a:endParaRPr lang="es-EC"/>
        </a:p>
      </dgm:t>
    </dgm:pt>
    <dgm:pt modelId="{77023ED1-CDB0-4BD4-9194-7E503E1B09BD}" type="pres">
      <dgm:prSet presAssocID="{339E3526-AB86-41B0-B93D-7265AE4CD832}" presName="composite" presStyleCnt="0"/>
      <dgm:spPr/>
    </dgm:pt>
    <dgm:pt modelId="{6AC3999C-4CE3-4852-8442-151263FA353D}" type="pres">
      <dgm:prSet presAssocID="{339E3526-AB86-41B0-B93D-7265AE4CD832}" presName="chevron1" presStyleLbl="alignNode1" presStyleIdx="0" presStyleCnt="14"/>
      <dgm:spPr/>
    </dgm:pt>
    <dgm:pt modelId="{C0BD4E51-B8AB-4460-AC5C-E67010BF1CF8}" type="pres">
      <dgm:prSet presAssocID="{339E3526-AB86-41B0-B93D-7265AE4CD832}" presName="chevron2" presStyleLbl="alignNode1" presStyleIdx="1" presStyleCnt="14"/>
      <dgm:spPr/>
    </dgm:pt>
    <dgm:pt modelId="{2A5103BC-F792-4182-AE0F-AB74A0DD12D0}" type="pres">
      <dgm:prSet presAssocID="{339E3526-AB86-41B0-B93D-7265AE4CD832}" presName="chevron3" presStyleLbl="alignNode1" presStyleIdx="2" presStyleCnt="14"/>
      <dgm:spPr/>
    </dgm:pt>
    <dgm:pt modelId="{264C37CE-15DA-4186-94E4-DBF77BFB5731}" type="pres">
      <dgm:prSet presAssocID="{339E3526-AB86-41B0-B93D-7265AE4CD832}" presName="chevron4" presStyleLbl="alignNode1" presStyleIdx="3" presStyleCnt="14"/>
      <dgm:spPr/>
    </dgm:pt>
    <dgm:pt modelId="{D1CBB448-27DA-478A-B6C2-D368AD9D83DB}" type="pres">
      <dgm:prSet presAssocID="{339E3526-AB86-41B0-B93D-7265AE4CD832}" presName="chevron5" presStyleLbl="alignNode1" presStyleIdx="4" presStyleCnt="14"/>
      <dgm:spPr/>
    </dgm:pt>
    <dgm:pt modelId="{7D79D517-C624-4F1A-A7A8-53BA953AB7AE}" type="pres">
      <dgm:prSet presAssocID="{339E3526-AB86-41B0-B93D-7265AE4CD832}" presName="chevron6" presStyleLbl="alignNode1" presStyleIdx="5" presStyleCnt="14"/>
      <dgm:spPr/>
    </dgm:pt>
    <dgm:pt modelId="{3A285584-37F0-4047-A88A-8DA6EB1B41C0}" type="pres">
      <dgm:prSet presAssocID="{339E3526-AB86-41B0-B93D-7265AE4CD832}" presName="chevron7" presStyleLbl="alignNode1" presStyleIdx="6" presStyleCnt="14"/>
      <dgm:spPr/>
    </dgm:pt>
    <dgm:pt modelId="{11C2A319-39AD-4A6D-97CF-747FBBDE16C5}" type="pres">
      <dgm:prSet presAssocID="{339E3526-AB86-41B0-B93D-7265AE4CD832}" presName="childtext" presStyleLbl="solidFgAcc1" presStyleIdx="0" presStyleCnt="2">
        <dgm:presLayoutVars>
          <dgm:chMax/>
          <dgm:chPref val="0"/>
          <dgm:bulletEnabled val="1"/>
        </dgm:presLayoutVars>
      </dgm:prSet>
      <dgm:spPr/>
      <dgm:t>
        <a:bodyPr/>
        <a:lstStyle/>
        <a:p>
          <a:endParaRPr lang="es-EC"/>
        </a:p>
      </dgm:t>
    </dgm:pt>
    <dgm:pt modelId="{361B3D68-018D-4C68-B00E-4D78366F8F86}" type="pres">
      <dgm:prSet presAssocID="{4FD60E12-6711-422B-A01B-551B5407CB8E}" presName="sibTrans" presStyleCnt="0"/>
      <dgm:spPr/>
    </dgm:pt>
    <dgm:pt modelId="{27520773-2E31-472A-82CF-42756B1904CE}" type="pres">
      <dgm:prSet presAssocID="{663A9E62-2825-4CBB-8E04-49D7DC9C96C4}" presName="parenttextcomposite" presStyleCnt="0"/>
      <dgm:spPr/>
    </dgm:pt>
    <dgm:pt modelId="{6062E147-61C7-41FE-B219-E4305DBF58EB}" type="pres">
      <dgm:prSet presAssocID="{663A9E62-2825-4CBB-8E04-49D7DC9C96C4}" presName="parenttext" presStyleLbl="revTx" presStyleIdx="1" presStyleCnt="2">
        <dgm:presLayoutVars>
          <dgm:chMax/>
          <dgm:chPref val="2"/>
          <dgm:bulletEnabled val="1"/>
        </dgm:presLayoutVars>
      </dgm:prSet>
      <dgm:spPr/>
      <dgm:t>
        <a:bodyPr/>
        <a:lstStyle/>
        <a:p>
          <a:endParaRPr lang="es-EC"/>
        </a:p>
      </dgm:t>
    </dgm:pt>
    <dgm:pt modelId="{74C2FA87-97FC-4E81-BA7D-79447DF9F093}" type="pres">
      <dgm:prSet presAssocID="{663A9E62-2825-4CBB-8E04-49D7DC9C96C4}" presName="composite" presStyleCnt="0"/>
      <dgm:spPr/>
    </dgm:pt>
    <dgm:pt modelId="{75ED0B6A-B641-4F3E-81D1-0BB5AB0D52B5}" type="pres">
      <dgm:prSet presAssocID="{663A9E62-2825-4CBB-8E04-49D7DC9C96C4}" presName="chevron1" presStyleLbl="alignNode1" presStyleIdx="7" presStyleCnt="14"/>
      <dgm:spPr/>
    </dgm:pt>
    <dgm:pt modelId="{6975470D-7F4A-41A3-B051-F97704D8ABAA}" type="pres">
      <dgm:prSet presAssocID="{663A9E62-2825-4CBB-8E04-49D7DC9C96C4}" presName="chevron2" presStyleLbl="alignNode1" presStyleIdx="8" presStyleCnt="14"/>
      <dgm:spPr/>
    </dgm:pt>
    <dgm:pt modelId="{2E50A6B6-C01C-4B2A-BEDA-C6210FAF9A03}" type="pres">
      <dgm:prSet presAssocID="{663A9E62-2825-4CBB-8E04-49D7DC9C96C4}" presName="chevron3" presStyleLbl="alignNode1" presStyleIdx="9" presStyleCnt="14"/>
      <dgm:spPr/>
    </dgm:pt>
    <dgm:pt modelId="{943A07EB-3D45-40F7-8B29-01E65FB7EDD5}" type="pres">
      <dgm:prSet presAssocID="{663A9E62-2825-4CBB-8E04-49D7DC9C96C4}" presName="chevron4" presStyleLbl="alignNode1" presStyleIdx="10" presStyleCnt="14"/>
      <dgm:spPr/>
    </dgm:pt>
    <dgm:pt modelId="{DFBAFDA8-D4D3-4DC8-B91C-FF654AC0DC63}" type="pres">
      <dgm:prSet presAssocID="{663A9E62-2825-4CBB-8E04-49D7DC9C96C4}" presName="chevron5" presStyleLbl="alignNode1" presStyleIdx="11" presStyleCnt="14"/>
      <dgm:spPr/>
    </dgm:pt>
    <dgm:pt modelId="{9185E40E-B5D0-4BA1-A6D5-BF896D485216}" type="pres">
      <dgm:prSet presAssocID="{663A9E62-2825-4CBB-8E04-49D7DC9C96C4}" presName="chevron6" presStyleLbl="alignNode1" presStyleIdx="12" presStyleCnt="14"/>
      <dgm:spPr/>
    </dgm:pt>
    <dgm:pt modelId="{A3E7EA70-8470-492E-8149-89A46BA5C77D}" type="pres">
      <dgm:prSet presAssocID="{663A9E62-2825-4CBB-8E04-49D7DC9C96C4}" presName="chevron7" presStyleLbl="alignNode1" presStyleIdx="13" presStyleCnt="14"/>
      <dgm:spPr/>
    </dgm:pt>
    <dgm:pt modelId="{596DA30C-5BB8-4243-88CB-3E462AC24C48}" type="pres">
      <dgm:prSet presAssocID="{663A9E62-2825-4CBB-8E04-49D7DC9C96C4}" presName="childtext" presStyleLbl="solidFgAcc1" presStyleIdx="1" presStyleCnt="2">
        <dgm:presLayoutVars>
          <dgm:chMax/>
          <dgm:chPref val="0"/>
          <dgm:bulletEnabled val="1"/>
        </dgm:presLayoutVars>
      </dgm:prSet>
      <dgm:spPr/>
      <dgm:t>
        <a:bodyPr/>
        <a:lstStyle/>
        <a:p>
          <a:endParaRPr lang="es-EC"/>
        </a:p>
      </dgm:t>
    </dgm:pt>
  </dgm:ptLst>
  <dgm:cxnLst>
    <dgm:cxn modelId="{6F5D4103-4D3A-4B59-ABEF-CAA8B5C00080}" type="presOf" srcId="{B09A6D48-F137-43EA-A096-51A233B2CD04}" destId="{596DA30C-5BB8-4243-88CB-3E462AC24C48}" srcOrd="0" destOrd="0" presId="urn:microsoft.com/office/officeart/2008/layout/VerticalAccentList"/>
    <dgm:cxn modelId="{27D837D0-AC22-4184-80C5-BAAAFE541B18}" type="presOf" srcId="{663A9E62-2825-4CBB-8E04-49D7DC9C96C4}" destId="{6062E147-61C7-41FE-B219-E4305DBF58EB}" srcOrd="0" destOrd="0" presId="urn:microsoft.com/office/officeart/2008/layout/VerticalAccentList"/>
    <dgm:cxn modelId="{31653612-5CBC-468C-A532-37E4E683CFF9}" type="presOf" srcId="{6B5CF18A-E8FA-4427-97A7-40E8DC6E6131}" destId="{11C2A319-39AD-4A6D-97CF-747FBBDE16C5}" srcOrd="0" destOrd="0" presId="urn:microsoft.com/office/officeart/2008/layout/VerticalAccentList"/>
    <dgm:cxn modelId="{FA20E38D-2679-4111-A7EE-997FA10FF664}" srcId="{663A9E62-2825-4CBB-8E04-49D7DC9C96C4}" destId="{B09A6D48-F137-43EA-A096-51A233B2CD04}" srcOrd="0" destOrd="0" parTransId="{FF047571-8526-431F-BA54-35B84325C536}" sibTransId="{5B30FA8C-A8A1-4C1B-B19A-13163FE7A15A}"/>
    <dgm:cxn modelId="{C816A2D7-5281-4E04-8FA1-6F75E4DB4A28}" srcId="{E74FAF37-4082-4127-A362-AB1C6ACF687F}" destId="{339E3526-AB86-41B0-B93D-7265AE4CD832}" srcOrd="0" destOrd="0" parTransId="{D985AB85-73A7-461D-B28F-3B5D891A4B7A}" sibTransId="{4FD60E12-6711-422B-A01B-551B5407CB8E}"/>
    <dgm:cxn modelId="{24A0B4F2-D875-4779-841A-15C658027CA5}" type="presOf" srcId="{E74FAF37-4082-4127-A362-AB1C6ACF687F}" destId="{8C75742C-1553-4C0A-9E58-618D0DB8CC9A}" srcOrd="0" destOrd="0" presId="urn:microsoft.com/office/officeart/2008/layout/VerticalAccentList"/>
    <dgm:cxn modelId="{53E7298F-3627-4167-BF12-890F548C1E66}" srcId="{339E3526-AB86-41B0-B93D-7265AE4CD832}" destId="{6B5CF18A-E8FA-4427-97A7-40E8DC6E6131}" srcOrd="0" destOrd="0" parTransId="{9CA3BC6D-4FF0-4533-A55A-CA13A8AA107F}" sibTransId="{3A7FB345-8432-4C36-9FF1-768C016DB239}"/>
    <dgm:cxn modelId="{D7BF4485-EA67-4267-B3D6-196D034E6387}" srcId="{E74FAF37-4082-4127-A362-AB1C6ACF687F}" destId="{663A9E62-2825-4CBB-8E04-49D7DC9C96C4}" srcOrd="1" destOrd="0" parTransId="{3D5B7C2A-F375-4C71-8D62-C093788FE654}" sibTransId="{379F9C15-7636-415A-A035-C24661F63DAB}"/>
    <dgm:cxn modelId="{2C1A09B0-5AA0-4218-BEFD-55B3FCF7E40E}" type="presOf" srcId="{339E3526-AB86-41B0-B93D-7265AE4CD832}" destId="{F0CB80BD-8D7E-4471-A951-B7AC17BA46D5}" srcOrd="0" destOrd="0" presId="urn:microsoft.com/office/officeart/2008/layout/VerticalAccentList"/>
    <dgm:cxn modelId="{03AA66E2-EADE-439C-9CF5-72D1299F6739}" type="presParOf" srcId="{8C75742C-1553-4C0A-9E58-618D0DB8CC9A}" destId="{F25DE221-2BDF-4DFC-88BC-49D262A66420}" srcOrd="0" destOrd="0" presId="urn:microsoft.com/office/officeart/2008/layout/VerticalAccentList"/>
    <dgm:cxn modelId="{3FE8DE9F-A83A-44C4-BB85-686EF00E7C47}" type="presParOf" srcId="{F25DE221-2BDF-4DFC-88BC-49D262A66420}" destId="{F0CB80BD-8D7E-4471-A951-B7AC17BA46D5}" srcOrd="0" destOrd="0" presId="urn:microsoft.com/office/officeart/2008/layout/VerticalAccentList"/>
    <dgm:cxn modelId="{CF1AE2B3-E487-4BE2-BFFE-884940C48CBC}" type="presParOf" srcId="{8C75742C-1553-4C0A-9E58-618D0DB8CC9A}" destId="{77023ED1-CDB0-4BD4-9194-7E503E1B09BD}" srcOrd="1" destOrd="0" presId="urn:microsoft.com/office/officeart/2008/layout/VerticalAccentList"/>
    <dgm:cxn modelId="{41436FA1-8DE6-4DA5-97AC-40EDE9E75EA2}" type="presParOf" srcId="{77023ED1-CDB0-4BD4-9194-7E503E1B09BD}" destId="{6AC3999C-4CE3-4852-8442-151263FA353D}" srcOrd="0" destOrd="0" presId="urn:microsoft.com/office/officeart/2008/layout/VerticalAccentList"/>
    <dgm:cxn modelId="{C0809B36-4791-4317-81E7-10D17528BEAF}" type="presParOf" srcId="{77023ED1-CDB0-4BD4-9194-7E503E1B09BD}" destId="{C0BD4E51-B8AB-4460-AC5C-E67010BF1CF8}" srcOrd="1" destOrd="0" presId="urn:microsoft.com/office/officeart/2008/layout/VerticalAccentList"/>
    <dgm:cxn modelId="{E7451045-C7B8-4DF9-997D-63347C9A4B96}" type="presParOf" srcId="{77023ED1-CDB0-4BD4-9194-7E503E1B09BD}" destId="{2A5103BC-F792-4182-AE0F-AB74A0DD12D0}" srcOrd="2" destOrd="0" presId="urn:microsoft.com/office/officeart/2008/layout/VerticalAccentList"/>
    <dgm:cxn modelId="{D57B2768-1098-4A20-986E-4CD096F24EB1}" type="presParOf" srcId="{77023ED1-CDB0-4BD4-9194-7E503E1B09BD}" destId="{264C37CE-15DA-4186-94E4-DBF77BFB5731}" srcOrd="3" destOrd="0" presId="urn:microsoft.com/office/officeart/2008/layout/VerticalAccentList"/>
    <dgm:cxn modelId="{69F6F5E2-E764-420E-96B6-A7801F633DBE}" type="presParOf" srcId="{77023ED1-CDB0-4BD4-9194-7E503E1B09BD}" destId="{D1CBB448-27DA-478A-B6C2-D368AD9D83DB}" srcOrd="4" destOrd="0" presId="urn:microsoft.com/office/officeart/2008/layout/VerticalAccentList"/>
    <dgm:cxn modelId="{2AD91155-9139-4569-AE92-94AC0056F86A}" type="presParOf" srcId="{77023ED1-CDB0-4BD4-9194-7E503E1B09BD}" destId="{7D79D517-C624-4F1A-A7A8-53BA953AB7AE}" srcOrd="5" destOrd="0" presId="urn:microsoft.com/office/officeart/2008/layout/VerticalAccentList"/>
    <dgm:cxn modelId="{191519C6-9D21-421C-A34F-16215F596856}" type="presParOf" srcId="{77023ED1-CDB0-4BD4-9194-7E503E1B09BD}" destId="{3A285584-37F0-4047-A88A-8DA6EB1B41C0}" srcOrd="6" destOrd="0" presId="urn:microsoft.com/office/officeart/2008/layout/VerticalAccentList"/>
    <dgm:cxn modelId="{2CD4A4F4-A39E-49F6-9650-1778AEA73461}" type="presParOf" srcId="{77023ED1-CDB0-4BD4-9194-7E503E1B09BD}" destId="{11C2A319-39AD-4A6D-97CF-747FBBDE16C5}" srcOrd="7" destOrd="0" presId="urn:microsoft.com/office/officeart/2008/layout/VerticalAccentList"/>
    <dgm:cxn modelId="{B0F1B81C-5D05-4203-BC7C-531F29C9E4F9}" type="presParOf" srcId="{8C75742C-1553-4C0A-9E58-618D0DB8CC9A}" destId="{361B3D68-018D-4C68-B00E-4D78366F8F86}" srcOrd="2" destOrd="0" presId="urn:microsoft.com/office/officeart/2008/layout/VerticalAccentList"/>
    <dgm:cxn modelId="{D6B8925E-D9F0-40FB-89D5-AEF0B94F342B}" type="presParOf" srcId="{8C75742C-1553-4C0A-9E58-618D0DB8CC9A}" destId="{27520773-2E31-472A-82CF-42756B1904CE}" srcOrd="3" destOrd="0" presId="urn:microsoft.com/office/officeart/2008/layout/VerticalAccentList"/>
    <dgm:cxn modelId="{EC60CB5A-8B9F-47EC-B234-AC323E34CCBB}" type="presParOf" srcId="{27520773-2E31-472A-82CF-42756B1904CE}" destId="{6062E147-61C7-41FE-B219-E4305DBF58EB}" srcOrd="0" destOrd="0" presId="urn:microsoft.com/office/officeart/2008/layout/VerticalAccentList"/>
    <dgm:cxn modelId="{FFFD18FF-36BD-4186-BEE9-31F89FA68E65}" type="presParOf" srcId="{8C75742C-1553-4C0A-9E58-618D0DB8CC9A}" destId="{74C2FA87-97FC-4E81-BA7D-79447DF9F093}" srcOrd="4" destOrd="0" presId="urn:microsoft.com/office/officeart/2008/layout/VerticalAccentList"/>
    <dgm:cxn modelId="{7F943C4A-5B19-435F-BE54-7992691D6597}" type="presParOf" srcId="{74C2FA87-97FC-4E81-BA7D-79447DF9F093}" destId="{75ED0B6A-B641-4F3E-81D1-0BB5AB0D52B5}" srcOrd="0" destOrd="0" presId="urn:microsoft.com/office/officeart/2008/layout/VerticalAccentList"/>
    <dgm:cxn modelId="{A435CD7A-0F93-43CB-AC89-7079A37BE1E4}" type="presParOf" srcId="{74C2FA87-97FC-4E81-BA7D-79447DF9F093}" destId="{6975470D-7F4A-41A3-B051-F97704D8ABAA}" srcOrd="1" destOrd="0" presId="urn:microsoft.com/office/officeart/2008/layout/VerticalAccentList"/>
    <dgm:cxn modelId="{0DFDB8D7-63E4-46D1-B3CC-66C579548996}" type="presParOf" srcId="{74C2FA87-97FC-4E81-BA7D-79447DF9F093}" destId="{2E50A6B6-C01C-4B2A-BEDA-C6210FAF9A03}" srcOrd="2" destOrd="0" presId="urn:microsoft.com/office/officeart/2008/layout/VerticalAccentList"/>
    <dgm:cxn modelId="{9BC1AD97-A443-46C8-B3CE-78DAA61DA290}" type="presParOf" srcId="{74C2FA87-97FC-4E81-BA7D-79447DF9F093}" destId="{943A07EB-3D45-40F7-8B29-01E65FB7EDD5}" srcOrd="3" destOrd="0" presId="urn:microsoft.com/office/officeart/2008/layout/VerticalAccentList"/>
    <dgm:cxn modelId="{33B0F17A-6E75-4062-B883-878439E6BCE1}" type="presParOf" srcId="{74C2FA87-97FC-4E81-BA7D-79447DF9F093}" destId="{DFBAFDA8-D4D3-4DC8-B91C-FF654AC0DC63}" srcOrd="4" destOrd="0" presId="urn:microsoft.com/office/officeart/2008/layout/VerticalAccentList"/>
    <dgm:cxn modelId="{50960330-271B-4DFD-B484-07752C8D660E}" type="presParOf" srcId="{74C2FA87-97FC-4E81-BA7D-79447DF9F093}" destId="{9185E40E-B5D0-4BA1-A6D5-BF896D485216}" srcOrd="5" destOrd="0" presId="urn:microsoft.com/office/officeart/2008/layout/VerticalAccentList"/>
    <dgm:cxn modelId="{32014309-3395-4B01-B92F-6966775A8EA4}" type="presParOf" srcId="{74C2FA87-97FC-4E81-BA7D-79447DF9F093}" destId="{A3E7EA70-8470-492E-8149-89A46BA5C77D}" srcOrd="6" destOrd="0" presId="urn:microsoft.com/office/officeart/2008/layout/VerticalAccentList"/>
    <dgm:cxn modelId="{88FEBB80-AD2F-444F-8520-EA81AE000269}" type="presParOf" srcId="{74C2FA87-97FC-4E81-BA7D-79447DF9F093}" destId="{596DA30C-5BB8-4243-88CB-3E462AC24C48}"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5768C9-2020-4495-9F68-7C11887357F7}" type="doc">
      <dgm:prSet loTypeId="urn:microsoft.com/office/officeart/2005/8/layout/radial6" loCatId="cycle" qsTypeId="urn:microsoft.com/office/officeart/2005/8/quickstyle/simple5" qsCatId="simple" csTypeId="urn:microsoft.com/office/officeart/2005/8/colors/accent0_3" csCatId="mainScheme" phldr="1"/>
      <dgm:spPr/>
      <dgm:t>
        <a:bodyPr/>
        <a:lstStyle/>
        <a:p>
          <a:endParaRPr lang="es-EC"/>
        </a:p>
      </dgm:t>
    </dgm:pt>
    <dgm:pt modelId="{92011DEF-A776-4604-A601-DBA6487F55D2}">
      <dgm:prSet phldrT="[Text]" custT="1"/>
      <dgm:spPr/>
      <dgm:t>
        <a:bodyPr/>
        <a:lstStyle/>
        <a:p>
          <a:r>
            <a:rPr lang="es-EC" sz="4800" dirty="0" smtClean="0">
              <a:solidFill>
                <a:srgbClr val="FFFF00"/>
              </a:solidFill>
            </a:rPr>
            <a:t>RS</a:t>
          </a:r>
          <a:endParaRPr lang="es-EC" sz="4800" dirty="0">
            <a:solidFill>
              <a:srgbClr val="FFFF00"/>
            </a:solidFill>
          </a:endParaRPr>
        </a:p>
      </dgm:t>
    </dgm:pt>
    <dgm:pt modelId="{FA633921-3E8E-44DD-ADAE-04F074E51CBE}" type="parTrans" cxnId="{44EBEB3B-C665-42CE-920D-DAFC49794621}">
      <dgm:prSet/>
      <dgm:spPr/>
      <dgm:t>
        <a:bodyPr/>
        <a:lstStyle/>
        <a:p>
          <a:endParaRPr lang="es-EC" sz="2400">
            <a:solidFill>
              <a:srgbClr val="FFFF00"/>
            </a:solidFill>
          </a:endParaRPr>
        </a:p>
      </dgm:t>
    </dgm:pt>
    <dgm:pt modelId="{F3E020BE-9A1C-457F-A79F-96C29BCBCB4A}" type="sibTrans" cxnId="{44EBEB3B-C665-42CE-920D-DAFC49794621}">
      <dgm:prSet/>
      <dgm:spPr/>
      <dgm:t>
        <a:bodyPr/>
        <a:lstStyle/>
        <a:p>
          <a:endParaRPr lang="es-EC" sz="2400">
            <a:solidFill>
              <a:srgbClr val="FFFF00"/>
            </a:solidFill>
          </a:endParaRPr>
        </a:p>
      </dgm:t>
    </dgm:pt>
    <dgm:pt modelId="{29331139-C640-4EC8-872D-FDE0F1423435}">
      <dgm:prSet phldrT="[Text]" custT="1"/>
      <dgm:spPr/>
      <dgm:t>
        <a:bodyPr/>
        <a:lstStyle/>
        <a:p>
          <a:r>
            <a:rPr lang="es-ES_tradnl" sz="1050" dirty="0" smtClean="0">
              <a:solidFill>
                <a:srgbClr val="FFFF00"/>
              </a:solidFill>
            </a:rPr>
            <a:t>Gobernanza de la organización</a:t>
          </a:r>
          <a:endParaRPr lang="es-EC" sz="1050" dirty="0">
            <a:solidFill>
              <a:srgbClr val="FFFF00"/>
            </a:solidFill>
          </a:endParaRPr>
        </a:p>
      </dgm:t>
    </dgm:pt>
    <dgm:pt modelId="{27BCAA9B-4F51-4FC6-A8BD-5D0C533D24FB}" type="parTrans" cxnId="{F603BF8B-B579-46EC-9A12-6822328D3C10}">
      <dgm:prSet/>
      <dgm:spPr/>
      <dgm:t>
        <a:bodyPr/>
        <a:lstStyle/>
        <a:p>
          <a:endParaRPr lang="es-EC" sz="2400">
            <a:solidFill>
              <a:srgbClr val="FFFF00"/>
            </a:solidFill>
          </a:endParaRPr>
        </a:p>
      </dgm:t>
    </dgm:pt>
    <dgm:pt modelId="{D8D57806-7CA1-4978-AE5D-81EB098A86E8}" type="sibTrans" cxnId="{F603BF8B-B579-46EC-9A12-6822328D3C10}">
      <dgm:prSet/>
      <dgm:spPr/>
      <dgm:t>
        <a:bodyPr/>
        <a:lstStyle/>
        <a:p>
          <a:endParaRPr lang="es-EC" sz="2400">
            <a:solidFill>
              <a:srgbClr val="FFFF00"/>
            </a:solidFill>
          </a:endParaRPr>
        </a:p>
      </dgm:t>
    </dgm:pt>
    <dgm:pt modelId="{6A512DF8-6D3B-4629-8E5C-8AD32953E473}">
      <dgm:prSet phldrT="[Text]" custT="1"/>
      <dgm:spPr/>
      <dgm:t>
        <a:bodyPr/>
        <a:lstStyle/>
        <a:p>
          <a:r>
            <a:rPr lang="es-ES_tradnl" sz="1050" dirty="0" smtClean="0">
              <a:solidFill>
                <a:srgbClr val="FFFF00"/>
              </a:solidFill>
            </a:rPr>
            <a:t>Derechos humanos</a:t>
          </a:r>
          <a:endParaRPr lang="es-EC" sz="1050" dirty="0">
            <a:solidFill>
              <a:srgbClr val="FFFF00"/>
            </a:solidFill>
          </a:endParaRPr>
        </a:p>
      </dgm:t>
    </dgm:pt>
    <dgm:pt modelId="{C17A94C7-02F8-4E7B-BD86-CA462789AF25}" type="parTrans" cxnId="{352875FA-F89E-4D2A-8218-2F4D6A46999C}">
      <dgm:prSet/>
      <dgm:spPr/>
      <dgm:t>
        <a:bodyPr/>
        <a:lstStyle/>
        <a:p>
          <a:endParaRPr lang="es-EC" sz="2400">
            <a:solidFill>
              <a:srgbClr val="FFFF00"/>
            </a:solidFill>
          </a:endParaRPr>
        </a:p>
      </dgm:t>
    </dgm:pt>
    <dgm:pt modelId="{1531EFDE-4585-4B14-8899-612D9B05E3C8}" type="sibTrans" cxnId="{352875FA-F89E-4D2A-8218-2F4D6A46999C}">
      <dgm:prSet/>
      <dgm:spPr/>
      <dgm:t>
        <a:bodyPr/>
        <a:lstStyle/>
        <a:p>
          <a:endParaRPr lang="es-EC" sz="2400">
            <a:solidFill>
              <a:srgbClr val="FFFF00"/>
            </a:solidFill>
          </a:endParaRPr>
        </a:p>
      </dgm:t>
    </dgm:pt>
    <dgm:pt modelId="{E0E2870B-826A-4FA0-BFC3-CF42B4675CAC}">
      <dgm:prSet phldrT="[Text]" custT="1"/>
      <dgm:spPr/>
      <dgm:t>
        <a:bodyPr/>
        <a:lstStyle/>
        <a:p>
          <a:r>
            <a:rPr lang="es-ES_tradnl" sz="1050" dirty="0" smtClean="0">
              <a:solidFill>
                <a:srgbClr val="FFFF00"/>
              </a:solidFill>
            </a:rPr>
            <a:t>Prácticas laborales</a:t>
          </a:r>
          <a:endParaRPr lang="es-EC" sz="1050" dirty="0">
            <a:solidFill>
              <a:srgbClr val="FFFF00"/>
            </a:solidFill>
          </a:endParaRPr>
        </a:p>
      </dgm:t>
    </dgm:pt>
    <dgm:pt modelId="{51944421-CE98-4628-AD94-71C218AA99FF}" type="parTrans" cxnId="{475F8E98-BE39-4BC7-ACC0-40F3594D9CB2}">
      <dgm:prSet/>
      <dgm:spPr/>
      <dgm:t>
        <a:bodyPr/>
        <a:lstStyle/>
        <a:p>
          <a:endParaRPr lang="es-EC" sz="2400">
            <a:solidFill>
              <a:srgbClr val="FFFF00"/>
            </a:solidFill>
          </a:endParaRPr>
        </a:p>
      </dgm:t>
    </dgm:pt>
    <dgm:pt modelId="{48A6129B-87EE-4ADC-B26B-CD9197D457D9}" type="sibTrans" cxnId="{475F8E98-BE39-4BC7-ACC0-40F3594D9CB2}">
      <dgm:prSet/>
      <dgm:spPr/>
      <dgm:t>
        <a:bodyPr/>
        <a:lstStyle/>
        <a:p>
          <a:endParaRPr lang="es-EC" sz="2400">
            <a:solidFill>
              <a:srgbClr val="FFFF00"/>
            </a:solidFill>
          </a:endParaRPr>
        </a:p>
      </dgm:t>
    </dgm:pt>
    <dgm:pt modelId="{D3C71E16-CB91-441C-9A17-BB76E5141927}">
      <dgm:prSet phldrT="[Text]" custT="1"/>
      <dgm:spPr/>
      <dgm:t>
        <a:bodyPr/>
        <a:lstStyle/>
        <a:p>
          <a:r>
            <a:rPr lang="es-ES_tradnl" sz="1050" dirty="0" smtClean="0">
              <a:solidFill>
                <a:srgbClr val="FFFF00"/>
              </a:solidFill>
            </a:rPr>
            <a:t>Medio ambiente</a:t>
          </a:r>
          <a:endParaRPr lang="es-EC" sz="1050" dirty="0">
            <a:solidFill>
              <a:srgbClr val="FFFF00"/>
            </a:solidFill>
          </a:endParaRPr>
        </a:p>
      </dgm:t>
    </dgm:pt>
    <dgm:pt modelId="{1B9B9E43-AA43-4478-9661-6473BED460CA}" type="parTrans" cxnId="{28CBF395-8BAB-4719-B865-C7BDC3890A21}">
      <dgm:prSet/>
      <dgm:spPr/>
      <dgm:t>
        <a:bodyPr/>
        <a:lstStyle/>
        <a:p>
          <a:endParaRPr lang="es-EC" sz="2400">
            <a:solidFill>
              <a:srgbClr val="FFFF00"/>
            </a:solidFill>
          </a:endParaRPr>
        </a:p>
      </dgm:t>
    </dgm:pt>
    <dgm:pt modelId="{4F0A65B6-2318-4969-A4A7-057005EE7EAC}" type="sibTrans" cxnId="{28CBF395-8BAB-4719-B865-C7BDC3890A21}">
      <dgm:prSet/>
      <dgm:spPr/>
      <dgm:t>
        <a:bodyPr/>
        <a:lstStyle/>
        <a:p>
          <a:endParaRPr lang="es-EC" sz="2400">
            <a:solidFill>
              <a:srgbClr val="FFFF00"/>
            </a:solidFill>
          </a:endParaRPr>
        </a:p>
      </dgm:t>
    </dgm:pt>
    <dgm:pt modelId="{750C07AE-A130-4B35-94CF-BD77E5D06465}">
      <dgm:prSet phldrT="[Text]" custT="1"/>
      <dgm:spPr/>
      <dgm:t>
        <a:bodyPr/>
        <a:lstStyle/>
        <a:p>
          <a:r>
            <a:rPr lang="es-ES_tradnl" sz="1050" smtClean="0">
              <a:solidFill>
                <a:srgbClr val="FFFF00"/>
              </a:solidFill>
            </a:rPr>
            <a:t>Prácticas justas de operación</a:t>
          </a:r>
          <a:endParaRPr lang="es-EC" sz="1050" dirty="0">
            <a:solidFill>
              <a:srgbClr val="FFFF00"/>
            </a:solidFill>
          </a:endParaRPr>
        </a:p>
      </dgm:t>
    </dgm:pt>
    <dgm:pt modelId="{A30598A0-4B00-40FF-9443-F71F228004C0}" type="parTrans" cxnId="{074C6AE7-EB57-41BB-B977-D786ADFE0C4E}">
      <dgm:prSet/>
      <dgm:spPr/>
      <dgm:t>
        <a:bodyPr/>
        <a:lstStyle/>
        <a:p>
          <a:endParaRPr lang="es-EC" sz="2400">
            <a:solidFill>
              <a:srgbClr val="FFFF00"/>
            </a:solidFill>
          </a:endParaRPr>
        </a:p>
      </dgm:t>
    </dgm:pt>
    <dgm:pt modelId="{95434B2C-50FC-4943-AA57-B91B6B14AB94}" type="sibTrans" cxnId="{074C6AE7-EB57-41BB-B977-D786ADFE0C4E}">
      <dgm:prSet/>
      <dgm:spPr/>
      <dgm:t>
        <a:bodyPr/>
        <a:lstStyle/>
        <a:p>
          <a:endParaRPr lang="es-EC" sz="2400">
            <a:solidFill>
              <a:srgbClr val="FFFF00"/>
            </a:solidFill>
          </a:endParaRPr>
        </a:p>
      </dgm:t>
    </dgm:pt>
    <dgm:pt modelId="{8278990F-9D76-49F2-A136-44651B324770}">
      <dgm:prSet phldrT="[Text]" custT="1"/>
      <dgm:spPr/>
      <dgm:t>
        <a:bodyPr/>
        <a:lstStyle/>
        <a:p>
          <a:r>
            <a:rPr lang="es-ES_tradnl" sz="1050" dirty="0" smtClean="0">
              <a:solidFill>
                <a:srgbClr val="FFFF00"/>
              </a:solidFill>
            </a:rPr>
            <a:t>Participación activa y desarrollo de la comunidad</a:t>
          </a:r>
          <a:endParaRPr lang="es-EC" sz="1050" dirty="0">
            <a:solidFill>
              <a:srgbClr val="FFFF00"/>
            </a:solidFill>
          </a:endParaRPr>
        </a:p>
      </dgm:t>
    </dgm:pt>
    <dgm:pt modelId="{F67B7A6A-71CE-43A6-9098-36A2C5F16B68}" type="parTrans" cxnId="{4507D696-A37E-41D0-9554-E68916C922BC}">
      <dgm:prSet/>
      <dgm:spPr/>
      <dgm:t>
        <a:bodyPr/>
        <a:lstStyle/>
        <a:p>
          <a:endParaRPr lang="es-EC" sz="2400">
            <a:solidFill>
              <a:srgbClr val="FFFF00"/>
            </a:solidFill>
          </a:endParaRPr>
        </a:p>
      </dgm:t>
    </dgm:pt>
    <dgm:pt modelId="{F615F624-F592-4613-9528-3E5E184AC1D8}" type="sibTrans" cxnId="{4507D696-A37E-41D0-9554-E68916C922BC}">
      <dgm:prSet/>
      <dgm:spPr/>
      <dgm:t>
        <a:bodyPr/>
        <a:lstStyle/>
        <a:p>
          <a:endParaRPr lang="es-EC" sz="2400">
            <a:solidFill>
              <a:srgbClr val="FFFF00"/>
            </a:solidFill>
          </a:endParaRPr>
        </a:p>
      </dgm:t>
    </dgm:pt>
    <dgm:pt modelId="{10A3AF36-72F3-417B-B2A1-466DA5C4DB3B}">
      <dgm:prSet phldrT="[Text]" custT="1"/>
      <dgm:spPr/>
      <dgm:t>
        <a:bodyPr/>
        <a:lstStyle/>
        <a:p>
          <a:r>
            <a:rPr lang="es-ES_tradnl" sz="1050" smtClean="0">
              <a:solidFill>
                <a:srgbClr val="FFFF00"/>
              </a:solidFill>
            </a:rPr>
            <a:t>Asuntos de consumidores</a:t>
          </a:r>
          <a:endParaRPr lang="es-EC" sz="1050" dirty="0">
            <a:solidFill>
              <a:srgbClr val="FFFF00"/>
            </a:solidFill>
          </a:endParaRPr>
        </a:p>
      </dgm:t>
    </dgm:pt>
    <dgm:pt modelId="{D10B82DC-5D28-421D-8D1A-366E1C3DDB0B}" type="parTrans" cxnId="{168E98A7-E385-4063-8FEA-8660235DD153}">
      <dgm:prSet/>
      <dgm:spPr/>
      <dgm:t>
        <a:bodyPr/>
        <a:lstStyle/>
        <a:p>
          <a:endParaRPr lang="es-EC" sz="2400">
            <a:solidFill>
              <a:srgbClr val="FFFF00"/>
            </a:solidFill>
          </a:endParaRPr>
        </a:p>
      </dgm:t>
    </dgm:pt>
    <dgm:pt modelId="{A0BD114F-6D46-4DE6-9B87-EC358C1FB222}" type="sibTrans" cxnId="{168E98A7-E385-4063-8FEA-8660235DD153}">
      <dgm:prSet/>
      <dgm:spPr/>
      <dgm:t>
        <a:bodyPr/>
        <a:lstStyle/>
        <a:p>
          <a:endParaRPr lang="es-EC" sz="2400">
            <a:solidFill>
              <a:srgbClr val="FFFF00"/>
            </a:solidFill>
          </a:endParaRPr>
        </a:p>
      </dgm:t>
    </dgm:pt>
    <dgm:pt modelId="{B6AFE240-233E-46A9-B3ED-B581CE505779}" type="pres">
      <dgm:prSet presAssocID="{FE5768C9-2020-4495-9F68-7C11887357F7}" presName="Name0" presStyleCnt="0">
        <dgm:presLayoutVars>
          <dgm:chMax val="1"/>
          <dgm:dir/>
          <dgm:animLvl val="ctr"/>
          <dgm:resizeHandles val="exact"/>
        </dgm:presLayoutVars>
      </dgm:prSet>
      <dgm:spPr/>
      <dgm:t>
        <a:bodyPr/>
        <a:lstStyle/>
        <a:p>
          <a:endParaRPr lang="es-EC"/>
        </a:p>
      </dgm:t>
    </dgm:pt>
    <dgm:pt modelId="{242AFD44-D1BD-4432-ABBC-5E17AAA82953}" type="pres">
      <dgm:prSet presAssocID="{92011DEF-A776-4604-A601-DBA6487F55D2}" presName="centerShape" presStyleLbl="node0" presStyleIdx="0" presStyleCnt="1"/>
      <dgm:spPr/>
      <dgm:t>
        <a:bodyPr/>
        <a:lstStyle/>
        <a:p>
          <a:endParaRPr lang="es-EC"/>
        </a:p>
      </dgm:t>
    </dgm:pt>
    <dgm:pt modelId="{139446D6-2039-4E8A-B040-DBE8EA38B39A}" type="pres">
      <dgm:prSet presAssocID="{29331139-C640-4EC8-872D-FDE0F1423435}" presName="node" presStyleLbl="node1" presStyleIdx="0" presStyleCnt="7">
        <dgm:presLayoutVars>
          <dgm:bulletEnabled val="1"/>
        </dgm:presLayoutVars>
      </dgm:prSet>
      <dgm:spPr/>
      <dgm:t>
        <a:bodyPr/>
        <a:lstStyle/>
        <a:p>
          <a:endParaRPr lang="es-EC"/>
        </a:p>
      </dgm:t>
    </dgm:pt>
    <dgm:pt modelId="{6184A1D5-6E8D-4634-916B-3D654B83A59E}" type="pres">
      <dgm:prSet presAssocID="{29331139-C640-4EC8-872D-FDE0F1423435}" presName="dummy" presStyleCnt="0"/>
      <dgm:spPr/>
    </dgm:pt>
    <dgm:pt modelId="{D14A5AA1-896F-40EE-BD15-D4F63DEE6FD3}" type="pres">
      <dgm:prSet presAssocID="{D8D57806-7CA1-4978-AE5D-81EB098A86E8}" presName="sibTrans" presStyleLbl="sibTrans2D1" presStyleIdx="0" presStyleCnt="7"/>
      <dgm:spPr/>
      <dgm:t>
        <a:bodyPr/>
        <a:lstStyle/>
        <a:p>
          <a:endParaRPr lang="es-EC"/>
        </a:p>
      </dgm:t>
    </dgm:pt>
    <dgm:pt modelId="{68CE547B-3A65-474F-A872-DE58C75C9250}" type="pres">
      <dgm:prSet presAssocID="{6A512DF8-6D3B-4629-8E5C-8AD32953E473}" presName="node" presStyleLbl="node1" presStyleIdx="1" presStyleCnt="7">
        <dgm:presLayoutVars>
          <dgm:bulletEnabled val="1"/>
        </dgm:presLayoutVars>
      </dgm:prSet>
      <dgm:spPr/>
      <dgm:t>
        <a:bodyPr/>
        <a:lstStyle/>
        <a:p>
          <a:endParaRPr lang="es-EC"/>
        </a:p>
      </dgm:t>
    </dgm:pt>
    <dgm:pt modelId="{B2EEAA8F-0A0A-4A6B-B74E-989C68F43C23}" type="pres">
      <dgm:prSet presAssocID="{6A512DF8-6D3B-4629-8E5C-8AD32953E473}" presName="dummy" presStyleCnt="0"/>
      <dgm:spPr/>
    </dgm:pt>
    <dgm:pt modelId="{B387BEC8-BFDD-4923-8BFC-BF6C81155B4E}" type="pres">
      <dgm:prSet presAssocID="{1531EFDE-4585-4B14-8899-612D9B05E3C8}" presName="sibTrans" presStyleLbl="sibTrans2D1" presStyleIdx="1" presStyleCnt="7"/>
      <dgm:spPr/>
      <dgm:t>
        <a:bodyPr/>
        <a:lstStyle/>
        <a:p>
          <a:endParaRPr lang="es-EC"/>
        </a:p>
      </dgm:t>
    </dgm:pt>
    <dgm:pt modelId="{FF0B7E8F-D810-4B01-A322-C0FC1EBFC5C4}" type="pres">
      <dgm:prSet presAssocID="{E0E2870B-826A-4FA0-BFC3-CF42B4675CAC}" presName="node" presStyleLbl="node1" presStyleIdx="2" presStyleCnt="7">
        <dgm:presLayoutVars>
          <dgm:bulletEnabled val="1"/>
        </dgm:presLayoutVars>
      </dgm:prSet>
      <dgm:spPr/>
      <dgm:t>
        <a:bodyPr/>
        <a:lstStyle/>
        <a:p>
          <a:endParaRPr lang="es-EC"/>
        </a:p>
      </dgm:t>
    </dgm:pt>
    <dgm:pt modelId="{7C88586A-D4AE-4D3D-9816-219EB82353B0}" type="pres">
      <dgm:prSet presAssocID="{E0E2870B-826A-4FA0-BFC3-CF42B4675CAC}" presName="dummy" presStyleCnt="0"/>
      <dgm:spPr/>
    </dgm:pt>
    <dgm:pt modelId="{0899E079-8D4C-4D32-ADAE-2C4AC6A602A1}" type="pres">
      <dgm:prSet presAssocID="{48A6129B-87EE-4ADC-B26B-CD9197D457D9}" presName="sibTrans" presStyleLbl="sibTrans2D1" presStyleIdx="2" presStyleCnt="7"/>
      <dgm:spPr/>
      <dgm:t>
        <a:bodyPr/>
        <a:lstStyle/>
        <a:p>
          <a:endParaRPr lang="es-EC"/>
        </a:p>
      </dgm:t>
    </dgm:pt>
    <dgm:pt modelId="{907C7161-A1D4-4652-AEE3-4474B066AD64}" type="pres">
      <dgm:prSet presAssocID="{D3C71E16-CB91-441C-9A17-BB76E5141927}" presName="node" presStyleLbl="node1" presStyleIdx="3" presStyleCnt="7">
        <dgm:presLayoutVars>
          <dgm:bulletEnabled val="1"/>
        </dgm:presLayoutVars>
      </dgm:prSet>
      <dgm:spPr/>
      <dgm:t>
        <a:bodyPr/>
        <a:lstStyle/>
        <a:p>
          <a:endParaRPr lang="es-EC"/>
        </a:p>
      </dgm:t>
    </dgm:pt>
    <dgm:pt modelId="{6FF6C0BE-E3C6-44E0-AECA-F65F23FBB363}" type="pres">
      <dgm:prSet presAssocID="{D3C71E16-CB91-441C-9A17-BB76E5141927}" presName="dummy" presStyleCnt="0"/>
      <dgm:spPr/>
    </dgm:pt>
    <dgm:pt modelId="{5788F588-3818-4CF6-9938-E512D3DC2828}" type="pres">
      <dgm:prSet presAssocID="{4F0A65B6-2318-4969-A4A7-057005EE7EAC}" presName="sibTrans" presStyleLbl="sibTrans2D1" presStyleIdx="3" presStyleCnt="7"/>
      <dgm:spPr/>
      <dgm:t>
        <a:bodyPr/>
        <a:lstStyle/>
        <a:p>
          <a:endParaRPr lang="es-EC"/>
        </a:p>
      </dgm:t>
    </dgm:pt>
    <dgm:pt modelId="{BC4379C3-3B1F-4E1A-A3F3-2480F31C20A9}" type="pres">
      <dgm:prSet presAssocID="{750C07AE-A130-4B35-94CF-BD77E5D06465}" presName="node" presStyleLbl="node1" presStyleIdx="4" presStyleCnt="7">
        <dgm:presLayoutVars>
          <dgm:bulletEnabled val="1"/>
        </dgm:presLayoutVars>
      </dgm:prSet>
      <dgm:spPr/>
      <dgm:t>
        <a:bodyPr/>
        <a:lstStyle/>
        <a:p>
          <a:endParaRPr lang="es-EC"/>
        </a:p>
      </dgm:t>
    </dgm:pt>
    <dgm:pt modelId="{1607457D-F79E-4ED7-89BB-8CD5FE9724AD}" type="pres">
      <dgm:prSet presAssocID="{750C07AE-A130-4B35-94CF-BD77E5D06465}" presName="dummy" presStyleCnt="0"/>
      <dgm:spPr/>
    </dgm:pt>
    <dgm:pt modelId="{949A160B-F029-4E16-A397-961A435D08CD}" type="pres">
      <dgm:prSet presAssocID="{95434B2C-50FC-4943-AA57-B91B6B14AB94}" presName="sibTrans" presStyleLbl="sibTrans2D1" presStyleIdx="4" presStyleCnt="7"/>
      <dgm:spPr/>
      <dgm:t>
        <a:bodyPr/>
        <a:lstStyle/>
        <a:p>
          <a:endParaRPr lang="es-EC"/>
        </a:p>
      </dgm:t>
    </dgm:pt>
    <dgm:pt modelId="{36ED856A-AE1A-4A4D-81F8-78E97BCDD7EA}" type="pres">
      <dgm:prSet presAssocID="{10A3AF36-72F3-417B-B2A1-466DA5C4DB3B}" presName="node" presStyleLbl="node1" presStyleIdx="5" presStyleCnt="7">
        <dgm:presLayoutVars>
          <dgm:bulletEnabled val="1"/>
        </dgm:presLayoutVars>
      </dgm:prSet>
      <dgm:spPr/>
      <dgm:t>
        <a:bodyPr/>
        <a:lstStyle/>
        <a:p>
          <a:endParaRPr lang="es-EC"/>
        </a:p>
      </dgm:t>
    </dgm:pt>
    <dgm:pt modelId="{D1BD26C0-33F0-4927-906E-DBC888E38D81}" type="pres">
      <dgm:prSet presAssocID="{10A3AF36-72F3-417B-B2A1-466DA5C4DB3B}" presName="dummy" presStyleCnt="0"/>
      <dgm:spPr/>
    </dgm:pt>
    <dgm:pt modelId="{866BAD7D-ED9A-40F2-A959-CB82460E656B}" type="pres">
      <dgm:prSet presAssocID="{A0BD114F-6D46-4DE6-9B87-EC358C1FB222}" presName="sibTrans" presStyleLbl="sibTrans2D1" presStyleIdx="5" presStyleCnt="7"/>
      <dgm:spPr/>
      <dgm:t>
        <a:bodyPr/>
        <a:lstStyle/>
        <a:p>
          <a:endParaRPr lang="es-EC"/>
        </a:p>
      </dgm:t>
    </dgm:pt>
    <dgm:pt modelId="{2DB5B783-AA31-4411-B25E-7DB45161405B}" type="pres">
      <dgm:prSet presAssocID="{8278990F-9D76-49F2-A136-44651B324770}" presName="node" presStyleLbl="node1" presStyleIdx="6" presStyleCnt="7">
        <dgm:presLayoutVars>
          <dgm:bulletEnabled val="1"/>
        </dgm:presLayoutVars>
      </dgm:prSet>
      <dgm:spPr/>
      <dgm:t>
        <a:bodyPr/>
        <a:lstStyle/>
        <a:p>
          <a:endParaRPr lang="es-EC"/>
        </a:p>
      </dgm:t>
    </dgm:pt>
    <dgm:pt modelId="{15C48582-126C-48FC-9976-8B065696221D}" type="pres">
      <dgm:prSet presAssocID="{8278990F-9D76-49F2-A136-44651B324770}" presName="dummy" presStyleCnt="0"/>
      <dgm:spPr/>
    </dgm:pt>
    <dgm:pt modelId="{C8A18ADE-4E19-4996-84E1-8135FBAD8F50}" type="pres">
      <dgm:prSet presAssocID="{F615F624-F592-4613-9528-3E5E184AC1D8}" presName="sibTrans" presStyleLbl="sibTrans2D1" presStyleIdx="6" presStyleCnt="7"/>
      <dgm:spPr/>
      <dgm:t>
        <a:bodyPr/>
        <a:lstStyle/>
        <a:p>
          <a:endParaRPr lang="es-EC"/>
        </a:p>
      </dgm:t>
    </dgm:pt>
  </dgm:ptLst>
  <dgm:cxnLst>
    <dgm:cxn modelId="{1DFAA1E7-C999-4017-B5B1-9DCDFB8BEC91}" type="presOf" srcId="{6A512DF8-6D3B-4629-8E5C-8AD32953E473}" destId="{68CE547B-3A65-474F-A872-DE58C75C9250}" srcOrd="0" destOrd="0" presId="urn:microsoft.com/office/officeart/2005/8/layout/radial6"/>
    <dgm:cxn modelId="{87F723E3-8E9C-4A16-8696-8A1FA5D1B1B1}" type="presOf" srcId="{92011DEF-A776-4604-A601-DBA6487F55D2}" destId="{242AFD44-D1BD-4432-ABBC-5E17AAA82953}" srcOrd="0" destOrd="0" presId="urn:microsoft.com/office/officeart/2005/8/layout/radial6"/>
    <dgm:cxn modelId="{3EC9E985-791F-4406-9A87-8951FDB0C083}" type="presOf" srcId="{FE5768C9-2020-4495-9F68-7C11887357F7}" destId="{B6AFE240-233E-46A9-B3ED-B581CE505779}" srcOrd="0" destOrd="0" presId="urn:microsoft.com/office/officeart/2005/8/layout/radial6"/>
    <dgm:cxn modelId="{475F8E98-BE39-4BC7-ACC0-40F3594D9CB2}" srcId="{92011DEF-A776-4604-A601-DBA6487F55D2}" destId="{E0E2870B-826A-4FA0-BFC3-CF42B4675CAC}" srcOrd="2" destOrd="0" parTransId="{51944421-CE98-4628-AD94-71C218AA99FF}" sibTransId="{48A6129B-87EE-4ADC-B26B-CD9197D457D9}"/>
    <dgm:cxn modelId="{6C819253-E0E5-41EA-B445-8A72956FBE6F}" type="presOf" srcId="{A0BD114F-6D46-4DE6-9B87-EC358C1FB222}" destId="{866BAD7D-ED9A-40F2-A959-CB82460E656B}" srcOrd="0" destOrd="0" presId="urn:microsoft.com/office/officeart/2005/8/layout/radial6"/>
    <dgm:cxn modelId="{BCFB74CA-5CB5-4D9B-B447-322358D645FE}" type="presOf" srcId="{D8D57806-7CA1-4978-AE5D-81EB098A86E8}" destId="{D14A5AA1-896F-40EE-BD15-D4F63DEE6FD3}" srcOrd="0" destOrd="0" presId="urn:microsoft.com/office/officeart/2005/8/layout/radial6"/>
    <dgm:cxn modelId="{FBCBA917-3867-415B-8ED5-4B8AA53F80A1}" type="presOf" srcId="{4F0A65B6-2318-4969-A4A7-057005EE7EAC}" destId="{5788F588-3818-4CF6-9938-E512D3DC2828}" srcOrd="0" destOrd="0" presId="urn:microsoft.com/office/officeart/2005/8/layout/radial6"/>
    <dgm:cxn modelId="{352875FA-F89E-4D2A-8218-2F4D6A46999C}" srcId="{92011DEF-A776-4604-A601-DBA6487F55D2}" destId="{6A512DF8-6D3B-4629-8E5C-8AD32953E473}" srcOrd="1" destOrd="0" parTransId="{C17A94C7-02F8-4E7B-BD86-CA462789AF25}" sibTransId="{1531EFDE-4585-4B14-8899-612D9B05E3C8}"/>
    <dgm:cxn modelId="{A25CAF99-B8B0-429D-B064-77B156ECDD9E}" type="presOf" srcId="{8278990F-9D76-49F2-A136-44651B324770}" destId="{2DB5B783-AA31-4411-B25E-7DB45161405B}" srcOrd="0" destOrd="0" presId="urn:microsoft.com/office/officeart/2005/8/layout/radial6"/>
    <dgm:cxn modelId="{C189EEC5-092C-4925-92C8-A3BFB4E71107}" type="presOf" srcId="{95434B2C-50FC-4943-AA57-B91B6B14AB94}" destId="{949A160B-F029-4E16-A397-961A435D08CD}" srcOrd="0" destOrd="0" presId="urn:microsoft.com/office/officeart/2005/8/layout/radial6"/>
    <dgm:cxn modelId="{074C6AE7-EB57-41BB-B977-D786ADFE0C4E}" srcId="{92011DEF-A776-4604-A601-DBA6487F55D2}" destId="{750C07AE-A130-4B35-94CF-BD77E5D06465}" srcOrd="4" destOrd="0" parTransId="{A30598A0-4B00-40FF-9443-F71F228004C0}" sibTransId="{95434B2C-50FC-4943-AA57-B91B6B14AB94}"/>
    <dgm:cxn modelId="{168E98A7-E385-4063-8FEA-8660235DD153}" srcId="{92011DEF-A776-4604-A601-DBA6487F55D2}" destId="{10A3AF36-72F3-417B-B2A1-466DA5C4DB3B}" srcOrd="5" destOrd="0" parTransId="{D10B82DC-5D28-421D-8D1A-366E1C3DDB0B}" sibTransId="{A0BD114F-6D46-4DE6-9B87-EC358C1FB222}"/>
    <dgm:cxn modelId="{4507D696-A37E-41D0-9554-E68916C922BC}" srcId="{92011DEF-A776-4604-A601-DBA6487F55D2}" destId="{8278990F-9D76-49F2-A136-44651B324770}" srcOrd="6" destOrd="0" parTransId="{F67B7A6A-71CE-43A6-9098-36A2C5F16B68}" sibTransId="{F615F624-F592-4613-9528-3E5E184AC1D8}"/>
    <dgm:cxn modelId="{010DEFA9-164F-4003-BF2D-E1352F8F4D0E}" type="presOf" srcId="{D3C71E16-CB91-441C-9A17-BB76E5141927}" destId="{907C7161-A1D4-4652-AEE3-4474B066AD64}" srcOrd="0" destOrd="0" presId="urn:microsoft.com/office/officeart/2005/8/layout/radial6"/>
    <dgm:cxn modelId="{28CBF395-8BAB-4719-B865-C7BDC3890A21}" srcId="{92011DEF-A776-4604-A601-DBA6487F55D2}" destId="{D3C71E16-CB91-441C-9A17-BB76E5141927}" srcOrd="3" destOrd="0" parTransId="{1B9B9E43-AA43-4478-9661-6473BED460CA}" sibTransId="{4F0A65B6-2318-4969-A4A7-057005EE7EAC}"/>
    <dgm:cxn modelId="{43CF3F88-31F4-4D4B-8EF9-6E4A07771581}" type="presOf" srcId="{10A3AF36-72F3-417B-B2A1-466DA5C4DB3B}" destId="{36ED856A-AE1A-4A4D-81F8-78E97BCDD7EA}" srcOrd="0" destOrd="0" presId="urn:microsoft.com/office/officeart/2005/8/layout/radial6"/>
    <dgm:cxn modelId="{44EBEB3B-C665-42CE-920D-DAFC49794621}" srcId="{FE5768C9-2020-4495-9F68-7C11887357F7}" destId="{92011DEF-A776-4604-A601-DBA6487F55D2}" srcOrd="0" destOrd="0" parTransId="{FA633921-3E8E-44DD-ADAE-04F074E51CBE}" sibTransId="{F3E020BE-9A1C-457F-A79F-96C29BCBCB4A}"/>
    <dgm:cxn modelId="{D14F4301-B5BB-49FD-91DD-077F1EFD73D4}" type="presOf" srcId="{48A6129B-87EE-4ADC-B26B-CD9197D457D9}" destId="{0899E079-8D4C-4D32-ADAE-2C4AC6A602A1}" srcOrd="0" destOrd="0" presId="urn:microsoft.com/office/officeart/2005/8/layout/radial6"/>
    <dgm:cxn modelId="{E6F8628C-E8B0-47FA-ADFA-1BF55E8872A6}" type="presOf" srcId="{750C07AE-A130-4B35-94CF-BD77E5D06465}" destId="{BC4379C3-3B1F-4E1A-A3F3-2480F31C20A9}" srcOrd="0" destOrd="0" presId="urn:microsoft.com/office/officeart/2005/8/layout/radial6"/>
    <dgm:cxn modelId="{41A4B974-FEBA-45D7-88D0-B80DAC1CA883}" type="presOf" srcId="{29331139-C640-4EC8-872D-FDE0F1423435}" destId="{139446D6-2039-4E8A-B040-DBE8EA38B39A}" srcOrd="0" destOrd="0" presId="urn:microsoft.com/office/officeart/2005/8/layout/radial6"/>
    <dgm:cxn modelId="{F603BF8B-B579-46EC-9A12-6822328D3C10}" srcId="{92011DEF-A776-4604-A601-DBA6487F55D2}" destId="{29331139-C640-4EC8-872D-FDE0F1423435}" srcOrd="0" destOrd="0" parTransId="{27BCAA9B-4F51-4FC6-A8BD-5D0C533D24FB}" sibTransId="{D8D57806-7CA1-4978-AE5D-81EB098A86E8}"/>
    <dgm:cxn modelId="{BEAD9F8C-C434-49AE-8F5E-AB184DA14A89}" type="presOf" srcId="{F615F624-F592-4613-9528-3E5E184AC1D8}" destId="{C8A18ADE-4E19-4996-84E1-8135FBAD8F50}" srcOrd="0" destOrd="0" presId="urn:microsoft.com/office/officeart/2005/8/layout/radial6"/>
    <dgm:cxn modelId="{5B045EEE-4202-4245-9F5B-202391FD9A88}" type="presOf" srcId="{1531EFDE-4585-4B14-8899-612D9B05E3C8}" destId="{B387BEC8-BFDD-4923-8BFC-BF6C81155B4E}" srcOrd="0" destOrd="0" presId="urn:microsoft.com/office/officeart/2005/8/layout/radial6"/>
    <dgm:cxn modelId="{9D5E46A7-4377-4BD9-82A2-61D4AD40B66B}" type="presOf" srcId="{E0E2870B-826A-4FA0-BFC3-CF42B4675CAC}" destId="{FF0B7E8F-D810-4B01-A322-C0FC1EBFC5C4}" srcOrd="0" destOrd="0" presId="urn:microsoft.com/office/officeart/2005/8/layout/radial6"/>
    <dgm:cxn modelId="{46FC9D4B-4E3A-4374-BD3E-9DFDA91A43F2}" type="presParOf" srcId="{B6AFE240-233E-46A9-B3ED-B581CE505779}" destId="{242AFD44-D1BD-4432-ABBC-5E17AAA82953}" srcOrd="0" destOrd="0" presId="urn:microsoft.com/office/officeart/2005/8/layout/radial6"/>
    <dgm:cxn modelId="{D631EB1D-8A70-40DB-A097-7367044A916D}" type="presParOf" srcId="{B6AFE240-233E-46A9-B3ED-B581CE505779}" destId="{139446D6-2039-4E8A-B040-DBE8EA38B39A}" srcOrd="1" destOrd="0" presId="urn:microsoft.com/office/officeart/2005/8/layout/radial6"/>
    <dgm:cxn modelId="{F6A5B511-9F2F-41CD-91A1-D3CC6C6A926A}" type="presParOf" srcId="{B6AFE240-233E-46A9-B3ED-B581CE505779}" destId="{6184A1D5-6E8D-4634-916B-3D654B83A59E}" srcOrd="2" destOrd="0" presId="urn:microsoft.com/office/officeart/2005/8/layout/radial6"/>
    <dgm:cxn modelId="{00E928C2-AAA6-4E52-AD7E-4ACF6023A52A}" type="presParOf" srcId="{B6AFE240-233E-46A9-B3ED-B581CE505779}" destId="{D14A5AA1-896F-40EE-BD15-D4F63DEE6FD3}" srcOrd="3" destOrd="0" presId="urn:microsoft.com/office/officeart/2005/8/layout/radial6"/>
    <dgm:cxn modelId="{3B08F0DB-2CE5-4C21-B9FF-B0208A5BAE95}" type="presParOf" srcId="{B6AFE240-233E-46A9-B3ED-B581CE505779}" destId="{68CE547B-3A65-474F-A872-DE58C75C9250}" srcOrd="4" destOrd="0" presId="urn:microsoft.com/office/officeart/2005/8/layout/radial6"/>
    <dgm:cxn modelId="{CC4CE52C-2E1A-40D7-8BEB-4A916655DBE4}" type="presParOf" srcId="{B6AFE240-233E-46A9-B3ED-B581CE505779}" destId="{B2EEAA8F-0A0A-4A6B-B74E-989C68F43C23}" srcOrd="5" destOrd="0" presId="urn:microsoft.com/office/officeart/2005/8/layout/radial6"/>
    <dgm:cxn modelId="{A4DADBC9-5E70-4A21-B8F4-F9A695BF539B}" type="presParOf" srcId="{B6AFE240-233E-46A9-B3ED-B581CE505779}" destId="{B387BEC8-BFDD-4923-8BFC-BF6C81155B4E}" srcOrd="6" destOrd="0" presId="urn:microsoft.com/office/officeart/2005/8/layout/radial6"/>
    <dgm:cxn modelId="{B9A87B4A-EDA5-474E-AB71-E94D0838EC23}" type="presParOf" srcId="{B6AFE240-233E-46A9-B3ED-B581CE505779}" destId="{FF0B7E8F-D810-4B01-A322-C0FC1EBFC5C4}" srcOrd="7" destOrd="0" presId="urn:microsoft.com/office/officeart/2005/8/layout/radial6"/>
    <dgm:cxn modelId="{04C38931-0544-42F2-A572-FF7F40CBB8C0}" type="presParOf" srcId="{B6AFE240-233E-46A9-B3ED-B581CE505779}" destId="{7C88586A-D4AE-4D3D-9816-219EB82353B0}" srcOrd="8" destOrd="0" presId="urn:microsoft.com/office/officeart/2005/8/layout/radial6"/>
    <dgm:cxn modelId="{80326111-D1BF-4ACA-859E-553E0EAEFA79}" type="presParOf" srcId="{B6AFE240-233E-46A9-B3ED-B581CE505779}" destId="{0899E079-8D4C-4D32-ADAE-2C4AC6A602A1}" srcOrd="9" destOrd="0" presId="urn:microsoft.com/office/officeart/2005/8/layout/radial6"/>
    <dgm:cxn modelId="{1FFD8B93-3C07-43B3-A489-63C740210CF2}" type="presParOf" srcId="{B6AFE240-233E-46A9-B3ED-B581CE505779}" destId="{907C7161-A1D4-4652-AEE3-4474B066AD64}" srcOrd="10" destOrd="0" presId="urn:microsoft.com/office/officeart/2005/8/layout/radial6"/>
    <dgm:cxn modelId="{4694BF29-E6BE-4430-8059-2E8536996F49}" type="presParOf" srcId="{B6AFE240-233E-46A9-B3ED-B581CE505779}" destId="{6FF6C0BE-E3C6-44E0-AECA-F65F23FBB363}" srcOrd="11" destOrd="0" presId="urn:microsoft.com/office/officeart/2005/8/layout/radial6"/>
    <dgm:cxn modelId="{1279309D-C286-4736-B2C6-4D1B17DABFD4}" type="presParOf" srcId="{B6AFE240-233E-46A9-B3ED-B581CE505779}" destId="{5788F588-3818-4CF6-9938-E512D3DC2828}" srcOrd="12" destOrd="0" presId="urn:microsoft.com/office/officeart/2005/8/layout/radial6"/>
    <dgm:cxn modelId="{28A73345-E518-4BC4-BFF3-B6CF069EB4AD}" type="presParOf" srcId="{B6AFE240-233E-46A9-B3ED-B581CE505779}" destId="{BC4379C3-3B1F-4E1A-A3F3-2480F31C20A9}" srcOrd="13" destOrd="0" presId="urn:microsoft.com/office/officeart/2005/8/layout/radial6"/>
    <dgm:cxn modelId="{28A353C5-6B69-42CE-AA1C-522E1F1EEE4A}" type="presParOf" srcId="{B6AFE240-233E-46A9-B3ED-B581CE505779}" destId="{1607457D-F79E-4ED7-89BB-8CD5FE9724AD}" srcOrd="14" destOrd="0" presId="urn:microsoft.com/office/officeart/2005/8/layout/radial6"/>
    <dgm:cxn modelId="{85E94CD0-DC14-4EA2-9623-414E3F9C491C}" type="presParOf" srcId="{B6AFE240-233E-46A9-B3ED-B581CE505779}" destId="{949A160B-F029-4E16-A397-961A435D08CD}" srcOrd="15" destOrd="0" presId="urn:microsoft.com/office/officeart/2005/8/layout/radial6"/>
    <dgm:cxn modelId="{6CDC52EF-1C21-4614-B2AD-E3EED2DEFD9A}" type="presParOf" srcId="{B6AFE240-233E-46A9-B3ED-B581CE505779}" destId="{36ED856A-AE1A-4A4D-81F8-78E97BCDD7EA}" srcOrd="16" destOrd="0" presId="urn:microsoft.com/office/officeart/2005/8/layout/radial6"/>
    <dgm:cxn modelId="{101A5D84-6562-456D-A014-315A79FA5A70}" type="presParOf" srcId="{B6AFE240-233E-46A9-B3ED-B581CE505779}" destId="{D1BD26C0-33F0-4927-906E-DBC888E38D81}" srcOrd="17" destOrd="0" presId="urn:microsoft.com/office/officeart/2005/8/layout/radial6"/>
    <dgm:cxn modelId="{BE037E80-7A28-4405-AE69-B7F0E91E878C}" type="presParOf" srcId="{B6AFE240-233E-46A9-B3ED-B581CE505779}" destId="{866BAD7D-ED9A-40F2-A959-CB82460E656B}" srcOrd="18" destOrd="0" presId="urn:microsoft.com/office/officeart/2005/8/layout/radial6"/>
    <dgm:cxn modelId="{438D8147-8584-4FDB-B444-8B4B550D2712}" type="presParOf" srcId="{B6AFE240-233E-46A9-B3ED-B581CE505779}" destId="{2DB5B783-AA31-4411-B25E-7DB45161405B}" srcOrd="19" destOrd="0" presId="urn:microsoft.com/office/officeart/2005/8/layout/radial6"/>
    <dgm:cxn modelId="{726E0AB5-C5B1-4817-92D7-6902467ED769}" type="presParOf" srcId="{B6AFE240-233E-46A9-B3ED-B581CE505779}" destId="{15C48582-126C-48FC-9976-8B065696221D}" srcOrd="20" destOrd="0" presId="urn:microsoft.com/office/officeart/2005/8/layout/radial6"/>
    <dgm:cxn modelId="{8CC1A352-3AB6-431F-8B9A-F2C611B03BCE}" type="presParOf" srcId="{B6AFE240-233E-46A9-B3ED-B581CE505779}" destId="{C8A18ADE-4E19-4996-84E1-8135FBAD8F50}"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EEE1CB-5392-41B2-AD64-E27A495B85E7}" type="doc">
      <dgm:prSet loTypeId="urn:microsoft.com/office/officeart/2005/8/layout/default" loCatId="list" qsTypeId="urn:microsoft.com/office/officeart/2005/8/quickstyle/simple5" qsCatId="simple" csTypeId="urn:microsoft.com/office/officeart/2005/8/colors/accent0_3" csCatId="mainScheme" phldr="1"/>
      <dgm:spPr/>
      <dgm:t>
        <a:bodyPr/>
        <a:lstStyle/>
        <a:p>
          <a:endParaRPr lang="es-EC"/>
        </a:p>
      </dgm:t>
    </dgm:pt>
    <dgm:pt modelId="{DBA925AD-9E27-4E78-8670-6ED62C60421C}">
      <dgm:prSet phldrT="[Text]"/>
      <dgm:spPr/>
      <dgm:t>
        <a:bodyPr/>
        <a:lstStyle/>
        <a:p>
          <a:r>
            <a:rPr lang="es-ES_tradnl" smtClean="0">
              <a:solidFill>
                <a:srgbClr val="FFFF00"/>
              </a:solidFill>
              <a:latin typeface="Arial" pitchFamily="34" charset="0"/>
              <a:cs typeface="Arial" pitchFamily="34" charset="0"/>
            </a:rPr>
            <a:t>La contabilidad de costos es una herramienta en las organizaciones que permite medir, analizar y presentar la información financiera y no financiera relacionada con la adquisición y uso de los recursos de la organización para obtener el producto o servicio</a:t>
          </a:r>
          <a:endParaRPr lang="es-EC">
            <a:solidFill>
              <a:srgbClr val="FFFF00"/>
            </a:solidFill>
            <a:latin typeface="Arial" pitchFamily="34" charset="0"/>
            <a:cs typeface="Arial" pitchFamily="34" charset="0"/>
          </a:endParaRPr>
        </a:p>
      </dgm:t>
    </dgm:pt>
    <dgm:pt modelId="{F8B3B12C-97FA-4B38-8F8F-277ABF8CC9C0}" type="parTrans" cxnId="{C9711F39-5E57-485A-940B-3B10A5D2D593}">
      <dgm:prSet/>
      <dgm:spPr/>
      <dgm:t>
        <a:bodyPr/>
        <a:lstStyle/>
        <a:p>
          <a:endParaRPr lang="es-EC">
            <a:solidFill>
              <a:srgbClr val="FFFF00"/>
            </a:solidFill>
            <a:latin typeface="Arial" pitchFamily="34" charset="0"/>
            <a:cs typeface="Arial" pitchFamily="34" charset="0"/>
          </a:endParaRPr>
        </a:p>
      </dgm:t>
    </dgm:pt>
    <dgm:pt modelId="{395EECAA-4E84-44A0-BD95-68886B717032}" type="sibTrans" cxnId="{C9711F39-5E57-485A-940B-3B10A5D2D593}">
      <dgm:prSet/>
      <dgm:spPr/>
      <dgm:t>
        <a:bodyPr/>
        <a:lstStyle/>
        <a:p>
          <a:endParaRPr lang="es-EC">
            <a:solidFill>
              <a:srgbClr val="FFFF00"/>
            </a:solidFill>
            <a:latin typeface="Arial" pitchFamily="34" charset="0"/>
            <a:cs typeface="Arial" pitchFamily="34" charset="0"/>
          </a:endParaRPr>
        </a:p>
      </dgm:t>
    </dgm:pt>
    <dgm:pt modelId="{25EB0CAD-E448-4A3E-8375-3558CF3EE652}">
      <dgm:prSet phldrT="[Text]"/>
      <dgm:spPr/>
      <dgm:t>
        <a:bodyPr/>
        <a:lstStyle/>
        <a:p>
          <a:r>
            <a:rPr lang="es-ES_tradnl" dirty="0" smtClean="0">
              <a:solidFill>
                <a:srgbClr val="FFFF00"/>
              </a:solidFill>
              <a:latin typeface="Arial" pitchFamily="34" charset="0"/>
              <a:cs typeface="Arial" pitchFamily="34" charset="0"/>
            </a:rPr>
            <a:t>Analiza y evalúa las actividades del proceso de producción de una empresa valorando los elementos económicos de la misma</a:t>
          </a:r>
          <a:endParaRPr lang="es-EC" dirty="0">
            <a:solidFill>
              <a:srgbClr val="FFFF00"/>
            </a:solidFill>
            <a:latin typeface="Arial" pitchFamily="34" charset="0"/>
            <a:cs typeface="Arial" pitchFamily="34" charset="0"/>
          </a:endParaRPr>
        </a:p>
      </dgm:t>
    </dgm:pt>
    <dgm:pt modelId="{4E639018-CA3B-4B2D-8F1F-AACAEE7AF7AB}" type="parTrans" cxnId="{19045498-CA62-47CF-BA67-B5DC63D4EB09}">
      <dgm:prSet/>
      <dgm:spPr/>
      <dgm:t>
        <a:bodyPr/>
        <a:lstStyle/>
        <a:p>
          <a:endParaRPr lang="es-EC">
            <a:solidFill>
              <a:srgbClr val="FFFF00"/>
            </a:solidFill>
            <a:latin typeface="Arial" pitchFamily="34" charset="0"/>
            <a:cs typeface="Arial" pitchFamily="34" charset="0"/>
          </a:endParaRPr>
        </a:p>
      </dgm:t>
    </dgm:pt>
    <dgm:pt modelId="{49A3F672-D521-494D-AD2A-FB704EB57E6A}" type="sibTrans" cxnId="{19045498-CA62-47CF-BA67-B5DC63D4EB09}">
      <dgm:prSet/>
      <dgm:spPr/>
      <dgm:t>
        <a:bodyPr/>
        <a:lstStyle/>
        <a:p>
          <a:endParaRPr lang="es-EC">
            <a:solidFill>
              <a:srgbClr val="FFFF00"/>
            </a:solidFill>
            <a:latin typeface="Arial" pitchFamily="34" charset="0"/>
            <a:cs typeface="Arial" pitchFamily="34" charset="0"/>
          </a:endParaRPr>
        </a:p>
      </dgm:t>
    </dgm:pt>
    <dgm:pt modelId="{991759DD-8A1F-40B0-A3A8-E49E9970C276}">
      <dgm:prSet phldrT="[Text]"/>
      <dgm:spPr/>
      <dgm:t>
        <a:bodyPr/>
        <a:lstStyle/>
        <a:p>
          <a:r>
            <a:rPr lang="es-ES_tradnl" dirty="0" smtClean="0">
              <a:solidFill>
                <a:srgbClr val="FFFF00"/>
              </a:solidFill>
              <a:latin typeface="Arial" pitchFamily="34" charset="0"/>
              <a:cs typeface="Arial" pitchFamily="34" charset="0"/>
            </a:rPr>
            <a:t>La contabilidad de costos tiene como objetivo calcular cuánto cuesta o qué costos se requieren para prestar un servicio. También brinda información para controlar la producción, planificación de actividades de una empresa y tomar decisiones con base en los costos que se obtiene como resultado</a:t>
          </a:r>
          <a:endParaRPr lang="es-EC" dirty="0">
            <a:solidFill>
              <a:srgbClr val="FFFF00"/>
            </a:solidFill>
            <a:latin typeface="Arial" pitchFamily="34" charset="0"/>
            <a:cs typeface="Arial" pitchFamily="34" charset="0"/>
          </a:endParaRPr>
        </a:p>
      </dgm:t>
    </dgm:pt>
    <dgm:pt modelId="{2D163345-AE09-4A05-AB9D-0D5BC2F934CB}" type="parTrans" cxnId="{D16DBD32-A676-4110-8065-006323AF2627}">
      <dgm:prSet/>
      <dgm:spPr/>
      <dgm:t>
        <a:bodyPr/>
        <a:lstStyle/>
        <a:p>
          <a:endParaRPr lang="es-EC">
            <a:solidFill>
              <a:srgbClr val="FFFF00"/>
            </a:solidFill>
            <a:latin typeface="Arial" pitchFamily="34" charset="0"/>
            <a:cs typeface="Arial" pitchFamily="34" charset="0"/>
          </a:endParaRPr>
        </a:p>
      </dgm:t>
    </dgm:pt>
    <dgm:pt modelId="{E86D159F-7A38-4061-9FD5-F3CD919D15F8}" type="sibTrans" cxnId="{D16DBD32-A676-4110-8065-006323AF2627}">
      <dgm:prSet/>
      <dgm:spPr/>
      <dgm:t>
        <a:bodyPr/>
        <a:lstStyle/>
        <a:p>
          <a:endParaRPr lang="es-EC">
            <a:solidFill>
              <a:srgbClr val="FFFF00"/>
            </a:solidFill>
            <a:latin typeface="Arial" pitchFamily="34" charset="0"/>
            <a:cs typeface="Arial" pitchFamily="34" charset="0"/>
          </a:endParaRPr>
        </a:p>
      </dgm:t>
    </dgm:pt>
    <dgm:pt modelId="{1F60BDF6-0692-4DB4-B0D5-A4F2D33E3E35}" type="pres">
      <dgm:prSet presAssocID="{E8EEE1CB-5392-41B2-AD64-E27A495B85E7}" presName="diagram" presStyleCnt="0">
        <dgm:presLayoutVars>
          <dgm:dir/>
          <dgm:resizeHandles val="exact"/>
        </dgm:presLayoutVars>
      </dgm:prSet>
      <dgm:spPr/>
      <dgm:t>
        <a:bodyPr/>
        <a:lstStyle/>
        <a:p>
          <a:endParaRPr lang="es-EC"/>
        </a:p>
      </dgm:t>
    </dgm:pt>
    <dgm:pt modelId="{CF027F10-76BF-40D0-AD59-6144BBE5F193}" type="pres">
      <dgm:prSet presAssocID="{DBA925AD-9E27-4E78-8670-6ED62C60421C}" presName="node" presStyleLbl="node1" presStyleIdx="0" presStyleCnt="3">
        <dgm:presLayoutVars>
          <dgm:bulletEnabled val="1"/>
        </dgm:presLayoutVars>
      </dgm:prSet>
      <dgm:spPr/>
      <dgm:t>
        <a:bodyPr/>
        <a:lstStyle/>
        <a:p>
          <a:endParaRPr lang="es-EC"/>
        </a:p>
      </dgm:t>
    </dgm:pt>
    <dgm:pt modelId="{9A8557F7-63C6-4780-A6CB-09B472807D2C}" type="pres">
      <dgm:prSet presAssocID="{395EECAA-4E84-44A0-BD95-68886B717032}" presName="sibTrans" presStyleCnt="0"/>
      <dgm:spPr/>
    </dgm:pt>
    <dgm:pt modelId="{43292703-BD83-4C69-9523-04DB337BA03F}" type="pres">
      <dgm:prSet presAssocID="{25EB0CAD-E448-4A3E-8375-3558CF3EE652}" presName="node" presStyleLbl="node1" presStyleIdx="1" presStyleCnt="3">
        <dgm:presLayoutVars>
          <dgm:bulletEnabled val="1"/>
        </dgm:presLayoutVars>
      </dgm:prSet>
      <dgm:spPr/>
      <dgm:t>
        <a:bodyPr/>
        <a:lstStyle/>
        <a:p>
          <a:endParaRPr lang="es-EC"/>
        </a:p>
      </dgm:t>
    </dgm:pt>
    <dgm:pt modelId="{6EFF5F1C-9E42-47C3-A867-4921B5217C9A}" type="pres">
      <dgm:prSet presAssocID="{49A3F672-D521-494D-AD2A-FB704EB57E6A}" presName="sibTrans" presStyleCnt="0"/>
      <dgm:spPr/>
    </dgm:pt>
    <dgm:pt modelId="{EA42B8D5-2CC7-4884-91BD-189346F0B476}" type="pres">
      <dgm:prSet presAssocID="{991759DD-8A1F-40B0-A3A8-E49E9970C276}" presName="node" presStyleLbl="node1" presStyleIdx="2" presStyleCnt="3">
        <dgm:presLayoutVars>
          <dgm:bulletEnabled val="1"/>
        </dgm:presLayoutVars>
      </dgm:prSet>
      <dgm:spPr/>
      <dgm:t>
        <a:bodyPr/>
        <a:lstStyle/>
        <a:p>
          <a:endParaRPr lang="es-EC"/>
        </a:p>
      </dgm:t>
    </dgm:pt>
  </dgm:ptLst>
  <dgm:cxnLst>
    <dgm:cxn modelId="{1D1C3D11-1D75-4826-9C6D-E1CABB3B512D}" type="presOf" srcId="{DBA925AD-9E27-4E78-8670-6ED62C60421C}" destId="{CF027F10-76BF-40D0-AD59-6144BBE5F193}" srcOrd="0" destOrd="0" presId="urn:microsoft.com/office/officeart/2005/8/layout/default"/>
    <dgm:cxn modelId="{D16DBD32-A676-4110-8065-006323AF2627}" srcId="{E8EEE1CB-5392-41B2-AD64-E27A495B85E7}" destId="{991759DD-8A1F-40B0-A3A8-E49E9970C276}" srcOrd="2" destOrd="0" parTransId="{2D163345-AE09-4A05-AB9D-0D5BC2F934CB}" sibTransId="{E86D159F-7A38-4061-9FD5-F3CD919D15F8}"/>
    <dgm:cxn modelId="{3749000E-EB7F-44BE-AFC8-89475D18FF84}" type="presOf" srcId="{25EB0CAD-E448-4A3E-8375-3558CF3EE652}" destId="{43292703-BD83-4C69-9523-04DB337BA03F}" srcOrd="0" destOrd="0" presId="urn:microsoft.com/office/officeart/2005/8/layout/default"/>
    <dgm:cxn modelId="{8D1AAE6C-7BDC-4110-8855-77880A502AB4}" type="presOf" srcId="{E8EEE1CB-5392-41B2-AD64-E27A495B85E7}" destId="{1F60BDF6-0692-4DB4-B0D5-A4F2D33E3E35}" srcOrd="0" destOrd="0" presId="urn:microsoft.com/office/officeart/2005/8/layout/default"/>
    <dgm:cxn modelId="{19045498-CA62-47CF-BA67-B5DC63D4EB09}" srcId="{E8EEE1CB-5392-41B2-AD64-E27A495B85E7}" destId="{25EB0CAD-E448-4A3E-8375-3558CF3EE652}" srcOrd="1" destOrd="0" parTransId="{4E639018-CA3B-4B2D-8F1F-AACAEE7AF7AB}" sibTransId="{49A3F672-D521-494D-AD2A-FB704EB57E6A}"/>
    <dgm:cxn modelId="{C9711F39-5E57-485A-940B-3B10A5D2D593}" srcId="{E8EEE1CB-5392-41B2-AD64-E27A495B85E7}" destId="{DBA925AD-9E27-4E78-8670-6ED62C60421C}" srcOrd="0" destOrd="0" parTransId="{F8B3B12C-97FA-4B38-8F8F-277ABF8CC9C0}" sibTransId="{395EECAA-4E84-44A0-BD95-68886B717032}"/>
    <dgm:cxn modelId="{B6B8ACB9-5149-4B64-A5F8-D4723CA2D1B5}" type="presOf" srcId="{991759DD-8A1F-40B0-A3A8-E49E9970C276}" destId="{EA42B8D5-2CC7-4884-91BD-189346F0B476}" srcOrd="0" destOrd="0" presId="urn:microsoft.com/office/officeart/2005/8/layout/default"/>
    <dgm:cxn modelId="{38E23748-7BA5-4F2F-84F4-F67D14AB67B9}" type="presParOf" srcId="{1F60BDF6-0692-4DB4-B0D5-A4F2D33E3E35}" destId="{CF027F10-76BF-40D0-AD59-6144BBE5F193}" srcOrd="0" destOrd="0" presId="urn:microsoft.com/office/officeart/2005/8/layout/default"/>
    <dgm:cxn modelId="{43717E2E-144B-498F-A97C-816797CA6CB0}" type="presParOf" srcId="{1F60BDF6-0692-4DB4-B0D5-A4F2D33E3E35}" destId="{9A8557F7-63C6-4780-A6CB-09B472807D2C}" srcOrd="1" destOrd="0" presId="urn:microsoft.com/office/officeart/2005/8/layout/default"/>
    <dgm:cxn modelId="{2E82009E-9BF3-4771-9C36-3D9619AE8E09}" type="presParOf" srcId="{1F60BDF6-0692-4DB4-B0D5-A4F2D33E3E35}" destId="{43292703-BD83-4C69-9523-04DB337BA03F}" srcOrd="2" destOrd="0" presId="urn:microsoft.com/office/officeart/2005/8/layout/default"/>
    <dgm:cxn modelId="{7A3C92D1-F3F4-48EA-8D1E-2FE21B3095BE}" type="presParOf" srcId="{1F60BDF6-0692-4DB4-B0D5-A4F2D33E3E35}" destId="{6EFF5F1C-9E42-47C3-A867-4921B5217C9A}" srcOrd="3" destOrd="0" presId="urn:microsoft.com/office/officeart/2005/8/layout/default"/>
    <dgm:cxn modelId="{1A22DF26-5319-48C9-9646-2BC7889C4F30}" type="presParOf" srcId="{1F60BDF6-0692-4DB4-B0D5-A4F2D33E3E35}" destId="{EA42B8D5-2CC7-4884-91BD-189346F0B47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448B21-9B1A-4B59-A76E-E022F80F92EF}" type="doc">
      <dgm:prSet loTypeId="urn:microsoft.com/office/officeart/2005/8/layout/target3" loCatId="list" qsTypeId="urn:microsoft.com/office/officeart/2005/8/quickstyle/simple1" qsCatId="simple" csTypeId="urn:microsoft.com/office/officeart/2005/8/colors/accent0_3" csCatId="mainScheme" phldr="1"/>
      <dgm:spPr/>
      <dgm:t>
        <a:bodyPr/>
        <a:lstStyle/>
        <a:p>
          <a:endParaRPr lang="es-EC"/>
        </a:p>
      </dgm:t>
    </dgm:pt>
    <dgm:pt modelId="{4803F457-97D4-4EAF-BF0E-DD99827612AF}">
      <dgm:prSet phldrT="[Text]"/>
      <dgm:spPr/>
      <dgm:t>
        <a:bodyPr/>
        <a:lstStyle/>
        <a:p>
          <a:r>
            <a:rPr lang="es-ES_tradnl" dirty="0" smtClean="0"/>
            <a:t>Es un modelo gerencial, no contable</a:t>
          </a:r>
          <a:endParaRPr lang="es-EC" dirty="0"/>
        </a:p>
      </dgm:t>
    </dgm:pt>
    <dgm:pt modelId="{0B84DD34-825B-4D25-9B5C-EF8D3B3463B8}" type="parTrans" cxnId="{A94A12FA-5448-4F26-A827-B25B6435AE6A}">
      <dgm:prSet/>
      <dgm:spPr/>
      <dgm:t>
        <a:bodyPr/>
        <a:lstStyle/>
        <a:p>
          <a:endParaRPr lang="es-EC"/>
        </a:p>
      </dgm:t>
    </dgm:pt>
    <dgm:pt modelId="{D626116D-AEA1-4308-A1B2-6356DB47AF85}" type="sibTrans" cxnId="{A94A12FA-5448-4F26-A827-B25B6435AE6A}">
      <dgm:prSet/>
      <dgm:spPr/>
      <dgm:t>
        <a:bodyPr/>
        <a:lstStyle/>
        <a:p>
          <a:endParaRPr lang="es-EC"/>
        </a:p>
      </dgm:t>
    </dgm:pt>
    <dgm:pt modelId="{492B47A3-6438-4276-AECD-2AF17905CC3F}">
      <dgm:prSet/>
      <dgm:spPr/>
      <dgm:t>
        <a:bodyPr/>
        <a:lstStyle/>
        <a:p>
          <a:r>
            <a:rPr lang="es-ES_tradnl" dirty="0" smtClean="0"/>
            <a:t>Considera todos los costos y gastos como recursos</a:t>
          </a:r>
          <a:endParaRPr lang="es-EC" dirty="0"/>
        </a:p>
      </dgm:t>
    </dgm:pt>
    <dgm:pt modelId="{52EE3FFE-1828-4366-A810-508C358CC3FB}" type="parTrans" cxnId="{6037DD44-20A9-4C06-9C7E-1C4DAEC9978D}">
      <dgm:prSet/>
      <dgm:spPr/>
      <dgm:t>
        <a:bodyPr/>
        <a:lstStyle/>
        <a:p>
          <a:endParaRPr lang="es-EC"/>
        </a:p>
      </dgm:t>
    </dgm:pt>
    <dgm:pt modelId="{0DD46DB8-0632-445B-AEAE-0C359D975341}" type="sibTrans" cxnId="{6037DD44-20A9-4C06-9C7E-1C4DAEC9978D}">
      <dgm:prSet/>
      <dgm:spPr/>
      <dgm:t>
        <a:bodyPr/>
        <a:lstStyle/>
        <a:p>
          <a:endParaRPr lang="es-EC"/>
        </a:p>
      </dgm:t>
    </dgm:pt>
    <dgm:pt modelId="{8B09D1D6-40B8-4DD2-A6B1-A8CDE3238518}">
      <dgm:prSet/>
      <dgm:spPr/>
      <dgm:t>
        <a:bodyPr/>
        <a:lstStyle/>
        <a:p>
          <a:r>
            <a:rPr lang="es-ES_tradnl" dirty="0" smtClean="0"/>
            <a:t>Muestra a la empresa como un conjunto de actividades.</a:t>
          </a:r>
          <a:endParaRPr lang="es-EC" dirty="0"/>
        </a:p>
      </dgm:t>
    </dgm:pt>
    <dgm:pt modelId="{A3DD526E-0612-48A2-8CFF-7980FD536B77}" type="parTrans" cxnId="{0D18355D-DE47-448A-880C-F99125270D25}">
      <dgm:prSet/>
      <dgm:spPr/>
      <dgm:t>
        <a:bodyPr/>
        <a:lstStyle/>
        <a:p>
          <a:endParaRPr lang="es-EC"/>
        </a:p>
      </dgm:t>
    </dgm:pt>
    <dgm:pt modelId="{930EDCA6-80AF-4D76-82D3-6D8392C01C42}" type="sibTrans" cxnId="{0D18355D-DE47-448A-880C-F99125270D25}">
      <dgm:prSet/>
      <dgm:spPr/>
      <dgm:t>
        <a:bodyPr/>
        <a:lstStyle/>
        <a:p>
          <a:endParaRPr lang="es-EC"/>
        </a:p>
      </dgm:t>
    </dgm:pt>
    <dgm:pt modelId="{22BF0986-3A8C-45B9-816B-940AA0CCFDCA}">
      <dgm:prSet/>
      <dgm:spPr/>
      <dgm:t>
        <a:bodyPr/>
        <a:lstStyle/>
        <a:p>
          <a:r>
            <a:rPr lang="es-ES_tradnl" dirty="0" smtClean="0"/>
            <a:t>Asigna los costos a los productos o servicios con base en el consumo de actividades.</a:t>
          </a:r>
          <a:endParaRPr lang="es-EC" dirty="0"/>
        </a:p>
      </dgm:t>
    </dgm:pt>
    <dgm:pt modelId="{43D6A713-ABC9-49D5-A5D9-85DDB8C9BDC1}" type="parTrans" cxnId="{F7276379-9764-48F3-AFE6-ABC35A17E9EA}">
      <dgm:prSet/>
      <dgm:spPr/>
      <dgm:t>
        <a:bodyPr/>
        <a:lstStyle/>
        <a:p>
          <a:endParaRPr lang="es-EC"/>
        </a:p>
      </dgm:t>
    </dgm:pt>
    <dgm:pt modelId="{8C3F3AAF-CD84-47DE-A91E-7D8EF5F8B6D6}" type="sibTrans" cxnId="{F7276379-9764-48F3-AFE6-ABC35A17E9EA}">
      <dgm:prSet/>
      <dgm:spPr/>
      <dgm:t>
        <a:bodyPr/>
        <a:lstStyle/>
        <a:p>
          <a:endParaRPr lang="es-EC"/>
        </a:p>
      </dgm:t>
    </dgm:pt>
    <dgm:pt modelId="{BCF65B77-CFF4-4EAA-8B0B-8CD7067E6FC9}" type="pres">
      <dgm:prSet presAssocID="{86448B21-9B1A-4B59-A76E-E022F80F92EF}" presName="Name0" presStyleCnt="0">
        <dgm:presLayoutVars>
          <dgm:chMax val="7"/>
          <dgm:dir/>
          <dgm:animLvl val="lvl"/>
          <dgm:resizeHandles val="exact"/>
        </dgm:presLayoutVars>
      </dgm:prSet>
      <dgm:spPr/>
      <dgm:t>
        <a:bodyPr/>
        <a:lstStyle/>
        <a:p>
          <a:endParaRPr lang="es-EC"/>
        </a:p>
      </dgm:t>
    </dgm:pt>
    <dgm:pt modelId="{B6396725-BA99-47E4-A504-E8E700F9E131}" type="pres">
      <dgm:prSet presAssocID="{4803F457-97D4-4EAF-BF0E-DD99827612AF}" presName="circle1" presStyleLbl="node1" presStyleIdx="0" presStyleCnt="4" custLinFactNeighborY="-2128"/>
      <dgm:spPr/>
    </dgm:pt>
    <dgm:pt modelId="{946E8310-D118-4F0D-B10A-D378C4DB7659}" type="pres">
      <dgm:prSet presAssocID="{4803F457-97D4-4EAF-BF0E-DD99827612AF}" presName="space" presStyleCnt="0"/>
      <dgm:spPr/>
    </dgm:pt>
    <dgm:pt modelId="{47F53163-5180-41A5-9112-E213B9B8EE41}" type="pres">
      <dgm:prSet presAssocID="{4803F457-97D4-4EAF-BF0E-DD99827612AF}" presName="rect1" presStyleLbl="alignAcc1" presStyleIdx="0" presStyleCnt="4"/>
      <dgm:spPr/>
      <dgm:t>
        <a:bodyPr/>
        <a:lstStyle/>
        <a:p>
          <a:endParaRPr lang="es-EC"/>
        </a:p>
      </dgm:t>
    </dgm:pt>
    <dgm:pt modelId="{EF3784EE-9E73-452E-ACA3-E6138D255644}" type="pres">
      <dgm:prSet presAssocID="{492B47A3-6438-4276-AECD-2AF17905CC3F}" presName="vertSpace2" presStyleLbl="node1" presStyleIdx="0" presStyleCnt="4"/>
      <dgm:spPr/>
    </dgm:pt>
    <dgm:pt modelId="{96431A79-746A-4A96-9C73-70C8A2C01A66}" type="pres">
      <dgm:prSet presAssocID="{492B47A3-6438-4276-AECD-2AF17905CC3F}" presName="circle2" presStyleLbl="node1" presStyleIdx="1" presStyleCnt="4"/>
      <dgm:spPr/>
    </dgm:pt>
    <dgm:pt modelId="{90EC45C7-A9CE-488A-9310-23F1F75932EE}" type="pres">
      <dgm:prSet presAssocID="{492B47A3-6438-4276-AECD-2AF17905CC3F}" presName="rect2" presStyleLbl="alignAcc1" presStyleIdx="1" presStyleCnt="4"/>
      <dgm:spPr/>
      <dgm:t>
        <a:bodyPr/>
        <a:lstStyle/>
        <a:p>
          <a:endParaRPr lang="es-EC"/>
        </a:p>
      </dgm:t>
    </dgm:pt>
    <dgm:pt modelId="{CAC9ADCC-6FD3-421D-80CD-734AF7DA99E7}" type="pres">
      <dgm:prSet presAssocID="{8B09D1D6-40B8-4DD2-A6B1-A8CDE3238518}" presName="vertSpace3" presStyleLbl="node1" presStyleIdx="1" presStyleCnt="4"/>
      <dgm:spPr/>
    </dgm:pt>
    <dgm:pt modelId="{053E639E-D0CA-44F2-BC59-1AB1DB11E92B}" type="pres">
      <dgm:prSet presAssocID="{8B09D1D6-40B8-4DD2-A6B1-A8CDE3238518}" presName="circle3" presStyleLbl="node1" presStyleIdx="2" presStyleCnt="4"/>
      <dgm:spPr/>
    </dgm:pt>
    <dgm:pt modelId="{F401A2F6-41A0-41A2-95D1-BD1F505E8860}" type="pres">
      <dgm:prSet presAssocID="{8B09D1D6-40B8-4DD2-A6B1-A8CDE3238518}" presName="rect3" presStyleLbl="alignAcc1" presStyleIdx="2" presStyleCnt="4"/>
      <dgm:spPr/>
      <dgm:t>
        <a:bodyPr/>
        <a:lstStyle/>
        <a:p>
          <a:endParaRPr lang="es-EC"/>
        </a:p>
      </dgm:t>
    </dgm:pt>
    <dgm:pt modelId="{78A928BB-4A02-4437-81CA-312208898DE3}" type="pres">
      <dgm:prSet presAssocID="{22BF0986-3A8C-45B9-816B-940AA0CCFDCA}" presName="vertSpace4" presStyleLbl="node1" presStyleIdx="2" presStyleCnt="4"/>
      <dgm:spPr/>
    </dgm:pt>
    <dgm:pt modelId="{2DAF57EE-004F-469B-8AB6-773FB53E93FF}" type="pres">
      <dgm:prSet presAssocID="{22BF0986-3A8C-45B9-816B-940AA0CCFDCA}" presName="circle4" presStyleLbl="node1" presStyleIdx="3" presStyleCnt="4"/>
      <dgm:spPr/>
    </dgm:pt>
    <dgm:pt modelId="{A98C2748-13BB-4725-AA73-5B0911F2A6C8}" type="pres">
      <dgm:prSet presAssocID="{22BF0986-3A8C-45B9-816B-940AA0CCFDCA}" presName="rect4" presStyleLbl="alignAcc1" presStyleIdx="3" presStyleCnt="4"/>
      <dgm:spPr/>
      <dgm:t>
        <a:bodyPr/>
        <a:lstStyle/>
        <a:p>
          <a:endParaRPr lang="es-EC"/>
        </a:p>
      </dgm:t>
    </dgm:pt>
    <dgm:pt modelId="{1DAC6509-D3D5-4A8A-9C06-303538679D03}" type="pres">
      <dgm:prSet presAssocID="{4803F457-97D4-4EAF-BF0E-DD99827612AF}" presName="rect1ParTxNoCh" presStyleLbl="alignAcc1" presStyleIdx="3" presStyleCnt="4">
        <dgm:presLayoutVars>
          <dgm:chMax val="1"/>
          <dgm:bulletEnabled val="1"/>
        </dgm:presLayoutVars>
      </dgm:prSet>
      <dgm:spPr/>
      <dgm:t>
        <a:bodyPr/>
        <a:lstStyle/>
        <a:p>
          <a:endParaRPr lang="es-EC"/>
        </a:p>
      </dgm:t>
    </dgm:pt>
    <dgm:pt modelId="{31FCED59-EB30-4888-8A32-BB6C59D06702}" type="pres">
      <dgm:prSet presAssocID="{492B47A3-6438-4276-AECD-2AF17905CC3F}" presName="rect2ParTxNoCh" presStyleLbl="alignAcc1" presStyleIdx="3" presStyleCnt="4">
        <dgm:presLayoutVars>
          <dgm:chMax val="1"/>
          <dgm:bulletEnabled val="1"/>
        </dgm:presLayoutVars>
      </dgm:prSet>
      <dgm:spPr/>
      <dgm:t>
        <a:bodyPr/>
        <a:lstStyle/>
        <a:p>
          <a:endParaRPr lang="es-EC"/>
        </a:p>
      </dgm:t>
    </dgm:pt>
    <dgm:pt modelId="{24BB90E8-7016-416F-895E-9C6D3B39EDA6}" type="pres">
      <dgm:prSet presAssocID="{8B09D1D6-40B8-4DD2-A6B1-A8CDE3238518}" presName="rect3ParTxNoCh" presStyleLbl="alignAcc1" presStyleIdx="3" presStyleCnt="4">
        <dgm:presLayoutVars>
          <dgm:chMax val="1"/>
          <dgm:bulletEnabled val="1"/>
        </dgm:presLayoutVars>
      </dgm:prSet>
      <dgm:spPr/>
      <dgm:t>
        <a:bodyPr/>
        <a:lstStyle/>
        <a:p>
          <a:endParaRPr lang="es-EC"/>
        </a:p>
      </dgm:t>
    </dgm:pt>
    <dgm:pt modelId="{187728B2-2676-4F9E-B1B1-92913A503187}" type="pres">
      <dgm:prSet presAssocID="{22BF0986-3A8C-45B9-816B-940AA0CCFDCA}" presName="rect4ParTxNoCh" presStyleLbl="alignAcc1" presStyleIdx="3" presStyleCnt="4">
        <dgm:presLayoutVars>
          <dgm:chMax val="1"/>
          <dgm:bulletEnabled val="1"/>
        </dgm:presLayoutVars>
      </dgm:prSet>
      <dgm:spPr/>
      <dgm:t>
        <a:bodyPr/>
        <a:lstStyle/>
        <a:p>
          <a:endParaRPr lang="es-EC"/>
        </a:p>
      </dgm:t>
    </dgm:pt>
  </dgm:ptLst>
  <dgm:cxnLst>
    <dgm:cxn modelId="{29902177-3917-4695-B15D-2B801C74A799}" type="presOf" srcId="{8B09D1D6-40B8-4DD2-A6B1-A8CDE3238518}" destId="{F401A2F6-41A0-41A2-95D1-BD1F505E8860}" srcOrd="0" destOrd="0" presId="urn:microsoft.com/office/officeart/2005/8/layout/target3"/>
    <dgm:cxn modelId="{E1E2E6EF-74C1-485F-A433-DAE64AF97035}" type="presOf" srcId="{86448B21-9B1A-4B59-A76E-E022F80F92EF}" destId="{BCF65B77-CFF4-4EAA-8B0B-8CD7067E6FC9}" srcOrd="0" destOrd="0" presId="urn:microsoft.com/office/officeart/2005/8/layout/target3"/>
    <dgm:cxn modelId="{6719A977-8137-432A-8F1A-BAB88275F573}" type="presOf" srcId="{4803F457-97D4-4EAF-BF0E-DD99827612AF}" destId="{1DAC6509-D3D5-4A8A-9C06-303538679D03}" srcOrd="1" destOrd="0" presId="urn:microsoft.com/office/officeart/2005/8/layout/target3"/>
    <dgm:cxn modelId="{BF4B81D0-A1E0-459F-BBDF-D6837ADA4D8F}" type="presOf" srcId="{22BF0986-3A8C-45B9-816B-940AA0CCFDCA}" destId="{187728B2-2676-4F9E-B1B1-92913A503187}" srcOrd="1" destOrd="0" presId="urn:microsoft.com/office/officeart/2005/8/layout/target3"/>
    <dgm:cxn modelId="{A94A12FA-5448-4F26-A827-B25B6435AE6A}" srcId="{86448B21-9B1A-4B59-A76E-E022F80F92EF}" destId="{4803F457-97D4-4EAF-BF0E-DD99827612AF}" srcOrd="0" destOrd="0" parTransId="{0B84DD34-825B-4D25-9B5C-EF8D3B3463B8}" sibTransId="{D626116D-AEA1-4308-A1B2-6356DB47AF85}"/>
    <dgm:cxn modelId="{0D18355D-DE47-448A-880C-F99125270D25}" srcId="{86448B21-9B1A-4B59-A76E-E022F80F92EF}" destId="{8B09D1D6-40B8-4DD2-A6B1-A8CDE3238518}" srcOrd="2" destOrd="0" parTransId="{A3DD526E-0612-48A2-8CFF-7980FD536B77}" sibTransId="{930EDCA6-80AF-4D76-82D3-6D8392C01C42}"/>
    <dgm:cxn modelId="{6037DD44-20A9-4C06-9C7E-1C4DAEC9978D}" srcId="{86448B21-9B1A-4B59-A76E-E022F80F92EF}" destId="{492B47A3-6438-4276-AECD-2AF17905CC3F}" srcOrd="1" destOrd="0" parTransId="{52EE3FFE-1828-4366-A810-508C358CC3FB}" sibTransId="{0DD46DB8-0632-445B-AEAE-0C359D975341}"/>
    <dgm:cxn modelId="{9280D0EE-55AE-4479-855A-87F07E4B89FB}" type="presOf" srcId="{22BF0986-3A8C-45B9-816B-940AA0CCFDCA}" destId="{A98C2748-13BB-4725-AA73-5B0911F2A6C8}" srcOrd="0" destOrd="0" presId="urn:microsoft.com/office/officeart/2005/8/layout/target3"/>
    <dgm:cxn modelId="{4DDB7E95-C7DC-4C45-91B4-2B66711FECDC}" type="presOf" srcId="{4803F457-97D4-4EAF-BF0E-DD99827612AF}" destId="{47F53163-5180-41A5-9112-E213B9B8EE41}" srcOrd="0" destOrd="0" presId="urn:microsoft.com/office/officeart/2005/8/layout/target3"/>
    <dgm:cxn modelId="{C8847155-CBC9-4FF8-A0C5-E0F3341F27D9}" type="presOf" srcId="{492B47A3-6438-4276-AECD-2AF17905CC3F}" destId="{90EC45C7-A9CE-488A-9310-23F1F75932EE}" srcOrd="0" destOrd="0" presId="urn:microsoft.com/office/officeart/2005/8/layout/target3"/>
    <dgm:cxn modelId="{1F5CF412-DE88-45A7-AB1A-2751C609E371}" type="presOf" srcId="{8B09D1D6-40B8-4DD2-A6B1-A8CDE3238518}" destId="{24BB90E8-7016-416F-895E-9C6D3B39EDA6}" srcOrd="1" destOrd="0" presId="urn:microsoft.com/office/officeart/2005/8/layout/target3"/>
    <dgm:cxn modelId="{E2FFCC1D-0213-4B48-AA60-2084D84F5CB2}" type="presOf" srcId="{492B47A3-6438-4276-AECD-2AF17905CC3F}" destId="{31FCED59-EB30-4888-8A32-BB6C59D06702}" srcOrd="1" destOrd="0" presId="urn:microsoft.com/office/officeart/2005/8/layout/target3"/>
    <dgm:cxn modelId="{F7276379-9764-48F3-AFE6-ABC35A17E9EA}" srcId="{86448B21-9B1A-4B59-A76E-E022F80F92EF}" destId="{22BF0986-3A8C-45B9-816B-940AA0CCFDCA}" srcOrd="3" destOrd="0" parTransId="{43D6A713-ABC9-49D5-A5D9-85DDB8C9BDC1}" sibTransId="{8C3F3AAF-CD84-47DE-A91E-7D8EF5F8B6D6}"/>
    <dgm:cxn modelId="{C393E0DF-2840-441F-89CC-E0BB182CB18B}" type="presParOf" srcId="{BCF65B77-CFF4-4EAA-8B0B-8CD7067E6FC9}" destId="{B6396725-BA99-47E4-A504-E8E700F9E131}" srcOrd="0" destOrd="0" presId="urn:microsoft.com/office/officeart/2005/8/layout/target3"/>
    <dgm:cxn modelId="{FE3C8723-07D4-470D-9AA6-6A0C767A59EE}" type="presParOf" srcId="{BCF65B77-CFF4-4EAA-8B0B-8CD7067E6FC9}" destId="{946E8310-D118-4F0D-B10A-D378C4DB7659}" srcOrd="1" destOrd="0" presId="urn:microsoft.com/office/officeart/2005/8/layout/target3"/>
    <dgm:cxn modelId="{8863B7EF-17C1-46E8-9D2F-58D2C47230CA}" type="presParOf" srcId="{BCF65B77-CFF4-4EAA-8B0B-8CD7067E6FC9}" destId="{47F53163-5180-41A5-9112-E213B9B8EE41}" srcOrd="2" destOrd="0" presId="urn:microsoft.com/office/officeart/2005/8/layout/target3"/>
    <dgm:cxn modelId="{1209D88C-AA07-4EB5-B544-2B643BBA426F}" type="presParOf" srcId="{BCF65B77-CFF4-4EAA-8B0B-8CD7067E6FC9}" destId="{EF3784EE-9E73-452E-ACA3-E6138D255644}" srcOrd="3" destOrd="0" presId="urn:microsoft.com/office/officeart/2005/8/layout/target3"/>
    <dgm:cxn modelId="{1C1DDC91-BCA7-4E46-8758-66349E26FDB4}" type="presParOf" srcId="{BCF65B77-CFF4-4EAA-8B0B-8CD7067E6FC9}" destId="{96431A79-746A-4A96-9C73-70C8A2C01A66}" srcOrd="4" destOrd="0" presId="urn:microsoft.com/office/officeart/2005/8/layout/target3"/>
    <dgm:cxn modelId="{2A6BA220-35EB-43F8-88E2-3C7C1F953C0F}" type="presParOf" srcId="{BCF65B77-CFF4-4EAA-8B0B-8CD7067E6FC9}" destId="{90EC45C7-A9CE-488A-9310-23F1F75932EE}" srcOrd="5" destOrd="0" presId="urn:microsoft.com/office/officeart/2005/8/layout/target3"/>
    <dgm:cxn modelId="{28A30D5B-0A43-4063-B6B7-596FFB4D29E2}" type="presParOf" srcId="{BCF65B77-CFF4-4EAA-8B0B-8CD7067E6FC9}" destId="{CAC9ADCC-6FD3-421D-80CD-734AF7DA99E7}" srcOrd="6" destOrd="0" presId="urn:microsoft.com/office/officeart/2005/8/layout/target3"/>
    <dgm:cxn modelId="{790F0728-7622-47AE-91F9-BC4F60E2A1BC}" type="presParOf" srcId="{BCF65B77-CFF4-4EAA-8B0B-8CD7067E6FC9}" destId="{053E639E-D0CA-44F2-BC59-1AB1DB11E92B}" srcOrd="7" destOrd="0" presId="urn:microsoft.com/office/officeart/2005/8/layout/target3"/>
    <dgm:cxn modelId="{120BEC63-7011-44B9-91ED-47E694A54D44}" type="presParOf" srcId="{BCF65B77-CFF4-4EAA-8B0B-8CD7067E6FC9}" destId="{F401A2F6-41A0-41A2-95D1-BD1F505E8860}" srcOrd="8" destOrd="0" presId="urn:microsoft.com/office/officeart/2005/8/layout/target3"/>
    <dgm:cxn modelId="{1FB0E51A-7B53-4F1C-AB22-D504E538A89A}" type="presParOf" srcId="{BCF65B77-CFF4-4EAA-8B0B-8CD7067E6FC9}" destId="{78A928BB-4A02-4437-81CA-312208898DE3}" srcOrd="9" destOrd="0" presId="urn:microsoft.com/office/officeart/2005/8/layout/target3"/>
    <dgm:cxn modelId="{F6424497-D4D9-47CF-8096-002C1952BEA5}" type="presParOf" srcId="{BCF65B77-CFF4-4EAA-8B0B-8CD7067E6FC9}" destId="{2DAF57EE-004F-469B-8AB6-773FB53E93FF}" srcOrd="10" destOrd="0" presId="urn:microsoft.com/office/officeart/2005/8/layout/target3"/>
    <dgm:cxn modelId="{3EC045B8-2DFF-4B77-962A-5A468CDA90B1}" type="presParOf" srcId="{BCF65B77-CFF4-4EAA-8B0B-8CD7067E6FC9}" destId="{A98C2748-13BB-4725-AA73-5B0911F2A6C8}" srcOrd="11" destOrd="0" presId="urn:microsoft.com/office/officeart/2005/8/layout/target3"/>
    <dgm:cxn modelId="{3FF50936-7451-4303-ABF2-513A1F0F5FF0}" type="presParOf" srcId="{BCF65B77-CFF4-4EAA-8B0B-8CD7067E6FC9}" destId="{1DAC6509-D3D5-4A8A-9C06-303538679D03}" srcOrd="12" destOrd="0" presId="urn:microsoft.com/office/officeart/2005/8/layout/target3"/>
    <dgm:cxn modelId="{6664F8AF-6AB6-4956-A8A8-8511C73A1D18}" type="presParOf" srcId="{BCF65B77-CFF4-4EAA-8B0B-8CD7067E6FC9}" destId="{31FCED59-EB30-4888-8A32-BB6C59D06702}" srcOrd="13" destOrd="0" presId="urn:microsoft.com/office/officeart/2005/8/layout/target3"/>
    <dgm:cxn modelId="{97F63BAC-3C70-4F55-A26B-6B146E9786C8}" type="presParOf" srcId="{BCF65B77-CFF4-4EAA-8B0B-8CD7067E6FC9}" destId="{24BB90E8-7016-416F-895E-9C6D3B39EDA6}" srcOrd="14" destOrd="0" presId="urn:microsoft.com/office/officeart/2005/8/layout/target3"/>
    <dgm:cxn modelId="{2DD895A5-DBFC-4EC4-8648-0355000171F6}" type="presParOf" srcId="{BCF65B77-CFF4-4EAA-8B0B-8CD7067E6FC9}" destId="{187728B2-2676-4F9E-B1B1-92913A503187}"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A8BBBC-54A5-4F54-9898-A13AEE1E9A4D}" type="doc">
      <dgm:prSet loTypeId="urn:microsoft.com/office/officeart/2005/8/layout/chevron2" loCatId="list" qsTypeId="urn:microsoft.com/office/officeart/2005/8/quickstyle/simple5" qsCatId="simple" csTypeId="urn:microsoft.com/office/officeart/2005/8/colors/accent0_3" csCatId="mainScheme" phldr="1"/>
      <dgm:spPr/>
    </dgm:pt>
    <dgm:pt modelId="{EB5089C6-33F8-489C-860A-1E74C903E75F}">
      <dgm:prSet phldrT="[Text]"/>
      <dgm:spPr/>
      <dgm:t>
        <a:bodyPr/>
        <a:lstStyle/>
        <a:p>
          <a:r>
            <a:rPr lang="es-ES_tradnl" dirty="0" smtClean="0">
              <a:solidFill>
                <a:schemeClr val="bg1"/>
              </a:solidFill>
            </a:rPr>
            <a:t>Paso 1</a:t>
          </a:r>
          <a:r>
            <a:rPr lang="es-ES_tradnl" dirty="0" smtClean="0">
              <a:solidFill>
                <a:schemeClr val="bg1"/>
              </a:solidFill>
            </a:rPr>
            <a:t>.</a:t>
          </a:r>
          <a:endParaRPr lang="es-EC" dirty="0">
            <a:solidFill>
              <a:schemeClr val="bg1"/>
            </a:solidFill>
          </a:endParaRPr>
        </a:p>
      </dgm:t>
    </dgm:pt>
    <dgm:pt modelId="{9B9381C5-FE37-4FBA-B731-AB5E904091C3}" type="parTrans" cxnId="{13BEA9F5-0E3C-4B57-BD35-58953AEC6F11}">
      <dgm:prSet/>
      <dgm:spPr/>
      <dgm:t>
        <a:bodyPr/>
        <a:lstStyle/>
        <a:p>
          <a:endParaRPr lang="es-EC">
            <a:solidFill>
              <a:schemeClr val="bg1"/>
            </a:solidFill>
          </a:endParaRPr>
        </a:p>
      </dgm:t>
    </dgm:pt>
    <dgm:pt modelId="{1CF413D8-58B9-40F3-A176-94DD63333947}" type="sibTrans" cxnId="{13BEA9F5-0E3C-4B57-BD35-58953AEC6F11}">
      <dgm:prSet/>
      <dgm:spPr/>
      <dgm:t>
        <a:bodyPr/>
        <a:lstStyle/>
        <a:p>
          <a:endParaRPr lang="es-EC">
            <a:solidFill>
              <a:schemeClr val="bg1"/>
            </a:solidFill>
          </a:endParaRPr>
        </a:p>
      </dgm:t>
    </dgm:pt>
    <dgm:pt modelId="{2B34CAB2-FF75-49E3-8BD3-1C85A8E38E61}">
      <dgm:prSet/>
      <dgm:spPr/>
      <dgm:t>
        <a:bodyPr/>
        <a:lstStyle/>
        <a:p>
          <a:r>
            <a:rPr lang="es-ES_tradnl" dirty="0" smtClean="0">
              <a:solidFill>
                <a:schemeClr val="bg1"/>
              </a:solidFill>
            </a:rPr>
            <a:t>Paso 2. </a:t>
          </a:r>
          <a:endParaRPr lang="es-EC" dirty="0">
            <a:solidFill>
              <a:schemeClr val="bg1"/>
            </a:solidFill>
          </a:endParaRPr>
        </a:p>
      </dgm:t>
    </dgm:pt>
    <dgm:pt modelId="{108F6D2B-79E2-49DB-8D7C-B725E0BAAA3C}" type="parTrans" cxnId="{AF5B1576-43F0-4935-ACB0-728EFE528F2A}">
      <dgm:prSet/>
      <dgm:spPr/>
      <dgm:t>
        <a:bodyPr/>
        <a:lstStyle/>
        <a:p>
          <a:endParaRPr lang="es-EC">
            <a:solidFill>
              <a:schemeClr val="bg1"/>
            </a:solidFill>
          </a:endParaRPr>
        </a:p>
      </dgm:t>
    </dgm:pt>
    <dgm:pt modelId="{EDA0E952-79A6-433C-9EC9-CCE16522E062}" type="sibTrans" cxnId="{AF5B1576-43F0-4935-ACB0-728EFE528F2A}">
      <dgm:prSet/>
      <dgm:spPr/>
      <dgm:t>
        <a:bodyPr/>
        <a:lstStyle/>
        <a:p>
          <a:endParaRPr lang="es-EC">
            <a:solidFill>
              <a:schemeClr val="bg1"/>
            </a:solidFill>
          </a:endParaRPr>
        </a:p>
      </dgm:t>
    </dgm:pt>
    <dgm:pt modelId="{B239183D-D5CC-43C2-838A-8745F822DD84}">
      <dgm:prSet/>
      <dgm:spPr/>
      <dgm:t>
        <a:bodyPr/>
        <a:lstStyle/>
        <a:p>
          <a:r>
            <a:rPr lang="es-ES_tradnl" dirty="0" smtClean="0">
              <a:solidFill>
                <a:schemeClr val="bg1"/>
              </a:solidFill>
            </a:rPr>
            <a:t>Paso 3. </a:t>
          </a:r>
          <a:endParaRPr lang="es-EC" dirty="0">
            <a:solidFill>
              <a:schemeClr val="bg1"/>
            </a:solidFill>
          </a:endParaRPr>
        </a:p>
      </dgm:t>
    </dgm:pt>
    <dgm:pt modelId="{C34AD38A-E703-4429-9B07-64110CC86A6D}" type="parTrans" cxnId="{74A85A01-D8C1-4233-BCD0-13C865D3A9A9}">
      <dgm:prSet/>
      <dgm:spPr/>
      <dgm:t>
        <a:bodyPr/>
        <a:lstStyle/>
        <a:p>
          <a:endParaRPr lang="es-EC">
            <a:solidFill>
              <a:schemeClr val="bg1"/>
            </a:solidFill>
          </a:endParaRPr>
        </a:p>
      </dgm:t>
    </dgm:pt>
    <dgm:pt modelId="{CF503C97-C164-4DBD-A18F-F43D34B9336D}" type="sibTrans" cxnId="{74A85A01-D8C1-4233-BCD0-13C865D3A9A9}">
      <dgm:prSet/>
      <dgm:spPr/>
      <dgm:t>
        <a:bodyPr/>
        <a:lstStyle/>
        <a:p>
          <a:endParaRPr lang="es-EC">
            <a:solidFill>
              <a:schemeClr val="bg1"/>
            </a:solidFill>
          </a:endParaRPr>
        </a:p>
      </dgm:t>
    </dgm:pt>
    <dgm:pt modelId="{D8E8FF2A-BF11-43B5-9C9A-1F8A2542B2C8}">
      <dgm:prSet/>
      <dgm:spPr/>
      <dgm:t>
        <a:bodyPr/>
        <a:lstStyle/>
        <a:p>
          <a:r>
            <a:rPr lang="es-ES_tradnl" dirty="0" smtClean="0">
              <a:solidFill>
                <a:schemeClr val="bg1"/>
              </a:solidFill>
            </a:rPr>
            <a:t>Paso 4. </a:t>
          </a:r>
          <a:endParaRPr lang="es-EC" dirty="0">
            <a:solidFill>
              <a:schemeClr val="bg1"/>
            </a:solidFill>
          </a:endParaRPr>
        </a:p>
      </dgm:t>
    </dgm:pt>
    <dgm:pt modelId="{EE6F8104-82AD-447B-8232-B9220538F1C1}" type="parTrans" cxnId="{E655F000-0040-413D-8FAE-F9AF012D967C}">
      <dgm:prSet/>
      <dgm:spPr/>
      <dgm:t>
        <a:bodyPr/>
        <a:lstStyle/>
        <a:p>
          <a:endParaRPr lang="es-EC">
            <a:solidFill>
              <a:schemeClr val="bg1"/>
            </a:solidFill>
          </a:endParaRPr>
        </a:p>
      </dgm:t>
    </dgm:pt>
    <dgm:pt modelId="{A3BC48E6-D43B-48E7-8BBD-90BF4F336EBD}" type="sibTrans" cxnId="{E655F000-0040-413D-8FAE-F9AF012D967C}">
      <dgm:prSet/>
      <dgm:spPr/>
      <dgm:t>
        <a:bodyPr/>
        <a:lstStyle/>
        <a:p>
          <a:endParaRPr lang="es-EC">
            <a:solidFill>
              <a:schemeClr val="bg1"/>
            </a:solidFill>
          </a:endParaRPr>
        </a:p>
      </dgm:t>
    </dgm:pt>
    <dgm:pt modelId="{4A2E53F5-F183-4DDF-9053-A881542D6097}">
      <dgm:prSet phldrT="[Text]"/>
      <dgm:spPr/>
      <dgm:t>
        <a:bodyPr/>
        <a:lstStyle/>
        <a:p>
          <a:r>
            <a:rPr lang="es-ES_tradnl" smtClean="0">
              <a:solidFill>
                <a:schemeClr val="bg1"/>
              </a:solidFill>
            </a:rPr>
            <a:t> </a:t>
          </a:r>
          <a:r>
            <a:rPr lang="es-ES_tradnl" dirty="0" smtClean="0">
              <a:solidFill>
                <a:schemeClr val="bg1"/>
              </a:solidFill>
            </a:rPr>
            <a:t>Identificación de actividades. </a:t>
          </a:r>
          <a:endParaRPr lang="es-EC" dirty="0">
            <a:solidFill>
              <a:schemeClr val="bg1"/>
            </a:solidFill>
          </a:endParaRPr>
        </a:p>
      </dgm:t>
    </dgm:pt>
    <dgm:pt modelId="{E4B07FA3-44EF-4CF5-A9C0-80BE3823F43B}" type="parTrans" cxnId="{28E1D465-8BC8-40AD-AEA7-02DD3A67DEED}">
      <dgm:prSet/>
      <dgm:spPr/>
      <dgm:t>
        <a:bodyPr/>
        <a:lstStyle/>
        <a:p>
          <a:endParaRPr lang="es-EC">
            <a:solidFill>
              <a:schemeClr val="bg1"/>
            </a:solidFill>
          </a:endParaRPr>
        </a:p>
      </dgm:t>
    </dgm:pt>
    <dgm:pt modelId="{0634DBF5-1695-4ECA-B583-2C7BC4D417C2}" type="sibTrans" cxnId="{28E1D465-8BC8-40AD-AEA7-02DD3A67DEED}">
      <dgm:prSet/>
      <dgm:spPr/>
      <dgm:t>
        <a:bodyPr/>
        <a:lstStyle/>
        <a:p>
          <a:endParaRPr lang="es-EC">
            <a:solidFill>
              <a:schemeClr val="bg1"/>
            </a:solidFill>
          </a:endParaRPr>
        </a:p>
      </dgm:t>
    </dgm:pt>
    <dgm:pt modelId="{79512F45-201E-4717-BBF4-51A5B9CF4791}">
      <dgm:prSet/>
      <dgm:spPr/>
      <dgm:t>
        <a:bodyPr/>
        <a:lstStyle/>
        <a:p>
          <a:r>
            <a:rPr lang="es-ES_tradnl" smtClean="0">
              <a:solidFill>
                <a:schemeClr val="bg1"/>
              </a:solidFill>
            </a:rPr>
            <a:t>Identificación </a:t>
          </a:r>
          <a:r>
            <a:rPr lang="es-ES_tradnl" dirty="0" smtClean="0">
              <a:solidFill>
                <a:schemeClr val="bg1"/>
              </a:solidFill>
            </a:rPr>
            <a:t>de los elementos del costo. </a:t>
          </a:r>
          <a:endParaRPr lang="es-EC" dirty="0">
            <a:solidFill>
              <a:schemeClr val="bg1"/>
            </a:solidFill>
          </a:endParaRPr>
        </a:p>
      </dgm:t>
    </dgm:pt>
    <dgm:pt modelId="{E7054A25-5DC8-45A0-8965-9EB8D5427CD7}" type="parTrans" cxnId="{E6C87330-5A72-4D48-9C47-8CAAF7605617}">
      <dgm:prSet/>
      <dgm:spPr/>
      <dgm:t>
        <a:bodyPr/>
        <a:lstStyle/>
        <a:p>
          <a:endParaRPr lang="es-EC">
            <a:solidFill>
              <a:schemeClr val="bg1"/>
            </a:solidFill>
          </a:endParaRPr>
        </a:p>
      </dgm:t>
    </dgm:pt>
    <dgm:pt modelId="{0F748191-8E29-424A-A66F-52A8F4790521}" type="sibTrans" cxnId="{E6C87330-5A72-4D48-9C47-8CAAF7605617}">
      <dgm:prSet/>
      <dgm:spPr/>
      <dgm:t>
        <a:bodyPr/>
        <a:lstStyle/>
        <a:p>
          <a:endParaRPr lang="es-EC">
            <a:solidFill>
              <a:schemeClr val="bg1"/>
            </a:solidFill>
          </a:endParaRPr>
        </a:p>
      </dgm:t>
    </dgm:pt>
    <dgm:pt modelId="{404E9C33-BD25-456A-89B0-D4A0250AB478}">
      <dgm:prSet/>
      <dgm:spPr/>
      <dgm:t>
        <a:bodyPr/>
        <a:lstStyle/>
        <a:p>
          <a:r>
            <a:rPr lang="es-ES_tradnl" smtClean="0">
              <a:solidFill>
                <a:schemeClr val="bg1"/>
              </a:solidFill>
            </a:rPr>
            <a:t>Determinar </a:t>
          </a:r>
          <a:r>
            <a:rPr lang="es-ES_tradnl" dirty="0" smtClean="0">
              <a:solidFill>
                <a:schemeClr val="bg1"/>
              </a:solidFill>
            </a:rPr>
            <a:t>los generadores de costos o “</a:t>
          </a:r>
          <a:r>
            <a:rPr lang="es-ES_tradnl" dirty="0" err="1" smtClean="0">
              <a:solidFill>
                <a:schemeClr val="bg1"/>
              </a:solidFill>
            </a:rPr>
            <a:t>cost</a:t>
          </a:r>
          <a:r>
            <a:rPr lang="es-ES_tradnl" dirty="0" smtClean="0">
              <a:solidFill>
                <a:schemeClr val="bg1"/>
              </a:solidFill>
            </a:rPr>
            <a:t>-drivers”</a:t>
          </a:r>
          <a:endParaRPr lang="es-EC" dirty="0">
            <a:solidFill>
              <a:schemeClr val="bg1"/>
            </a:solidFill>
          </a:endParaRPr>
        </a:p>
      </dgm:t>
    </dgm:pt>
    <dgm:pt modelId="{972E9E5B-3AA6-4B62-BA98-4FEA6F0BAB9A}" type="parTrans" cxnId="{C35A9755-2D6F-4BB1-8EE9-212F18BE1B24}">
      <dgm:prSet/>
      <dgm:spPr/>
      <dgm:t>
        <a:bodyPr/>
        <a:lstStyle/>
        <a:p>
          <a:endParaRPr lang="es-EC">
            <a:solidFill>
              <a:schemeClr val="bg1"/>
            </a:solidFill>
          </a:endParaRPr>
        </a:p>
      </dgm:t>
    </dgm:pt>
    <dgm:pt modelId="{2D771AE0-7A99-4563-964C-EDB6144A8354}" type="sibTrans" cxnId="{C35A9755-2D6F-4BB1-8EE9-212F18BE1B24}">
      <dgm:prSet/>
      <dgm:spPr/>
      <dgm:t>
        <a:bodyPr/>
        <a:lstStyle/>
        <a:p>
          <a:endParaRPr lang="es-EC">
            <a:solidFill>
              <a:schemeClr val="bg1"/>
            </a:solidFill>
          </a:endParaRPr>
        </a:p>
      </dgm:t>
    </dgm:pt>
    <dgm:pt modelId="{AE5C840C-38E2-4394-9736-86DE087A7232}">
      <dgm:prSet/>
      <dgm:spPr/>
      <dgm:t>
        <a:bodyPr/>
        <a:lstStyle/>
        <a:p>
          <a:r>
            <a:rPr lang="es-ES_tradnl" smtClean="0">
              <a:solidFill>
                <a:schemeClr val="bg1"/>
              </a:solidFill>
            </a:rPr>
            <a:t>Asignación </a:t>
          </a:r>
          <a:r>
            <a:rPr lang="es-ES_tradnl" dirty="0" smtClean="0">
              <a:solidFill>
                <a:schemeClr val="bg1"/>
              </a:solidFill>
            </a:rPr>
            <a:t>de costos.</a:t>
          </a:r>
          <a:endParaRPr lang="es-EC" dirty="0">
            <a:solidFill>
              <a:schemeClr val="bg1"/>
            </a:solidFill>
          </a:endParaRPr>
        </a:p>
      </dgm:t>
    </dgm:pt>
    <dgm:pt modelId="{4FBCECB0-04EC-4497-94B2-6A69A00F8C58}" type="parTrans" cxnId="{E21C634C-D88A-43CC-A51F-79069BFEF278}">
      <dgm:prSet/>
      <dgm:spPr/>
      <dgm:t>
        <a:bodyPr/>
        <a:lstStyle/>
        <a:p>
          <a:endParaRPr lang="es-EC">
            <a:solidFill>
              <a:schemeClr val="bg1"/>
            </a:solidFill>
          </a:endParaRPr>
        </a:p>
      </dgm:t>
    </dgm:pt>
    <dgm:pt modelId="{4321F788-4DDB-4F33-8486-218D3776D313}" type="sibTrans" cxnId="{E21C634C-D88A-43CC-A51F-79069BFEF278}">
      <dgm:prSet/>
      <dgm:spPr/>
      <dgm:t>
        <a:bodyPr/>
        <a:lstStyle/>
        <a:p>
          <a:endParaRPr lang="es-EC">
            <a:solidFill>
              <a:schemeClr val="bg1"/>
            </a:solidFill>
          </a:endParaRPr>
        </a:p>
      </dgm:t>
    </dgm:pt>
    <dgm:pt modelId="{9AF8C7DE-BD10-4B12-9075-293DACDA0518}" type="pres">
      <dgm:prSet presAssocID="{5FA8BBBC-54A5-4F54-9898-A13AEE1E9A4D}" presName="linearFlow" presStyleCnt="0">
        <dgm:presLayoutVars>
          <dgm:dir/>
          <dgm:animLvl val="lvl"/>
          <dgm:resizeHandles val="exact"/>
        </dgm:presLayoutVars>
      </dgm:prSet>
      <dgm:spPr/>
    </dgm:pt>
    <dgm:pt modelId="{09721D4E-6BC2-4919-9F7A-AAFD662A559A}" type="pres">
      <dgm:prSet presAssocID="{EB5089C6-33F8-489C-860A-1E74C903E75F}" presName="composite" presStyleCnt="0"/>
      <dgm:spPr/>
    </dgm:pt>
    <dgm:pt modelId="{CDDE2E36-DDA9-492E-9FDD-EE29F616F5BE}" type="pres">
      <dgm:prSet presAssocID="{EB5089C6-33F8-489C-860A-1E74C903E75F}" presName="parentText" presStyleLbl="alignNode1" presStyleIdx="0" presStyleCnt="4">
        <dgm:presLayoutVars>
          <dgm:chMax val="1"/>
          <dgm:bulletEnabled val="1"/>
        </dgm:presLayoutVars>
      </dgm:prSet>
      <dgm:spPr/>
      <dgm:t>
        <a:bodyPr/>
        <a:lstStyle/>
        <a:p>
          <a:endParaRPr lang="es-EC"/>
        </a:p>
      </dgm:t>
    </dgm:pt>
    <dgm:pt modelId="{35769852-9CD5-44EA-9431-A7C531416DD8}" type="pres">
      <dgm:prSet presAssocID="{EB5089C6-33F8-489C-860A-1E74C903E75F}" presName="descendantText" presStyleLbl="alignAcc1" presStyleIdx="0" presStyleCnt="4">
        <dgm:presLayoutVars>
          <dgm:bulletEnabled val="1"/>
        </dgm:presLayoutVars>
      </dgm:prSet>
      <dgm:spPr/>
      <dgm:t>
        <a:bodyPr/>
        <a:lstStyle/>
        <a:p>
          <a:endParaRPr lang="es-EC"/>
        </a:p>
      </dgm:t>
    </dgm:pt>
    <dgm:pt modelId="{2CC19ED9-0C3B-4628-8982-F97A66223C36}" type="pres">
      <dgm:prSet presAssocID="{1CF413D8-58B9-40F3-A176-94DD63333947}" presName="sp" presStyleCnt="0"/>
      <dgm:spPr/>
    </dgm:pt>
    <dgm:pt modelId="{286E219C-11F4-4B58-A645-93984377A265}" type="pres">
      <dgm:prSet presAssocID="{2B34CAB2-FF75-49E3-8BD3-1C85A8E38E61}" presName="composite" presStyleCnt="0"/>
      <dgm:spPr/>
    </dgm:pt>
    <dgm:pt modelId="{94628999-2359-4D12-BFCB-30D8A98561FD}" type="pres">
      <dgm:prSet presAssocID="{2B34CAB2-FF75-49E3-8BD3-1C85A8E38E61}" presName="parentText" presStyleLbl="alignNode1" presStyleIdx="1" presStyleCnt="4">
        <dgm:presLayoutVars>
          <dgm:chMax val="1"/>
          <dgm:bulletEnabled val="1"/>
        </dgm:presLayoutVars>
      </dgm:prSet>
      <dgm:spPr/>
      <dgm:t>
        <a:bodyPr/>
        <a:lstStyle/>
        <a:p>
          <a:endParaRPr lang="es-EC"/>
        </a:p>
      </dgm:t>
    </dgm:pt>
    <dgm:pt modelId="{31B1B9D0-B6B9-4F99-A852-B6007F45BFF8}" type="pres">
      <dgm:prSet presAssocID="{2B34CAB2-FF75-49E3-8BD3-1C85A8E38E61}" presName="descendantText" presStyleLbl="alignAcc1" presStyleIdx="1" presStyleCnt="4">
        <dgm:presLayoutVars>
          <dgm:bulletEnabled val="1"/>
        </dgm:presLayoutVars>
      </dgm:prSet>
      <dgm:spPr/>
      <dgm:t>
        <a:bodyPr/>
        <a:lstStyle/>
        <a:p>
          <a:endParaRPr lang="es-EC"/>
        </a:p>
      </dgm:t>
    </dgm:pt>
    <dgm:pt modelId="{AC1D92B4-B830-4F61-B8F5-D37B877C8C55}" type="pres">
      <dgm:prSet presAssocID="{EDA0E952-79A6-433C-9EC9-CCE16522E062}" presName="sp" presStyleCnt="0"/>
      <dgm:spPr/>
    </dgm:pt>
    <dgm:pt modelId="{2177DCF3-E772-4552-A38D-032C11EBC38B}" type="pres">
      <dgm:prSet presAssocID="{B239183D-D5CC-43C2-838A-8745F822DD84}" presName="composite" presStyleCnt="0"/>
      <dgm:spPr/>
    </dgm:pt>
    <dgm:pt modelId="{4C9F440D-E1A8-49DC-A710-480E0CE0F689}" type="pres">
      <dgm:prSet presAssocID="{B239183D-D5CC-43C2-838A-8745F822DD84}" presName="parentText" presStyleLbl="alignNode1" presStyleIdx="2" presStyleCnt="4">
        <dgm:presLayoutVars>
          <dgm:chMax val="1"/>
          <dgm:bulletEnabled val="1"/>
        </dgm:presLayoutVars>
      </dgm:prSet>
      <dgm:spPr/>
      <dgm:t>
        <a:bodyPr/>
        <a:lstStyle/>
        <a:p>
          <a:endParaRPr lang="es-EC"/>
        </a:p>
      </dgm:t>
    </dgm:pt>
    <dgm:pt modelId="{5319BA72-DF5B-4453-A01C-92018B25F9F4}" type="pres">
      <dgm:prSet presAssocID="{B239183D-D5CC-43C2-838A-8745F822DD84}" presName="descendantText" presStyleLbl="alignAcc1" presStyleIdx="2" presStyleCnt="4">
        <dgm:presLayoutVars>
          <dgm:bulletEnabled val="1"/>
        </dgm:presLayoutVars>
      </dgm:prSet>
      <dgm:spPr/>
      <dgm:t>
        <a:bodyPr/>
        <a:lstStyle/>
        <a:p>
          <a:endParaRPr lang="es-EC"/>
        </a:p>
      </dgm:t>
    </dgm:pt>
    <dgm:pt modelId="{2947F415-334F-4209-B4F3-29624385200B}" type="pres">
      <dgm:prSet presAssocID="{CF503C97-C164-4DBD-A18F-F43D34B9336D}" presName="sp" presStyleCnt="0"/>
      <dgm:spPr/>
    </dgm:pt>
    <dgm:pt modelId="{B39B1CAF-2910-43A0-9978-A20D92A15150}" type="pres">
      <dgm:prSet presAssocID="{D8E8FF2A-BF11-43B5-9C9A-1F8A2542B2C8}" presName="composite" presStyleCnt="0"/>
      <dgm:spPr/>
    </dgm:pt>
    <dgm:pt modelId="{0E27CE8C-02D1-4F14-B0F5-51B0C02E583E}" type="pres">
      <dgm:prSet presAssocID="{D8E8FF2A-BF11-43B5-9C9A-1F8A2542B2C8}" presName="parentText" presStyleLbl="alignNode1" presStyleIdx="3" presStyleCnt="4">
        <dgm:presLayoutVars>
          <dgm:chMax val="1"/>
          <dgm:bulletEnabled val="1"/>
        </dgm:presLayoutVars>
      </dgm:prSet>
      <dgm:spPr/>
      <dgm:t>
        <a:bodyPr/>
        <a:lstStyle/>
        <a:p>
          <a:endParaRPr lang="es-EC"/>
        </a:p>
      </dgm:t>
    </dgm:pt>
    <dgm:pt modelId="{9F36D7E8-498C-4B30-BDD1-2F0AB3263B93}" type="pres">
      <dgm:prSet presAssocID="{D8E8FF2A-BF11-43B5-9C9A-1F8A2542B2C8}" presName="descendantText" presStyleLbl="alignAcc1" presStyleIdx="3" presStyleCnt="4">
        <dgm:presLayoutVars>
          <dgm:bulletEnabled val="1"/>
        </dgm:presLayoutVars>
      </dgm:prSet>
      <dgm:spPr/>
      <dgm:t>
        <a:bodyPr/>
        <a:lstStyle/>
        <a:p>
          <a:endParaRPr lang="es-EC"/>
        </a:p>
      </dgm:t>
    </dgm:pt>
  </dgm:ptLst>
  <dgm:cxnLst>
    <dgm:cxn modelId="{36E8F7E8-DC55-4D09-98CD-0D8220FD240A}" type="presOf" srcId="{D8E8FF2A-BF11-43B5-9C9A-1F8A2542B2C8}" destId="{0E27CE8C-02D1-4F14-B0F5-51B0C02E583E}" srcOrd="0" destOrd="0" presId="urn:microsoft.com/office/officeart/2005/8/layout/chevron2"/>
    <dgm:cxn modelId="{D9D61377-07FF-4D2B-87E9-33AA70A68074}" type="presOf" srcId="{2B34CAB2-FF75-49E3-8BD3-1C85A8E38E61}" destId="{94628999-2359-4D12-BFCB-30D8A98561FD}" srcOrd="0" destOrd="0" presId="urn:microsoft.com/office/officeart/2005/8/layout/chevron2"/>
    <dgm:cxn modelId="{C35A9755-2D6F-4BB1-8EE9-212F18BE1B24}" srcId="{B239183D-D5CC-43C2-838A-8745F822DD84}" destId="{404E9C33-BD25-456A-89B0-D4A0250AB478}" srcOrd="0" destOrd="0" parTransId="{972E9E5B-3AA6-4B62-BA98-4FEA6F0BAB9A}" sibTransId="{2D771AE0-7A99-4563-964C-EDB6144A8354}"/>
    <dgm:cxn modelId="{E6C87330-5A72-4D48-9C47-8CAAF7605617}" srcId="{2B34CAB2-FF75-49E3-8BD3-1C85A8E38E61}" destId="{79512F45-201E-4717-BBF4-51A5B9CF4791}" srcOrd="0" destOrd="0" parTransId="{E7054A25-5DC8-45A0-8965-9EB8D5427CD7}" sibTransId="{0F748191-8E29-424A-A66F-52A8F4790521}"/>
    <dgm:cxn modelId="{E655F000-0040-413D-8FAE-F9AF012D967C}" srcId="{5FA8BBBC-54A5-4F54-9898-A13AEE1E9A4D}" destId="{D8E8FF2A-BF11-43B5-9C9A-1F8A2542B2C8}" srcOrd="3" destOrd="0" parTransId="{EE6F8104-82AD-447B-8232-B9220538F1C1}" sibTransId="{A3BC48E6-D43B-48E7-8BBD-90BF4F336EBD}"/>
    <dgm:cxn modelId="{713EEB35-2F16-460F-8014-EC9FEC548378}" type="presOf" srcId="{5FA8BBBC-54A5-4F54-9898-A13AEE1E9A4D}" destId="{9AF8C7DE-BD10-4B12-9075-293DACDA0518}" srcOrd="0" destOrd="0" presId="urn:microsoft.com/office/officeart/2005/8/layout/chevron2"/>
    <dgm:cxn modelId="{28E1D465-8BC8-40AD-AEA7-02DD3A67DEED}" srcId="{EB5089C6-33F8-489C-860A-1E74C903E75F}" destId="{4A2E53F5-F183-4DDF-9053-A881542D6097}" srcOrd="0" destOrd="0" parTransId="{E4B07FA3-44EF-4CF5-A9C0-80BE3823F43B}" sibTransId="{0634DBF5-1695-4ECA-B583-2C7BC4D417C2}"/>
    <dgm:cxn modelId="{B6DA0A50-7710-43D5-9A45-86179BC86DB6}" type="presOf" srcId="{B239183D-D5CC-43C2-838A-8745F822DD84}" destId="{4C9F440D-E1A8-49DC-A710-480E0CE0F689}" srcOrd="0" destOrd="0" presId="urn:microsoft.com/office/officeart/2005/8/layout/chevron2"/>
    <dgm:cxn modelId="{AF5B1576-43F0-4935-ACB0-728EFE528F2A}" srcId="{5FA8BBBC-54A5-4F54-9898-A13AEE1E9A4D}" destId="{2B34CAB2-FF75-49E3-8BD3-1C85A8E38E61}" srcOrd="1" destOrd="0" parTransId="{108F6D2B-79E2-49DB-8D7C-B725E0BAAA3C}" sibTransId="{EDA0E952-79A6-433C-9EC9-CCE16522E062}"/>
    <dgm:cxn modelId="{B4661048-91C7-43B3-8EF4-83C30A331ABF}" type="presOf" srcId="{4A2E53F5-F183-4DDF-9053-A881542D6097}" destId="{35769852-9CD5-44EA-9431-A7C531416DD8}" srcOrd="0" destOrd="0" presId="urn:microsoft.com/office/officeart/2005/8/layout/chevron2"/>
    <dgm:cxn modelId="{2ADB8793-4018-4234-8554-C750FCED1A12}" type="presOf" srcId="{EB5089C6-33F8-489C-860A-1E74C903E75F}" destId="{CDDE2E36-DDA9-492E-9FDD-EE29F616F5BE}" srcOrd="0" destOrd="0" presId="urn:microsoft.com/office/officeart/2005/8/layout/chevron2"/>
    <dgm:cxn modelId="{E21C634C-D88A-43CC-A51F-79069BFEF278}" srcId="{D8E8FF2A-BF11-43B5-9C9A-1F8A2542B2C8}" destId="{AE5C840C-38E2-4394-9736-86DE087A7232}" srcOrd="0" destOrd="0" parTransId="{4FBCECB0-04EC-4497-94B2-6A69A00F8C58}" sibTransId="{4321F788-4DDB-4F33-8486-218D3776D313}"/>
    <dgm:cxn modelId="{5E634A6D-C15D-4661-8D20-69F08FC1018F}" type="presOf" srcId="{404E9C33-BD25-456A-89B0-D4A0250AB478}" destId="{5319BA72-DF5B-4453-A01C-92018B25F9F4}" srcOrd="0" destOrd="0" presId="urn:microsoft.com/office/officeart/2005/8/layout/chevron2"/>
    <dgm:cxn modelId="{B1E041DB-D497-4A40-891E-D6CB0AA2D2BF}" type="presOf" srcId="{79512F45-201E-4717-BBF4-51A5B9CF4791}" destId="{31B1B9D0-B6B9-4F99-A852-B6007F45BFF8}" srcOrd="0" destOrd="0" presId="urn:microsoft.com/office/officeart/2005/8/layout/chevron2"/>
    <dgm:cxn modelId="{2F30DF98-29FD-45BC-B11F-3BC6F39DA000}" type="presOf" srcId="{AE5C840C-38E2-4394-9736-86DE087A7232}" destId="{9F36D7E8-498C-4B30-BDD1-2F0AB3263B93}" srcOrd="0" destOrd="0" presId="urn:microsoft.com/office/officeart/2005/8/layout/chevron2"/>
    <dgm:cxn modelId="{74A85A01-D8C1-4233-BCD0-13C865D3A9A9}" srcId="{5FA8BBBC-54A5-4F54-9898-A13AEE1E9A4D}" destId="{B239183D-D5CC-43C2-838A-8745F822DD84}" srcOrd="2" destOrd="0" parTransId="{C34AD38A-E703-4429-9B07-64110CC86A6D}" sibTransId="{CF503C97-C164-4DBD-A18F-F43D34B9336D}"/>
    <dgm:cxn modelId="{13BEA9F5-0E3C-4B57-BD35-58953AEC6F11}" srcId="{5FA8BBBC-54A5-4F54-9898-A13AEE1E9A4D}" destId="{EB5089C6-33F8-489C-860A-1E74C903E75F}" srcOrd="0" destOrd="0" parTransId="{9B9381C5-FE37-4FBA-B731-AB5E904091C3}" sibTransId="{1CF413D8-58B9-40F3-A176-94DD63333947}"/>
    <dgm:cxn modelId="{F32755DE-71D4-424A-BD17-A8BE879B2FC4}" type="presParOf" srcId="{9AF8C7DE-BD10-4B12-9075-293DACDA0518}" destId="{09721D4E-6BC2-4919-9F7A-AAFD662A559A}" srcOrd="0" destOrd="0" presId="urn:microsoft.com/office/officeart/2005/8/layout/chevron2"/>
    <dgm:cxn modelId="{BE354ADC-2F92-43F8-884B-0A69145FF2FE}" type="presParOf" srcId="{09721D4E-6BC2-4919-9F7A-AAFD662A559A}" destId="{CDDE2E36-DDA9-492E-9FDD-EE29F616F5BE}" srcOrd="0" destOrd="0" presId="urn:microsoft.com/office/officeart/2005/8/layout/chevron2"/>
    <dgm:cxn modelId="{79AD03C3-3C30-4614-92D2-9153B801DEF5}" type="presParOf" srcId="{09721D4E-6BC2-4919-9F7A-AAFD662A559A}" destId="{35769852-9CD5-44EA-9431-A7C531416DD8}" srcOrd="1" destOrd="0" presId="urn:microsoft.com/office/officeart/2005/8/layout/chevron2"/>
    <dgm:cxn modelId="{EC0C488F-9C2F-4C89-8FA1-C13C16474D8E}" type="presParOf" srcId="{9AF8C7DE-BD10-4B12-9075-293DACDA0518}" destId="{2CC19ED9-0C3B-4628-8982-F97A66223C36}" srcOrd="1" destOrd="0" presId="urn:microsoft.com/office/officeart/2005/8/layout/chevron2"/>
    <dgm:cxn modelId="{AE310312-3F83-4420-9E10-21E76D99B815}" type="presParOf" srcId="{9AF8C7DE-BD10-4B12-9075-293DACDA0518}" destId="{286E219C-11F4-4B58-A645-93984377A265}" srcOrd="2" destOrd="0" presId="urn:microsoft.com/office/officeart/2005/8/layout/chevron2"/>
    <dgm:cxn modelId="{169C452F-4B5F-4564-9661-0A9818650341}" type="presParOf" srcId="{286E219C-11F4-4B58-A645-93984377A265}" destId="{94628999-2359-4D12-BFCB-30D8A98561FD}" srcOrd="0" destOrd="0" presId="urn:microsoft.com/office/officeart/2005/8/layout/chevron2"/>
    <dgm:cxn modelId="{2E66EFC5-96EF-4778-B58F-48C60450C833}" type="presParOf" srcId="{286E219C-11F4-4B58-A645-93984377A265}" destId="{31B1B9D0-B6B9-4F99-A852-B6007F45BFF8}" srcOrd="1" destOrd="0" presId="urn:microsoft.com/office/officeart/2005/8/layout/chevron2"/>
    <dgm:cxn modelId="{F9A8EC83-0433-4BDF-B1D7-1FCB88FCC94D}" type="presParOf" srcId="{9AF8C7DE-BD10-4B12-9075-293DACDA0518}" destId="{AC1D92B4-B830-4F61-B8F5-D37B877C8C55}" srcOrd="3" destOrd="0" presId="urn:microsoft.com/office/officeart/2005/8/layout/chevron2"/>
    <dgm:cxn modelId="{C7F61DAC-AF29-47B8-A676-C3301E86129A}" type="presParOf" srcId="{9AF8C7DE-BD10-4B12-9075-293DACDA0518}" destId="{2177DCF3-E772-4552-A38D-032C11EBC38B}" srcOrd="4" destOrd="0" presId="urn:microsoft.com/office/officeart/2005/8/layout/chevron2"/>
    <dgm:cxn modelId="{C68D7682-EE53-4BD9-B01E-6450BCD178D6}" type="presParOf" srcId="{2177DCF3-E772-4552-A38D-032C11EBC38B}" destId="{4C9F440D-E1A8-49DC-A710-480E0CE0F689}" srcOrd="0" destOrd="0" presId="urn:microsoft.com/office/officeart/2005/8/layout/chevron2"/>
    <dgm:cxn modelId="{C184304C-0353-4C0F-8DA2-79622C1B59C0}" type="presParOf" srcId="{2177DCF3-E772-4552-A38D-032C11EBC38B}" destId="{5319BA72-DF5B-4453-A01C-92018B25F9F4}" srcOrd="1" destOrd="0" presId="urn:microsoft.com/office/officeart/2005/8/layout/chevron2"/>
    <dgm:cxn modelId="{31000489-FDCA-4886-ADB0-D9B2D17E1BF3}" type="presParOf" srcId="{9AF8C7DE-BD10-4B12-9075-293DACDA0518}" destId="{2947F415-334F-4209-B4F3-29624385200B}" srcOrd="5" destOrd="0" presId="urn:microsoft.com/office/officeart/2005/8/layout/chevron2"/>
    <dgm:cxn modelId="{EC2D346A-7553-4821-97D1-463C746676F4}" type="presParOf" srcId="{9AF8C7DE-BD10-4B12-9075-293DACDA0518}" destId="{B39B1CAF-2910-43A0-9978-A20D92A15150}" srcOrd="6" destOrd="0" presId="urn:microsoft.com/office/officeart/2005/8/layout/chevron2"/>
    <dgm:cxn modelId="{B37153BC-E991-430D-A621-32F9676D784B}" type="presParOf" srcId="{B39B1CAF-2910-43A0-9978-A20D92A15150}" destId="{0E27CE8C-02D1-4F14-B0F5-51B0C02E583E}" srcOrd="0" destOrd="0" presId="urn:microsoft.com/office/officeart/2005/8/layout/chevron2"/>
    <dgm:cxn modelId="{6296C446-AF9B-4180-B596-E4447BD30F27}" type="presParOf" srcId="{B39B1CAF-2910-43A0-9978-A20D92A15150}" destId="{9F36D7E8-498C-4B30-BDD1-2F0AB3263B9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E9C9E7-3F05-4EAA-8003-13E3395ED76E}"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EC"/>
        </a:p>
      </dgm:t>
    </dgm:pt>
    <dgm:pt modelId="{1A31EC8A-4486-4C3B-8AB3-E317DCD212A7}">
      <dgm:prSet phldrT="[Text]"/>
      <dgm:spPr/>
      <dgm:t>
        <a:bodyPr/>
        <a:lstStyle/>
        <a:p>
          <a:r>
            <a:rPr lang="es-EC" dirty="0" smtClean="0"/>
            <a:t># actividades auxiliares</a:t>
          </a:r>
          <a:endParaRPr lang="es-EC" dirty="0"/>
        </a:p>
      </dgm:t>
    </dgm:pt>
    <dgm:pt modelId="{420A5F50-B419-4076-A5E4-C27BC0FCCF04}" type="parTrans" cxnId="{BBC8C017-E2E4-4E38-B027-55EA29F93FCD}">
      <dgm:prSet/>
      <dgm:spPr/>
      <dgm:t>
        <a:bodyPr/>
        <a:lstStyle/>
        <a:p>
          <a:endParaRPr lang="es-EC"/>
        </a:p>
      </dgm:t>
    </dgm:pt>
    <dgm:pt modelId="{44C79749-FFB9-495A-B02E-A81CDE80BB26}" type="sibTrans" cxnId="{BBC8C017-E2E4-4E38-B027-55EA29F93FCD}">
      <dgm:prSet/>
      <dgm:spPr/>
      <dgm:t>
        <a:bodyPr/>
        <a:lstStyle/>
        <a:p>
          <a:endParaRPr lang="es-EC"/>
        </a:p>
      </dgm:t>
    </dgm:pt>
    <dgm:pt modelId="{E4F453E5-1C0C-465C-9A48-E290AB8183B2}">
      <dgm:prSet phldrT="[Text]" phldr="1"/>
      <dgm:spPr/>
      <dgm:t>
        <a:bodyPr/>
        <a:lstStyle/>
        <a:p>
          <a:endParaRPr lang="es-EC" dirty="0"/>
        </a:p>
      </dgm:t>
    </dgm:pt>
    <dgm:pt modelId="{CD5586D0-2BBC-4964-80DB-3E5AC7DBCAFD}" type="parTrans" cxnId="{328917F7-365F-4B48-854D-DA82FDA3EFF3}">
      <dgm:prSet/>
      <dgm:spPr/>
      <dgm:t>
        <a:bodyPr/>
        <a:lstStyle/>
        <a:p>
          <a:endParaRPr lang="es-EC"/>
        </a:p>
      </dgm:t>
    </dgm:pt>
    <dgm:pt modelId="{31917D00-7E2D-40EE-909E-0C7CB566D900}" type="sibTrans" cxnId="{328917F7-365F-4B48-854D-DA82FDA3EFF3}">
      <dgm:prSet/>
      <dgm:spPr/>
      <dgm:t>
        <a:bodyPr/>
        <a:lstStyle/>
        <a:p>
          <a:endParaRPr lang="es-EC"/>
        </a:p>
      </dgm:t>
    </dgm:pt>
    <dgm:pt modelId="{5B4AF2EB-7AEA-47E4-88A1-66AFA95071BA}">
      <dgm:prSet phldrT="[Text]"/>
      <dgm:spPr/>
      <dgm:t>
        <a:bodyPr/>
        <a:lstStyle/>
        <a:p>
          <a:r>
            <a:rPr lang="es-EC" dirty="0" smtClean="0"/>
            <a:t># empleados</a:t>
          </a:r>
          <a:endParaRPr lang="es-EC" dirty="0"/>
        </a:p>
      </dgm:t>
    </dgm:pt>
    <dgm:pt modelId="{BC8D9481-49C2-457C-8B32-5F7FB51B62CF}" type="parTrans" cxnId="{68AC2073-B828-4B4B-9BD9-8015B6117B71}">
      <dgm:prSet/>
      <dgm:spPr/>
      <dgm:t>
        <a:bodyPr/>
        <a:lstStyle/>
        <a:p>
          <a:endParaRPr lang="es-EC"/>
        </a:p>
      </dgm:t>
    </dgm:pt>
    <dgm:pt modelId="{1E43FDA9-625E-47F3-8D69-7E7CDA985A7A}" type="sibTrans" cxnId="{68AC2073-B828-4B4B-9BD9-8015B6117B71}">
      <dgm:prSet/>
      <dgm:spPr/>
      <dgm:t>
        <a:bodyPr/>
        <a:lstStyle/>
        <a:p>
          <a:endParaRPr lang="es-EC"/>
        </a:p>
      </dgm:t>
    </dgm:pt>
    <dgm:pt modelId="{9EAD7763-86B9-4212-87B5-6AC011E6621B}">
      <dgm:prSet phldrT="[Text]" phldr="1"/>
      <dgm:spPr/>
      <dgm:t>
        <a:bodyPr/>
        <a:lstStyle/>
        <a:p>
          <a:endParaRPr lang="es-EC"/>
        </a:p>
      </dgm:t>
    </dgm:pt>
    <dgm:pt modelId="{39DFACE7-F28F-466D-A241-44E3916ABFBD}" type="parTrans" cxnId="{528E12B3-888F-4D0E-972F-6DE96745C711}">
      <dgm:prSet/>
      <dgm:spPr/>
      <dgm:t>
        <a:bodyPr/>
        <a:lstStyle/>
        <a:p>
          <a:endParaRPr lang="es-EC"/>
        </a:p>
      </dgm:t>
    </dgm:pt>
    <dgm:pt modelId="{95B52741-107F-403A-9CE2-26ED90823410}" type="sibTrans" cxnId="{528E12B3-888F-4D0E-972F-6DE96745C711}">
      <dgm:prSet/>
      <dgm:spPr/>
      <dgm:t>
        <a:bodyPr/>
        <a:lstStyle/>
        <a:p>
          <a:endParaRPr lang="es-EC"/>
        </a:p>
      </dgm:t>
    </dgm:pt>
    <dgm:pt modelId="{7EFD4D54-73F0-49F0-9D80-ED575436FF8E}">
      <dgm:prSet phldrT="[Text]"/>
      <dgm:spPr/>
      <dgm:t>
        <a:bodyPr/>
        <a:lstStyle/>
        <a:p>
          <a:r>
            <a:rPr lang="es-EC" dirty="0" smtClean="0"/>
            <a:t># horas</a:t>
          </a:r>
          <a:endParaRPr lang="es-EC" dirty="0"/>
        </a:p>
      </dgm:t>
    </dgm:pt>
    <dgm:pt modelId="{E48E3B55-C9E1-40F2-B240-B38E87B66A54}" type="parTrans" cxnId="{4E0431EA-BA82-4704-AD86-FC822BACB3B1}">
      <dgm:prSet/>
      <dgm:spPr/>
      <dgm:t>
        <a:bodyPr/>
        <a:lstStyle/>
        <a:p>
          <a:endParaRPr lang="es-EC"/>
        </a:p>
      </dgm:t>
    </dgm:pt>
    <dgm:pt modelId="{07A1E03C-0480-4565-AB0C-98F96B716DEE}" type="sibTrans" cxnId="{4E0431EA-BA82-4704-AD86-FC822BACB3B1}">
      <dgm:prSet/>
      <dgm:spPr/>
      <dgm:t>
        <a:bodyPr/>
        <a:lstStyle/>
        <a:p>
          <a:endParaRPr lang="es-EC"/>
        </a:p>
      </dgm:t>
    </dgm:pt>
    <dgm:pt modelId="{DB4D0956-FB0D-40B2-9AE9-CE7682AED918}">
      <dgm:prSet phldrT="[Text]"/>
      <dgm:spPr/>
      <dgm:t>
        <a:bodyPr/>
        <a:lstStyle/>
        <a:p>
          <a:r>
            <a:rPr lang="es-EC" dirty="0" smtClean="0"/>
            <a:t># actividades principales</a:t>
          </a:r>
          <a:endParaRPr lang="es-EC" dirty="0"/>
        </a:p>
      </dgm:t>
    </dgm:pt>
    <dgm:pt modelId="{89C6B129-A088-4722-BCF2-9F5CD2CA51D4}" type="parTrans" cxnId="{C8EE2370-4380-414F-9738-5E5BC2C48498}">
      <dgm:prSet/>
      <dgm:spPr/>
      <dgm:t>
        <a:bodyPr/>
        <a:lstStyle/>
        <a:p>
          <a:endParaRPr lang="es-EC"/>
        </a:p>
      </dgm:t>
    </dgm:pt>
    <dgm:pt modelId="{376A12C7-F32B-478A-A71A-C32916E7A3D6}" type="sibTrans" cxnId="{C8EE2370-4380-414F-9738-5E5BC2C48498}">
      <dgm:prSet/>
      <dgm:spPr/>
      <dgm:t>
        <a:bodyPr/>
        <a:lstStyle/>
        <a:p>
          <a:endParaRPr lang="es-EC"/>
        </a:p>
      </dgm:t>
    </dgm:pt>
    <dgm:pt modelId="{FEB77D3C-ACDB-4DFC-86EF-153A35C9DFB2}">
      <dgm:prSet phldrT="[Text]"/>
      <dgm:spPr/>
      <dgm:t>
        <a:bodyPr/>
        <a:lstStyle/>
        <a:p>
          <a:endParaRPr lang="es-EC" dirty="0"/>
        </a:p>
      </dgm:t>
    </dgm:pt>
    <dgm:pt modelId="{175E697A-B8CC-4937-88C9-539904E8B0CF}" type="parTrans" cxnId="{77656FA2-B5C3-423F-B172-9F5F865DECA1}">
      <dgm:prSet/>
      <dgm:spPr/>
      <dgm:t>
        <a:bodyPr/>
        <a:lstStyle/>
        <a:p>
          <a:endParaRPr lang="es-EC"/>
        </a:p>
      </dgm:t>
    </dgm:pt>
    <dgm:pt modelId="{65D4A2E8-B1EF-468B-86C0-59905558B1ED}" type="sibTrans" cxnId="{77656FA2-B5C3-423F-B172-9F5F865DECA1}">
      <dgm:prSet/>
      <dgm:spPr/>
      <dgm:t>
        <a:bodyPr/>
        <a:lstStyle/>
        <a:p>
          <a:endParaRPr lang="es-EC"/>
        </a:p>
      </dgm:t>
    </dgm:pt>
    <dgm:pt modelId="{BF5E8C61-06C8-4414-A636-A6B61144D852}">
      <dgm:prSet phldrT="[Text]"/>
      <dgm:spPr/>
      <dgm:t>
        <a:bodyPr/>
        <a:lstStyle/>
        <a:p>
          <a:endParaRPr lang="es-EC" dirty="0"/>
        </a:p>
      </dgm:t>
    </dgm:pt>
    <dgm:pt modelId="{EC84761F-B39E-48B0-BACF-24DDCA23D99E}" type="parTrans" cxnId="{E211CA1A-6AAF-4CFF-8AA3-997B228C5074}">
      <dgm:prSet/>
      <dgm:spPr/>
      <dgm:t>
        <a:bodyPr/>
        <a:lstStyle/>
        <a:p>
          <a:endParaRPr lang="es-EC"/>
        </a:p>
      </dgm:t>
    </dgm:pt>
    <dgm:pt modelId="{23E5156B-0A86-4233-8235-81D8F7688BEE}" type="sibTrans" cxnId="{E211CA1A-6AAF-4CFF-8AA3-997B228C5074}">
      <dgm:prSet/>
      <dgm:spPr/>
      <dgm:t>
        <a:bodyPr/>
        <a:lstStyle/>
        <a:p>
          <a:endParaRPr lang="es-EC"/>
        </a:p>
      </dgm:t>
    </dgm:pt>
    <dgm:pt modelId="{48A39B64-E86A-4413-8D61-F8F2531C9A56}" type="pres">
      <dgm:prSet presAssocID="{6AE9C9E7-3F05-4EAA-8003-13E3395ED76E}" presName="Name0" presStyleCnt="0">
        <dgm:presLayoutVars>
          <dgm:chMax/>
          <dgm:chPref/>
          <dgm:dir/>
          <dgm:animLvl val="lvl"/>
        </dgm:presLayoutVars>
      </dgm:prSet>
      <dgm:spPr/>
      <dgm:t>
        <a:bodyPr/>
        <a:lstStyle/>
        <a:p>
          <a:endParaRPr lang="es-EC"/>
        </a:p>
      </dgm:t>
    </dgm:pt>
    <dgm:pt modelId="{55A6B752-5A0F-4F5D-A26F-078A45BA07D4}" type="pres">
      <dgm:prSet presAssocID="{1A31EC8A-4486-4C3B-8AB3-E317DCD212A7}" presName="composite" presStyleCnt="0"/>
      <dgm:spPr/>
    </dgm:pt>
    <dgm:pt modelId="{1858F83E-6227-4075-B969-54343B3227E3}" type="pres">
      <dgm:prSet presAssocID="{1A31EC8A-4486-4C3B-8AB3-E317DCD212A7}" presName="Parent1" presStyleLbl="node1" presStyleIdx="0" presStyleCnt="8">
        <dgm:presLayoutVars>
          <dgm:chMax val="1"/>
          <dgm:chPref val="1"/>
          <dgm:bulletEnabled val="1"/>
        </dgm:presLayoutVars>
      </dgm:prSet>
      <dgm:spPr/>
      <dgm:t>
        <a:bodyPr/>
        <a:lstStyle/>
        <a:p>
          <a:endParaRPr lang="es-EC"/>
        </a:p>
      </dgm:t>
    </dgm:pt>
    <dgm:pt modelId="{572D22F4-4440-45FD-A6E5-A8FBF5ADF118}" type="pres">
      <dgm:prSet presAssocID="{1A31EC8A-4486-4C3B-8AB3-E317DCD212A7}" presName="Childtext1" presStyleLbl="revTx" presStyleIdx="0" presStyleCnt="4">
        <dgm:presLayoutVars>
          <dgm:chMax val="0"/>
          <dgm:chPref val="0"/>
          <dgm:bulletEnabled val="1"/>
        </dgm:presLayoutVars>
      </dgm:prSet>
      <dgm:spPr/>
      <dgm:t>
        <a:bodyPr/>
        <a:lstStyle/>
        <a:p>
          <a:endParaRPr lang="es-EC"/>
        </a:p>
      </dgm:t>
    </dgm:pt>
    <dgm:pt modelId="{4EE829EB-4A45-4D0B-AB40-99C00A2309B7}" type="pres">
      <dgm:prSet presAssocID="{1A31EC8A-4486-4C3B-8AB3-E317DCD212A7}" presName="BalanceSpacing" presStyleCnt="0"/>
      <dgm:spPr/>
    </dgm:pt>
    <dgm:pt modelId="{0ABBFCC0-6603-47F1-8B1B-8EA61B92F332}" type="pres">
      <dgm:prSet presAssocID="{1A31EC8A-4486-4C3B-8AB3-E317DCD212A7}" presName="BalanceSpacing1" presStyleCnt="0"/>
      <dgm:spPr/>
    </dgm:pt>
    <dgm:pt modelId="{019F0F12-4979-49A6-ADAB-39DF8230C3C5}" type="pres">
      <dgm:prSet presAssocID="{44C79749-FFB9-495A-B02E-A81CDE80BB26}" presName="Accent1Text" presStyleLbl="node1" presStyleIdx="1" presStyleCnt="8"/>
      <dgm:spPr/>
      <dgm:t>
        <a:bodyPr/>
        <a:lstStyle/>
        <a:p>
          <a:endParaRPr lang="es-EC"/>
        </a:p>
      </dgm:t>
    </dgm:pt>
    <dgm:pt modelId="{029972BC-95A1-4EBA-861F-5DB3CDC09DFA}" type="pres">
      <dgm:prSet presAssocID="{44C79749-FFB9-495A-B02E-A81CDE80BB26}" presName="spaceBetweenRectangles" presStyleCnt="0"/>
      <dgm:spPr/>
    </dgm:pt>
    <dgm:pt modelId="{3640FFBC-C039-4EE2-88E2-3683C8C95909}" type="pres">
      <dgm:prSet presAssocID="{5B4AF2EB-7AEA-47E4-88A1-66AFA95071BA}" presName="composite" presStyleCnt="0"/>
      <dgm:spPr/>
    </dgm:pt>
    <dgm:pt modelId="{14923885-A760-446B-BCA8-71463D1A1BD6}" type="pres">
      <dgm:prSet presAssocID="{5B4AF2EB-7AEA-47E4-88A1-66AFA95071BA}" presName="Parent1" presStyleLbl="node1" presStyleIdx="2" presStyleCnt="8">
        <dgm:presLayoutVars>
          <dgm:chMax val="1"/>
          <dgm:chPref val="1"/>
          <dgm:bulletEnabled val="1"/>
        </dgm:presLayoutVars>
      </dgm:prSet>
      <dgm:spPr/>
      <dgm:t>
        <a:bodyPr/>
        <a:lstStyle/>
        <a:p>
          <a:endParaRPr lang="es-EC"/>
        </a:p>
      </dgm:t>
    </dgm:pt>
    <dgm:pt modelId="{C832E5F5-7E7B-42B8-A75E-58B9446CD6C0}" type="pres">
      <dgm:prSet presAssocID="{5B4AF2EB-7AEA-47E4-88A1-66AFA95071BA}" presName="Childtext1" presStyleLbl="revTx" presStyleIdx="1" presStyleCnt="4">
        <dgm:presLayoutVars>
          <dgm:chMax val="0"/>
          <dgm:chPref val="0"/>
          <dgm:bulletEnabled val="1"/>
        </dgm:presLayoutVars>
      </dgm:prSet>
      <dgm:spPr/>
      <dgm:t>
        <a:bodyPr/>
        <a:lstStyle/>
        <a:p>
          <a:endParaRPr lang="es-EC"/>
        </a:p>
      </dgm:t>
    </dgm:pt>
    <dgm:pt modelId="{0B30178C-9D20-4298-90FA-117E34BFC4CC}" type="pres">
      <dgm:prSet presAssocID="{5B4AF2EB-7AEA-47E4-88A1-66AFA95071BA}" presName="BalanceSpacing" presStyleCnt="0"/>
      <dgm:spPr/>
    </dgm:pt>
    <dgm:pt modelId="{849E1E3C-CE07-4AB7-B79F-6CD301D5DE23}" type="pres">
      <dgm:prSet presAssocID="{5B4AF2EB-7AEA-47E4-88A1-66AFA95071BA}" presName="BalanceSpacing1" presStyleCnt="0"/>
      <dgm:spPr/>
    </dgm:pt>
    <dgm:pt modelId="{8625C83B-6E28-4B89-9A04-28A5F2172CEC}" type="pres">
      <dgm:prSet presAssocID="{1E43FDA9-625E-47F3-8D69-7E7CDA985A7A}" presName="Accent1Text" presStyleLbl="node1" presStyleIdx="3" presStyleCnt="8"/>
      <dgm:spPr/>
      <dgm:t>
        <a:bodyPr/>
        <a:lstStyle/>
        <a:p>
          <a:endParaRPr lang="es-EC"/>
        </a:p>
      </dgm:t>
    </dgm:pt>
    <dgm:pt modelId="{BEADB420-CFFA-403F-BCD6-042EC80A2726}" type="pres">
      <dgm:prSet presAssocID="{1E43FDA9-625E-47F3-8D69-7E7CDA985A7A}" presName="spaceBetweenRectangles" presStyleCnt="0"/>
      <dgm:spPr/>
    </dgm:pt>
    <dgm:pt modelId="{49D27D85-622A-4EE6-A50A-B2F160B1B586}" type="pres">
      <dgm:prSet presAssocID="{7EFD4D54-73F0-49F0-9D80-ED575436FF8E}" presName="composite" presStyleCnt="0"/>
      <dgm:spPr/>
    </dgm:pt>
    <dgm:pt modelId="{BA8750F0-A5C6-4564-B5F7-F488384E7929}" type="pres">
      <dgm:prSet presAssocID="{7EFD4D54-73F0-49F0-9D80-ED575436FF8E}" presName="Parent1" presStyleLbl="node1" presStyleIdx="4" presStyleCnt="8">
        <dgm:presLayoutVars>
          <dgm:chMax val="1"/>
          <dgm:chPref val="1"/>
          <dgm:bulletEnabled val="1"/>
        </dgm:presLayoutVars>
      </dgm:prSet>
      <dgm:spPr/>
      <dgm:t>
        <a:bodyPr/>
        <a:lstStyle/>
        <a:p>
          <a:endParaRPr lang="es-EC"/>
        </a:p>
      </dgm:t>
    </dgm:pt>
    <dgm:pt modelId="{20FD88EF-9EF7-4A30-905E-4D32A707CA34}" type="pres">
      <dgm:prSet presAssocID="{7EFD4D54-73F0-49F0-9D80-ED575436FF8E}" presName="Childtext1" presStyleLbl="revTx" presStyleIdx="2" presStyleCnt="4">
        <dgm:presLayoutVars>
          <dgm:chMax val="0"/>
          <dgm:chPref val="0"/>
          <dgm:bulletEnabled val="1"/>
        </dgm:presLayoutVars>
      </dgm:prSet>
      <dgm:spPr/>
      <dgm:t>
        <a:bodyPr/>
        <a:lstStyle/>
        <a:p>
          <a:endParaRPr lang="es-EC"/>
        </a:p>
      </dgm:t>
    </dgm:pt>
    <dgm:pt modelId="{19952EA2-C24E-477B-B6C2-46B7DD747A87}" type="pres">
      <dgm:prSet presAssocID="{7EFD4D54-73F0-49F0-9D80-ED575436FF8E}" presName="BalanceSpacing" presStyleCnt="0"/>
      <dgm:spPr/>
    </dgm:pt>
    <dgm:pt modelId="{92520D31-CAB8-4E18-8152-796B3F0E53A7}" type="pres">
      <dgm:prSet presAssocID="{7EFD4D54-73F0-49F0-9D80-ED575436FF8E}" presName="BalanceSpacing1" presStyleCnt="0"/>
      <dgm:spPr/>
    </dgm:pt>
    <dgm:pt modelId="{33415FA3-430D-4DD4-B94C-ADFA8F749D87}" type="pres">
      <dgm:prSet presAssocID="{07A1E03C-0480-4565-AB0C-98F96B716DEE}" presName="Accent1Text" presStyleLbl="node1" presStyleIdx="5" presStyleCnt="8"/>
      <dgm:spPr/>
      <dgm:t>
        <a:bodyPr/>
        <a:lstStyle/>
        <a:p>
          <a:endParaRPr lang="es-EC"/>
        </a:p>
      </dgm:t>
    </dgm:pt>
    <dgm:pt modelId="{59831951-E0CC-4B06-9AE8-752DF975C94D}" type="pres">
      <dgm:prSet presAssocID="{07A1E03C-0480-4565-AB0C-98F96B716DEE}" presName="spaceBetweenRectangles" presStyleCnt="0"/>
      <dgm:spPr/>
    </dgm:pt>
    <dgm:pt modelId="{F70AE90C-79E7-4813-80A5-B07A94698394}" type="pres">
      <dgm:prSet presAssocID="{DB4D0956-FB0D-40B2-9AE9-CE7682AED918}" presName="composite" presStyleCnt="0"/>
      <dgm:spPr/>
    </dgm:pt>
    <dgm:pt modelId="{6D87320E-0E40-4B7F-9A48-431AE379B2E3}" type="pres">
      <dgm:prSet presAssocID="{DB4D0956-FB0D-40B2-9AE9-CE7682AED918}" presName="Parent1" presStyleLbl="node1" presStyleIdx="6" presStyleCnt="8">
        <dgm:presLayoutVars>
          <dgm:chMax val="1"/>
          <dgm:chPref val="1"/>
          <dgm:bulletEnabled val="1"/>
        </dgm:presLayoutVars>
      </dgm:prSet>
      <dgm:spPr/>
      <dgm:t>
        <a:bodyPr/>
        <a:lstStyle/>
        <a:p>
          <a:endParaRPr lang="es-EC"/>
        </a:p>
      </dgm:t>
    </dgm:pt>
    <dgm:pt modelId="{287345A0-7B94-4BEA-86DA-54662EB81E6A}" type="pres">
      <dgm:prSet presAssocID="{DB4D0956-FB0D-40B2-9AE9-CE7682AED918}" presName="Childtext1" presStyleLbl="revTx" presStyleIdx="3" presStyleCnt="4">
        <dgm:presLayoutVars>
          <dgm:chMax val="0"/>
          <dgm:chPref val="0"/>
          <dgm:bulletEnabled val="1"/>
        </dgm:presLayoutVars>
      </dgm:prSet>
      <dgm:spPr/>
      <dgm:t>
        <a:bodyPr/>
        <a:lstStyle/>
        <a:p>
          <a:endParaRPr lang="es-EC"/>
        </a:p>
      </dgm:t>
    </dgm:pt>
    <dgm:pt modelId="{2A641924-FB34-45AB-87E7-69A8D7AE2BF3}" type="pres">
      <dgm:prSet presAssocID="{DB4D0956-FB0D-40B2-9AE9-CE7682AED918}" presName="BalanceSpacing" presStyleCnt="0"/>
      <dgm:spPr/>
    </dgm:pt>
    <dgm:pt modelId="{AE139143-6E0C-4363-9BA3-3E3263DF50AA}" type="pres">
      <dgm:prSet presAssocID="{DB4D0956-FB0D-40B2-9AE9-CE7682AED918}" presName="BalanceSpacing1" presStyleCnt="0"/>
      <dgm:spPr/>
    </dgm:pt>
    <dgm:pt modelId="{8FDC50F4-CB5E-4F85-8322-88C1FACBFFDC}" type="pres">
      <dgm:prSet presAssocID="{376A12C7-F32B-478A-A71A-C32916E7A3D6}" presName="Accent1Text" presStyleLbl="node1" presStyleIdx="7" presStyleCnt="8"/>
      <dgm:spPr/>
      <dgm:t>
        <a:bodyPr/>
        <a:lstStyle/>
        <a:p>
          <a:endParaRPr lang="es-EC"/>
        </a:p>
      </dgm:t>
    </dgm:pt>
  </dgm:ptLst>
  <dgm:cxnLst>
    <dgm:cxn modelId="{6CF13E4A-BE5A-479C-954B-7C4D221AC461}" type="presOf" srcId="{7EFD4D54-73F0-49F0-9D80-ED575436FF8E}" destId="{BA8750F0-A5C6-4564-B5F7-F488384E7929}" srcOrd="0" destOrd="0" presId="urn:microsoft.com/office/officeart/2008/layout/AlternatingHexagons"/>
    <dgm:cxn modelId="{328917F7-365F-4B48-854D-DA82FDA3EFF3}" srcId="{1A31EC8A-4486-4C3B-8AB3-E317DCD212A7}" destId="{E4F453E5-1C0C-465C-9A48-E290AB8183B2}" srcOrd="0" destOrd="0" parTransId="{CD5586D0-2BBC-4964-80DB-3E5AC7DBCAFD}" sibTransId="{31917D00-7E2D-40EE-909E-0C7CB566D900}"/>
    <dgm:cxn modelId="{E211CA1A-6AAF-4CFF-8AA3-997B228C5074}" srcId="{DB4D0956-FB0D-40B2-9AE9-CE7682AED918}" destId="{BF5E8C61-06C8-4414-A636-A6B61144D852}" srcOrd="0" destOrd="0" parTransId="{EC84761F-B39E-48B0-BACF-24DDCA23D99E}" sibTransId="{23E5156B-0A86-4233-8235-81D8F7688BEE}"/>
    <dgm:cxn modelId="{1B457175-58B6-4483-A32D-7445D74EDF10}" type="presOf" srcId="{6AE9C9E7-3F05-4EAA-8003-13E3395ED76E}" destId="{48A39B64-E86A-4413-8D61-F8F2531C9A56}" srcOrd="0" destOrd="0" presId="urn:microsoft.com/office/officeart/2008/layout/AlternatingHexagons"/>
    <dgm:cxn modelId="{DB23427F-C12F-4687-845C-84A3310342E9}" type="presOf" srcId="{DB4D0956-FB0D-40B2-9AE9-CE7682AED918}" destId="{6D87320E-0E40-4B7F-9A48-431AE379B2E3}" srcOrd="0" destOrd="0" presId="urn:microsoft.com/office/officeart/2008/layout/AlternatingHexagons"/>
    <dgm:cxn modelId="{C8EE2370-4380-414F-9738-5E5BC2C48498}" srcId="{6AE9C9E7-3F05-4EAA-8003-13E3395ED76E}" destId="{DB4D0956-FB0D-40B2-9AE9-CE7682AED918}" srcOrd="3" destOrd="0" parTransId="{89C6B129-A088-4722-BCF2-9F5CD2CA51D4}" sibTransId="{376A12C7-F32B-478A-A71A-C32916E7A3D6}"/>
    <dgm:cxn modelId="{68AC2073-B828-4B4B-9BD9-8015B6117B71}" srcId="{6AE9C9E7-3F05-4EAA-8003-13E3395ED76E}" destId="{5B4AF2EB-7AEA-47E4-88A1-66AFA95071BA}" srcOrd="1" destOrd="0" parTransId="{BC8D9481-49C2-457C-8B32-5F7FB51B62CF}" sibTransId="{1E43FDA9-625E-47F3-8D69-7E7CDA985A7A}"/>
    <dgm:cxn modelId="{6FEE3755-5F00-4992-BFD1-823348C91BFE}" type="presOf" srcId="{1A31EC8A-4486-4C3B-8AB3-E317DCD212A7}" destId="{1858F83E-6227-4075-B969-54343B3227E3}" srcOrd="0" destOrd="0" presId="urn:microsoft.com/office/officeart/2008/layout/AlternatingHexagons"/>
    <dgm:cxn modelId="{3EC44101-8362-4EF9-B056-3B12F8BD5B07}" type="presOf" srcId="{BF5E8C61-06C8-4414-A636-A6B61144D852}" destId="{287345A0-7B94-4BEA-86DA-54662EB81E6A}" srcOrd="0" destOrd="0" presId="urn:microsoft.com/office/officeart/2008/layout/AlternatingHexagons"/>
    <dgm:cxn modelId="{595D2679-C803-4BE0-951F-77F639A97AD6}" type="presOf" srcId="{FEB77D3C-ACDB-4DFC-86EF-153A35C9DFB2}" destId="{20FD88EF-9EF7-4A30-905E-4D32A707CA34}" srcOrd="0" destOrd="0" presId="urn:microsoft.com/office/officeart/2008/layout/AlternatingHexagons"/>
    <dgm:cxn modelId="{12059BFD-E06A-4A0E-BBB1-D6EE1FD62E3F}" type="presOf" srcId="{07A1E03C-0480-4565-AB0C-98F96B716DEE}" destId="{33415FA3-430D-4DD4-B94C-ADFA8F749D87}" srcOrd="0" destOrd="0" presId="urn:microsoft.com/office/officeart/2008/layout/AlternatingHexagons"/>
    <dgm:cxn modelId="{528E12B3-888F-4D0E-972F-6DE96745C711}" srcId="{5B4AF2EB-7AEA-47E4-88A1-66AFA95071BA}" destId="{9EAD7763-86B9-4212-87B5-6AC011E6621B}" srcOrd="0" destOrd="0" parTransId="{39DFACE7-F28F-466D-A241-44E3916ABFBD}" sibTransId="{95B52741-107F-403A-9CE2-26ED90823410}"/>
    <dgm:cxn modelId="{78B5BDA1-AB1A-4C8B-BA88-0394F162843A}" type="presOf" srcId="{44C79749-FFB9-495A-B02E-A81CDE80BB26}" destId="{019F0F12-4979-49A6-ADAB-39DF8230C3C5}" srcOrd="0" destOrd="0" presId="urn:microsoft.com/office/officeart/2008/layout/AlternatingHexagons"/>
    <dgm:cxn modelId="{CB2A38D2-B8AE-427E-9FDE-07163575FCF5}" type="presOf" srcId="{1E43FDA9-625E-47F3-8D69-7E7CDA985A7A}" destId="{8625C83B-6E28-4B89-9A04-28A5F2172CEC}" srcOrd="0" destOrd="0" presId="urn:microsoft.com/office/officeart/2008/layout/AlternatingHexagons"/>
    <dgm:cxn modelId="{E5A6E2B6-36CE-45EE-B31B-95BC4A298B0D}" type="presOf" srcId="{376A12C7-F32B-478A-A71A-C32916E7A3D6}" destId="{8FDC50F4-CB5E-4F85-8322-88C1FACBFFDC}" srcOrd="0" destOrd="0" presId="urn:microsoft.com/office/officeart/2008/layout/AlternatingHexagons"/>
    <dgm:cxn modelId="{D967DBEA-6C50-4ABC-AA3E-CC7A2EDF5A8F}" type="presOf" srcId="{9EAD7763-86B9-4212-87B5-6AC011E6621B}" destId="{C832E5F5-7E7B-42B8-A75E-58B9446CD6C0}" srcOrd="0" destOrd="0" presId="urn:microsoft.com/office/officeart/2008/layout/AlternatingHexagons"/>
    <dgm:cxn modelId="{F8ECEAAC-393A-4B46-88D4-06D4C425DE12}" type="presOf" srcId="{5B4AF2EB-7AEA-47E4-88A1-66AFA95071BA}" destId="{14923885-A760-446B-BCA8-71463D1A1BD6}" srcOrd="0" destOrd="0" presId="urn:microsoft.com/office/officeart/2008/layout/AlternatingHexagons"/>
    <dgm:cxn modelId="{BBC8C017-E2E4-4E38-B027-55EA29F93FCD}" srcId="{6AE9C9E7-3F05-4EAA-8003-13E3395ED76E}" destId="{1A31EC8A-4486-4C3B-8AB3-E317DCD212A7}" srcOrd="0" destOrd="0" parTransId="{420A5F50-B419-4076-A5E4-C27BC0FCCF04}" sibTransId="{44C79749-FFB9-495A-B02E-A81CDE80BB26}"/>
    <dgm:cxn modelId="{4E0431EA-BA82-4704-AD86-FC822BACB3B1}" srcId="{6AE9C9E7-3F05-4EAA-8003-13E3395ED76E}" destId="{7EFD4D54-73F0-49F0-9D80-ED575436FF8E}" srcOrd="2" destOrd="0" parTransId="{E48E3B55-C9E1-40F2-B240-B38E87B66A54}" sibTransId="{07A1E03C-0480-4565-AB0C-98F96B716DEE}"/>
    <dgm:cxn modelId="{ABAB8CA2-70D0-441D-B23A-B0D43303328D}" type="presOf" srcId="{E4F453E5-1C0C-465C-9A48-E290AB8183B2}" destId="{572D22F4-4440-45FD-A6E5-A8FBF5ADF118}" srcOrd="0" destOrd="0" presId="urn:microsoft.com/office/officeart/2008/layout/AlternatingHexagons"/>
    <dgm:cxn modelId="{77656FA2-B5C3-423F-B172-9F5F865DECA1}" srcId="{7EFD4D54-73F0-49F0-9D80-ED575436FF8E}" destId="{FEB77D3C-ACDB-4DFC-86EF-153A35C9DFB2}" srcOrd="0" destOrd="0" parTransId="{175E697A-B8CC-4937-88C9-539904E8B0CF}" sibTransId="{65D4A2E8-B1EF-468B-86C0-59905558B1ED}"/>
    <dgm:cxn modelId="{14B656AE-BD12-42AB-BAD0-057FD9BB29D9}" type="presParOf" srcId="{48A39B64-E86A-4413-8D61-F8F2531C9A56}" destId="{55A6B752-5A0F-4F5D-A26F-078A45BA07D4}" srcOrd="0" destOrd="0" presId="urn:microsoft.com/office/officeart/2008/layout/AlternatingHexagons"/>
    <dgm:cxn modelId="{DF76AB8B-47EC-44F3-97E0-05510EA00D09}" type="presParOf" srcId="{55A6B752-5A0F-4F5D-A26F-078A45BA07D4}" destId="{1858F83E-6227-4075-B969-54343B3227E3}" srcOrd="0" destOrd="0" presId="urn:microsoft.com/office/officeart/2008/layout/AlternatingHexagons"/>
    <dgm:cxn modelId="{D8BBACD0-B6F2-45EA-A84F-341D03310556}" type="presParOf" srcId="{55A6B752-5A0F-4F5D-A26F-078A45BA07D4}" destId="{572D22F4-4440-45FD-A6E5-A8FBF5ADF118}" srcOrd="1" destOrd="0" presId="urn:microsoft.com/office/officeart/2008/layout/AlternatingHexagons"/>
    <dgm:cxn modelId="{8591B0C8-1A46-4811-B0A9-A86B67A64877}" type="presParOf" srcId="{55A6B752-5A0F-4F5D-A26F-078A45BA07D4}" destId="{4EE829EB-4A45-4D0B-AB40-99C00A2309B7}" srcOrd="2" destOrd="0" presId="urn:microsoft.com/office/officeart/2008/layout/AlternatingHexagons"/>
    <dgm:cxn modelId="{5146F2C5-936D-4A2B-995F-4077762C2F05}" type="presParOf" srcId="{55A6B752-5A0F-4F5D-A26F-078A45BA07D4}" destId="{0ABBFCC0-6603-47F1-8B1B-8EA61B92F332}" srcOrd="3" destOrd="0" presId="urn:microsoft.com/office/officeart/2008/layout/AlternatingHexagons"/>
    <dgm:cxn modelId="{F01333EC-A91B-49E4-83CD-E22F9A72680E}" type="presParOf" srcId="{55A6B752-5A0F-4F5D-A26F-078A45BA07D4}" destId="{019F0F12-4979-49A6-ADAB-39DF8230C3C5}" srcOrd="4" destOrd="0" presId="urn:microsoft.com/office/officeart/2008/layout/AlternatingHexagons"/>
    <dgm:cxn modelId="{C7604B75-58D4-495F-9E18-282161DE6206}" type="presParOf" srcId="{48A39B64-E86A-4413-8D61-F8F2531C9A56}" destId="{029972BC-95A1-4EBA-861F-5DB3CDC09DFA}" srcOrd="1" destOrd="0" presId="urn:microsoft.com/office/officeart/2008/layout/AlternatingHexagons"/>
    <dgm:cxn modelId="{E1E158D7-E99A-471D-9B90-73BBCF377C3D}" type="presParOf" srcId="{48A39B64-E86A-4413-8D61-F8F2531C9A56}" destId="{3640FFBC-C039-4EE2-88E2-3683C8C95909}" srcOrd="2" destOrd="0" presId="urn:microsoft.com/office/officeart/2008/layout/AlternatingHexagons"/>
    <dgm:cxn modelId="{16A3643C-518A-410F-B543-A1826EF79E3D}" type="presParOf" srcId="{3640FFBC-C039-4EE2-88E2-3683C8C95909}" destId="{14923885-A760-446B-BCA8-71463D1A1BD6}" srcOrd="0" destOrd="0" presId="urn:microsoft.com/office/officeart/2008/layout/AlternatingHexagons"/>
    <dgm:cxn modelId="{A8344932-86BB-4454-AC57-DF2A0BE50F4C}" type="presParOf" srcId="{3640FFBC-C039-4EE2-88E2-3683C8C95909}" destId="{C832E5F5-7E7B-42B8-A75E-58B9446CD6C0}" srcOrd="1" destOrd="0" presId="urn:microsoft.com/office/officeart/2008/layout/AlternatingHexagons"/>
    <dgm:cxn modelId="{26D2C185-B64A-494B-89DC-AD7A8E8F201F}" type="presParOf" srcId="{3640FFBC-C039-4EE2-88E2-3683C8C95909}" destId="{0B30178C-9D20-4298-90FA-117E34BFC4CC}" srcOrd="2" destOrd="0" presId="urn:microsoft.com/office/officeart/2008/layout/AlternatingHexagons"/>
    <dgm:cxn modelId="{D0644B00-595E-4312-B615-0582B7C020F9}" type="presParOf" srcId="{3640FFBC-C039-4EE2-88E2-3683C8C95909}" destId="{849E1E3C-CE07-4AB7-B79F-6CD301D5DE23}" srcOrd="3" destOrd="0" presId="urn:microsoft.com/office/officeart/2008/layout/AlternatingHexagons"/>
    <dgm:cxn modelId="{C6A1FA2B-0B9E-46F3-8119-FB6EA91C601D}" type="presParOf" srcId="{3640FFBC-C039-4EE2-88E2-3683C8C95909}" destId="{8625C83B-6E28-4B89-9A04-28A5F2172CEC}" srcOrd="4" destOrd="0" presId="urn:microsoft.com/office/officeart/2008/layout/AlternatingHexagons"/>
    <dgm:cxn modelId="{B9F60B07-0C8B-4D73-9980-A2AAB4CF08D1}" type="presParOf" srcId="{48A39B64-E86A-4413-8D61-F8F2531C9A56}" destId="{BEADB420-CFFA-403F-BCD6-042EC80A2726}" srcOrd="3" destOrd="0" presId="urn:microsoft.com/office/officeart/2008/layout/AlternatingHexagons"/>
    <dgm:cxn modelId="{FCBC000C-87C8-423F-8F00-A38F2889E66D}" type="presParOf" srcId="{48A39B64-E86A-4413-8D61-F8F2531C9A56}" destId="{49D27D85-622A-4EE6-A50A-B2F160B1B586}" srcOrd="4" destOrd="0" presId="urn:microsoft.com/office/officeart/2008/layout/AlternatingHexagons"/>
    <dgm:cxn modelId="{2591773A-E662-4691-B265-E14E888554A5}" type="presParOf" srcId="{49D27D85-622A-4EE6-A50A-B2F160B1B586}" destId="{BA8750F0-A5C6-4564-B5F7-F488384E7929}" srcOrd="0" destOrd="0" presId="urn:microsoft.com/office/officeart/2008/layout/AlternatingHexagons"/>
    <dgm:cxn modelId="{9BF89501-FAF5-4B1C-8682-36E610599BB2}" type="presParOf" srcId="{49D27D85-622A-4EE6-A50A-B2F160B1B586}" destId="{20FD88EF-9EF7-4A30-905E-4D32A707CA34}" srcOrd="1" destOrd="0" presId="urn:microsoft.com/office/officeart/2008/layout/AlternatingHexagons"/>
    <dgm:cxn modelId="{C1DBE52B-5CF1-40EE-84EE-3DE85BBC73E8}" type="presParOf" srcId="{49D27D85-622A-4EE6-A50A-B2F160B1B586}" destId="{19952EA2-C24E-477B-B6C2-46B7DD747A87}" srcOrd="2" destOrd="0" presId="urn:microsoft.com/office/officeart/2008/layout/AlternatingHexagons"/>
    <dgm:cxn modelId="{86F00B0C-0BED-46B9-8CC8-1E78CE69C633}" type="presParOf" srcId="{49D27D85-622A-4EE6-A50A-B2F160B1B586}" destId="{92520D31-CAB8-4E18-8152-796B3F0E53A7}" srcOrd="3" destOrd="0" presId="urn:microsoft.com/office/officeart/2008/layout/AlternatingHexagons"/>
    <dgm:cxn modelId="{640B73A5-A6C2-40A1-928D-469E7893B828}" type="presParOf" srcId="{49D27D85-622A-4EE6-A50A-B2F160B1B586}" destId="{33415FA3-430D-4DD4-B94C-ADFA8F749D87}" srcOrd="4" destOrd="0" presId="urn:microsoft.com/office/officeart/2008/layout/AlternatingHexagons"/>
    <dgm:cxn modelId="{8C892498-072C-469E-B9AC-E616EFB383AC}" type="presParOf" srcId="{48A39B64-E86A-4413-8D61-F8F2531C9A56}" destId="{59831951-E0CC-4B06-9AE8-752DF975C94D}" srcOrd="5" destOrd="0" presId="urn:microsoft.com/office/officeart/2008/layout/AlternatingHexagons"/>
    <dgm:cxn modelId="{898F90AF-B0AE-41C8-B638-05F5E09D1FC3}" type="presParOf" srcId="{48A39B64-E86A-4413-8D61-F8F2531C9A56}" destId="{F70AE90C-79E7-4813-80A5-B07A94698394}" srcOrd="6" destOrd="0" presId="urn:microsoft.com/office/officeart/2008/layout/AlternatingHexagons"/>
    <dgm:cxn modelId="{3983F5AB-9345-49AE-8702-092993CD30D3}" type="presParOf" srcId="{F70AE90C-79E7-4813-80A5-B07A94698394}" destId="{6D87320E-0E40-4B7F-9A48-431AE379B2E3}" srcOrd="0" destOrd="0" presId="urn:microsoft.com/office/officeart/2008/layout/AlternatingHexagons"/>
    <dgm:cxn modelId="{EF9EFCE8-6F2E-4A97-83D8-BF1307CE6B63}" type="presParOf" srcId="{F70AE90C-79E7-4813-80A5-B07A94698394}" destId="{287345A0-7B94-4BEA-86DA-54662EB81E6A}" srcOrd="1" destOrd="0" presId="urn:microsoft.com/office/officeart/2008/layout/AlternatingHexagons"/>
    <dgm:cxn modelId="{F7EF3E95-327B-4082-96DF-DBD82F0A24BE}" type="presParOf" srcId="{F70AE90C-79E7-4813-80A5-B07A94698394}" destId="{2A641924-FB34-45AB-87E7-69A8D7AE2BF3}" srcOrd="2" destOrd="0" presId="urn:microsoft.com/office/officeart/2008/layout/AlternatingHexagons"/>
    <dgm:cxn modelId="{3F11B24A-8FC8-4A10-AF31-16389A76460D}" type="presParOf" srcId="{F70AE90C-79E7-4813-80A5-B07A94698394}" destId="{AE139143-6E0C-4363-9BA3-3E3263DF50AA}" srcOrd="3" destOrd="0" presId="urn:microsoft.com/office/officeart/2008/layout/AlternatingHexagons"/>
    <dgm:cxn modelId="{5566967F-F241-4558-B9C6-47D0CF80E090}" type="presParOf" srcId="{F70AE90C-79E7-4813-80A5-B07A94698394}" destId="{8FDC50F4-CB5E-4F85-8322-88C1FACBFFDC}"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C68B4-E0E6-4B59-8CE0-AB61D02C93B2}">
      <dsp:nvSpPr>
        <dsp:cNvPr id="0" name=""/>
        <dsp:cNvSpPr/>
      </dsp:nvSpPr>
      <dsp:spPr>
        <a:xfrm rot="5400000">
          <a:off x="4951018" y="-1827084"/>
          <a:ext cx="1290220" cy="5266944"/>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s-EC" sz="2500" kern="1200" dirty="0" smtClean="0"/>
            <a:t>1919 </a:t>
          </a:r>
          <a:r>
            <a:rPr lang="es-ES_tradnl" sz="2500" kern="1200" dirty="0" err="1" smtClean="0"/>
            <a:t>Horace</a:t>
          </a:r>
          <a:r>
            <a:rPr lang="es-ES_tradnl" sz="2500" kern="1200" dirty="0" smtClean="0"/>
            <a:t> </a:t>
          </a:r>
          <a:r>
            <a:rPr lang="es-ES_tradnl" sz="2500" kern="1200" dirty="0" err="1" smtClean="0"/>
            <a:t>Moses</a:t>
          </a:r>
          <a:r>
            <a:rPr lang="es-ES_tradnl" sz="2500" kern="1200" dirty="0" smtClean="0"/>
            <a:t> y </a:t>
          </a:r>
          <a:r>
            <a:rPr lang="es-ES_tradnl" sz="2500" kern="1200" dirty="0" err="1" smtClean="0"/>
            <a:t>Theodore</a:t>
          </a:r>
          <a:r>
            <a:rPr lang="es-ES_tradnl" sz="2500" kern="1200" dirty="0" smtClean="0"/>
            <a:t> </a:t>
          </a:r>
          <a:r>
            <a:rPr lang="es-ES_tradnl" sz="2500" kern="1200" dirty="0" err="1" smtClean="0"/>
            <a:t>Vail</a:t>
          </a:r>
          <a:endParaRPr lang="es-EC" sz="2500" kern="1200" dirty="0"/>
        </a:p>
        <a:p>
          <a:pPr marL="228600" lvl="1" indent="-228600" algn="l" defTabSz="1111250">
            <a:lnSpc>
              <a:spcPct val="90000"/>
            </a:lnSpc>
            <a:spcBef>
              <a:spcPct val="0"/>
            </a:spcBef>
            <a:spcAft>
              <a:spcPct val="15000"/>
            </a:spcAft>
            <a:buChar char="••"/>
          </a:pPr>
          <a:r>
            <a:rPr lang="es-ES_tradnl" sz="2500" kern="1200" dirty="0" smtClean="0"/>
            <a:t>94 años en 119 países</a:t>
          </a:r>
          <a:endParaRPr lang="es-EC" sz="2500" kern="1200" dirty="0"/>
        </a:p>
      </dsp:txBody>
      <dsp:txXfrm rot="-5400000">
        <a:off x="2962657" y="224260"/>
        <a:ext cx="5203961" cy="1164254"/>
      </dsp:txXfrm>
    </dsp:sp>
    <dsp:sp modelId="{CE00A6AD-2E1C-4230-90A3-8A3A80981F5F}">
      <dsp:nvSpPr>
        <dsp:cNvPr id="0" name=""/>
        <dsp:cNvSpPr/>
      </dsp:nvSpPr>
      <dsp:spPr>
        <a:xfrm>
          <a:off x="0" y="0"/>
          <a:ext cx="2962656" cy="1612775"/>
        </a:xfrm>
        <a:prstGeom prst="roundRect">
          <a:avLst/>
        </a:prstGeom>
        <a:gradFill rotWithShape="0">
          <a:gsLst>
            <a:gs pos="0">
              <a:schemeClr val="accent3">
                <a:alpha val="90000"/>
                <a:hueOff val="0"/>
                <a:satOff val="0"/>
                <a:lumOff val="0"/>
                <a:alphaOff val="0"/>
                <a:tint val="50000"/>
                <a:satMod val="300000"/>
              </a:schemeClr>
            </a:gs>
            <a:gs pos="35000">
              <a:schemeClr val="accent3">
                <a:alpha val="90000"/>
                <a:hueOff val="0"/>
                <a:satOff val="0"/>
                <a:lumOff val="0"/>
                <a:alphaOff val="0"/>
                <a:tint val="37000"/>
                <a:satMod val="300000"/>
              </a:schemeClr>
            </a:gs>
            <a:gs pos="100000">
              <a:schemeClr val="accent3">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s-EC" sz="3600" kern="1200" dirty="0" smtClean="0"/>
            <a:t>Antecedentes</a:t>
          </a:r>
          <a:endParaRPr lang="es-EC" sz="3600" kern="1200" dirty="0"/>
        </a:p>
      </dsp:txBody>
      <dsp:txXfrm>
        <a:off x="78729" y="78729"/>
        <a:ext cx="2805198" cy="1455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11F92-0003-4A13-9409-BB2A0247BFB7}">
      <dsp:nvSpPr>
        <dsp:cNvPr id="0" name=""/>
        <dsp:cNvSpPr/>
      </dsp:nvSpPr>
      <dsp:spPr>
        <a:xfrm>
          <a:off x="0" y="0"/>
          <a:ext cx="7776864" cy="1533770"/>
        </a:xfrm>
        <a:prstGeom prst="rect">
          <a:avLst/>
        </a:prstGeom>
        <a:solidFill>
          <a:schemeClr val="dk2">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_tradnl" sz="1900" kern="1200" dirty="0" smtClean="0">
              <a:solidFill>
                <a:srgbClr val="FFFF00"/>
              </a:solidFill>
              <a:latin typeface="Arial" pitchFamily="34" charset="0"/>
              <a:cs typeface="Arial" pitchFamily="34" charset="0"/>
            </a:rPr>
            <a:t>Elaborar un modelo de costos ABC para la Fundación Junior Achievement Ecuador, estableciendo las líneas de negocio, analizando la composición de costos de cada programa para establecer estrategias que permitan que los mismos tengan un precio competitivo, mayor cobertura y promoción de la empresa contratante</a:t>
          </a:r>
          <a:endParaRPr lang="es-EC" sz="1900" kern="1200" dirty="0">
            <a:solidFill>
              <a:srgbClr val="FFFF00"/>
            </a:solidFill>
            <a:latin typeface="Arial" pitchFamily="34" charset="0"/>
            <a:cs typeface="Arial" pitchFamily="34" charset="0"/>
          </a:endParaRPr>
        </a:p>
      </dsp:txBody>
      <dsp:txXfrm>
        <a:off x="0" y="0"/>
        <a:ext cx="7776864" cy="1533770"/>
      </dsp:txXfrm>
    </dsp:sp>
    <dsp:sp modelId="{37D26914-2876-4E1B-A761-889EA6FE57C6}">
      <dsp:nvSpPr>
        <dsp:cNvPr id="0" name=""/>
        <dsp:cNvSpPr/>
      </dsp:nvSpPr>
      <dsp:spPr>
        <a:xfrm>
          <a:off x="3797" y="1533770"/>
          <a:ext cx="2589756" cy="3220917"/>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_tradnl" sz="2100" kern="1200" dirty="0" smtClean="0"/>
            <a:t>Establecer las líneas de negocio que la fundación dispone para los programas de responsabilidad social, para asignar actividades que servirán como base para la creación del modelo de costos ABC.</a:t>
          </a:r>
          <a:endParaRPr lang="es-EC" sz="2100" kern="1200" dirty="0"/>
        </a:p>
      </dsp:txBody>
      <dsp:txXfrm>
        <a:off x="3797" y="1533770"/>
        <a:ext cx="2589756" cy="3220917"/>
      </dsp:txXfrm>
    </dsp:sp>
    <dsp:sp modelId="{45E12021-7453-4226-89B8-F7630218781B}">
      <dsp:nvSpPr>
        <dsp:cNvPr id="0" name=""/>
        <dsp:cNvSpPr/>
      </dsp:nvSpPr>
      <dsp:spPr>
        <a:xfrm>
          <a:off x="2593553" y="1533770"/>
          <a:ext cx="2589756" cy="3220917"/>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_tradnl" sz="2100" kern="1200" dirty="0" smtClean="0"/>
            <a:t>Analizar las actividades de cada línea de negocio, y establecer costos directos e indirectos y sus </a:t>
          </a:r>
          <a:r>
            <a:rPr lang="es-ES_tradnl" sz="2100" kern="1200" dirty="0" err="1" smtClean="0"/>
            <a:t>cost</a:t>
          </a:r>
          <a:r>
            <a:rPr lang="es-ES_tradnl" sz="2100" kern="1200" dirty="0" smtClean="0"/>
            <a:t> drivers para una fácil asignación de costo y determinación del precio de cada programa.</a:t>
          </a:r>
          <a:endParaRPr lang="es-EC" sz="2100" kern="1200" dirty="0"/>
        </a:p>
      </dsp:txBody>
      <dsp:txXfrm>
        <a:off x="2593553" y="1533770"/>
        <a:ext cx="2589756" cy="3220917"/>
      </dsp:txXfrm>
    </dsp:sp>
    <dsp:sp modelId="{30C6E5CD-1EC1-45DF-9047-DCE5E76FDB74}">
      <dsp:nvSpPr>
        <dsp:cNvPr id="0" name=""/>
        <dsp:cNvSpPr/>
      </dsp:nvSpPr>
      <dsp:spPr>
        <a:xfrm>
          <a:off x="5183310" y="1533770"/>
          <a:ext cx="2589756" cy="3220917"/>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_tradnl" sz="2100" kern="1200" dirty="0" smtClean="0"/>
            <a:t>Realizar un caso práctico asignando los costos a un programa de cada línea de negocio para demostrar la utilidad del modelo y verificar el funcionamiento del mismo.</a:t>
          </a:r>
          <a:endParaRPr lang="es-EC" sz="2100" kern="1200" dirty="0"/>
        </a:p>
      </dsp:txBody>
      <dsp:txXfrm>
        <a:off x="5183310" y="1533770"/>
        <a:ext cx="2589756" cy="3220917"/>
      </dsp:txXfrm>
    </dsp:sp>
    <dsp:sp modelId="{4A851C38-E767-4B47-A912-00361B9FB418}">
      <dsp:nvSpPr>
        <dsp:cNvPr id="0" name=""/>
        <dsp:cNvSpPr/>
      </dsp:nvSpPr>
      <dsp:spPr>
        <a:xfrm>
          <a:off x="0" y="4754688"/>
          <a:ext cx="7776864" cy="357879"/>
        </a:xfrm>
        <a:prstGeom prst="rect">
          <a:avLst/>
        </a:prstGeom>
        <a:solidFill>
          <a:schemeClr val="dk2">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AB12B-1F7F-4C36-9C7C-7D4736AD44BC}">
      <dsp:nvSpPr>
        <dsp:cNvPr id="0" name=""/>
        <dsp:cNvSpPr/>
      </dsp:nvSpPr>
      <dsp:spPr>
        <a:xfrm>
          <a:off x="0" y="1937"/>
          <a:ext cx="770485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F741A6-DA5B-44EC-B05B-F1F5FE5012F2}">
      <dsp:nvSpPr>
        <dsp:cNvPr id="0" name=""/>
        <dsp:cNvSpPr/>
      </dsp:nvSpPr>
      <dsp:spPr>
        <a:xfrm>
          <a:off x="0" y="1937"/>
          <a:ext cx="1540971" cy="1321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EC" sz="2200" kern="1200" dirty="0" smtClean="0">
              <a:solidFill>
                <a:srgbClr val="FFFF00"/>
              </a:solidFill>
              <a:latin typeface="Arial" pitchFamily="34" charset="0"/>
              <a:cs typeface="Arial" pitchFamily="34" charset="0"/>
            </a:rPr>
            <a:t>Lúdicos aula</a:t>
          </a:r>
          <a:endParaRPr lang="es-EC" sz="2200" kern="1200" dirty="0">
            <a:solidFill>
              <a:srgbClr val="FFFF00"/>
            </a:solidFill>
            <a:latin typeface="Arial" pitchFamily="34" charset="0"/>
            <a:cs typeface="Arial" pitchFamily="34" charset="0"/>
          </a:endParaRPr>
        </a:p>
      </dsp:txBody>
      <dsp:txXfrm>
        <a:off x="0" y="1937"/>
        <a:ext cx="1540971" cy="1321153"/>
      </dsp:txXfrm>
    </dsp:sp>
    <dsp:sp modelId="{DE27ECAF-D696-447C-AFC3-19D49EE06802}">
      <dsp:nvSpPr>
        <dsp:cNvPr id="0" name=""/>
        <dsp:cNvSpPr/>
      </dsp:nvSpPr>
      <dsp:spPr>
        <a:xfrm>
          <a:off x="1656544" y="61930"/>
          <a:ext cx="6048311" cy="1199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_tradnl" sz="1400" kern="1200" dirty="0" smtClean="0">
              <a:solidFill>
                <a:srgbClr val="FFFF00"/>
              </a:solidFill>
              <a:effectLst/>
              <a:latin typeface="Arial" pitchFamily="34" charset="0"/>
              <a:cs typeface="Arial" pitchFamily="34" charset="0"/>
            </a:rPr>
            <a:t>se desarrollan en las aulas de escuelas, colegios y asociaciones de forma presencial,</a:t>
          </a:r>
        </a:p>
        <a:p>
          <a:pPr lvl="0" algn="l" defTabSz="622300">
            <a:lnSpc>
              <a:spcPct val="90000"/>
            </a:lnSpc>
            <a:spcBef>
              <a:spcPct val="0"/>
            </a:spcBef>
            <a:spcAft>
              <a:spcPct val="35000"/>
            </a:spcAft>
          </a:pPr>
          <a:r>
            <a:rPr lang="es-ES_tradnl" sz="1400" kern="1200" dirty="0" smtClean="0">
              <a:solidFill>
                <a:srgbClr val="FFFF00"/>
              </a:solidFill>
              <a:effectLst/>
              <a:latin typeface="Arial" pitchFamily="34" charset="0"/>
              <a:cs typeface="Arial" pitchFamily="34" charset="0"/>
            </a:rPr>
            <a:t>relación directa entre estudiantes y voluntarios de las empresas. </a:t>
          </a:r>
        </a:p>
        <a:p>
          <a:pPr lvl="0" algn="l" defTabSz="622300">
            <a:lnSpc>
              <a:spcPct val="90000"/>
            </a:lnSpc>
            <a:spcBef>
              <a:spcPct val="0"/>
            </a:spcBef>
            <a:spcAft>
              <a:spcPct val="35000"/>
            </a:spcAft>
          </a:pPr>
          <a:r>
            <a:rPr lang="es-ES_tradnl" sz="1400" kern="1200" dirty="0" smtClean="0">
              <a:solidFill>
                <a:srgbClr val="FFFF00"/>
              </a:solidFill>
              <a:effectLst/>
              <a:latin typeface="Arial" pitchFamily="34" charset="0"/>
              <a:cs typeface="Arial" pitchFamily="34" charset="0"/>
            </a:rPr>
            <a:t>ocho programas  de educación básica, tres de bachillerato y uno de adultos. </a:t>
          </a:r>
          <a:endParaRPr lang="es-EC" sz="1400" kern="1200" dirty="0">
            <a:solidFill>
              <a:srgbClr val="FFFF00"/>
            </a:solidFill>
            <a:latin typeface="Arial" pitchFamily="34" charset="0"/>
            <a:cs typeface="Arial" pitchFamily="34" charset="0"/>
          </a:endParaRPr>
        </a:p>
      </dsp:txBody>
      <dsp:txXfrm>
        <a:off x="1656544" y="61930"/>
        <a:ext cx="6048311" cy="1199876"/>
      </dsp:txXfrm>
    </dsp:sp>
    <dsp:sp modelId="{EA468B65-2839-4F7E-91D5-166948130BE0}">
      <dsp:nvSpPr>
        <dsp:cNvPr id="0" name=""/>
        <dsp:cNvSpPr/>
      </dsp:nvSpPr>
      <dsp:spPr>
        <a:xfrm>
          <a:off x="1540971" y="1261807"/>
          <a:ext cx="616388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FCB5E7-8E29-4C68-A611-999990645C1C}">
      <dsp:nvSpPr>
        <dsp:cNvPr id="0" name=""/>
        <dsp:cNvSpPr/>
      </dsp:nvSpPr>
      <dsp:spPr>
        <a:xfrm>
          <a:off x="0" y="1323091"/>
          <a:ext cx="770485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847D17-493D-4AB4-B287-FFFB2765C723}">
      <dsp:nvSpPr>
        <dsp:cNvPr id="0" name=""/>
        <dsp:cNvSpPr/>
      </dsp:nvSpPr>
      <dsp:spPr>
        <a:xfrm>
          <a:off x="0" y="1323091"/>
          <a:ext cx="1540971" cy="1321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EC" sz="2200" kern="1200" dirty="0" smtClean="0">
              <a:solidFill>
                <a:srgbClr val="FFFF00"/>
              </a:solidFill>
              <a:latin typeface="Arial" pitchFamily="34" charset="0"/>
              <a:cs typeface="Arial" pitchFamily="34" charset="0"/>
            </a:rPr>
            <a:t>Lúdicos plataforma</a:t>
          </a:r>
          <a:endParaRPr lang="es-EC" sz="2200" kern="1200" dirty="0">
            <a:solidFill>
              <a:srgbClr val="FFFF00"/>
            </a:solidFill>
            <a:latin typeface="Arial" pitchFamily="34" charset="0"/>
            <a:cs typeface="Arial" pitchFamily="34" charset="0"/>
          </a:endParaRPr>
        </a:p>
      </dsp:txBody>
      <dsp:txXfrm>
        <a:off x="0" y="1323091"/>
        <a:ext cx="1540971" cy="1321153"/>
      </dsp:txXfrm>
    </dsp:sp>
    <dsp:sp modelId="{38E78EA7-556D-4EA5-87FC-4B3A05410161}">
      <dsp:nvSpPr>
        <dsp:cNvPr id="0" name=""/>
        <dsp:cNvSpPr/>
      </dsp:nvSpPr>
      <dsp:spPr>
        <a:xfrm>
          <a:off x="1656544" y="1383084"/>
          <a:ext cx="6048311" cy="1199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_tradnl" sz="1400" kern="1200" dirty="0" smtClean="0">
              <a:solidFill>
                <a:srgbClr val="FFFF00"/>
              </a:solidFill>
              <a:effectLst/>
              <a:latin typeface="Arial" pitchFamily="34" charset="0"/>
              <a:cs typeface="Arial" pitchFamily="34" charset="0"/>
            </a:rPr>
            <a:t>se desarrollan a través de plataformas virtuales con estudiantes entre 16 a 24 años. </a:t>
          </a:r>
        </a:p>
        <a:p>
          <a:pPr lvl="0" algn="l" defTabSz="622300">
            <a:lnSpc>
              <a:spcPct val="90000"/>
            </a:lnSpc>
            <a:spcBef>
              <a:spcPct val="0"/>
            </a:spcBef>
            <a:spcAft>
              <a:spcPct val="35000"/>
            </a:spcAft>
          </a:pPr>
          <a:r>
            <a:rPr lang="es-ES_tradnl" sz="1400" kern="1200" dirty="0" smtClean="0">
              <a:solidFill>
                <a:srgbClr val="FFFF00"/>
              </a:solidFill>
              <a:effectLst/>
              <a:latin typeface="Arial" pitchFamily="34" charset="0"/>
              <a:cs typeface="Arial" pitchFamily="34" charset="0"/>
            </a:rPr>
            <a:t>No existe la participación de un voluntario pues la relación con los estudiantes es a través de la plataforma, </a:t>
          </a:r>
        </a:p>
      </dsp:txBody>
      <dsp:txXfrm>
        <a:off x="1656544" y="1383084"/>
        <a:ext cx="6048311" cy="1199876"/>
      </dsp:txXfrm>
    </dsp:sp>
    <dsp:sp modelId="{AA82F969-382A-4D9F-AC00-49537C7A5F8B}">
      <dsp:nvSpPr>
        <dsp:cNvPr id="0" name=""/>
        <dsp:cNvSpPr/>
      </dsp:nvSpPr>
      <dsp:spPr>
        <a:xfrm>
          <a:off x="1540971" y="2582960"/>
          <a:ext cx="616388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96AD23-A020-4576-8AD3-94291AC9D318}">
      <dsp:nvSpPr>
        <dsp:cNvPr id="0" name=""/>
        <dsp:cNvSpPr/>
      </dsp:nvSpPr>
      <dsp:spPr>
        <a:xfrm>
          <a:off x="0" y="2644244"/>
          <a:ext cx="770485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6CAE46-0287-4BA6-BA87-823D6B496EEA}">
      <dsp:nvSpPr>
        <dsp:cNvPr id="0" name=""/>
        <dsp:cNvSpPr/>
      </dsp:nvSpPr>
      <dsp:spPr>
        <a:xfrm>
          <a:off x="0" y="2644244"/>
          <a:ext cx="1540971" cy="1321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EC" sz="2200" kern="1200" dirty="0" smtClean="0">
              <a:solidFill>
                <a:srgbClr val="FFFF00"/>
              </a:solidFill>
              <a:effectLst/>
              <a:latin typeface="Arial" pitchFamily="34" charset="0"/>
              <a:cs typeface="Arial" pitchFamily="34" charset="0"/>
            </a:rPr>
            <a:t>Foros</a:t>
          </a:r>
          <a:endParaRPr lang="es-EC" sz="2200" kern="1200" dirty="0">
            <a:solidFill>
              <a:srgbClr val="FFFF00"/>
            </a:solidFill>
            <a:effectLst/>
            <a:latin typeface="Arial" pitchFamily="34" charset="0"/>
            <a:cs typeface="Arial" pitchFamily="34" charset="0"/>
          </a:endParaRPr>
        </a:p>
      </dsp:txBody>
      <dsp:txXfrm>
        <a:off x="0" y="2644244"/>
        <a:ext cx="1540971" cy="1321153"/>
      </dsp:txXfrm>
    </dsp:sp>
    <dsp:sp modelId="{908EBFB4-6EFB-492D-A16C-EDDC40FD1002}">
      <dsp:nvSpPr>
        <dsp:cNvPr id="0" name=""/>
        <dsp:cNvSpPr/>
      </dsp:nvSpPr>
      <dsp:spPr>
        <a:xfrm>
          <a:off x="1656544" y="2704238"/>
          <a:ext cx="6048311" cy="1199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_tradnl" sz="1400" kern="1200" dirty="0" smtClean="0">
              <a:solidFill>
                <a:srgbClr val="FFFF00"/>
              </a:solidFill>
              <a:effectLst/>
              <a:latin typeface="Arial" pitchFamily="34" charset="0"/>
              <a:cs typeface="Arial" pitchFamily="34" charset="0"/>
            </a:rPr>
            <a:t>Evento de cuatro días en el cuál se beca a niños de cada proyecto realizado para participar en actividades y charlas de emprendimiento. </a:t>
          </a:r>
        </a:p>
        <a:p>
          <a:pPr lvl="0" algn="l" defTabSz="622300">
            <a:lnSpc>
              <a:spcPct val="90000"/>
            </a:lnSpc>
            <a:spcBef>
              <a:spcPct val="0"/>
            </a:spcBef>
            <a:spcAft>
              <a:spcPct val="35000"/>
            </a:spcAft>
          </a:pPr>
          <a:r>
            <a:rPr lang="es-EC" sz="1400" kern="1200" dirty="0" smtClean="0">
              <a:solidFill>
                <a:srgbClr val="FFFF00"/>
              </a:solidFill>
              <a:effectLst/>
              <a:latin typeface="Arial" pitchFamily="34" charset="0"/>
              <a:cs typeface="Arial" pitchFamily="34" charset="0"/>
            </a:rPr>
            <a:t>Estimula el talento juvenil por medio del aprendizaje expositivo, interactivo y vivencial en un ambiente de diversidad, amistad e integración.</a:t>
          </a:r>
          <a:endParaRPr lang="es-EC" sz="1400" kern="1200" dirty="0">
            <a:solidFill>
              <a:srgbClr val="FFFF00"/>
            </a:solidFill>
            <a:latin typeface="Arial" pitchFamily="34" charset="0"/>
            <a:cs typeface="Arial" pitchFamily="34" charset="0"/>
          </a:endParaRPr>
        </a:p>
      </dsp:txBody>
      <dsp:txXfrm>
        <a:off x="1656544" y="2704238"/>
        <a:ext cx="6048311" cy="1199876"/>
      </dsp:txXfrm>
    </dsp:sp>
    <dsp:sp modelId="{2A2FFD7E-2C39-49D0-86C5-0E4E2E1B3025}">
      <dsp:nvSpPr>
        <dsp:cNvPr id="0" name=""/>
        <dsp:cNvSpPr/>
      </dsp:nvSpPr>
      <dsp:spPr>
        <a:xfrm>
          <a:off x="1540971" y="3904114"/>
          <a:ext cx="616388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B80BD-8D7E-4471-A951-B7AC17BA46D5}">
      <dsp:nvSpPr>
        <dsp:cNvPr id="0" name=""/>
        <dsp:cNvSpPr/>
      </dsp:nvSpPr>
      <dsp:spPr>
        <a:xfrm>
          <a:off x="123855" y="172790"/>
          <a:ext cx="7406640" cy="67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lvl="0" algn="l" defTabSz="1422400">
            <a:lnSpc>
              <a:spcPct val="90000"/>
            </a:lnSpc>
            <a:spcBef>
              <a:spcPct val="0"/>
            </a:spcBef>
            <a:spcAft>
              <a:spcPct val="35000"/>
            </a:spcAft>
          </a:pPr>
          <a:r>
            <a:rPr lang="es-EC" sz="3200" kern="1200" dirty="0" smtClean="0">
              <a:solidFill>
                <a:srgbClr val="FFFF00"/>
              </a:solidFill>
            </a:rPr>
            <a:t>ISO 26000</a:t>
          </a:r>
          <a:endParaRPr lang="es-EC" sz="3200" kern="1200" dirty="0">
            <a:solidFill>
              <a:srgbClr val="FFFF00"/>
            </a:solidFill>
          </a:endParaRPr>
        </a:p>
      </dsp:txBody>
      <dsp:txXfrm>
        <a:off x="123855" y="172790"/>
        <a:ext cx="7406640" cy="673330"/>
      </dsp:txXfrm>
    </dsp:sp>
    <dsp:sp modelId="{6AC3999C-4CE3-4852-8442-151263FA353D}">
      <dsp:nvSpPr>
        <dsp:cNvPr id="0" name=""/>
        <dsp:cNvSpPr/>
      </dsp:nvSpPr>
      <dsp:spPr>
        <a:xfrm>
          <a:off x="123855" y="846121"/>
          <a:ext cx="1733153" cy="137160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BD4E51-B8AB-4460-AC5C-E67010BF1CF8}">
      <dsp:nvSpPr>
        <dsp:cNvPr id="0" name=""/>
        <dsp:cNvSpPr/>
      </dsp:nvSpPr>
      <dsp:spPr>
        <a:xfrm>
          <a:off x="1164899" y="846121"/>
          <a:ext cx="1733153" cy="137160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5103BC-F792-4182-AE0F-AB74A0DD12D0}">
      <dsp:nvSpPr>
        <dsp:cNvPr id="0" name=""/>
        <dsp:cNvSpPr/>
      </dsp:nvSpPr>
      <dsp:spPr>
        <a:xfrm>
          <a:off x="2206767" y="846121"/>
          <a:ext cx="1733153" cy="137160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4C37CE-15DA-4186-94E4-DBF77BFB5731}">
      <dsp:nvSpPr>
        <dsp:cNvPr id="0" name=""/>
        <dsp:cNvSpPr/>
      </dsp:nvSpPr>
      <dsp:spPr>
        <a:xfrm>
          <a:off x="3247811" y="846121"/>
          <a:ext cx="1733153" cy="137160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CBB448-27DA-478A-B6C2-D368AD9D83DB}">
      <dsp:nvSpPr>
        <dsp:cNvPr id="0" name=""/>
        <dsp:cNvSpPr/>
      </dsp:nvSpPr>
      <dsp:spPr>
        <a:xfrm>
          <a:off x="4289679" y="846121"/>
          <a:ext cx="1733153" cy="137160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79D517-C624-4F1A-A7A8-53BA953AB7AE}">
      <dsp:nvSpPr>
        <dsp:cNvPr id="0" name=""/>
        <dsp:cNvSpPr/>
      </dsp:nvSpPr>
      <dsp:spPr>
        <a:xfrm>
          <a:off x="5330723" y="846121"/>
          <a:ext cx="1733153" cy="137160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285584-37F0-4047-A88A-8DA6EB1B41C0}">
      <dsp:nvSpPr>
        <dsp:cNvPr id="0" name=""/>
        <dsp:cNvSpPr/>
      </dsp:nvSpPr>
      <dsp:spPr>
        <a:xfrm>
          <a:off x="6372590" y="846121"/>
          <a:ext cx="1733153" cy="137160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C2A319-39AD-4A6D-97CF-747FBBDE16C5}">
      <dsp:nvSpPr>
        <dsp:cNvPr id="0" name=""/>
        <dsp:cNvSpPr/>
      </dsp:nvSpPr>
      <dsp:spPr>
        <a:xfrm>
          <a:off x="123855" y="983281"/>
          <a:ext cx="7502926" cy="1097280"/>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l" defTabSz="844550">
            <a:lnSpc>
              <a:spcPct val="90000"/>
            </a:lnSpc>
            <a:spcBef>
              <a:spcPct val="0"/>
            </a:spcBef>
            <a:spcAft>
              <a:spcPct val="35000"/>
            </a:spcAft>
          </a:pPr>
          <a:r>
            <a:rPr lang="es-ES_tradnl" sz="1900" kern="1200" dirty="0" smtClean="0"/>
            <a:t>Responsabilidad de una organización ante los impactos que sus decisiones y actividades ocasionan en la sociedad y el medio ambiente, mediante un comportamiento ético y transparente</a:t>
          </a:r>
          <a:endParaRPr lang="es-EC" sz="1900" kern="1200" dirty="0"/>
        </a:p>
      </dsp:txBody>
      <dsp:txXfrm>
        <a:off x="123855" y="983281"/>
        <a:ext cx="7502926" cy="1097280"/>
      </dsp:txXfrm>
    </dsp:sp>
    <dsp:sp modelId="{6062E147-61C7-41FE-B219-E4305DBF58EB}">
      <dsp:nvSpPr>
        <dsp:cNvPr id="0" name=""/>
        <dsp:cNvSpPr/>
      </dsp:nvSpPr>
      <dsp:spPr>
        <a:xfrm>
          <a:off x="123855" y="2308241"/>
          <a:ext cx="7406640" cy="67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lvl="0" algn="l" defTabSz="1422400">
            <a:lnSpc>
              <a:spcPct val="90000"/>
            </a:lnSpc>
            <a:spcBef>
              <a:spcPct val="0"/>
            </a:spcBef>
            <a:spcAft>
              <a:spcPct val="35000"/>
            </a:spcAft>
          </a:pPr>
          <a:r>
            <a:rPr lang="es-EC" sz="3200" kern="1200" dirty="0" smtClean="0">
              <a:solidFill>
                <a:srgbClr val="FFFF00"/>
              </a:solidFill>
            </a:rPr>
            <a:t>CONSEJO METROPOLITANO DE RS</a:t>
          </a:r>
          <a:endParaRPr lang="es-EC" sz="3200" kern="1200" dirty="0">
            <a:solidFill>
              <a:srgbClr val="FFFF00"/>
            </a:solidFill>
          </a:endParaRPr>
        </a:p>
      </dsp:txBody>
      <dsp:txXfrm>
        <a:off x="123855" y="2308241"/>
        <a:ext cx="7406640" cy="673330"/>
      </dsp:txXfrm>
    </dsp:sp>
    <dsp:sp modelId="{75ED0B6A-B641-4F3E-81D1-0BB5AB0D52B5}">
      <dsp:nvSpPr>
        <dsp:cNvPr id="0" name=""/>
        <dsp:cNvSpPr/>
      </dsp:nvSpPr>
      <dsp:spPr>
        <a:xfrm>
          <a:off x="123855" y="2981572"/>
          <a:ext cx="1733153" cy="137160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75470D-7F4A-41A3-B051-F97704D8ABAA}">
      <dsp:nvSpPr>
        <dsp:cNvPr id="0" name=""/>
        <dsp:cNvSpPr/>
      </dsp:nvSpPr>
      <dsp:spPr>
        <a:xfrm>
          <a:off x="1164899" y="2981572"/>
          <a:ext cx="1733153" cy="137160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50A6B6-C01C-4B2A-BEDA-C6210FAF9A03}">
      <dsp:nvSpPr>
        <dsp:cNvPr id="0" name=""/>
        <dsp:cNvSpPr/>
      </dsp:nvSpPr>
      <dsp:spPr>
        <a:xfrm>
          <a:off x="2206767" y="2981572"/>
          <a:ext cx="1733153" cy="137160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3A07EB-3D45-40F7-8B29-01E65FB7EDD5}">
      <dsp:nvSpPr>
        <dsp:cNvPr id="0" name=""/>
        <dsp:cNvSpPr/>
      </dsp:nvSpPr>
      <dsp:spPr>
        <a:xfrm>
          <a:off x="3247811" y="2981572"/>
          <a:ext cx="1733153" cy="137160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BAFDA8-D4D3-4DC8-B91C-FF654AC0DC63}">
      <dsp:nvSpPr>
        <dsp:cNvPr id="0" name=""/>
        <dsp:cNvSpPr/>
      </dsp:nvSpPr>
      <dsp:spPr>
        <a:xfrm>
          <a:off x="4289679" y="2981572"/>
          <a:ext cx="1733153" cy="137160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85E40E-B5D0-4BA1-A6D5-BF896D485216}">
      <dsp:nvSpPr>
        <dsp:cNvPr id="0" name=""/>
        <dsp:cNvSpPr/>
      </dsp:nvSpPr>
      <dsp:spPr>
        <a:xfrm>
          <a:off x="5330723" y="2981572"/>
          <a:ext cx="1733153" cy="137160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E7EA70-8470-492E-8149-89A46BA5C77D}">
      <dsp:nvSpPr>
        <dsp:cNvPr id="0" name=""/>
        <dsp:cNvSpPr/>
      </dsp:nvSpPr>
      <dsp:spPr>
        <a:xfrm>
          <a:off x="6372590" y="2981572"/>
          <a:ext cx="1733153" cy="137160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6DA30C-5BB8-4243-88CB-3E462AC24C48}">
      <dsp:nvSpPr>
        <dsp:cNvPr id="0" name=""/>
        <dsp:cNvSpPr/>
      </dsp:nvSpPr>
      <dsp:spPr>
        <a:xfrm>
          <a:off x="123855" y="3118732"/>
          <a:ext cx="7502926" cy="1097280"/>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l" defTabSz="844550">
            <a:lnSpc>
              <a:spcPct val="90000"/>
            </a:lnSpc>
            <a:spcBef>
              <a:spcPct val="0"/>
            </a:spcBef>
            <a:spcAft>
              <a:spcPct val="35000"/>
            </a:spcAft>
          </a:pPr>
          <a:r>
            <a:rPr lang="es-ES_tradnl" sz="1900" kern="1200" dirty="0" smtClean="0"/>
            <a:t>“Modelo de gestión de las organizaciones que incorpora el impacto que sus decisiones y actividades ocasionan en la sociedad y el ambiente, para actuar en beneficios mutuo, tanto de la organización como de la naturaleza y de las partes interesadas, más allá del cumplimiento de las exigencias legales</a:t>
          </a:r>
          <a:endParaRPr lang="es-EC" sz="1900" kern="1200" dirty="0"/>
        </a:p>
      </dsp:txBody>
      <dsp:txXfrm>
        <a:off x="123855" y="3118732"/>
        <a:ext cx="7502926" cy="10972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18ADE-4E19-4996-84E1-8135FBAD8F50}">
      <dsp:nvSpPr>
        <dsp:cNvPr id="0" name=""/>
        <dsp:cNvSpPr/>
      </dsp:nvSpPr>
      <dsp:spPr>
        <a:xfrm>
          <a:off x="1931589" y="564413"/>
          <a:ext cx="4489748" cy="4489748"/>
        </a:xfrm>
        <a:prstGeom prst="blockArc">
          <a:avLst>
            <a:gd name="adj1" fmla="val 13114286"/>
            <a:gd name="adj2" fmla="val 16200000"/>
            <a:gd name="adj3" fmla="val 3901"/>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66BAD7D-ED9A-40F2-A959-CB82460E656B}">
      <dsp:nvSpPr>
        <dsp:cNvPr id="0" name=""/>
        <dsp:cNvSpPr/>
      </dsp:nvSpPr>
      <dsp:spPr>
        <a:xfrm>
          <a:off x="1931589" y="564413"/>
          <a:ext cx="4489748" cy="4489748"/>
        </a:xfrm>
        <a:prstGeom prst="blockArc">
          <a:avLst>
            <a:gd name="adj1" fmla="val 10028571"/>
            <a:gd name="adj2" fmla="val 13114286"/>
            <a:gd name="adj3" fmla="val 3901"/>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49A160B-F029-4E16-A397-961A435D08CD}">
      <dsp:nvSpPr>
        <dsp:cNvPr id="0" name=""/>
        <dsp:cNvSpPr/>
      </dsp:nvSpPr>
      <dsp:spPr>
        <a:xfrm>
          <a:off x="1931589" y="564413"/>
          <a:ext cx="4489748" cy="4489748"/>
        </a:xfrm>
        <a:prstGeom prst="blockArc">
          <a:avLst>
            <a:gd name="adj1" fmla="val 6942857"/>
            <a:gd name="adj2" fmla="val 10028571"/>
            <a:gd name="adj3" fmla="val 3901"/>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788F588-3818-4CF6-9938-E512D3DC2828}">
      <dsp:nvSpPr>
        <dsp:cNvPr id="0" name=""/>
        <dsp:cNvSpPr/>
      </dsp:nvSpPr>
      <dsp:spPr>
        <a:xfrm>
          <a:off x="1931589" y="564413"/>
          <a:ext cx="4489748" cy="4489748"/>
        </a:xfrm>
        <a:prstGeom prst="blockArc">
          <a:avLst>
            <a:gd name="adj1" fmla="val 3857143"/>
            <a:gd name="adj2" fmla="val 6942857"/>
            <a:gd name="adj3" fmla="val 3901"/>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899E079-8D4C-4D32-ADAE-2C4AC6A602A1}">
      <dsp:nvSpPr>
        <dsp:cNvPr id="0" name=""/>
        <dsp:cNvSpPr/>
      </dsp:nvSpPr>
      <dsp:spPr>
        <a:xfrm>
          <a:off x="1931589" y="564413"/>
          <a:ext cx="4489748" cy="4489748"/>
        </a:xfrm>
        <a:prstGeom prst="blockArc">
          <a:avLst>
            <a:gd name="adj1" fmla="val 771429"/>
            <a:gd name="adj2" fmla="val 3857143"/>
            <a:gd name="adj3" fmla="val 3901"/>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387BEC8-BFDD-4923-8BFC-BF6C81155B4E}">
      <dsp:nvSpPr>
        <dsp:cNvPr id="0" name=""/>
        <dsp:cNvSpPr/>
      </dsp:nvSpPr>
      <dsp:spPr>
        <a:xfrm>
          <a:off x="1931589" y="564413"/>
          <a:ext cx="4489748" cy="4489748"/>
        </a:xfrm>
        <a:prstGeom prst="blockArc">
          <a:avLst>
            <a:gd name="adj1" fmla="val 19285714"/>
            <a:gd name="adj2" fmla="val 771429"/>
            <a:gd name="adj3" fmla="val 3901"/>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14A5AA1-896F-40EE-BD15-D4F63DEE6FD3}">
      <dsp:nvSpPr>
        <dsp:cNvPr id="0" name=""/>
        <dsp:cNvSpPr/>
      </dsp:nvSpPr>
      <dsp:spPr>
        <a:xfrm>
          <a:off x="1931589" y="564413"/>
          <a:ext cx="4489748" cy="4489748"/>
        </a:xfrm>
        <a:prstGeom prst="blockArc">
          <a:avLst>
            <a:gd name="adj1" fmla="val 16200000"/>
            <a:gd name="adj2" fmla="val 19285714"/>
            <a:gd name="adj3" fmla="val 3901"/>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42AFD44-D1BD-4432-ABBC-5E17AAA82953}">
      <dsp:nvSpPr>
        <dsp:cNvPr id="0" name=""/>
        <dsp:cNvSpPr/>
      </dsp:nvSpPr>
      <dsp:spPr>
        <a:xfrm>
          <a:off x="3307726" y="1940551"/>
          <a:ext cx="1737474" cy="1737474"/>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s-EC" sz="4800" kern="1200" dirty="0" smtClean="0">
              <a:solidFill>
                <a:srgbClr val="FFFF00"/>
              </a:solidFill>
            </a:rPr>
            <a:t>RS</a:t>
          </a:r>
          <a:endParaRPr lang="es-EC" sz="4800" kern="1200" dirty="0">
            <a:solidFill>
              <a:srgbClr val="FFFF00"/>
            </a:solidFill>
          </a:endParaRPr>
        </a:p>
      </dsp:txBody>
      <dsp:txXfrm>
        <a:off x="3562173" y="2194998"/>
        <a:ext cx="1228580" cy="1228580"/>
      </dsp:txXfrm>
    </dsp:sp>
    <dsp:sp modelId="{139446D6-2039-4E8A-B040-DBE8EA38B39A}">
      <dsp:nvSpPr>
        <dsp:cNvPr id="0" name=""/>
        <dsp:cNvSpPr/>
      </dsp:nvSpPr>
      <dsp:spPr>
        <a:xfrm>
          <a:off x="3568348" y="82"/>
          <a:ext cx="1216231" cy="1216231"/>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S_tradnl" sz="1050" kern="1200" dirty="0" smtClean="0">
              <a:solidFill>
                <a:srgbClr val="FFFF00"/>
              </a:solidFill>
            </a:rPr>
            <a:t>Gobernanza de la organización</a:t>
          </a:r>
          <a:endParaRPr lang="es-EC" sz="1050" kern="1200" dirty="0">
            <a:solidFill>
              <a:srgbClr val="FFFF00"/>
            </a:solidFill>
          </a:endParaRPr>
        </a:p>
      </dsp:txBody>
      <dsp:txXfrm>
        <a:off x="3746461" y="178195"/>
        <a:ext cx="860005" cy="860005"/>
      </dsp:txXfrm>
    </dsp:sp>
    <dsp:sp modelId="{68CE547B-3A65-474F-A872-DE58C75C9250}">
      <dsp:nvSpPr>
        <dsp:cNvPr id="0" name=""/>
        <dsp:cNvSpPr/>
      </dsp:nvSpPr>
      <dsp:spPr>
        <a:xfrm>
          <a:off x="5289229" y="828815"/>
          <a:ext cx="1216231" cy="1216231"/>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S_tradnl" sz="1050" kern="1200" dirty="0" smtClean="0">
              <a:solidFill>
                <a:srgbClr val="FFFF00"/>
              </a:solidFill>
            </a:rPr>
            <a:t>Derechos humanos</a:t>
          </a:r>
          <a:endParaRPr lang="es-EC" sz="1050" kern="1200" dirty="0">
            <a:solidFill>
              <a:srgbClr val="FFFF00"/>
            </a:solidFill>
          </a:endParaRPr>
        </a:p>
      </dsp:txBody>
      <dsp:txXfrm>
        <a:off x="5467342" y="1006928"/>
        <a:ext cx="860005" cy="860005"/>
      </dsp:txXfrm>
    </dsp:sp>
    <dsp:sp modelId="{FF0B7E8F-D810-4B01-A322-C0FC1EBFC5C4}">
      <dsp:nvSpPr>
        <dsp:cNvPr id="0" name=""/>
        <dsp:cNvSpPr/>
      </dsp:nvSpPr>
      <dsp:spPr>
        <a:xfrm>
          <a:off x="5714251" y="2690960"/>
          <a:ext cx="1216231" cy="1216231"/>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S_tradnl" sz="1050" kern="1200" dirty="0" smtClean="0">
              <a:solidFill>
                <a:srgbClr val="FFFF00"/>
              </a:solidFill>
            </a:rPr>
            <a:t>Prácticas laborales</a:t>
          </a:r>
          <a:endParaRPr lang="es-EC" sz="1050" kern="1200" dirty="0">
            <a:solidFill>
              <a:srgbClr val="FFFF00"/>
            </a:solidFill>
          </a:endParaRPr>
        </a:p>
      </dsp:txBody>
      <dsp:txXfrm>
        <a:off x="5892364" y="2869073"/>
        <a:ext cx="860005" cy="860005"/>
      </dsp:txXfrm>
    </dsp:sp>
    <dsp:sp modelId="{907C7161-A1D4-4652-AEE3-4474B066AD64}">
      <dsp:nvSpPr>
        <dsp:cNvPr id="0" name=""/>
        <dsp:cNvSpPr/>
      </dsp:nvSpPr>
      <dsp:spPr>
        <a:xfrm>
          <a:off x="4523365" y="4184285"/>
          <a:ext cx="1216231" cy="1216231"/>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S_tradnl" sz="1050" kern="1200" dirty="0" smtClean="0">
              <a:solidFill>
                <a:srgbClr val="FFFF00"/>
              </a:solidFill>
            </a:rPr>
            <a:t>Medio ambiente</a:t>
          </a:r>
          <a:endParaRPr lang="es-EC" sz="1050" kern="1200" dirty="0">
            <a:solidFill>
              <a:srgbClr val="FFFF00"/>
            </a:solidFill>
          </a:endParaRPr>
        </a:p>
      </dsp:txBody>
      <dsp:txXfrm>
        <a:off x="4701478" y="4362398"/>
        <a:ext cx="860005" cy="860005"/>
      </dsp:txXfrm>
    </dsp:sp>
    <dsp:sp modelId="{BC4379C3-3B1F-4E1A-A3F3-2480F31C20A9}">
      <dsp:nvSpPr>
        <dsp:cNvPr id="0" name=""/>
        <dsp:cNvSpPr/>
      </dsp:nvSpPr>
      <dsp:spPr>
        <a:xfrm>
          <a:off x="2613330" y="4184285"/>
          <a:ext cx="1216231" cy="1216231"/>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S_tradnl" sz="1050" kern="1200" smtClean="0">
              <a:solidFill>
                <a:srgbClr val="FFFF00"/>
              </a:solidFill>
            </a:rPr>
            <a:t>Prácticas justas de operación</a:t>
          </a:r>
          <a:endParaRPr lang="es-EC" sz="1050" kern="1200" dirty="0">
            <a:solidFill>
              <a:srgbClr val="FFFF00"/>
            </a:solidFill>
          </a:endParaRPr>
        </a:p>
      </dsp:txBody>
      <dsp:txXfrm>
        <a:off x="2791443" y="4362398"/>
        <a:ext cx="860005" cy="860005"/>
      </dsp:txXfrm>
    </dsp:sp>
    <dsp:sp modelId="{36ED856A-AE1A-4A4D-81F8-78E97BCDD7EA}">
      <dsp:nvSpPr>
        <dsp:cNvPr id="0" name=""/>
        <dsp:cNvSpPr/>
      </dsp:nvSpPr>
      <dsp:spPr>
        <a:xfrm>
          <a:off x="1422444" y="2690960"/>
          <a:ext cx="1216231" cy="1216231"/>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S_tradnl" sz="1050" kern="1200" smtClean="0">
              <a:solidFill>
                <a:srgbClr val="FFFF00"/>
              </a:solidFill>
            </a:rPr>
            <a:t>Asuntos de consumidores</a:t>
          </a:r>
          <a:endParaRPr lang="es-EC" sz="1050" kern="1200" dirty="0">
            <a:solidFill>
              <a:srgbClr val="FFFF00"/>
            </a:solidFill>
          </a:endParaRPr>
        </a:p>
      </dsp:txBody>
      <dsp:txXfrm>
        <a:off x="1600557" y="2869073"/>
        <a:ext cx="860005" cy="860005"/>
      </dsp:txXfrm>
    </dsp:sp>
    <dsp:sp modelId="{2DB5B783-AA31-4411-B25E-7DB45161405B}">
      <dsp:nvSpPr>
        <dsp:cNvPr id="0" name=""/>
        <dsp:cNvSpPr/>
      </dsp:nvSpPr>
      <dsp:spPr>
        <a:xfrm>
          <a:off x="1847466" y="828815"/>
          <a:ext cx="1216231" cy="1216231"/>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S_tradnl" sz="1050" kern="1200" dirty="0" smtClean="0">
              <a:solidFill>
                <a:srgbClr val="FFFF00"/>
              </a:solidFill>
            </a:rPr>
            <a:t>Participación activa y desarrollo de la comunidad</a:t>
          </a:r>
          <a:endParaRPr lang="es-EC" sz="1050" kern="1200" dirty="0">
            <a:solidFill>
              <a:srgbClr val="FFFF00"/>
            </a:solidFill>
          </a:endParaRPr>
        </a:p>
      </dsp:txBody>
      <dsp:txXfrm>
        <a:off x="2025579" y="1006928"/>
        <a:ext cx="860005" cy="8600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27F10-76BF-40D0-AD59-6144BBE5F193}">
      <dsp:nvSpPr>
        <dsp:cNvPr id="0" name=""/>
        <dsp:cNvSpPr/>
      </dsp:nvSpPr>
      <dsp:spPr>
        <a:xfrm>
          <a:off x="460905" y="1047"/>
          <a:ext cx="3479899" cy="2087939"/>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kern="1200" smtClean="0">
              <a:solidFill>
                <a:srgbClr val="FFFF00"/>
              </a:solidFill>
              <a:latin typeface="Arial" pitchFamily="34" charset="0"/>
              <a:cs typeface="Arial" pitchFamily="34" charset="0"/>
            </a:rPr>
            <a:t>La contabilidad de costos es una herramienta en las organizaciones que permite medir, analizar y presentar la información financiera y no financiera relacionada con la adquisición y uso de los recursos de la organización para obtener el producto o servicio</a:t>
          </a:r>
          <a:endParaRPr lang="es-EC" sz="1600" kern="1200">
            <a:solidFill>
              <a:srgbClr val="FFFF00"/>
            </a:solidFill>
            <a:latin typeface="Arial" pitchFamily="34" charset="0"/>
            <a:cs typeface="Arial" pitchFamily="34" charset="0"/>
          </a:endParaRPr>
        </a:p>
      </dsp:txBody>
      <dsp:txXfrm>
        <a:off x="460905" y="1047"/>
        <a:ext cx="3479899" cy="2087939"/>
      </dsp:txXfrm>
    </dsp:sp>
    <dsp:sp modelId="{43292703-BD83-4C69-9523-04DB337BA03F}">
      <dsp:nvSpPr>
        <dsp:cNvPr id="0" name=""/>
        <dsp:cNvSpPr/>
      </dsp:nvSpPr>
      <dsp:spPr>
        <a:xfrm>
          <a:off x="4288794" y="1047"/>
          <a:ext cx="3479899" cy="2087939"/>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kern="1200" dirty="0" smtClean="0">
              <a:solidFill>
                <a:srgbClr val="FFFF00"/>
              </a:solidFill>
              <a:latin typeface="Arial" pitchFamily="34" charset="0"/>
              <a:cs typeface="Arial" pitchFamily="34" charset="0"/>
            </a:rPr>
            <a:t>Analiza y evalúa las actividades del proceso de producción de una empresa valorando los elementos económicos de la misma</a:t>
          </a:r>
          <a:endParaRPr lang="es-EC" sz="1600" kern="1200" dirty="0">
            <a:solidFill>
              <a:srgbClr val="FFFF00"/>
            </a:solidFill>
            <a:latin typeface="Arial" pitchFamily="34" charset="0"/>
            <a:cs typeface="Arial" pitchFamily="34" charset="0"/>
          </a:endParaRPr>
        </a:p>
      </dsp:txBody>
      <dsp:txXfrm>
        <a:off x="4288794" y="1047"/>
        <a:ext cx="3479899" cy="2087939"/>
      </dsp:txXfrm>
    </dsp:sp>
    <dsp:sp modelId="{EA42B8D5-2CC7-4884-91BD-189346F0B476}">
      <dsp:nvSpPr>
        <dsp:cNvPr id="0" name=""/>
        <dsp:cNvSpPr/>
      </dsp:nvSpPr>
      <dsp:spPr>
        <a:xfrm>
          <a:off x="2374850" y="2436976"/>
          <a:ext cx="3479899" cy="2087939"/>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kern="1200" dirty="0" smtClean="0">
              <a:solidFill>
                <a:srgbClr val="FFFF00"/>
              </a:solidFill>
              <a:latin typeface="Arial" pitchFamily="34" charset="0"/>
              <a:cs typeface="Arial" pitchFamily="34" charset="0"/>
            </a:rPr>
            <a:t>La contabilidad de costos tiene como objetivo calcular cuánto cuesta o qué costos se requieren para prestar un servicio. También brinda información para controlar la producción, planificación de actividades de una empresa y tomar decisiones con base en los costos que se obtiene como resultado</a:t>
          </a:r>
          <a:endParaRPr lang="es-EC" sz="1600" kern="1200" dirty="0">
            <a:solidFill>
              <a:srgbClr val="FFFF00"/>
            </a:solidFill>
            <a:latin typeface="Arial" pitchFamily="34" charset="0"/>
            <a:cs typeface="Arial" pitchFamily="34" charset="0"/>
          </a:endParaRPr>
        </a:p>
      </dsp:txBody>
      <dsp:txXfrm>
        <a:off x="2374850" y="2436976"/>
        <a:ext cx="3479899" cy="20879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96725-BA99-47E4-A504-E8E700F9E131}">
      <dsp:nvSpPr>
        <dsp:cNvPr id="0" name=""/>
        <dsp:cNvSpPr/>
      </dsp:nvSpPr>
      <dsp:spPr>
        <a:xfrm>
          <a:off x="0" y="-72019"/>
          <a:ext cx="3384376" cy="3384376"/>
        </a:xfrm>
        <a:prstGeom prst="pie">
          <a:avLst>
            <a:gd name="adj1" fmla="val 5400000"/>
            <a:gd name="adj2" fmla="val 162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F53163-5180-41A5-9112-E213B9B8EE41}">
      <dsp:nvSpPr>
        <dsp:cNvPr id="0" name=""/>
        <dsp:cNvSpPr/>
      </dsp:nvSpPr>
      <dsp:spPr>
        <a:xfrm>
          <a:off x="1692188" y="0"/>
          <a:ext cx="6228692" cy="3384376"/>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_tradnl" sz="2100" kern="1200" dirty="0" smtClean="0"/>
            <a:t>Es un modelo gerencial, no contable</a:t>
          </a:r>
          <a:endParaRPr lang="es-EC" sz="2100" kern="1200" dirty="0"/>
        </a:p>
      </dsp:txBody>
      <dsp:txXfrm>
        <a:off x="1692188" y="0"/>
        <a:ext cx="6228692" cy="719179"/>
      </dsp:txXfrm>
    </dsp:sp>
    <dsp:sp modelId="{96431A79-746A-4A96-9C73-70C8A2C01A66}">
      <dsp:nvSpPr>
        <dsp:cNvPr id="0" name=""/>
        <dsp:cNvSpPr/>
      </dsp:nvSpPr>
      <dsp:spPr>
        <a:xfrm>
          <a:off x="444199" y="719179"/>
          <a:ext cx="2495977" cy="2495977"/>
        </a:xfrm>
        <a:prstGeom prst="pie">
          <a:avLst>
            <a:gd name="adj1" fmla="val 5400000"/>
            <a:gd name="adj2" fmla="val 162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EC45C7-A9CE-488A-9310-23F1F75932EE}">
      <dsp:nvSpPr>
        <dsp:cNvPr id="0" name=""/>
        <dsp:cNvSpPr/>
      </dsp:nvSpPr>
      <dsp:spPr>
        <a:xfrm>
          <a:off x="1692188" y="719179"/>
          <a:ext cx="6228692" cy="2495977"/>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_tradnl" sz="2100" kern="1200" dirty="0" smtClean="0"/>
            <a:t>Considera todos los costos y gastos como recursos</a:t>
          </a:r>
          <a:endParaRPr lang="es-EC" sz="2100" kern="1200" dirty="0"/>
        </a:p>
      </dsp:txBody>
      <dsp:txXfrm>
        <a:off x="1692188" y="719179"/>
        <a:ext cx="6228692" cy="719179"/>
      </dsp:txXfrm>
    </dsp:sp>
    <dsp:sp modelId="{053E639E-D0CA-44F2-BC59-1AB1DB11E92B}">
      <dsp:nvSpPr>
        <dsp:cNvPr id="0" name=""/>
        <dsp:cNvSpPr/>
      </dsp:nvSpPr>
      <dsp:spPr>
        <a:xfrm>
          <a:off x="888398" y="1438359"/>
          <a:ext cx="1607578" cy="1607578"/>
        </a:xfrm>
        <a:prstGeom prst="pie">
          <a:avLst>
            <a:gd name="adj1" fmla="val 5400000"/>
            <a:gd name="adj2" fmla="val 162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01A2F6-41A0-41A2-95D1-BD1F505E8860}">
      <dsp:nvSpPr>
        <dsp:cNvPr id="0" name=""/>
        <dsp:cNvSpPr/>
      </dsp:nvSpPr>
      <dsp:spPr>
        <a:xfrm>
          <a:off x="1692188" y="1438359"/>
          <a:ext cx="6228692" cy="1607578"/>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_tradnl" sz="2100" kern="1200" dirty="0" smtClean="0"/>
            <a:t>Muestra a la empresa como un conjunto de actividades.</a:t>
          </a:r>
          <a:endParaRPr lang="es-EC" sz="2100" kern="1200" dirty="0"/>
        </a:p>
      </dsp:txBody>
      <dsp:txXfrm>
        <a:off x="1692188" y="1438359"/>
        <a:ext cx="6228692" cy="719179"/>
      </dsp:txXfrm>
    </dsp:sp>
    <dsp:sp modelId="{2DAF57EE-004F-469B-8AB6-773FB53E93FF}">
      <dsp:nvSpPr>
        <dsp:cNvPr id="0" name=""/>
        <dsp:cNvSpPr/>
      </dsp:nvSpPr>
      <dsp:spPr>
        <a:xfrm>
          <a:off x="1332598" y="2157539"/>
          <a:ext cx="719179" cy="719179"/>
        </a:xfrm>
        <a:prstGeom prst="pie">
          <a:avLst>
            <a:gd name="adj1" fmla="val 5400000"/>
            <a:gd name="adj2" fmla="val 162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8C2748-13BB-4725-AA73-5B0911F2A6C8}">
      <dsp:nvSpPr>
        <dsp:cNvPr id="0" name=""/>
        <dsp:cNvSpPr/>
      </dsp:nvSpPr>
      <dsp:spPr>
        <a:xfrm>
          <a:off x="1692188" y="2157539"/>
          <a:ext cx="6228692" cy="719179"/>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_tradnl" sz="2100" kern="1200" dirty="0" smtClean="0"/>
            <a:t>Asigna los costos a los productos o servicios con base en el consumo de actividades.</a:t>
          </a:r>
          <a:endParaRPr lang="es-EC" sz="2100" kern="1200" dirty="0"/>
        </a:p>
      </dsp:txBody>
      <dsp:txXfrm>
        <a:off x="1692188" y="2157539"/>
        <a:ext cx="6228692" cy="7191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E2E36-DDA9-492E-9FDD-EE29F616F5BE}">
      <dsp:nvSpPr>
        <dsp:cNvPr id="0" name=""/>
        <dsp:cNvSpPr/>
      </dsp:nvSpPr>
      <dsp:spPr>
        <a:xfrm rot="5400000">
          <a:off x="-165050" y="167839"/>
          <a:ext cx="1100337" cy="77023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000" kern="1200" dirty="0" smtClean="0">
              <a:solidFill>
                <a:schemeClr val="bg1"/>
              </a:solidFill>
            </a:rPr>
            <a:t>Paso 1</a:t>
          </a:r>
          <a:r>
            <a:rPr lang="es-ES_tradnl" sz="2000" kern="1200" dirty="0" smtClean="0">
              <a:solidFill>
                <a:schemeClr val="bg1"/>
              </a:solidFill>
            </a:rPr>
            <a:t>.</a:t>
          </a:r>
          <a:endParaRPr lang="es-EC" sz="2000" kern="1200" dirty="0">
            <a:solidFill>
              <a:schemeClr val="bg1"/>
            </a:solidFill>
          </a:endParaRPr>
        </a:p>
      </dsp:txBody>
      <dsp:txXfrm rot="-5400000">
        <a:off x="2" y="387906"/>
        <a:ext cx="770235" cy="330102"/>
      </dsp:txXfrm>
    </dsp:sp>
    <dsp:sp modelId="{35769852-9CD5-44EA-9431-A7C531416DD8}">
      <dsp:nvSpPr>
        <dsp:cNvPr id="0" name=""/>
        <dsp:cNvSpPr/>
      </dsp:nvSpPr>
      <dsp:spPr>
        <a:xfrm rot="5400000">
          <a:off x="3159856" y="-2386831"/>
          <a:ext cx="715219" cy="5494460"/>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S_tradnl" sz="2300" kern="1200" smtClean="0">
              <a:solidFill>
                <a:schemeClr val="bg1"/>
              </a:solidFill>
            </a:rPr>
            <a:t> </a:t>
          </a:r>
          <a:r>
            <a:rPr lang="es-ES_tradnl" sz="2300" kern="1200" dirty="0" smtClean="0">
              <a:solidFill>
                <a:schemeClr val="bg1"/>
              </a:solidFill>
            </a:rPr>
            <a:t>Identificación de actividades. </a:t>
          </a:r>
          <a:endParaRPr lang="es-EC" sz="2300" kern="1200" dirty="0">
            <a:solidFill>
              <a:schemeClr val="bg1"/>
            </a:solidFill>
          </a:endParaRPr>
        </a:p>
      </dsp:txBody>
      <dsp:txXfrm rot="-5400000">
        <a:off x="770236" y="37703"/>
        <a:ext cx="5459546" cy="645391"/>
      </dsp:txXfrm>
    </dsp:sp>
    <dsp:sp modelId="{94628999-2359-4D12-BFCB-30D8A98561FD}">
      <dsp:nvSpPr>
        <dsp:cNvPr id="0" name=""/>
        <dsp:cNvSpPr/>
      </dsp:nvSpPr>
      <dsp:spPr>
        <a:xfrm rot="5400000">
          <a:off x="-165050" y="1119348"/>
          <a:ext cx="1100337" cy="77023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000" kern="1200" dirty="0" smtClean="0">
              <a:solidFill>
                <a:schemeClr val="bg1"/>
              </a:solidFill>
            </a:rPr>
            <a:t>Paso 2. </a:t>
          </a:r>
          <a:endParaRPr lang="es-EC" sz="2000" kern="1200" dirty="0">
            <a:solidFill>
              <a:schemeClr val="bg1"/>
            </a:solidFill>
          </a:endParaRPr>
        </a:p>
      </dsp:txBody>
      <dsp:txXfrm rot="-5400000">
        <a:off x="2" y="1339415"/>
        <a:ext cx="770235" cy="330102"/>
      </dsp:txXfrm>
    </dsp:sp>
    <dsp:sp modelId="{31B1B9D0-B6B9-4F99-A852-B6007F45BFF8}">
      <dsp:nvSpPr>
        <dsp:cNvPr id="0" name=""/>
        <dsp:cNvSpPr/>
      </dsp:nvSpPr>
      <dsp:spPr>
        <a:xfrm rot="5400000">
          <a:off x="3159856" y="-1435323"/>
          <a:ext cx="715219" cy="5494460"/>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S_tradnl" sz="2300" kern="1200" smtClean="0">
              <a:solidFill>
                <a:schemeClr val="bg1"/>
              </a:solidFill>
            </a:rPr>
            <a:t>Identificación </a:t>
          </a:r>
          <a:r>
            <a:rPr lang="es-ES_tradnl" sz="2300" kern="1200" dirty="0" smtClean="0">
              <a:solidFill>
                <a:schemeClr val="bg1"/>
              </a:solidFill>
            </a:rPr>
            <a:t>de los elementos del costo. </a:t>
          </a:r>
          <a:endParaRPr lang="es-EC" sz="2300" kern="1200" dirty="0">
            <a:solidFill>
              <a:schemeClr val="bg1"/>
            </a:solidFill>
          </a:endParaRPr>
        </a:p>
      </dsp:txBody>
      <dsp:txXfrm rot="-5400000">
        <a:off x="770236" y="989211"/>
        <a:ext cx="5459546" cy="645391"/>
      </dsp:txXfrm>
    </dsp:sp>
    <dsp:sp modelId="{4C9F440D-E1A8-49DC-A710-480E0CE0F689}">
      <dsp:nvSpPr>
        <dsp:cNvPr id="0" name=""/>
        <dsp:cNvSpPr/>
      </dsp:nvSpPr>
      <dsp:spPr>
        <a:xfrm rot="5400000">
          <a:off x="-165050" y="2070856"/>
          <a:ext cx="1100337" cy="77023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000" kern="1200" dirty="0" smtClean="0">
              <a:solidFill>
                <a:schemeClr val="bg1"/>
              </a:solidFill>
            </a:rPr>
            <a:t>Paso 3. </a:t>
          </a:r>
          <a:endParaRPr lang="es-EC" sz="2000" kern="1200" dirty="0">
            <a:solidFill>
              <a:schemeClr val="bg1"/>
            </a:solidFill>
          </a:endParaRPr>
        </a:p>
      </dsp:txBody>
      <dsp:txXfrm rot="-5400000">
        <a:off x="2" y="2290923"/>
        <a:ext cx="770235" cy="330102"/>
      </dsp:txXfrm>
    </dsp:sp>
    <dsp:sp modelId="{5319BA72-DF5B-4453-A01C-92018B25F9F4}">
      <dsp:nvSpPr>
        <dsp:cNvPr id="0" name=""/>
        <dsp:cNvSpPr/>
      </dsp:nvSpPr>
      <dsp:spPr>
        <a:xfrm rot="5400000">
          <a:off x="3159856" y="-483814"/>
          <a:ext cx="715219" cy="5494460"/>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S_tradnl" sz="2300" kern="1200" smtClean="0">
              <a:solidFill>
                <a:schemeClr val="bg1"/>
              </a:solidFill>
            </a:rPr>
            <a:t>Determinar </a:t>
          </a:r>
          <a:r>
            <a:rPr lang="es-ES_tradnl" sz="2300" kern="1200" dirty="0" smtClean="0">
              <a:solidFill>
                <a:schemeClr val="bg1"/>
              </a:solidFill>
            </a:rPr>
            <a:t>los generadores de costos o “</a:t>
          </a:r>
          <a:r>
            <a:rPr lang="es-ES_tradnl" sz="2300" kern="1200" dirty="0" err="1" smtClean="0">
              <a:solidFill>
                <a:schemeClr val="bg1"/>
              </a:solidFill>
            </a:rPr>
            <a:t>cost</a:t>
          </a:r>
          <a:r>
            <a:rPr lang="es-ES_tradnl" sz="2300" kern="1200" dirty="0" smtClean="0">
              <a:solidFill>
                <a:schemeClr val="bg1"/>
              </a:solidFill>
            </a:rPr>
            <a:t>-drivers”</a:t>
          </a:r>
          <a:endParaRPr lang="es-EC" sz="2300" kern="1200" dirty="0">
            <a:solidFill>
              <a:schemeClr val="bg1"/>
            </a:solidFill>
          </a:endParaRPr>
        </a:p>
      </dsp:txBody>
      <dsp:txXfrm rot="-5400000">
        <a:off x="770236" y="1940720"/>
        <a:ext cx="5459546" cy="645391"/>
      </dsp:txXfrm>
    </dsp:sp>
    <dsp:sp modelId="{0E27CE8C-02D1-4F14-B0F5-51B0C02E583E}">
      <dsp:nvSpPr>
        <dsp:cNvPr id="0" name=""/>
        <dsp:cNvSpPr/>
      </dsp:nvSpPr>
      <dsp:spPr>
        <a:xfrm rot="5400000">
          <a:off x="-165050" y="3022364"/>
          <a:ext cx="1100337" cy="77023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000" kern="1200" dirty="0" smtClean="0">
              <a:solidFill>
                <a:schemeClr val="bg1"/>
              </a:solidFill>
            </a:rPr>
            <a:t>Paso 4. </a:t>
          </a:r>
          <a:endParaRPr lang="es-EC" sz="2000" kern="1200" dirty="0">
            <a:solidFill>
              <a:schemeClr val="bg1"/>
            </a:solidFill>
          </a:endParaRPr>
        </a:p>
      </dsp:txBody>
      <dsp:txXfrm rot="-5400000">
        <a:off x="2" y="3242431"/>
        <a:ext cx="770235" cy="330102"/>
      </dsp:txXfrm>
    </dsp:sp>
    <dsp:sp modelId="{9F36D7E8-498C-4B30-BDD1-2F0AB3263B93}">
      <dsp:nvSpPr>
        <dsp:cNvPr id="0" name=""/>
        <dsp:cNvSpPr/>
      </dsp:nvSpPr>
      <dsp:spPr>
        <a:xfrm rot="5400000">
          <a:off x="3159856" y="467693"/>
          <a:ext cx="715219" cy="5494460"/>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S_tradnl" sz="2300" kern="1200" smtClean="0">
              <a:solidFill>
                <a:schemeClr val="bg1"/>
              </a:solidFill>
            </a:rPr>
            <a:t>Asignación </a:t>
          </a:r>
          <a:r>
            <a:rPr lang="es-ES_tradnl" sz="2300" kern="1200" dirty="0" smtClean="0">
              <a:solidFill>
                <a:schemeClr val="bg1"/>
              </a:solidFill>
            </a:rPr>
            <a:t>de costos.</a:t>
          </a:r>
          <a:endParaRPr lang="es-EC" sz="2300" kern="1200" dirty="0">
            <a:solidFill>
              <a:schemeClr val="bg1"/>
            </a:solidFill>
          </a:endParaRPr>
        </a:p>
      </dsp:txBody>
      <dsp:txXfrm rot="-5400000">
        <a:off x="770236" y="2892227"/>
        <a:ext cx="5459546" cy="6453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8F83E-6227-4075-B969-54343B3227E3}">
      <dsp:nvSpPr>
        <dsp:cNvPr id="0" name=""/>
        <dsp:cNvSpPr/>
      </dsp:nvSpPr>
      <dsp:spPr>
        <a:xfrm rot="5400000">
          <a:off x="3699233" y="96971"/>
          <a:ext cx="1460787" cy="127088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 actividades auxiliares</a:t>
          </a:r>
          <a:endParaRPr lang="es-EC" sz="1300" kern="1200" dirty="0"/>
        </a:p>
      </dsp:txBody>
      <dsp:txXfrm rot="-5400000">
        <a:off x="3992230" y="229659"/>
        <a:ext cx="874792" cy="1005509"/>
      </dsp:txXfrm>
    </dsp:sp>
    <dsp:sp modelId="{572D22F4-4440-45FD-A6E5-A8FBF5ADF118}">
      <dsp:nvSpPr>
        <dsp:cNvPr id="0" name=""/>
        <dsp:cNvSpPr/>
      </dsp:nvSpPr>
      <dsp:spPr>
        <a:xfrm>
          <a:off x="5103634" y="294177"/>
          <a:ext cx="1630238" cy="876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endParaRPr lang="es-EC" sz="1300" kern="1200" dirty="0"/>
        </a:p>
      </dsp:txBody>
      <dsp:txXfrm>
        <a:off x="5103634" y="294177"/>
        <a:ext cx="1630238" cy="876472"/>
      </dsp:txXfrm>
    </dsp:sp>
    <dsp:sp modelId="{019F0F12-4979-49A6-ADAB-39DF8230C3C5}">
      <dsp:nvSpPr>
        <dsp:cNvPr id="0" name=""/>
        <dsp:cNvSpPr/>
      </dsp:nvSpPr>
      <dsp:spPr>
        <a:xfrm rot="5400000">
          <a:off x="2326677" y="96971"/>
          <a:ext cx="1460787" cy="127088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2619674" y="229659"/>
        <a:ext cx="874792" cy="1005509"/>
      </dsp:txXfrm>
    </dsp:sp>
    <dsp:sp modelId="{14923885-A760-446B-BCA8-71463D1A1BD6}">
      <dsp:nvSpPr>
        <dsp:cNvPr id="0" name=""/>
        <dsp:cNvSpPr/>
      </dsp:nvSpPr>
      <dsp:spPr>
        <a:xfrm rot="5400000">
          <a:off x="3010326" y="1336887"/>
          <a:ext cx="1460787" cy="127088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 empleados</a:t>
          </a:r>
          <a:endParaRPr lang="es-EC" sz="1300" kern="1200" dirty="0"/>
        </a:p>
      </dsp:txBody>
      <dsp:txXfrm rot="-5400000">
        <a:off x="3303323" y="1469575"/>
        <a:ext cx="874792" cy="1005509"/>
      </dsp:txXfrm>
    </dsp:sp>
    <dsp:sp modelId="{C832E5F5-7E7B-42B8-A75E-58B9446CD6C0}">
      <dsp:nvSpPr>
        <dsp:cNvPr id="0" name=""/>
        <dsp:cNvSpPr/>
      </dsp:nvSpPr>
      <dsp:spPr>
        <a:xfrm>
          <a:off x="1475038" y="1534093"/>
          <a:ext cx="1577650" cy="876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r" defTabSz="577850">
            <a:lnSpc>
              <a:spcPct val="90000"/>
            </a:lnSpc>
            <a:spcBef>
              <a:spcPct val="0"/>
            </a:spcBef>
            <a:spcAft>
              <a:spcPct val="35000"/>
            </a:spcAft>
          </a:pPr>
          <a:endParaRPr lang="es-EC" sz="1300" kern="1200"/>
        </a:p>
      </dsp:txBody>
      <dsp:txXfrm>
        <a:off x="1475038" y="1534093"/>
        <a:ext cx="1577650" cy="876472"/>
      </dsp:txXfrm>
    </dsp:sp>
    <dsp:sp modelId="{8625C83B-6E28-4B89-9A04-28A5F2172CEC}">
      <dsp:nvSpPr>
        <dsp:cNvPr id="0" name=""/>
        <dsp:cNvSpPr/>
      </dsp:nvSpPr>
      <dsp:spPr>
        <a:xfrm rot="5400000">
          <a:off x="4382882" y="1336887"/>
          <a:ext cx="1460787" cy="127088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4675879" y="1469575"/>
        <a:ext cx="874792" cy="1005509"/>
      </dsp:txXfrm>
    </dsp:sp>
    <dsp:sp modelId="{BA8750F0-A5C6-4564-B5F7-F488384E7929}">
      <dsp:nvSpPr>
        <dsp:cNvPr id="0" name=""/>
        <dsp:cNvSpPr/>
      </dsp:nvSpPr>
      <dsp:spPr>
        <a:xfrm rot="5400000">
          <a:off x="3699233" y="2576803"/>
          <a:ext cx="1460787" cy="127088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 horas</a:t>
          </a:r>
          <a:endParaRPr lang="es-EC" sz="1300" kern="1200" dirty="0"/>
        </a:p>
      </dsp:txBody>
      <dsp:txXfrm rot="-5400000">
        <a:off x="3992230" y="2709491"/>
        <a:ext cx="874792" cy="1005509"/>
      </dsp:txXfrm>
    </dsp:sp>
    <dsp:sp modelId="{20FD88EF-9EF7-4A30-905E-4D32A707CA34}">
      <dsp:nvSpPr>
        <dsp:cNvPr id="0" name=""/>
        <dsp:cNvSpPr/>
      </dsp:nvSpPr>
      <dsp:spPr>
        <a:xfrm>
          <a:off x="5103634" y="2774009"/>
          <a:ext cx="1630238" cy="876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endParaRPr lang="es-EC" sz="1300" kern="1200" dirty="0"/>
        </a:p>
      </dsp:txBody>
      <dsp:txXfrm>
        <a:off x="5103634" y="2774009"/>
        <a:ext cx="1630238" cy="876472"/>
      </dsp:txXfrm>
    </dsp:sp>
    <dsp:sp modelId="{33415FA3-430D-4DD4-B94C-ADFA8F749D87}">
      <dsp:nvSpPr>
        <dsp:cNvPr id="0" name=""/>
        <dsp:cNvSpPr/>
      </dsp:nvSpPr>
      <dsp:spPr>
        <a:xfrm rot="5400000">
          <a:off x="2326677" y="2576803"/>
          <a:ext cx="1460787" cy="127088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2619674" y="2709491"/>
        <a:ext cx="874792" cy="1005509"/>
      </dsp:txXfrm>
    </dsp:sp>
    <dsp:sp modelId="{6D87320E-0E40-4B7F-9A48-431AE379B2E3}">
      <dsp:nvSpPr>
        <dsp:cNvPr id="0" name=""/>
        <dsp:cNvSpPr/>
      </dsp:nvSpPr>
      <dsp:spPr>
        <a:xfrm rot="5400000">
          <a:off x="3010326" y="3816719"/>
          <a:ext cx="1460787" cy="127088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 actividades principales</a:t>
          </a:r>
          <a:endParaRPr lang="es-EC" sz="1300" kern="1200" dirty="0"/>
        </a:p>
      </dsp:txBody>
      <dsp:txXfrm rot="-5400000">
        <a:off x="3303323" y="3949407"/>
        <a:ext cx="874792" cy="1005509"/>
      </dsp:txXfrm>
    </dsp:sp>
    <dsp:sp modelId="{287345A0-7B94-4BEA-86DA-54662EB81E6A}">
      <dsp:nvSpPr>
        <dsp:cNvPr id="0" name=""/>
        <dsp:cNvSpPr/>
      </dsp:nvSpPr>
      <dsp:spPr>
        <a:xfrm>
          <a:off x="1475038" y="4013926"/>
          <a:ext cx="1577650" cy="876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r" defTabSz="577850">
            <a:lnSpc>
              <a:spcPct val="90000"/>
            </a:lnSpc>
            <a:spcBef>
              <a:spcPct val="0"/>
            </a:spcBef>
            <a:spcAft>
              <a:spcPct val="35000"/>
            </a:spcAft>
          </a:pPr>
          <a:endParaRPr lang="es-EC" sz="1300" kern="1200" dirty="0"/>
        </a:p>
      </dsp:txBody>
      <dsp:txXfrm>
        <a:off x="1475038" y="4013926"/>
        <a:ext cx="1577650" cy="876472"/>
      </dsp:txXfrm>
    </dsp:sp>
    <dsp:sp modelId="{8FDC50F4-CB5E-4F85-8322-88C1FACBFFDC}">
      <dsp:nvSpPr>
        <dsp:cNvPr id="0" name=""/>
        <dsp:cNvSpPr/>
      </dsp:nvSpPr>
      <dsp:spPr>
        <a:xfrm rot="5400000">
          <a:off x="4382882" y="3816719"/>
          <a:ext cx="1460787" cy="127088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4675879" y="3949407"/>
        <a:ext cx="874792" cy="100550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C"/>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C"/>
          </a:p>
        </p:txBody>
      </p:sp>
      <p:sp>
        <p:nvSpPr>
          <p:cNvPr id="4" name="Date Placeholder 3"/>
          <p:cNvSpPr>
            <a:spLocks noGrp="1"/>
          </p:cNvSpPr>
          <p:nvPr>
            <p:ph type="dt" sz="half" idx="10"/>
          </p:nvPr>
        </p:nvSpPr>
        <p:spPr/>
        <p:txBody>
          <a:bodyPr/>
          <a:lstStyle/>
          <a:p>
            <a:fld id="{DB0AD6F6-7EC0-4B50-AE79-84A8B4B101BB}" type="datetimeFigureOut">
              <a:rPr lang="es-EC" smtClean="0"/>
              <a:t>29/04/2014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C1E3FF7-E5BA-4CB3-AC6D-F3C3C35D0D32}" type="slidenum">
              <a:rPr lang="es-EC" smtClean="0"/>
              <a:t>‹#›</a:t>
            </a:fld>
            <a:endParaRPr lang="es-EC"/>
          </a:p>
        </p:txBody>
      </p:sp>
    </p:spTree>
    <p:extLst>
      <p:ext uri="{BB962C8B-B14F-4D97-AF65-F5344CB8AC3E}">
        <p14:creationId xmlns:p14="http://schemas.microsoft.com/office/powerpoint/2010/main" val="3398748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DB0AD6F6-7EC0-4B50-AE79-84A8B4B101BB}" type="datetimeFigureOut">
              <a:rPr lang="es-EC" smtClean="0"/>
              <a:t>29/04/2014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C1E3FF7-E5BA-4CB3-AC6D-F3C3C35D0D32}" type="slidenum">
              <a:rPr lang="es-EC" smtClean="0"/>
              <a:t>‹#›</a:t>
            </a:fld>
            <a:endParaRPr lang="es-EC"/>
          </a:p>
        </p:txBody>
      </p:sp>
    </p:spTree>
    <p:extLst>
      <p:ext uri="{BB962C8B-B14F-4D97-AF65-F5344CB8AC3E}">
        <p14:creationId xmlns:p14="http://schemas.microsoft.com/office/powerpoint/2010/main" val="341151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C"/>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DB0AD6F6-7EC0-4B50-AE79-84A8B4B101BB}" type="datetimeFigureOut">
              <a:rPr lang="es-EC" smtClean="0"/>
              <a:t>29/04/2014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C1E3FF7-E5BA-4CB3-AC6D-F3C3C35D0D32}" type="slidenum">
              <a:rPr lang="es-EC" smtClean="0"/>
              <a:t>‹#›</a:t>
            </a:fld>
            <a:endParaRPr lang="es-EC"/>
          </a:p>
        </p:txBody>
      </p:sp>
    </p:spTree>
    <p:extLst>
      <p:ext uri="{BB962C8B-B14F-4D97-AF65-F5344CB8AC3E}">
        <p14:creationId xmlns:p14="http://schemas.microsoft.com/office/powerpoint/2010/main" val="3817517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DB0AD6F6-7EC0-4B50-AE79-84A8B4B101BB}" type="datetimeFigureOut">
              <a:rPr lang="es-EC" smtClean="0"/>
              <a:t>29/04/2014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C1E3FF7-E5BA-4CB3-AC6D-F3C3C35D0D32}" type="slidenum">
              <a:rPr lang="es-EC" smtClean="0"/>
              <a:t>‹#›</a:t>
            </a:fld>
            <a:endParaRPr lang="es-EC"/>
          </a:p>
        </p:txBody>
      </p:sp>
    </p:spTree>
    <p:extLst>
      <p:ext uri="{BB962C8B-B14F-4D97-AF65-F5344CB8AC3E}">
        <p14:creationId xmlns:p14="http://schemas.microsoft.com/office/powerpoint/2010/main" val="1058442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C"/>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0AD6F6-7EC0-4B50-AE79-84A8B4B101BB}" type="datetimeFigureOut">
              <a:rPr lang="es-EC" smtClean="0"/>
              <a:t>29/04/2014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C1E3FF7-E5BA-4CB3-AC6D-F3C3C35D0D32}" type="slidenum">
              <a:rPr lang="es-EC" smtClean="0"/>
              <a:t>‹#›</a:t>
            </a:fld>
            <a:endParaRPr lang="es-EC"/>
          </a:p>
        </p:txBody>
      </p:sp>
    </p:spTree>
    <p:extLst>
      <p:ext uri="{BB962C8B-B14F-4D97-AF65-F5344CB8AC3E}">
        <p14:creationId xmlns:p14="http://schemas.microsoft.com/office/powerpoint/2010/main" val="81167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Date Placeholder 4"/>
          <p:cNvSpPr>
            <a:spLocks noGrp="1"/>
          </p:cNvSpPr>
          <p:nvPr>
            <p:ph type="dt" sz="half" idx="10"/>
          </p:nvPr>
        </p:nvSpPr>
        <p:spPr/>
        <p:txBody>
          <a:bodyPr/>
          <a:lstStyle/>
          <a:p>
            <a:fld id="{DB0AD6F6-7EC0-4B50-AE79-84A8B4B101BB}" type="datetimeFigureOut">
              <a:rPr lang="es-EC" smtClean="0"/>
              <a:t>29/04/2014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C1E3FF7-E5BA-4CB3-AC6D-F3C3C35D0D32}" type="slidenum">
              <a:rPr lang="es-EC" smtClean="0"/>
              <a:t>‹#›</a:t>
            </a:fld>
            <a:endParaRPr lang="es-EC"/>
          </a:p>
        </p:txBody>
      </p:sp>
    </p:spTree>
    <p:extLst>
      <p:ext uri="{BB962C8B-B14F-4D97-AF65-F5344CB8AC3E}">
        <p14:creationId xmlns:p14="http://schemas.microsoft.com/office/powerpoint/2010/main" val="711621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C"/>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7" name="Date Placeholder 6"/>
          <p:cNvSpPr>
            <a:spLocks noGrp="1"/>
          </p:cNvSpPr>
          <p:nvPr>
            <p:ph type="dt" sz="half" idx="10"/>
          </p:nvPr>
        </p:nvSpPr>
        <p:spPr/>
        <p:txBody>
          <a:bodyPr/>
          <a:lstStyle/>
          <a:p>
            <a:fld id="{DB0AD6F6-7EC0-4B50-AE79-84A8B4B101BB}" type="datetimeFigureOut">
              <a:rPr lang="es-EC" smtClean="0"/>
              <a:t>29/04/2014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4C1E3FF7-E5BA-4CB3-AC6D-F3C3C35D0D32}" type="slidenum">
              <a:rPr lang="es-EC" smtClean="0"/>
              <a:t>‹#›</a:t>
            </a:fld>
            <a:endParaRPr lang="es-EC"/>
          </a:p>
        </p:txBody>
      </p:sp>
    </p:spTree>
    <p:extLst>
      <p:ext uri="{BB962C8B-B14F-4D97-AF65-F5344CB8AC3E}">
        <p14:creationId xmlns:p14="http://schemas.microsoft.com/office/powerpoint/2010/main" val="242890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Date Placeholder 2"/>
          <p:cNvSpPr>
            <a:spLocks noGrp="1"/>
          </p:cNvSpPr>
          <p:nvPr>
            <p:ph type="dt" sz="half" idx="10"/>
          </p:nvPr>
        </p:nvSpPr>
        <p:spPr/>
        <p:txBody>
          <a:bodyPr/>
          <a:lstStyle/>
          <a:p>
            <a:fld id="{DB0AD6F6-7EC0-4B50-AE79-84A8B4B101BB}" type="datetimeFigureOut">
              <a:rPr lang="es-EC" smtClean="0"/>
              <a:t>29/04/2014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4C1E3FF7-E5BA-4CB3-AC6D-F3C3C35D0D32}" type="slidenum">
              <a:rPr lang="es-EC" smtClean="0"/>
              <a:t>‹#›</a:t>
            </a:fld>
            <a:endParaRPr lang="es-EC"/>
          </a:p>
        </p:txBody>
      </p:sp>
    </p:spTree>
    <p:extLst>
      <p:ext uri="{BB962C8B-B14F-4D97-AF65-F5344CB8AC3E}">
        <p14:creationId xmlns:p14="http://schemas.microsoft.com/office/powerpoint/2010/main" val="174622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AD6F6-7EC0-4B50-AE79-84A8B4B101BB}" type="datetimeFigureOut">
              <a:rPr lang="es-EC" smtClean="0"/>
              <a:t>29/04/2014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4C1E3FF7-E5BA-4CB3-AC6D-F3C3C35D0D32}" type="slidenum">
              <a:rPr lang="es-EC" smtClean="0"/>
              <a:t>‹#›</a:t>
            </a:fld>
            <a:endParaRPr lang="es-EC"/>
          </a:p>
        </p:txBody>
      </p:sp>
    </p:spTree>
    <p:extLst>
      <p:ext uri="{BB962C8B-B14F-4D97-AF65-F5344CB8AC3E}">
        <p14:creationId xmlns:p14="http://schemas.microsoft.com/office/powerpoint/2010/main" val="478137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C"/>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0AD6F6-7EC0-4B50-AE79-84A8B4B101BB}" type="datetimeFigureOut">
              <a:rPr lang="es-EC" smtClean="0"/>
              <a:t>29/04/2014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C1E3FF7-E5BA-4CB3-AC6D-F3C3C35D0D32}" type="slidenum">
              <a:rPr lang="es-EC" smtClean="0"/>
              <a:t>‹#›</a:t>
            </a:fld>
            <a:endParaRPr lang="es-EC"/>
          </a:p>
        </p:txBody>
      </p:sp>
    </p:spTree>
    <p:extLst>
      <p:ext uri="{BB962C8B-B14F-4D97-AF65-F5344CB8AC3E}">
        <p14:creationId xmlns:p14="http://schemas.microsoft.com/office/powerpoint/2010/main" val="959691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C"/>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0AD6F6-7EC0-4B50-AE79-84A8B4B101BB}" type="datetimeFigureOut">
              <a:rPr lang="es-EC" smtClean="0"/>
              <a:t>29/04/2014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C1E3FF7-E5BA-4CB3-AC6D-F3C3C35D0D32}" type="slidenum">
              <a:rPr lang="es-EC" smtClean="0"/>
              <a:t>‹#›</a:t>
            </a:fld>
            <a:endParaRPr lang="es-EC"/>
          </a:p>
        </p:txBody>
      </p:sp>
    </p:spTree>
    <p:extLst>
      <p:ext uri="{BB962C8B-B14F-4D97-AF65-F5344CB8AC3E}">
        <p14:creationId xmlns:p14="http://schemas.microsoft.com/office/powerpoint/2010/main" val="1839861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EC"/>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AD6F6-7EC0-4B50-AE79-84A8B4B101BB}" type="datetimeFigureOut">
              <a:rPr lang="es-EC" smtClean="0"/>
              <a:t>29/04/2014</a:t>
            </a:fld>
            <a:endParaRPr lang="es-EC"/>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E3FF7-E5BA-4CB3-AC6D-F3C3C35D0D32}" type="slidenum">
              <a:rPr lang="es-EC" smtClean="0"/>
              <a:t>‹#›</a:t>
            </a:fld>
            <a:endParaRPr lang="es-EC"/>
          </a:p>
        </p:txBody>
      </p:sp>
    </p:spTree>
    <p:extLst>
      <p:ext uri="{BB962C8B-B14F-4D97-AF65-F5344CB8AC3E}">
        <p14:creationId xmlns:p14="http://schemas.microsoft.com/office/powerpoint/2010/main" val="263457284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T%20Diana%20Puga.xls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1844824"/>
            <a:ext cx="7543800" cy="2152650"/>
          </a:xfrm>
        </p:spPr>
        <p:txBody>
          <a:bodyPr>
            <a:noAutofit/>
          </a:bodyPr>
          <a:lstStyle/>
          <a:p>
            <a:pPr algn="ctr"/>
            <a:r>
              <a:rPr lang="es-ES_tradnl" sz="2400" b="1" dirty="0" smtClean="0">
                <a:solidFill>
                  <a:srgbClr val="FFFF00"/>
                </a:solidFill>
              </a:rPr>
              <a:t/>
            </a:r>
            <a:br>
              <a:rPr lang="es-ES_tradnl" sz="2400" b="1" dirty="0" smtClean="0">
                <a:solidFill>
                  <a:srgbClr val="FFFF00"/>
                </a:solidFill>
              </a:rPr>
            </a:br>
            <a:r>
              <a:rPr lang="es-ES_tradnl" sz="2400" b="1" dirty="0">
                <a:solidFill>
                  <a:srgbClr val="FFFF00"/>
                </a:solidFill>
              </a:rPr>
              <a:t/>
            </a:r>
            <a:br>
              <a:rPr lang="es-ES_tradnl" sz="2400" b="1" dirty="0">
                <a:solidFill>
                  <a:srgbClr val="FFFF00"/>
                </a:solidFill>
              </a:rPr>
            </a:br>
            <a:endParaRPr lang="es-EC" sz="2400" dirty="0">
              <a:solidFill>
                <a:srgbClr val="FFFF00"/>
              </a:solidFill>
            </a:endParaRPr>
          </a:p>
        </p:txBody>
      </p:sp>
      <p:sp>
        <p:nvSpPr>
          <p:cNvPr id="3" name="2 Subtítulo"/>
          <p:cNvSpPr>
            <a:spLocks noGrp="1"/>
          </p:cNvSpPr>
          <p:nvPr>
            <p:ph type="subTitle" idx="1"/>
          </p:nvPr>
        </p:nvSpPr>
        <p:spPr>
          <a:xfrm>
            <a:off x="1403648" y="4869162"/>
            <a:ext cx="6400800" cy="1248544"/>
          </a:xfrm>
        </p:spPr>
        <p:txBody>
          <a:bodyPr>
            <a:normAutofit/>
          </a:bodyPr>
          <a:lstStyle/>
          <a:p>
            <a:pPr algn="r"/>
            <a:r>
              <a:rPr lang="es-EC" sz="2400" dirty="0" smtClean="0">
                <a:solidFill>
                  <a:srgbClr val="FFFF00"/>
                </a:solidFill>
              </a:rPr>
              <a:t>Diana Belén Puga Garzón</a:t>
            </a:r>
            <a:endParaRPr lang="es-EC" sz="2400" dirty="0">
              <a:solidFill>
                <a:srgbClr val="FFFF00"/>
              </a:solidFill>
            </a:endParaRPr>
          </a:p>
        </p:txBody>
      </p:sp>
      <p:sp>
        <p:nvSpPr>
          <p:cNvPr id="4" name="1 Título"/>
          <p:cNvSpPr txBox="1">
            <a:spLocks/>
          </p:cNvSpPr>
          <p:nvPr/>
        </p:nvSpPr>
        <p:spPr>
          <a:xfrm>
            <a:off x="611560" y="1988840"/>
            <a:ext cx="7560840" cy="1945010"/>
          </a:xfrm>
          <a:prstGeom prst="rect">
            <a:avLst/>
          </a:prstGeom>
        </p:spPr>
        <p:txBody>
          <a:bodyPr vert="horz" lIns="91440" tIns="45720" rIns="91440" bIns="45720" rtlCol="0" anchor="b">
            <a:noAutofit/>
          </a:bodyPr>
          <a:lstStyle>
            <a:lvl1pPr algn="l" defTabSz="914400" rtl="0" eaLnBrk="1" latinLnBrk="0" hangingPunct="1">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_tradnl" sz="2800" b="1" dirty="0" smtClean="0">
                <a:solidFill>
                  <a:srgbClr val="FFFF00"/>
                </a:solidFill>
              </a:rPr>
              <a:t>MODELO COSTOS ABC PARA LOS PROGRAMAS DE RESPONSABILIDAD SOCIAL DE LA FUNDACION JUNIOR ACHIEVEMENT ECUADOR</a:t>
            </a:r>
            <a:endParaRPr lang="es-EC" sz="2800" dirty="0">
              <a:solidFill>
                <a:srgbClr val="FFFF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6975" y="764704"/>
            <a:ext cx="4210050" cy="10858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5576" y="188640"/>
            <a:ext cx="7543800" cy="914400"/>
          </a:xfrm>
        </p:spPr>
        <p:txBody>
          <a:bodyPr/>
          <a:lstStyle/>
          <a:p>
            <a:r>
              <a:rPr lang="es-EC" sz="3200" dirty="0" smtClean="0">
                <a:solidFill>
                  <a:srgbClr val="FFFF00"/>
                </a:solidFill>
              </a:rPr>
              <a:t>MATERIAS FUNDAMENTALES DE RS</a:t>
            </a:r>
            <a:endParaRPr lang="es-EC" sz="3200" dirty="0">
              <a:solidFill>
                <a:srgbClr val="FFFF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01224403"/>
              </p:ext>
            </p:extLst>
          </p:nvPr>
        </p:nvGraphicFramePr>
        <p:xfrm>
          <a:off x="395536" y="908720"/>
          <a:ext cx="835292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898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476672"/>
            <a:ext cx="8712968" cy="914400"/>
          </a:xfrm>
        </p:spPr>
        <p:txBody>
          <a:bodyPr/>
          <a:lstStyle/>
          <a:p>
            <a:r>
              <a:rPr lang="es-EC" dirty="0" smtClean="0">
                <a:solidFill>
                  <a:srgbClr val="FFFF00"/>
                </a:solidFill>
              </a:rPr>
              <a:t>CONTABILIDAD DE COSTOS</a:t>
            </a:r>
            <a:endParaRPr lang="es-EC"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6073864"/>
              </p:ext>
            </p:extLst>
          </p:nvPr>
        </p:nvGraphicFramePr>
        <p:xfrm>
          <a:off x="467544" y="170080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362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C" dirty="0" smtClean="0">
                <a:solidFill>
                  <a:srgbClr val="FFFF00"/>
                </a:solidFill>
              </a:rPr>
              <a:t>COSTEO ABC</a:t>
            </a:r>
            <a:endParaRPr lang="es-EC"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3429498"/>
              </p:ext>
            </p:extLst>
          </p:nvPr>
        </p:nvGraphicFramePr>
        <p:xfrm>
          <a:off x="899592" y="2420888"/>
          <a:ext cx="7920880"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539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s-EC" dirty="0" smtClean="0">
                <a:solidFill>
                  <a:srgbClr val="FFFF00"/>
                </a:solidFill>
              </a:rPr>
              <a:t>Metodología </a:t>
            </a:r>
            <a:r>
              <a:rPr lang="es-EC" dirty="0">
                <a:solidFill>
                  <a:srgbClr val="FFFF00"/>
                </a:solidFill>
              </a:rPr>
              <a:t>del Costeo Basado en Actividades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0279411"/>
              </p:ext>
            </p:extLst>
          </p:nvPr>
        </p:nvGraphicFramePr>
        <p:xfrm>
          <a:off x="1691680" y="1916832"/>
          <a:ext cx="6264696"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3637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441" t="23828" r="28185" b="8008"/>
          <a:stretch/>
        </p:blipFill>
        <p:spPr bwMode="auto">
          <a:xfrm>
            <a:off x="755576" y="107879"/>
            <a:ext cx="7704856" cy="6680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124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789" t="20899" r="28514" b="14739"/>
          <a:stretch/>
        </p:blipFill>
        <p:spPr bwMode="auto">
          <a:xfrm>
            <a:off x="755575" y="139782"/>
            <a:ext cx="7606819" cy="6601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621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0648"/>
            <a:ext cx="8856983" cy="59046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22051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9036495" cy="6480720"/>
          </a:xfrm>
          <a:prstGeom prst="rect">
            <a:avLst/>
          </a:prstGeom>
          <a:ln>
            <a:solidFill>
              <a:schemeClr val="accent3"/>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604861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 y="116632"/>
            <a:ext cx="9036495" cy="64807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92480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C" dirty="0" smtClean="0"/>
              <a:t>LÚDICO AULA</a:t>
            </a:r>
            <a:endParaRPr lang="es-EC"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916832"/>
            <a:ext cx="8784976" cy="44644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16363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532499820"/>
              </p:ext>
            </p:extLst>
          </p:nvPr>
        </p:nvGraphicFramePr>
        <p:xfrm>
          <a:off x="457200" y="548682"/>
          <a:ext cx="8229600" cy="1612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4 Grupo"/>
          <p:cNvGrpSpPr/>
          <p:nvPr/>
        </p:nvGrpSpPr>
        <p:grpSpPr>
          <a:xfrm>
            <a:off x="1331640" y="2332881"/>
            <a:ext cx="6840760" cy="4124148"/>
            <a:chOff x="4035479" y="-9587"/>
            <a:chExt cx="3873825" cy="1997049"/>
          </a:xfrm>
        </p:grpSpPr>
        <p:sp>
          <p:nvSpPr>
            <p:cNvPr id="6" name="5 Rectángulo redondeado"/>
            <p:cNvSpPr/>
            <p:nvPr/>
          </p:nvSpPr>
          <p:spPr>
            <a:xfrm>
              <a:off x="4035479" y="-9587"/>
              <a:ext cx="3873825" cy="1997049"/>
            </a:xfrm>
            <a:prstGeom prst="roundRect">
              <a:avLst/>
            </a:prstGeom>
            <a:blipFill rotWithShape="0">
              <a:blip r:embed="rId7"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6 Rectángulo"/>
            <p:cNvSpPr/>
            <p:nvPr/>
          </p:nvSpPr>
          <p:spPr>
            <a:xfrm>
              <a:off x="4068263" y="97488"/>
              <a:ext cx="3678849" cy="1802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s-EC" sz="3400" kern="1200" dirty="0" smtClean="0"/>
                <a:t>Antecedentes</a:t>
              </a:r>
              <a:endParaRPr lang="es-EC" sz="3400" kern="1200" dirty="0"/>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C" dirty="0" smtClean="0"/>
              <a:t>LÚDICO AULA</a:t>
            </a:r>
            <a:endParaRPr lang="es-EC"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73134" y="1556792"/>
            <a:ext cx="8964488" cy="46805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15132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46" y="188640"/>
            <a:ext cx="8928992" cy="842392"/>
          </a:xfrm>
        </p:spPr>
        <p:txBody>
          <a:bodyPr/>
          <a:lstStyle/>
          <a:p>
            <a:r>
              <a:rPr lang="es-EC" dirty="0" smtClean="0"/>
              <a:t>INDICADORES DE RECUROS</a:t>
            </a:r>
            <a:endParaRPr lang="es-EC"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3789592"/>
              </p:ext>
            </p:extLst>
          </p:nvPr>
        </p:nvGraphicFramePr>
        <p:xfrm>
          <a:off x="395536" y="1340768"/>
          <a:ext cx="820891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0857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404664"/>
            <a:ext cx="7920880" cy="914400"/>
          </a:xfrm>
        </p:spPr>
        <p:txBody>
          <a:bodyPr/>
          <a:lstStyle/>
          <a:p>
            <a:r>
              <a:rPr lang="es-EC" dirty="0" smtClean="0"/>
              <a:t>RESULTADOS GLOBALES</a:t>
            </a:r>
            <a:endParaRPr lang="es-EC" dirty="0"/>
          </a:p>
        </p:txBody>
      </p:sp>
      <p:sp>
        <p:nvSpPr>
          <p:cNvPr id="2" name="Content Placeholder 1"/>
          <p:cNvSpPr>
            <a:spLocks noGrp="1"/>
          </p:cNvSpPr>
          <p:nvPr>
            <p:ph idx="1"/>
          </p:nvPr>
        </p:nvSpPr>
        <p:spPr/>
        <p:txBody>
          <a:bodyPr/>
          <a:lstStyle/>
          <a:p>
            <a:r>
              <a:rPr lang="es-ES_tradnl" dirty="0">
                <a:effectLst/>
              </a:rPr>
              <a:t>Junior Achievement Ecuador durante el año 2013, ha beneficiado a 12.698 participantes entre niños, jóvenes y adultos, comprendidos entre las edades de 8 a 45 años, con sus programas de emprendimiento utilizados por las empresas que practican su responsabilidad social</a:t>
            </a:r>
            <a:r>
              <a:rPr lang="es-ES_tradnl" dirty="0" smtClean="0">
                <a:effectLst/>
              </a:rPr>
              <a:t>.</a:t>
            </a:r>
            <a:endParaRPr lang="es-EC" dirty="0">
              <a:effectLst/>
            </a:endParaRPr>
          </a:p>
        </p:txBody>
      </p:sp>
    </p:spTree>
    <p:extLst>
      <p:ext uri="{BB962C8B-B14F-4D97-AF65-F5344CB8AC3E}">
        <p14:creationId xmlns:p14="http://schemas.microsoft.com/office/powerpoint/2010/main" val="651086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60" cy="59046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857883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548680"/>
            <a:ext cx="8784976" cy="56886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31950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8856984" cy="59046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411935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184367199"/>
              </p:ext>
            </p:extLst>
          </p:nvPr>
        </p:nvGraphicFramePr>
        <p:xfrm>
          <a:off x="107503" y="116632"/>
          <a:ext cx="8927045" cy="63367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23905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C" dirty="0" smtClean="0">
                <a:solidFill>
                  <a:srgbClr val="FFFF00"/>
                </a:solidFill>
              </a:rPr>
              <a:t>LA COMPAÑIA</a:t>
            </a:r>
            <a:endParaRPr lang="es-EC" dirty="0">
              <a:solidFill>
                <a:srgbClr val="FFFF00"/>
              </a:solidFill>
            </a:endParaRPr>
          </a:p>
        </p:txBody>
      </p:sp>
      <p:sp>
        <p:nvSpPr>
          <p:cNvPr id="6" name="Rectangle 5"/>
          <p:cNvSpPr/>
          <p:nvPr/>
        </p:nvSpPr>
        <p:spPr>
          <a:xfrm>
            <a:off x="1331640" y="2708920"/>
            <a:ext cx="6336704" cy="2677656"/>
          </a:xfrm>
          <a:prstGeom prst="rect">
            <a:avLst/>
          </a:prstGeom>
        </p:spPr>
        <p:txBody>
          <a:bodyPr wrap="square">
            <a:spAutoFit/>
          </a:bodyPr>
          <a:lstStyle/>
          <a:p>
            <a:r>
              <a:rPr lang="es-ES_tradnl" sz="2400" dirty="0">
                <a:solidFill>
                  <a:srgbClr val="FFFF00"/>
                </a:solidFill>
              </a:rPr>
              <a:t>La compañía es un programa en el cual los estudiantes emprenden una empresa real y  se involucran en el mundo de los negocios, aprenden a </a:t>
            </a:r>
            <a:r>
              <a:rPr lang="es-ES_tradnl" sz="2400" dirty="0" err="1">
                <a:solidFill>
                  <a:srgbClr val="FFFF00"/>
                </a:solidFill>
              </a:rPr>
              <a:t>gerenciar</a:t>
            </a:r>
            <a:r>
              <a:rPr lang="es-ES_tradnl" sz="2400" dirty="0">
                <a:solidFill>
                  <a:srgbClr val="FFFF00"/>
                </a:solidFill>
              </a:rPr>
              <a:t> y tomar decisiones con respecto a producción, precio, publicidad y venta. Aprenden sobre punto de equilibrio, costos, promoción y desarrollan sus capacidades de liderazgo.</a:t>
            </a:r>
            <a:endParaRPr lang="es-EC" sz="2400" dirty="0">
              <a:solidFill>
                <a:srgbClr val="FFFF00"/>
              </a:solidFill>
            </a:endParaRPr>
          </a:p>
        </p:txBody>
      </p:sp>
    </p:spTree>
    <p:extLst>
      <p:ext uri="{BB962C8B-B14F-4D97-AF65-F5344CB8AC3E}">
        <p14:creationId xmlns:p14="http://schemas.microsoft.com/office/powerpoint/2010/main" val="42628352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42260505"/>
              </p:ext>
            </p:extLst>
          </p:nvPr>
        </p:nvGraphicFramePr>
        <p:xfrm>
          <a:off x="251520" y="260648"/>
          <a:ext cx="6579744" cy="3413760"/>
        </p:xfrm>
        <a:graphic>
          <a:graphicData uri="http://schemas.openxmlformats.org/drawingml/2006/table">
            <a:tbl>
              <a:tblPr firstRow="1" firstCol="1" bandRow="1">
                <a:tableStyleId>{5940675A-B579-460E-94D1-54222C63F5DA}</a:tableStyleId>
              </a:tblPr>
              <a:tblGrid>
                <a:gridCol w="2746883"/>
                <a:gridCol w="1055053"/>
                <a:gridCol w="1388428"/>
                <a:gridCol w="1389380"/>
              </a:tblGrid>
              <a:tr h="200025">
                <a:tc>
                  <a:txBody>
                    <a:bodyPr/>
                    <a:lstStyle/>
                    <a:p>
                      <a:pPr indent="180340" algn="just">
                        <a:lnSpc>
                          <a:spcPct val="200000"/>
                        </a:lnSpc>
                        <a:spcAft>
                          <a:spcPts val="0"/>
                        </a:spcAft>
                      </a:pPr>
                      <a:r>
                        <a:rPr lang="es-EC" sz="1400" dirty="0">
                          <a:solidFill>
                            <a:srgbClr val="FFFF00"/>
                          </a:solidFill>
                          <a:effectLst/>
                        </a:rPr>
                        <a:t>Alcance en Provincia</a:t>
                      </a:r>
                      <a:endParaRPr lang="es-EC" sz="1600" dirty="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 Grupos</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dirty="0">
                          <a:solidFill>
                            <a:srgbClr val="FFFF00"/>
                          </a:solidFill>
                          <a:effectLst/>
                        </a:rPr>
                        <a:t># Estudiantes</a:t>
                      </a:r>
                      <a:endParaRPr lang="es-EC" sz="1600" dirty="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dirty="0">
                          <a:solidFill>
                            <a:srgbClr val="FFFF00"/>
                          </a:solidFill>
                          <a:effectLst/>
                        </a:rPr>
                        <a:t># Voluntarios</a:t>
                      </a:r>
                      <a:endParaRPr lang="es-EC" sz="1600" dirty="0">
                        <a:solidFill>
                          <a:srgbClr val="FFFF00"/>
                        </a:solidFill>
                        <a:effectLst/>
                        <a:latin typeface="Times New Roman"/>
                        <a:ea typeface="Calibri"/>
                        <a:cs typeface="Times New Roman"/>
                      </a:endParaRPr>
                    </a:p>
                  </a:txBody>
                  <a:tcPr marL="44450" marR="44450" marT="0" marB="0" anchor="b"/>
                </a:tc>
              </a:tr>
              <a:tr h="200025">
                <a:tc>
                  <a:txBody>
                    <a:bodyPr/>
                    <a:lstStyle/>
                    <a:p>
                      <a:pPr indent="180340" algn="just">
                        <a:lnSpc>
                          <a:spcPct val="200000"/>
                        </a:lnSpc>
                        <a:spcAft>
                          <a:spcPts val="0"/>
                        </a:spcAft>
                      </a:pPr>
                      <a:r>
                        <a:rPr lang="es-EC" sz="1400">
                          <a:solidFill>
                            <a:srgbClr val="FFFF00"/>
                          </a:solidFill>
                          <a:effectLst/>
                        </a:rPr>
                        <a:t>Manabí</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3</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54</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4</a:t>
                      </a:r>
                      <a:endParaRPr lang="es-EC" sz="1600">
                        <a:solidFill>
                          <a:srgbClr val="FFFF00"/>
                        </a:solidFill>
                        <a:effectLst/>
                        <a:latin typeface="Times New Roman"/>
                        <a:ea typeface="Calibri"/>
                        <a:cs typeface="Times New Roman"/>
                      </a:endParaRPr>
                    </a:p>
                  </a:txBody>
                  <a:tcPr marL="44450" marR="44450" marT="0" marB="0" anchor="b"/>
                </a:tc>
              </a:tr>
              <a:tr h="190500">
                <a:tc>
                  <a:txBody>
                    <a:bodyPr/>
                    <a:lstStyle/>
                    <a:p>
                      <a:pPr indent="180340" algn="just">
                        <a:lnSpc>
                          <a:spcPct val="200000"/>
                        </a:lnSpc>
                        <a:spcAft>
                          <a:spcPts val="0"/>
                        </a:spcAft>
                      </a:pPr>
                      <a:r>
                        <a:rPr lang="es-EC" sz="1400">
                          <a:solidFill>
                            <a:srgbClr val="FFFF00"/>
                          </a:solidFill>
                          <a:effectLst/>
                        </a:rPr>
                        <a:t>Orellana</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8</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233</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8</a:t>
                      </a:r>
                      <a:endParaRPr lang="es-EC" sz="1600">
                        <a:solidFill>
                          <a:srgbClr val="FFFF00"/>
                        </a:solidFill>
                        <a:effectLst/>
                        <a:latin typeface="Times New Roman"/>
                        <a:ea typeface="Calibri"/>
                        <a:cs typeface="Times New Roman"/>
                      </a:endParaRPr>
                    </a:p>
                  </a:txBody>
                  <a:tcPr marL="44450" marR="44450" marT="0" marB="0" anchor="b"/>
                </a:tc>
              </a:tr>
              <a:tr h="200025">
                <a:tc>
                  <a:txBody>
                    <a:bodyPr/>
                    <a:lstStyle/>
                    <a:p>
                      <a:pPr indent="180340" algn="just">
                        <a:lnSpc>
                          <a:spcPct val="200000"/>
                        </a:lnSpc>
                        <a:spcAft>
                          <a:spcPts val="0"/>
                        </a:spcAft>
                      </a:pPr>
                      <a:r>
                        <a:rPr lang="es-EC" sz="1400">
                          <a:solidFill>
                            <a:srgbClr val="FFFF00"/>
                          </a:solidFill>
                          <a:effectLst/>
                        </a:rPr>
                        <a:t>Pichincha</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30</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534</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32</a:t>
                      </a:r>
                      <a:endParaRPr lang="es-EC" sz="1600">
                        <a:solidFill>
                          <a:srgbClr val="FFFF00"/>
                        </a:solidFill>
                        <a:effectLst/>
                        <a:latin typeface="Times New Roman"/>
                        <a:ea typeface="Calibri"/>
                        <a:cs typeface="Times New Roman"/>
                      </a:endParaRPr>
                    </a:p>
                  </a:txBody>
                  <a:tcPr marL="44450" marR="44450" marT="0" marB="0" anchor="b"/>
                </a:tc>
              </a:tr>
              <a:tr h="190500">
                <a:tc>
                  <a:txBody>
                    <a:bodyPr/>
                    <a:lstStyle/>
                    <a:p>
                      <a:pPr indent="180340" algn="just">
                        <a:lnSpc>
                          <a:spcPct val="200000"/>
                        </a:lnSpc>
                        <a:spcAft>
                          <a:spcPts val="0"/>
                        </a:spcAft>
                      </a:pPr>
                      <a:r>
                        <a:rPr lang="es-EC" sz="1400">
                          <a:solidFill>
                            <a:srgbClr val="FFFF00"/>
                          </a:solidFill>
                          <a:effectLst/>
                        </a:rPr>
                        <a:t>Santa Elena</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4</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60</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9</a:t>
                      </a:r>
                      <a:endParaRPr lang="es-EC" sz="1600">
                        <a:solidFill>
                          <a:srgbClr val="FFFF00"/>
                        </a:solidFill>
                        <a:effectLst/>
                        <a:latin typeface="Times New Roman"/>
                        <a:ea typeface="Calibri"/>
                        <a:cs typeface="Times New Roman"/>
                      </a:endParaRPr>
                    </a:p>
                  </a:txBody>
                  <a:tcPr marL="44450" marR="44450" marT="0" marB="0" anchor="b"/>
                </a:tc>
              </a:tr>
              <a:tr h="190500">
                <a:tc>
                  <a:txBody>
                    <a:bodyPr/>
                    <a:lstStyle/>
                    <a:p>
                      <a:pPr indent="180340" algn="just">
                        <a:lnSpc>
                          <a:spcPct val="200000"/>
                        </a:lnSpc>
                        <a:spcAft>
                          <a:spcPts val="0"/>
                        </a:spcAft>
                      </a:pPr>
                      <a:r>
                        <a:rPr lang="es-EC" sz="1400">
                          <a:solidFill>
                            <a:srgbClr val="FFFF00"/>
                          </a:solidFill>
                          <a:effectLst/>
                        </a:rPr>
                        <a:t>Sto. Domingo de los Tsachilas</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2</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38</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6</a:t>
                      </a:r>
                      <a:endParaRPr lang="es-EC" sz="1600">
                        <a:solidFill>
                          <a:srgbClr val="FFFF00"/>
                        </a:solidFill>
                        <a:effectLst/>
                        <a:latin typeface="Times New Roman"/>
                        <a:ea typeface="Calibri"/>
                        <a:cs typeface="Times New Roman"/>
                      </a:endParaRPr>
                    </a:p>
                  </a:txBody>
                  <a:tcPr marL="44450" marR="44450" marT="0" marB="0" anchor="b"/>
                </a:tc>
              </a:tr>
              <a:tr h="200025">
                <a:tc>
                  <a:txBody>
                    <a:bodyPr/>
                    <a:lstStyle/>
                    <a:p>
                      <a:pPr indent="180340" algn="just">
                        <a:lnSpc>
                          <a:spcPct val="200000"/>
                        </a:lnSpc>
                        <a:spcAft>
                          <a:spcPts val="0"/>
                        </a:spcAft>
                      </a:pPr>
                      <a:r>
                        <a:rPr lang="es-EC" sz="1400">
                          <a:solidFill>
                            <a:srgbClr val="FFFF00"/>
                          </a:solidFill>
                          <a:effectLst/>
                        </a:rPr>
                        <a:t>Sucumbíos</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17</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425</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17</a:t>
                      </a:r>
                      <a:endParaRPr lang="es-EC" sz="1600">
                        <a:solidFill>
                          <a:srgbClr val="FFFF00"/>
                        </a:solidFill>
                        <a:effectLst/>
                        <a:latin typeface="Times New Roman"/>
                        <a:ea typeface="Calibri"/>
                        <a:cs typeface="Times New Roman"/>
                      </a:endParaRPr>
                    </a:p>
                  </a:txBody>
                  <a:tcPr marL="44450" marR="44450" marT="0" marB="0" anchor="b"/>
                </a:tc>
              </a:tr>
              <a:tr h="200025">
                <a:tc>
                  <a:txBody>
                    <a:bodyPr/>
                    <a:lstStyle/>
                    <a:p>
                      <a:pPr indent="180340" algn="just">
                        <a:lnSpc>
                          <a:spcPct val="200000"/>
                        </a:lnSpc>
                        <a:spcAft>
                          <a:spcPts val="0"/>
                        </a:spcAft>
                      </a:pPr>
                      <a:r>
                        <a:rPr lang="es-EC" sz="1400" dirty="0">
                          <a:solidFill>
                            <a:srgbClr val="FFFF00"/>
                          </a:solidFill>
                          <a:effectLst/>
                        </a:rPr>
                        <a:t>TOTAL</a:t>
                      </a:r>
                      <a:endParaRPr lang="es-EC" sz="1600" dirty="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64</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1344</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dirty="0">
                          <a:solidFill>
                            <a:srgbClr val="FFFF00"/>
                          </a:solidFill>
                          <a:effectLst/>
                        </a:rPr>
                        <a:t>76</a:t>
                      </a:r>
                      <a:endParaRPr lang="es-EC" sz="1600" dirty="0">
                        <a:solidFill>
                          <a:srgbClr val="FFFF00"/>
                        </a:solidFill>
                        <a:effectLst/>
                        <a:latin typeface="Times New Roman"/>
                        <a:ea typeface="Calibri"/>
                        <a:cs typeface="Times New Roman"/>
                      </a:endParaRPr>
                    </a:p>
                  </a:txBody>
                  <a:tcPr marL="44450" marR="44450" marT="0" marB="0" anchor="b"/>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8811402"/>
              </p:ext>
            </p:extLst>
          </p:nvPr>
        </p:nvGraphicFramePr>
        <p:xfrm>
          <a:off x="2051720" y="4509120"/>
          <a:ext cx="6657976" cy="2133600"/>
        </p:xfrm>
        <a:graphic>
          <a:graphicData uri="http://schemas.openxmlformats.org/drawingml/2006/table">
            <a:tbl>
              <a:tblPr firstRow="1" firstCol="1" bandRow="1">
                <a:tableStyleId>{5940675A-B579-460E-94D1-54222C63F5DA}</a:tableStyleId>
              </a:tblPr>
              <a:tblGrid>
                <a:gridCol w="2825115"/>
                <a:gridCol w="1055053"/>
                <a:gridCol w="1388428"/>
                <a:gridCol w="1389380"/>
              </a:tblGrid>
              <a:tr h="190500">
                <a:tc>
                  <a:txBody>
                    <a:bodyPr/>
                    <a:lstStyle/>
                    <a:p>
                      <a:pPr indent="180340" algn="just">
                        <a:lnSpc>
                          <a:spcPct val="200000"/>
                        </a:lnSpc>
                        <a:spcAft>
                          <a:spcPts val="0"/>
                        </a:spcAft>
                      </a:pPr>
                      <a:r>
                        <a:rPr lang="es-EC" sz="1400" dirty="0" smtClean="0">
                          <a:solidFill>
                            <a:srgbClr val="FFFF00"/>
                          </a:solidFill>
                          <a:effectLst/>
                        </a:rPr>
                        <a:t>Empresa </a:t>
                      </a:r>
                      <a:endParaRPr lang="es-EC" sz="1600" dirty="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 Grupos</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 Estudiantes</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 Voluntarios</a:t>
                      </a:r>
                      <a:endParaRPr lang="es-EC" sz="1600">
                        <a:solidFill>
                          <a:srgbClr val="FFFF00"/>
                        </a:solidFill>
                        <a:effectLst/>
                        <a:latin typeface="Times New Roman"/>
                        <a:ea typeface="Calibri"/>
                        <a:cs typeface="Times New Roman"/>
                      </a:endParaRPr>
                    </a:p>
                  </a:txBody>
                  <a:tcPr marL="44450" marR="44450" marT="0" marB="0" anchor="b"/>
                </a:tc>
              </a:tr>
              <a:tr h="200025">
                <a:tc>
                  <a:txBody>
                    <a:bodyPr/>
                    <a:lstStyle/>
                    <a:p>
                      <a:pPr indent="180340" algn="just">
                        <a:lnSpc>
                          <a:spcPct val="200000"/>
                        </a:lnSpc>
                        <a:spcAft>
                          <a:spcPts val="0"/>
                        </a:spcAft>
                      </a:pPr>
                      <a:r>
                        <a:rPr lang="es-EC" sz="1400" dirty="0">
                          <a:solidFill>
                            <a:srgbClr val="FFFF00"/>
                          </a:solidFill>
                          <a:effectLst/>
                        </a:rPr>
                        <a:t>CRISFE</a:t>
                      </a:r>
                      <a:endParaRPr lang="es-EC" sz="1600" dirty="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29</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658</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41</a:t>
                      </a:r>
                      <a:endParaRPr lang="es-EC" sz="1600">
                        <a:solidFill>
                          <a:srgbClr val="FFFF00"/>
                        </a:solidFill>
                        <a:effectLst/>
                        <a:latin typeface="Times New Roman"/>
                        <a:ea typeface="Calibri"/>
                        <a:cs typeface="Times New Roman"/>
                      </a:endParaRPr>
                    </a:p>
                  </a:txBody>
                  <a:tcPr marL="44450" marR="44450" marT="0" marB="0" anchor="b"/>
                </a:tc>
              </a:tr>
              <a:tr h="200025">
                <a:tc>
                  <a:txBody>
                    <a:bodyPr/>
                    <a:lstStyle/>
                    <a:p>
                      <a:pPr indent="180340" algn="just">
                        <a:lnSpc>
                          <a:spcPct val="200000"/>
                        </a:lnSpc>
                        <a:spcAft>
                          <a:spcPts val="0"/>
                        </a:spcAft>
                      </a:pPr>
                      <a:r>
                        <a:rPr lang="es-EC" sz="1400">
                          <a:solidFill>
                            <a:srgbClr val="FFFF00"/>
                          </a:solidFill>
                          <a:effectLst/>
                        </a:rPr>
                        <a:t>Repsol-OCP- Coop. 29 Octubre</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25</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467</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25</a:t>
                      </a:r>
                      <a:endParaRPr lang="es-EC" sz="1600">
                        <a:solidFill>
                          <a:srgbClr val="FFFF00"/>
                        </a:solidFill>
                        <a:effectLst/>
                        <a:latin typeface="Times New Roman"/>
                        <a:ea typeface="Calibri"/>
                        <a:cs typeface="Times New Roman"/>
                      </a:endParaRPr>
                    </a:p>
                  </a:txBody>
                  <a:tcPr marL="44450" marR="44450" marT="0" marB="0" anchor="b"/>
                </a:tc>
              </a:tr>
              <a:tr h="209550">
                <a:tc>
                  <a:txBody>
                    <a:bodyPr/>
                    <a:lstStyle/>
                    <a:p>
                      <a:pPr indent="180340" algn="just">
                        <a:lnSpc>
                          <a:spcPct val="200000"/>
                        </a:lnSpc>
                        <a:spcAft>
                          <a:spcPts val="0"/>
                        </a:spcAft>
                      </a:pPr>
                      <a:r>
                        <a:rPr lang="es-EC" sz="1400">
                          <a:solidFill>
                            <a:srgbClr val="FFFF00"/>
                          </a:solidFill>
                          <a:effectLst/>
                        </a:rPr>
                        <a:t>Varios</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10</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219</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10</a:t>
                      </a:r>
                      <a:endParaRPr lang="es-EC" sz="1600">
                        <a:solidFill>
                          <a:srgbClr val="FFFF00"/>
                        </a:solidFill>
                        <a:effectLst/>
                        <a:latin typeface="Times New Roman"/>
                        <a:ea typeface="Calibri"/>
                        <a:cs typeface="Times New Roman"/>
                      </a:endParaRPr>
                    </a:p>
                  </a:txBody>
                  <a:tcPr marL="44450" marR="44450" marT="0" marB="0" anchor="b"/>
                </a:tc>
              </a:tr>
              <a:tr h="200025">
                <a:tc>
                  <a:txBody>
                    <a:bodyPr/>
                    <a:lstStyle/>
                    <a:p>
                      <a:pPr indent="180340" algn="just">
                        <a:lnSpc>
                          <a:spcPct val="200000"/>
                        </a:lnSpc>
                        <a:spcAft>
                          <a:spcPts val="0"/>
                        </a:spcAft>
                      </a:pPr>
                      <a:r>
                        <a:rPr lang="es-EC" sz="1400" dirty="0">
                          <a:solidFill>
                            <a:srgbClr val="FFFF00"/>
                          </a:solidFill>
                          <a:effectLst/>
                        </a:rPr>
                        <a:t>TOTAL</a:t>
                      </a:r>
                      <a:endParaRPr lang="es-EC" sz="1600" dirty="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64</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1344</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dirty="0">
                          <a:solidFill>
                            <a:srgbClr val="FFFF00"/>
                          </a:solidFill>
                          <a:effectLst/>
                        </a:rPr>
                        <a:t>76</a:t>
                      </a:r>
                      <a:endParaRPr lang="es-EC" sz="1600" dirty="0">
                        <a:solidFill>
                          <a:srgbClr val="FFFF00"/>
                        </a:solidFill>
                        <a:effectLst/>
                        <a:latin typeface="Times New Roman"/>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25382019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C" dirty="0" smtClean="0">
                <a:solidFill>
                  <a:srgbClr val="FFFF00"/>
                </a:solidFill>
              </a:rPr>
              <a:t>TITAN</a:t>
            </a:r>
            <a:endParaRPr lang="es-EC" dirty="0">
              <a:solidFill>
                <a:srgbClr val="FFFF00"/>
              </a:solidFill>
            </a:endParaRPr>
          </a:p>
        </p:txBody>
      </p:sp>
      <p:sp>
        <p:nvSpPr>
          <p:cNvPr id="2" name="Content Placeholder 1"/>
          <p:cNvSpPr>
            <a:spLocks noGrp="1"/>
          </p:cNvSpPr>
          <p:nvPr>
            <p:ph idx="1"/>
          </p:nvPr>
        </p:nvSpPr>
        <p:spPr/>
        <p:txBody>
          <a:bodyPr/>
          <a:lstStyle/>
          <a:p>
            <a:r>
              <a:rPr lang="es-EC" dirty="0">
                <a:solidFill>
                  <a:srgbClr val="FFFF00"/>
                </a:solidFill>
                <a:effectLst/>
              </a:rPr>
              <a:t>Titán es un juego en plataforma en el cual los estudiantes toman decisiones empresariales de  una empresa de tecnología en  base a su participación en el mercado, sus estados financieros y sus competidores, determinado precio, productividad, inversión en marketing e investigación y desarrollo.</a:t>
            </a:r>
          </a:p>
          <a:p>
            <a:endParaRPr lang="es-EC" dirty="0">
              <a:solidFill>
                <a:srgbClr val="FFFF00"/>
              </a:solidFill>
            </a:endParaRPr>
          </a:p>
        </p:txBody>
      </p:sp>
    </p:spTree>
    <p:extLst>
      <p:ext uri="{BB962C8B-B14F-4D97-AF65-F5344CB8AC3E}">
        <p14:creationId xmlns:p14="http://schemas.microsoft.com/office/powerpoint/2010/main" val="3398303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C" dirty="0" smtClean="0">
                <a:solidFill>
                  <a:srgbClr val="FFFF00"/>
                </a:solidFill>
              </a:rPr>
              <a:t>Importancia  </a:t>
            </a:r>
            <a:endParaRPr lang="es-EC" dirty="0">
              <a:solidFill>
                <a:srgbClr val="FFFF00"/>
              </a:solidFill>
            </a:endParaRPr>
          </a:p>
        </p:txBody>
      </p:sp>
      <p:sp>
        <p:nvSpPr>
          <p:cNvPr id="2" name="Content Placeholder 1"/>
          <p:cNvSpPr>
            <a:spLocks noGrp="1"/>
          </p:cNvSpPr>
          <p:nvPr>
            <p:ph idx="1"/>
          </p:nvPr>
        </p:nvSpPr>
        <p:spPr>
          <a:xfrm>
            <a:off x="831273" y="1600200"/>
            <a:ext cx="7481455" cy="4525963"/>
          </a:xfrm>
        </p:spPr>
        <p:txBody>
          <a:bodyPr/>
          <a:lstStyle/>
          <a:p>
            <a:r>
              <a:rPr lang="es-EC" dirty="0">
                <a:solidFill>
                  <a:srgbClr val="FFFF00"/>
                </a:solidFill>
                <a:effectLst/>
              </a:rPr>
              <a:t>alternativa de posicionamiento en el </a:t>
            </a:r>
            <a:r>
              <a:rPr lang="es-EC" dirty="0" smtClean="0">
                <a:solidFill>
                  <a:srgbClr val="FFFF00"/>
                </a:solidFill>
                <a:effectLst/>
              </a:rPr>
              <a:t>mercado, </a:t>
            </a:r>
            <a:r>
              <a:rPr lang="es-MX" dirty="0">
                <a:solidFill>
                  <a:srgbClr val="FFFF00"/>
                </a:solidFill>
                <a:effectLst/>
              </a:rPr>
              <a:t>en una actividad no </a:t>
            </a:r>
            <a:r>
              <a:rPr lang="es-MX" dirty="0" smtClean="0">
                <a:solidFill>
                  <a:srgbClr val="FFFF00"/>
                </a:solidFill>
                <a:effectLst/>
              </a:rPr>
              <a:t>comercial</a:t>
            </a:r>
          </a:p>
          <a:p>
            <a:r>
              <a:rPr lang="es-ES" dirty="0">
                <a:solidFill>
                  <a:srgbClr val="FFFF00"/>
                </a:solidFill>
                <a:effectLst/>
              </a:rPr>
              <a:t>toma de </a:t>
            </a:r>
            <a:r>
              <a:rPr lang="es-ES" dirty="0" smtClean="0">
                <a:solidFill>
                  <a:srgbClr val="FFFF00"/>
                </a:solidFill>
                <a:effectLst/>
              </a:rPr>
              <a:t>decisiones, </a:t>
            </a:r>
            <a:r>
              <a:rPr lang="es-ES" dirty="0">
                <a:solidFill>
                  <a:srgbClr val="FFFF00"/>
                </a:solidFill>
                <a:effectLst/>
              </a:rPr>
              <a:t>contribuyen al logro de los objetivos </a:t>
            </a:r>
            <a:r>
              <a:rPr lang="es-ES" dirty="0" smtClean="0">
                <a:solidFill>
                  <a:srgbClr val="FFFF00"/>
                </a:solidFill>
                <a:effectLst/>
              </a:rPr>
              <a:t>y al </a:t>
            </a:r>
            <a:r>
              <a:rPr lang="es-ES" dirty="0">
                <a:solidFill>
                  <a:srgbClr val="FFFF00"/>
                </a:solidFill>
                <a:effectLst/>
              </a:rPr>
              <a:t>crecimiento y sostenibilidad. </a:t>
            </a:r>
            <a:endParaRPr lang="es-ES" dirty="0" smtClean="0">
              <a:solidFill>
                <a:srgbClr val="FFFF00"/>
              </a:solidFill>
              <a:effectLst/>
            </a:endParaRPr>
          </a:p>
          <a:p>
            <a:r>
              <a:rPr lang="es-ES" dirty="0" smtClean="0">
                <a:solidFill>
                  <a:srgbClr val="FFFF00"/>
                </a:solidFill>
                <a:effectLst/>
              </a:rPr>
              <a:t>Nuevo enfoque de costos, ventajas </a:t>
            </a:r>
            <a:r>
              <a:rPr lang="es-ES" dirty="0">
                <a:solidFill>
                  <a:srgbClr val="FFFF00"/>
                </a:solidFill>
                <a:effectLst/>
              </a:rPr>
              <a:t>competitivas que </a:t>
            </a:r>
            <a:r>
              <a:rPr lang="es-ES" dirty="0" smtClean="0">
                <a:solidFill>
                  <a:srgbClr val="FFFF00"/>
                </a:solidFill>
                <a:effectLst/>
              </a:rPr>
              <a:t>ayuda a la sostenibilidad </a:t>
            </a:r>
            <a:r>
              <a:rPr lang="es-ES" dirty="0">
                <a:solidFill>
                  <a:srgbClr val="FFFF00"/>
                </a:solidFill>
                <a:effectLst/>
              </a:rPr>
              <a:t>de los negocios</a:t>
            </a:r>
            <a:endParaRPr lang="es-EC" dirty="0">
              <a:solidFill>
                <a:srgbClr val="FFFF00"/>
              </a:solidFill>
            </a:endParaRPr>
          </a:p>
        </p:txBody>
      </p:sp>
    </p:spTree>
    <p:extLst>
      <p:ext uri="{BB962C8B-B14F-4D97-AF65-F5344CB8AC3E}">
        <p14:creationId xmlns:p14="http://schemas.microsoft.com/office/powerpoint/2010/main" val="1959902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84958501"/>
              </p:ext>
            </p:extLst>
          </p:nvPr>
        </p:nvGraphicFramePr>
        <p:xfrm>
          <a:off x="674215" y="1316364"/>
          <a:ext cx="5842001" cy="1706880"/>
        </p:xfrm>
        <a:graphic>
          <a:graphicData uri="http://schemas.openxmlformats.org/drawingml/2006/table">
            <a:tbl>
              <a:tblPr firstRow="1" firstCol="1" bandRow="1">
                <a:tableStyleId>{5940675A-B579-460E-94D1-54222C63F5DA}</a:tableStyleId>
              </a:tblPr>
              <a:tblGrid>
                <a:gridCol w="2009140"/>
                <a:gridCol w="1055053"/>
                <a:gridCol w="1388428"/>
                <a:gridCol w="1389380"/>
              </a:tblGrid>
              <a:tr h="200025">
                <a:tc>
                  <a:txBody>
                    <a:bodyPr/>
                    <a:lstStyle/>
                    <a:p>
                      <a:pPr indent="180340" algn="just">
                        <a:lnSpc>
                          <a:spcPct val="200000"/>
                        </a:lnSpc>
                        <a:spcAft>
                          <a:spcPts val="0"/>
                        </a:spcAft>
                      </a:pPr>
                      <a:r>
                        <a:rPr lang="es-EC" sz="1400" dirty="0">
                          <a:solidFill>
                            <a:srgbClr val="FFFF00"/>
                          </a:solidFill>
                          <a:effectLst/>
                        </a:rPr>
                        <a:t>Alcance en Provincia</a:t>
                      </a:r>
                      <a:endParaRPr lang="es-EC" sz="1600" dirty="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 Grupos</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 Estudiantes</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 Voluntarios</a:t>
                      </a:r>
                      <a:endParaRPr lang="es-EC" sz="1600">
                        <a:solidFill>
                          <a:srgbClr val="FFFF00"/>
                        </a:solidFill>
                        <a:effectLst/>
                        <a:latin typeface="Times New Roman"/>
                        <a:ea typeface="Calibri"/>
                        <a:cs typeface="Times New Roman"/>
                      </a:endParaRPr>
                    </a:p>
                  </a:txBody>
                  <a:tcPr marL="44450" marR="44450" marT="0" marB="0" anchor="b"/>
                </a:tc>
              </a:tr>
              <a:tr h="200025">
                <a:tc>
                  <a:txBody>
                    <a:bodyPr/>
                    <a:lstStyle/>
                    <a:p>
                      <a:pPr indent="180340" algn="just">
                        <a:lnSpc>
                          <a:spcPct val="200000"/>
                        </a:lnSpc>
                        <a:spcAft>
                          <a:spcPts val="0"/>
                        </a:spcAft>
                      </a:pPr>
                      <a:r>
                        <a:rPr lang="es-EC" sz="1400" dirty="0">
                          <a:solidFill>
                            <a:srgbClr val="FFFF00"/>
                          </a:solidFill>
                          <a:effectLst/>
                        </a:rPr>
                        <a:t>Guayas</a:t>
                      </a:r>
                      <a:endParaRPr lang="es-EC" sz="1600" dirty="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7</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455</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1</a:t>
                      </a:r>
                      <a:endParaRPr lang="es-EC" sz="1600">
                        <a:solidFill>
                          <a:srgbClr val="FFFF00"/>
                        </a:solidFill>
                        <a:effectLst/>
                        <a:latin typeface="Times New Roman"/>
                        <a:ea typeface="Calibri"/>
                        <a:cs typeface="Times New Roman"/>
                      </a:endParaRPr>
                    </a:p>
                  </a:txBody>
                  <a:tcPr marL="44450" marR="44450" marT="0" marB="0" anchor="b"/>
                </a:tc>
              </a:tr>
              <a:tr h="200025">
                <a:tc>
                  <a:txBody>
                    <a:bodyPr/>
                    <a:lstStyle/>
                    <a:p>
                      <a:pPr indent="180340" algn="just">
                        <a:lnSpc>
                          <a:spcPct val="200000"/>
                        </a:lnSpc>
                        <a:spcAft>
                          <a:spcPts val="0"/>
                        </a:spcAft>
                      </a:pPr>
                      <a:r>
                        <a:rPr lang="es-EC" sz="1400">
                          <a:solidFill>
                            <a:srgbClr val="FFFF00"/>
                          </a:solidFill>
                          <a:effectLst/>
                        </a:rPr>
                        <a:t>Pichincha</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18</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649</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4</a:t>
                      </a:r>
                      <a:endParaRPr lang="es-EC" sz="1600">
                        <a:solidFill>
                          <a:srgbClr val="FFFF00"/>
                        </a:solidFill>
                        <a:effectLst/>
                        <a:latin typeface="Times New Roman"/>
                        <a:ea typeface="Calibri"/>
                        <a:cs typeface="Times New Roman"/>
                      </a:endParaRPr>
                    </a:p>
                  </a:txBody>
                  <a:tcPr marL="44450" marR="44450" marT="0" marB="0" anchor="b"/>
                </a:tc>
              </a:tr>
              <a:tr h="200025">
                <a:tc>
                  <a:txBody>
                    <a:bodyPr/>
                    <a:lstStyle/>
                    <a:p>
                      <a:pPr indent="180340" algn="just">
                        <a:lnSpc>
                          <a:spcPct val="200000"/>
                        </a:lnSpc>
                        <a:spcAft>
                          <a:spcPts val="0"/>
                        </a:spcAft>
                      </a:pPr>
                      <a:r>
                        <a:rPr lang="es-EC" sz="1400" dirty="0">
                          <a:solidFill>
                            <a:srgbClr val="FFFF00"/>
                          </a:solidFill>
                          <a:effectLst/>
                        </a:rPr>
                        <a:t>TOTAL</a:t>
                      </a:r>
                      <a:endParaRPr lang="es-EC" sz="1600" dirty="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25</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dirty="0">
                          <a:solidFill>
                            <a:srgbClr val="FFFF00"/>
                          </a:solidFill>
                          <a:effectLst/>
                        </a:rPr>
                        <a:t>1104</a:t>
                      </a:r>
                      <a:endParaRPr lang="es-EC" sz="1600" dirty="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dirty="0">
                          <a:solidFill>
                            <a:srgbClr val="FFFF00"/>
                          </a:solidFill>
                          <a:effectLst/>
                        </a:rPr>
                        <a:t>5</a:t>
                      </a:r>
                      <a:endParaRPr lang="es-EC" sz="1600" dirty="0">
                        <a:solidFill>
                          <a:srgbClr val="FFFF00"/>
                        </a:solidFill>
                        <a:effectLst/>
                        <a:latin typeface="Times New Roman"/>
                        <a:ea typeface="Calibri"/>
                        <a:cs typeface="Times New Roman"/>
                      </a:endParaRPr>
                    </a:p>
                  </a:txBody>
                  <a:tcPr marL="44450" marR="44450" marT="0" marB="0" anchor="b"/>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97686897"/>
              </p:ext>
            </p:extLst>
          </p:nvPr>
        </p:nvGraphicFramePr>
        <p:xfrm>
          <a:off x="2195736" y="3645024"/>
          <a:ext cx="6237289" cy="2133600"/>
        </p:xfrm>
        <a:graphic>
          <a:graphicData uri="http://schemas.openxmlformats.org/drawingml/2006/table">
            <a:tbl>
              <a:tblPr firstRow="1" firstCol="1" bandRow="1">
                <a:tableStyleId>{5940675A-B579-460E-94D1-54222C63F5DA}</a:tableStyleId>
              </a:tblPr>
              <a:tblGrid>
                <a:gridCol w="2404428"/>
                <a:gridCol w="1055053"/>
                <a:gridCol w="1388428"/>
                <a:gridCol w="1389380"/>
              </a:tblGrid>
              <a:tr h="200025">
                <a:tc>
                  <a:txBody>
                    <a:bodyPr/>
                    <a:lstStyle/>
                    <a:p>
                      <a:pPr indent="180340" algn="just">
                        <a:lnSpc>
                          <a:spcPct val="200000"/>
                        </a:lnSpc>
                        <a:spcAft>
                          <a:spcPts val="0"/>
                        </a:spcAft>
                      </a:pPr>
                      <a:r>
                        <a:rPr lang="es-EC" sz="1400" dirty="0">
                          <a:solidFill>
                            <a:srgbClr val="FFFF00"/>
                          </a:solidFill>
                          <a:effectLst/>
                        </a:rPr>
                        <a:t>Empresa</a:t>
                      </a:r>
                      <a:endParaRPr lang="es-EC" sz="1600" dirty="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dirty="0">
                          <a:solidFill>
                            <a:srgbClr val="FFFF00"/>
                          </a:solidFill>
                          <a:effectLst/>
                        </a:rPr>
                        <a:t># Grupos</a:t>
                      </a:r>
                      <a:endParaRPr lang="es-EC" sz="1600" dirty="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 Estudiantes</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 Voluntarios</a:t>
                      </a:r>
                      <a:endParaRPr lang="es-EC" sz="1600">
                        <a:solidFill>
                          <a:srgbClr val="FFFF00"/>
                        </a:solidFill>
                        <a:effectLst/>
                        <a:latin typeface="Times New Roman"/>
                        <a:ea typeface="Calibri"/>
                        <a:cs typeface="Times New Roman"/>
                      </a:endParaRPr>
                    </a:p>
                  </a:txBody>
                  <a:tcPr marL="44450" marR="44450" marT="0" marB="0" anchor="b"/>
                </a:tc>
              </a:tr>
              <a:tr h="190500">
                <a:tc>
                  <a:txBody>
                    <a:bodyPr/>
                    <a:lstStyle/>
                    <a:p>
                      <a:pPr indent="180340" algn="just">
                        <a:lnSpc>
                          <a:spcPct val="200000"/>
                        </a:lnSpc>
                        <a:spcAft>
                          <a:spcPts val="0"/>
                        </a:spcAft>
                      </a:pPr>
                      <a:r>
                        <a:rPr lang="es-EC" sz="1400">
                          <a:solidFill>
                            <a:srgbClr val="FFFF00"/>
                          </a:solidFill>
                          <a:effectLst/>
                        </a:rPr>
                        <a:t>CEIE / CATERPILLAR</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23</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1038</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5</a:t>
                      </a:r>
                      <a:endParaRPr lang="es-EC" sz="1600">
                        <a:solidFill>
                          <a:srgbClr val="FFFF00"/>
                        </a:solidFill>
                        <a:effectLst/>
                        <a:latin typeface="Times New Roman"/>
                        <a:ea typeface="Calibri"/>
                        <a:cs typeface="Times New Roman"/>
                      </a:endParaRPr>
                    </a:p>
                  </a:txBody>
                  <a:tcPr marL="44450" marR="44450" marT="0" marB="0" anchor="b"/>
                </a:tc>
              </a:tr>
              <a:tr h="200025">
                <a:tc>
                  <a:txBody>
                    <a:bodyPr/>
                    <a:lstStyle/>
                    <a:p>
                      <a:pPr indent="180340" algn="just">
                        <a:lnSpc>
                          <a:spcPct val="200000"/>
                        </a:lnSpc>
                        <a:spcAft>
                          <a:spcPts val="0"/>
                        </a:spcAft>
                      </a:pPr>
                      <a:r>
                        <a:rPr lang="es-EC" sz="1400">
                          <a:solidFill>
                            <a:srgbClr val="FFFF00"/>
                          </a:solidFill>
                          <a:effectLst/>
                        </a:rPr>
                        <a:t>Universidad Casa Grande</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1</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16</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0</a:t>
                      </a:r>
                      <a:endParaRPr lang="es-EC" sz="1600">
                        <a:solidFill>
                          <a:srgbClr val="FFFF00"/>
                        </a:solidFill>
                        <a:effectLst/>
                        <a:latin typeface="Times New Roman"/>
                        <a:ea typeface="Calibri"/>
                        <a:cs typeface="Times New Roman"/>
                      </a:endParaRPr>
                    </a:p>
                  </a:txBody>
                  <a:tcPr marL="44450" marR="44450" marT="0" marB="0" anchor="b"/>
                </a:tc>
              </a:tr>
              <a:tr h="200025">
                <a:tc>
                  <a:txBody>
                    <a:bodyPr/>
                    <a:lstStyle/>
                    <a:p>
                      <a:pPr indent="180340" algn="just">
                        <a:lnSpc>
                          <a:spcPct val="200000"/>
                        </a:lnSpc>
                        <a:spcAft>
                          <a:spcPts val="0"/>
                        </a:spcAft>
                      </a:pPr>
                      <a:r>
                        <a:rPr lang="es-EC" sz="1400">
                          <a:solidFill>
                            <a:srgbClr val="FFFF00"/>
                          </a:solidFill>
                          <a:effectLst/>
                        </a:rPr>
                        <a:t>William Shakespeare</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1</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50</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0</a:t>
                      </a:r>
                      <a:endParaRPr lang="es-EC" sz="1600">
                        <a:solidFill>
                          <a:srgbClr val="FFFF00"/>
                        </a:solidFill>
                        <a:effectLst/>
                        <a:latin typeface="Times New Roman"/>
                        <a:ea typeface="Calibri"/>
                        <a:cs typeface="Times New Roman"/>
                      </a:endParaRPr>
                    </a:p>
                  </a:txBody>
                  <a:tcPr marL="44450" marR="44450" marT="0" marB="0" anchor="b"/>
                </a:tc>
              </a:tr>
              <a:tr h="209550">
                <a:tc>
                  <a:txBody>
                    <a:bodyPr/>
                    <a:lstStyle/>
                    <a:p>
                      <a:pPr indent="180340" algn="just">
                        <a:lnSpc>
                          <a:spcPct val="200000"/>
                        </a:lnSpc>
                        <a:spcAft>
                          <a:spcPts val="0"/>
                        </a:spcAft>
                      </a:pPr>
                      <a:r>
                        <a:rPr lang="es-EC" sz="1400" dirty="0">
                          <a:solidFill>
                            <a:srgbClr val="FFFF00"/>
                          </a:solidFill>
                          <a:effectLst/>
                        </a:rPr>
                        <a:t>TOTAL</a:t>
                      </a:r>
                      <a:endParaRPr lang="es-EC" sz="1600" dirty="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25</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a:solidFill>
                            <a:srgbClr val="FFFF00"/>
                          </a:solidFill>
                          <a:effectLst/>
                        </a:rPr>
                        <a:t>1104</a:t>
                      </a:r>
                      <a:endParaRPr lang="es-EC" sz="160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400" dirty="0">
                          <a:solidFill>
                            <a:srgbClr val="FFFF00"/>
                          </a:solidFill>
                          <a:effectLst/>
                        </a:rPr>
                        <a:t>5</a:t>
                      </a:r>
                      <a:endParaRPr lang="es-EC" sz="1600" dirty="0">
                        <a:solidFill>
                          <a:srgbClr val="FFFF00"/>
                        </a:solidFill>
                        <a:effectLst/>
                        <a:latin typeface="Times New Roman"/>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21239896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116632"/>
            <a:ext cx="8784976" cy="1354088"/>
          </a:xfrm>
        </p:spPr>
        <p:txBody>
          <a:bodyPr>
            <a:normAutofit fontScale="90000"/>
          </a:bodyPr>
          <a:lstStyle/>
          <a:p>
            <a:r>
              <a:rPr lang="es-EC" sz="4400" dirty="0" smtClean="0">
                <a:solidFill>
                  <a:srgbClr val="FFFF00"/>
                </a:solidFill>
              </a:rPr>
              <a:t>FORO DE EMPRENDIMIENTO NACIONAL (FEN)</a:t>
            </a:r>
            <a:endParaRPr lang="es-EC" sz="4400" dirty="0">
              <a:solidFill>
                <a:srgbClr val="FFFF00"/>
              </a:solidFill>
            </a:endParaRPr>
          </a:p>
        </p:txBody>
      </p:sp>
      <p:sp>
        <p:nvSpPr>
          <p:cNvPr id="2" name="Content Placeholder 1"/>
          <p:cNvSpPr>
            <a:spLocks noGrp="1"/>
          </p:cNvSpPr>
          <p:nvPr>
            <p:ph idx="1"/>
          </p:nvPr>
        </p:nvSpPr>
        <p:spPr/>
        <p:txBody>
          <a:bodyPr/>
          <a:lstStyle/>
          <a:p>
            <a:r>
              <a:rPr lang="es-EC" dirty="0">
                <a:solidFill>
                  <a:srgbClr val="FFFF00"/>
                </a:solidFill>
                <a:effectLst/>
              </a:rPr>
              <a:t>El Foro de Emprendimiento Nacional FEN es un evento de 4 días en el cual, jóvenes entre 14 y  17 años becados por empresas auspiciantes, participan en actividades lúdicas, empresariales y talleres motivacionales que les permiten demostrar sus habilidades de emprendimiento y creatividad, demostrar sus talentos y desarrollar aptitudes.</a:t>
            </a:r>
            <a:endParaRPr lang="es-EC" dirty="0">
              <a:solidFill>
                <a:srgbClr val="FFFF00"/>
              </a:solidFill>
            </a:endParaRPr>
          </a:p>
        </p:txBody>
      </p:sp>
    </p:spTree>
    <p:extLst>
      <p:ext uri="{BB962C8B-B14F-4D97-AF65-F5344CB8AC3E}">
        <p14:creationId xmlns:p14="http://schemas.microsoft.com/office/powerpoint/2010/main" val="26289445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05371968"/>
              </p:ext>
            </p:extLst>
          </p:nvPr>
        </p:nvGraphicFramePr>
        <p:xfrm>
          <a:off x="755576" y="1772816"/>
          <a:ext cx="3816668" cy="3126728"/>
        </p:xfrm>
        <a:graphic>
          <a:graphicData uri="http://schemas.openxmlformats.org/drawingml/2006/table">
            <a:tbl>
              <a:tblPr firstRow="1" firstCol="1" bandRow="1">
                <a:tableStyleId>{5940675A-B579-460E-94D1-54222C63F5DA}</a:tableStyleId>
              </a:tblPr>
              <a:tblGrid>
                <a:gridCol w="2263140"/>
                <a:gridCol w="1553528"/>
              </a:tblGrid>
              <a:tr h="688328">
                <a:tc>
                  <a:txBody>
                    <a:bodyPr/>
                    <a:lstStyle/>
                    <a:p>
                      <a:pPr indent="180340" algn="just">
                        <a:lnSpc>
                          <a:spcPct val="200000"/>
                        </a:lnSpc>
                        <a:spcAft>
                          <a:spcPts val="0"/>
                        </a:spcAft>
                      </a:pPr>
                      <a:r>
                        <a:rPr lang="es-EC" sz="1600" b="1" dirty="0">
                          <a:solidFill>
                            <a:srgbClr val="FFFF00"/>
                          </a:solidFill>
                          <a:effectLst/>
                        </a:rPr>
                        <a:t>Alcance en Provincia</a:t>
                      </a:r>
                      <a:endParaRPr lang="es-EC" sz="1800" b="1" dirty="0">
                        <a:solidFill>
                          <a:srgbClr val="FFFF00"/>
                        </a:solidFill>
                        <a:effectLst/>
                        <a:latin typeface="Times New Roman"/>
                        <a:ea typeface="Calibri"/>
                        <a:cs typeface="Times New Roman"/>
                      </a:endParaRPr>
                    </a:p>
                  </a:txBody>
                  <a:tcPr marL="44450" marR="44450" marT="0" marB="0" anchor="b"/>
                </a:tc>
                <a:tc>
                  <a:txBody>
                    <a:bodyPr/>
                    <a:lstStyle/>
                    <a:p>
                      <a:pPr indent="180340" algn="just">
                        <a:lnSpc>
                          <a:spcPct val="200000"/>
                        </a:lnSpc>
                        <a:spcAft>
                          <a:spcPts val="0"/>
                        </a:spcAft>
                      </a:pPr>
                      <a:r>
                        <a:rPr lang="es-EC" sz="1600" b="1" dirty="0">
                          <a:solidFill>
                            <a:srgbClr val="FFFF00"/>
                          </a:solidFill>
                          <a:effectLst/>
                        </a:rPr>
                        <a:t># Estudiantes</a:t>
                      </a:r>
                      <a:endParaRPr lang="es-EC" sz="1800" b="1" dirty="0">
                        <a:solidFill>
                          <a:srgbClr val="FFFF00"/>
                        </a:solidFill>
                        <a:effectLst/>
                        <a:latin typeface="Times New Roman"/>
                        <a:ea typeface="Calibri"/>
                        <a:cs typeface="Times New Roman"/>
                      </a:endParaRPr>
                    </a:p>
                  </a:txBody>
                  <a:tcPr marL="44450" marR="44450" marT="0" marB="0" anchor="b"/>
                </a:tc>
              </a:tr>
              <a:tr h="317852">
                <a:tc>
                  <a:txBody>
                    <a:bodyPr/>
                    <a:lstStyle/>
                    <a:p>
                      <a:pPr indent="180340" algn="just">
                        <a:lnSpc>
                          <a:spcPct val="200000"/>
                        </a:lnSpc>
                        <a:spcAft>
                          <a:spcPts val="0"/>
                        </a:spcAft>
                      </a:pPr>
                      <a:r>
                        <a:rPr lang="es-EC" sz="1600">
                          <a:solidFill>
                            <a:srgbClr val="FFFF00"/>
                          </a:solidFill>
                          <a:effectLst/>
                        </a:rPr>
                        <a:t>Pichincha</a:t>
                      </a:r>
                      <a:endParaRPr lang="es-EC" sz="1800">
                        <a:solidFill>
                          <a:srgbClr val="FFFF00"/>
                        </a:solidFill>
                        <a:effectLst/>
                        <a:latin typeface="Times New Roman"/>
                        <a:ea typeface="Calibri"/>
                        <a:cs typeface="Times New Roman"/>
                      </a:endParaRPr>
                    </a:p>
                  </a:txBody>
                  <a:tcPr marL="44450" marR="44450" marT="0" marB="0" anchor="b"/>
                </a:tc>
                <a:tc>
                  <a:txBody>
                    <a:bodyPr/>
                    <a:lstStyle/>
                    <a:p>
                      <a:pPr indent="180340" algn="ctr">
                        <a:lnSpc>
                          <a:spcPct val="200000"/>
                        </a:lnSpc>
                        <a:spcAft>
                          <a:spcPts val="0"/>
                        </a:spcAft>
                      </a:pPr>
                      <a:r>
                        <a:rPr lang="es-EC" sz="1600" dirty="0">
                          <a:solidFill>
                            <a:srgbClr val="FFFF00"/>
                          </a:solidFill>
                          <a:effectLst/>
                        </a:rPr>
                        <a:t>35</a:t>
                      </a:r>
                      <a:endParaRPr lang="es-EC" sz="1800" dirty="0">
                        <a:solidFill>
                          <a:srgbClr val="FFFF00"/>
                        </a:solidFill>
                        <a:effectLst/>
                        <a:latin typeface="Times New Roman"/>
                        <a:ea typeface="Calibri"/>
                        <a:cs typeface="Times New Roman"/>
                      </a:endParaRPr>
                    </a:p>
                  </a:txBody>
                  <a:tcPr marL="44450" marR="44450" marT="0" marB="0" anchor="b"/>
                </a:tc>
              </a:tr>
              <a:tr h="317852">
                <a:tc>
                  <a:txBody>
                    <a:bodyPr/>
                    <a:lstStyle/>
                    <a:p>
                      <a:pPr indent="180340" algn="just">
                        <a:lnSpc>
                          <a:spcPct val="200000"/>
                        </a:lnSpc>
                        <a:spcAft>
                          <a:spcPts val="0"/>
                        </a:spcAft>
                      </a:pPr>
                      <a:r>
                        <a:rPr lang="es-EC" sz="1600">
                          <a:solidFill>
                            <a:srgbClr val="FFFF00"/>
                          </a:solidFill>
                          <a:effectLst/>
                        </a:rPr>
                        <a:t>Guayas</a:t>
                      </a:r>
                      <a:endParaRPr lang="es-EC" sz="1800">
                        <a:solidFill>
                          <a:srgbClr val="FFFF00"/>
                        </a:solidFill>
                        <a:effectLst/>
                        <a:latin typeface="Times New Roman"/>
                        <a:ea typeface="Calibri"/>
                        <a:cs typeface="Times New Roman"/>
                      </a:endParaRPr>
                    </a:p>
                  </a:txBody>
                  <a:tcPr marL="44450" marR="44450" marT="0" marB="0" anchor="b"/>
                </a:tc>
                <a:tc>
                  <a:txBody>
                    <a:bodyPr/>
                    <a:lstStyle/>
                    <a:p>
                      <a:pPr indent="180340" algn="ctr">
                        <a:lnSpc>
                          <a:spcPct val="200000"/>
                        </a:lnSpc>
                        <a:spcAft>
                          <a:spcPts val="0"/>
                        </a:spcAft>
                      </a:pPr>
                      <a:r>
                        <a:rPr lang="es-EC" sz="1600" dirty="0">
                          <a:solidFill>
                            <a:srgbClr val="FFFF00"/>
                          </a:solidFill>
                          <a:effectLst/>
                        </a:rPr>
                        <a:t>4</a:t>
                      </a:r>
                      <a:endParaRPr lang="es-EC" sz="1800" dirty="0">
                        <a:solidFill>
                          <a:srgbClr val="FFFF00"/>
                        </a:solidFill>
                        <a:effectLst/>
                        <a:latin typeface="Times New Roman"/>
                        <a:ea typeface="Calibri"/>
                        <a:cs typeface="Times New Roman"/>
                      </a:endParaRPr>
                    </a:p>
                  </a:txBody>
                  <a:tcPr marL="44450" marR="44450" marT="0" marB="0" anchor="b"/>
                </a:tc>
              </a:tr>
              <a:tr h="317852">
                <a:tc>
                  <a:txBody>
                    <a:bodyPr/>
                    <a:lstStyle/>
                    <a:p>
                      <a:pPr indent="180340" algn="just">
                        <a:lnSpc>
                          <a:spcPct val="200000"/>
                        </a:lnSpc>
                        <a:spcAft>
                          <a:spcPts val="0"/>
                        </a:spcAft>
                      </a:pPr>
                      <a:r>
                        <a:rPr lang="es-EC" sz="1600">
                          <a:solidFill>
                            <a:srgbClr val="FFFF00"/>
                          </a:solidFill>
                          <a:effectLst/>
                        </a:rPr>
                        <a:t>Orellana</a:t>
                      </a:r>
                      <a:endParaRPr lang="es-EC" sz="1800">
                        <a:solidFill>
                          <a:srgbClr val="FFFF00"/>
                        </a:solidFill>
                        <a:effectLst/>
                        <a:latin typeface="Times New Roman"/>
                        <a:ea typeface="Calibri"/>
                        <a:cs typeface="Times New Roman"/>
                      </a:endParaRPr>
                    </a:p>
                  </a:txBody>
                  <a:tcPr marL="44450" marR="44450" marT="0" marB="0" anchor="b"/>
                </a:tc>
                <a:tc>
                  <a:txBody>
                    <a:bodyPr/>
                    <a:lstStyle/>
                    <a:p>
                      <a:pPr indent="180340" algn="ctr">
                        <a:lnSpc>
                          <a:spcPct val="200000"/>
                        </a:lnSpc>
                        <a:spcAft>
                          <a:spcPts val="0"/>
                        </a:spcAft>
                      </a:pPr>
                      <a:r>
                        <a:rPr lang="es-EC" sz="1600" dirty="0">
                          <a:solidFill>
                            <a:srgbClr val="FFFF00"/>
                          </a:solidFill>
                          <a:effectLst/>
                        </a:rPr>
                        <a:t>5</a:t>
                      </a:r>
                      <a:endParaRPr lang="es-EC" sz="1800" dirty="0">
                        <a:solidFill>
                          <a:srgbClr val="FFFF00"/>
                        </a:solidFill>
                        <a:effectLst/>
                        <a:latin typeface="Times New Roman"/>
                        <a:ea typeface="Calibri"/>
                        <a:cs typeface="Times New Roman"/>
                      </a:endParaRPr>
                    </a:p>
                  </a:txBody>
                  <a:tcPr marL="44450" marR="44450" marT="0" marB="0" anchor="b"/>
                </a:tc>
              </a:tr>
              <a:tr h="317852">
                <a:tc>
                  <a:txBody>
                    <a:bodyPr/>
                    <a:lstStyle/>
                    <a:p>
                      <a:pPr indent="180340" algn="just">
                        <a:lnSpc>
                          <a:spcPct val="200000"/>
                        </a:lnSpc>
                        <a:spcAft>
                          <a:spcPts val="0"/>
                        </a:spcAft>
                      </a:pPr>
                      <a:r>
                        <a:rPr lang="es-EC" sz="1600" dirty="0">
                          <a:solidFill>
                            <a:srgbClr val="FFFF00"/>
                          </a:solidFill>
                          <a:effectLst/>
                        </a:rPr>
                        <a:t>Sucumbíos</a:t>
                      </a:r>
                      <a:endParaRPr lang="es-EC" sz="1800" dirty="0">
                        <a:solidFill>
                          <a:srgbClr val="FFFF00"/>
                        </a:solidFill>
                        <a:effectLst/>
                        <a:latin typeface="Times New Roman"/>
                        <a:ea typeface="Calibri"/>
                        <a:cs typeface="Times New Roman"/>
                      </a:endParaRPr>
                    </a:p>
                  </a:txBody>
                  <a:tcPr marL="44450" marR="44450" marT="0" marB="0" anchor="b"/>
                </a:tc>
                <a:tc>
                  <a:txBody>
                    <a:bodyPr/>
                    <a:lstStyle/>
                    <a:p>
                      <a:pPr indent="180340" algn="ctr">
                        <a:lnSpc>
                          <a:spcPct val="200000"/>
                        </a:lnSpc>
                        <a:spcAft>
                          <a:spcPts val="0"/>
                        </a:spcAft>
                      </a:pPr>
                      <a:r>
                        <a:rPr lang="es-EC" sz="1600" dirty="0">
                          <a:solidFill>
                            <a:srgbClr val="FFFF00"/>
                          </a:solidFill>
                          <a:effectLst/>
                        </a:rPr>
                        <a:t>23</a:t>
                      </a:r>
                      <a:endParaRPr lang="es-EC" sz="1800" dirty="0">
                        <a:solidFill>
                          <a:srgbClr val="FFFF00"/>
                        </a:solidFill>
                        <a:effectLst/>
                        <a:latin typeface="Times New Roman"/>
                        <a:ea typeface="Calibri"/>
                        <a:cs typeface="Times New Roman"/>
                      </a:endParaRPr>
                    </a:p>
                  </a:txBody>
                  <a:tcPr marL="44450" marR="44450" marT="0" marB="0" anchor="b"/>
                </a:tc>
              </a:tr>
              <a:tr h="317852">
                <a:tc>
                  <a:txBody>
                    <a:bodyPr/>
                    <a:lstStyle/>
                    <a:p>
                      <a:pPr indent="180340" algn="just">
                        <a:lnSpc>
                          <a:spcPct val="200000"/>
                        </a:lnSpc>
                        <a:spcAft>
                          <a:spcPts val="0"/>
                        </a:spcAft>
                      </a:pPr>
                      <a:r>
                        <a:rPr lang="es-EC" sz="1600" dirty="0">
                          <a:solidFill>
                            <a:srgbClr val="FFFF00"/>
                          </a:solidFill>
                          <a:effectLst/>
                        </a:rPr>
                        <a:t>TOTAL</a:t>
                      </a:r>
                      <a:endParaRPr lang="es-EC" sz="1800" dirty="0">
                        <a:solidFill>
                          <a:srgbClr val="FFFF00"/>
                        </a:solidFill>
                        <a:effectLst/>
                        <a:latin typeface="Times New Roman"/>
                        <a:ea typeface="Calibri"/>
                        <a:cs typeface="Times New Roman"/>
                      </a:endParaRPr>
                    </a:p>
                  </a:txBody>
                  <a:tcPr marL="44450" marR="44450" marT="0" marB="0" anchor="b"/>
                </a:tc>
                <a:tc>
                  <a:txBody>
                    <a:bodyPr/>
                    <a:lstStyle/>
                    <a:p>
                      <a:pPr indent="180340" algn="ctr">
                        <a:lnSpc>
                          <a:spcPct val="200000"/>
                        </a:lnSpc>
                        <a:spcAft>
                          <a:spcPts val="0"/>
                        </a:spcAft>
                      </a:pPr>
                      <a:r>
                        <a:rPr lang="es-EC" sz="1600" dirty="0">
                          <a:solidFill>
                            <a:srgbClr val="FFFF00"/>
                          </a:solidFill>
                          <a:effectLst/>
                        </a:rPr>
                        <a:t>67</a:t>
                      </a:r>
                      <a:endParaRPr lang="es-EC" sz="1800" dirty="0">
                        <a:solidFill>
                          <a:srgbClr val="FFFF00"/>
                        </a:solidFill>
                        <a:effectLst/>
                        <a:latin typeface="Times New Roman"/>
                        <a:ea typeface="Calibri"/>
                        <a:cs typeface="Times New Roman"/>
                      </a:endParaRPr>
                    </a:p>
                  </a:txBody>
                  <a:tcPr marL="44450" marR="44450" marT="0" marB="0" anchor="b"/>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35279330"/>
              </p:ext>
            </p:extLst>
          </p:nvPr>
        </p:nvGraphicFramePr>
        <p:xfrm>
          <a:off x="5508104" y="692696"/>
          <a:ext cx="3076794" cy="5054138"/>
        </p:xfrm>
        <a:graphic>
          <a:graphicData uri="http://schemas.openxmlformats.org/drawingml/2006/table">
            <a:tbl>
              <a:tblPr firstRow="1" firstCol="1" bandRow="1">
                <a:tableStyleId>{5940675A-B579-460E-94D1-54222C63F5DA}</a:tableStyleId>
              </a:tblPr>
              <a:tblGrid>
                <a:gridCol w="1524000"/>
                <a:gridCol w="1552794"/>
              </a:tblGrid>
              <a:tr h="665018">
                <a:tc>
                  <a:txBody>
                    <a:bodyPr/>
                    <a:lstStyle/>
                    <a:p>
                      <a:pPr indent="180340" algn="just">
                        <a:lnSpc>
                          <a:spcPct val="200000"/>
                        </a:lnSpc>
                        <a:spcAft>
                          <a:spcPts val="0"/>
                        </a:spcAft>
                      </a:pPr>
                      <a:r>
                        <a:rPr lang="es-EC" sz="1600" b="1" dirty="0">
                          <a:solidFill>
                            <a:srgbClr val="FFFF00"/>
                          </a:solidFill>
                          <a:effectLst/>
                        </a:rPr>
                        <a:t>Empresa</a:t>
                      </a:r>
                      <a:endParaRPr lang="es-EC" sz="1800" b="1" dirty="0">
                        <a:solidFill>
                          <a:srgbClr val="FFFF00"/>
                        </a:solidFill>
                        <a:effectLst/>
                        <a:latin typeface="Times New Roman"/>
                        <a:ea typeface="Calibri"/>
                        <a:cs typeface="Times New Roman"/>
                      </a:endParaRPr>
                    </a:p>
                  </a:txBody>
                  <a:tcPr marL="44083" marR="44083" marT="0" marB="0" anchor="b"/>
                </a:tc>
                <a:tc>
                  <a:txBody>
                    <a:bodyPr/>
                    <a:lstStyle/>
                    <a:p>
                      <a:pPr indent="180340" algn="just">
                        <a:lnSpc>
                          <a:spcPct val="200000"/>
                        </a:lnSpc>
                        <a:spcAft>
                          <a:spcPts val="0"/>
                        </a:spcAft>
                      </a:pPr>
                      <a:r>
                        <a:rPr lang="es-EC" sz="1600" b="1" dirty="0">
                          <a:solidFill>
                            <a:srgbClr val="FFFF00"/>
                          </a:solidFill>
                          <a:effectLst/>
                        </a:rPr>
                        <a:t># Estudiantes</a:t>
                      </a:r>
                      <a:endParaRPr lang="es-EC" sz="1800" b="1" dirty="0">
                        <a:solidFill>
                          <a:srgbClr val="FFFF00"/>
                        </a:solidFill>
                        <a:effectLst/>
                        <a:latin typeface="Times New Roman"/>
                        <a:ea typeface="Calibri"/>
                        <a:cs typeface="Times New Roman"/>
                      </a:endParaRPr>
                    </a:p>
                  </a:txBody>
                  <a:tcPr marL="44083" marR="44083" marT="0" marB="0" anchor="b"/>
                </a:tc>
              </a:tr>
              <a:tr h="332509">
                <a:tc>
                  <a:txBody>
                    <a:bodyPr/>
                    <a:lstStyle/>
                    <a:p>
                      <a:pPr indent="180340" algn="just">
                        <a:lnSpc>
                          <a:spcPct val="200000"/>
                        </a:lnSpc>
                        <a:spcAft>
                          <a:spcPts val="0"/>
                        </a:spcAft>
                      </a:pPr>
                      <a:r>
                        <a:rPr lang="es-EC" sz="1600">
                          <a:solidFill>
                            <a:srgbClr val="FFFF00"/>
                          </a:solidFill>
                          <a:effectLst/>
                        </a:rPr>
                        <a:t>Adelca</a:t>
                      </a:r>
                      <a:endParaRPr lang="es-EC" sz="1800">
                        <a:solidFill>
                          <a:srgbClr val="FFFF00"/>
                        </a:solidFill>
                        <a:effectLst/>
                        <a:latin typeface="Times New Roman"/>
                        <a:ea typeface="Calibri"/>
                        <a:cs typeface="Times New Roman"/>
                      </a:endParaRPr>
                    </a:p>
                  </a:txBody>
                  <a:tcPr marL="44083" marR="44083" marT="0" marB="0" anchor="b"/>
                </a:tc>
                <a:tc>
                  <a:txBody>
                    <a:bodyPr/>
                    <a:lstStyle/>
                    <a:p>
                      <a:pPr indent="180340" algn="ctr">
                        <a:lnSpc>
                          <a:spcPct val="200000"/>
                        </a:lnSpc>
                        <a:spcAft>
                          <a:spcPts val="0"/>
                        </a:spcAft>
                      </a:pPr>
                      <a:r>
                        <a:rPr lang="es-EC" sz="1600" dirty="0">
                          <a:solidFill>
                            <a:srgbClr val="FFFF00"/>
                          </a:solidFill>
                          <a:effectLst/>
                        </a:rPr>
                        <a:t>3</a:t>
                      </a:r>
                      <a:endParaRPr lang="es-EC" sz="1800" dirty="0">
                        <a:solidFill>
                          <a:srgbClr val="FFFF00"/>
                        </a:solidFill>
                        <a:effectLst/>
                        <a:latin typeface="Times New Roman"/>
                        <a:ea typeface="Calibri"/>
                        <a:cs typeface="Times New Roman"/>
                      </a:endParaRPr>
                    </a:p>
                  </a:txBody>
                  <a:tcPr marL="44083" marR="44083" marT="0" marB="0" anchor="b"/>
                </a:tc>
              </a:tr>
              <a:tr h="332509">
                <a:tc>
                  <a:txBody>
                    <a:bodyPr/>
                    <a:lstStyle/>
                    <a:p>
                      <a:pPr indent="180340" algn="just">
                        <a:lnSpc>
                          <a:spcPct val="200000"/>
                        </a:lnSpc>
                        <a:spcAft>
                          <a:spcPts val="0"/>
                        </a:spcAft>
                      </a:pPr>
                      <a:r>
                        <a:rPr lang="es-EC" sz="1600">
                          <a:solidFill>
                            <a:srgbClr val="FFFF00"/>
                          </a:solidFill>
                          <a:effectLst/>
                        </a:rPr>
                        <a:t>Caterpilar</a:t>
                      </a:r>
                      <a:endParaRPr lang="es-EC" sz="1800">
                        <a:solidFill>
                          <a:srgbClr val="FFFF00"/>
                        </a:solidFill>
                        <a:effectLst/>
                        <a:latin typeface="Times New Roman"/>
                        <a:ea typeface="Calibri"/>
                        <a:cs typeface="Times New Roman"/>
                      </a:endParaRPr>
                    </a:p>
                  </a:txBody>
                  <a:tcPr marL="44083" marR="44083" marT="0" marB="0" anchor="b"/>
                </a:tc>
                <a:tc>
                  <a:txBody>
                    <a:bodyPr/>
                    <a:lstStyle/>
                    <a:p>
                      <a:pPr indent="180340" algn="ctr">
                        <a:lnSpc>
                          <a:spcPct val="200000"/>
                        </a:lnSpc>
                        <a:spcAft>
                          <a:spcPts val="0"/>
                        </a:spcAft>
                      </a:pPr>
                      <a:r>
                        <a:rPr lang="es-EC" sz="1600" dirty="0">
                          <a:solidFill>
                            <a:srgbClr val="FFFF00"/>
                          </a:solidFill>
                          <a:effectLst/>
                        </a:rPr>
                        <a:t>14</a:t>
                      </a:r>
                      <a:endParaRPr lang="es-EC" sz="1800" dirty="0">
                        <a:solidFill>
                          <a:srgbClr val="FFFF00"/>
                        </a:solidFill>
                        <a:effectLst/>
                        <a:latin typeface="Times New Roman"/>
                        <a:ea typeface="Calibri"/>
                        <a:cs typeface="Times New Roman"/>
                      </a:endParaRPr>
                    </a:p>
                  </a:txBody>
                  <a:tcPr marL="44083" marR="44083" marT="0" marB="0" anchor="b"/>
                </a:tc>
              </a:tr>
              <a:tr h="332509">
                <a:tc>
                  <a:txBody>
                    <a:bodyPr/>
                    <a:lstStyle/>
                    <a:p>
                      <a:pPr indent="180340" algn="just">
                        <a:lnSpc>
                          <a:spcPct val="200000"/>
                        </a:lnSpc>
                        <a:spcAft>
                          <a:spcPts val="0"/>
                        </a:spcAft>
                      </a:pPr>
                      <a:r>
                        <a:rPr lang="es-EC" sz="1600">
                          <a:solidFill>
                            <a:srgbClr val="FFFF00"/>
                          </a:solidFill>
                          <a:effectLst/>
                        </a:rPr>
                        <a:t>Citi</a:t>
                      </a:r>
                      <a:endParaRPr lang="es-EC" sz="1800">
                        <a:solidFill>
                          <a:srgbClr val="FFFF00"/>
                        </a:solidFill>
                        <a:effectLst/>
                        <a:latin typeface="Times New Roman"/>
                        <a:ea typeface="Calibri"/>
                        <a:cs typeface="Times New Roman"/>
                      </a:endParaRPr>
                    </a:p>
                  </a:txBody>
                  <a:tcPr marL="44083" marR="44083" marT="0" marB="0" anchor="b"/>
                </a:tc>
                <a:tc>
                  <a:txBody>
                    <a:bodyPr/>
                    <a:lstStyle/>
                    <a:p>
                      <a:pPr indent="180340" algn="ctr">
                        <a:lnSpc>
                          <a:spcPct val="200000"/>
                        </a:lnSpc>
                        <a:spcAft>
                          <a:spcPts val="0"/>
                        </a:spcAft>
                      </a:pPr>
                      <a:r>
                        <a:rPr lang="es-EC" sz="1600" dirty="0">
                          <a:solidFill>
                            <a:srgbClr val="FFFF00"/>
                          </a:solidFill>
                          <a:effectLst/>
                        </a:rPr>
                        <a:t>8</a:t>
                      </a:r>
                      <a:endParaRPr lang="es-EC" sz="1800" dirty="0">
                        <a:solidFill>
                          <a:srgbClr val="FFFF00"/>
                        </a:solidFill>
                        <a:effectLst/>
                        <a:latin typeface="Times New Roman"/>
                        <a:ea typeface="Calibri"/>
                        <a:cs typeface="Times New Roman"/>
                      </a:endParaRPr>
                    </a:p>
                  </a:txBody>
                  <a:tcPr marL="44083" marR="44083" marT="0" marB="0" anchor="b"/>
                </a:tc>
              </a:tr>
              <a:tr h="332509">
                <a:tc>
                  <a:txBody>
                    <a:bodyPr/>
                    <a:lstStyle/>
                    <a:p>
                      <a:pPr indent="180340" algn="just">
                        <a:lnSpc>
                          <a:spcPct val="200000"/>
                        </a:lnSpc>
                        <a:spcAft>
                          <a:spcPts val="0"/>
                        </a:spcAft>
                      </a:pPr>
                      <a:r>
                        <a:rPr lang="es-EC" sz="1600">
                          <a:solidFill>
                            <a:srgbClr val="FFFF00"/>
                          </a:solidFill>
                          <a:effectLst/>
                        </a:rPr>
                        <a:t>Crisfe</a:t>
                      </a:r>
                      <a:endParaRPr lang="es-EC" sz="1800">
                        <a:solidFill>
                          <a:srgbClr val="FFFF00"/>
                        </a:solidFill>
                        <a:effectLst/>
                        <a:latin typeface="Times New Roman"/>
                        <a:ea typeface="Calibri"/>
                        <a:cs typeface="Times New Roman"/>
                      </a:endParaRPr>
                    </a:p>
                  </a:txBody>
                  <a:tcPr marL="44083" marR="44083" marT="0" marB="0" anchor="b"/>
                </a:tc>
                <a:tc>
                  <a:txBody>
                    <a:bodyPr/>
                    <a:lstStyle/>
                    <a:p>
                      <a:pPr indent="180340" algn="ctr">
                        <a:lnSpc>
                          <a:spcPct val="200000"/>
                        </a:lnSpc>
                        <a:spcAft>
                          <a:spcPts val="0"/>
                        </a:spcAft>
                      </a:pPr>
                      <a:r>
                        <a:rPr lang="es-EC" sz="1600">
                          <a:solidFill>
                            <a:srgbClr val="FFFF00"/>
                          </a:solidFill>
                          <a:effectLst/>
                        </a:rPr>
                        <a:t>4</a:t>
                      </a:r>
                      <a:endParaRPr lang="es-EC" sz="1800">
                        <a:solidFill>
                          <a:srgbClr val="FFFF00"/>
                        </a:solidFill>
                        <a:effectLst/>
                        <a:latin typeface="Times New Roman"/>
                        <a:ea typeface="Calibri"/>
                        <a:cs typeface="Times New Roman"/>
                      </a:endParaRPr>
                    </a:p>
                  </a:txBody>
                  <a:tcPr marL="44083" marR="44083" marT="0" marB="0" anchor="b"/>
                </a:tc>
              </a:tr>
              <a:tr h="332509">
                <a:tc>
                  <a:txBody>
                    <a:bodyPr/>
                    <a:lstStyle/>
                    <a:p>
                      <a:pPr indent="180340" algn="just">
                        <a:lnSpc>
                          <a:spcPct val="200000"/>
                        </a:lnSpc>
                        <a:spcAft>
                          <a:spcPts val="0"/>
                        </a:spcAft>
                      </a:pPr>
                      <a:r>
                        <a:rPr lang="es-EC" sz="1600">
                          <a:solidFill>
                            <a:srgbClr val="FFFF00"/>
                          </a:solidFill>
                          <a:effectLst/>
                        </a:rPr>
                        <a:t>La Hora</a:t>
                      </a:r>
                      <a:endParaRPr lang="es-EC" sz="1800">
                        <a:solidFill>
                          <a:srgbClr val="FFFF00"/>
                        </a:solidFill>
                        <a:effectLst/>
                        <a:latin typeface="Times New Roman"/>
                        <a:ea typeface="Calibri"/>
                        <a:cs typeface="Times New Roman"/>
                      </a:endParaRPr>
                    </a:p>
                  </a:txBody>
                  <a:tcPr marL="44083" marR="44083" marT="0" marB="0" anchor="b"/>
                </a:tc>
                <a:tc>
                  <a:txBody>
                    <a:bodyPr/>
                    <a:lstStyle/>
                    <a:p>
                      <a:pPr indent="180340" algn="ctr">
                        <a:lnSpc>
                          <a:spcPct val="200000"/>
                        </a:lnSpc>
                        <a:spcAft>
                          <a:spcPts val="0"/>
                        </a:spcAft>
                      </a:pPr>
                      <a:r>
                        <a:rPr lang="es-EC" sz="1600">
                          <a:solidFill>
                            <a:srgbClr val="FFFF00"/>
                          </a:solidFill>
                          <a:effectLst/>
                        </a:rPr>
                        <a:t>3</a:t>
                      </a:r>
                      <a:endParaRPr lang="es-EC" sz="1800">
                        <a:solidFill>
                          <a:srgbClr val="FFFF00"/>
                        </a:solidFill>
                        <a:effectLst/>
                        <a:latin typeface="Times New Roman"/>
                        <a:ea typeface="Calibri"/>
                        <a:cs typeface="Times New Roman"/>
                      </a:endParaRPr>
                    </a:p>
                  </a:txBody>
                  <a:tcPr marL="44083" marR="44083" marT="0" marB="0" anchor="b"/>
                </a:tc>
              </a:tr>
              <a:tr h="332509">
                <a:tc>
                  <a:txBody>
                    <a:bodyPr/>
                    <a:lstStyle/>
                    <a:p>
                      <a:pPr indent="180340" algn="just">
                        <a:lnSpc>
                          <a:spcPct val="200000"/>
                        </a:lnSpc>
                        <a:spcAft>
                          <a:spcPts val="0"/>
                        </a:spcAft>
                      </a:pPr>
                      <a:r>
                        <a:rPr lang="es-EC" sz="1600">
                          <a:solidFill>
                            <a:srgbClr val="FFFF00"/>
                          </a:solidFill>
                          <a:effectLst/>
                        </a:rPr>
                        <a:t>Resol- OCP</a:t>
                      </a:r>
                      <a:endParaRPr lang="es-EC" sz="1800">
                        <a:solidFill>
                          <a:srgbClr val="FFFF00"/>
                        </a:solidFill>
                        <a:effectLst/>
                        <a:latin typeface="Times New Roman"/>
                        <a:ea typeface="Calibri"/>
                        <a:cs typeface="Times New Roman"/>
                      </a:endParaRPr>
                    </a:p>
                  </a:txBody>
                  <a:tcPr marL="44083" marR="44083" marT="0" marB="0" anchor="b"/>
                </a:tc>
                <a:tc>
                  <a:txBody>
                    <a:bodyPr/>
                    <a:lstStyle/>
                    <a:p>
                      <a:pPr indent="180340" algn="ctr">
                        <a:lnSpc>
                          <a:spcPct val="200000"/>
                        </a:lnSpc>
                        <a:spcAft>
                          <a:spcPts val="0"/>
                        </a:spcAft>
                      </a:pPr>
                      <a:r>
                        <a:rPr lang="es-EC" sz="1600" dirty="0">
                          <a:solidFill>
                            <a:srgbClr val="FFFF00"/>
                          </a:solidFill>
                          <a:effectLst/>
                        </a:rPr>
                        <a:t>20</a:t>
                      </a:r>
                      <a:endParaRPr lang="es-EC" sz="1800" dirty="0">
                        <a:solidFill>
                          <a:srgbClr val="FFFF00"/>
                        </a:solidFill>
                        <a:effectLst/>
                        <a:latin typeface="Times New Roman"/>
                        <a:ea typeface="Calibri"/>
                        <a:cs typeface="Times New Roman"/>
                      </a:endParaRPr>
                    </a:p>
                  </a:txBody>
                  <a:tcPr marL="44083" marR="44083" marT="0" marB="0" anchor="b"/>
                </a:tc>
              </a:tr>
              <a:tr h="332509">
                <a:tc>
                  <a:txBody>
                    <a:bodyPr/>
                    <a:lstStyle/>
                    <a:p>
                      <a:pPr indent="180340" algn="just">
                        <a:lnSpc>
                          <a:spcPct val="200000"/>
                        </a:lnSpc>
                        <a:spcAft>
                          <a:spcPts val="0"/>
                        </a:spcAft>
                      </a:pPr>
                      <a:r>
                        <a:rPr lang="es-EC" sz="1600" dirty="0">
                          <a:solidFill>
                            <a:srgbClr val="FFFF00"/>
                          </a:solidFill>
                          <a:effectLst/>
                        </a:rPr>
                        <a:t>Río Napo</a:t>
                      </a:r>
                      <a:endParaRPr lang="es-EC" sz="1800" dirty="0">
                        <a:solidFill>
                          <a:srgbClr val="FFFF00"/>
                        </a:solidFill>
                        <a:effectLst/>
                        <a:latin typeface="Times New Roman"/>
                        <a:ea typeface="Calibri"/>
                        <a:cs typeface="Times New Roman"/>
                      </a:endParaRPr>
                    </a:p>
                  </a:txBody>
                  <a:tcPr marL="44083" marR="44083" marT="0" marB="0" anchor="b"/>
                </a:tc>
                <a:tc>
                  <a:txBody>
                    <a:bodyPr/>
                    <a:lstStyle/>
                    <a:p>
                      <a:pPr indent="180340" algn="ctr">
                        <a:lnSpc>
                          <a:spcPct val="200000"/>
                        </a:lnSpc>
                        <a:spcAft>
                          <a:spcPts val="0"/>
                        </a:spcAft>
                      </a:pPr>
                      <a:r>
                        <a:rPr lang="es-EC" sz="1600" dirty="0">
                          <a:solidFill>
                            <a:srgbClr val="FFFF00"/>
                          </a:solidFill>
                          <a:effectLst/>
                        </a:rPr>
                        <a:t>10</a:t>
                      </a:r>
                      <a:endParaRPr lang="es-EC" sz="1800" dirty="0">
                        <a:solidFill>
                          <a:srgbClr val="FFFF00"/>
                        </a:solidFill>
                        <a:effectLst/>
                        <a:latin typeface="Times New Roman"/>
                        <a:ea typeface="Calibri"/>
                        <a:cs typeface="Times New Roman"/>
                      </a:endParaRPr>
                    </a:p>
                  </a:txBody>
                  <a:tcPr marL="44083" marR="44083" marT="0" marB="0" anchor="b"/>
                </a:tc>
              </a:tr>
              <a:tr h="332509">
                <a:tc>
                  <a:txBody>
                    <a:bodyPr/>
                    <a:lstStyle/>
                    <a:p>
                      <a:pPr indent="180340" algn="just">
                        <a:lnSpc>
                          <a:spcPct val="200000"/>
                        </a:lnSpc>
                        <a:spcAft>
                          <a:spcPts val="0"/>
                        </a:spcAft>
                      </a:pPr>
                      <a:r>
                        <a:rPr lang="es-EC" sz="1600">
                          <a:solidFill>
                            <a:srgbClr val="FFFF00"/>
                          </a:solidFill>
                          <a:effectLst/>
                        </a:rPr>
                        <a:t>Urbano</a:t>
                      </a:r>
                      <a:endParaRPr lang="es-EC" sz="1800">
                        <a:solidFill>
                          <a:srgbClr val="FFFF00"/>
                        </a:solidFill>
                        <a:effectLst/>
                        <a:latin typeface="Times New Roman"/>
                        <a:ea typeface="Calibri"/>
                        <a:cs typeface="Times New Roman"/>
                      </a:endParaRPr>
                    </a:p>
                  </a:txBody>
                  <a:tcPr marL="44083" marR="44083" marT="0" marB="0" anchor="b"/>
                </a:tc>
                <a:tc>
                  <a:txBody>
                    <a:bodyPr/>
                    <a:lstStyle/>
                    <a:p>
                      <a:pPr indent="180340" algn="ctr">
                        <a:lnSpc>
                          <a:spcPct val="200000"/>
                        </a:lnSpc>
                        <a:spcAft>
                          <a:spcPts val="0"/>
                        </a:spcAft>
                      </a:pPr>
                      <a:r>
                        <a:rPr lang="es-EC" sz="1600" dirty="0">
                          <a:solidFill>
                            <a:srgbClr val="FFFF00"/>
                          </a:solidFill>
                          <a:effectLst/>
                        </a:rPr>
                        <a:t>5</a:t>
                      </a:r>
                      <a:endParaRPr lang="es-EC" sz="1800" dirty="0">
                        <a:solidFill>
                          <a:srgbClr val="FFFF00"/>
                        </a:solidFill>
                        <a:effectLst/>
                        <a:latin typeface="Times New Roman"/>
                        <a:ea typeface="Calibri"/>
                        <a:cs typeface="Times New Roman"/>
                      </a:endParaRPr>
                    </a:p>
                  </a:txBody>
                  <a:tcPr marL="44083" marR="44083" marT="0" marB="0" anchor="b"/>
                </a:tc>
              </a:tr>
              <a:tr h="332509">
                <a:tc>
                  <a:txBody>
                    <a:bodyPr/>
                    <a:lstStyle/>
                    <a:p>
                      <a:pPr indent="180340" algn="just">
                        <a:lnSpc>
                          <a:spcPct val="200000"/>
                        </a:lnSpc>
                        <a:spcAft>
                          <a:spcPts val="0"/>
                        </a:spcAft>
                      </a:pPr>
                      <a:r>
                        <a:rPr lang="es-EC" sz="1600">
                          <a:solidFill>
                            <a:srgbClr val="FFFF00"/>
                          </a:solidFill>
                          <a:effectLst/>
                        </a:rPr>
                        <a:t>TOTAL</a:t>
                      </a:r>
                      <a:endParaRPr lang="es-EC" sz="1800">
                        <a:solidFill>
                          <a:srgbClr val="FFFF00"/>
                        </a:solidFill>
                        <a:effectLst/>
                        <a:latin typeface="Times New Roman"/>
                        <a:ea typeface="Calibri"/>
                        <a:cs typeface="Times New Roman"/>
                      </a:endParaRPr>
                    </a:p>
                  </a:txBody>
                  <a:tcPr marL="44083" marR="44083" marT="0" marB="0" anchor="b"/>
                </a:tc>
                <a:tc>
                  <a:txBody>
                    <a:bodyPr/>
                    <a:lstStyle/>
                    <a:p>
                      <a:pPr indent="180340" algn="ctr">
                        <a:lnSpc>
                          <a:spcPct val="200000"/>
                        </a:lnSpc>
                        <a:spcAft>
                          <a:spcPts val="0"/>
                        </a:spcAft>
                      </a:pPr>
                      <a:r>
                        <a:rPr lang="es-EC" sz="1600" dirty="0">
                          <a:solidFill>
                            <a:srgbClr val="FFFF00"/>
                          </a:solidFill>
                          <a:effectLst/>
                        </a:rPr>
                        <a:t>67</a:t>
                      </a:r>
                      <a:endParaRPr lang="es-EC" sz="1800" dirty="0">
                        <a:solidFill>
                          <a:srgbClr val="FFFF00"/>
                        </a:solidFill>
                        <a:effectLst/>
                        <a:latin typeface="Times New Roman"/>
                        <a:ea typeface="Calibri"/>
                        <a:cs typeface="Times New Roman"/>
                      </a:endParaRPr>
                    </a:p>
                  </a:txBody>
                  <a:tcPr marL="44083" marR="44083" marT="0" marB="0" anchor="b"/>
                </a:tc>
              </a:tr>
            </a:tbl>
          </a:graphicData>
        </a:graphic>
      </p:graphicFrame>
    </p:spTree>
    <p:extLst>
      <p:ext uri="{BB962C8B-B14F-4D97-AF65-F5344CB8AC3E}">
        <p14:creationId xmlns:p14="http://schemas.microsoft.com/office/powerpoint/2010/main" val="2038101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548680"/>
            <a:ext cx="8043232" cy="914400"/>
          </a:xfrm>
        </p:spPr>
        <p:txBody>
          <a:bodyPr/>
          <a:lstStyle/>
          <a:p>
            <a:r>
              <a:rPr lang="es-EC" dirty="0" smtClean="0">
                <a:solidFill>
                  <a:srgbClr val="FFFF00"/>
                </a:solidFill>
              </a:rPr>
              <a:t>ASIGNACION DE COSTOS</a:t>
            </a:r>
            <a:endParaRPr lang="es-EC" dirty="0">
              <a:solidFill>
                <a:srgbClr val="FFFF00"/>
              </a:solidFill>
            </a:endParaRPr>
          </a:p>
        </p:txBody>
      </p:sp>
      <p:pic>
        <p:nvPicPr>
          <p:cNvPr id="4" name="Picture 3">
            <a:hlinkClick r:id="rId2" action="ppaction://hlinkfile"/>
          </p:cNvPr>
          <p:cNvPicPr/>
          <p:nvPr/>
        </p:nvPicPr>
        <p:blipFill rotWithShape="1">
          <a:blip r:embed="rId3"/>
          <a:srcRect l="41300" t="24928" r="45379" b="56369"/>
          <a:stretch/>
        </p:blipFill>
        <p:spPr bwMode="auto">
          <a:xfrm>
            <a:off x="2339752" y="2492896"/>
            <a:ext cx="4320480" cy="24482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8174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88640"/>
            <a:ext cx="7543800" cy="914400"/>
          </a:xfrm>
        </p:spPr>
        <p:txBody>
          <a:bodyPr/>
          <a:lstStyle/>
          <a:p>
            <a:r>
              <a:rPr lang="es-EC" dirty="0" smtClean="0">
                <a:solidFill>
                  <a:srgbClr val="FFFF00"/>
                </a:solidFill>
              </a:rPr>
              <a:t>Objetivos </a:t>
            </a:r>
            <a:endParaRPr lang="es-EC" dirty="0">
              <a:solidFill>
                <a:srgbClr val="FFFF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97102742"/>
              </p:ext>
            </p:extLst>
          </p:nvPr>
        </p:nvGraphicFramePr>
        <p:xfrm>
          <a:off x="971600" y="1268760"/>
          <a:ext cx="777686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rgbClr val="FFFF00"/>
                </a:solidFill>
              </a:rPr>
              <a:t>Identificación de la organización</a:t>
            </a:r>
            <a:endParaRPr lang="es-EC" dirty="0">
              <a:solidFill>
                <a:srgbClr val="FFFF00"/>
              </a:solidFill>
            </a:endParaRPr>
          </a:p>
        </p:txBody>
      </p:sp>
      <p:pic>
        <p:nvPicPr>
          <p:cNvPr id="4" name="3 Imagen"/>
          <p:cNvPicPr/>
          <p:nvPr/>
        </p:nvPicPr>
        <p:blipFill>
          <a:blip r:embed="rId2" cstate="print"/>
          <a:srcRect l="47202" t="31746" r="31593" b="56349"/>
          <a:stretch>
            <a:fillRect/>
          </a:stretch>
        </p:blipFill>
        <p:spPr bwMode="auto">
          <a:xfrm>
            <a:off x="3707906" y="1556792"/>
            <a:ext cx="2059132" cy="92330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rgbClr val="FFFF00"/>
                </a:solidFill>
              </a:rPr>
              <a:t>Organigrama </a:t>
            </a:r>
            <a:endParaRPr lang="es-EC" dirty="0">
              <a:solidFill>
                <a:srgbClr val="FFFF00"/>
              </a:solidFill>
            </a:endParaRPr>
          </a:p>
        </p:txBody>
      </p:sp>
      <p:pic>
        <p:nvPicPr>
          <p:cNvPr id="4" name="3 Imagen"/>
          <p:cNvPicPr/>
          <p:nvPr/>
        </p:nvPicPr>
        <p:blipFill>
          <a:blip r:embed="rId2" cstate="print"/>
          <a:srcRect/>
          <a:stretch>
            <a:fillRect/>
          </a:stretch>
        </p:blipFill>
        <p:spPr bwMode="auto">
          <a:xfrm>
            <a:off x="323528" y="1340768"/>
            <a:ext cx="7962900" cy="43815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C" dirty="0" smtClean="0">
                <a:solidFill>
                  <a:srgbClr val="FFFF00"/>
                </a:solidFill>
              </a:rPr>
              <a:t>Portafolio de productos</a:t>
            </a:r>
            <a:endParaRPr lang="es-EC" dirty="0">
              <a:solidFill>
                <a:srgbClr val="FFFF00"/>
              </a:solidFill>
            </a:endParaRPr>
          </a:p>
        </p:txBody>
      </p:sp>
      <p:sp>
        <p:nvSpPr>
          <p:cNvPr id="2" name="Content Placeholder 1"/>
          <p:cNvSpPr>
            <a:spLocks noGrp="1"/>
          </p:cNvSpPr>
          <p:nvPr>
            <p:ph idx="1"/>
          </p:nvPr>
        </p:nvSpPr>
        <p:spPr/>
        <p:txBody>
          <a:bodyPr/>
          <a:lstStyle/>
          <a:p>
            <a:r>
              <a:rPr lang="es-ES_tradnl" dirty="0">
                <a:solidFill>
                  <a:srgbClr val="FFFF00"/>
                </a:solidFill>
                <a:effectLst/>
              </a:rPr>
              <a:t>Fundación Junior Achievement Ecuador cuenta con 14 programas educativos empresariales dirigidos a niños, jóvenes, universitarios y adultos. Estos programas usan una metodología que se presume es la estrategia de diferenciación entre programas de educación en general se denomina, “aprender haciendo, aprender jugando</a:t>
            </a:r>
            <a:r>
              <a:rPr lang="es-ES_tradnl" dirty="0" smtClean="0">
                <a:solidFill>
                  <a:srgbClr val="FFFF00"/>
                </a:solidFill>
                <a:effectLst/>
              </a:rPr>
              <a:t>”.</a:t>
            </a:r>
            <a:endParaRPr lang="es-EC" dirty="0">
              <a:solidFill>
                <a:srgbClr val="FFFF00"/>
              </a:solidFill>
              <a:effectLst/>
            </a:endParaRPr>
          </a:p>
        </p:txBody>
      </p:sp>
    </p:spTree>
    <p:extLst>
      <p:ext uri="{BB962C8B-B14F-4D97-AF65-F5344CB8AC3E}">
        <p14:creationId xmlns:p14="http://schemas.microsoft.com/office/powerpoint/2010/main" val="3722807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188640"/>
            <a:ext cx="8784976" cy="914400"/>
          </a:xfrm>
        </p:spPr>
        <p:txBody>
          <a:bodyPr/>
          <a:lstStyle/>
          <a:p>
            <a:r>
              <a:rPr lang="es-EC" dirty="0" smtClean="0">
                <a:solidFill>
                  <a:srgbClr val="FFFF00"/>
                </a:solidFill>
              </a:rPr>
              <a:t>Descripción líneas de  negocio</a:t>
            </a:r>
            <a:endParaRPr lang="es-EC" dirty="0">
              <a:solidFill>
                <a:srgbClr val="FFFF00"/>
              </a:solidFill>
            </a:endParaRPr>
          </a:p>
        </p:txBody>
      </p:sp>
      <p:sp>
        <p:nvSpPr>
          <p:cNvPr id="2" name="Content Placeholder 1"/>
          <p:cNvSpPr>
            <a:spLocks noGrp="1"/>
          </p:cNvSpPr>
          <p:nvPr>
            <p:ph idx="1"/>
          </p:nvPr>
        </p:nvSpPr>
        <p:spPr>
          <a:xfrm>
            <a:off x="2133600" y="685803"/>
            <a:ext cx="6470848" cy="4039343"/>
          </a:xfrm>
        </p:spPr>
        <p:txBody>
          <a:bodyPr>
            <a:normAutofit/>
          </a:bodyPr>
          <a:lstStyle/>
          <a:p>
            <a:pPr marL="18288" indent="0">
              <a:buNone/>
            </a:pPr>
            <a:r>
              <a:rPr lang="es-ES_tradnl" dirty="0" smtClean="0">
                <a:effectLst/>
                <a:latin typeface="Arial" pitchFamily="34" charset="0"/>
                <a:cs typeface="Arial" pitchFamily="34" charset="0"/>
              </a:rPr>
              <a:t> </a:t>
            </a:r>
            <a:endParaRPr lang="es-EC" dirty="0">
              <a:effectLst/>
              <a:latin typeface="Arial" pitchFamily="34" charset="0"/>
              <a:cs typeface="Arial" pitchFamily="34" charset="0"/>
            </a:endParaRPr>
          </a:p>
          <a:p>
            <a:endParaRPr lang="es-EC" dirty="0">
              <a:latin typeface="Arial" pitchFamily="34" charset="0"/>
              <a:cs typeface="Arial"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3267900599"/>
              </p:ext>
            </p:extLst>
          </p:nvPr>
        </p:nvGraphicFramePr>
        <p:xfrm>
          <a:off x="971600" y="1916832"/>
          <a:ext cx="7704856" cy="3967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3437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6440" y="476672"/>
            <a:ext cx="8784976" cy="914400"/>
          </a:xfrm>
        </p:spPr>
        <p:txBody>
          <a:bodyPr/>
          <a:lstStyle/>
          <a:p>
            <a:r>
              <a:rPr lang="es-EC" dirty="0" smtClean="0">
                <a:solidFill>
                  <a:srgbClr val="FFFF00"/>
                </a:solidFill>
              </a:rPr>
              <a:t>RESPONSABILIDAD SOCIAL</a:t>
            </a:r>
            <a:endParaRPr lang="es-EC"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840463"/>
              </p:ext>
            </p:extLst>
          </p:nvPr>
        </p:nvGraphicFramePr>
        <p:xfrm>
          <a:off x="467544" y="1628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7944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1076</TotalTime>
  <Words>1135</Words>
  <Application>Microsoft Office PowerPoint</Application>
  <PresentationFormat>On-screen Show (4:3)</PresentationFormat>
  <Paragraphs>223</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  </vt:lpstr>
      <vt:lpstr>PowerPoint Presentation</vt:lpstr>
      <vt:lpstr>Importancia  </vt:lpstr>
      <vt:lpstr>Objetivos </vt:lpstr>
      <vt:lpstr>Identificación de la organización</vt:lpstr>
      <vt:lpstr>Organigrama </vt:lpstr>
      <vt:lpstr>Portafolio de productos</vt:lpstr>
      <vt:lpstr>Descripción líneas de  negocio</vt:lpstr>
      <vt:lpstr>RESPONSABILIDAD SOCIAL</vt:lpstr>
      <vt:lpstr>MATERIAS FUNDAMENTALES DE RS</vt:lpstr>
      <vt:lpstr>CONTABILIDAD DE COSTOS</vt:lpstr>
      <vt:lpstr>COSTEO ABC</vt:lpstr>
      <vt:lpstr>Metodología del Costeo Basado en Actividades</vt:lpstr>
      <vt:lpstr>PowerPoint Presentation</vt:lpstr>
      <vt:lpstr>PowerPoint Presentation</vt:lpstr>
      <vt:lpstr>PowerPoint Presentation</vt:lpstr>
      <vt:lpstr>PowerPoint Presentation</vt:lpstr>
      <vt:lpstr>PowerPoint Presentation</vt:lpstr>
      <vt:lpstr>LÚDICO AULA</vt:lpstr>
      <vt:lpstr>LÚDICO AULA</vt:lpstr>
      <vt:lpstr>INDICADORES DE RECUROS</vt:lpstr>
      <vt:lpstr>RESULTADOS GLOBALES</vt:lpstr>
      <vt:lpstr>PowerPoint Presentation</vt:lpstr>
      <vt:lpstr>PowerPoint Presentation</vt:lpstr>
      <vt:lpstr>PowerPoint Presentation</vt:lpstr>
      <vt:lpstr>PowerPoint Presentation</vt:lpstr>
      <vt:lpstr>LA COMPAÑIA</vt:lpstr>
      <vt:lpstr>PowerPoint Presentation</vt:lpstr>
      <vt:lpstr>TITAN</vt:lpstr>
      <vt:lpstr>PowerPoint Presentation</vt:lpstr>
      <vt:lpstr>FORO DE EMPRENDIMIENTO NACIONAL (FEN)</vt:lpstr>
      <vt:lpstr>PowerPoint Presentation</vt:lpstr>
      <vt:lpstr>ASIGNACION DE COSTOS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DE SOSTENIBILIDAD FINANCIERA EN LA EJECUCION DE LOS PROGRAMAS DE RESPONSABILIDAD SOCIAL DE LA FUNDACION JUNIOR ACHIEVEMENT ECUADOR</dc:title>
  <dc:creator>DiaNi</dc:creator>
  <cp:lastModifiedBy>DiaNi</cp:lastModifiedBy>
  <cp:revision>38</cp:revision>
  <dcterms:created xsi:type="dcterms:W3CDTF">2013-11-12T22:29:51Z</dcterms:created>
  <dcterms:modified xsi:type="dcterms:W3CDTF">2014-04-30T01:21:14Z</dcterms:modified>
</cp:coreProperties>
</file>