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5" r:id="rId5"/>
    <p:sldId id="285" r:id="rId6"/>
    <p:sldId id="259" r:id="rId7"/>
    <p:sldId id="261" r:id="rId8"/>
    <p:sldId id="266" r:id="rId9"/>
    <p:sldId id="267" r:id="rId10"/>
    <p:sldId id="280" r:id="rId11"/>
    <p:sldId id="268" r:id="rId12"/>
    <p:sldId id="281" r:id="rId13"/>
    <p:sldId id="269" r:id="rId14"/>
    <p:sldId id="270" r:id="rId15"/>
    <p:sldId id="271" r:id="rId16"/>
    <p:sldId id="272" r:id="rId17"/>
    <p:sldId id="301" r:id="rId18"/>
    <p:sldId id="273" r:id="rId19"/>
    <p:sldId id="274" r:id="rId20"/>
    <p:sldId id="275" r:id="rId21"/>
    <p:sldId id="276" r:id="rId22"/>
    <p:sldId id="295" r:id="rId23"/>
    <p:sldId id="278" r:id="rId24"/>
    <p:sldId id="302" r:id="rId25"/>
    <p:sldId id="28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996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>
        <c:manualLayout>
          <c:xMode val="edge"/>
          <c:yMode val="edge"/>
          <c:x val="0.63046450087032657"/>
          <c:y val="6.518472894911213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2524940041248232E-2"/>
          <c:w val="1"/>
          <c:h val="0.7673997032391749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Clientes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85 %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Hoja1!$A$2:$A$3</c:f>
              <c:strCache>
                <c:ptCount val="2"/>
                <c:pt idx="0">
                  <c:v>Corporativos</c:v>
                </c:pt>
                <c:pt idx="1">
                  <c:v>Particulares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94EBC-C4D8-41D8-9AF9-1090E4DC5D3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A2BA84-D975-483A-B99A-B88F35DF53AA}">
      <dgm:prSet phldrT="[Texto]"/>
      <dgm:spPr/>
      <dgm:t>
        <a:bodyPr/>
        <a:lstStyle/>
        <a:p>
          <a:endParaRPr lang="es-ES" dirty="0"/>
        </a:p>
      </dgm:t>
    </dgm:pt>
    <dgm:pt modelId="{AC12DE04-B38E-4D31-90AE-49E059DCBF7C}" type="parTrans" cxnId="{D48DB316-203D-445B-950C-C85CD10F3D4C}">
      <dgm:prSet/>
      <dgm:spPr/>
      <dgm:t>
        <a:bodyPr/>
        <a:lstStyle/>
        <a:p>
          <a:endParaRPr lang="es-ES"/>
        </a:p>
      </dgm:t>
    </dgm:pt>
    <dgm:pt modelId="{EDB8BF7E-8A15-4515-BDEF-0EE5B0E6C47C}" type="sibTrans" cxnId="{D48DB316-203D-445B-950C-C85CD10F3D4C}">
      <dgm:prSet/>
      <dgm:spPr/>
      <dgm:t>
        <a:bodyPr/>
        <a:lstStyle/>
        <a:p>
          <a:endParaRPr lang="es-ES"/>
        </a:p>
      </dgm:t>
    </dgm:pt>
    <dgm:pt modelId="{5D3D9212-C277-4360-9D79-BFCD4FF769A0}">
      <dgm:prSet phldrT="[Texto]"/>
      <dgm:spPr/>
      <dgm:t>
        <a:bodyPr/>
        <a:lstStyle/>
        <a:p>
          <a:r>
            <a:rPr lang="es-ES" dirty="0" smtClean="0"/>
            <a:t>Técnicas Ecuatorianas de Protección contra Incendios ECUATEPI S.A. es una empresa especializada en la Venta y Distribución de Equipos contra incendios y elementos de seguridad personal a nivel industrial</a:t>
          </a:r>
          <a:endParaRPr lang="es-ES" dirty="0"/>
        </a:p>
      </dgm:t>
    </dgm:pt>
    <dgm:pt modelId="{23298A3E-F0CC-489B-A267-4FABBA688FAC}" type="parTrans" cxnId="{AF98C6BB-3C8E-441D-9E8E-1C922BFEDEE3}">
      <dgm:prSet/>
      <dgm:spPr/>
      <dgm:t>
        <a:bodyPr/>
        <a:lstStyle/>
        <a:p>
          <a:endParaRPr lang="es-ES"/>
        </a:p>
      </dgm:t>
    </dgm:pt>
    <dgm:pt modelId="{7FB581D7-C458-4067-966B-2EF8C19674AD}" type="sibTrans" cxnId="{AF98C6BB-3C8E-441D-9E8E-1C922BFEDEE3}">
      <dgm:prSet/>
      <dgm:spPr/>
      <dgm:t>
        <a:bodyPr/>
        <a:lstStyle/>
        <a:p>
          <a:endParaRPr lang="es-ES"/>
        </a:p>
      </dgm:t>
    </dgm:pt>
    <dgm:pt modelId="{8C294A30-022B-4B74-B410-F2BE782058CF}">
      <dgm:prSet phldrT="[Texto]"/>
      <dgm:spPr>
        <a:solidFill>
          <a:schemeClr val="tx1"/>
        </a:solidFill>
      </dgm:spPr>
      <dgm:t>
        <a:bodyPr/>
        <a:lstStyle/>
        <a:p>
          <a:endParaRPr lang="es-ES" dirty="0"/>
        </a:p>
      </dgm:t>
    </dgm:pt>
    <dgm:pt modelId="{AB5C5DDA-8C6F-4D13-BF72-653DD0DA8FD2}" type="parTrans" cxnId="{7BF249BD-1AB0-4357-8B7B-12FDC535BD22}">
      <dgm:prSet/>
      <dgm:spPr/>
      <dgm:t>
        <a:bodyPr/>
        <a:lstStyle/>
        <a:p>
          <a:endParaRPr lang="es-ES"/>
        </a:p>
      </dgm:t>
    </dgm:pt>
    <dgm:pt modelId="{35C3FC0C-280D-4D23-8B3F-5368DD1FF666}" type="sibTrans" cxnId="{7BF249BD-1AB0-4357-8B7B-12FDC535BD22}">
      <dgm:prSet/>
      <dgm:spPr/>
      <dgm:t>
        <a:bodyPr/>
        <a:lstStyle/>
        <a:p>
          <a:endParaRPr lang="es-ES"/>
        </a:p>
      </dgm:t>
    </dgm:pt>
    <dgm:pt modelId="{C3A75080-1FB7-4039-94F6-B01A57E7AA12}">
      <dgm:prSet phldrT="[Texto]"/>
      <dgm:spPr/>
      <dgm:t>
        <a:bodyPr/>
        <a:lstStyle/>
        <a:p>
          <a:pPr algn="l"/>
          <a:r>
            <a:rPr lang="es-ES" dirty="0" smtClean="0">
              <a:solidFill>
                <a:schemeClr val="bg1"/>
              </a:solidFill>
            </a:rPr>
            <a:t>Cuenta con 31 años de experiencia en la línea, ofreciendo bienes y servicios ajustados a las Normas Técnicas Nacionales e Internacionales  NFPA</a:t>
          </a:r>
          <a:endParaRPr lang="es-ES" dirty="0">
            <a:solidFill>
              <a:schemeClr val="bg1"/>
            </a:solidFill>
          </a:endParaRPr>
        </a:p>
      </dgm:t>
    </dgm:pt>
    <dgm:pt modelId="{C7193E29-2B94-4778-869C-0056DE61ADA7}" type="parTrans" cxnId="{EE1027CC-9B5D-4303-9B8A-BF09A57CA51F}">
      <dgm:prSet/>
      <dgm:spPr/>
      <dgm:t>
        <a:bodyPr/>
        <a:lstStyle/>
        <a:p>
          <a:endParaRPr lang="es-ES"/>
        </a:p>
      </dgm:t>
    </dgm:pt>
    <dgm:pt modelId="{5C074931-45B6-4394-B207-D84A876D2F97}" type="sibTrans" cxnId="{EE1027CC-9B5D-4303-9B8A-BF09A57CA51F}">
      <dgm:prSet/>
      <dgm:spPr/>
      <dgm:t>
        <a:bodyPr/>
        <a:lstStyle/>
        <a:p>
          <a:endParaRPr lang="es-ES"/>
        </a:p>
      </dgm:t>
    </dgm:pt>
    <dgm:pt modelId="{EDC64532-6FFD-4235-A6A4-29E4B791F1CE}" type="pres">
      <dgm:prSet presAssocID="{E2294EBC-C4D8-41D8-9AF9-1090E4DC5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057AC0-2107-4C57-BF7A-5E949DC45190}" type="pres">
      <dgm:prSet presAssocID="{10A2BA84-D975-483A-B99A-B88F35DF53AA}" presName="compositeNode" presStyleCnt="0">
        <dgm:presLayoutVars>
          <dgm:bulletEnabled val="1"/>
        </dgm:presLayoutVars>
      </dgm:prSet>
      <dgm:spPr/>
    </dgm:pt>
    <dgm:pt modelId="{09AA404C-F379-49C2-8C18-B0B5D6F2D1FA}" type="pres">
      <dgm:prSet presAssocID="{10A2BA84-D975-483A-B99A-B88F35DF53AA}" presName="bgRect" presStyleLbl="node1" presStyleIdx="0" presStyleCnt="2"/>
      <dgm:spPr/>
      <dgm:t>
        <a:bodyPr/>
        <a:lstStyle/>
        <a:p>
          <a:endParaRPr lang="es-ES"/>
        </a:p>
      </dgm:t>
    </dgm:pt>
    <dgm:pt modelId="{98AB34BA-DAF9-4B73-8B7D-6A98E6515C7D}" type="pres">
      <dgm:prSet presAssocID="{10A2BA84-D975-483A-B99A-B88F35DF53AA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803FC5-5884-4665-AF60-F65C6DA3D05B}" type="pres">
      <dgm:prSet presAssocID="{10A2BA84-D975-483A-B99A-B88F35DF53A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A5533-DAC9-49FD-A021-D6DD9F980655}" type="pres">
      <dgm:prSet presAssocID="{EDB8BF7E-8A15-4515-BDEF-0EE5B0E6C47C}" presName="hSp" presStyleCnt="0"/>
      <dgm:spPr/>
    </dgm:pt>
    <dgm:pt modelId="{9AC53132-B6AD-44B4-A91D-B911780EE468}" type="pres">
      <dgm:prSet presAssocID="{EDB8BF7E-8A15-4515-BDEF-0EE5B0E6C47C}" presName="vProcSp" presStyleCnt="0"/>
      <dgm:spPr/>
    </dgm:pt>
    <dgm:pt modelId="{661364B6-862A-4EC6-82F0-82A0BC3A2DD4}" type="pres">
      <dgm:prSet presAssocID="{EDB8BF7E-8A15-4515-BDEF-0EE5B0E6C47C}" presName="vSp1" presStyleCnt="0"/>
      <dgm:spPr/>
    </dgm:pt>
    <dgm:pt modelId="{74E7EAB0-8951-422F-AB6B-26EED96C3EFF}" type="pres">
      <dgm:prSet presAssocID="{EDB8BF7E-8A15-4515-BDEF-0EE5B0E6C47C}" presName="simulatedConn" presStyleLbl="solidFgAcc1" presStyleIdx="0" presStyleCnt="1"/>
      <dgm:spPr/>
    </dgm:pt>
    <dgm:pt modelId="{F708A03E-3EBC-42E3-A37A-ECED2FB20E55}" type="pres">
      <dgm:prSet presAssocID="{EDB8BF7E-8A15-4515-BDEF-0EE5B0E6C47C}" presName="vSp2" presStyleCnt="0"/>
      <dgm:spPr/>
    </dgm:pt>
    <dgm:pt modelId="{130A59A9-056F-4DA6-B58C-D80FEECF1801}" type="pres">
      <dgm:prSet presAssocID="{EDB8BF7E-8A15-4515-BDEF-0EE5B0E6C47C}" presName="sibTrans" presStyleCnt="0"/>
      <dgm:spPr/>
    </dgm:pt>
    <dgm:pt modelId="{9438BC57-9080-4403-8A24-6379576E6932}" type="pres">
      <dgm:prSet presAssocID="{8C294A30-022B-4B74-B410-F2BE782058CF}" presName="compositeNode" presStyleCnt="0">
        <dgm:presLayoutVars>
          <dgm:bulletEnabled val="1"/>
        </dgm:presLayoutVars>
      </dgm:prSet>
      <dgm:spPr/>
    </dgm:pt>
    <dgm:pt modelId="{F13615D8-DF07-45A4-80AE-82E4D5983419}" type="pres">
      <dgm:prSet presAssocID="{8C294A30-022B-4B74-B410-F2BE782058CF}" presName="bgRect" presStyleLbl="node1" presStyleIdx="1" presStyleCnt="2"/>
      <dgm:spPr/>
      <dgm:t>
        <a:bodyPr/>
        <a:lstStyle/>
        <a:p>
          <a:endParaRPr lang="es-ES"/>
        </a:p>
      </dgm:t>
    </dgm:pt>
    <dgm:pt modelId="{FEC4D90E-70F6-4F33-B7D7-689DF23C2576}" type="pres">
      <dgm:prSet presAssocID="{8C294A30-022B-4B74-B410-F2BE782058C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3FA52F-35D5-4287-A198-959E7DDB7FAF}" type="pres">
      <dgm:prSet presAssocID="{8C294A30-022B-4B74-B410-F2BE782058C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E04105-342E-4976-81ED-8EA10D294C32}" type="presOf" srcId="{10A2BA84-D975-483A-B99A-B88F35DF53AA}" destId="{09AA404C-F379-49C2-8C18-B0B5D6F2D1FA}" srcOrd="0" destOrd="0" presId="urn:microsoft.com/office/officeart/2005/8/layout/hProcess7"/>
    <dgm:cxn modelId="{BE7D5D93-B34B-421F-9CD5-35026B228FF9}" type="presOf" srcId="{5D3D9212-C277-4360-9D79-BFCD4FF769A0}" destId="{9C803FC5-5884-4665-AF60-F65C6DA3D05B}" srcOrd="0" destOrd="0" presId="urn:microsoft.com/office/officeart/2005/8/layout/hProcess7"/>
    <dgm:cxn modelId="{EE1027CC-9B5D-4303-9B8A-BF09A57CA51F}" srcId="{8C294A30-022B-4B74-B410-F2BE782058CF}" destId="{C3A75080-1FB7-4039-94F6-B01A57E7AA12}" srcOrd="0" destOrd="0" parTransId="{C7193E29-2B94-4778-869C-0056DE61ADA7}" sibTransId="{5C074931-45B6-4394-B207-D84A876D2F97}"/>
    <dgm:cxn modelId="{81EB464D-AA10-4664-B13C-43FED7F3F15F}" type="presOf" srcId="{C3A75080-1FB7-4039-94F6-B01A57E7AA12}" destId="{143FA52F-35D5-4287-A198-959E7DDB7FAF}" srcOrd="0" destOrd="0" presId="urn:microsoft.com/office/officeart/2005/8/layout/hProcess7"/>
    <dgm:cxn modelId="{2206D613-DA08-4EAB-9E35-91E23E93AC30}" type="presOf" srcId="{8C294A30-022B-4B74-B410-F2BE782058CF}" destId="{F13615D8-DF07-45A4-80AE-82E4D5983419}" srcOrd="0" destOrd="0" presId="urn:microsoft.com/office/officeart/2005/8/layout/hProcess7"/>
    <dgm:cxn modelId="{E5A1FABC-360C-4A6F-B0FD-B04BC746CD30}" type="presOf" srcId="{10A2BA84-D975-483A-B99A-B88F35DF53AA}" destId="{98AB34BA-DAF9-4B73-8B7D-6A98E6515C7D}" srcOrd="1" destOrd="0" presId="urn:microsoft.com/office/officeart/2005/8/layout/hProcess7"/>
    <dgm:cxn modelId="{7BF249BD-1AB0-4357-8B7B-12FDC535BD22}" srcId="{E2294EBC-C4D8-41D8-9AF9-1090E4DC5D3A}" destId="{8C294A30-022B-4B74-B410-F2BE782058CF}" srcOrd="1" destOrd="0" parTransId="{AB5C5DDA-8C6F-4D13-BF72-653DD0DA8FD2}" sibTransId="{35C3FC0C-280D-4D23-8B3F-5368DD1FF666}"/>
    <dgm:cxn modelId="{B9580A3A-C2C9-4CD2-A0AB-5C53D52652E4}" type="presOf" srcId="{E2294EBC-C4D8-41D8-9AF9-1090E4DC5D3A}" destId="{EDC64532-6FFD-4235-A6A4-29E4B791F1CE}" srcOrd="0" destOrd="0" presId="urn:microsoft.com/office/officeart/2005/8/layout/hProcess7"/>
    <dgm:cxn modelId="{D48DB316-203D-445B-950C-C85CD10F3D4C}" srcId="{E2294EBC-C4D8-41D8-9AF9-1090E4DC5D3A}" destId="{10A2BA84-D975-483A-B99A-B88F35DF53AA}" srcOrd="0" destOrd="0" parTransId="{AC12DE04-B38E-4D31-90AE-49E059DCBF7C}" sibTransId="{EDB8BF7E-8A15-4515-BDEF-0EE5B0E6C47C}"/>
    <dgm:cxn modelId="{AF98C6BB-3C8E-441D-9E8E-1C922BFEDEE3}" srcId="{10A2BA84-D975-483A-B99A-B88F35DF53AA}" destId="{5D3D9212-C277-4360-9D79-BFCD4FF769A0}" srcOrd="0" destOrd="0" parTransId="{23298A3E-F0CC-489B-A267-4FABBA688FAC}" sibTransId="{7FB581D7-C458-4067-966B-2EF8C19674AD}"/>
    <dgm:cxn modelId="{04EA06D6-D46B-4F83-9A59-ADEE79FC49D4}" type="presOf" srcId="{8C294A30-022B-4B74-B410-F2BE782058CF}" destId="{FEC4D90E-70F6-4F33-B7D7-689DF23C2576}" srcOrd="1" destOrd="0" presId="urn:microsoft.com/office/officeart/2005/8/layout/hProcess7"/>
    <dgm:cxn modelId="{0C84EF3B-AF8B-46CF-BA43-49B7A0FA8C33}" type="presParOf" srcId="{EDC64532-6FFD-4235-A6A4-29E4B791F1CE}" destId="{C0057AC0-2107-4C57-BF7A-5E949DC45190}" srcOrd="0" destOrd="0" presId="urn:microsoft.com/office/officeart/2005/8/layout/hProcess7"/>
    <dgm:cxn modelId="{5F76B5AE-9B7D-4A4D-8CB5-B04659EC1BD3}" type="presParOf" srcId="{C0057AC0-2107-4C57-BF7A-5E949DC45190}" destId="{09AA404C-F379-49C2-8C18-B0B5D6F2D1FA}" srcOrd="0" destOrd="0" presId="urn:microsoft.com/office/officeart/2005/8/layout/hProcess7"/>
    <dgm:cxn modelId="{113997F7-2F25-4F7F-95E1-606984DE029B}" type="presParOf" srcId="{C0057AC0-2107-4C57-BF7A-5E949DC45190}" destId="{98AB34BA-DAF9-4B73-8B7D-6A98E6515C7D}" srcOrd="1" destOrd="0" presId="urn:microsoft.com/office/officeart/2005/8/layout/hProcess7"/>
    <dgm:cxn modelId="{0A595366-B430-4D35-847D-610D18D4CCA5}" type="presParOf" srcId="{C0057AC0-2107-4C57-BF7A-5E949DC45190}" destId="{9C803FC5-5884-4665-AF60-F65C6DA3D05B}" srcOrd="2" destOrd="0" presId="urn:microsoft.com/office/officeart/2005/8/layout/hProcess7"/>
    <dgm:cxn modelId="{8136259E-8E4A-447D-BD9E-25EB0925A376}" type="presParOf" srcId="{EDC64532-6FFD-4235-A6A4-29E4B791F1CE}" destId="{605A5533-DAC9-49FD-A021-D6DD9F980655}" srcOrd="1" destOrd="0" presId="urn:microsoft.com/office/officeart/2005/8/layout/hProcess7"/>
    <dgm:cxn modelId="{50BE897A-6BF5-4B6E-B633-17BE1B9A21E4}" type="presParOf" srcId="{EDC64532-6FFD-4235-A6A4-29E4B791F1CE}" destId="{9AC53132-B6AD-44B4-A91D-B911780EE468}" srcOrd="2" destOrd="0" presId="urn:microsoft.com/office/officeart/2005/8/layout/hProcess7"/>
    <dgm:cxn modelId="{0892E66F-416C-44DB-9741-8D96CC660B76}" type="presParOf" srcId="{9AC53132-B6AD-44B4-A91D-B911780EE468}" destId="{661364B6-862A-4EC6-82F0-82A0BC3A2DD4}" srcOrd="0" destOrd="0" presId="urn:microsoft.com/office/officeart/2005/8/layout/hProcess7"/>
    <dgm:cxn modelId="{DCB3B6AF-8D3A-4180-9DB1-95A3202EAF47}" type="presParOf" srcId="{9AC53132-B6AD-44B4-A91D-B911780EE468}" destId="{74E7EAB0-8951-422F-AB6B-26EED96C3EFF}" srcOrd="1" destOrd="0" presId="urn:microsoft.com/office/officeart/2005/8/layout/hProcess7"/>
    <dgm:cxn modelId="{BF4584F0-3DA4-4B6A-92FE-D092466D1280}" type="presParOf" srcId="{9AC53132-B6AD-44B4-A91D-B911780EE468}" destId="{F708A03E-3EBC-42E3-A37A-ECED2FB20E55}" srcOrd="2" destOrd="0" presId="urn:microsoft.com/office/officeart/2005/8/layout/hProcess7"/>
    <dgm:cxn modelId="{C9F7331C-1EC2-4E25-B088-A7C8B17AA4F9}" type="presParOf" srcId="{EDC64532-6FFD-4235-A6A4-29E4B791F1CE}" destId="{130A59A9-056F-4DA6-B58C-D80FEECF1801}" srcOrd="3" destOrd="0" presId="urn:microsoft.com/office/officeart/2005/8/layout/hProcess7"/>
    <dgm:cxn modelId="{E2CB3DEA-E035-4D55-B597-003F9BBFFFCE}" type="presParOf" srcId="{EDC64532-6FFD-4235-A6A4-29E4B791F1CE}" destId="{9438BC57-9080-4403-8A24-6379576E6932}" srcOrd="4" destOrd="0" presId="urn:microsoft.com/office/officeart/2005/8/layout/hProcess7"/>
    <dgm:cxn modelId="{750F370E-22CB-427E-B03B-FD179EF6A76D}" type="presParOf" srcId="{9438BC57-9080-4403-8A24-6379576E6932}" destId="{F13615D8-DF07-45A4-80AE-82E4D5983419}" srcOrd="0" destOrd="0" presId="urn:microsoft.com/office/officeart/2005/8/layout/hProcess7"/>
    <dgm:cxn modelId="{8A02F216-21CC-4A64-B5C8-C073086CDBED}" type="presParOf" srcId="{9438BC57-9080-4403-8A24-6379576E6932}" destId="{FEC4D90E-70F6-4F33-B7D7-689DF23C2576}" srcOrd="1" destOrd="0" presId="urn:microsoft.com/office/officeart/2005/8/layout/hProcess7"/>
    <dgm:cxn modelId="{3B7E2D2A-8FE1-4643-B564-4773E65392C8}" type="presParOf" srcId="{9438BC57-9080-4403-8A24-6379576E6932}" destId="{143FA52F-35D5-4287-A198-959E7DDB7FAF}" srcOrd="2" destOrd="0" presId="urn:microsoft.com/office/officeart/2005/8/layout/hProcess7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DF5B91-000F-42DD-B620-CB60725BCC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07BCA4-0190-4E9B-8C91-982AF8D8BE2F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FF0000"/>
              </a:solidFill>
            </a:rPr>
            <a:t>Logística</a:t>
          </a:r>
        </a:p>
      </dgm:t>
    </dgm:pt>
    <dgm:pt modelId="{C4DF0579-E58D-4804-9F1F-2C54DBBA7CCF}" type="parTrans" cxnId="{8E3D2138-2361-4368-A95E-8B9CC00DCCCE}">
      <dgm:prSet/>
      <dgm:spPr/>
      <dgm:t>
        <a:bodyPr/>
        <a:lstStyle/>
        <a:p>
          <a:endParaRPr lang="es-ES"/>
        </a:p>
      </dgm:t>
    </dgm:pt>
    <dgm:pt modelId="{37C33BAD-8B39-4AF6-9C39-DF5E26752319}" type="sibTrans" cxnId="{8E3D2138-2361-4368-A95E-8B9CC00DCCCE}">
      <dgm:prSet/>
      <dgm:spPr/>
      <dgm:t>
        <a:bodyPr/>
        <a:lstStyle/>
        <a:p>
          <a:endParaRPr lang="es-ES"/>
        </a:p>
      </dgm:t>
    </dgm:pt>
    <dgm:pt modelId="{9D1D9D9B-C30F-4458-95C8-D1E1A8858D7A}">
      <dgm:prSet phldrT="[Texto]"/>
      <dgm:spPr/>
      <dgm:t>
        <a:bodyPr/>
        <a:lstStyle/>
        <a:p>
          <a:r>
            <a:rPr lang="es-ES" dirty="0" smtClean="0"/>
            <a:t>Sistema logístico directo</a:t>
          </a:r>
          <a:endParaRPr lang="es-ES" dirty="0"/>
        </a:p>
      </dgm:t>
    </dgm:pt>
    <dgm:pt modelId="{3B14801B-3FEB-4420-B0C1-88CD9647C040}" type="parTrans" cxnId="{9C10C992-26C4-4275-9E48-D7D513469E26}">
      <dgm:prSet/>
      <dgm:spPr/>
      <dgm:t>
        <a:bodyPr/>
        <a:lstStyle/>
        <a:p>
          <a:endParaRPr lang="es-ES"/>
        </a:p>
      </dgm:t>
    </dgm:pt>
    <dgm:pt modelId="{7A0565AB-4B25-4597-8866-931FC00E2ED0}" type="sibTrans" cxnId="{9C10C992-26C4-4275-9E48-D7D513469E26}">
      <dgm:prSet/>
      <dgm:spPr/>
      <dgm:t>
        <a:bodyPr/>
        <a:lstStyle/>
        <a:p>
          <a:endParaRPr lang="es-ES"/>
        </a:p>
      </dgm:t>
    </dgm:pt>
    <dgm:pt modelId="{381E4A06-6989-4144-B1D2-FB694CE53343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FF0000"/>
              </a:solidFill>
            </a:rPr>
            <a:t>Administración</a:t>
          </a:r>
        </a:p>
      </dgm:t>
    </dgm:pt>
    <dgm:pt modelId="{110569EB-7806-4CE7-B9EC-33D3BCAF4D95}" type="parTrans" cxnId="{50516E23-2B0E-44EB-AC77-891C495C54C0}">
      <dgm:prSet/>
      <dgm:spPr/>
      <dgm:t>
        <a:bodyPr/>
        <a:lstStyle/>
        <a:p>
          <a:endParaRPr lang="es-ES"/>
        </a:p>
      </dgm:t>
    </dgm:pt>
    <dgm:pt modelId="{AB204A2A-5D02-4F61-9A57-D2A65449CC4C}" type="sibTrans" cxnId="{50516E23-2B0E-44EB-AC77-891C495C54C0}">
      <dgm:prSet/>
      <dgm:spPr/>
      <dgm:t>
        <a:bodyPr/>
        <a:lstStyle/>
        <a:p>
          <a:endParaRPr lang="es-ES"/>
        </a:p>
      </dgm:t>
    </dgm:pt>
    <dgm:pt modelId="{0D436EF1-14A0-4F7B-8912-BBC74E9096DF}">
      <dgm:prSet phldrT="[Texto]"/>
      <dgm:spPr/>
      <dgm:t>
        <a:bodyPr/>
        <a:lstStyle/>
        <a:p>
          <a:r>
            <a:rPr lang="es-ES" dirty="0" smtClean="0"/>
            <a:t>Se incrementaron los canales de pago</a:t>
          </a:r>
          <a:endParaRPr lang="es-ES" dirty="0"/>
        </a:p>
      </dgm:t>
    </dgm:pt>
    <dgm:pt modelId="{B979BB84-9B32-4B94-A0F0-09464DD5D4E9}" type="parTrans" cxnId="{CD96BF19-0AA5-4C63-A6A0-F12BAD3A0026}">
      <dgm:prSet/>
      <dgm:spPr/>
      <dgm:t>
        <a:bodyPr/>
        <a:lstStyle/>
        <a:p>
          <a:endParaRPr lang="es-ES"/>
        </a:p>
      </dgm:t>
    </dgm:pt>
    <dgm:pt modelId="{8E39447E-30DE-43CD-9CB6-612009AC00CA}" type="sibTrans" cxnId="{CD96BF19-0AA5-4C63-A6A0-F12BAD3A0026}">
      <dgm:prSet/>
      <dgm:spPr/>
      <dgm:t>
        <a:bodyPr/>
        <a:lstStyle/>
        <a:p>
          <a:endParaRPr lang="es-ES"/>
        </a:p>
      </dgm:t>
    </dgm:pt>
    <dgm:pt modelId="{E043E414-C5E6-4088-82AA-0A1AE34CFCF1}">
      <dgm:prSet custT="1"/>
      <dgm:spPr/>
      <dgm:t>
        <a:bodyPr/>
        <a:lstStyle/>
        <a:p>
          <a:r>
            <a:rPr lang="es-ES" sz="1600" b="1" dirty="0" smtClean="0">
              <a:solidFill>
                <a:srgbClr val="FF0000"/>
              </a:solidFill>
            </a:rPr>
            <a:t>Entorno laboral</a:t>
          </a:r>
          <a:endParaRPr lang="es-ES" sz="1600" b="1" dirty="0">
            <a:solidFill>
              <a:srgbClr val="FF0000"/>
            </a:solidFill>
          </a:endParaRPr>
        </a:p>
      </dgm:t>
    </dgm:pt>
    <dgm:pt modelId="{990D3A6C-B40A-495D-B5C6-9B0A4134099C}" type="parTrans" cxnId="{427DF330-3BC2-4DC7-9A37-5E2774C4BCF3}">
      <dgm:prSet/>
      <dgm:spPr/>
      <dgm:t>
        <a:bodyPr/>
        <a:lstStyle/>
        <a:p>
          <a:endParaRPr lang="es-ES"/>
        </a:p>
      </dgm:t>
    </dgm:pt>
    <dgm:pt modelId="{0D40CEEC-607E-4290-BFD6-91BE6CD4749E}" type="sibTrans" cxnId="{427DF330-3BC2-4DC7-9A37-5E2774C4BCF3}">
      <dgm:prSet/>
      <dgm:spPr/>
      <dgm:t>
        <a:bodyPr/>
        <a:lstStyle/>
        <a:p>
          <a:endParaRPr lang="es-ES"/>
        </a:p>
      </dgm:t>
    </dgm:pt>
    <dgm:pt modelId="{E17A6A49-D675-4AB8-B585-6FF35A52351F}">
      <dgm:prSet phldrT="[Texto]"/>
      <dgm:spPr/>
      <dgm:t>
        <a:bodyPr/>
        <a:lstStyle/>
        <a:p>
          <a:r>
            <a:rPr lang="es-ES" dirty="0" smtClean="0"/>
            <a:t>Se eliminó el financiamiento a muchos clientes</a:t>
          </a:r>
          <a:endParaRPr lang="es-ES" dirty="0"/>
        </a:p>
      </dgm:t>
    </dgm:pt>
    <dgm:pt modelId="{464FB494-A978-4BDE-ABDF-29DCD1F01702}" type="parTrans" cxnId="{AA5DB504-7CB3-4F7D-BD4A-D4B40BD23E2B}">
      <dgm:prSet/>
      <dgm:spPr/>
    </dgm:pt>
    <dgm:pt modelId="{F6B4B1DF-A959-496B-BD05-C20E0A8161B0}" type="sibTrans" cxnId="{AA5DB504-7CB3-4F7D-BD4A-D4B40BD23E2B}">
      <dgm:prSet/>
      <dgm:spPr/>
    </dgm:pt>
    <dgm:pt modelId="{04AD1990-DA52-4C55-80DD-CAEF3DF9A39C}">
      <dgm:prSet/>
      <dgm:spPr/>
      <dgm:t>
        <a:bodyPr/>
        <a:lstStyle/>
        <a:p>
          <a:r>
            <a:rPr lang="es-ES" dirty="0" smtClean="0"/>
            <a:t>Entorno laboral adecuado</a:t>
          </a:r>
          <a:endParaRPr lang="es-ES" dirty="0"/>
        </a:p>
      </dgm:t>
    </dgm:pt>
    <dgm:pt modelId="{71F73C65-B1D6-4676-8C73-8518A42231B5}" type="parTrans" cxnId="{CADAE8F7-7EFB-47F7-91CB-8E94481F5229}">
      <dgm:prSet/>
      <dgm:spPr/>
    </dgm:pt>
    <dgm:pt modelId="{F29AF0ED-BD6B-4DA7-86EB-AE037E4475B1}" type="sibTrans" cxnId="{CADAE8F7-7EFB-47F7-91CB-8E94481F5229}">
      <dgm:prSet/>
      <dgm:spPr/>
    </dgm:pt>
    <dgm:pt modelId="{A4C0E141-2CD2-4295-8BA3-F957007A0B7E}" type="pres">
      <dgm:prSet presAssocID="{C1DF5B91-000F-42DD-B620-CB60725BC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FC4D01-0983-45B5-8BE9-A8D378170128}" type="pres">
      <dgm:prSet presAssocID="{5D07BCA4-0190-4E9B-8C91-982AF8D8BE2F}" presName="composite" presStyleCnt="0"/>
      <dgm:spPr/>
    </dgm:pt>
    <dgm:pt modelId="{3FBD8C94-22C8-464E-A4FD-E788A15F96E3}" type="pres">
      <dgm:prSet presAssocID="{5D07BCA4-0190-4E9B-8C91-982AF8D8BE2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D96D4-AE02-403E-B141-997DC8FBE6A6}" type="pres">
      <dgm:prSet presAssocID="{5D07BCA4-0190-4E9B-8C91-982AF8D8BE2F}" presName="descendantText" presStyleLbl="alignAcc1" presStyleIdx="0" presStyleCnt="3" custScaleX="79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5245BB-E42E-4C15-8F2D-617CE35043BD}" type="pres">
      <dgm:prSet presAssocID="{37C33BAD-8B39-4AF6-9C39-DF5E26752319}" presName="sp" presStyleCnt="0"/>
      <dgm:spPr/>
    </dgm:pt>
    <dgm:pt modelId="{CF2A925B-7369-4C63-8077-BEDA1026AC8D}" type="pres">
      <dgm:prSet presAssocID="{381E4A06-6989-4144-B1D2-FB694CE53343}" presName="composite" presStyleCnt="0"/>
      <dgm:spPr/>
    </dgm:pt>
    <dgm:pt modelId="{3D245253-CE5A-4D98-896F-41A7A900E3A4}" type="pres">
      <dgm:prSet presAssocID="{381E4A06-6989-4144-B1D2-FB694CE5334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55E23-9D53-4D9F-9D9F-4C03081709DB}" type="pres">
      <dgm:prSet presAssocID="{381E4A06-6989-4144-B1D2-FB694CE53343}" presName="descendantText" presStyleLbl="alignAcc1" presStyleIdx="1" presStyleCnt="3" custScaleX="79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224E7-EBA1-4929-A5E9-A7C27ABB54DD}" type="pres">
      <dgm:prSet presAssocID="{AB204A2A-5D02-4F61-9A57-D2A65449CC4C}" presName="sp" presStyleCnt="0"/>
      <dgm:spPr/>
    </dgm:pt>
    <dgm:pt modelId="{8BCE6BC6-7132-4780-91AD-D1713242084B}" type="pres">
      <dgm:prSet presAssocID="{E043E414-C5E6-4088-82AA-0A1AE34CFCF1}" presName="composite" presStyleCnt="0"/>
      <dgm:spPr/>
    </dgm:pt>
    <dgm:pt modelId="{F4F88C22-3454-4BB5-80E0-CE65A3EA84B1}" type="pres">
      <dgm:prSet presAssocID="{E043E414-C5E6-4088-82AA-0A1AE34CFCF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109789-9D24-404F-994F-C00A7D3DF623}" type="pres">
      <dgm:prSet presAssocID="{E043E414-C5E6-4088-82AA-0A1AE34CFCF1}" presName="descendantText" presStyleLbl="alignAcc1" presStyleIdx="2" presStyleCnt="3" custScaleX="78330" custLinFactNeighborX="0" custLinFactNeighborY="-13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9575CD-16AF-428C-B17C-E4F466A7E946}" type="presOf" srcId="{0D436EF1-14A0-4F7B-8912-BBC74E9096DF}" destId="{B4055E23-9D53-4D9F-9D9F-4C03081709DB}" srcOrd="0" destOrd="0" presId="urn:microsoft.com/office/officeart/2005/8/layout/chevron2"/>
    <dgm:cxn modelId="{5684C234-F5D3-43D8-8331-B3DF9BBBEF82}" type="presOf" srcId="{E043E414-C5E6-4088-82AA-0A1AE34CFCF1}" destId="{F4F88C22-3454-4BB5-80E0-CE65A3EA84B1}" srcOrd="0" destOrd="0" presId="urn:microsoft.com/office/officeart/2005/8/layout/chevron2"/>
    <dgm:cxn modelId="{427DF330-3BC2-4DC7-9A37-5E2774C4BCF3}" srcId="{C1DF5B91-000F-42DD-B620-CB60725BCC59}" destId="{E043E414-C5E6-4088-82AA-0A1AE34CFCF1}" srcOrd="2" destOrd="0" parTransId="{990D3A6C-B40A-495D-B5C6-9B0A4134099C}" sibTransId="{0D40CEEC-607E-4290-BFD6-91BE6CD4749E}"/>
    <dgm:cxn modelId="{8E3D2138-2361-4368-A95E-8B9CC00DCCCE}" srcId="{C1DF5B91-000F-42DD-B620-CB60725BCC59}" destId="{5D07BCA4-0190-4E9B-8C91-982AF8D8BE2F}" srcOrd="0" destOrd="0" parTransId="{C4DF0579-E58D-4804-9F1F-2C54DBBA7CCF}" sibTransId="{37C33BAD-8B39-4AF6-9C39-DF5E26752319}"/>
    <dgm:cxn modelId="{920F6CB8-3E3A-4DA1-8AF0-D977DA9ED612}" type="presOf" srcId="{5D07BCA4-0190-4E9B-8C91-982AF8D8BE2F}" destId="{3FBD8C94-22C8-464E-A4FD-E788A15F96E3}" srcOrd="0" destOrd="0" presId="urn:microsoft.com/office/officeart/2005/8/layout/chevron2"/>
    <dgm:cxn modelId="{CD96BF19-0AA5-4C63-A6A0-F12BAD3A0026}" srcId="{381E4A06-6989-4144-B1D2-FB694CE53343}" destId="{0D436EF1-14A0-4F7B-8912-BBC74E9096DF}" srcOrd="0" destOrd="0" parTransId="{B979BB84-9B32-4B94-A0F0-09464DD5D4E9}" sibTransId="{8E39447E-30DE-43CD-9CB6-612009AC00CA}"/>
    <dgm:cxn modelId="{7967F433-F746-454F-8F57-E73946BD606A}" type="presOf" srcId="{381E4A06-6989-4144-B1D2-FB694CE53343}" destId="{3D245253-CE5A-4D98-896F-41A7A900E3A4}" srcOrd="0" destOrd="0" presId="urn:microsoft.com/office/officeart/2005/8/layout/chevron2"/>
    <dgm:cxn modelId="{CADAE8F7-7EFB-47F7-91CB-8E94481F5229}" srcId="{E043E414-C5E6-4088-82AA-0A1AE34CFCF1}" destId="{04AD1990-DA52-4C55-80DD-CAEF3DF9A39C}" srcOrd="0" destOrd="0" parTransId="{71F73C65-B1D6-4676-8C73-8518A42231B5}" sibTransId="{F29AF0ED-BD6B-4DA7-86EB-AE037E4475B1}"/>
    <dgm:cxn modelId="{50516E23-2B0E-44EB-AC77-891C495C54C0}" srcId="{C1DF5B91-000F-42DD-B620-CB60725BCC59}" destId="{381E4A06-6989-4144-B1D2-FB694CE53343}" srcOrd="1" destOrd="0" parTransId="{110569EB-7806-4CE7-B9EC-33D3BCAF4D95}" sibTransId="{AB204A2A-5D02-4F61-9A57-D2A65449CC4C}"/>
    <dgm:cxn modelId="{AA5DB504-7CB3-4F7D-BD4A-D4B40BD23E2B}" srcId="{381E4A06-6989-4144-B1D2-FB694CE53343}" destId="{E17A6A49-D675-4AB8-B585-6FF35A52351F}" srcOrd="1" destOrd="0" parTransId="{464FB494-A978-4BDE-ABDF-29DCD1F01702}" sibTransId="{F6B4B1DF-A959-496B-BD05-C20E0A8161B0}"/>
    <dgm:cxn modelId="{857C4BC0-9ADC-48FA-92EC-33E915D693DC}" type="presOf" srcId="{E17A6A49-D675-4AB8-B585-6FF35A52351F}" destId="{B4055E23-9D53-4D9F-9D9F-4C03081709DB}" srcOrd="0" destOrd="1" presId="urn:microsoft.com/office/officeart/2005/8/layout/chevron2"/>
    <dgm:cxn modelId="{0CF8B0C9-5609-4A07-B245-7A13C6AA0BA0}" type="presOf" srcId="{9D1D9D9B-C30F-4458-95C8-D1E1A8858D7A}" destId="{55BD96D4-AE02-403E-B141-997DC8FBE6A6}" srcOrd="0" destOrd="0" presId="urn:microsoft.com/office/officeart/2005/8/layout/chevron2"/>
    <dgm:cxn modelId="{FE616AB6-298B-4EBF-AC7F-855283F8C980}" type="presOf" srcId="{04AD1990-DA52-4C55-80DD-CAEF3DF9A39C}" destId="{A1109789-9D24-404F-994F-C00A7D3DF623}" srcOrd="0" destOrd="0" presId="urn:microsoft.com/office/officeart/2005/8/layout/chevron2"/>
    <dgm:cxn modelId="{4A41DA4A-E4A3-4042-990A-BC9F182C44DE}" type="presOf" srcId="{C1DF5B91-000F-42DD-B620-CB60725BCC59}" destId="{A4C0E141-2CD2-4295-8BA3-F957007A0B7E}" srcOrd="0" destOrd="0" presId="urn:microsoft.com/office/officeart/2005/8/layout/chevron2"/>
    <dgm:cxn modelId="{9C10C992-26C4-4275-9E48-D7D513469E26}" srcId="{5D07BCA4-0190-4E9B-8C91-982AF8D8BE2F}" destId="{9D1D9D9B-C30F-4458-95C8-D1E1A8858D7A}" srcOrd="0" destOrd="0" parTransId="{3B14801B-3FEB-4420-B0C1-88CD9647C040}" sibTransId="{7A0565AB-4B25-4597-8866-931FC00E2ED0}"/>
    <dgm:cxn modelId="{40FE4A86-C1DA-48C6-B6FB-E2B871E75EB4}" type="presParOf" srcId="{A4C0E141-2CD2-4295-8BA3-F957007A0B7E}" destId="{4BFC4D01-0983-45B5-8BE9-A8D378170128}" srcOrd="0" destOrd="0" presId="urn:microsoft.com/office/officeart/2005/8/layout/chevron2"/>
    <dgm:cxn modelId="{8DC65F9E-1EF4-418D-BFD7-F1A6466ED3FD}" type="presParOf" srcId="{4BFC4D01-0983-45B5-8BE9-A8D378170128}" destId="{3FBD8C94-22C8-464E-A4FD-E788A15F96E3}" srcOrd="0" destOrd="0" presId="urn:microsoft.com/office/officeart/2005/8/layout/chevron2"/>
    <dgm:cxn modelId="{F4DFE373-BD94-46D7-8253-B0801129A90C}" type="presParOf" srcId="{4BFC4D01-0983-45B5-8BE9-A8D378170128}" destId="{55BD96D4-AE02-403E-B141-997DC8FBE6A6}" srcOrd="1" destOrd="0" presId="urn:microsoft.com/office/officeart/2005/8/layout/chevron2"/>
    <dgm:cxn modelId="{640402C1-BAE0-4EB1-B821-8E6EA2C3C54E}" type="presParOf" srcId="{A4C0E141-2CD2-4295-8BA3-F957007A0B7E}" destId="{5D5245BB-E42E-4C15-8F2D-617CE35043BD}" srcOrd="1" destOrd="0" presId="urn:microsoft.com/office/officeart/2005/8/layout/chevron2"/>
    <dgm:cxn modelId="{F0BD2975-BF59-4833-ABE4-FDD48B88E46E}" type="presParOf" srcId="{A4C0E141-2CD2-4295-8BA3-F957007A0B7E}" destId="{CF2A925B-7369-4C63-8077-BEDA1026AC8D}" srcOrd="2" destOrd="0" presId="urn:microsoft.com/office/officeart/2005/8/layout/chevron2"/>
    <dgm:cxn modelId="{FF9DF9C0-5C59-481F-B965-7134491EA24A}" type="presParOf" srcId="{CF2A925B-7369-4C63-8077-BEDA1026AC8D}" destId="{3D245253-CE5A-4D98-896F-41A7A900E3A4}" srcOrd="0" destOrd="0" presId="urn:microsoft.com/office/officeart/2005/8/layout/chevron2"/>
    <dgm:cxn modelId="{EA362FF8-EDAD-420E-89DA-C3952AAA5916}" type="presParOf" srcId="{CF2A925B-7369-4C63-8077-BEDA1026AC8D}" destId="{B4055E23-9D53-4D9F-9D9F-4C03081709DB}" srcOrd="1" destOrd="0" presId="urn:microsoft.com/office/officeart/2005/8/layout/chevron2"/>
    <dgm:cxn modelId="{AE4A6D1B-A1A4-4020-97E8-E9A90E63318B}" type="presParOf" srcId="{A4C0E141-2CD2-4295-8BA3-F957007A0B7E}" destId="{58E224E7-EBA1-4929-A5E9-A7C27ABB54DD}" srcOrd="3" destOrd="0" presId="urn:microsoft.com/office/officeart/2005/8/layout/chevron2"/>
    <dgm:cxn modelId="{872341D0-5808-450A-9BFF-921363AE30E7}" type="presParOf" srcId="{A4C0E141-2CD2-4295-8BA3-F957007A0B7E}" destId="{8BCE6BC6-7132-4780-91AD-D1713242084B}" srcOrd="4" destOrd="0" presId="urn:microsoft.com/office/officeart/2005/8/layout/chevron2"/>
    <dgm:cxn modelId="{976A7940-43E1-4E17-BC2F-3C90F3DB651E}" type="presParOf" srcId="{8BCE6BC6-7132-4780-91AD-D1713242084B}" destId="{F4F88C22-3454-4BB5-80E0-CE65A3EA84B1}" srcOrd="0" destOrd="0" presId="urn:microsoft.com/office/officeart/2005/8/layout/chevron2"/>
    <dgm:cxn modelId="{20082324-7AFE-45FA-92AD-ECC1A89D2919}" type="presParOf" srcId="{8BCE6BC6-7132-4780-91AD-D1713242084B}" destId="{A1109789-9D24-404F-994F-C00A7D3DF623}" srcOrd="1" destOrd="0" presId="urn:microsoft.com/office/officeart/2005/8/layout/chevron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88219-9DB6-4E1E-AF3D-A8BD3027724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12C418-CB0E-41E7-BA55-0065A0784171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</a:rPr>
            <a:t>Definición de la población objetivo </a:t>
          </a:r>
          <a:endParaRPr lang="es-ES" sz="1400" dirty="0">
            <a:solidFill>
              <a:schemeClr val="bg1"/>
            </a:solidFill>
          </a:endParaRPr>
        </a:p>
      </dgm:t>
    </dgm:pt>
    <dgm:pt modelId="{0FE3B147-11AD-4A87-AFCE-64B408C1D76B}" type="parTrans" cxnId="{CADB548F-5651-4B7A-9268-32D76781A2F9}">
      <dgm:prSet/>
      <dgm:spPr/>
      <dgm:t>
        <a:bodyPr/>
        <a:lstStyle/>
        <a:p>
          <a:endParaRPr lang="es-ES"/>
        </a:p>
      </dgm:t>
    </dgm:pt>
    <dgm:pt modelId="{4D4A4A5F-B57F-4842-A2B1-39B194E4EC1E}" type="sibTrans" cxnId="{CADB548F-5651-4B7A-9268-32D76781A2F9}">
      <dgm:prSet/>
      <dgm:spPr/>
      <dgm:t>
        <a:bodyPr/>
        <a:lstStyle/>
        <a:p>
          <a:endParaRPr lang="es-ES"/>
        </a:p>
      </dgm:t>
    </dgm:pt>
    <dgm:pt modelId="{77865CE6-3C98-4FAE-9D01-0272DB211CA2}">
      <dgm:prSet phldrT="[Texto]" custT="1"/>
      <dgm:spPr/>
      <dgm:t>
        <a:bodyPr/>
        <a:lstStyle/>
        <a:p>
          <a:r>
            <a:rPr lang="es-ES" sz="1400" b="1" u="sng" dirty="0" smtClean="0">
              <a:solidFill>
                <a:schemeClr val="bg1"/>
              </a:solidFill>
            </a:rPr>
            <a:t>Elementos</a:t>
          </a:r>
          <a:r>
            <a:rPr lang="es-ES" sz="1400" dirty="0" smtClean="0">
              <a:solidFill>
                <a:srgbClr val="FF0000"/>
              </a:solidFill>
            </a:rPr>
            <a:t> </a:t>
          </a:r>
          <a:endParaRPr lang="es-ES" sz="1400" dirty="0">
            <a:solidFill>
              <a:srgbClr val="FF0000"/>
            </a:solidFill>
          </a:endParaRPr>
        </a:p>
      </dgm:t>
    </dgm:pt>
    <dgm:pt modelId="{0587A92C-84CF-48B2-9EC8-72C547AF4062}" type="parTrans" cxnId="{5047C80E-FC8E-40AB-A910-A4FC31428FEC}">
      <dgm:prSet/>
      <dgm:spPr/>
      <dgm:t>
        <a:bodyPr/>
        <a:lstStyle/>
        <a:p>
          <a:endParaRPr lang="es-ES"/>
        </a:p>
      </dgm:t>
    </dgm:pt>
    <dgm:pt modelId="{B7115108-5FDF-4A72-8373-BF6AF6964E61}" type="sibTrans" cxnId="{5047C80E-FC8E-40AB-A910-A4FC31428FEC}">
      <dgm:prSet/>
      <dgm:spPr/>
      <dgm:t>
        <a:bodyPr/>
        <a:lstStyle/>
        <a:p>
          <a:endParaRPr lang="es-ES"/>
        </a:p>
      </dgm:t>
    </dgm:pt>
    <dgm:pt modelId="{6C449DEE-55D1-4FE7-B722-BC1E56EA98F2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</a:rPr>
            <a:t>Consumidores de productos de seguridad contra incendios</a:t>
          </a:r>
          <a:endParaRPr lang="es-ES" sz="1400" dirty="0">
            <a:solidFill>
              <a:schemeClr val="bg1"/>
            </a:solidFill>
          </a:endParaRPr>
        </a:p>
      </dgm:t>
    </dgm:pt>
    <dgm:pt modelId="{0A44E660-B5DC-476B-BE26-43F1D9EA0F23}" type="parTrans" cxnId="{C6C3ABF9-2A7C-4705-97E8-0AD934D4E0BE}">
      <dgm:prSet/>
      <dgm:spPr/>
      <dgm:t>
        <a:bodyPr/>
        <a:lstStyle/>
        <a:p>
          <a:endParaRPr lang="es-ES"/>
        </a:p>
      </dgm:t>
    </dgm:pt>
    <dgm:pt modelId="{B42917EE-E693-41F2-B842-8312D25E8FA3}" type="sibTrans" cxnId="{C6C3ABF9-2A7C-4705-97E8-0AD934D4E0BE}">
      <dgm:prSet/>
      <dgm:spPr/>
      <dgm:t>
        <a:bodyPr/>
        <a:lstStyle/>
        <a:p>
          <a:endParaRPr lang="es-ES"/>
        </a:p>
      </dgm:t>
    </dgm:pt>
    <dgm:pt modelId="{48872214-74EF-4D6B-AC34-0BAF9D692AF5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</a:rPr>
            <a:t>Empresas públicas, privadas y negocios de todos los sectores económicos </a:t>
          </a:r>
          <a:endParaRPr lang="es-ES" sz="1400" dirty="0">
            <a:solidFill>
              <a:schemeClr val="bg1"/>
            </a:solidFill>
          </a:endParaRPr>
        </a:p>
      </dgm:t>
    </dgm:pt>
    <dgm:pt modelId="{DF2517EF-4303-4C59-855E-25D09441CC08}" type="parTrans" cxnId="{5D7CAF3E-A56A-41CE-8FC6-896DFB5C600E}">
      <dgm:prSet/>
      <dgm:spPr/>
      <dgm:t>
        <a:bodyPr/>
        <a:lstStyle/>
        <a:p>
          <a:endParaRPr lang="es-ES"/>
        </a:p>
      </dgm:t>
    </dgm:pt>
    <dgm:pt modelId="{60BCA7A9-E85B-4AA1-B7F4-B5A3434E3E26}" type="sibTrans" cxnId="{5D7CAF3E-A56A-41CE-8FC6-896DFB5C600E}">
      <dgm:prSet/>
      <dgm:spPr/>
      <dgm:t>
        <a:bodyPr/>
        <a:lstStyle/>
        <a:p>
          <a:endParaRPr lang="es-ES"/>
        </a:p>
      </dgm:t>
    </dgm:pt>
    <dgm:pt modelId="{609C4C0D-2597-4AEC-84FB-97B33AC05C12}">
      <dgm:prSet phldrT="[Texto]" custT="1"/>
      <dgm:spPr/>
      <dgm:t>
        <a:bodyPr/>
        <a:lstStyle/>
        <a:p>
          <a:r>
            <a:rPr lang="es-ES" sz="1400" b="1" u="sng" dirty="0" smtClean="0">
              <a:solidFill>
                <a:schemeClr val="bg1"/>
              </a:solidFill>
            </a:rPr>
            <a:t>Unidad de muestreo</a:t>
          </a:r>
          <a:endParaRPr lang="es-ES" sz="1400" b="1" u="sng" dirty="0">
            <a:solidFill>
              <a:schemeClr val="bg1"/>
            </a:solidFill>
          </a:endParaRPr>
        </a:p>
      </dgm:t>
    </dgm:pt>
    <dgm:pt modelId="{03742F89-AD5A-4227-A305-5670DAA25E1A}" type="parTrans" cxnId="{41897320-D3DF-4604-AC0F-15C1360C8CED}">
      <dgm:prSet/>
      <dgm:spPr/>
      <dgm:t>
        <a:bodyPr/>
        <a:lstStyle/>
        <a:p>
          <a:endParaRPr lang="es-ES"/>
        </a:p>
      </dgm:t>
    </dgm:pt>
    <dgm:pt modelId="{74737F5E-BF5F-4DD9-AF4F-0FC375FA2DF9}" type="sibTrans" cxnId="{41897320-D3DF-4604-AC0F-15C1360C8CED}">
      <dgm:prSet/>
      <dgm:spPr/>
      <dgm:t>
        <a:bodyPr/>
        <a:lstStyle/>
        <a:p>
          <a:endParaRPr lang="es-ES"/>
        </a:p>
      </dgm:t>
    </dgm:pt>
    <dgm:pt modelId="{CFD4F8D3-311B-44FB-B8DB-BB0562D26EAA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</a:rPr>
            <a:t>Dueños o administradores de empresas o negocios  </a:t>
          </a:r>
          <a:endParaRPr lang="es-ES" sz="1400" dirty="0">
            <a:solidFill>
              <a:schemeClr val="bg1"/>
            </a:solidFill>
          </a:endParaRPr>
        </a:p>
      </dgm:t>
    </dgm:pt>
    <dgm:pt modelId="{025EBF0F-31CC-448C-A8A9-0A5C521C525B}" type="parTrans" cxnId="{633467DD-206C-48ED-9600-CEBD845E2DD7}">
      <dgm:prSet/>
      <dgm:spPr/>
      <dgm:t>
        <a:bodyPr/>
        <a:lstStyle/>
        <a:p>
          <a:endParaRPr lang="es-ES"/>
        </a:p>
      </dgm:t>
    </dgm:pt>
    <dgm:pt modelId="{9AFE12D5-D456-4951-A8FE-BAA13E586431}" type="sibTrans" cxnId="{633467DD-206C-48ED-9600-CEBD845E2DD7}">
      <dgm:prSet/>
      <dgm:spPr/>
      <dgm:t>
        <a:bodyPr/>
        <a:lstStyle/>
        <a:p>
          <a:endParaRPr lang="es-ES"/>
        </a:p>
      </dgm:t>
    </dgm:pt>
    <dgm:pt modelId="{2F2A3FE2-FE76-422F-A2BA-6F682D10F316}">
      <dgm:prSet phldrT="[Texto]" custT="1"/>
      <dgm:spPr/>
      <dgm:t>
        <a:bodyPr/>
        <a:lstStyle/>
        <a:p>
          <a:r>
            <a:rPr lang="es-ES" sz="1400" b="1" u="sng" dirty="0" smtClean="0">
              <a:solidFill>
                <a:schemeClr val="bg1"/>
              </a:solidFill>
            </a:rPr>
            <a:t>Alcance</a:t>
          </a:r>
          <a:endParaRPr lang="es-ES" sz="1400" b="1" u="sng" dirty="0">
            <a:solidFill>
              <a:schemeClr val="bg1"/>
            </a:solidFill>
          </a:endParaRPr>
        </a:p>
      </dgm:t>
    </dgm:pt>
    <dgm:pt modelId="{4E8C037B-7974-4385-A529-0928235664B8}" type="parTrans" cxnId="{35DFF857-C3B7-4D9C-86B0-125B59ACDC7E}">
      <dgm:prSet/>
      <dgm:spPr/>
      <dgm:t>
        <a:bodyPr/>
        <a:lstStyle/>
        <a:p>
          <a:endParaRPr lang="es-ES"/>
        </a:p>
      </dgm:t>
    </dgm:pt>
    <dgm:pt modelId="{53A306F3-45B0-45B9-BD71-DCE75E84478F}" type="sibTrans" cxnId="{35DFF857-C3B7-4D9C-86B0-125B59ACDC7E}">
      <dgm:prSet/>
      <dgm:spPr/>
      <dgm:t>
        <a:bodyPr/>
        <a:lstStyle/>
        <a:p>
          <a:endParaRPr lang="es-ES"/>
        </a:p>
      </dgm:t>
    </dgm:pt>
    <dgm:pt modelId="{D2F769E0-1BBD-4493-939A-3E0203741660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</a:rPr>
            <a:t>Ciudad de Quito</a:t>
          </a:r>
          <a:endParaRPr lang="es-ES" sz="1400" dirty="0">
            <a:solidFill>
              <a:schemeClr val="bg1"/>
            </a:solidFill>
          </a:endParaRPr>
        </a:p>
      </dgm:t>
    </dgm:pt>
    <dgm:pt modelId="{31E03FC3-B1FC-49B1-8D1C-8F4B79F92CEA}" type="parTrans" cxnId="{6B7B1DC1-C045-42DF-9551-72C852F00905}">
      <dgm:prSet/>
      <dgm:spPr/>
      <dgm:t>
        <a:bodyPr/>
        <a:lstStyle/>
        <a:p>
          <a:endParaRPr lang="es-ES"/>
        </a:p>
      </dgm:t>
    </dgm:pt>
    <dgm:pt modelId="{9C8201FB-95A1-4E4B-88DA-4EDE38723BEA}" type="sibTrans" cxnId="{6B7B1DC1-C045-42DF-9551-72C852F00905}">
      <dgm:prSet/>
      <dgm:spPr/>
      <dgm:t>
        <a:bodyPr/>
        <a:lstStyle/>
        <a:p>
          <a:endParaRPr lang="es-ES"/>
        </a:p>
      </dgm:t>
    </dgm:pt>
    <dgm:pt modelId="{B593F6AC-FE9F-425B-BAE0-532DFCA36E5A}">
      <dgm:prSet phldrT="[Texto]" custT="1"/>
      <dgm:spPr/>
      <dgm:t>
        <a:bodyPr/>
        <a:lstStyle/>
        <a:p>
          <a:r>
            <a:rPr lang="es-ES" sz="1400" b="1" u="sng" dirty="0" smtClean="0">
              <a:solidFill>
                <a:schemeClr val="bg1"/>
              </a:solidFill>
            </a:rPr>
            <a:t>Universo</a:t>
          </a:r>
        </a:p>
        <a:p>
          <a:r>
            <a:rPr lang="es-ES" sz="1400" b="1" dirty="0" smtClean="0">
              <a:solidFill>
                <a:schemeClr val="bg1"/>
              </a:solidFill>
            </a:rPr>
            <a:t>99.952</a:t>
          </a:r>
        </a:p>
        <a:p>
          <a:r>
            <a:rPr lang="es-ES" sz="1400" b="1" dirty="0" smtClean="0">
              <a:solidFill>
                <a:schemeClr val="bg1"/>
              </a:solidFill>
            </a:rPr>
            <a:t>establecimientos</a:t>
          </a:r>
          <a:endParaRPr lang="es-ES" sz="1400" b="1" dirty="0">
            <a:solidFill>
              <a:schemeClr val="bg1"/>
            </a:solidFill>
          </a:endParaRPr>
        </a:p>
      </dgm:t>
    </dgm:pt>
    <dgm:pt modelId="{3905A330-33BE-4B6A-8CB3-B1B13E452DD1}" type="parTrans" cxnId="{42875134-18F4-4BAF-96C5-CB679A36B06A}">
      <dgm:prSet/>
      <dgm:spPr/>
      <dgm:t>
        <a:bodyPr/>
        <a:lstStyle/>
        <a:p>
          <a:endParaRPr lang="es-ES"/>
        </a:p>
      </dgm:t>
    </dgm:pt>
    <dgm:pt modelId="{9307D0D4-68C3-4BD8-AB52-08290E4DBBC5}" type="sibTrans" cxnId="{42875134-18F4-4BAF-96C5-CB679A36B06A}">
      <dgm:prSet/>
      <dgm:spPr/>
      <dgm:t>
        <a:bodyPr/>
        <a:lstStyle/>
        <a:p>
          <a:endParaRPr lang="es-ES"/>
        </a:p>
      </dgm:t>
    </dgm:pt>
    <dgm:pt modelId="{25D0A197-F060-4563-9BD3-2255C5ECFBC8}">
      <dgm:prSet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</a:rPr>
            <a:t>z = 1,96</a:t>
          </a:r>
        </a:p>
        <a:p>
          <a:r>
            <a:rPr lang="es-ES" sz="1400" dirty="0" smtClean="0">
              <a:solidFill>
                <a:schemeClr val="bg1"/>
              </a:solidFill>
            </a:rPr>
            <a:t>p = 0,65</a:t>
          </a:r>
        </a:p>
        <a:p>
          <a:r>
            <a:rPr lang="es-ES" sz="1400" dirty="0" smtClean="0">
              <a:solidFill>
                <a:schemeClr val="bg1"/>
              </a:solidFill>
            </a:rPr>
            <a:t>q = 0,35</a:t>
          </a:r>
        </a:p>
        <a:p>
          <a:r>
            <a:rPr lang="es-ES" sz="1400" dirty="0" smtClean="0">
              <a:solidFill>
                <a:schemeClr val="bg1"/>
              </a:solidFill>
            </a:rPr>
            <a:t>e = 0,05</a:t>
          </a:r>
          <a:endParaRPr lang="es-ES" sz="1400" dirty="0">
            <a:solidFill>
              <a:schemeClr val="bg1"/>
            </a:solidFill>
          </a:endParaRPr>
        </a:p>
      </dgm:t>
    </dgm:pt>
    <dgm:pt modelId="{44002A9D-34AC-493E-949A-F3B8C8E2C074}" type="parTrans" cxnId="{D63B81C2-D836-4CAD-9AA8-B3B7F75059B8}">
      <dgm:prSet/>
      <dgm:spPr/>
      <dgm:t>
        <a:bodyPr/>
        <a:lstStyle/>
        <a:p>
          <a:endParaRPr lang="es-ES"/>
        </a:p>
      </dgm:t>
    </dgm:pt>
    <dgm:pt modelId="{10C4CEB5-615A-4D52-B5F5-EB95C49F5191}" type="sibTrans" cxnId="{D63B81C2-D836-4CAD-9AA8-B3B7F75059B8}">
      <dgm:prSet/>
      <dgm:spPr/>
      <dgm:t>
        <a:bodyPr/>
        <a:lstStyle/>
        <a:p>
          <a:endParaRPr lang="es-ES"/>
        </a:p>
      </dgm:t>
    </dgm:pt>
    <dgm:pt modelId="{4B226D79-1026-4CD3-8B1B-5EAE7E2D09AD}">
      <dgm:prSet custT="1"/>
      <dgm:spPr/>
      <dgm:t>
        <a:bodyPr/>
        <a:lstStyle/>
        <a:p>
          <a:r>
            <a:rPr lang="es-ES" sz="1400" b="1" u="sng" dirty="0" smtClean="0">
              <a:solidFill>
                <a:schemeClr val="bg1"/>
              </a:solidFill>
            </a:rPr>
            <a:t>Muestra</a:t>
          </a:r>
        </a:p>
        <a:p>
          <a:r>
            <a:rPr lang="es-ES" sz="1400" b="1" dirty="0" smtClean="0">
              <a:solidFill>
                <a:schemeClr val="bg1"/>
              </a:solidFill>
            </a:rPr>
            <a:t>348 establecimientos</a:t>
          </a:r>
          <a:endParaRPr lang="es-ES" sz="1400" b="1" dirty="0">
            <a:solidFill>
              <a:schemeClr val="bg1"/>
            </a:solidFill>
          </a:endParaRPr>
        </a:p>
      </dgm:t>
    </dgm:pt>
    <dgm:pt modelId="{6B791038-8793-411A-B9CF-B930BE7DCDA3}" type="parTrans" cxnId="{A7A945A2-EF16-412A-AF76-2FE36420530E}">
      <dgm:prSet/>
      <dgm:spPr/>
      <dgm:t>
        <a:bodyPr/>
        <a:lstStyle/>
        <a:p>
          <a:endParaRPr lang="es-ES"/>
        </a:p>
      </dgm:t>
    </dgm:pt>
    <dgm:pt modelId="{AB199DFF-3E30-4022-9206-BC6785E1A810}" type="sibTrans" cxnId="{A7A945A2-EF16-412A-AF76-2FE36420530E}">
      <dgm:prSet/>
      <dgm:spPr/>
      <dgm:t>
        <a:bodyPr/>
        <a:lstStyle/>
        <a:p>
          <a:endParaRPr lang="es-ES"/>
        </a:p>
      </dgm:t>
    </dgm:pt>
    <dgm:pt modelId="{54471DF3-FF26-4D4B-8FCF-1A7B3A14E7AC}">
      <dgm:prSet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</a:rPr>
            <a:t>Investigación cualitativa y cuantitativa</a:t>
          </a:r>
          <a:endParaRPr lang="es-ES" sz="1400" dirty="0">
            <a:solidFill>
              <a:schemeClr val="bg1"/>
            </a:solidFill>
          </a:endParaRPr>
        </a:p>
      </dgm:t>
    </dgm:pt>
    <dgm:pt modelId="{967FB7E8-1D2C-4EBD-808F-52E92320D54E}" type="parTrans" cxnId="{CC999954-3FF8-4D12-B2EA-530AF1DA15B2}">
      <dgm:prSet/>
      <dgm:spPr/>
      <dgm:t>
        <a:bodyPr/>
        <a:lstStyle/>
        <a:p>
          <a:endParaRPr lang="es-ES"/>
        </a:p>
      </dgm:t>
    </dgm:pt>
    <dgm:pt modelId="{A9B61409-095E-4E4A-ABCC-52E78F98DC2D}" type="sibTrans" cxnId="{CC999954-3FF8-4D12-B2EA-530AF1DA15B2}">
      <dgm:prSet/>
      <dgm:spPr/>
      <dgm:t>
        <a:bodyPr/>
        <a:lstStyle/>
        <a:p>
          <a:endParaRPr lang="es-ES"/>
        </a:p>
      </dgm:t>
    </dgm:pt>
    <dgm:pt modelId="{5DFDF24A-C440-4243-B0A8-01B272BBEB34}" type="pres">
      <dgm:prSet presAssocID="{73F88219-9DB6-4E1E-AF3D-A8BD3027724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42F0300-DFFC-464E-AFAA-0B2DD65F5D4D}" type="pres">
      <dgm:prSet presAssocID="{4712C418-CB0E-41E7-BA55-0065A0784171}" presName="compNode" presStyleCnt="0"/>
      <dgm:spPr/>
    </dgm:pt>
    <dgm:pt modelId="{F738584F-C5DF-4805-AD94-14B776EDBF45}" type="pres">
      <dgm:prSet presAssocID="{4712C418-CB0E-41E7-BA55-0065A0784171}" presName="dummyConnPt" presStyleCnt="0"/>
      <dgm:spPr/>
    </dgm:pt>
    <dgm:pt modelId="{6D30E976-0013-4AEC-A5B0-E1465C909462}" type="pres">
      <dgm:prSet presAssocID="{4712C418-CB0E-41E7-BA55-0065A078417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5F6359-516A-49F1-B1E1-4692DF7A7EDD}" type="pres">
      <dgm:prSet presAssocID="{4D4A4A5F-B57F-4842-A2B1-39B194E4EC1E}" presName="sibTrans" presStyleLbl="bgSibTrans2D1" presStyleIdx="0" presStyleCnt="11"/>
      <dgm:spPr/>
      <dgm:t>
        <a:bodyPr/>
        <a:lstStyle/>
        <a:p>
          <a:endParaRPr lang="es-ES"/>
        </a:p>
      </dgm:t>
    </dgm:pt>
    <dgm:pt modelId="{FE6FC5D8-ED03-4361-9BAD-753257ED6610}" type="pres">
      <dgm:prSet presAssocID="{77865CE6-3C98-4FAE-9D01-0272DB211CA2}" presName="compNode" presStyleCnt="0"/>
      <dgm:spPr/>
    </dgm:pt>
    <dgm:pt modelId="{67A2C392-84B0-4C83-AE1A-0E84FA37366A}" type="pres">
      <dgm:prSet presAssocID="{77865CE6-3C98-4FAE-9D01-0272DB211CA2}" presName="dummyConnPt" presStyleCnt="0"/>
      <dgm:spPr/>
    </dgm:pt>
    <dgm:pt modelId="{19D10549-C2D3-493F-98C6-E7358F1458BE}" type="pres">
      <dgm:prSet presAssocID="{77865CE6-3C98-4FAE-9D01-0272DB211CA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9F8FF-E47D-4A92-8AD0-42F3F233CCAC}" type="pres">
      <dgm:prSet presAssocID="{B7115108-5FDF-4A72-8373-BF6AF6964E61}" presName="sibTrans" presStyleLbl="bgSibTrans2D1" presStyleIdx="1" presStyleCnt="11"/>
      <dgm:spPr/>
      <dgm:t>
        <a:bodyPr/>
        <a:lstStyle/>
        <a:p>
          <a:endParaRPr lang="es-ES"/>
        </a:p>
      </dgm:t>
    </dgm:pt>
    <dgm:pt modelId="{427791C7-D578-44FB-B61C-9879331B0EB0}" type="pres">
      <dgm:prSet presAssocID="{6C449DEE-55D1-4FE7-B722-BC1E56EA98F2}" presName="compNode" presStyleCnt="0"/>
      <dgm:spPr/>
    </dgm:pt>
    <dgm:pt modelId="{3D98D2C1-DFD8-4740-82E3-3A554C9DFAD6}" type="pres">
      <dgm:prSet presAssocID="{6C449DEE-55D1-4FE7-B722-BC1E56EA98F2}" presName="dummyConnPt" presStyleCnt="0"/>
      <dgm:spPr/>
    </dgm:pt>
    <dgm:pt modelId="{447F7958-CCAD-4B3E-813E-0D484725DDE1}" type="pres">
      <dgm:prSet presAssocID="{6C449DEE-55D1-4FE7-B722-BC1E56EA98F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FE283-E48A-4FAF-BE04-BE7EB82A2901}" type="pres">
      <dgm:prSet presAssocID="{B42917EE-E693-41F2-B842-8312D25E8FA3}" presName="sibTrans" presStyleLbl="bgSibTrans2D1" presStyleIdx="2" presStyleCnt="11"/>
      <dgm:spPr/>
      <dgm:t>
        <a:bodyPr/>
        <a:lstStyle/>
        <a:p>
          <a:endParaRPr lang="es-ES"/>
        </a:p>
      </dgm:t>
    </dgm:pt>
    <dgm:pt modelId="{7BD178AF-80FE-4674-AD2D-1F9DCA23B0DD}" type="pres">
      <dgm:prSet presAssocID="{48872214-74EF-4D6B-AC34-0BAF9D692AF5}" presName="compNode" presStyleCnt="0"/>
      <dgm:spPr/>
    </dgm:pt>
    <dgm:pt modelId="{81498422-E066-4605-A17B-FC21751A1873}" type="pres">
      <dgm:prSet presAssocID="{48872214-74EF-4D6B-AC34-0BAF9D692AF5}" presName="dummyConnPt" presStyleCnt="0"/>
      <dgm:spPr/>
    </dgm:pt>
    <dgm:pt modelId="{52101E9D-FB7A-44C8-B24C-BA0526CD2696}" type="pres">
      <dgm:prSet presAssocID="{48872214-74EF-4D6B-AC34-0BAF9D692AF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72287-C7EA-4A05-9BFB-1DB8C6E486DC}" type="pres">
      <dgm:prSet presAssocID="{60BCA7A9-E85B-4AA1-B7F4-B5A3434E3E26}" presName="sibTrans" presStyleLbl="bgSibTrans2D1" presStyleIdx="3" presStyleCnt="11"/>
      <dgm:spPr/>
      <dgm:t>
        <a:bodyPr/>
        <a:lstStyle/>
        <a:p>
          <a:endParaRPr lang="es-ES"/>
        </a:p>
      </dgm:t>
    </dgm:pt>
    <dgm:pt modelId="{0B9A8E74-1765-4800-9952-19CDF2B15AD1}" type="pres">
      <dgm:prSet presAssocID="{609C4C0D-2597-4AEC-84FB-97B33AC05C12}" presName="compNode" presStyleCnt="0"/>
      <dgm:spPr/>
    </dgm:pt>
    <dgm:pt modelId="{0592F816-9D78-4AB4-BCD8-12F307F59FD8}" type="pres">
      <dgm:prSet presAssocID="{609C4C0D-2597-4AEC-84FB-97B33AC05C12}" presName="dummyConnPt" presStyleCnt="0"/>
      <dgm:spPr/>
    </dgm:pt>
    <dgm:pt modelId="{B07F3061-3543-45AA-9B17-65929CC2B77D}" type="pres">
      <dgm:prSet presAssocID="{609C4C0D-2597-4AEC-84FB-97B33AC05C12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35FC9-2CC4-45D5-A03C-682F4178E8BC}" type="pres">
      <dgm:prSet presAssocID="{74737F5E-BF5F-4DD9-AF4F-0FC375FA2DF9}" presName="sibTrans" presStyleLbl="bgSibTrans2D1" presStyleIdx="4" presStyleCnt="11"/>
      <dgm:spPr/>
      <dgm:t>
        <a:bodyPr/>
        <a:lstStyle/>
        <a:p>
          <a:endParaRPr lang="es-ES"/>
        </a:p>
      </dgm:t>
    </dgm:pt>
    <dgm:pt modelId="{1C4390F3-D9B8-4A2F-A71A-BF28FF6321A6}" type="pres">
      <dgm:prSet presAssocID="{CFD4F8D3-311B-44FB-B8DB-BB0562D26EAA}" presName="compNode" presStyleCnt="0"/>
      <dgm:spPr/>
    </dgm:pt>
    <dgm:pt modelId="{70AF2ADC-D33D-47CA-9B2E-11E2B48A4893}" type="pres">
      <dgm:prSet presAssocID="{CFD4F8D3-311B-44FB-B8DB-BB0562D26EAA}" presName="dummyConnPt" presStyleCnt="0"/>
      <dgm:spPr/>
    </dgm:pt>
    <dgm:pt modelId="{D470F56E-6CCF-4F66-BA21-223C730B29DB}" type="pres">
      <dgm:prSet presAssocID="{CFD4F8D3-311B-44FB-B8DB-BB0562D26EAA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2E2011-4518-4134-AA72-2802F96A8A01}" type="pres">
      <dgm:prSet presAssocID="{9AFE12D5-D456-4951-A8FE-BAA13E586431}" presName="sibTrans" presStyleLbl="bgSibTrans2D1" presStyleIdx="5" presStyleCnt="11"/>
      <dgm:spPr/>
      <dgm:t>
        <a:bodyPr/>
        <a:lstStyle/>
        <a:p>
          <a:endParaRPr lang="es-ES"/>
        </a:p>
      </dgm:t>
    </dgm:pt>
    <dgm:pt modelId="{83E87D80-D435-44F1-A5FA-8BA1DF8A379E}" type="pres">
      <dgm:prSet presAssocID="{2F2A3FE2-FE76-422F-A2BA-6F682D10F316}" presName="compNode" presStyleCnt="0"/>
      <dgm:spPr/>
    </dgm:pt>
    <dgm:pt modelId="{7D57807B-5F22-42DC-BC12-B6B584551FB2}" type="pres">
      <dgm:prSet presAssocID="{2F2A3FE2-FE76-422F-A2BA-6F682D10F316}" presName="dummyConnPt" presStyleCnt="0"/>
      <dgm:spPr/>
    </dgm:pt>
    <dgm:pt modelId="{543F18A3-5639-4800-A3ED-8CC7B23E7DF7}" type="pres">
      <dgm:prSet presAssocID="{2F2A3FE2-FE76-422F-A2BA-6F682D10F31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922E3C-5D2F-4AF7-82CC-11E664B720BB}" type="pres">
      <dgm:prSet presAssocID="{53A306F3-45B0-45B9-BD71-DCE75E84478F}" presName="sibTrans" presStyleLbl="bgSibTrans2D1" presStyleIdx="6" presStyleCnt="11"/>
      <dgm:spPr/>
      <dgm:t>
        <a:bodyPr/>
        <a:lstStyle/>
        <a:p>
          <a:endParaRPr lang="es-ES"/>
        </a:p>
      </dgm:t>
    </dgm:pt>
    <dgm:pt modelId="{F0E112A6-4CEE-41E9-8F43-3EC2EB03B4A8}" type="pres">
      <dgm:prSet presAssocID="{D2F769E0-1BBD-4493-939A-3E0203741660}" presName="compNode" presStyleCnt="0"/>
      <dgm:spPr/>
    </dgm:pt>
    <dgm:pt modelId="{EBB108DE-5AAD-4C5D-9719-1299F568CFC6}" type="pres">
      <dgm:prSet presAssocID="{D2F769E0-1BBD-4493-939A-3E0203741660}" presName="dummyConnPt" presStyleCnt="0"/>
      <dgm:spPr/>
    </dgm:pt>
    <dgm:pt modelId="{7539EEE0-5226-4624-97E1-117F09A60208}" type="pres">
      <dgm:prSet presAssocID="{D2F769E0-1BBD-4493-939A-3E020374166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E969F5-4115-4838-81F0-DBA8AF31A847}" type="pres">
      <dgm:prSet presAssocID="{9C8201FB-95A1-4E4B-88DA-4EDE38723BEA}" presName="sibTrans" presStyleLbl="bgSibTrans2D1" presStyleIdx="7" presStyleCnt="11"/>
      <dgm:spPr/>
      <dgm:t>
        <a:bodyPr/>
        <a:lstStyle/>
        <a:p>
          <a:endParaRPr lang="es-ES"/>
        </a:p>
      </dgm:t>
    </dgm:pt>
    <dgm:pt modelId="{EBF06749-4302-452B-A5D1-3B764953477B}" type="pres">
      <dgm:prSet presAssocID="{B593F6AC-FE9F-425B-BAE0-532DFCA36E5A}" presName="compNode" presStyleCnt="0"/>
      <dgm:spPr/>
    </dgm:pt>
    <dgm:pt modelId="{F5DCF964-7DCF-4EEC-85C7-27A1BCEE3EC2}" type="pres">
      <dgm:prSet presAssocID="{B593F6AC-FE9F-425B-BAE0-532DFCA36E5A}" presName="dummyConnPt" presStyleCnt="0"/>
      <dgm:spPr/>
    </dgm:pt>
    <dgm:pt modelId="{B8F1A146-5554-4212-B9A7-4F98AC93032B}" type="pres">
      <dgm:prSet presAssocID="{B593F6AC-FE9F-425B-BAE0-532DFCA36E5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AEBC64-FDD0-48E9-ABBF-AAC4F740E613}" type="pres">
      <dgm:prSet presAssocID="{9307D0D4-68C3-4BD8-AB52-08290E4DBBC5}" presName="sibTrans" presStyleLbl="bgSibTrans2D1" presStyleIdx="8" presStyleCnt="11"/>
      <dgm:spPr/>
      <dgm:t>
        <a:bodyPr/>
        <a:lstStyle/>
        <a:p>
          <a:endParaRPr lang="es-ES"/>
        </a:p>
      </dgm:t>
    </dgm:pt>
    <dgm:pt modelId="{EA887D78-F748-431B-869D-FC12FEF97DA2}" type="pres">
      <dgm:prSet presAssocID="{25D0A197-F060-4563-9BD3-2255C5ECFBC8}" presName="compNode" presStyleCnt="0"/>
      <dgm:spPr/>
    </dgm:pt>
    <dgm:pt modelId="{24EA51FD-0A20-480D-BEA1-82CF48C23873}" type="pres">
      <dgm:prSet presAssocID="{25D0A197-F060-4563-9BD3-2255C5ECFBC8}" presName="dummyConnPt" presStyleCnt="0"/>
      <dgm:spPr/>
    </dgm:pt>
    <dgm:pt modelId="{1157B604-0633-4691-8401-462726E1E5F0}" type="pres">
      <dgm:prSet presAssocID="{25D0A197-F060-4563-9BD3-2255C5ECFBC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557561-536C-4975-8E5D-4DA738624949}" type="pres">
      <dgm:prSet presAssocID="{10C4CEB5-615A-4D52-B5F5-EB95C49F5191}" presName="sibTrans" presStyleLbl="bgSibTrans2D1" presStyleIdx="9" presStyleCnt="11"/>
      <dgm:spPr/>
      <dgm:t>
        <a:bodyPr/>
        <a:lstStyle/>
        <a:p>
          <a:endParaRPr lang="es-ES"/>
        </a:p>
      </dgm:t>
    </dgm:pt>
    <dgm:pt modelId="{FBBB1481-774D-49CE-AD0D-FCCBB94324F7}" type="pres">
      <dgm:prSet presAssocID="{4B226D79-1026-4CD3-8B1B-5EAE7E2D09AD}" presName="compNode" presStyleCnt="0"/>
      <dgm:spPr/>
    </dgm:pt>
    <dgm:pt modelId="{7F28327A-22A2-46AD-9888-5B896A20B462}" type="pres">
      <dgm:prSet presAssocID="{4B226D79-1026-4CD3-8B1B-5EAE7E2D09AD}" presName="dummyConnPt" presStyleCnt="0"/>
      <dgm:spPr/>
    </dgm:pt>
    <dgm:pt modelId="{CA05B980-B624-442E-BCEA-ADAE584A8122}" type="pres">
      <dgm:prSet presAssocID="{4B226D79-1026-4CD3-8B1B-5EAE7E2D09A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DE11D0-101E-4730-B18A-7FAB44D39250}" type="pres">
      <dgm:prSet presAssocID="{AB199DFF-3E30-4022-9206-BC6785E1A810}" presName="sibTrans" presStyleLbl="bgSibTrans2D1" presStyleIdx="10" presStyleCnt="11"/>
      <dgm:spPr/>
      <dgm:t>
        <a:bodyPr/>
        <a:lstStyle/>
        <a:p>
          <a:endParaRPr lang="es-ES"/>
        </a:p>
      </dgm:t>
    </dgm:pt>
    <dgm:pt modelId="{53F7FFAC-CD84-4106-9F09-3FCDE2880A8F}" type="pres">
      <dgm:prSet presAssocID="{54471DF3-FF26-4D4B-8FCF-1A7B3A14E7AC}" presName="compNode" presStyleCnt="0"/>
      <dgm:spPr/>
    </dgm:pt>
    <dgm:pt modelId="{01826F66-803A-487B-8731-E0B0708FF439}" type="pres">
      <dgm:prSet presAssocID="{54471DF3-FF26-4D4B-8FCF-1A7B3A14E7AC}" presName="dummyConnPt" presStyleCnt="0"/>
      <dgm:spPr/>
    </dgm:pt>
    <dgm:pt modelId="{153DEC57-C18B-4C59-A675-F4F965E617F9}" type="pres">
      <dgm:prSet presAssocID="{54471DF3-FF26-4D4B-8FCF-1A7B3A14E7A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7CAF3E-A56A-41CE-8FC6-896DFB5C600E}" srcId="{73F88219-9DB6-4E1E-AF3D-A8BD30277240}" destId="{48872214-74EF-4D6B-AC34-0BAF9D692AF5}" srcOrd="3" destOrd="0" parTransId="{DF2517EF-4303-4C59-855E-25D09441CC08}" sibTransId="{60BCA7A9-E85B-4AA1-B7F4-B5A3434E3E26}"/>
    <dgm:cxn modelId="{2B969EB1-AD03-47A4-8CFC-BD1EEA913A27}" type="presOf" srcId="{10C4CEB5-615A-4D52-B5F5-EB95C49F5191}" destId="{7C557561-536C-4975-8E5D-4DA738624949}" srcOrd="0" destOrd="0" presId="urn:microsoft.com/office/officeart/2005/8/layout/bProcess4"/>
    <dgm:cxn modelId="{78906F7F-C5C2-4ED0-AE02-2790C23E7854}" type="presOf" srcId="{2F2A3FE2-FE76-422F-A2BA-6F682D10F316}" destId="{543F18A3-5639-4800-A3ED-8CC7B23E7DF7}" srcOrd="0" destOrd="0" presId="urn:microsoft.com/office/officeart/2005/8/layout/bProcess4"/>
    <dgm:cxn modelId="{5729F6EC-76A3-46B6-8B33-102D7803AF37}" type="presOf" srcId="{CFD4F8D3-311B-44FB-B8DB-BB0562D26EAA}" destId="{D470F56E-6CCF-4F66-BA21-223C730B29DB}" srcOrd="0" destOrd="0" presId="urn:microsoft.com/office/officeart/2005/8/layout/bProcess4"/>
    <dgm:cxn modelId="{FE87DDA4-8CA2-4F68-8ADF-AD1154E050A7}" type="presOf" srcId="{4712C418-CB0E-41E7-BA55-0065A0784171}" destId="{6D30E976-0013-4AEC-A5B0-E1465C909462}" srcOrd="0" destOrd="0" presId="urn:microsoft.com/office/officeart/2005/8/layout/bProcess4"/>
    <dgm:cxn modelId="{6B4392DE-0F93-4865-84AF-222AD418EB18}" type="presOf" srcId="{60BCA7A9-E85B-4AA1-B7F4-B5A3434E3E26}" destId="{01172287-C7EA-4A05-9BFB-1DB8C6E486DC}" srcOrd="0" destOrd="0" presId="urn:microsoft.com/office/officeart/2005/8/layout/bProcess4"/>
    <dgm:cxn modelId="{D63B81C2-D836-4CAD-9AA8-B3B7F75059B8}" srcId="{73F88219-9DB6-4E1E-AF3D-A8BD30277240}" destId="{25D0A197-F060-4563-9BD3-2255C5ECFBC8}" srcOrd="9" destOrd="0" parTransId="{44002A9D-34AC-493E-949A-F3B8C8E2C074}" sibTransId="{10C4CEB5-615A-4D52-B5F5-EB95C49F5191}"/>
    <dgm:cxn modelId="{D8B6596F-C9F2-42E6-AD52-44B6E681CCA9}" type="presOf" srcId="{D2F769E0-1BBD-4493-939A-3E0203741660}" destId="{7539EEE0-5226-4624-97E1-117F09A60208}" srcOrd="0" destOrd="0" presId="urn:microsoft.com/office/officeart/2005/8/layout/bProcess4"/>
    <dgm:cxn modelId="{B399299A-E298-4AC8-8263-C5C44781344B}" type="presOf" srcId="{74737F5E-BF5F-4DD9-AF4F-0FC375FA2DF9}" destId="{11D35FC9-2CC4-45D5-A03C-682F4178E8BC}" srcOrd="0" destOrd="0" presId="urn:microsoft.com/office/officeart/2005/8/layout/bProcess4"/>
    <dgm:cxn modelId="{C6C3ABF9-2A7C-4705-97E8-0AD934D4E0BE}" srcId="{73F88219-9DB6-4E1E-AF3D-A8BD30277240}" destId="{6C449DEE-55D1-4FE7-B722-BC1E56EA98F2}" srcOrd="2" destOrd="0" parTransId="{0A44E660-B5DC-476B-BE26-43F1D9EA0F23}" sibTransId="{B42917EE-E693-41F2-B842-8312D25E8FA3}"/>
    <dgm:cxn modelId="{151242E2-3EE5-45E5-9162-C0DD9EE83415}" type="presOf" srcId="{B42917EE-E693-41F2-B842-8312D25E8FA3}" destId="{BBDFE283-E48A-4FAF-BE04-BE7EB82A2901}" srcOrd="0" destOrd="0" presId="urn:microsoft.com/office/officeart/2005/8/layout/bProcess4"/>
    <dgm:cxn modelId="{A7A945A2-EF16-412A-AF76-2FE36420530E}" srcId="{73F88219-9DB6-4E1E-AF3D-A8BD30277240}" destId="{4B226D79-1026-4CD3-8B1B-5EAE7E2D09AD}" srcOrd="10" destOrd="0" parTransId="{6B791038-8793-411A-B9CF-B930BE7DCDA3}" sibTransId="{AB199DFF-3E30-4022-9206-BC6785E1A810}"/>
    <dgm:cxn modelId="{FCDB4899-4C28-49A0-A8EF-035DBAF1ED45}" type="presOf" srcId="{4D4A4A5F-B57F-4842-A2B1-39B194E4EC1E}" destId="{805F6359-516A-49F1-B1E1-4692DF7A7EDD}" srcOrd="0" destOrd="0" presId="urn:microsoft.com/office/officeart/2005/8/layout/bProcess4"/>
    <dgm:cxn modelId="{42875134-18F4-4BAF-96C5-CB679A36B06A}" srcId="{73F88219-9DB6-4E1E-AF3D-A8BD30277240}" destId="{B593F6AC-FE9F-425B-BAE0-532DFCA36E5A}" srcOrd="8" destOrd="0" parTransId="{3905A330-33BE-4B6A-8CB3-B1B13E452DD1}" sibTransId="{9307D0D4-68C3-4BD8-AB52-08290E4DBBC5}"/>
    <dgm:cxn modelId="{3E55ECFB-C6E7-412C-9187-2C7FFC318096}" type="presOf" srcId="{B7115108-5FDF-4A72-8373-BF6AF6964E61}" destId="{0B59F8FF-E47D-4A92-8AD0-42F3F233CCAC}" srcOrd="0" destOrd="0" presId="urn:microsoft.com/office/officeart/2005/8/layout/bProcess4"/>
    <dgm:cxn modelId="{35DFF857-C3B7-4D9C-86B0-125B59ACDC7E}" srcId="{73F88219-9DB6-4E1E-AF3D-A8BD30277240}" destId="{2F2A3FE2-FE76-422F-A2BA-6F682D10F316}" srcOrd="6" destOrd="0" parTransId="{4E8C037B-7974-4385-A529-0928235664B8}" sibTransId="{53A306F3-45B0-45B9-BD71-DCE75E84478F}"/>
    <dgm:cxn modelId="{48FCB242-6C12-415F-82F2-5368F07913C5}" type="presOf" srcId="{48872214-74EF-4D6B-AC34-0BAF9D692AF5}" destId="{52101E9D-FB7A-44C8-B24C-BA0526CD2696}" srcOrd="0" destOrd="0" presId="urn:microsoft.com/office/officeart/2005/8/layout/bProcess4"/>
    <dgm:cxn modelId="{56293353-6585-494C-BD30-FDC459D6F0D5}" type="presOf" srcId="{53A306F3-45B0-45B9-BD71-DCE75E84478F}" destId="{42922E3C-5D2F-4AF7-82CC-11E664B720BB}" srcOrd="0" destOrd="0" presId="urn:microsoft.com/office/officeart/2005/8/layout/bProcess4"/>
    <dgm:cxn modelId="{389A1BAF-2D37-405D-BFE8-CA65CF62299D}" type="presOf" srcId="{73F88219-9DB6-4E1E-AF3D-A8BD30277240}" destId="{5DFDF24A-C440-4243-B0A8-01B272BBEB34}" srcOrd="0" destOrd="0" presId="urn:microsoft.com/office/officeart/2005/8/layout/bProcess4"/>
    <dgm:cxn modelId="{6B7B1DC1-C045-42DF-9551-72C852F00905}" srcId="{73F88219-9DB6-4E1E-AF3D-A8BD30277240}" destId="{D2F769E0-1BBD-4493-939A-3E0203741660}" srcOrd="7" destOrd="0" parTransId="{31E03FC3-B1FC-49B1-8D1C-8F4B79F92CEA}" sibTransId="{9C8201FB-95A1-4E4B-88DA-4EDE38723BEA}"/>
    <dgm:cxn modelId="{5047C80E-FC8E-40AB-A910-A4FC31428FEC}" srcId="{73F88219-9DB6-4E1E-AF3D-A8BD30277240}" destId="{77865CE6-3C98-4FAE-9D01-0272DB211CA2}" srcOrd="1" destOrd="0" parTransId="{0587A92C-84CF-48B2-9EC8-72C547AF4062}" sibTransId="{B7115108-5FDF-4A72-8373-BF6AF6964E61}"/>
    <dgm:cxn modelId="{2C9CF2B4-A7D0-453A-86BB-7694FA03049F}" type="presOf" srcId="{9307D0D4-68C3-4BD8-AB52-08290E4DBBC5}" destId="{1AAEBC64-FDD0-48E9-ABBF-AAC4F740E613}" srcOrd="0" destOrd="0" presId="urn:microsoft.com/office/officeart/2005/8/layout/bProcess4"/>
    <dgm:cxn modelId="{41897320-D3DF-4604-AC0F-15C1360C8CED}" srcId="{73F88219-9DB6-4E1E-AF3D-A8BD30277240}" destId="{609C4C0D-2597-4AEC-84FB-97B33AC05C12}" srcOrd="4" destOrd="0" parTransId="{03742F89-AD5A-4227-A305-5670DAA25E1A}" sibTransId="{74737F5E-BF5F-4DD9-AF4F-0FC375FA2DF9}"/>
    <dgm:cxn modelId="{82D0408E-A29C-471C-8689-BE47DE424377}" type="presOf" srcId="{4B226D79-1026-4CD3-8B1B-5EAE7E2D09AD}" destId="{CA05B980-B624-442E-BCEA-ADAE584A8122}" srcOrd="0" destOrd="0" presId="urn:microsoft.com/office/officeart/2005/8/layout/bProcess4"/>
    <dgm:cxn modelId="{C509AD40-887A-4049-9EE8-11506BA589A2}" type="presOf" srcId="{9AFE12D5-D456-4951-A8FE-BAA13E586431}" destId="{6A2E2011-4518-4134-AA72-2802F96A8A01}" srcOrd="0" destOrd="0" presId="urn:microsoft.com/office/officeart/2005/8/layout/bProcess4"/>
    <dgm:cxn modelId="{633467DD-206C-48ED-9600-CEBD845E2DD7}" srcId="{73F88219-9DB6-4E1E-AF3D-A8BD30277240}" destId="{CFD4F8D3-311B-44FB-B8DB-BB0562D26EAA}" srcOrd="5" destOrd="0" parTransId="{025EBF0F-31CC-448C-A8A9-0A5C521C525B}" sibTransId="{9AFE12D5-D456-4951-A8FE-BAA13E586431}"/>
    <dgm:cxn modelId="{4069ACE0-26A0-424C-A89C-D20E62413D18}" type="presOf" srcId="{B593F6AC-FE9F-425B-BAE0-532DFCA36E5A}" destId="{B8F1A146-5554-4212-B9A7-4F98AC93032B}" srcOrd="0" destOrd="0" presId="urn:microsoft.com/office/officeart/2005/8/layout/bProcess4"/>
    <dgm:cxn modelId="{BF7977F3-FD7B-4E76-8D06-1E6282FBB54B}" type="presOf" srcId="{609C4C0D-2597-4AEC-84FB-97B33AC05C12}" destId="{B07F3061-3543-45AA-9B17-65929CC2B77D}" srcOrd="0" destOrd="0" presId="urn:microsoft.com/office/officeart/2005/8/layout/bProcess4"/>
    <dgm:cxn modelId="{F735ADDB-894F-45E2-AF70-064C1427F90E}" type="presOf" srcId="{6C449DEE-55D1-4FE7-B722-BC1E56EA98F2}" destId="{447F7958-CCAD-4B3E-813E-0D484725DDE1}" srcOrd="0" destOrd="0" presId="urn:microsoft.com/office/officeart/2005/8/layout/bProcess4"/>
    <dgm:cxn modelId="{CC999954-3FF8-4D12-B2EA-530AF1DA15B2}" srcId="{73F88219-9DB6-4E1E-AF3D-A8BD30277240}" destId="{54471DF3-FF26-4D4B-8FCF-1A7B3A14E7AC}" srcOrd="11" destOrd="0" parTransId="{967FB7E8-1D2C-4EBD-808F-52E92320D54E}" sibTransId="{A9B61409-095E-4E4A-ABCC-52E78F98DC2D}"/>
    <dgm:cxn modelId="{FF8890EC-E4FD-4708-9881-03F0D6121A4B}" type="presOf" srcId="{77865CE6-3C98-4FAE-9D01-0272DB211CA2}" destId="{19D10549-C2D3-493F-98C6-E7358F1458BE}" srcOrd="0" destOrd="0" presId="urn:microsoft.com/office/officeart/2005/8/layout/bProcess4"/>
    <dgm:cxn modelId="{6DDBD0C1-859E-4041-97B0-E70C26D3D964}" type="presOf" srcId="{9C8201FB-95A1-4E4B-88DA-4EDE38723BEA}" destId="{27E969F5-4115-4838-81F0-DBA8AF31A847}" srcOrd="0" destOrd="0" presId="urn:microsoft.com/office/officeart/2005/8/layout/bProcess4"/>
    <dgm:cxn modelId="{03C5A57E-3364-40C3-B3AD-D59C927BD23D}" type="presOf" srcId="{AB199DFF-3E30-4022-9206-BC6785E1A810}" destId="{98DE11D0-101E-4730-B18A-7FAB44D39250}" srcOrd="0" destOrd="0" presId="urn:microsoft.com/office/officeart/2005/8/layout/bProcess4"/>
    <dgm:cxn modelId="{CADB548F-5651-4B7A-9268-32D76781A2F9}" srcId="{73F88219-9DB6-4E1E-AF3D-A8BD30277240}" destId="{4712C418-CB0E-41E7-BA55-0065A0784171}" srcOrd="0" destOrd="0" parTransId="{0FE3B147-11AD-4A87-AFCE-64B408C1D76B}" sibTransId="{4D4A4A5F-B57F-4842-A2B1-39B194E4EC1E}"/>
    <dgm:cxn modelId="{367352B7-5441-43A8-8492-D48897EEC788}" type="presOf" srcId="{25D0A197-F060-4563-9BD3-2255C5ECFBC8}" destId="{1157B604-0633-4691-8401-462726E1E5F0}" srcOrd="0" destOrd="0" presId="urn:microsoft.com/office/officeart/2005/8/layout/bProcess4"/>
    <dgm:cxn modelId="{2B3469D8-072F-420D-B552-0953122BB4A3}" type="presOf" srcId="{54471DF3-FF26-4D4B-8FCF-1A7B3A14E7AC}" destId="{153DEC57-C18B-4C59-A675-F4F965E617F9}" srcOrd="0" destOrd="0" presId="urn:microsoft.com/office/officeart/2005/8/layout/bProcess4"/>
    <dgm:cxn modelId="{A8A728A0-899D-4C9A-BEA8-CFEEBD154C9C}" type="presParOf" srcId="{5DFDF24A-C440-4243-B0A8-01B272BBEB34}" destId="{F42F0300-DFFC-464E-AFAA-0B2DD65F5D4D}" srcOrd="0" destOrd="0" presId="urn:microsoft.com/office/officeart/2005/8/layout/bProcess4"/>
    <dgm:cxn modelId="{71967BA7-A6B8-488A-9B3E-3BFC39B2A570}" type="presParOf" srcId="{F42F0300-DFFC-464E-AFAA-0B2DD65F5D4D}" destId="{F738584F-C5DF-4805-AD94-14B776EDBF45}" srcOrd="0" destOrd="0" presId="urn:microsoft.com/office/officeart/2005/8/layout/bProcess4"/>
    <dgm:cxn modelId="{3CB82BB0-E147-46A1-9848-62D851A7B05F}" type="presParOf" srcId="{F42F0300-DFFC-464E-AFAA-0B2DD65F5D4D}" destId="{6D30E976-0013-4AEC-A5B0-E1465C909462}" srcOrd="1" destOrd="0" presId="urn:microsoft.com/office/officeart/2005/8/layout/bProcess4"/>
    <dgm:cxn modelId="{67054424-CFB5-4B8A-9C9E-A1FF76F14C07}" type="presParOf" srcId="{5DFDF24A-C440-4243-B0A8-01B272BBEB34}" destId="{805F6359-516A-49F1-B1E1-4692DF7A7EDD}" srcOrd="1" destOrd="0" presId="urn:microsoft.com/office/officeart/2005/8/layout/bProcess4"/>
    <dgm:cxn modelId="{9BC1F675-A786-49BD-8936-FD64E522CD87}" type="presParOf" srcId="{5DFDF24A-C440-4243-B0A8-01B272BBEB34}" destId="{FE6FC5D8-ED03-4361-9BAD-753257ED6610}" srcOrd="2" destOrd="0" presId="urn:microsoft.com/office/officeart/2005/8/layout/bProcess4"/>
    <dgm:cxn modelId="{32038C8D-D329-4EF9-8D49-7863ADEC3C7E}" type="presParOf" srcId="{FE6FC5D8-ED03-4361-9BAD-753257ED6610}" destId="{67A2C392-84B0-4C83-AE1A-0E84FA37366A}" srcOrd="0" destOrd="0" presId="urn:microsoft.com/office/officeart/2005/8/layout/bProcess4"/>
    <dgm:cxn modelId="{3422B901-ECC7-4C5E-9AE1-94C210D34F94}" type="presParOf" srcId="{FE6FC5D8-ED03-4361-9BAD-753257ED6610}" destId="{19D10549-C2D3-493F-98C6-E7358F1458BE}" srcOrd="1" destOrd="0" presId="urn:microsoft.com/office/officeart/2005/8/layout/bProcess4"/>
    <dgm:cxn modelId="{E2A0215C-5B26-4F59-881A-ACFC6C8CB089}" type="presParOf" srcId="{5DFDF24A-C440-4243-B0A8-01B272BBEB34}" destId="{0B59F8FF-E47D-4A92-8AD0-42F3F233CCAC}" srcOrd="3" destOrd="0" presId="urn:microsoft.com/office/officeart/2005/8/layout/bProcess4"/>
    <dgm:cxn modelId="{080821A8-2D86-462D-9C89-D95909383B7C}" type="presParOf" srcId="{5DFDF24A-C440-4243-B0A8-01B272BBEB34}" destId="{427791C7-D578-44FB-B61C-9879331B0EB0}" srcOrd="4" destOrd="0" presId="urn:microsoft.com/office/officeart/2005/8/layout/bProcess4"/>
    <dgm:cxn modelId="{FABBFF26-C1C1-4F3B-8601-B20F990C7167}" type="presParOf" srcId="{427791C7-D578-44FB-B61C-9879331B0EB0}" destId="{3D98D2C1-DFD8-4740-82E3-3A554C9DFAD6}" srcOrd="0" destOrd="0" presId="urn:microsoft.com/office/officeart/2005/8/layout/bProcess4"/>
    <dgm:cxn modelId="{FAE6CD74-FE1D-42ED-84DB-17092517F3D0}" type="presParOf" srcId="{427791C7-D578-44FB-B61C-9879331B0EB0}" destId="{447F7958-CCAD-4B3E-813E-0D484725DDE1}" srcOrd="1" destOrd="0" presId="urn:microsoft.com/office/officeart/2005/8/layout/bProcess4"/>
    <dgm:cxn modelId="{A6BB590A-A246-4F9A-B4E6-0FB8615AB522}" type="presParOf" srcId="{5DFDF24A-C440-4243-B0A8-01B272BBEB34}" destId="{BBDFE283-E48A-4FAF-BE04-BE7EB82A2901}" srcOrd="5" destOrd="0" presId="urn:microsoft.com/office/officeart/2005/8/layout/bProcess4"/>
    <dgm:cxn modelId="{3E69BC7E-925C-4ED3-BF8D-F5834870403C}" type="presParOf" srcId="{5DFDF24A-C440-4243-B0A8-01B272BBEB34}" destId="{7BD178AF-80FE-4674-AD2D-1F9DCA23B0DD}" srcOrd="6" destOrd="0" presId="urn:microsoft.com/office/officeart/2005/8/layout/bProcess4"/>
    <dgm:cxn modelId="{8DFFFD82-D8B9-40E3-8919-FBCAC63B37B3}" type="presParOf" srcId="{7BD178AF-80FE-4674-AD2D-1F9DCA23B0DD}" destId="{81498422-E066-4605-A17B-FC21751A1873}" srcOrd="0" destOrd="0" presId="urn:microsoft.com/office/officeart/2005/8/layout/bProcess4"/>
    <dgm:cxn modelId="{6016690D-8B50-499D-8264-E0EA59EC4085}" type="presParOf" srcId="{7BD178AF-80FE-4674-AD2D-1F9DCA23B0DD}" destId="{52101E9D-FB7A-44C8-B24C-BA0526CD2696}" srcOrd="1" destOrd="0" presId="urn:microsoft.com/office/officeart/2005/8/layout/bProcess4"/>
    <dgm:cxn modelId="{5C24450B-0C0C-4F91-B44A-63EB435B893D}" type="presParOf" srcId="{5DFDF24A-C440-4243-B0A8-01B272BBEB34}" destId="{01172287-C7EA-4A05-9BFB-1DB8C6E486DC}" srcOrd="7" destOrd="0" presId="urn:microsoft.com/office/officeart/2005/8/layout/bProcess4"/>
    <dgm:cxn modelId="{5AFB3FE2-DC89-4F73-BA89-D26E564FFCAB}" type="presParOf" srcId="{5DFDF24A-C440-4243-B0A8-01B272BBEB34}" destId="{0B9A8E74-1765-4800-9952-19CDF2B15AD1}" srcOrd="8" destOrd="0" presId="urn:microsoft.com/office/officeart/2005/8/layout/bProcess4"/>
    <dgm:cxn modelId="{0619F97F-9C50-425E-9E86-9901D50FB5BB}" type="presParOf" srcId="{0B9A8E74-1765-4800-9952-19CDF2B15AD1}" destId="{0592F816-9D78-4AB4-BCD8-12F307F59FD8}" srcOrd="0" destOrd="0" presId="urn:microsoft.com/office/officeart/2005/8/layout/bProcess4"/>
    <dgm:cxn modelId="{A83E503E-1C22-4FDC-9224-FC614D044CEA}" type="presParOf" srcId="{0B9A8E74-1765-4800-9952-19CDF2B15AD1}" destId="{B07F3061-3543-45AA-9B17-65929CC2B77D}" srcOrd="1" destOrd="0" presId="urn:microsoft.com/office/officeart/2005/8/layout/bProcess4"/>
    <dgm:cxn modelId="{5E324640-8A35-478B-BD1A-1371E71906EB}" type="presParOf" srcId="{5DFDF24A-C440-4243-B0A8-01B272BBEB34}" destId="{11D35FC9-2CC4-45D5-A03C-682F4178E8BC}" srcOrd="9" destOrd="0" presId="urn:microsoft.com/office/officeart/2005/8/layout/bProcess4"/>
    <dgm:cxn modelId="{10960627-A9F0-4B62-8643-8A28796DCD43}" type="presParOf" srcId="{5DFDF24A-C440-4243-B0A8-01B272BBEB34}" destId="{1C4390F3-D9B8-4A2F-A71A-BF28FF6321A6}" srcOrd="10" destOrd="0" presId="urn:microsoft.com/office/officeart/2005/8/layout/bProcess4"/>
    <dgm:cxn modelId="{DDBB5F57-6E06-44C9-88D1-6049AC43F8F8}" type="presParOf" srcId="{1C4390F3-D9B8-4A2F-A71A-BF28FF6321A6}" destId="{70AF2ADC-D33D-47CA-9B2E-11E2B48A4893}" srcOrd="0" destOrd="0" presId="urn:microsoft.com/office/officeart/2005/8/layout/bProcess4"/>
    <dgm:cxn modelId="{E0ED6B70-DF46-411C-B856-9DC2771B5C5F}" type="presParOf" srcId="{1C4390F3-D9B8-4A2F-A71A-BF28FF6321A6}" destId="{D470F56E-6CCF-4F66-BA21-223C730B29DB}" srcOrd="1" destOrd="0" presId="urn:microsoft.com/office/officeart/2005/8/layout/bProcess4"/>
    <dgm:cxn modelId="{C2044604-ABF7-4048-BCDA-D1490F8368D0}" type="presParOf" srcId="{5DFDF24A-C440-4243-B0A8-01B272BBEB34}" destId="{6A2E2011-4518-4134-AA72-2802F96A8A01}" srcOrd="11" destOrd="0" presId="urn:microsoft.com/office/officeart/2005/8/layout/bProcess4"/>
    <dgm:cxn modelId="{074C4E26-543B-42D8-A10A-A3D7964EA6D5}" type="presParOf" srcId="{5DFDF24A-C440-4243-B0A8-01B272BBEB34}" destId="{83E87D80-D435-44F1-A5FA-8BA1DF8A379E}" srcOrd="12" destOrd="0" presId="urn:microsoft.com/office/officeart/2005/8/layout/bProcess4"/>
    <dgm:cxn modelId="{5727EBD2-C291-42AB-BFCF-575F25AEC534}" type="presParOf" srcId="{83E87D80-D435-44F1-A5FA-8BA1DF8A379E}" destId="{7D57807B-5F22-42DC-BC12-B6B584551FB2}" srcOrd="0" destOrd="0" presId="urn:microsoft.com/office/officeart/2005/8/layout/bProcess4"/>
    <dgm:cxn modelId="{EBE56258-F9DB-475B-B29B-55589D90510D}" type="presParOf" srcId="{83E87D80-D435-44F1-A5FA-8BA1DF8A379E}" destId="{543F18A3-5639-4800-A3ED-8CC7B23E7DF7}" srcOrd="1" destOrd="0" presId="urn:microsoft.com/office/officeart/2005/8/layout/bProcess4"/>
    <dgm:cxn modelId="{F58E5BA9-1242-4FF4-9580-99AB89541B30}" type="presParOf" srcId="{5DFDF24A-C440-4243-B0A8-01B272BBEB34}" destId="{42922E3C-5D2F-4AF7-82CC-11E664B720BB}" srcOrd="13" destOrd="0" presId="urn:microsoft.com/office/officeart/2005/8/layout/bProcess4"/>
    <dgm:cxn modelId="{9427263E-E3AC-42ED-8D43-EB3F34B1FCF3}" type="presParOf" srcId="{5DFDF24A-C440-4243-B0A8-01B272BBEB34}" destId="{F0E112A6-4CEE-41E9-8F43-3EC2EB03B4A8}" srcOrd="14" destOrd="0" presId="urn:microsoft.com/office/officeart/2005/8/layout/bProcess4"/>
    <dgm:cxn modelId="{23CAF812-62BB-4BB6-818B-DD2735CDC694}" type="presParOf" srcId="{F0E112A6-4CEE-41E9-8F43-3EC2EB03B4A8}" destId="{EBB108DE-5AAD-4C5D-9719-1299F568CFC6}" srcOrd="0" destOrd="0" presId="urn:microsoft.com/office/officeart/2005/8/layout/bProcess4"/>
    <dgm:cxn modelId="{E8BA6733-AEF9-4CD3-9472-B30FD0EF84AF}" type="presParOf" srcId="{F0E112A6-4CEE-41E9-8F43-3EC2EB03B4A8}" destId="{7539EEE0-5226-4624-97E1-117F09A60208}" srcOrd="1" destOrd="0" presId="urn:microsoft.com/office/officeart/2005/8/layout/bProcess4"/>
    <dgm:cxn modelId="{40155093-9735-43F4-A29D-1D08D129B5C0}" type="presParOf" srcId="{5DFDF24A-C440-4243-B0A8-01B272BBEB34}" destId="{27E969F5-4115-4838-81F0-DBA8AF31A847}" srcOrd="15" destOrd="0" presId="urn:microsoft.com/office/officeart/2005/8/layout/bProcess4"/>
    <dgm:cxn modelId="{98D7FF9D-31F3-43C6-85C0-568CAA15DDC0}" type="presParOf" srcId="{5DFDF24A-C440-4243-B0A8-01B272BBEB34}" destId="{EBF06749-4302-452B-A5D1-3B764953477B}" srcOrd="16" destOrd="0" presId="urn:microsoft.com/office/officeart/2005/8/layout/bProcess4"/>
    <dgm:cxn modelId="{D0137947-2E4A-476C-8AE7-16C3007644A7}" type="presParOf" srcId="{EBF06749-4302-452B-A5D1-3B764953477B}" destId="{F5DCF964-7DCF-4EEC-85C7-27A1BCEE3EC2}" srcOrd="0" destOrd="0" presId="urn:microsoft.com/office/officeart/2005/8/layout/bProcess4"/>
    <dgm:cxn modelId="{E994C863-E069-4F79-B0D4-9B98A428BFC8}" type="presParOf" srcId="{EBF06749-4302-452B-A5D1-3B764953477B}" destId="{B8F1A146-5554-4212-B9A7-4F98AC93032B}" srcOrd="1" destOrd="0" presId="urn:microsoft.com/office/officeart/2005/8/layout/bProcess4"/>
    <dgm:cxn modelId="{3EDA8631-722D-4130-B0C5-7BB1FC9A112D}" type="presParOf" srcId="{5DFDF24A-C440-4243-B0A8-01B272BBEB34}" destId="{1AAEBC64-FDD0-48E9-ABBF-AAC4F740E613}" srcOrd="17" destOrd="0" presId="urn:microsoft.com/office/officeart/2005/8/layout/bProcess4"/>
    <dgm:cxn modelId="{EFBD7984-A3EE-455C-8A5F-E7E7CF15C19D}" type="presParOf" srcId="{5DFDF24A-C440-4243-B0A8-01B272BBEB34}" destId="{EA887D78-F748-431B-869D-FC12FEF97DA2}" srcOrd="18" destOrd="0" presId="urn:microsoft.com/office/officeart/2005/8/layout/bProcess4"/>
    <dgm:cxn modelId="{9DE8F38D-4289-4609-8F39-728299D99ED4}" type="presParOf" srcId="{EA887D78-F748-431B-869D-FC12FEF97DA2}" destId="{24EA51FD-0A20-480D-BEA1-82CF48C23873}" srcOrd="0" destOrd="0" presId="urn:microsoft.com/office/officeart/2005/8/layout/bProcess4"/>
    <dgm:cxn modelId="{5A62C768-4629-407A-8FAA-B1E3D4636B94}" type="presParOf" srcId="{EA887D78-F748-431B-869D-FC12FEF97DA2}" destId="{1157B604-0633-4691-8401-462726E1E5F0}" srcOrd="1" destOrd="0" presId="urn:microsoft.com/office/officeart/2005/8/layout/bProcess4"/>
    <dgm:cxn modelId="{C50D7D9B-536C-48D1-8D5A-323E93406121}" type="presParOf" srcId="{5DFDF24A-C440-4243-B0A8-01B272BBEB34}" destId="{7C557561-536C-4975-8E5D-4DA738624949}" srcOrd="19" destOrd="0" presId="urn:microsoft.com/office/officeart/2005/8/layout/bProcess4"/>
    <dgm:cxn modelId="{4FCECE7A-8320-449C-8D96-24F561D9344C}" type="presParOf" srcId="{5DFDF24A-C440-4243-B0A8-01B272BBEB34}" destId="{FBBB1481-774D-49CE-AD0D-FCCBB94324F7}" srcOrd="20" destOrd="0" presId="urn:microsoft.com/office/officeart/2005/8/layout/bProcess4"/>
    <dgm:cxn modelId="{29410C20-0F55-4F58-BB0C-D18331FCD088}" type="presParOf" srcId="{FBBB1481-774D-49CE-AD0D-FCCBB94324F7}" destId="{7F28327A-22A2-46AD-9888-5B896A20B462}" srcOrd="0" destOrd="0" presId="urn:microsoft.com/office/officeart/2005/8/layout/bProcess4"/>
    <dgm:cxn modelId="{3E648F72-B2C0-40F4-AEA2-A434A836D1C1}" type="presParOf" srcId="{FBBB1481-774D-49CE-AD0D-FCCBB94324F7}" destId="{CA05B980-B624-442E-BCEA-ADAE584A8122}" srcOrd="1" destOrd="0" presId="urn:microsoft.com/office/officeart/2005/8/layout/bProcess4"/>
    <dgm:cxn modelId="{CDE9DC50-7415-4DE5-ADAB-83EDBC311EB6}" type="presParOf" srcId="{5DFDF24A-C440-4243-B0A8-01B272BBEB34}" destId="{98DE11D0-101E-4730-B18A-7FAB44D39250}" srcOrd="21" destOrd="0" presId="urn:microsoft.com/office/officeart/2005/8/layout/bProcess4"/>
    <dgm:cxn modelId="{C384A193-A495-42CA-9766-6F48CA70B96B}" type="presParOf" srcId="{5DFDF24A-C440-4243-B0A8-01B272BBEB34}" destId="{53F7FFAC-CD84-4106-9F09-3FCDE2880A8F}" srcOrd="22" destOrd="0" presId="urn:microsoft.com/office/officeart/2005/8/layout/bProcess4"/>
    <dgm:cxn modelId="{C36D28E0-5DD1-482F-A4F1-0DDED57393AF}" type="presParOf" srcId="{53F7FFAC-CD84-4106-9F09-3FCDE2880A8F}" destId="{01826F66-803A-487B-8731-E0B0708FF439}" srcOrd="0" destOrd="0" presId="urn:microsoft.com/office/officeart/2005/8/layout/bProcess4"/>
    <dgm:cxn modelId="{AEEE116F-896D-48B7-BC4B-7563B08861EF}" type="presParOf" srcId="{53F7FFAC-CD84-4106-9F09-3FCDE2880A8F}" destId="{153DEC57-C18B-4C59-A675-F4F965E617F9}" srcOrd="1" destOrd="0" presId="urn:microsoft.com/office/officeart/2005/8/layout/bProcess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93ACE5-445D-43F7-8554-63DCEF2C8E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3D628A-7ABB-4F47-A444-1129BA033540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MISIÓN</a:t>
          </a:r>
          <a:endParaRPr lang="es-ES" b="1" dirty="0">
            <a:solidFill>
              <a:schemeClr val="bg1"/>
            </a:solidFill>
          </a:endParaRPr>
        </a:p>
      </dgm:t>
    </dgm:pt>
    <dgm:pt modelId="{A586ADCE-2044-4BAC-A1C6-4EC3B4229685}" type="parTrans" cxnId="{1C47E961-EB22-4FE3-A78D-14C62CE2A212}">
      <dgm:prSet/>
      <dgm:spPr/>
      <dgm:t>
        <a:bodyPr/>
        <a:lstStyle/>
        <a:p>
          <a:endParaRPr lang="es-ES"/>
        </a:p>
      </dgm:t>
    </dgm:pt>
    <dgm:pt modelId="{41A85F1F-91F6-418A-B73C-A42F0A6FD68D}" type="sibTrans" cxnId="{1C47E961-EB22-4FE3-A78D-14C62CE2A212}">
      <dgm:prSet/>
      <dgm:spPr/>
      <dgm:t>
        <a:bodyPr/>
        <a:lstStyle/>
        <a:p>
          <a:endParaRPr lang="es-ES"/>
        </a:p>
      </dgm:t>
    </dgm:pt>
    <dgm:pt modelId="{21307A5E-2728-493F-84D9-4E3B3C134276}">
      <dgm:prSet phldrT="[Texto]" custT="1"/>
      <dgm:spPr/>
      <dgm:t>
        <a:bodyPr/>
        <a:lstStyle/>
        <a:p>
          <a:r>
            <a:rPr lang="es-EC" sz="1400" dirty="0" smtClean="0"/>
            <a:t>Somos un grupo de profesionales técnicos especializados en la venta y distribución de equipos de seguridad contra incendios a nivel nacional, brindamos un servicio de calidad a nuestros clientes para satisfacer sus necesidades y aportar productivamente a la sociedad.</a:t>
          </a:r>
          <a:endParaRPr lang="es-ES" sz="1400" dirty="0"/>
        </a:p>
      </dgm:t>
    </dgm:pt>
    <dgm:pt modelId="{DD8FFB89-3AA7-4BB4-B4E5-FB654CC5385E}" type="parTrans" cxnId="{59833CD3-1A7F-4AB1-8AC0-0B7C89429D18}">
      <dgm:prSet/>
      <dgm:spPr/>
      <dgm:t>
        <a:bodyPr/>
        <a:lstStyle/>
        <a:p>
          <a:endParaRPr lang="es-ES"/>
        </a:p>
      </dgm:t>
    </dgm:pt>
    <dgm:pt modelId="{E382D30B-68B4-4EEB-ADFD-C67A92ECDAC1}" type="sibTrans" cxnId="{59833CD3-1A7F-4AB1-8AC0-0B7C89429D18}">
      <dgm:prSet/>
      <dgm:spPr/>
      <dgm:t>
        <a:bodyPr/>
        <a:lstStyle/>
        <a:p>
          <a:endParaRPr lang="es-ES"/>
        </a:p>
      </dgm:t>
    </dgm:pt>
    <dgm:pt modelId="{CA0F461A-C5CA-4618-81BB-BF66F5FA352C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VISIÓN</a:t>
          </a:r>
          <a:endParaRPr lang="es-ES" b="1" dirty="0">
            <a:solidFill>
              <a:schemeClr val="bg1"/>
            </a:solidFill>
          </a:endParaRPr>
        </a:p>
      </dgm:t>
    </dgm:pt>
    <dgm:pt modelId="{6EC0D98B-E4CC-4100-9BF7-1B6BE9776B64}" type="parTrans" cxnId="{6398672E-6838-48EA-B3D8-ADB5B6763479}">
      <dgm:prSet/>
      <dgm:spPr/>
      <dgm:t>
        <a:bodyPr/>
        <a:lstStyle/>
        <a:p>
          <a:endParaRPr lang="es-ES"/>
        </a:p>
      </dgm:t>
    </dgm:pt>
    <dgm:pt modelId="{67434A86-B3CF-470A-B73F-6264FA8912BD}" type="sibTrans" cxnId="{6398672E-6838-48EA-B3D8-ADB5B6763479}">
      <dgm:prSet/>
      <dgm:spPr/>
      <dgm:t>
        <a:bodyPr/>
        <a:lstStyle/>
        <a:p>
          <a:endParaRPr lang="es-ES"/>
        </a:p>
      </dgm:t>
    </dgm:pt>
    <dgm:pt modelId="{7DA6339E-8DA9-42CB-BABA-E7256DC7F1A1}">
      <dgm:prSet phldrT="[Texto]" custT="1"/>
      <dgm:spPr/>
      <dgm:t>
        <a:bodyPr/>
        <a:lstStyle/>
        <a:p>
          <a:r>
            <a:rPr lang="es-EC" sz="1400" dirty="0" smtClean="0"/>
            <a:t>Ser una empresa reconocida y distinguida, en seguridad contra incendios, enfocada a la calidad y desarrollo de nuestros productos y servicios, en evolución con la tecnología y enfrentar nuevos mercados.</a:t>
          </a:r>
          <a:endParaRPr lang="es-ES" sz="1400" dirty="0"/>
        </a:p>
      </dgm:t>
    </dgm:pt>
    <dgm:pt modelId="{01E1C00E-19A6-4D67-9B3B-92F51E0F55E8}" type="parTrans" cxnId="{DBE23F2A-76F5-4246-9852-1F8F6062826C}">
      <dgm:prSet/>
      <dgm:spPr/>
      <dgm:t>
        <a:bodyPr/>
        <a:lstStyle/>
        <a:p>
          <a:endParaRPr lang="es-ES"/>
        </a:p>
      </dgm:t>
    </dgm:pt>
    <dgm:pt modelId="{5C883746-B887-4630-B964-4BF04D25E65D}" type="sibTrans" cxnId="{DBE23F2A-76F5-4246-9852-1F8F6062826C}">
      <dgm:prSet/>
      <dgm:spPr/>
      <dgm:t>
        <a:bodyPr/>
        <a:lstStyle/>
        <a:p>
          <a:endParaRPr lang="es-ES"/>
        </a:p>
      </dgm:t>
    </dgm:pt>
    <dgm:pt modelId="{72CFACA6-11E9-40BE-BB46-9554790FF9C6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VALORES</a:t>
          </a:r>
          <a:endParaRPr lang="es-ES" b="1" dirty="0">
            <a:solidFill>
              <a:schemeClr val="bg1"/>
            </a:solidFill>
          </a:endParaRPr>
        </a:p>
      </dgm:t>
    </dgm:pt>
    <dgm:pt modelId="{A7BA7DFC-C663-4812-BD01-0A83A6C21125}" type="parTrans" cxnId="{EB9C2B0C-6DC8-41A2-92EB-1E929158BA71}">
      <dgm:prSet/>
      <dgm:spPr/>
      <dgm:t>
        <a:bodyPr/>
        <a:lstStyle/>
        <a:p>
          <a:endParaRPr lang="es-ES"/>
        </a:p>
      </dgm:t>
    </dgm:pt>
    <dgm:pt modelId="{3E13E6D5-BA94-47D7-BEB9-690FBEB82435}" type="sibTrans" cxnId="{EB9C2B0C-6DC8-41A2-92EB-1E929158BA71}">
      <dgm:prSet/>
      <dgm:spPr/>
      <dgm:t>
        <a:bodyPr/>
        <a:lstStyle/>
        <a:p>
          <a:endParaRPr lang="es-ES"/>
        </a:p>
      </dgm:t>
    </dgm:pt>
    <dgm:pt modelId="{4601996A-3B57-4BF7-88EA-21C7F371F4CD}">
      <dgm:prSet phldrT="[Texto]" custT="1"/>
      <dgm:spPr/>
      <dgm:t>
        <a:bodyPr/>
        <a:lstStyle/>
        <a:p>
          <a:r>
            <a:rPr lang="es-EC" sz="1200" dirty="0" smtClean="0"/>
            <a:t>Excelencia en el servicio</a:t>
          </a:r>
          <a:endParaRPr lang="es-ES" sz="1200" dirty="0"/>
        </a:p>
      </dgm:t>
    </dgm:pt>
    <dgm:pt modelId="{3240EFC8-DD37-423A-96C8-2A5C7F2F3036}" type="parTrans" cxnId="{F46CF3EB-4B6B-4896-97D9-80457A15550E}">
      <dgm:prSet/>
      <dgm:spPr/>
      <dgm:t>
        <a:bodyPr/>
        <a:lstStyle/>
        <a:p>
          <a:endParaRPr lang="es-ES"/>
        </a:p>
      </dgm:t>
    </dgm:pt>
    <dgm:pt modelId="{97A2131A-B2F9-4F29-81DB-679F9CCC86DA}" type="sibTrans" cxnId="{F46CF3EB-4B6B-4896-97D9-80457A15550E}">
      <dgm:prSet/>
      <dgm:spPr/>
      <dgm:t>
        <a:bodyPr/>
        <a:lstStyle/>
        <a:p>
          <a:endParaRPr lang="es-ES"/>
        </a:p>
      </dgm:t>
    </dgm:pt>
    <dgm:pt modelId="{A717A469-1CFD-4908-85BB-58525AC8E7D4}">
      <dgm:prSet custT="1"/>
      <dgm:spPr/>
      <dgm:t>
        <a:bodyPr/>
        <a:lstStyle/>
        <a:p>
          <a:r>
            <a:rPr lang="es-EC" sz="1200" dirty="0" smtClean="0"/>
            <a:t>Liderazgo</a:t>
          </a:r>
          <a:endParaRPr lang="es-ES" sz="1200" dirty="0"/>
        </a:p>
      </dgm:t>
    </dgm:pt>
    <dgm:pt modelId="{8BB5052E-85A6-4A50-B8B6-97FD4358890B}" type="parTrans" cxnId="{83A80215-E6D5-4E3A-A146-9CA7C2AFDD03}">
      <dgm:prSet/>
      <dgm:spPr/>
      <dgm:t>
        <a:bodyPr/>
        <a:lstStyle/>
        <a:p>
          <a:endParaRPr lang="es-ES"/>
        </a:p>
      </dgm:t>
    </dgm:pt>
    <dgm:pt modelId="{2905A069-160F-475B-9870-A7305135AA64}" type="sibTrans" cxnId="{83A80215-E6D5-4E3A-A146-9CA7C2AFDD03}">
      <dgm:prSet/>
      <dgm:spPr/>
      <dgm:t>
        <a:bodyPr/>
        <a:lstStyle/>
        <a:p>
          <a:endParaRPr lang="es-ES"/>
        </a:p>
      </dgm:t>
    </dgm:pt>
    <dgm:pt modelId="{44B245FE-28C7-49F7-A8CA-CA1042FDB2EE}">
      <dgm:prSet custT="1"/>
      <dgm:spPr/>
      <dgm:t>
        <a:bodyPr/>
        <a:lstStyle/>
        <a:p>
          <a:r>
            <a:rPr lang="es-EC" sz="1200" dirty="0" smtClean="0"/>
            <a:t>Responsabilidad</a:t>
          </a:r>
          <a:endParaRPr lang="es-ES" sz="1200" dirty="0"/>
        </a:p>
      </dgm:t>
    </dgm:pt>
    <dgm:pt modelId="{99A63556-B351-4B3F-970B-1C012744B4DE}" type="parTrans" cxnId="{65AF3D4A-D12C-483C-A742-E515AE1F0A33}">
      <dgm:prSet/>
      <dgm:spPr/>
      <dgm:t>
        <a:bodyPr/>
        <a:lstStyle/>
        <a:p>
          <a:endParaRPr lang="es-ES"/>
        </a:p>
      </dgm:t>
    </dgm:pt>
    <dgm:pt modelId="{293A457D-D8A0-4531-8F4A-6166E964D378}" type="sibTrans" cxnId="{65AF3D4A-D12C-483C-A742-E515AE1F0A33}">
      <dgm:prSet/>
      <dgm:spPr/>
      <dgm:t>
        <a:bodyPr/>
        <a:lstStyle/>
        <a:p>
          <a:endParaRPr lang="es-ES"/>
        </a:p>
      </dgm:t>
    </dgm:pt>
    <dgm:pt modelId="{F8F942A8-08D2-4732-A66B-C0BDF331ACD4}">
      <dgm:prSet custT="1"/>
      <dgm:spPr/>
      <dgm:t>
        <a:bodyPr/>
        <a:lstStyle/>
        <a:p>
          <a:r>
            <a:rPr lang="es-EC" sz="1200" dirty="0" smtClean="0"/>
            <a:t>Lealtad</a:t>
          </a:r>
          <a:endParaRPr lang="es-ES" sz="1200" dirty="0"/>
        </a:p>
      </dgm:t>
    </dgm:pt>
    <dgm:pt modelId="{BF9435FD-C417-4F04-ACB6-A13E362B7234}" type="parTrans" cxnId="{641269B0-68D0-48B9-9C7B-D4AFC5105A78}">
      <dgm:prSet/>
      <dgm:spPr/>
      <dgm:t>
        <a:bodyPr/>
        <a:lstStyle/>
        <a:p>
          <a:endParaRPr lang="es-ES"/>
        </a:p>
      </dgm:t>
    </dgm:pt>
    <dgm:pt modelId="{325A63DF-6398-437A-9949-AD610C715F29}" type="sibTrans" cxnId="{641269B0-68D0-48B9-9C7B-D4AFC5105A78}">
      <dgm:prSet/>
      <dgm:spPr/>
      <dgm:t>
        <a:bodyPr/>
        <a:lstStyle/>
        <a:p>
          <a:endParaRPr lang="es-ES"/>
        </a:p>
      </dgm:t>
    </dgm:pt>
    <dgm:pt modelId="{361668A1-92D2-4A2C-9711-8C946DE7C343}" type="pres">
      <dgm:prSet presAssocID="{AE93ACE5-445D-43F7-8554-63DCEF2C8E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18D550-070E-4663-ACA9-5CF36C86389B}" type="pres">
      <dgm:prSet presAssocID="{6A3D628A-7ABB-4F47-A444-1129BA033540}" presName="linNode" presStyleCnt="0"/>
      <dgm:spPr/>
    </dgm:pt>
    <dgm:pt modelId="{2AC52097-15A8-49A1-ACF1-56631FBB9F50}" type="pres">
      <dgm:prSet presAssocID="{6A3D628A-7ABB-4F47-A444-1129BA03354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474E74-4FEA-4D14-B08A-95BCA05C15E7}" type="pres">
      <dgm:prSet presAssocID="{6A3D628A-7ABB-4F47-A444-1129BA03354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CFAD2-3BDC-4726-B241-789EE3DC4EBC}" type="pres">
      <dgm:prSet presAssocID="{41A85F1F-91F6-418A-B73C-A42F0A6FD68D}" presName="sp" presStyleCnt="0"/>
      <dgm:spPr/>
    </dgm:pt>
    <dgm:pt modelId="{BC6EB355-9FA6-4B49-9133-01871D4D1F36}" type="pres">
      <dgm:prSet presAssocID="{CA0F461A-C5CA-4618-81BB-BF66F5FA352C}" presName="linNode" presStyleCnt="0"/>
      <dgm:spPr/>
    </dgm:pt>
    <dgm:pt modelId="{183CE41A-9AA2-443D-98DF-FAFA2E9889A7}" type="pres">
      <dgm:prSet presAssocID="{CA0F461A-C5CA-4618-81BB-BF66F5FA352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51B79-D867-41E6-A5AA-215BA361203A}" type="pres">
      <dgm:prSet presAssocID="{CA0F461A-C5CA-4618-81BB-BF66F5FA352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A58C6-BEBC-4BCA-BBDD-208F6820D2B3}" type="pres">
      <dgm:prSet presAssocID="{67434A86-B3CF-470A-B73F-6264FA8912BD}" presName="sp" presStyleCnt="0"/>
      <dgm:spPr/>
    </dgm:pt>
    <dgm:pt modelId="{2527CD1D-8363-4D21-9F71-31FF1C91EBA0}" type="pres">
      <dgm:prSet presAssocID="{72CFACA6-11E9-40BE-BB46-9554790FF9C6}" presName="linNode" presStyleCnt="0"/>
      <dgm:spPr/>
    </dgm:pt>
    <dgm:pt modelId="{0ECDC9AF-27F1-496D-AF17-D3E6C85B1E2C}" type="pres">
      <dgm:prSet presAssocID="{72CFACA6-11E9-40BE-BB46-9554790FF9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1199A9-1D5D-49D5-B212-9FAAAB92DD0F}" type="pres">
      <dgm:prSet presAssocID="{72CFACA6-11E9-40BE-BB46-9554790FF9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833CD3-1A7F-4AB1-8AC0-0B7C89429D18}" srcId="{6A3D628A-7ABB-4F47-A444-1129BA033540}" destId="{21307A5E-2728-493F-84D9-4E3B3C134276}" srcOrd="0" destOrd="0" parTransId="{DD8FFB89-3AA7-4BB4-B4E5-FB654CC5385E}" sibTransId="{E382D30B-68B4-4EEB-ADFD-C67A92ECDAC1}"/>
    <dgm:cxn modelId="{424A564A-8597-4575-8F21-D4F0DDADC31C}" type="presOf" srcId="{72CFACA6-11E9-40BE-BB46-9554790FF9C6}" destId="{0ECDC9AF-27F1-496D-AF17-D3E6C85B1E2C}" srcOrd="0" destOrd="0" presId="urn:microsoft.com/office/officeart/2005/8/layout/vList5"/>
    <dgm:cxn modelId="{DBE23F2A-76F5-4246-9852-1F8F6062826C}" srcId="{CA0F461A-C5CA-4618-81BB-BF66F5FA352C}" destId="{7DA6339E-8DA9-42CB-BABA-E7256DC7F1A1}" srcOrd="0" destOrd="0" parTransId="{01E1C00E-19A6-4D67-9B3B-92F51E0F55E8}" sibTransId="{5C883746-B887-4630-B964-4BF04D25E65D}"/>
    <dgm:cxn modelId="{22B7BD39-D10B-4E93-A555-9F360F644C0F}" type="presOf" srcId="{AE93ACE5-445D-43F7-8554-63DCEF2C8EF7}" destId="{361668A1-92D2-4A2C-9711-8C946DE7C343}" srcOrd="0" destOrd="0" presId="urn:microsoft.com/office/officeart/2005/8/layout/vList5"/>
    <dgm:cxn modelId="{40C23C0F-94E1-49DA-B8DF-BB5AF3746255}" type="presOf" srcId="{6A3D628A-7ABB-4F47-A444-1129BA033540}" destId="{2AC52097-15A8-49A1-ACF1-56631FBB9F50}" srcOrd="0" destOrd="0" presId="urn:microsoft.com/office/officeart/2005/8/layout/vList5"/>
    <dgm:cxn modelId="{05D88765-9F26-4C7F-86A6-9885294C413F}" type="presOf" srcId="{CA0F461A-C5CA-4618-81BB-BF66F5FA352C}" destId="{183CE41A-9AA2-443D-98DF-FAFA2E9889A7}" srcOrd="0" destOrd="0" presId="urn:microsoft.com/office/officeart/2005/8/layout/vList5"/>
    <dgm:cxn modelId="{BF3902D6-3031-493D-A5BE-1D960A08EC21}" type="presOf" srcId="{F8F942A8-08D2-4732-A66B-C0BDF331ACD4}" destId="{701199A9-1D5D-49D5-B212-9FAAAB92DD0F}" srcOrd="0" destOrd="3" presId="urn:microsoft.com/office/officeart/2005/8/layout/vList5"/>
    <dgm:cxn modelId="{92DBED37-8277-4A6A-8039-9A064B820F27}" type="presOf" srcId="{4601996A-3B57-4BF7-88EA-21C7F371F4CD}" destId="{701199A9-1D5D-49D5-B212-9FAAAB92DD0F}" srcOrd="0" destOrd="0" presId="urn:microsoft.com/office/officeart/2005/8/layout/vList5"/>
    <dgm:cxn modelId="{1C47E961-EB22-4FE3-A78D-14C62CE2A212}" srcId="{AE93ACE5-445D-43F7-8554-63DCEF2C8EF7}" destId="{6A3D628A-7ABB-4F47-A444-1129BA033540}" srcOrd="0" destOrd="0" parTransId="{A586ADCE-2044-4BAC-A1C6-4EC3B4229685}" sibTransId="{41A85F1F-91F6-418A-B73C-A42F0A6FD68D}"/>
    <dgm:cxn modelId="{0431005B-9003-4115-A87A-58F19B9F0CF7}" type="presOf" srcId="{21307A5E-2728-493F-84D9-4E3B3C134276}" destId="{A2474E74-4FEA-4D14-B08A-95BCA05C15E7}" srcOrd="0" destOrd="0" presId="urn:microsoft.com/office/officeart/2005/8/layout/vList5"/>
    <dgm:cxn modelId="{32EC19D3-A9D5-4486-B926-E6A3F32C065E}" type="presOf" srcId="{7DA6339E-8DA9-42CB-BABA-E7256DC7F1A1}" destId="{2E051B79-D867-41E6-A5AA-215BA361203A}" srcOrd="0" destOrd="0" presId="urn:microsoft.com/office/officeart/2005/8/layout/vList5"/>
    <dgm:cxn modelId="{B2FBF73E-CD18-4223-A518-1C348707DE04}" type="presOf" srcId="{44B245FE-28C7-49F7-A8CA-CA1042FDB2EE}" destId="{701199A9-1D5D-49D5-B212-9FAAAB92DD0F}" srcOrd="0" destOrd="2" presId="urn:microsoft.com/office/officeart/2005/8/layout/vList5"/>
    <dgm:cxn modelId="{6398672E-6838-48EA-B3D8-ADB5B6763479}" srcId="{AE93ACE5-445D-43F7-8554-63DCEF2C8EF7}" destId="{CA0F461A-C5CA-4618-81BB-BF66F5FA352C}" srcOrd="1" destOrd="0" parTransId="{6EC0D98B-E4CC-4100-9BF7-1B6BE9776B64}" sibTransId="{67434A86-B3CF-470A-B73F-6264FA8912BD}"/>
    <dgm:cxn modelId="{F46CF3EB-4B6B-4896-97D9-80457A15550E}" srcId="{72CFACA6-11E9-40BE-BB46-9554790FF9C6}" destId="{4601996A-3B57-4BF7-88EA-21C7F371F4CD}" srcOrd="0" destOrd="0" parTransId="{3240EFC8-DD37-423A-96C8-2A5C7F2F3036}" sibTransId="{97A2131A-B2F9-4F29-81DB-679F9CCC86DA}"/>
    <dgm:cxn modelId="{AD3C32E9-8BE4-4B13-87C0-B1943F413DFF}" type="presOf" srcId="{A717A469-1CFD-4908-85BB-58525AC8E7D4}" destId="{701199A9-1D5D-49D5-B212-9FAAAB92DD0F}" srcOrd="0" destOrd="1" presId="urn:microsoft.com/office/officeart/2005/8/layout/vList5"/>
    <dgm:cxn modelId="{641269B0-68D0-48B9-9C7B-D4AFC5105A78}" srcId="{72CFACA6-11E9-40BE-BB46-9554790FF9C6}" destId="{F8F942A8-08D2-4732-A66B-C0BDF331ACD4}" srcOrd="3" destOrd="0" parTransId="{BF9435FD-C417-4F04-ACB6-A13E362B7234}" sibTransId="{325A63DF-6398-437A-9949-AD610C715F29}"/>
    <dgm:cxn modelId="{83A80215-E6D5-4E3A-A146-9CA7C2AFDD03}" srcId="{72CFACA6-11E9-40BE-BB46-9554790FF9C6}" destId="{A717A469-1CFD-4908-85BB-58525AC8E7D4}" srcOrd="1" destOrd="0" parTransId="{8BB5052E-85A6-4A50-B8B6-97FD4358890B}" sibTransId="{2905A069-160F-475B-9870-A7305135AA64}"/>
    <dgm:cxn modelId="{65AF3D4A-D12C-483C-A742-E515AE1F0A33}" srcId="{72CFACA6-11E9-40BE-BB46-9554790FF9C6}" destId="{44B245FE-28C7-49F7-A8CA-CA1042FDB2EE}" srcOrd="2" destOrd="0" parTransId="{99A63556-B351-4B3F-970B-1C012744B4DE}" sibTransId="{293A457D-D8A0-4531-8F4A-6166E964D378}"/>
    <dgm:cxn modelId="{EB9C2B0C-6DC8-41A2-92EB-1E929158BA71}" srcId="{AE93ACE5-445D-43F7-8554-63DCEF2C8EF7}" destId="{72CFACA6-11E9-40BE-BB46-9554790FF9C6}" srcOrd="2" destOrd="0" parTransId="{A7BA7DFC-C663-4812-BD01-0A83A6C21125}" sibTransId="{3E13E6D5-BA94-47D7-BEB9-690FBEB82435}"/>
    <dgm:cxn modelId="{A07000E2-27F5-45A0-A99A-AC7540ADE4D7}" type="presParOf" srcId="{361668A1-92D2-4A2C-9711-8C946DE7C343}" destId="{A818D550-070E-4663-ACA9-5CF36C86389B}" srcOrd="0" destOrd="0" presId="urn:microsoft.com/office/officeart/2005/8/layout/vList5"/>
    <dgm:cxn modelId="{E592B6A8-0A91-4326-AABA-DB30F1857F4A}" type="presParOf" srcId="{A818D550-070E-4663-ACA9-5CF36C86389B}" destId="{2AC52097-15A8-49A1-ACF1-56631FBB9F50}" srcOrd="0" destOrd="0" presId="urn:microsoft.com/office/officeart/2005/8/layout/vList5"/>
    <dgm:cxn modelId="{437F3DBE-85AC-493B-AE68-703834DF99F0}" type="presParOf" srcId="{A818D550-070E-4663-ACA9-5CF36C86389B}" destId="{A2474E74-4FEA-4D14-B08A-95BCA05C15E7}" srcOrd="1" destOrd="0" presId="urn:microsoft.com/office/officeart/2005/8/layout/vList5"/>
    <dgm:cxn modelId="{7CD1FB74-2F99-4935-A649-F6A196BF6FDD}" type="presParOf" srcId="{361668A1-92D2-4A2C-9711-8C946DE7C343}" destId="{057CFAD2-3BDC-4726-B241-789EE3DC4EBC}" srcOrd="1" destOrd="0" presId="urn:microsoft.com/office/officeart/2005/8/layout/vList5"/>
    <dgm:cxn modelId="{AE482088-DF8D-4D60-8C3B-7FD516FABE27}" type="presParOf" srcId="{361668A1-92D2-4A2C-9711-8C946DE7C343}" destId="{BC6EB355-9FA6-4B49-9133-01871D4D1F36}" srcOrd="2" destOrd="0" presId="urn:microsoft.com/office/officeart/2005/8/layout/vList5"/>
    <dgm:cxn modelId="{0C4FB04F-E437-49B7-8129-5A0D8EF691A4}" type="presParOf" srcId="{BC6EB355-9FA6-4B49-9133-01871D4D1F36}" destId="{183CE41A-9AA2-443D-98DF-FAFA2E9889A7}" srcOrd="0" destOrd="0" presId="urn:microsoft.com/office/officeart/2005/8/layout/vList5"/>
    <dgm:cxn modelId="{C1B1BA7E-4DAB-4DDC-8FF1-1F3C61092E09}" type="presParOf" srcId="{BC6EB355-9FA6-4B49-9133-01871D4D1F36}" destId="{2E051B79-D867-41E6-A5AA-215BA361203A}" srcOrd="1" destOrd="0" presId="urn:microsoft.com/office/officeart/2005/8/layout/vList5"/>
    <dgm:cxn modelId="{4F287812-2EDA-47FB-9EA4-2C4840290941}" type="presParOf" srcId="{361668A1-92D2-4A2C-9711-8C946DE7C343}" destId="{784A58C6-BEBC-4BCA-BBDD-208F6820D2B3}" srcOrd="3" destOrd="0" presId="urn:microsoft.com/office/officeart/2005/8/layout/vList5"/>
    <dgm:cxn modelId="{4263FA96-FB03-4E0A-BC22-C0D1D3AC9948}" type="presParOf" srcId="{361668A1-92D2-4A2C-9711-8C946DE7C343}" destId="{2527CD1D-8363-4D21-9F71-31FF1C91EBA0}" srcOrd="4" destOrd="0" presId="urn:microsoft.com/office/officeart/2005/8/layout/vList5"/>
    <dgm:cxn modelId="{1F989E99-8F30-40F5-A1A7-EC2C6DB75FCA}" type="presParOf" srcId="{2527CD1D-8363-4D21-9F71-31FF1C91EBA0}" destId="{0ECDC9AF-27F1-496D-AF17-D3E6C85B1E2C}" srcOrd="0" destOrd="0" presId="urn:microsoft.com/office/officeart/2005/8/layout/vList5"/>
    <dgm:cxn modelId="{A48EC88B-17E0-4128-B723-FE9A104AEC1E}" type="presParOf" srcId="{2527CD1D-8363-4D21-9F71-31FF1C91EBA0}" destId="{701199A9-1D5D-49D5-B212-9FAAAB92DD0F}" srcOrd="1" destOrd="0" presId="urn:microsoft.com/office/officeart/2005/8/layout/vList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93ACE5-445D-43F7-8554-63DCEF2C8E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3D628A-7ABB-4F47-A444-1129BA033540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Visión Estratégica de Marketing</a:t>
          </a:r>
          <a:endParaRPr lang="es-ES" b="1" dirty="0">
            <a:solidFill>
              <a:schemeClr val="bg1"/>
            </a:solidFill>
          </a:endParaRPr>
        </a:p>
      </dgm:t>
    </dgm:pt>
    <dgm:pt modelId="{A586ADCE-2044-4BAC-A1C6-4EC3B4229685}" type="parTrans" cxnId="{1C47E961-EB22-4FE3-A78D-14C62CE2A212}">
      <dgm:prSet/>
      <dgm:spPr/>
      <dgm:t>
        <a:bodyPr/>
        <a:lstStyle/>
        <a:p>
          <a:endParaRPr lang="es-ES"/>
        </a:p>
      </dgm:t>
    </dgm:pt>
    <dgm:pt modelId="{41A85F1F-91F6-418A-B73C-A42F0A6FD68D}" type="sibTrans" cxnId="{1C47E961-EB22-4FE3-A78D-14C62CE2A212}">
      <dgm:prSet/>
      <dgm:spPr/>
      <dgm:t>
        <a:bodyPr/>
        <a:lstStyle/>
        <a:p>
          <a:endParaRPr lang="es-ES"/>
        </a:p>
      </dgm:t>
    </dgm:pt>
    <dgm:pt modelId="{21307A5E-2728-493F-84D9-4E3B3C134276}">
      <dgm:prSet phldrT="[Texto]" custT="1"/>
      <dgm:spPr/>
      <dgm:t>
        <a:bodyPr/>
        <a:lstStyle/>
        <a:p>
          <a:r>
            <a:rPr lang="es-EC" sz="1400" dirty="0" smtClean="0"/>
            <a:t>Desarrollar estrategias de penetración y expansión de mercados y comunicación  para llegar a nuevas plazas, permitiendo el incremento de las ventas, el alto posicionamiento y </a:t>
          </a:r>
          <a:r>
            <a:rPr lang="es-EC" sz="1400" dirty="0" err="1" smtClean="0"/>
            <a:t>fidelización</a:t>
          </a:r>
          <a:r>
            <a:rPr lang="es-EC" sz="1400" dirty="0" smtClean="0"/>
            <a:t> de nuestros clientes.</a:t>
          </a:r>
          <a:endParaRPr lang="es-ES" sz="1400" dirty="0"/>
        </a:p>
      </dgm:t>
    </dgm:pt>
    <dgm:pt modelId="{DD8FFB89-3AA7-4BB4-B4E5-FB654CC5385E}" type="parTrans" cxnId="{59833CD3-1A7F-4AB1-8AC0-0B7C89429D18}">
      <dgm:prSet/>
      <dgm:spPr/>
      <dgm:t>
        <a:bodyPr/>
        <a:lstStyle/>
        <a:p>
          <a:endParaRPr lang="es-ES"/>
        </a:p>
      </dgm:t>
    </dgm:pt>
    <dgm:pt modelId="{E382D30B-68B4-4EEB-ADFD-C67A92ECDAC1}" type="sibTrans" cxnId="{59833CD3-1A7F-4AB1-8AC0-0B7C89429D18}">
      <dgm:prSet/>
      <dgm:spPr/>
      <dgm:t>
        <a:bodyPr/>
        <a:lstStyle/>
        <a:p>
          <a:endParaRPr lang="es-ES"/>
        </a:p>
      </dgm:t>
    </dgm:pt>
    <dgm:pt modelId="{CA0F461A-C5CA-4618-81BB-BF66F5FA352C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Objetivos Estratégicos de marketing</a:t>
          </a:r>
          <a:endParaRPr lang="es-ES" b="1" dirty="0">
            <a:solidFill>
              <a:schemeClr val="bg1"/>
            </a:solidFill>
          </a:endParaRPr>
        </a:p>
      </dgm:t>
    </dgm:pt>
    <dgm:pt modelId="{6EC0D98B-E4CC-4100-9BF7-1B6BE9776B64}" type="parTrans" cxnId="{6398672E-6838-48EA-B3D8-ADB5B6763479}">
      <dgm:prSet/>
      <dgm:spPr/>
      <dgm:t>
        <a:bodyPr/>
        <a:lstStyle/>
        <a:p>
          <a:endParaRPr lang="es-ES"/>
        </a:p>
      </dgm:t>
    </dgm:pt>
    <dgm:pt modelId="{67434A86-B3CF-470A-B73F-6264FA8912BD}" type="sibTrans" cxnId="{6398672E-6838-48EA-B3D8-ADB5B6763479}">
      <dgm:prSet/>
      <dgm:spPr/>
      <dgm:t>
        <a:bodyPr/>
        <a:lstStyle/>
        <a:p>
          <a:endParaRPr lang="es-ES"/>
        </a:p>
      </dgm:t>
    </dgm:pt>
    <dgm:pt modelId="{7DA6339E-8DA9-42CB-BABA-E7256DC7F1A1}">
      <dgm:prSet phldrT="[Texto]" custT="1"/>
      <dgm:spPr/>
      <dgm:t>
        <a:bodyPr/>
        <a:lstStyle/>
        <a:p>
          <a:r>
            <a:rPr lang="es-EC" sz="1200" dirty="0" smtClean="0"/>
            <a:t>Ofertar nuestros productos y servicios a nuevos mercados en la ciudad de Quito.</a:t>
          </a:r>
          <a:endParaRPr lang="es-ES" sz="1200" dirty="0"/>
        </a:p>
      </dgm:t>
    </dgm:pt>
    <dgm:pt modelId="{01E1C00E-19A6-4D67-9B3B-92F51E0F55E8}" type="parTrans" cxnId="{DBE23F2A-76F5-4246-9852-1F8F6062826C}">
      <dgm:prSet/>
      <dgm:spPr/>
      <dgm:t>
        <a:bodyPr/>
        <a:lstStyle/>
        <a:p>
          <a:endParaRPr lang="es-ES"/>
        </a:p>
      </dgm:t>
    </dgm:pt>
    <dgm:pt modelId="{5C883746-B887-4630-B964-4BF04D25E65D}" type="sibTrans" cxnId="{DBE23F2A-76F5-4246-9852-1F8F6062826C}">
      <dgm:prSet/>
      <dgm:spPr/>
      <dgm:t>
        <a:bodyPr/>
        <a:lstStyle/>
        <a:p>
          <a:endParaRPr lang="es-ES"/>
        </a:p>
      </dgm:t>
    </dgm:pt>
    <dgm:pt modelId="{9D1BF5D6-2715-4029-86B3-7FCA725B6640}">
      <dgm:prSet custT="1"/>
      <dgm:spPr/>
      <dgm:t>
        <a:bodyPr/>
        <a:lstStyle/>
        <a:p>
          <a:r>
            <a:rPr lang="es-EC" sz="1200" dirty="0" smtClean="0"/>
            <a:t>Expandirnos a nuevas plazas de mercado a nivel nacional.</a:t>
          </a:r>
          <a:endParaRPr lang="es-ES" sz="1200" dirty="0"/>
        </a:p>
      </dgm:t>
    </dgm:pt>
    <dgm:pt modelId="{EF029D9E-190B-48D5-B81E-21A66F4F6EB5}" type="parTrans" cxnId="{92385D80-BC1B-4C45-B594-AE7007573204}">
      <dgm:prSet/>
      <dgm:spPr/>
      <dgm:t>
        <a:bodyPr/>
        <a:lstStyle/>
        <a:p>
          <a:endParaRPr lang="es-ES"/>
        </a:p>
      </dgm:t>
    </dgm:pt>
    <dgm:pt modelId="{A999609D-8831-43D5-A2F5-43D1471FDE71}" type="sibTrans" cxnId="{92385D80-BC1B-4C45-B594-AE7007573204}">
      <dgm:prSet/>
      <dgm:spPr/>
      <dgm:t>
        <a:bodyPr/>
        <a:lstStyle/>
        <a:p>
          <a:endParaRPr lang="es-ES"/>
        </a:p>
      </dgm:t>
    </dgm:pt>
    <dgm:pt modelId="{024A3DE4-BE5A-433E-91C1-E581992176FD}">
      <dgm:prSet custT="1"/>
      <dgm:spPr/>
      <dgm:t>
        <a:bodyPr/>
        <a:lstStyle/>
        <a:p>
          <a:r>
            <a:rPr lang="es-EC" sz="1200" dirty="0" smtClean="0"/>
            <a:t>Lograr la diferenciación con el mejor servicio en el mercado de seguridad contra incendios.</a:t>
          </a:r>
          <a:endParaRPr lang="es-ES" sz="1200" dirty="0"/>
        </a:p>
      </dgm:t>
    </dgm:pt>
    <dgm:pt modelId="{4D7ABEAD-F3F9-4690-AAE4-1882806A630C}" type="parTrans" cxnId="{3506815C-B83D-4986-ADF9-E7C70E942B80}">
      <dgm:prSet/>
      <dgm:spPr/>
      <dgm:t>
        <a:bodyPr/>
        <a:lstStyle/>
        <a:p>
          <a:endParaRPr lang="es-ES"/>
        </a:p>
      </dgm:t>
    </dgm:pt>
    <dgm:pt modelId="{2EC986EF-37EF-46C7-BE3D-238724A947F7}" type="sibTrans" cxnId="{3506815C-B83D-4986-ADF9-E7C70E942B80}">
      <dgm:prSet/>
      <dgm:spPr/>
      <dgm:t>
        <a:bodyPr/>
        <a:lstStyle/>
        <a:p>
          <a:endParaRPr lang="es-ES"/>
        </a:p>
      </dgm:t>
    </dgm:pt>
    <dgm:pt modelId="{16DC772E-E9CA-4F4F-83BC-3440A93AAABB}">
      <dgm:prSet custT="1"/>
      <dgm:spPr/>
      <dgm:t>
        <a:bodyPr/>
        <a:lstStyle/>
        <a:p>
          <a:r>
            <a:rPr lang="es-EC" sz="1200" dirty="0" smtClean="0"/>
            <a:t>Desarrollar estrategias publicitarias para incrementar las ventas locales.</a:t>
          </a:r>
          <a:endParaRPr lang="es-ES" sz="1200" dirty="0"/>
        </a:p>
      </dgm:t>
    </dgm:pt>
    <dgm:pt modelId="{97AD8345-BF10-4498-9DE4-FE9B6D319563}" type="parTrans" cxnId="{C04148F7-A9F3-45FC-905C-9900F8A1CD4B}">
      <dgm:prSet/>
      <dgm:spPr/>
      <dgm:t>
        <a:bodyPr/>
        <a:lstStyle/>
        <a:p>
          <a:endParaRPr lang="es-ES"/>
        </a:p>
      </dgm:t>
    </dgm:pt>
    <dgm:pt modelId="{D3AD4FC9-B023-4D23-AB44-FB738506CB77}" type="sibTrans" cxnId="{C04148F7-A9F3-45FC-905C-9900F8A1CD4B}">
      <dgm:prSet/>
      <dgm:spPr/>
      <dgm:t>
        <a:bodyPr/>
        <a:lstStyle/>
        <a:p>
          <a:endParaRPr lang="es-ES"/>
        </a:p>
      </dgm:t>
    </dgm:pt>
    <dgm:pt modelId="{361668A1-92D2-4A2C-9711-8C946DE7C343}" type="pres">
      <dgm:prSet presAssocID="{AE93ACE5-445D-43F7-8554-63DCEF2C8E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18D550-070E-4663-ACA9-5CF36C86389B}" type="pres">
      <dgm:prSet presAssocID="{6A3D628A-7ABB-4F47-A444-1129BA033540}" presName="linNode" presStyleCnt="0"/>
      <dgm:spPr/>
    </dgm:pt>
    <dgm:pt modelId="{2AC52097-15A8-49A1-ACF1-56631FBB9F50}" type="pres">
      <dgm:prSet presAssocID="{6A3D628A-7ABB-4F47-A444-1129BA03354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474E74-4FEA-4D14-B08A-95BCA05C15E7}" type="pres">
      <dgm:prSet presAssocID="{6A3D628A-7ABB-4F47-A444-1129BA03354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CFAD2-3BDC-4726-B241-789EE3DC4EBC}" type="pres">
      <dgm:prSet presAssocID="{41A85F1F-91F6-418A-B73C-A42F0A6FD68D}" presName="sp" presStyleCnt="0"/>
      <dgm:spPr/>
    </dgm:pt>
    <dgm:pt modelId="{BC6EB355-9FA6-4B49-9133-01871D4D1F36}" type="pres">
      <dgm:prSet presAssocID="{CA0F461A-C5CA-4618-81BB-BF66F5FA352C}" presName="linNode" presStyleCnt="0"/>
      <dgm:spPr/>
    </dgm:pt>
    <dgm:pt modelId="{183CE41A-9AA2-443D-98DF-FAFA2E9889A7}" type="pres">
      <dgm:prSet presAssocID="{CA0F461A-C5CA-4618-81BB-BF66F5FA352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51B79-D867-41E6-A5AA-215BA361203A}" type="pres">
      <dgm:prSet presAssocID="{CA0F461A-C5CA-4618-81BB-BF66F5FA352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385D80-BC1B-4C45-B594-AE7007573204}" srcId="{CA0F461A-C5CA-4618-81BB-BF66F5FA352C}" destId="{9D1BF5D6-2715-4029-86B3-7FCA725B6640}" srcOrd="1" destOrd="0" parTransId="{EF029D9E-190B-48D5-B81E-21A66F4F6EB5}" sibTransId="{A999609D-8831-43D5-A2F5-43D1471FDE71}"/>
    <dgm:cxn modelId="{DBCE668B-54C2-4F36-A751-64E501F676E9}" type="presOf" srcId="{6A3D628A-7ABB-4F47-A444-1129BA033540}" destId="{2AC52097-15A8-49A1-ACF1-56631FBB9F50}" srcOrd="0" destOrd="0" presId="urn:microsoft.com/office/officeart/2005/8/layout/vList5"/>
    <dgm:cxn modelId="{6398672E-6838-48EA-B3D8-ADB5B6763479}" srcId="{AE93ACE5-445D-43F7-8554-63DCEF2C8EF7}" destId="{CA0F461A-C5CA-4618-81BB-BF66F5FA352C}" srcOrd="1" destOrd="0" parTransId="{6EC0D98B-E4CC-4100-9BF7-1B6BE9776B64}" sibTransId="{67434A86-B3CF-470A-B73F-6264FA8912BD}"/>
    <dgm:cxn modelId="{1C47E961-EB22-4FE3-A78D-14C62CE2A212}" srcId="{AE93ACE5-445D-43F7-8554-63DCEF2C8EF7}" destId="{6A3D628A-7ABB-4F47-A444-1129BA033540}" srcOrd="0" destOrd="0" parTransId="{A586ADCE-2044-4BAC-A1C6-4EC3B4229685}" sibTransId="{41A85F1F-91F6-418A-B73C-A42F0A6FD68D}"/>
    <dgm:cxn modelId="{F9CAB3C5-5943-4AAF-8386-78BD75D602F9}" type="presOf" srcId="{CA0F461A-C5CA-4618-81BB-BF66F5FA352C}" destId="{183CE41A-9AA2-443D-98DF-FAFA2E9889A7}" srcOrd="0" destOrd="0" presId="urn:microsoft.com/office/officeart/2005/8/layout/vList5"/>
    <dgm:cxn modelId="{3506815C-B83D-4986-ADF9-E7C70E942B80}" srcId="{CA0F461A-C5CA-4618-81BB-BF66F5FA352C}" destId="{024A3DE4-BE5A-433E-91C1-E581992176FD}" srcOrd="2" destOrd="0" parTransId="{4D7ABEAD-F3F9-4690-AAE4-1882806A630C}" sibTransId="{2EC986EF-37EF-46C7-BE3D-238724A947F7}"/>
    <dgm:cxn modelId="{DBC82F5B-F476-4D4E-B7DD-E53FB623DF08}" type="presOf" srcId="{9D1BF5D6-2715-4029-86B3-7FCA725B6640}" destId="{2E051B79-D867-41E6-A5AA-215BA361203A}" srcOrd="0" destOrd="1" presId="urn:microsoft.com/office/officeart/2005/8/layout/vList5"/>
    <dgm:cxn modelId="{DBE23F2A-76F5-4246-9852-1F8F6062826C}" srcId="{CA0F461A-C5CA-4618-81BB-BF66F5FA352C}" destId="{7DA6339E-8DA9-42CB-BABA-E7256DC7F1A1}" srcOrd="0" destOrd="0" parTransId="{01E1C00E-19A6-4D67-9B3B-92F51E0F55E8}" sibTransId="{5C883746-B887-4630-B964-4BF04D25E65D}"/>
    <dgm:cxn modelId="{378573A0-A363-4D4E-ACD4-ACEF5FF10CA0}" type="presOf" srcId="{024A3DE4-BE5A-433E-91C1-E581992176FD}" destId="{2E051B79-D867-41E6-A5AA-215BA361203A}" srcOrd="0" destOrd="2" presId="urn:microsoft.com/office/officeart/2005/8/layout/vList5"/>
    <dgm:cxn modelId="{28D4FFAD-A4CE-431B-8903-BC8DC7E2A327}" type="presOf" srcId="{21307A5E-2728-493F-84D9-4E3B3C134276}" destId="{A2474E74-4FEA-4D14-B08A-95BCA05C15E7}" srcOrd="0" destOrd="0" presId="urn:microsoft.com/office/officeart/2005/8/layout/vList5"/>
    <dgm:cxn modelId="{185A6E16-B6BE-4A9A-A563-C15823E4A402}" type="presOf" srcId="{AE93ACE5-445D-43F7-8554-63DCEF2C8EF7}" destId="{361668A1-92D2-4A2C-9711-8C946DE7C343}" srcOrd="0" destOrd="0" presId="urn:microsoft.com/office/officeart/2005/8/layout/vList5"/>
    <dgm:cxn modelId="{59833CD3-1A7F-4AB1-8AC0-0B7C89429D18}" srcId="{6A3D628A-7ABB-4F47-A444-1129BA033540}" destId="{21307A5E-2728-493F-84D9-4E3B3C134276}" srcOrd="0" destOrd="0" parTransId="{DD8FFB89-3AA7-4BB4-B4E5-FB654CC5385E}" sibTransId="{E382D30B-68B4-4EEB-ADFD-C67A92ECDAC1}"/>
    <dgm:cxn modelId="{B7791C2D-ED4C-40C4-8663-26CF3A875BE5}" type="presOf" srcId="{16DC772E-E9CA-4F4F-83BC-3440A93AAABB}" destId="{2E051B79-D867-41E6-A5AA-215BA361203A}" srcOrd="0" destOrd="3" presId="urn:microsoft.com/office/officeart/2005/8/layout/vList5"/>
    <dgm:cxn modelId="{C04148F7-A9F3-45FC-905C-9900F8A1CD4B}" srcId="{CA0F461A-C5CA-4618-81BB-BF66F5FA352C}" destId="{16DC772E-E9CA-4F4F-83BC-3440A93AAABB}" srcOrd="3" destOrd="0" parTransId="{97AD8345-BF10-4498-9DE4-FE9B6D319563}" sibTransId="{D3AD4FC9-B023-4D23-AB44-FB738506CB77}"/>
    <dgm:cxn modelId="{8744FBD2-92A9-4C51-81C9-312DEA38077B}" type="presOf" srcId="{7DA6339E-8DA9-42CB-BABA-E7256DC7F1A1}" destId="{2E051B79-D867-41E6-A5AA-215BA361203A}" srcOrd="0" destOrd="0" presId="urn:microsoft.com/office/officeart/2005/8/layout/vList5"/>
    <dgm:cxn modelId="{6307EDDC-5F50-4BDD-A217-DE0D7292D5E5}" type="presParOf" srcId="{361668A1-92D2-4A2C-9711-8C946DE7C343}" destId="{A818D550-070E-4663-ACA9-5CF36C86389B}" srcOrd="0" destOrd="0" presId="urn:microsoft.com/office/officeart/2005/8/layout/vList5"/>
    <dgm:cxn modelId="{E0A92B1F-BE76-4174-A617-62F876DF3924}" type="presParOf" srcId="{A818D550-070E-4663-ACA9-5CF36C86389B}" destId="{2AC52097-15A8-49A1-ACF1-56631FBB9F50}" srcOrd="0" destOrd="0" presId="urn:microsoft.com/office/officeart/2005/8/layout/vList5"/>
    <dgm:cxn modelId="{6E42B78A-4C83-437D-8E41-DCADD6EE7C4A}" type="presParOf" srcId="{A818D550-070E-4663-ACA9-5CF36C86389B}" destId="{A2474E74-4FEA-4D14-B08A-95BCA05C15E7}" srcOrd="1" destOrd="0" presId="urn:microsoft.com/office/officeart/2005/8/layout/vList5"/>
    <dgm:cxn modelId="{39D9DEA2-75F7-4DE4-BCEA-A0EE8C9C1521}" type="presParOf" srcId="{361668A1-92D2-4A2C-9711-8C946DE7C343}" destId="{057CFAD2-3BDC-4726-B241-789EE3DC4EBC}" srcOrd="1" destOrd="0" presId="urn:microsoft.com/office/officeart/2005/8/layout/vList5"/>
    <dgm:cxn modelId="{DDA76179-73C6-47AD-80B4-80FCCA9333C8}" type="presParOf" srcId="{361668A1-92D2-4A2C-9711-8C946DE7C343}" destId="{BC6EB355-9FA6-4B49-9133-01871D4D1F36}" srcOrd="2" destOrd="0" presId="urn:microsoft.com/office/officeart/2005/8/layout/vList5"/>
    <dgm:cxn modelId="{BE05A09F-6EB4-4196-9834-0341A327F5F9}" type="presParOf" srcId="{BC6EB355-9FA6-4B49-9133-01871D4D1F36}" destId="{183CE41A-9AA2-443D-98DF-FAFA2E9889A7}" srcOrd="0" destOrd="0" presId="urn:microsoft.com/office/officeart/2005/8/layout/vList5"/>
    <dgm:cxn modelId="{590AE18E-6977-40FC-A91D-DA514EDB3DBE}" type="presParOf" srcId="{BC6EB355-9FA6-4B49-9133-01871D4D1F36}" destId="{2E051B79-D867-41E6-A5AA-215BA361203A}" srcOrd="1" destOrd="0" presId="urn:microsoft.com/office/officeart/2005/8/layout/vList5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E4CCD0-379D-4563-9C6A-CE87EF9A74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D4027F-034B-4181-972D-454F5B65EECF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bg1"/>
              </a:solidFill>
            </a:rPr>
            <a:t>PROYECTO 1</a:t>
          </a:r>
          <a:r>
            <a:rPr lang="es-EC" dirty="0" smtClean="0">
              <a:solidFill>
                <a:schemeClr val="bg1"/>
              </a:solidFill>
            </a:rPr>
            <a:t>: Campaña de marketing para contrarrestar el riesgo de incendios en los hogares</a:t>
          </a:r>
        </a:p>
        <a:p>
          <a:pPr algn="ctr"/>
          <a:r>
            <a:rPr lang="es-EC" b="1" dirty="0" smtClean="0">
              <a:solidFill>
                <a:srgbClr val="FF0000"/>
              </a:solidFill>
            </a:rPr>
            <a:t>$ 11.972,52</a:t>
          </a:r>
        </a:p>
      </dgm:t>
    </dgm:pt>
    <dgm:pt modelId="{4DC03CC0-FDBD-4CE3-9E03-42C030FE6307}" type="parTrans" cxnId="{86706C88-94A9-4443-9A64-BEFF82980C69}">
      <dgm:prSet/>
      <dgm:spPr/>
      <dgm:t>
        <a:bodyPr/>
        <a:lstStyle/>
        <a:p>
          <a:endParaRPr lang="es-ES"/>
        </a:p>
      </dgm:t>
    </dgm:pt>
    <dgm:pt modelId="{515E2529-BAE0-4412-ADAC-A99F3B57F04F}" type="sibTrans" cxnId="{86706C88-94A9-4443-9A64-BEFF82980C69}">
      <dgm:prSet/>
      <dgm:spPr/>
      <dgm:t>
        <a:bodyPr/>
        <a:lstStyle/>
        <a:p>
          <a:endParaRPr lang="es-ES"/>
        </a:p>
      </dgm:t>
    </dgm:pt>
    <dgm:pt modelId="{0BA33AE4-027F-4696-AD95-DE7A805F2429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bg1"/>
              </a:solidFill>
            </a:rPr>
            <a:t>PROYECTO 2</a:t>
          </a:r>
          <a:r>
            <a:rPr lang="es-EC" dirty="0" smtClean="0">
              <a:solidFill>
                <a:schemeClr val="bg1"/>
              </a:solidFill>
            </a:rPr>
            <a:t>: Unidades de recargas móviles para la ciudad de Quito</a:t>
          </a:r>
        </a:p>
        <a:p>
          <a:pPr algn="ctr"/>
          <a:r>
            <a:rPr lang="es-EC" b="1" dirty="0" smtClean="0">
              <a:solidFill>
                <a:srgbClr val="FF0000"/>
              </a:solidFill>
            </a:rPr>
            <a:t>$ 52.317,00</a:t>
          </a:r>
        </a:p>
      </dgm:t>
    </dgm:pt>
    <dgm:pt modelId="{9FDB13AC-05F8-47D4-A2F1-517283F09D8A}" type="parTrans" cxnId="{47651E93-E2A5-4F4D-A2FD-424183BF97C1}">
      <dgm:prSet/>
      <dgm:spPr/>
      <dgm:t>
        <a:bodyPr/>
        <a:lstStyle/>
        <a:p>
          <a:endParaRPr lang="es-ES"/>
        </a:p>
      </dgm:t>
    </dgm:pt>
    <dgm:pt modelId="{7FA77667-4760-4FF9-974E-F3140D28DF3C}" type="sibTrans" cxnId="{47651E93-E2A5-4F4D-A2FD-424183BF97C1}">
      <dgm:prSet/>
      <dgm:spPr/>
      <dgm:t>
        <a:bodyPr/>
        <a:lstStyle/>
        <a:p>
          <a:endParaRPr lang="es-ES"/>
        </a:p>
      </dgm:t>
    </dgm:pt>
    <dgm:pt modelId="{EFF6728C-18F2-4EE2-BFD7-08270F73248B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PROYECTO 3:</a:t>
          </a:r>
          <a:r>
            <a:rPr lang="es-ES" dirty="0" smtClean="0">
              <a:solidFill>
                <a:schemeClr val="bg1"/>
              </a:solidFill>
            </a:rPr>
            <a:t> </a:t>
          </a:r>
          <a:r>
            <a:rPr lang="es-EC" dirty="0" smtClean="0">
              <a:solidFill>
                <a:schemeClr val="bg1"/>
              </a:solidFill>
            </a:rPr>
            <a:t>Apertura de un nuevo punto de venta en Guayaquil</a:t>
          </a:r>
        </a:p>
        <a:p>
          <a:r>
            <a:rPr lang="es-EC" b="1" dirty="0" smtClean="0">
              <a:solidFill>
                <a:srgbClr val="FF0000"/>
              </a:solidFill>
            </a:rPr>
            <a:t>$ 14.424,00</a:t>
          </a:r>
          <a:endParaRPr lang="es-ES" b="1" dirty="0">
            <a:solidFill>
              <a:srgbClr val="FF0000"/>
            </a:solidFill>
          </a:endParaRPr>
        </a:p>
      </dgm:t>
    </dgm:pt>
    <dgm:pt modelId="{0558CEC0-202D-4487-BC2E-23B45B3F2CB0}" type="parTrans" cxnId="{806555B1-066B-4B17-A2B6-90A6BD3815BB}">
      <dgm:prSet/>
      <dgm:spPr/>
      <dgm:t>
        <a:bodyPr/>
        <a:lstStyle/>
        <a:p>
          <a:endParaRPr lang="es-ES"/>
        </a:p>
      </dgm:t>
    </dgm:pt>
    <dgm:pt modelId="{23D43410-567B-47F2-ACE2-13661157131E}" type="sibTrans" cxnId="{806555B1-066B-4B17-A2B6-90A6BD3815BB}">
      <dgm:prSet/>
      <dgm:spPr/>
      <dgm:t>
        <a:bodyPr/>
        <a:lstStyle/>
        <a:p>
          <a:endParaRPr lang="es-ES"/>
        </a:p>
      </dgm:t>
    </dgm:pt>
    <dgm:pt modelId="{8F28AC37-EC76-4C6C-A11A-54C27D9D7956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PROYECTO 4: </a:t>
          </a:r>
          <a:r>
            <a:rPr lang="es-EC" dirty="0" smtClean="0">
              <a:solidFill>
                <a:schemeClr val="bg1"/>
              </a:solidFill>
            </a:rPr>
            <a:t>Creación de una línea de productos  económica</a:t>
          </a:r>
        </a:p>
        <a:p>
          <a:r>
            <a:rPr lang="es-EC" b="1" dirty="0" smtClean="0">
              <a:solidFill>
                <a:srgbClr val="FF0000"/>
              </a:solidFill>
            </a:rPr>
            <a:t>$ 813,00</a:t>
          </a:r>
          <a:endParaRPr lang="es-ES" b="1" dirty="0">
            <a:solidFill>
              <a:srgbClr val="FF0000"/>
            </a:solidFill>
          </a:endParaRPr>
        </a:p>
      </dgm:t>
    </dgm:pt>
    <dgm:pt modelId="{4FF24428-CBEA-438C-ACA5-AC760CE67069}" type="parTrans" cxnId="{81CFE51D-86F2-4CDB-9BE0-8FA665D78034}">
      <dgm:prSet/>
      <dgm:spPr/>
      <dgm:t>
        <a:bodyPr/>
        <a:lstStyle/>
        <a:p>
          <a:endParaRPr lang="es-ES"/>
        </a:p>
      </dgm:t>
    </dgm:pt>
    <dgm:pt modelId="{060F0828-C7BB-4F70-A9FE-2B2706653DD1}" type="sibTrans" cxnId="{81CFE51D-86F2-4CDB-9BE0-8FA665D78034}">
      <dgm:prSet/>
      <dgm:spPr/>
      <dgm:t>
        <a:bodyPr/>
        <a:lstStyle/>
        <a:p>
          <a:endParaRPr lang="es-ES"/>
        </a:p>
      </dgm:t>
    </dgm:pt>
    <dgm:pt modelId="{624E479F-621B-4693-82D7-15AF8CEE0BD1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PROYECTO 5:</a:t>
          </a:r>
          <a:r>
            <a:rPr lang="es-ES" dirty="0" smtClean="0">
              <a:solidFill>
                <a:schemeClr val="bg1"/>
              </a:solidFill>
            </a:rPr>
            <a:t> </a:t>
          </a:r>
          <a:r>
            <a:rPr lang="es-EC" dirty="0" smtClean="0">
              <a:solidFill>
                <a:schemeClr val="bg1"/>
              </a:solidFill>
            </a:rPr>
            <a:t>Desarrollo de eventos como ferias y casas abiertas interactivas</a:t>
          </a:r>
        </a:p>
        <a:p>
          <a:r>
            <a:rPr lang="es-EC" b="1" dirty="0" smtClean="0">
              <a:solidFill>
                <a:srgbClr val="FF0000"/>
              </a:solidFill>
            </a:rPr>
            <a:t>$ 10.833,34</a:t>
          </a:r>
          <a:endParaRPr lang="es-ES" b="1" dirty="0">
            <a:solidFill>
              <a:srgbClr val="FF0000"/>
            </a:solidFill>
          </a:endParaRPr>
        </a:p>
      </dgm:t>
    </dgm:pt>
    <dgm:pt modelId="{6850D6FF-12E0-43FB-84C9-95A3BA90E225}" type="parTrans" cxnId="{2706DD69-B413-4938-900E-9B0644A1CDC1}">
      <dgm:prSet/>
      <dgm:spPr/>
      <dgm:t>
        <a:bodyPr/>
        <a:lstStyle/>
        <a:p>
          <a:endParaRPr lang="es-ES"/>
        </a:p>
      </dgm:t>
    </dgm:pt>
    <dgm:pt modelId="{A83CFE8D-A673-45AF-8EB9-BD3739DDC409}" type="sibTrans" cxnId="{2706DD69-B413-4938-900E-9B0644A1CDC1}">
      <dgm:prSet/>
      <dgm:spPr/>
      <dgm:t>
        <a:bodyPr/>
        <a:lstStyle/>
        <a:p>
          <a:endParaRPr lang="es-ES"/>
        </a:p>
      </dgm:t>
    </dgm:pt>
    <dgm:pt modelId="{7CEA657C-B6C7-4FA9-8E89-E62BA58E3348}" type="pres">
      <dgm:prSet presAssocID="{05E4CCD0-379D-4563-9C6A-CE87EF9A74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8E1003-A657-4CBB-B3C9-1C4DB5A2976C}" type="pres">
      <dgm:prSet presAssocID="{2BD4027F-034B-4181-972D-454F5B65EE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D88A4E-D62E-4B67-BD8A-C06FD727F7B4}" type="pres">
      <dgm:prSet presAssocID="{515E2529-BAE0-4412-ADAC-A99F3B57F04F}" presName="sibTrans" presStyleCnt="0"/>
      <dgm:spPr/>
    </dgm:pt>
    <dgm:pt modelId="{1C3D857D-43AB-42C1-BEAF-EEC4C8DC271E}" type="pres">
      <dgm:prSet presAssocID="{0BA33AE4-027F-4696-AD95-DE7A805F24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F5CCE-5101-41B7-887D-7E489ADEB153}" type="pres">
      <dgm:prSet presAssocID="{7FA77667-4760-4FF9-974E-F3140D28DF3C}" presName="sibTrans" presStyleCnt="0"/>
      <dgm:spPr/>
    </dgm:pt>
    <dgm:pt modelId="{988154DF-2D9D-47A6-837B-AB8B5EC27F96}" type="pres">
      <dgm:prSet presAssocID="{EFF6728C-18F2-4EE2-BFD7-08270F7324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A01DBB-416F-4A04-8CED-04E6BBF356B9}" type="pres">
      <dgm:prSet presAssocID="{23D43410-567B-47F2-ACE2-13661157131E}" presName="sibTrans" presStyleCnt="0"/>
      <dgm:spPr/>
    </dgm:pt>
    <dgm:pt modelId="{3322FB2B-68CD-405C-82E3-965A32F7A30E}" type="pres">
      <dgm:prSet presAssocID="{8F28AC37-EC76-4C6C-A11A-54C27D9D79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D1D68F-4351-4217-8E72-8B966038A738}" type="pres">
      <dgm:prSet presAssocID="{060F0828-C7BB-4F70-A9FE-2B2706653DD1}" presName="sibTrans" presStyleCnt="0"/>
      <dgm:spPr/>
    </dgm:pt>
    <dgm:pt modelId="{AB63402D-853B-4776-8250-93ED50B66754}" type="pres">
      <dgm:prSet presAssocID="{624E479F-621B-4693-82D7-15AF8CEE0BD1}" presName="node" presStyleLbl="node1" presStyleIdx="4" presStyleCnt="5" custLinFactNeighborX="-2786" custLinFactNeighborY="-21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706C88-94A9-4443-9A64-BEFF82980C69}" srcId="{05E4CCD0-379D-4563-9C6A-CE87EF9A7496}" destId="{2BD4027F-034B-4181-972D-454F5B65EECF}" srcOrd="0" destOrd="0" parTransId="{4DC03CC0-FDBD-4CE3-9E03-42C030FE6307}" sibTransId="{515E2529-BAE0-4412-ADAC-A99F3B57F04F}"/>
    <dgm:cxn modelId="{47651E93-E2A5-4F4D-A2FD-424183BF97C1}" srcId="{05E4CCD0-379D-4563-9C6A-CE87EF9A7496}" destId="{0BA33AE4-027F-4696-AD95-DE7A805F2429}" srcOrd="1" destOrd="0" parTransId="{9FDB13AC-05F8-47D4-A2F1-517283F09D8A}" sibTransId="{7FA77667-4760-4FF9-974E-F3140D28DF3C}"/>
    <dgm:cxn modelId="{68154ABD-8D4E-44BC-8047-B5E2B6E11E1E}" type="presOf" srcId="{0BA33AE4-027F-4696-AD95-DE7A805F2429}" destId="{1C3D857D-43AB-42C1-BEAF-EEC4C8DC271E}" srcOrd="0" destOrd="0" presId="urn:microsoft.com/office/officeart/2005/8/layout/default"/>
    <dgm:cxn modelId="{9673D3CD-7915-44A5-8CB9-08BEC1FAAB60}" type="presOf" srcId="{8F28AC37-EC76-4C6C-A11A-54C27D9D7956}" destId="{3322FB2B-68CD-405C-82E3-965A32F7A30E}" srcOrd="0" destOrd="0" presId="urn:microsoft.com/office/officeart/2005/8/layout/default"/>
    <dgm:cxn modelId="{2706DD69-B413-4938-900E-9B0644A1CDC1}" srcId="{05E4CCD0-379D-4563-9C6A-CE87EF9A7496}" destId="{624E479F-621B-4693-82D7-15AF8CEE0BD1}" srcOrd="4" destOrd="0" parTransId="{6850D6FF-12E0-43FB-84C9-95A3BA90E225}" sibTransId="{A83CFE8D-A673-45AF-8EB9-BD3739DDC409}"/>
    <dgm:cxn modelId="{806555B1-066B-4B17-A2B6-90A6BD3815BB}" srcId="{05E4CCD0-379D-4563-9C6A-CE87EF9A7496}" destId="{EFF6728C-18F2-4EE2-BFD7-08270F73248B}" srcOrd="2" destOrd="0" parTransId="{0558CEC0-202D-4487-BC2E-23B45B3F2CB0}" sibTransId="{23D43410-567B-47F2-ACE2-13661157131E}"/>
    <dgm:cxn modelId="{81CFE51D-86F2-4CDB-9BE0-8FA665D78034}" srcId="{05E4CCD0-379D-4563-9C6A-CE87EF9A7496}" destId="{8F28AC37-EC76-4C6C-A11A-54C27D9D7956}" srcOrd="3" destOrd="0" parTransId="{4FF24428-CBEA-438C-ACA5-AC760CE67069}" sibTransId="{060F0828-C7BB-4F70-A9FE-2B2706653DD1}"/>
    <dgm:cxn modelId="{0E40285A-2653-4CD0-9115-447DC62BF7C9}" type="presOf" srcId="{05E4CCD0-379D-4563-9C6A-CE87EF9A7496}" destId="{7CEA657C-B6C7-4FA9-8E89-E62BA58E3348}" srcOrd="0" destOrd="0" presId="urn:microsoft.com/office/officeart/2005/8/layout/default"/>
    <dgm:cxn modelId="{82682E23-27AD-47A3-BFA0-270E0A1D713A}" type="presOf" srcId="{624E479F-621B-4693-82D7-15AF8CEE0BD1}" destId="{AB63402D-853B-4776-8250-93ED50B66754}" srcOrd="0" destOrd="0" presId="urn:microsoft.com/office/officeart/2005/8/layout/default"/>
    <dgm:cxn modelId="{9B800F9E-E549-4734-A3EC-BDD083594EFB}" type="presOf" srcId="{EFF6728C-18F2-4EE2-BFD7-08270F73248B}" destId="{988154DF-2D9D-47A6-837B-AB8B5EC27F96}" srcOrd="0" destOrd="0" presId="urn:microsoft.com/office/officeart/2005/8/layout/default"/>
    <dgm:cxn modelId="{FDE678BF-DECB-4FEA-A3E3-E65E8465B47C}" type="presOf" srcId="{2BD4027F-034B-4181-972D-454F5B65EECF}" destId="{E78E1003-A657-4CBB-B3C9-1C4DB5A2976C}" srcOrd="0" destOrd="0" presId="urn:microsoft.com/office/officeart/2005/8/layout/default"/>
    <dgm:cxn modelId="{48921F03-9D73-4E0B-9C49-FDD43EAA2567}" type="presParOf" srcId="{7CEA657C-B6C7-4FA9-8E89-E62BA58E3348}" destId="{E78E1003-A657-4CBB-B3C9-1C4DB5A2976C}" srcOrd="0" destOrd="0" presId="urn:microsoft.com/office/officeart/2005/8/layout/default"/>
    <dgm:cxn modelId="{87D579B3-9D93-4ED9-9D6E-4E6578FB2279}" type="presParOf" srcId="{7CEA657C-B6C7-4FA9-8E89-E62BA58E3348}" destId="{2FD88A4E-D62E-4B67-BD8A-C06FD727F7B4}" srcOrd="1" destOrd="0" presId="urn:microsoft.com/office/officeart/2005/8/layout/default"/>
    <dgm:cxn modelId="{2727597B-5BB5-4EFA-94D6-8CF112CF618D}" type="presParOf" srcId="{7CEA657C-B6C7-4FA9-8E89-E62BA58E3348}" destId="{1C3D857D-43AB-42C1-BEAF-EEC4C8DC271E}" srcOrd="2" destOrd="0" presId="urn:microsoft.com/office/officeart/2005/8/layout/default"/>
    <dgm:cxn modelId="{EBF5FA14-3EED-4D62-BCC9-C835C6E92778}" type="presParOf" srcId="{7CEA657C-B6C7-4FA9-8E89-E62BA58E3348}" destId="{9E7F5CCE-5101-41B7-887D-7E489ADEB153}" srcOrd="3" destOrd="0" presId="urn:microsoft.com/office/officeart/2005/8/layout/default"/>
    <dgm:cxn modelId="{A42074A1-48EF-4761-8044-C9F0FE2DBCE8}" type="presParOf" srcId="{7CEA657C-B6C7-4FA9-8E89-E62BA58E3348}" destId="{988154DF-2D9D-47A6-837B-AB8B5EC27F96}" srcOrd="4" destOrd="0" presId="urn:microsoft.com/office/officeart/2005/8/layout/default"/>
    <dgm:cxn modelId="{340F19D4-40DF-461C-B2AF-68D8244A934A}" type="presParOf" srcId="{7CEA657C-B6C7-4FA9-8E89-E62BA58E3348}" destId="{AFA01DBB-416F-4A04-8CED-04E6BBF356B9}" srcOrd="5" destOrd="0" presId="urn:microsoft.com/office/officeart/2005/8/layout/default"/>
    <dgm:cxn modelId="{2684EBF6-6F2E-493C-8DF5-113C4F2698D4}" type="presParOf" srcId="{7CEA657C-B6C7-4FA9-8E89-E62BA58E3348}" destId="{3322FB2B-68CD-405C-82E3-965A32F7A30E}" srcOrd="6" destOrd="0" presId="urn:microsoft.com/office/officeart/2005/8/layout/default"/>
    <dgm:cxn modelId="{BB3C0F1D-854C-4BBF-8A1F-5D3CCB1D3718}" type="presParOf" srcId="{7CEA657C-B6C7-4FA9-8E89-E62BA58E3348}" destId="{28D1D68F-4351-4217-8E72-8B966038A738}" srcOrd="7" destOrd="0" presId="urn:microsoft.com/office/officeart/2005/8/layout/default"/>
    <dgm:cxn modelId="{4A8A741C-AA82-4458-9C5B-90685DDE6F39}" type="presParOf" srcId="{7CEA657C-B6C7-4FA9-8E89-E62BA58E3348}" destId="{AB63402D-853B-4776-8250-93ED50B66754}" srcOrd="8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BBAEF2-B301-45EE-AAA9-E452A6ED4A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D74D2F-069A-4C37-B82E-1D292FDAE65A}">
      <dgm:prSet phldrT="[Texto]"/>
      <dgm:spPr/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La empresa en los próximos 3 años busca  una participación de mercado del 36.15%,  de los cuales el  15,01%  representa  una recuperación  de las ventas que disminuyeron en el año 2013 y el 21,14%, es la proyección de crecimiento real.</a:t>
          </a:r>
          <a:endParaRPr lang="es-ES" dirty="0">
            <a:solidFill>
              <a:schemeClr val="bg1"/>
            </a:solidFill>
          </a:endParaRPr>
        </a:p>
      </dgm:t>
    </dgm:pt>
    <dgm:pt modelId="{47F870A0-31AF-4730-BDA7-FC346FC25E82}" type="parTrans" cxnId="{702EA311-059A-4EF0-B3D2-479CF30F4401}">
      <dgm:prSet/>
      <dgm:spPr/>
      <dgm:t>
        <a:bodyPr/>
        <a:lstStyle/>
        <a:p>
          <a:endParaRPr lang="es-ES"/>
        </a:p>
      </dgm:t>
    </dgm:pt>
    <dgm:pt modelId="{DB2ABDBF-45DD-428E-A392-765350123C40}" type="sibTrans" cxnId="{702EA311-059A-4EF0-B3D2-479CF30F4401}">
      <dgm:prSet/>
      <dgm:spPr/>
      <dgm:t>
        <a:bodyPr/>
        <a:lstStyle/>
        <a:p>
          <a:endParaRPr lang="es-ES"/>
        </a:p>
      </dgm:t>
    </dgm:pt>
    <dgm:pt modelId="{B776B7A5-EF0A-448B-B459-3DA141EBB78C}">
      <dgm:prSet phldrT="[Texto]"/>
      <dgm:spPr>
        <a:solidFill>
          <a:srgbClr val="C00000"/>
        </a:solidFill>
      </dgm:spPr>
      <dgm:t>
        <a:bodyPr/>
        <a:lstStyle/>
        <a:p>
          <a:r>
            <a:rPr lang="es-CL" dirty="0" smtClean="0"/>
            <a:t>Invertir en proyectos estratégicos de marketing es rentable para la empresa. Considerando que  los proyectos no representan inversión elevada y los resultados  en ventas son  atractivos. </a:t>
          </a:r>
          <a:endParaRPr lang="es-ES" dirty="0"/>
        </a:p>
      </dgm:t>
    </dgm:pt>
    <dgm:pt modelId="{1AD32D3B-4315-495E-944B-15DD01B7AE99}" type="parTrans" cxnId="{ED868422-E0C0-4EE2-8ED1-7A79CBB86952}">
      <dgm:prSet/>
      <dgm:spPr/>
      <dgm:t>
        <a:bodyPr/>
        <a:lstStyle/>
        <a:p>
          <a:endParaRPr lang="es-ES"/>
        </a:p>
      </dgm:t>
    </dgm:pt>
    <dgm:pt modelId="{A22B55F8-93BD-43EB-949F-7839E74C01D9}" type="sibTrans" cxnId="{ED868422-E0C0-4EE2-8ED1-7A79CBB86952}">
      <dgm:prSet/>
      <dgm:spPr/>
      <dgm:t>
        <a:bodyPr/>
        <a:lstStyle/>
        <a:p>
          <a:endParaRPr lang="es-ES"/>
        </a:p>
      </dgm:t>
    </dgm:pt>
    <dgm:pt modelId="{BE2C4D62-23C7-4307-A3E9-5125ADF99423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Con la proyección de los estados de resultados la empresa obtendrá utilidades de más de 3 millones de dólares al finalizar el año 2016.</a:t>
          </a:r>
          <a:endParaRPr lang="es-ES" dirty="0">
            <a:solidFill>
              <a:schemeClr val="bg1"/>
            </a:solidFill>
          </a:endParaRPr>
        </a:p>
      </dgm:t>
    </dgm:pt>
    <dgm:pt modelId="{C2254841-0471-48DB-9D14-B77698279AD8}" type="parTrans" cxnId="{F88618C2-B1F7-4945-9764-1D63FC99508C}">
      <dgm:prSet/>
      <dgm:spPr/>
      <dgm:t>
        <a:bodyPr/>
        <a:lstStyle/>
        <a:p>
          <a:endParaRPr lang="es-ES"/>
        </a:p>
      </dgm:t>
    </dgm:pt>
    <dgm:pt modelId="{6C5E3EF4-9695-4C81-9263-EAC391A4A912}" type="sibTrans" cxnId="{F88618C2-B1F7-4945-9764-1D63FC99508C}">
      <dgm:prSet/>
      <dgm:spPr/>
      <dgm:t>
        <a:bodyPr/>
        <a:lstStyle/>
        <a:p>
          <a:endParaRPr lang="es-ES"/>
        </a:p>
      </dgm:t>
    </dgm:pt>
    <dgm:pt modelId="{D3ACBC5A-CA91-4EE2-98BF-7FB42ADEEF43}">
      <dgm:prSet/>
      <dgm:spPr>
        <a:solidFill>
          <a:srgbClr val="C00000"/>
        </a:solidFill>
      </dgm:spPr>
      <dgm:t>
        <a:bodyPr/>
        <a:lstStyle/>
        <a:p>
          <a:r>
            <a:rPr lang="es-ES" dirty="0" smtClean="0"/>
            <a:t>Se logrará un beneficio de $3,20 por cada $1,00 que se invierta en los proyectos.</a:t>
          </a:r>
          <a:endParaRPr lang="es-ES" dirty="0"/>
        </a:p>
      </dgm:t>
    </dgm:pt>
    <dgm:pt modelId="{C40529FA-056B-4BF9-9EB2-435EB1065FAD}" type="parTrans" cxnId="{A92F8FEB-316F-4C20-AB75-9BD6EB66F290}">
      <dgm:prSet/>
      <dgm:spPr/>
      <dgm:t>
        <a:bodyPr/>
        <a:lstStyle/>
        <a:p>
          <a:endParaRPr lang="es-ES"/>
        </a:p>
      </dgm:t>
    </dgm:pt>
    <dgm:pt modelId="{19599459-B7B7-4614-A17E-5A2A73F4C147}" type="sibTrans" cxnId="{A92F8FEB-316F-4C20-AB75-9BD6EB66F290}">
      <dgm:prSet/>
      <dgm:spPr/>
      <dgm:t>
        <a:bodyPr/>
        <a:lstStyle/>
        <a:p>
          <a:endParaRPr lang="es-ES"/>
        </a:p>
      </dgm:t>
    </dgm:pt>
    <dgm:pt modelId="{25972016-06DF-44CB-8BF0-1CF7535ABB1F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Los proyectos son viables y el periodo de recuperación de cada uno es de 6 meses y 23 días aproximadamente.</a:t>
          </a:r>
          <a:endParaRPr lang="es-ES" dirty="0">
            <a:solidFill>
              <a:schemeClr val="bg1"/>
            </a:solidFill>
          </a:endParaRPr>
        </a:p>
      </dgm:t>
    </dgm:pt>
    <dgm:pt modelId="{C773B528-0FE5-49CF-899E-6B2239CAF4E7}" type="parTrans" cxnId="{323F04E1-EB09-4AA0-8C83-8DCB17EC9D14}">
      <dgm:prSet/>
      <dgm:spPr/>
      <dgm:t>
        <a:bodyPr/>
        <a:lstStyle/>
        <a:p>
          <a:endParaRPr lang="es-ES"/>
        </a:p>
      </dgm:t>
    </dgm:pt>
    <dgm:pt modelId="{224D860E-D516-44FA-BD08-265470ABD696}" type="sibTrans" cxnId="{323F04E1-EB09-4AA0-8C83-8DCB17EC9D14}">
      <dgm:prSet/>
      <dgm:spPr/>
      <dgm:t>
        <a:bodyPr/>
        <a:lstStyle/>
        <a:p>
          <a:endParaRPr lang="es-ES"/>
        </a:p>
      </dgm:t>
    </dgm:pt>
    <dgm:pt modelId="{576B9923-D045-431E-BB21-9D95E8A3310C}" type="pres">
      <dgm:prSet presAssocID="{12BBAEF2-B301-45EE-AAA9-E452A6ED4A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62FD4A-A034-422D-8C4B-6CC7565C5E47}" type="pres">
      <dgm:prSet presAssocID="{E8D74D2F-069A-4C37-B82E-1D292FDAE65A}" presName="parentText" presStyleLbl="node1" presStyleIdx="0" presStyleCnt="5" custLinFactY="-49786" custLinFactNeighborX="-109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9C7A5-19C3-48EF-B384-D877F11ABB05}" type="pres">
      <dgm:prSet presAssocID="{DB2ABDBF-45DD-428E-A392-765350123C40}" presName="spacer" presStyleCnt="0"/>
      <dgm:spPr/>
    </dgm:pt>
    <dgm:pt modelId="{F843CB6F-CA1D-472C-8CCF-234AAACE28C6}" type="pres">
      <dgm:prSet presAssocID="{B776B7A5-EF0A-448B-B459-3DA141EBB78C}" presName="parentText" presStyleLbl="node1" presStyleIdx="1" presStyleCnt="5" custLinFactY="-212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DFF76A-E099-456B-AE0D-9E08DB453A1B}" type="pres">
      <dgm:prSet presAssocID="{A22B55F8-93BD-43EB-949F-7839E74C01D9}" presName="spacer" presStyleCnt="0"/>
      <dgm:spPr/>
    </dgm:pt>
    <dgm:pt modelId="{5163BD23-E0DC-4283-BABA-CDC1F2BE7D8F}" type="pres">
      <dgm:prSet presAssocID="{BE2C4D62-23C7-4307-A3E9-5125ADF99423}" presName="parentText" presStyleLbl="node1" presStyleIdx="2" presStyleCnt="5" custLinFactY="-259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960034-62D2-48EA-BFC9-8E300CD05C3B}" type="pres">
      <dgm:prSet presAssocID="{6C5E3EF4-9695-4C81-9263-EAC391A4A912}" presName="spacer" presStyleCnt="0"/>
      <dgm:spPr/>
    </dgm:pt>
    <dgm:pt modelId="{3F5CD65F-B315-4AE7-ADA9-BE9828BAA9D8}" type="pres">
      <dgm:prSet presAssocID="{D3ACBC5A-CA91-4EE2-98BF-7FB42ADEEF43}" presName="parentText" presStyleLbl="node1" presStyleIdx="3" presStyleCnt="5" custLinFactY="-256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B45A56-9688-4503-BF19-78EE8B137417}" type="pres">
      <dgm:prSet presAssocID="{19599459-B7B7-4614-A17E-5A2A73F4C147}" presName="spacer" presStyleCnt="0"/>
      <dgm:spPr/>
    </dgm:pt>
    <dgm:pt modelId="{738AA4CD-2C5C-4D6D-8BE5-1B3572E48AAB}" type="pres">
      <dgm:prSet presAssocID="{25972016-06DF-44CB-8BF0-1CF7535ABB1F}" presName="parentText" presStyleLbl="node1" presStyleIdx="4" presStyleCnt="5" custLinFactY="-253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FC16CE-80F6-448C-A642-E312E633DA9B}" type="presOf" srcId="{E8D74D2F-069A-4C37-B82E-1D292FDAE65A}" destId="{A962FD4A-A034-422D-8C4B-6CC7565C5E47}" srcOrd="0" destOrd="0" presId="urn:microsoft.com/office/officeart/2005/8/layout/vList2"/>
    <dgm:cxn modelId="{4258EE02-3319-45B8-BCBC-F93E873A290D}" type="presOf" srcId="{D3ACBC5A-CA91-4EE2-98BF-7FB42ADEEF43}" destId="{3F5CD65F-B315-4AE7-ADA9-BE9828BAA9D8}" srcOrd="0" destOrd="0" presId="urn:microsoft.com/office/officeart/2005/8/layout/vList2"/>
    <dgm:cxn modelId="{F88618C2-B1F7-4945-9764-1D63FC99508C}" srcId="{12BBAEF2-B301-45EE-AAA9-E452A6ED4AEC}" destId="{BE2C4D62-23C7-4307-A3E9-5125ADF99423}" srcOrd="2" destOrd="0" parTransId="{C2254841-0471-48DB-9D14-B77698279AD8}" sibTransId="{6C5E3EF4-9695-4C81-9263-EAC391A4A912}"/>
    <dgm:cxn modelId="{B5B7AE92-2D58-419E-9C2D-6DFA1BC8C9EB}" type="presOf" srcId="{25972016-06DF-44CB-8BF0-1CF7535ABB1F}" destId="{738AA4CD-2C5C-4D6D-8BE5-1B3572E48AAB}" srcOrd="0" destOrd="0" presId="urn:microsoft.com/office/officeart/2005/8/layout/vList2"/>
    <dgm:cxn modelId="{ED868422-E0C0-4EE2-8ED1-7A79CBB86952}" srcId="{12BBAEF2-B301-45EE-AAA9-E452A6ED4AEC}" destId="{B776B7A5-EF0A-448B-B459-3DA141EBB78C}" srcOrd="1" destOrd="0" parTransId="{1AD32D3B-4315-495E-944B-15DD01B7AE99}" sibTransId="{A22B55F8-93BD-43EB-949F-7839E74C01D9}"/>
    <dgm:cxn modelId="{848FA9AB-AF57-4C3A-961F-7C5793AD878A}" type="presOf" srcId="{12BBAEF2-B301-45EE-AAA9-E452A6ED4AEC}" destId="{576B9923-D045-431E-BB21-9D95E8A3310C}" srcOrd="0" destOrd="0" presId="urn:microsoft.com/office/officeart/2005/8/layout/vList2"/>
    <dgm:cxn modelId="{702EA311-059A-4EF0-B3D2-479CF30F4401}" srcId="{12BBAEF2-B301-45EE-AAA9-E452A6ED4AEC}" destId="{E8D74D2F-069A-4C37-B82E-1D292FDAE65A}" srcOrd="0" destOrd="0" parTransId="{47F870A0-31AF-4730-BDA7-FC346FC25E82}" sibTransId="{DB2ABDBF-45DD-428E-A392-765350123C40}"/>
    <dgm:cxn modelId="{A92F8FEB-316F-4C20-AB75-9BD6EB66F290}" srcId="{12BBAEF2-B301-45EE-AAA9-E452A6ED4AEC}" destId="{D3ACBC5A-CA91-4EE2-98BF-7FB42ADEEF43}" srcOrd="3" destOrd="0" parTransId="{C40529FA-056B-4BF9-9EB2-435EB1065FAD}" sibTransId="{19599459-B7B7-4614-A17E-5A2A73F4C147}"/>
    <dgm:cxn modelId="{323F04E1-EB09-4AA0-8C83-8DCB17EC9D14}" srcId="{12BBAEF2-B301-45EE-AAA9-E452A6ED4AEC}" destId="{25972016-06DF-44CB-8BF0-1CF7535ABB1F}" srcOrd="4" destOrd="0" parTransId="{C773B528-0FE5-49CF-899E-6B2239CAF4E7}" sibTransId="{224D860E-D516-44FA-BD08-265470ABD696}"/>
    <dgm:cxn modelId="{9B7080D4-7212-4C1C-ADEF-693F6D7A9691}" type="presOf" srcId="{B776B7A5-EF0A-448B-B459-3DA141EBB78C}" destId="{F843CB6F-CA1D-472C-8CCF-234AAACE28C6}" srcOrd="0" destOrd="0" presId="urn:microsoft.com/office/officeart/2005/8/layout/vList2"/>
    <dgm:cxn modelId="{C1F6F20A-E447-402D-BC08-EE644634B95E}" type="presOf" srcId="{BE2C4D62-23C7-4307-A3E9-5125ADF99423}" destId="{5163BD23-E0DC-4283-BABA-CDC1F2BE7D8F}" srcOrd="0" destOrd="0" presId="urn:microsoft.com/office/officeart/2005/8/layout/vList2"/>
    <dgm:cxn modelId="{906BB857-D551-4D8F-8A12-7AA28AC8FD4B}" type="presParOf" srcId="{576B9923-D045-431E-BB21-9D95E8A3310C}" destId="{A962FD4A-A034-422D-8C4B-6CC7565C5E47}" srcOrd="0" destOrd="0" presId="urn:microsoft.com/office/officeart/2005/8/layout/vList2"/>
    <dgm:cxn modelId="{BC89B6D3-2E4D-42D0-9D91-5B811D75D194}" type="presParOf" srcId="{576B9923-D045-431E-BB21-9D95E8A3310C}" destId="{1169C7A5-19C3-48EF-B384-D877F11ABB05}" srcOrd="1" destOrd="0" presId="urn:microsoft.com/office/officeart/2005/8/layout/vList2"/>
    <dgm:cxn modelId="{A7815377-B479-4D3C-BA87-408D276919E4}" type="presParOf" srcId="{576B9923-D045-431E-BB21-9D95E8A3310C}" destId="{F843CB6F-CA1D-472C-8CCF-234AAACE28C6}" srcOrd="2" destOrd="0" presId="urn:microsoft.com/office/officeart/2005/8/layout/vList2"/>
    <dgm:cxn modelId="{D0CDE6DB-07EA-4265-B681-A558EFB42BD4}" type="presParOf" srcId="{576B9923-D045-431E-BB21-9D95E8A3310C}" destId="{75DFF76A-E099-456B-AE0D-9E08DB453A1B}" srcOrd="3" destOrd="0" presId="urn:microsoft.com/office/officeart/2005/8/layout/vList2"/>
    <dgm:cxn modelId="{79E77C9E-F5C8-432A-B850-99C54946A706}" type="presParOf" srcId="{576B9923-D045-431E-BB21-9D95E8A3310C}" destId="{5163BD23-E0DC-4283-BABA-CDC1F2BE7D8F}" srcOrd="4" destOrd="0" presId="urn:microsoft.com/office/officeart/2005/8/layout/vList2"/>
    <dgm:cxn modelId="{AE825B68-F9B0-4ADB-B2C1-D8E82A5532E0}" type="presParOf" srcId="{576B9923-D045-431E-BB21-9D95E8A3310C}" destId="{E7960034-62D2-48EA-BFC9-8E300CD05C3B}" srcOrd="5" destOrd="0" presId="urn:microsoft.com/office/officeart/2005/8/layout/vList2"/>
    <dgm:cxn modelId="{0B74057A-6795-44F7-AF6F-62AA1C77EEC6}" type="presParOf" srcId="{576B9923-D045-431E-BB21-9D95E8A3310C}" destId="{3F5CD65F-B315-4AE7-ADA9-BE9828BAA9D8}" srcOrd="6" destOrd="0" presId="urn:microsoft.com/office/officeart/2005/8/layout/vList2"/>
    <dgm:cxn modelId="{B94121BF-4E1D-4D99-BF4D-8E86D8AA2326}" type="presParOf" srcId="{576B9923-D045-431E-BB21-9D95E8A3310C}" destId="{52B45A56-9688-4503-BF19-78EE8B137417}" srcOrd="7" destOrd="0" presId="urn:microsoft.com/office/officeart/2005/8/layout/vList2"/>
    <dgm:cxn modelId="{4A15782B-A173-447D-9C5D-0D2D511BD04E}" type="presParOf" srcId="{576B9923-D045-431E-BB21-9D95E8A3310C}" destId="{738AA4CD-2C5C-4D6D-8BE5-1B3572E48AAB}" srcOrd="8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BBAEF2-B301-45EE-AAA9-E452A6ED4A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D74D2F-069A-4C37-B82E-1D292FDAE65A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Mantener el plan de marketing propuesto , el mismo que permita  manejar y controlar  el sistema de ventas de la empresa  para que pueda cumplir  con sus objetivos y  la visión  en los siguientes tres años. </a:t>
          </a:r>
          <a:endParaRPr lang="es-ES" dirty="0">
            <a:solidFill>
              <a:schemeClr val="bg1"/>
            </a:solidFill>
          </a:endParaRPr>
        </a:p>
      </dgm:t>
    </dgm:pt>
    <dgm:pt modelId="{47F870A0-31AF-4730-BDA7-FC346FC25E82}" type="parTrans" cxnId="{702EA311-059A-4EF0-B3D2-479CF30F4401}">
      <dgm:prSet/>
      <dgm:spPr/>
      <dgm:t>
        <a:bodyPr/>
        <a:lstStyle/>
        <a:p>
          <a:endParaRPr lang="es-ES"/>
        </a:p>
      </dgm:t>
    </dgm:pt>
    <dgm:pt modelId="{DB2ABDBF-45DD-428E-A392-765350123C40}" type="sibTrans" cxnId="{702EA311-059A-4EF0-B3D2-479CF30F4401}">
      <dgm:prSet/>
      <dgm:spPr/>
      <dgm:t>
        <a:bodyPr/>
        <a:lstStyle/>
        <a:p>
          <a:endParaRPr lang="es-ES"/>
        </a:p>
      </dgm:t>
    </dgm:pt>
    <dgm:pt modelId="{B776B7A5-EF0A-448B-B459-3DA141EBB78C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 smtClean="0"/>
            <a:t>Segmentar a sus clientes y enfocar estrategias adecuadas a los diferentes grupos de mercado. Con la finalidad de establecer relaciones duraderas  y mejorar la imagen de la empresa.</a:t>
          </a:r>
          <a:endParaRPr lang="es-ES" dirty="0"/>
        </a:p>
      </dgm:t>
    </dgm:pt>
    <dgm:pt modelId="{1AD32D3B-4315-495E-944B-15DD01B7AE99}" type="parTrans" cxnId="{ED868422-E0C0-4EE2-8ED1-7A79CBB86952}">
      <dgm:prSet/>
      <dgm:spPr/>
      <dgm:t>
        <a:bodyPr/>
        <a:lstStyle/>
        <a:p>
          <a:endParaRPr lang="es-ES"/>
        </a:p>
      </dgm:t>
    </dgm:pt>
    <dgm:pt modelId="{A22B55F8-93BD-43EB-949F-7839E74C01D9}" type="sibTrans" cxnId="{ED868422-E0C0-4EE2-8ED1-7A79CBB86952}">
      <dgm:prSet/>
      <dgm:spPr/>
      <dgm:t>
        <a:bodyPr/>
        <a:lstStyle/>
        <a:p>
          <a:endParaRPr lang="es-ES"/>
        </a:p>
      </dgm:t>
    </dgm:pt>
    <dgm:pt modelId="{BE2C4D62-23C7-4307-A3E9-5125ADF99423}">
      <dgm:prSet/>
      <dgm:spPr/>
      <dgm:t>
        <a:bodyPr/>
        <a:lstStyle/>
        <a:p>
          <a:r>
            <a:rPr lang="es-ES" b="0" dirty="0" smtClean="0">
              <a:solidFill>
                <a:schemeClr val="bg1"/>
              </a:solidFill>
            </a:rPr>
            <a:t>Realizar periódicamente un seguimiento de atención al cliente con el objetivo de mejorar el servicio, representa un  factor diferenciador.</a:t>
          </a:r>
          <a:endParaRPr lang="es-ES" b="0" dirty="0">
            <a:solidFill>
              <a:schemeClr val="bg1"/>
            </a:solidFill>
          </a:endParaRPr>
        </a:p>
      </dgm:t>
    </dgm:pt>
    <dgm:pt modelId="{C2254841-0471-48DB-9D14-B77698279AD8}" type="parTrans" cxnId="{F88618C2-B1F7-4945-9764-1D63FC99508C}">
      <dgm:prSet/>
      <dgm:spPr/>
      <dgm:t>
        <a:bodyPr/>
        <a:lstStyle/>
        <a:p>
          <a:endParaRPr lang="es-ES"/>
        </a:p>
      </dgm:t>
    </dgm:pt>
    <dgm:pt modelId="{6C5E3EF4-9695-4C81-9263-EAC391A4A912}" type="sibTrans" cxnId="{F88618C2-B1F7-4945-9764-1D63FC99508C}">
      <dgm:prSet/>
      <dgm:spPr/>
      <dgm:t>
        <a:bodyPr/>
        <a:lstStyle/>
        <a:p>
          <a:endParaRPr lang="es-ES"/>
        </a:p>
      </dgm:t>
    </dgm:pt>
    <dgm:pt modelId="{D3ACBC5A-CA91-4EE2-98BF-7FB42ADEEF43}">
      <dgm:prSet/>
      <dgm:spPr>
        <a:solidFill>
          <a:srgbClr val="C00000"/>
        </a:solidFill>
      </dgm:spPr>
      <dgm:t>
        <a:bodyPr/>
        <a:lstStyle/>
        <a:p>
          <a:r>
            <a:rPr lang="es-ES" dirty="0" smtClean="0"/>
            <a:t>Aplicar el modelo de estrategias planteadas en este proyecto, que permita alcanzar incrementar las  ventas y prestación de servicios.</a:t>
          </a:r>
          <a:endParaRPr lang="es-ES" dirty="0"/>
        </a:p>
      </dgm:t>
    </dgm:pt>
    <dgm:pt modelId="{C40529FA-056B-4BF9-9EB2-435EB1065FAD}" type="parTrans" cxnId="{A92F8FEB-316F-4C20-AB75-9BD6EB66F290}">
      <dgm:prSet/>
      <dgm:spPr/>
      <dgm:t>
        <a:bodyPr/>
        <a:lstStyle/>
        <a:p>
          <a:endParaRPr lang="es-ES"/>
        </a:p>
      </dgm:t>
    </dgm:pt>
    <dgm:pt modelId="{19599459-B7B7-4614-A17E-5A2A73F4C147}" type="sibTrans" cxnId="{A92F8FEB-316F-4C20-AB75-9BD6EB66F290}">
      <dgm:prSet/>
      <dgm:spPr/>
      <dgm:t>
        <a:bodyPr/>
        <a:lstStyle/>
        <a:p>
          <a:endParaRPr lang="es-ES"/>
        </a:p>
      </dgm:t>
    </dgm:pt>
    <dgm:pt modelId="{576B9923-D045-431E-BB21-9D95E8A3310C}" type="pres">
      <dgm:prSet presAssocID="{12BBAEF2-B301-45EE-AAA9-E452A6ED4A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62FD4A-A034-422D-8C4B-6CC7565C5E47}" type="pres">
      <dgm:prSet presAssocID="{E8D74D2F-069A-4C37-B82E-1D292FDAE65A}" presName="parentText" presStyleLbl="node1" presStyleIdx="0" presStyleCnt="4" custLinFactY="-49786" custLinFactNeighborX="-109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9C7A5-19C3-48EF-B384-D877F11ABB05}" type="pres">
      <dgm:prSet presAssocID="{DB2ABDBF-45DD-428E-A392-765350123C40}" presName="spacer" presStyleCnt="0"/>
      <dgm:spPr/>
    </dgm:pt>
    <dgm:pt modelId="{F843CB6F-CA1D-472C-8CCF-234AAACE28C6}" type="pres">
      <dgm:prSet presAssocID="{B776B7A5-EF0A-448B-B459-3DA141EBB7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DFF76A-E099-456B-AE0D-9E08DB453A1B}" type="pres">
      <dgm:prSet presAssocID="{A22B55F8-93BD-43EB-949F-7839E74C01D9}" presName="spacer" presStyleCnt="0"/>
      <dgm:spPr/>
    </dgm:pt>
    <dgm:pt modelId="{5163BD23-E0DC-4283-BABA-CDC1F2BE7D8F}" type="pres">
      <dgm:prSet presAssocID="{BE2C4D62-23C7-4307-A3E9-5125ADF9942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960034-62D2-48EA-BFC9-8E300CD05C3B}" type="pres">
      <dgm:prSet presAssocID="{6C5E3EF4-9695-4C81-9263-EAC391A4A912}" presName="spacer" presStyleCnt="0"/>
      <dgm:spPr/>
    </dgm:pt>
    <dgm:pt modelId="{3F5CD65F-B315-4AE7-ADA9-BE9828BAA9D8}" type="pres">
      <dgm:prSet presAssocID="{D3ACBC5A-CA91-4EE2-98BF-7FB42ADEEF4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8618C2-B1F7-4945-9764-1D63FC99508C}" srcId="{12BBAEF2-B301-45EE-AAA9-E452A6ED4AEC}" destId="{BE2C4D62-23C7-4307-A3E9-5125ADF99423}" srcOrd="2" destOrd="0" parTransId="{C2254841-0471-48DB-9D14-B77698279AD8}" sibTransId="{6C5E3EF4-9695-4C81-9263-EAC391A4A912}"/>
    <dgm:cxn modelId="{ED868422-E0C0-4EE2-8ED1-7A79CBB86952}" srcId="{12BBAEF2-B301-45EE-AAA9-E452A6ED4AEC}" destId="{B776B7A5-EF0A-448B-B459-3DA141EBB78C}" srcOrd="1" destOrd="0" parTransId="{1AD32D3B-4315-495E-944B-15DD01B7AE99}" sibTransId="{A22B55F8-93BD-43EB-949F-7839E74C01D9}"/>
    <dgm:cxn modelId="{702EA311-059A-4EF0-B3D2-479CF30F4401}" srcId="{12BBAEF2-B301-45EE-AAA9-E452A6ED4AEC}" destId="{E8D74D2F-069A-4C37-B82E-1D292FDAE65A}" srcOrd="0" destOrd="0" parTransId="{47F870A0-31AF-4730-BDA7-FC346FC25E82}" sibTransId="{DB2ABDBF-45DD-428E-A392-765350123C40}"/>
    <dgm:cxn modelId="{16BAB142-0E2E-4B27-B950-1C9C25F8A667}" type="presOf" srcId="{D3ACBC5A-CA91-4EE2-98BF-7FB42ADEEF43}" destId="{3F5CD65F-B315-4AE7-ADA9-BE9828BAA9D8}" srcOrd="0" destOrd="0" presId="urn:microsoft.com/office/officeart/2005/8/layout/vList2"/>
    <dgm:cxn modelId="{8039E41E-396E-4916-A0B9-3CA7C4FF41ED}" type="presOf" srcId="{12BBAEF2-B301-45EE-AAA9-E452A6ED4AEC}" destId="{576B9923-D045-431E-BB21-9D95E8A3310C}" srcOrd="0" destOrd="0" presId="urn:microsoft.com/office/officeart/2005/8/layout/vList2"/>
    <dgm:cxn modelId="{A92F8FEB-316F-4C20-AB75-9BD6EB66F290}" srcId="{12BBAEF2-B301-45EE-AAA9-E452A6ED4AEC}" destId="{D3ACBC5A-CA91-4EE2-98BF-7FB42ADEEF43}" srcOrd="3" destOrd="0" parTransId="{C40529FA-056B-4BF9-9EB2-435EB1065FAD}" sibTransId="{19599459-B7B7-4614-A17E-5A2A73F4C147}"/>
    <dgm:cxn modelId="{34A4021C-6E5A-4C98-9A76-A75A3516733D}" type="presOf" srcId="{B776B7A5-EF0A-448B-B459-3DA141EBB78C}" destId="{F843CB6F-CA1D-472C-8CCF-234AAACE28C6}" srcOrd="0" destOrd="0" presId="urn:microsoft.com/office/officeart/2005/8/layout/vList2"/>
    <dgm:cxn modelId="{54F91FDF-13E8-4AED-8475-0BDE566B994F}" type="presOf" srcId="{BE2C4D62-23C7-4307-A3E9-5125ADF99423}" destId="{5163BD23-E0DC-4283-BABA-CDC1F2BE7D8F}" srcOrd="0" destOrd="0" presId="urn:microsoft.com/office/officeart/2005/8/layout/vList2"/>
    <dgm:cxn modelId="{E8F0450D-6135-48D1-A91C-BD99C7B7B158}" type="presOf" srcId="{E8D74D2F-069A-4C37-B82E-1D292FDAE65A}" destId="{A962FD4A-A034-422D-8C4B-6CC7565C5E47}" srcOrd="0" destOrd="0" presId="urn:microsoft.com/office/officeart/2005/8/layout/vList2"/>
    <dgm:cxn modelId="{4A0AA8FB-11F2-4F01-8C48-71F1935738FD}" type="presParOf" srcId="{576B9923-D045-431E-BB21-9D95E8A3310C}" destId="{A962FD4A-A034-422D-8C4B-6CC7565C5E47}" srcOrd="0" destOrd="0" presId="urn:microsoft.com/office/officeart/2005/8/layout/vList2"/>
    <dgm:cxn modelId="{5AD7E31A-DB9D-4BE7-AFAC-8563D77E628B}" type="presParOf" srcId="{576B9923-D045-431E-BB21-9D95E8A3310C}" destId="{1169C7A5-19C3-48EF-B384-D877F11ABB05}" srcOrd="1" destOrd="0" presId="urn:microsoft.com/office/officeart/2005/8/layout/vList2"/>
    <dgm:cxn modelId="{7AFDF7E7-9D87-4A5C-A638-ABD6876098A8}" type="presParOf" srcId="{576B9923-D045-431E-BB21-9D95E8A3310C}" destId="{F843CB6F-CA1D-472C-8CCF-234AAACE28C6}" srcOrd="2" destOrd="0" presId="urn:microsoft.com/office/officeart/2005/8/layout/vList2"/>
    <dgm:cxn modelId="{08E0A908-4848-43E5-B587-8369A024C103}" type="presParOf" srcId="{576B9923-D045-431E-BB21-9D95E8A3310C}" destId="{75DFF76A-E099-456B-AE0D-9E08DB453A1B}" srcOrd="3" destOrd="0" presId="urn:microsoft.com/office/officeart/2005/8/layout/vList2"/>
    <dgm:cxn modelId="{D52B69DD-CE3B-4B7B-B0C3-4C1508FEEAEB}" type="presParOf" srcId="{576B9923-D045-431E-BB21-9D95E8A3310C}" destId="{5163BD23-E0DC-4283-BABA-CDC1F2BE7D8F}" srcOrd="4" destOrd="0" presId="urn:microsoft.com/office/officeart/2005/8/layout/vList2"/>
    <dgm:cxn modelId="{6780AF36-2A5F-4B4F-840A-814F7CDB8617}" type="presParOf" srcId="{576B9923-D045-431E-BB21-9D95E8A3310C}" destId="{E7960034-62D2-48EA-BFC9-8E300CD05C3B}" srcOrd="5" destOrd="0" presId="urn:microsoft.com/office/officeart/2005/8/layout/vList2"/>
    <dgm:cxn modelId="{8815569B-BBAA-474C-B31F-60FEBE67FD4D}" type="presParOf" srcId="{576B9923-D045-431E-BB21-9D95E8A3310C}" destId="{3F5CD65F-B315-4AE7-ADA9-BE9828BAA9D8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B4ED6-1BC8-463D-B621-65D5BD3C4A5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80BD9F-284E-451B-9D6C-992DF62D1159}">
      <dgm:prSet phldrT="[Texto]"/>
      <dgm:spPr>
        <a:ln>
          <a:solidFill>
            <a:schemeClr val="tx1"/>
          </a:solidFill>
        </a:ln>
        <a:effectLst>
          <a:outerShdw blurRad="50800" dist="50800" dir="5400000" algn="ctr" rotWithShape="0">
            <a:schemeClr val="accent2">
              <a:lumMod val="60000"/>
              <a:lumOff val="40000"/>
            </a:schemeClr>
          </a:outerShdw>
        </a:effectLst>
      </dgm:spPr>
      <dgm:t>
        <a:bodyPr/>
        <a:lstStyle/>
        <a:p>
          <a:pPr algn="ctr"/>
          <a:r>
            <a:rPr lang="es-ES"/>
            <a:t>Gerencia General</a:t>
          </a:r>
        </a:p>
      </dgm:t>
    </dgm:pt>
    <dgm:pt modelId="{1A9CF129-AC38-4A3A-B42D-C0D0814E588B}" type="parTrans" cxnId="{980957D9-C3F4-44C0-B61D-BD64B8D4C73E}">
      <dgm:prSet/>
      <dgm:spPr/>
      <dgm:t>
        <a:bodyPr/>
        <a:lstStyle/>
        <a:p>
          <a:pPr algn="ctr"/>
          <a:endParaRPr lang="es-ES"/>
        </a:p>
      </dgm:t>
    </dgm:pt>
    <dgm:pt modelId="{E8FF6C53-6D83-478F-B590-B602E8FFD632}" type="sibTrans" cxnId="{980957D9-C3F4-44C0-B61D-BD64B8D4C73E}">
      <dgm:prSet/>
      <dgm:spPr/>
      <dgm:t>
        <a:bodyPr/>
        <a:lstStyle/>
        <a:p>
          <a:pPr algn="ctr"/>
          <a:endParaRPr lang="es-ES"/>
        </a:p>
      </dgm:t>
    </dgm:pt>
    <dgm:pt modelId="{D3FC5723-CE65-4608-9109-FEA7F365A6BC}">
      <dgm:prSet phldrT="[Texto]"/>
      <dgm:spPr>
        <a:ln>
          <a:solidFill>
            <a:schemeClr val="tx1"/>
          </a:solidFill>
        </a:ln>
        <a:effectLst>
          <a:outerShdw blurRad="50800" dist="50800" dir="5400000" algn="ctr" rotWithShape="0">
            <a:schemeClr val="accent2">
              <a:lumMod val="60000"/>
              <a:lumOff val="40000"/>
            </a:schemeClr>
          </a:outerShdw>
        </a:effectLst>
      </dgm:spPr>
      <dgm:t>
        <a:bodyPr/>
        <a:lstStyle/>
        <a:p>
          <a:pPr algn="ctr"/>
          <a:r>
            <a:rPr lang="es-ES"/>
            <a:t>Departamentos Legal</a:t>
          </a:r>
        </a:p>
      </dgm:t>
    </dgm:pt>
    <dgm:pt modelId="{B16D1876-7359-4AD9-A2E3-9000C7CF7541}" type="parTrans" cxnId="{2BF85461-4F70-4156-8888-713C892B2C53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/>
        </a:p>
      </dgm:t>
    </dgm:pt>
    <dgm:pt modelId="{47C4A039-BC84-4155-84CE-14DED34D9175}" type="sibTrans" cxnId="{2BF85461-4F70-4156-8888-713C892B2C53}">
      <dgm:prSet/>
      <dgm:spPr/>
      <dgm:t>
        <a:bodyPr/>
        <a:lstStyle/>
        <a:p>
          <a:pPr algn="ctr"/>
          <a:endParaRPr lang="es-ES"/>
        </a:p>
      </dgm:t>
    </dgm:pt>
    <dgm:pt modelId="{1F508118-6C5E-4200-B5B9-19B02775D892}">
      <dgm:prSet phldrT="[Texto]"/>
      <dgm:spPr>
        <a:ln>
          <a:solidFill>
            <a:schemeClr val="tx1"/>
          </a:solidFill>
        </a:ln>
        <a:effectLst>
          <a:outerShdw blurRad="50800" dist="50800" dir="5400000" algn="ctr" rotWithShape="0">
            <a:schemeClr val="accent2">
              <a:lumMod val="60000"/>
              <a:lumOff val="40000"/>
            </a:schemeClr>
          </a:outerShdw>
        </a:effectLst>
      </dgm:spPr>
      <dgm:t>
        <a:bodyPr/>
        <a:lstStyle/>
        <a:p>
          <a:pPr algn="ctr"/>
          <a:r>
            <a:rPr lang="es-ES"/>
            <a:t> Financiero y Contable</a:t>
          </a:r>
        </a:p>
      </dgm:t>
    </dgm:pt>
    <dgm:pt modelId="{A65EDA22-D6FA-4417-BD82-211833D8E427}" type="parTrans" cxnId="{F4D881E6-CC08-47A8-95AA-5469D328585B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/>
        </a:p>
      </dgm:t>
    </dgm:pt>
    <dgm:pt modelId="{A4DF312E-ED86-4AD1-9D99-015D30BB07F8}" type="sibTrans" cxnId="{F4D881E6-CC08-47A8-95AA-5469D328585B}">
      <dgm:prSet/>
      <dgm:spPr/>
      <dgm:t>
        <a:bodyPr/>
        <a:lstStyle/>
        <a:p>
          <a:pPr algn="ctr"/>
          <a:endParaRPr lang="es-ES"/>
        </a:p>
      </dgm:t>
    </dgm:pt>
    <dgm:pt modelId="{05161358-E817-4823-B760-85323289126C}">
      <dgm:prSet/>
      <dgm:spPr>
        <a:solidFill>
          <a:schemeClr val="tx1">
            <a:alpha val="90000"/>
          </a:schemeClr>
        </a:solidFill>
        <a:ln>
          <a:solidFill>
            <a:schemeClr val="tx1"/>
          </a:solidFill>
        </a:ln>
        <a:effectLst>
          <a:outerShdw blurRad="50800" dist="50800" dir="5400000" algn="ctr" rotWithShape="0">
            <a:schemeClr val="accent2">
              <a:lumMod val="60000"/>
              <a:lumOff val="40000"/>
            </a:schemeClr>
          </a:outerShdw>
        </a:effectLst>
      </dgm:spPr>
      <dgm:t>
        <a:bodyPr/>
        <a:lstStyle/>
        <a:p>
          <a:pPr algn="ctr"/>
          <a:r>
            <a:rPr lang="es-ES"/>
            <a:t>Producción</a:t>
          </a:r>
        </a:p>
      </dgm:t>
    </dgm:pt>
    <dgm:pt modelId="{330B5074-3935-4E04-B0A2-AC6677790172}" type="parTrans" cxnId="{00047AF9-681D-47D8-B5F4-D6BC9D2B082B}">
      <dgm:prSet/>
      <dgm:spPr/>
      <dgm:t>
        <a:bodyPr/>
        <a:lstStyle/>
        <a:p>
          <a:pPr algn="ctr"/>
          <a:endParaRPr lang="es-ES"/>
        </a:p>
      </dgm:t>
    </dgm:pt>
    <dgm:pt modelId="{3B4A6AEC-DC57-426E-8832-3DB91E64A28D}" type="sibTrans" cxnId="{00047AF9-681D-47D8-B5F4-D6BC9D2B082B}">
      <dgm:prSet/>
      <dgm:spPr/>
      <dgm:t>
        <a:bodyPr/>
        <a:lstStyle/>
        <a:p>
          <a:pPr algn="ctr"/>
          <a:endParaRPr lang="es-ES"/>
        </a:p>
      </dgm:t>
    </dgm:pt>
    <dgm:pt modelId="{7F318D8C-9729-4A4A-A0AC-C79A40C88DDE}">
      <dgm:prSet/>
      <dgm:spPr>
        <a:ln>
          <a:solidFill>
            <a:schemeClr val="tx1"/>
          </a:solidFill>
        </a:ln>
        <a:effectLst>
          <a:outerShdw blurRad="50800" dist="50800" dir="5400000" algn="ctr" rotWithShape="0">
            <a:schemeClr val="accent2">
              <a:lumMod val="60000"/>
              <a:lumOff val="40000"/>
            </a:schemeClr>
          </a:outerShdw>
        </a:effectLst>
      </dgm:spPr>
      <dgm:t>
        <a:bodyPr/>
        <a:lstStyle/>
        <a:p>
          <a:pPr algn="ctr"/>
          <a:r>
            <a:rPr lang="es-ES"/>
            <a:t> Ventas y Servicio al Cliente</a:t>
          </a:r>
        </a:p>
      </dgm:t>
    </dgm:pt>
    <dgm:pt modelId="{67B9163F-8BF8-49CC-8C9B-99A11C3C7195}" type="parTrans" cxnId="{FFBB3526-E170-4771-A398-E0DACD585B1F}">
      <dgm:prSet/>
      <dgm:spPr/>
      <dgm:t>
        <a:bodyPr/>
        <a:lstStyle/>
        <a:p>
          <a:pPr algn="ctr"/>
          <a:endParaRPr lang="es-ES"/>
        </a:p>
      </dgm:t>
    </dgm:pt>
    <dgm:pt modelId="{07A43BE0-96A1-4228-9B28-942FC463AD1F}" type="sibTrans" cxnId="{FFBB3526-E170-4771-A398-E0DACD585B1F}">
      <dgm:prSet/>
      <dgm:spPr/>
      <dgm:t>
        <a:bodyPr/>
        <a:lstStyle/>
        <a:p>
          <a:pPr algn="ctr"/>
          <a:endParaRPr lang="es-ES"/>
        </a:p>
      </dgm:t>
    </dgm:pt>
    <dgm:pt modelId="{01510C94-6853-4F29-948F-9CD80EB94470}">
      <dgm:prSet/>
      <dgm:spPr>
        <a:ln>
          <a:solidFill>
            <a:schemeClr val="tx1"/>
          </a:solidFill>
        </a:ln>
        <a:effectLst>
          <a:outerShdw blurRad="50800" dist="50800" dir="5400000" algn="ctr" rotWithShape="0">
            <a:schemeClr val="accent2">
              <a:lumMod val="60000"/>
              <a:lumOff val="40000"/>
            </a:schemeClr>
          </a:outerShdw>
        </a:effectLst>
      </dgm:spPr>
      <dgm:t>
        <a:bodyPr/>
        <a:lstStyle/>
        <a:p>
          <a:pPr algn="ctr"/>
          <a:r>
            <a:rPr lang="es-ES"/>
            <a:t>Marketing y Publicidad</a:t>
          </a:r>
        </a:p>
      </dgm:t>
    </dgm:pt>
    <dgm:pt modelId="{689C8CB5-E112-4EA7-8519-59BFBBDD9F69}" type="parTrans" cxnId="{BF4A5783-7129-4D19-A028-E052CB34F79E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/>
        </a:p>
      </dgm:t>
    </dgm:pt>
    <dgm:pt modelId="{80C4CBFC-2617-40EF-995F-0630E4855AC2}" type="sibTrans" cxnId="{BF4A5783-7129-4D19-A028-E052CB34F79E}">
      <dgm:prSet/>
      <dgm:spPr/>
      <dgm:t>
        <a:bodyPr/>
        <a:lstStyle/>
        <a:p>
          <a:pPr algn="ctr"/>
          <a:endParaRPr lang="es-ES"/>
        </a:p>
      </dgm:t>
    </dgm:pt>
    <dgm:pt modelId="{D2C58112-AAD9-49DF-BF7D-9A8BB2202218}">
      <dgm:prSet/>
      <dgm:spPr>
        <a:ln>
          <a:solidFill>
            <a:schemeClr val="tx1"/>
          </a:solidFill>
        </a:ln>
        <a:effectLst>
          <a:outerShdw blurRad="50800" dist="50800" dir="5400000" algn="ctr" rotWithShape="0">
            <a:schemeClr val="accent2">
              <a:lumMod val="60000"/>
              <a:lumOff val="40000"/>
            </a:schemeClr>
          </a:outerShdw>
        </a:effectLst>
      </dgm:spPr>
      <dgm:t>
        <a:bodyPr/>
        <a:lstStyle/>
        <a:p>
          <a:r>
            <a:rPr lang="es-ES"/>
            <a:t> Logística</a:t>
          </a:r>
        </a:p>
      </dgm:t>
    </dgm:pt>
    <dgm:pt modelId="{E7A7E4B4-18EB-44DD-9E32-A414E7BC1E28}" type="parTrans" cxnId="{A4CF80AA-8481-4168-8486-566066AB598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6902BF26-FBA3-4426-B7F8-ABA2B45DD7FE}" type="sibTrans" cxnId="{A4CF80AA-8481-4168-8486-566066AB5988}">
      <dgm:prSet/>
      <dgm:spPr/>
      <dgm:t>
        <a:bodyPr/>
        <a:lstStyle/>
        <a:p>
          <a:endParaRPr lang="es-ES"/>
        </a:p>
      </dgm:t>
    </dgm:pt>
    <dgm:pt modelId="{1191DEA6-101D-476E-ABCF-FD75629E339E}" type="pres">
      <dgm:prSet presAssocID="{1A8B4ED6-1BC8-463D-B621-65D5BD3C4A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1ADD3B9-19BD-460C-BF53-4E66ECAB31F5}" type="pres">
      <dgm:prSet presAssocID="{FD80BD9F-284E-451B-9D6C-992DF62D1159}" presName="hierRoot1" presStyleCnt="0"/>
      <dgm:spPr/>
    </dgm:pt>
    <dgm:pt modelId="{2652CC0C-43C5-4977-8411-9AEC1BA662E4}" type="pres">
      <dgm:prSet presAssocID="{FD80BD9F-284E-451B-9D6C-992DF62D1159}" presName="composite" presStyleCnt="0"/>
      <dgm:spPr/>
    </dgm:pt>
    <dgm:pt modelId="{31688745-4088-472F-A896-48B0B145F89C}" type="pres">
      <dgm:prSet presAssocID="{FD80BD9F-284E-451B-9D6C-992DF62D1159}" presName="background" presStyleLbl="node0" presStyleIdx="0" presStyleCnt="1"/>
      <dgm:spPr>
        <a:solidFill>
          <a:srgbClr val="C00000"/>
        </a:solidFill>
      </dgm:spPr>
    </dgm:pt>
    <dgm:pt modelId="{C4E88571-2E08-4F96-B5B3-027A5AFD2760}" type="pres">
      <dgm:prSet presAssocID="{FD80BD9F-284E-451B-9D6C-992DF62D115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D02163-01F3-411E-9212-05E217B93FC6}" type="pres">
      <dgm:prSet presAssocID="{FD80BD9F-284E-451B-9D6C-992DF62D1159}" presName="hierChild2" presStyleCnt="0"/>
      <dgm:spPr/>
    </dgm:pt>
    <dgm:pt modelId="{98A3A891-A2C0-4569-AC05-B0C0E6E7CD78}" type="pres">
      <dgm:prSet presAssocID="{B16D1876-7359-4AD9-A2E3-9000C7CF7541}" presName="Name10" presStyleLbl="parChTrans1D2" presStyleIdx="0" presStyleCnt="6"/>
      <dgm:spPr/>
      <dgm:t>
        <a:bodyPr/>
        <a:lstStyle/>
        <a:p>
          <a:endParaRPr lang="es-ES"/>
        </a:p>
      </dgm:t>
    </dgm:pt>
    <dgm:pt modelId="{07B05816-6419-4631-BB91-46E9F681E26E}" type="pres">
      <dgm:prSet presAssocID="{D3FC5723-CE65-4608-9109-FEA7F365A6BC}" presName="hierRoot2" presStyleCnt="0"/>
      <dgm:spPr/>
    </dgm:pt>
    <dgm:pt modelId="{793D6D7D-A785-44E2-BA39-06856FCBBF92}" type="pres">
      <dgm:prSet presAssocID="{D3FC5723-CE65-4608-9109-FEA7F365A6BC}" presName="composite2" presStyleCnt="0"/>
      <dgm:spPr/>
    </dgm:pt>
    <dgm:pt modelId="{2C89AB2A-0C76-4990-BB42-B4A4C46232CE}" type="pres">
      <dgm:prSet presAssocID="{D3FC5723-CE65-4608-9109-FEA7F365A6BC}" presName="background2" presStyleLbl="node2" presStyleIdx="0" presStyleCnt="6"/>
      <dgm:spPr>
        <a:solidFill>
          <a:srgbClr val="C00000"/>
        </a:solidFill>
      </dgm:spPr>
    </dgm:pt>
    <dgm:pt modelId="{5328702F-F4CF-4682-89EA-DA13D368349A}" type="pres">
      <dgm:prSet presAssocID="{D3FC5723-CE65-4608-9109-FEA7F365A6BC}" presName="text2" presStyleLbl="fgAcc2" presStyleIdx="0" presStyleCnt="6" custLinFactNeighborY="-52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571602-C9C2-4B9F-B1B4-0FDE54872672}" type="pres">
      <dgm:prSet presAssocID="{D3FC5723-CE65-4608-9109-FEA7F365A6BC}" presName="hierChild3" presStyleCnt="0"/>
      <dgm:spPr/>
    </dgm:pt>
    <dgm:pt modelId="{8E097E6D-19DC-4CE0-B0CD-7FCAED16F5FB}" type="pres">
      <dgm:prSet presAssocID="{330B5074-3935-4E04-B0A2-AC6677790172}" presName="Name10" presStyleLbl="parChTrans1D2" presStyleIdx="1" presStyleCnt="6"/>
      <dgm:spPr/>
      <dgm:t>
        <a:bodyPr/>
        <a:lstStyle/>
        <a:p>
          <a:endParaRPr lang="es-ES"/>
        </a:p>
      </dgm:t>
    </dgm:pt>
    <dgm:pt modelId="{7CBA4ADA-190F-4657-99D6-B93BE2C8CE94}" type="pres">
      <dgm:prSet presAssocID="{05161358-E817-4823-B760-85323289126C}" presName="hierRoot2" presStyleCnt="0"/>
      <dgm:spPr/>
    </dgm:pt>
    <dgm:pt modelId="{F539683E-60D4-4B81-B5D5-30DB20FC84E8}" type="pres">
      <dgm:prSet presAssocID="{05161358-E817-4823-B760-85323289126C}" presName="composite2" presStyleCnt="0"/>
      <dgm:spPr/>
    </dgm:pt>
    <dgm:pt modelId="{B1C49663-F0FE-44DE-B4F3-A7BBAA257D18}" type="pres">
      <dgm:prSet presAssocID="{05161358-E817-4823-B760-85323289126C}" presName="background2" presStyleLbl="node2" presStyleIdx="1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907195B0-6597-4BFE-82B7-D593A2E23973}" type="pres">
      <dgm:prSet presAssocID="{05161358-E817-4823-B760-85323289126C}" presName="text2" presStyleLbl="fgAcc2" presStyleIdx="1" presStyleCnt="6" custLinFactNeighborX="3362" custLinFactNeighborY="-7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5B15C-F793-4B4D-AED5-8EA96236249A}" type="pres">
      <dgm:prSet presAssocID="{05161358-E817-4823-B760-85323289126C}" presName="hierChild3" presStyleCnt="0"/>
      <dgm:spPr/>
    </dgm:pt>
    <dgm:pt modelId="{EB377628-254D-441A-8066-2426C2EADC9A}" type="pres">
      <dgm:prSet presAssocID="{67B9163F-8BF8-49CC-8C9B-99A11C3C7195}" presName="Name10" presStyleLbl="parChTrans1D2" presStyleIdx="2" presStyleCnt="6"/>
      <dgm:spPr/>
      <dgm:t>
        <a:bodyPr/>
        <a:lstStyle/>
        <a:p>
          <a:endParaRPr lang="es-ES"/>
        </a:p>
      </dgm:t>
    </dgm:pt>
    <dgm:pt modelId="{B836EBEC-AB95-4496-853D-F6F7EE3F7ACD}" type="pres">
      <dgm:prSet presAssocID="{7F318D8C-9729-4A4A-A0AC-C79A40C88DDE}" presName="hierRoot2" presStyleCnt="0"/>
      <dgm:spPr/>
    </dgm:pt>
    <dgm:pt modelId="{A7D1B7DA-1222-4F1F-A41C-739C3988A4DF}" type="pres">
      <dgm:prSet presAssocID="{7F318D8C-9729-4A4A-A0AC-C79A40C88DDE}" presName="composite2" presStyleCnt="0"/>
      <dgm:spPr/>
    </dgm:pt>
    <dgm:pt modelId="{3EC71CAE-4BCF-4D23-A6E3-DB34738BB8CA}" type="pres">
      <dgm:prSet presAssocID="{7F318D8C-9729-4A4A-A0AC-C79A40C88DDE}" presName="background2" presStyleLbl="node2" presStyleIdx="2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EFA4F270-CBAB-4DCE-B1E3-5A4C67F7EE61}" type="pres">
      <dgm:prSet presAssocID="{7F318D8C-9729-4A4A-A0AC-C79A40C88DDE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AE322-E14C-4765-B57F-B7C6C3833329}" type="pres">
      <dgm:prSet presAssocID="{7F318D8C-9729-4A4A-A0AC-C79A40C88DDE}" presName="hierChild3" presStyleCnt="0"/>
      <dgm:spPr/>
    </dgm:pt>
    <dgm:pt modelId="{B5DCE73C-38BF-43A8-BA97-ECA3A02EF63C}" type="pres">
      <dgm:prSet presAssocID="{689C8CB5-E112-4EA7-8519-59BFBBDD9F69}" presName="Name10" presStyleLbl="parChTrans1D2" presStyleIdx="3" presStyleCnt="6"/>
      <dgm:spPr/>
      <dgm:t>
        <a:bodyPr/>
        <a:lstStyle/>
        <a:p>
          <a:endParaRPr lang="es-ES"/>
        </a:p>
      </dgm:t>
    </dgm:pt>
    <dgm:pt modelId="{1BC940E6-61D2-477E-94E8-FD260A0C0645}" type="pres">
      <dgm:prSet presAssocID="{01510C94-6853-4F29-948F-9CD80EB94470}" presName="hierRoot2" presStyleCnt="0"/>
      <dgm:spPr/>
    </dgm:pt>
    <dgm:pt modelId="{6D6A4B38-8535-4FBF-B705-7D773D6D86A9}" type="pres">
      <dgm:prSet presAssocID="{01510C94-6853-4F29-948F-9CD80EB94470}" presName="composite2" presStyleCnt="0"/>
      <dgm:spPr/>
    </dgm:pt>
    <dgm:pt modelId="{F8092A50-D8A6-464D-A264-EDCC499FC263}" type="pres">
      <dgm:prSet presAssocID="{01510C94-6853-4F29-948F-9CD80EB94470}" presName="background2" presStyleLbl="node2" presStyleIdx="3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2F41AC30-852E-430F-B9EF-1FBA96644CF8}" type="pres">
      <dgm:prSet presAssocID="{01510C94-6853-4F29-948F-9CD80EB94470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FD128F-5789-4658-85C5-29769181C72C}" type="pres">
      <dgm:prSet presAssocID="{01510C94-6853-4F29-948F-9CD80EB94470}" presName="hierChild3" presStyleCnt="0"/>
      <dgm:spPr/>
    </dgm:pt>
    <dgm:pt modelId="{B3AE2A42-99D1-4324-8FB1-5707A536470D}" type="pres">
      <dgm:prSet presAssocID="{E7A7E4B4-18EB-44DD-9E32-A414E7BC1E28}" presName="Name10" presStyleLbl="parChTrans1D2" presStyleIdx="4" presStyleCnt="6"/>
      <dgm:spPr/>
      <dgm:t>
        <a:bodyPr/>
        <a:lstStyle/>
        <a:p>
          <a:endParaRPr lang="es-ES"/>
        </a:p>
      </dgm:t>
    </dgm:pt>
    <dgm:pt modelId="{F65A320F-D866-49F7-9B4B-6DCDD94FE6EA}" type="pres">
      <dgm:prSet presAssocID="{D2C58112-AAD9-49DF-BF7D-9A8BB2202218}" presName="hierRoot2" presStyleCnt="0"/>
      <dgm:spPr/>
    </dgm:pt>
    <dgm:pt modelId="{D22D754B-E008-4585-B77C-C32B28343A71}" type="pres">
      <dgm:prSet presAssocID="{D2C58112-AAD9-49DF-BF7D-9A8BB2202218}" presName="composite2" presStyleCnt="0"/>
      <dgm:spPr/>
    </dgm:pt>
    <dgm:pt modelId="{D7C09D85-4084-4647-BF44-69645A0AD0A4}" type="pres">
      <dgm:prSet presAssocID="{D2C58112-AAD9-49DF-BF7D-9A8BB2202218}" presName="background2" presStyleLbl="node2" presStyleIdx="4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2ABBA160-964C-454C-8B9E-7774AC1E6469}" type="pres">
      <dgm:prSet presAssocID="{D2C58112-AAD9-49DF-BF7D-9A8BB2202218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B875C5-3CA5-488C-B7FD-C7A685AA696F}" type="pres">
      <dgm:prSet presAssocID="{D2C58112-AAD9-49DF-BF7D-9A8BB2202218}" presName="hierChild3" presStyleCnt="0"/>
      <dgm:spPr/>
    </dgm:pt>
    <dgm:pt modelId="{9D694CD3-98C8-4324-94A4-7385C9EA6A1A}" type="pres">
      <dgm:prSet presAssocID="{A65EDA22-D6FA-4417-BD82-211833D8E427}" presName="Name10" presStyleLbl="parChTrans1D2" presStyleIdx="5" presStyleCnt="6"/>
      <dgm:spPr/>
      <dgm:t>
        <a:bodyPr/>
        <a:lstStyle/>
        <a:p>
          <a:endParaRPr lang="es-ES"/>
        </a:p>
      </dgm:t>
    </dgm:pt>
    <dgm:pt modelId="{82495E45-8050-4CCB-A7D7-6043471D727E}" type="pres">
      <dgm:prSet presAssocID="{1F508118-6C5E-4200-B5B9-19B02775D892}" presName="hierRoot2" presStyleCnt="0"/>
      <dgm:spPr/>
    </dgm:pt>
    <dgm:pt modelId="{4855092E-08F7-431A-A6AB-5997BB509EF2}" type="pres">
      <dgm:prSet presAssocID="{1F508118-6C5E-4200-B5B9-19B02775D892}" presName="composite2" presStyleCnt="0"/>
      <dgm:spPr/>
    </dgm:pt>
    <dgm:pt modelId="{49B28EFE-9656-4684-896E-0CA59643D2A2}" type="pres">
      <dgm:prSet presAssocID="{1F508118-6C5E-4200-B5B9-19B02775D892}" presName="background2" presStyleLbl="node2" presStyleIdx="5" presStyleCnt="6"/>
      <dgm:spPr>
        <a:solidFill>
          <a:srgbClr val="C00000"/>
        </a:solidFill>
      </dgm:spPr>
    </dgm:pt>
    <dgm:pt modelId="{87A06D60-7579-4A72-81A3-A4089395AA0E}" type="pres">
      <dgm:prSet presAssocID="{1F508118-6C5E-4200-B5B9-19B02775D892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9FE740-6C37-484E-AA8F-80CD6F70C1CF}" type="pres">
      <dgm:prSet presAssocID="{1F508118-6C5E-4200-B5B9-19B02775D892}" presName="hierChild3" presStyleCnt="0"/>
      <dgm:spPr/>
    </dgm:pt>
  </dgm:ptLst>
  <dgm:cxnLst>
    <dgm:cxn modelId="{8DA659A8-463D-4D77-A95C-4939240315A0}" type="presOf" srcId="{689C8CB5-E112-4EA7-8519-59BFBBDD9F69}" destId="{B5DCE73C-38BF-43A8-BA97-ECA3A02EF63C}" srcOrd="0" destOrd="0" presId="urn:microsoft.com/office/officeart/2005/8/layout/hierarchy1"/>
    <dgm:cxn modelId="{E4280276-9787-41F3-AFD3-3AC3153A2488}" type="presOf" srcId="{67B9163F-8BF8-49CC-8C9B-99A11C3C7195}" destId="{EB377628-254D-441A-8066-2426C2EADC9A}" srcOrd="0" destOrd="0" presId="urn:microsoft.com/office/officeart/2005/8/layout/hierarchy1"/>
    <dgm:cxn modelId="{ED6C649A-23C7-40EF-8C5B-17C6C343BE62}" type="presOf" srcId="{01510C94-6853-4F29-948F-9CD80EB94470}" destId="{2F41AC30-852E-430F-B9EF-1FBA96644CF8}" srcOrd="0" destOrd="0" presId="urn:microsoft.com/office/officeart/2005/8/layout/hierarchy1"/>
    <dgm:cxn modelId="{3188BF92-D421-4A98-AA67-D731900D8D93}" type="presOf" srcId="{A65EDA22-D6FA-4417-BD82-211833D8E427}" destId="{9D694CD3-98C8-4324-94A4-7385C9EA6A1A}" srcOrd="0" destOrd="0" presId="urn:microsoft.com/office/officeart/2005/8/layout/hierarchy1"/>
    <dgm:cxn modelId="{6CAE517F-6726-437A-AD51-38D57D12CA1E}" type="presOf" srcId="{7F318D8C-9729-4A4A-A0AC-C79A40C88DDE}" destId="{EFA4F270-CBAB-4DCE-B1E3-5A4C67F7EE61}" srcOrd="0" destOrd="0" presId="urn:microsoft.com/office/officeart/2005/8/layout/hierarchy1"/>
    <dgm:cxn modelId="{F7D560BD-DFE8-4528-A2E8-1EC1D083F6D3}" type="presOf" srcId="{1A8B4ED6-1BC8-463D-B621-65D5BD3C4A50}" destId="{1191DEA6-101D-476E-ABCF-FD75629E339E}" srcOrd="0" destOrd="0" presId="urn:microsoft.com/office/officeart/2005/8/layout/hierarchy1"/>
    <dgm:cxn modelId="{980957D9-C3F4-44C0-B61D-BD64B8D4C73E}" srcId="{1A8B4ED6-1BC8-463D-B621-65D5BD3C4A50}" destId="{FD80BD9F-284E-451B-9D6C-992DF62D1159}" srcOrd="0" destOrd="0" parTransId="{1A9CF129-AC38-4A3A-B42D-C0D0814E588B}" sibTransId="{E8FF6C53-6D83-478F-B590-B602E8FFD632}"/>
    <dgm:cxn modelId="{F9EB83EE-F132-4F9E-816C-F0C5C424F802}" type="presOf" srcId="{1F508118-6C5E-4200-B5B9-19B02775D892}" destId="{87A06D60-7579-4A72-81A3-A4089395AA0E}" srcOrd="0" destOrd="0" presId="urn:microsoft.com/office/officeart/2005/8/layout/hierarchy1"/>
    <dgm:cxn modelId="{B4586953-B42B-431D-8D88-D77971515D0C}" type="presOf" srcId="{D2C58112-AAD9-49DF-BF7D-9A8BB2202218}" destId="{2ABBA160-964C-454C-8B9E-7774AC1E6469}" srcOrd="0" destOrd="0" presId="urn:microsoft.com/office/officeart/2005/8/layout/hierarchy1"/>
    <dgm:cxn modelId="{32621FA9-84BC-437B-A98A-17DFFF2DF8BF}" type="presOf" srcId="{05161358-E817-4823-B760-85323289126C}" destId="{907195B0-6597-4BFE-82B7-D593A2E23973}" srcOrd="0" destOrd="0" presId="urn:microsoft.com/office/officeart/2005/8/layout/hierarchy1"/>
    <dgm:cxn modelId="{9045B9CF-935D-4460-9FF5-CEEE1217D059}" type="presOf" srcId="{330B5074-3935-4E04-B0A2-AC6677790172}" destId="{8E097E6D-19DC-4CE0-B0CD-7FCAED16F5FB}" srcOrd="0" destOrd="0" presId="urn:microsoft.com/office/officeart/2005/8/layout/hierarchy1"/>
    <dgm:cxn modelId="{2D239489-F28D-4ED9-9276-28B3BF572519}" type="presOf" srcId="{D3FC5723-CE65-4608-9109-FEA7F365A6BC}" destId="{5328702F-F4CF-4682-89EA-DA13D368349A}" srcOrd="0" destOrd="0" presId="urn:microsoft.com/office/officeart/2005/8/layout/hierarchy1"/>
    <dgm:cxn modelId="{E54C590C-0540-4DFF-9894-7FE021BCE54D}" type="presOf" srcId="{FD80BD9F-284E-451B-9D6C-992DF62D1159}" destId="{C4E88571-2E08-4F96-B5B3-027A5AFD2760}" srcOrd="0" destOrd="0" presId="urn:microsoft.com/office/officeart/2005/8/layout/hierarchy1"/>
    <dgm:cxn modelId="{B93D768C-D23C-4759-B347-CA4A4E698A0D}" type="presOf" srcId="{E7A7E4B4-18EB-44DD-9E32-A414E7BC1E28}" destId="{B3AE2A42-99D1-4324-8FB1-5707A536470D}" srcOrd="0" destOrd="0" presId="urn:microsoft.com/office/officeart/2005/8/layout/hierarchy1"/>
    <dgm:cxn modelId="{FFBB3526-E170-4771-A398-E0DACD585B1F}" srcId="{FD80BD9F-284E-451B-9D6C-992DF62D1159}" destId="{7F318D8C-9729-4A4A-A0AC-C79A40C88DDE}" srcOrd="2" destOrd="0" parTransId="{67B9163F-8BF8-49CC-8C9B-99A11C3C7195}" sibTransId="{07A43BE0-96A1-4228-9B28-942FC463AD1F}"/>
    <dgm:cxn modelId="{00047AF9-681D-47D8-B5F4-D6BC9D2B082B}" srcId="{FD80BD9F-284E-451B-9D6C-992DF62D1159}" destId="{05161358-E817-4823-B760-85323289126C}" srcOrd="1" destOrd="0" parTransId="{330B5074-3935-4E04-B0A2-AC6677790172}" sibTransId="{3B4A6AEC-DC57-426E-8832-3DB91E64A28D}"/>
    <dgm:cxn modelId="{BF4A5783-7129-4D19-A028-E052CB34F79E}" srcId="{FD80BD9F-284E-451B-9D6C-992DF62D1159}" destId="{01510C94-6853-4F29-948F-9CD80EB94470}" srcOrd="3" destOrd="0" parTransId="{689C8CB5-E112-4EA7-8519-59BFBBDD9F69}" sibTransId="{80C4CBFC-2617-40EF-995F-0630E4855AC2}"/>
    <dgm:cxn modelId="{F4D881E6-CC08-47A8-95AA-5469D328585B}" srcId="{FD80BD9F-284E-451B-9D6C-992DF62D1159}" destId="{1F508118-6C5E-4200-B5B9-19B02775D892}" srcOrd="5" destOrd="0" parTransId="{A65EDA22-D6FA-4417-BD82-211833D8E427}" sibTransId="{A4DF312E-ED86-4AD1-9D99-015D30BB07F8}"/>
    <dgm:cxn modelId="{2958CB79-C825-4133-A115-521845FB9A4B}" type="presOf" srcId="{B16D1876-7359-4AD9-A2E3-9000C7CF7541}" destId="{98A3A891-A2C0-4569-AC05-B0C0E6E7CD78}" srcOrd="0" destOrd="0" presId="urn:microsoft.com/office/officeart/2005/8/layout/hierarchy1"/>
    <dgm:cxn modelId="{A4CF80AA-8481-4168-8486-566066AB5988}" srcId="{FD80BD9F-284E-451B-9D6C-992DF62D1159}" destId="{D2C58112-AAD9-49DF-BF7D-9A8BB2202218}" srcOrd="4" destOrd="0" parTransId="{E7A7E4B4-18EB-44DD-9E32-A414E7BC1E28}" sibTransId="{6902BF26-FBA3-4426-B7F8-ABA2B45DD7FE}"/>
    <dgm:cxn modelId="{2BF85461-4F70-4156-8888-713C892B2C53}" srcId="{FD80BD9F-284E-451B-9D6C-992DF62D1159}" destId="{D3FC5723-CE65-4608-9109-FEA7F365A6BC}" srcOrd="0" destOrd="0" parTransId="{B16D1876-7359-4AD9-A2E3-9000C7CF7541}" sibTransId="{47C4A039-BC84-4155-84CE-14DED34D9175}"/>
    <dgm:cxn modelId="{B3D4C4F9-724C-448E-AA72-119ED58CDBB5}" type="presParOf" srcId="{1191DEA6-101D-476E-ABCF-FD75629E339E}" destId="{91ADD3B9-19BD-460C-BF53-4E66ECAB31F5}" srcOrd="0" destOrd="0" presId="urn:microsoft.com/office/officeart/2005/8/layout/hierarchy1"/>
    <dgm:cxn modelId="{C2B65814-625E-4E0F-BEB5-A763A91CF749}" type="presParOf" srcId="{91ADD3B9-19BD-460C-BF53-4E66ECAB31F5}" destId="{2652CC0C-43C5-4977-8411-9AEC1BA662E4}" srcOrd="0" destOrd="0" presId="urn:microsoft.com/office/officeart/2005/8/layout/hierarchy1"/>
    <dgm:cxn modelId="{A24D4B55-A19B-431B-85E4-43EA8AD8714B}" type="presParOf" srcId="{2652CC0C-43C5-4977-8411-9AEC1BA662E4}" destId="{31688745-4088-472F-A896-48B0B145F89C}" srcOrd="0" destOrd="0" presId="urn:microsoft.com/office/officeart/2005/8/layout/hierarchy1"/>
    <dgm:cxn modelId="{4CB02F31-128D-473E-BC45-C1DC37054EDD}" type="presParOf" srcId="{2652CC0C-43C5-4977-8411-9AEC1BA662E4}" destId="{C4E88571-2E08-4F96-B5B3-027A5AFD2760}" srcOrd="1" destOrd="0" presId="urn:microsoft.com/office/officeart/2005/8/layout/hierarchy1"/>
    <dgm:cxn modelId="{4E70BF61-BA53-4212-B447-5A533A8CB6E1}" type="presParOf" srcId="{91ADD3B9-19BD-460C-BF53-4E66ECAB31F5}" destId="{0FD02163-01F3-411E-9212-05E217B93FC6}" srcOrd="1" destOrd="0" presId="urn:microsoft.com/office/officeart/2005/8/layout/hierarchy1"/>
    <dgm:cxn modelId="{B8E5D0D5-D3CC-4B10-A71D-74D0F55597A0}" type="presParOf" srcId="{0FD02163-01F3-411E-9212-05E217B93FC6}" destId="{98A3A891-A2C0-4569-AC05-B0C0E6E7CD78}" srcOrd="0" destOrd="0" presId="urn:microsoft.com/office/officeart/2005/8/layout/hierarchy1"/>
    <dgm:cxn modelId="{E4591ED2-6C89-409E-870E-A379D5524A45}" type="presParOf" srcId="{0FD02163-01F3-411E-9212-05E217B93FC6}" destId="{07B05816-6419-4631-BB91-46E9F681E26E}" srcOrd="1" destOrd="0" presId="urn:microsoft.com/office/officeart/2005/8/layout/hierarchy1"/>
    <dgm:cxn modelId="{5C06DCC7-4A3E-421A-B5E2-4FB441BC7270}" type="presParOf" srcId="{07B05816-6419-4631-BB91-46E9F681E26E}" destId="{793D6D7D-A785-44E2-BA39-06856FCBBF92}" srcOrd="0" destOrd="0" presId="urn:microsoft.com/office/officeart/2005/8/layout/hierarchy1"/>
    <dgm:cxn modelId="{237C2E93-8B15-45C6-8B6E-986CB2DAA6AB}" type="presParOf" srcId="{793D6D7D-A785-44E2-BA39-06856FCBBF92}" destId="{2C89AB2A-0C76-4990-BB42-B4A4C46232CE}" srcOrd="0" destOrd="0" presId="urn:microsoft.com/office/officeart/2005/8/layout/hierarchy1"/>
    <dgm:cxn modelId="{29B74DEE-88A1-4A2A-81CE-61AED275B6AF}" type="presParOf" srcId="{793D6D7D-A785-44E2-BA39-06856FCBBF92}" destId="{5328702F-F4CF-4682-89EA-DA13D368349A}" srcOrd="1" destOrd="0" presId="urn:microsoft.com/office/officeart/2005/8/layout/hierarchy1"/>
    <dgm:cxn modelId="{603BF5DE-7925-4CDF-B46C-A73F0FD9E27B}" type="presParOf" srcId="{07B05816-6419-4631-BB91-46E9F681E26E}" destId="{99571602-C9C2-4B9F-B1B4-0FDE54872672}" srcOrd="1" destOrd="0" presId="urn:microsoft.com/office/officeart/2005/8/layout/hierarchy1"/>
    <dgm:cxn modelId="{837DF901-6E01-48CF-9345-BE13677A8DB0}" type="presParOf" srcId="{0FD02163-01F3-411E-9212-05E217B93FC6}" destId="{8E097E6D-19DC-4CE0-B0CD-7FCAED16F5FB}" srcOrd="2" destOrd="0" presId="urn:microsoft.com/office/officeart/2005/8/layout/hierarchy1"/>
    <dgm:cxn modelId="{4B349FA4-9BE9-4708-9B8F-7DC62D6C66C4}" type="presParOf" srcId="{0FD02163-01F3-411E-9212-05E217B93FC6}" destId="{7CBA4ADA-190F-4657-99D6-B93BE2C8CE94}" srcOrd="3" destOrd="0" presId="urn:microsoft.com/office/officeart/2005/8/layout/hierarchy1"/>
    <dgm:cxn modelId="{F490E783-0A5C-4C11-B93E-C0E3BE43430C}" type="presParOf" srcId="{7CBA4ADA-190F-4657-99D6-B93BE2C8CE94}" destId="{F539683E-60D4-4B81-B5D5-30DB20FC84E8}" srcOrd="0" destOrd="0" presId="urn:microsoft.com/office/officeart/2005/8/layout/hierarchy1"/>
    <dgm:cxn modelId="{CBA94F62-8F29-448E-8B60-9E0451DEB4C1}" type="presParOf" srcId="{F539683E-60D4-4B81-B5D5-30DB20FC84E8}" destId="{B1C49663-F0FE-44DE-B4F3-A7BBAA257D18}" srcOrd="0" destOrd="0" presId="urn:microsoft.com/office/officeart/2005/8/layout/hierarchy1"/>
    <dgm:cxn modelId="{59546BFA-39EC-4930-BDE6-C3EACECDF24D}" type="presParOf" srcId="{F539683E-60D4-4B81-B5D5-30DB20FC84E8}" destId="{907195B0-6597-4BFE-82B7-D593A2E23973}" srcOrd="1" destOrd="0" presId="urn:microsoft.com/office/officeart/2005/8/layout/hierarchy1"/>
    <dgm:cxn modelId="{C0DE7BBE-C96F-4C7A-8150-98FBB5ECA09E}" type="presParOf" srcId="{7CBA4ADA-190F-4657-99D6-B93BE2C8CE94}" destId="{0EC5B15C-F793-4B4D-AED5-8EA96236249A}" srcOrd="1" destOrd="0" presId="urn:microsoft.com/office/officeart/2005/8/layout/hierarchy1"/>
    <dgm:cxn modelId="{2BD56CCC-C5EE-47AB-86E7-54F9F996DF2D}" type="presParOf" srcId="{0FD02163-01F3-411E-9212-05E217B93FC6}" destId="{EB377628-254D-441A-8066-2426C2EADC9A}" srcOrd="4" destOrd="0" presId="urn:microsoft.com/office/officeart/2005/8/layout/hierarchy1"/>
    <dgm:cxn modelId="{545D8271-CC93-4E8B-B4BA-2D1E98D72353}" type="presParOf" srcId="{0FD02163-01F3-411E-9212-05E217B93FC6}" destId="{B836EBEC-AB95-4496-853D-F6F7EE3F7ACD}" srcOrd="5" destOrd="0" presId="urn:microsoft.com/office/officeart/2005/8/layout/hierarchy1"/>
    <dgm:cxn modelId="{AB42D930-0B56-4EF0-8764-A58BA4355BAE}" type="presParOf" srcId="{B836EBEC-AB95-4496-853D-F6F7EE3F7ACD}" destId="{A7D1B7DA-1222-4F1F-A41C-739C3988A4DF}" srcOrd="0" destOrd="0" presId="urn:microsoft.com/office/officeart/2005/8/layout/hierarchy1"/>
    <dgm:cxn modelId="{B7325B39-1CF3-48D7-B2D8-333F391C9F3E}" type="presParOf" srcId="{A7D1B7DA-1222-4F1F-A41C-739C3988A4DF}" destId="{3EC71CAE-4BCF-4D23-A6E3-DB34738BB8CA}" srcOrd="0" destOrd="0" presId="urn:microsoft.com/office/officeart/2005/8/layout/hierarchy1"/>
    <dgm:cxn modelId="{F5BC7883-D450-4CD8-B7A0-F1DC5A6541D9}" type="presParOf" srcId="{A7D1B7DA-1222-4F1F-A41C-739C3988A4DF}" destId="{EFA4F270-CBAB-4DCE-B1E3-5A4C67F7EE61}" srcOrd="1" destOrd="0" presId="urn:microsoft.com/office/officeart/2005/8/layout/hierarchy1"/>
    <dgm:cxn modelId="{BD9874B8-9EEC-4941-9B0A-67EC8969168D}" type="presParOf" srcId="{B836EBEC-AB95-4496-853D-F6F7EE3F7ACD}" destId="{BA5AE322-E14C-4765-B57F-B7C6C3833329}" srcOrd="1" destOrd="0" presId="urn:microsoft.com/office/officeart/2005/8/layout/hierarchy1"/>
    <dgm:cxn modelId="{ABEC2E6E-8EF4-4FD3-A3F1-B98CEF78A798}" type="presParOf" srcId="{0FD02163-01F3-411E-9212-05E217B93FC6}" destId="{B5DCE73C-38BF-43A8-BA97-ECA3A02EF63C}" srcOrd="6" destOrd="0" presId="urn:microsoft.com/office/officeart/2005/8/layout/hierarchy1"/>
    <dgm:cxn modelId="{4F932131-4818-4C67-81CE-35A80EB9EE12}" type="presParOf" srcId="{0FD02163-01F3-411E-9212-05E217B93FC6}" destId="{1BC940E6-61D2-477E-94E8-FD260A0C0645}" srcOrd="7" destOrd="0" presId="urn:microsoft.com/office/officeart/2005/8/layout/hierarchy1"/>
    <dgm:cxn modelId="{6097051A-F98F-4B7F-BBCC-AC1D119E2FFD}" type="presParOf" srcId="{1BC940E6-61D2-477E-94E8-FD260A0C0645}" destId="{6D6A4B38-8535-4FBF-B705-7D773D6D86A9}" srcOrd="0" destOrd="0" presId="urn:microsoft.com/office/officeart/2005/8/layout/hierarchy1"/>
    <dgm:cxn modelId="{D011FB28-6127-4847-84AD-197DA87CFB12}" type="presParOf" srcId="{6D6A4B38-8535-4FBF-B705-7D773D6D86A9}" destId="{F8092A50-D8A6-464D-A264-EDCC499FC263}" srcOrd="0" destOrd="0" presId="urn:microsoft.com/office/officeart/2005/8/layout/hierarchy1"/>
    <dgm:cxn modelId="{A8B6D1DE-45BB-4456-97CF-238B4A6354A0}" type="presParOf" srcId="{6D6A4B38-8535-4FBF-B705-7D773D6D86A9}" destId="{2F41AC30-852E-430F-B9EF-1FBA96644CF8}" srcOrd="1" destOrd="0" presId="urn:microsoft.com/office/officeart/2005/8/layout/hierarchy1"/>
    <dgm:cxn modelId="{4E0A89D3-04BF-40C7-BBCF-782610555ACF}" type="presParOf" srcId="{1BC940E6-61D2-477E-94E8-FD260A0C0645}" destId="{EDFD128F-5789-4658-85C5-29769181C72C}" srcOrd="1" destOrd="0" presId="urn:microsoft.com/office/officeart/2005/8/layout/hierarchy1"/>
    <dgm:cxn modelId="{3AD3424E-C90A-482A-8277-10A8DEBE674A}" type="presParOf" srcId="{0FD02163-01F3-411E-9212-05E217B93FC6}" destId="{B3AE2A42-99D1-4324-8FB1-5707A536470D}" srcOrd="8" destOrd="0" presId="urn:microsoft.com/office/officeart/2005/8/layout/hierarchy1"/>
    <dgm:cxn modelId="{2C18EA77-AADC-40A9-A584-4F6B28563DE4}" type="presParOf" srcId="{0FD02163-01F3-411E-9212-05E217B93FC6}" destId="{F65A320F-D866-49F7-9B4B-6DCDD94FE6EA}" srcOrd="9" destOrd="0" presId="urn:microsoft.com/office/officeart/2005/8/layout/hierarchy1"/>
    <dgm:cxn modelId="{A888C342-64BA-47F9-8191-084B3D594A59}" type="presParOf" srcId="{F65A320F-D866-49F7-9B4B-6DCDD94FE6EA}" destId="{D22D754B-E008-4585-B77C-C32B28343A71}" srcOrd="0" destOrd="0" presId="urn:microsoft.com/office/officeart/2005/8/layout/hierarchy1"/>
    <dgm:cxn modelId="{E2C787FC-47DB-49C4-9882-4903AE05E305}" type="presParOf" srcId="{D22D754B-E008-4585-B77C-C32B28343A71}" destId="{D7C09D85-4084-4647-BF44-69645A0AD0A4}" srcOrd="0" destOrd="0" presId="urn:microsoft.com/office/officeart/2005/8/layout/hierarchy1"/>
    <dgm:cxn modelId="{B310B56F-E337-4531-8587-33060BA4F7C8}" type="presParOf" srcId="{D22D754B-E008-4585-B77C-C32B28343A71}" destId="{2ABBA160-964C-454C-8B9E-7774AC1E6469}" srcOrd="1" destOrd="0" presId="urn:microsoft.com/office/officeart/2005/8/layout/hierarchy1"/>
    <dgm:cxn modelId="{1D7685D0-871D-4954-9D47-9561478B1D32}" type="presParOf" srcId="{F65A320F-D866-49F7-9B4B-6DCDD94FE6EA}" destId="{72B875C5-3CA5-488C-B7FD-C7A685AA696F}" srcOrd="1" destOrd="0" presId="urn:microsoft.com/office/officeart/2005/8/layout/hierarchy1"/>
    <dgm:cxn modelId="{A91A6555-68B7-4031-9653-01982F30D0C4}" type="presParOf" srcId="{0FD02163-01F3-411E-9212-05E217B93FC6}" destId="{9D694CD3-98C8-4324-94A4-7385C9EA6A1A}" srcOrd="10" destOrd="0" presId="urn:microsoft.com/office/officeart/2005/8/layout/hierarchy1"/>
    <dgm:cxn modelId="{7C4D923A-46C9-4E01-A241-7DA028B868AA}" type="presParOf" srcId="{0FD02163-01F3-411E-9212-05E217B93FC6}" destId="{82495E45-8050-4CCB-A7D7-6043471D727E}" srcOrd="11" destOrd="0" presId="urn:microsoft.com/office/officeart/2005/8/layout/hierarchy1"/>
    <dgm:cxn modelId="{6922668F-FA97-4CCA-90F4-36ED51A4CD40}" type="presParOf" srcId="{82495E45-8050-4CCB-A7D7-6043471D727E}" destId="{4855092E-08F7-431A-A6AB-5997BB509EF2}" srcOrd="0" destOrd="0" presId="urn:microsoft.com/office/officeart/2005/8/layout/hierarchy1"/>
    <dgm:cxn modelId="{552B5AB6-7104-4690-8D0F-4728B498399F}" type="presParOf" srcId="{4855092E-08F7-431A-A6AB-5997BB509EF2}" destId="{49B28EFE-9656-4684-896E-0CA59643D2A2}" srcOrd="0" destOrd="0" presId="urn:microsoft.com/office/officeart/2005/8/layout/hierarchy1"/>
    <dgm:cxn modelId="{6F15800D-7453-4E49-874E-EE0B4FA38BA5}" type="presParOf" srcId="{4855092E-08F7-431A-A6AB-5997BB509EF2}" destId="{87A06D60-7579-4A72-81A3-A4089395AA0E}" srcOrd="1" destOrd="0" presId="urn:microsoft.com/office/officeart/2005/8/layout/hierarchy1"/>
    <dgm:cxn modelId="{44BF7CCA-C2D5-4CD9-BD96-BFD507A1D159}" type="presParOf" srcId="{82495E45-8050-4CCB-A7D7-6043471D727E}" destId="{789FE740-6C37-484E-AA8F-80CD6F70C1CF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58728-53FA-4042-AE50-0E5627D1C47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251A68-BAFF-4819-B41A-446469EB6DD7}">
      <dgm:prSet phldrT="[Texto]"/>
      <dgm:spPr/>
      <dgm:t>
        <a:bodyPr/>
        <a:lstStyle/>
        <a:p>
          <a:r>
            <a:rPr lang="es-ES" b="1" dirty="0" smtClean="0"/>
            <a:t>Diagnostico Estratégico</a:t>
          </a:r>
          <a:endParaRPr lang="es-ES" b="1" dirty="0"/>
        </a:p>
      </dgm:t>
    </dgm:pt>
    <dgm:pt modelId="{77948EFC-3C38-4B62-8364-B6116A1879F4}" type="parTrans" cxnId="{A46248C9-DD60-42AA-B8A9-79B199DAE140}">
      <dgm:prSet/>
      <dgm:spPr/>
      <dgm:t>
        <a:bodyPr/>
        <a:lstStyle/>
        <a:p>
          <a:endParaRPr lang="es-ES"/>
        </a:p>
      </dgm:t>
    </dgm:pt>
    <dgm:pt modelId="{FD497858-4217-44B9-9AC6-E325323DDC4E}" type="sibTrans" cxnId="{A46248C9-DD60-42AA-B8A9-79B199DAE140}">
      <dgm:prSet/>
      <dgm:spPr/>
      <dgm:t>
        <a:bodyPr/>
        <a:lstStyle/>
        <a:p>
          <a:endParaRPr lang="es-ES"/>
        </a:p>
      </dgm:t>
    </dgm:pt>
    <dgm:pt modelId="{0F9E2F5B-7B5E-403C-84A9-15BE74B03E7F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 smtClean="0"/>
            <a:t>Estudio de mercado</a:t>
          </a:r>
          <a:endParaRPr lang="es-ES" b="1" dirty="0"/>
        </a:p>
      </dgm:t>
    </dgm:pt>
    <dgm:pt modelId="{54F41890-5E98-4A7D-93F1-FFBD406A8CD8}" type="parTrans" cxnId="{E57E56BC-FE8E-468B-8B2B-D0144B97846C}">
      <dgm:prSet/>
      <dgm:spPr/>
      <dgm:t>
        <a:bodyPr/>
        <a:lstStyle/>
        <a:p>
          <a:endParaRPr lang="es-ES"/>
        </a:p>
      </dgm:t>
    </dgm:pt>
    <dgm:pt modelId="{4E378B10-0403-4251-9BE7-166B3880C6FE}" type="sibTrans" cxnId="{E57E56BC-FE8E-468B-8B2B-D0144B97846C}">
      <dgm:prSet/>
      <dgm:spPr/>
      <dgm:t>
        <a:bodyPr/>
        <a:lstStyle/>
        <a:p>
          <a:endParaRPr lang="es-ES"/>
        </a:p>
      </dgm:t>
    </dgm:pt>
    <dgm:pt modelId="{DD51919E-7449-422F-B1E7-2EC4C0E04541}">
      <dgm:prSet phldrT="[Texto]"/>
      <dgm:spPr/>
      <dgm:t>
        <a:bodyPr/>
        <a:lstStyle/>
        <a:p>
          <a:r>
            <a:rPr lang="es-ES" b="1" dirty="0" smtClean="0"/>
            <a:t>Propuesta estratégica</a:t>
          </a:r>
          <a:endParaRPr lang="es-ES" b="1" dirty="0"/>
        </a:p>
      </dgm:t>
    </dgm:pt>
    <dgm:pt modelId="{1966F70C-086E-4974-8167-8B6CFA4E5886}" type="parTrans" cxnId="{D520040F-018C-414E-B470-A1BE678D9FB8}">
      <dgm:prSet/>
      <dgm:spPr/>
      <dgm:t>
        <a:bodyPr/>
        <a:lstStyle/>
        <a:p>
          <a:endParaRPr lang="es-ES"/>
        </a:p>
      </dgm:t>
    </dgm:pt>
    <dgm:pt modelId="{A7A6CD2E-FD4C-48F1-84CC-0F40ADD18650}" type="sibTrans" cxnId="{D520040F-018C-414E-B470-A1BE678D9FB8}">
      <dgm:prSet/>
      <dgm:spPr/>
      <dgm:t>
        <a:bodyPr/>
        <a:lstStyle/>
        <a:p>
          <a:endParaRPr lang="es-ES"/>
        </a:p>
      </dgm:t>
    </dgm:pt>
    <dgm:pt modelId="{DAACC03D-B1BA-4F0E-9566-70DC84D972BE}">
      <dgm:prSet/>
      <dgm:spPr>
        <a:solidFill>
          <a:srgbClr val="C00000"/>
        </a:solidFill>
      </dgm:spPr>
      <dgm:t>
        <a:bodyPr/>
        <a:lstStyle/>
        <a:p>
          <a:r>
            <a:rPr lang="es-ES" b="1" dirty="0" smtClean="0"/>
            <a:t>Análisis Financiero</a:t>
          </a:r>
        </a:p>
      </dgm:t>
    </dgm:pt>
    <dgm:pt modelId="{F4F2AF82-3016-47E1-80FD-80B6B7823648}" type="parTrans" cxnId="{9D6A9CE7-7B56-44E7-9E57-0218ABE038A5}">
      <dgm:prSet/>
      <dgm:spPr/>
      <dgm:t>
        <a:bodyPr/>
        <a:lstStyle/>
        <a:p>
          <a:endParaRPr lang="es-ES"/>
        </a:p>
      </dgm:t>
    </dgm:pt>
    <dgm:pt modelId="{F254E60B-898F-4F19-ACD6-223ABC77DEA0}" type="sibTrans" cxnId="{9D6A9CE7-7B56-44E7-9E57-0218ABE038A5}">
      <dgm:prSet/>
      <dgm:spPr/>
      <dgm:t>
        <a:bodyPr/>
        <a:lstStyle/>
        <a:p>
          <a:endParaRPr lang="es-ES"/>
        </a:p>
      </dgm:t>
    </dgm:pt>
    <dgm:pt modelId="{47C5B16A-A823-4DF7-8F3C-D8DBEECCD14D}" type="pres">
      <dgm:prSet presAssocID="{10F58728-53FA-4042-AE50-0E5627D1C4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C53486-7C6B-4E47-AB4A-5561658614FF}" type="pres">
      <dgm:prSet presAssocID="{2D251A68-BAFF-4819-B41A-446469EB6DD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37831-CB64-48D9-B2C2-A72A658CD084}" type="pres">
      <dgm:prSet presAssocID="{FD497858-4217-44B9-9AC6-E325323DDC4E}" presName="sibTrans" presStyleCnt="0"/>
      <dgm:spPr/>
    </dgm:pt>
    <dgm:pt modelId="{ECB3987B-B38C-43A7-81AD-BA91A76AB303}" type="pres">
      <dgm:prSet presAssocID="{0F9E2F5B-7B5E-403C-84A9-15BE74B03E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2B32C-5ACD-458C-BC1E-44D3537E8694}" type="pres">
      <dgm:prSet presAssocID="{4E378B10-0403-4251-9BE7-166B3880C6FE}" presName="sibTrans" presStyleCnt="0"/>
      <dgm:spPr/>
    </dgm:pt>
    <dgm:pt modelId="{A55B0C27-9F56-4B97-8905-734B76EBE8F5}" type="pres">
      <dgm:prSet presAssocID="{DD51919E-7449-422F-B1E7-2EC4C0E045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4DC7B7-A0D2-4576-88A8-EFD597A736BF}" type="pres">
      <dgm:prSet presAssocID="{A7A6CD2E-FD4C-48F1-84CC-0F40ADD18650}" presName="sibTrans" presStyleCnt="0"/>
      <dgm:spPr/>
    </dgm:pt>
    <dgm:pt modelId="{DC6B4F09-01BA-4869-802E-DD8FC0F36028}" type="pres">
      <dgm:prSet presAssocID="{DAACC03D-B1BA-4F0E-9566-70DC84D972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6248C9-DD60-42AA-B8A9-79B199DAE140}" srcId="{10F58728-53FA-4042-AE50-0E5627D1C478}" destId="{2D251A68-BAFF-4819-B41A-446469EB6DD7}" srcOrd="0" destOrd="0" parTransId="{77948EFC-3C38-4B62-8364-B6116A1879F4}" sibTransId="{FD497858-4217-44B9-9AC6-E325323DDC4E}"/>
    <dgm:cxn modelId="{9D6A9CE7-7B56-44E7-9E57-0218ABE038A5}" srcId="{10F58728-53FA-4042-AE50-0E5627D1C478}" destId="{DAACC03D-B1BA-4F0E-9566-70DC84D972BE}" srcOrd="3" destOrd="0" parTransId="{F4F2AF82-3016-47E1-80FD-80B6B7823648}" sibTransId="{F254E60B-898F-4F19-ACD6-223ABC77DEA0}"/>
    <dgm:cxn modelId="{00DE4C24-DB51-4C1F-84A4-7E04EBF18279}" type="presOf" srcId="{10F58728-53FA-4042-AE50-0E5627D1C478}" destId="{47C5B16A-A823-4DF7-8F3C-D8DBEECCD14D}" srcOrd="0" destOrd="0" presId="urn:microsoft.com/office/officeart/2005/8/layout/hList6"/>
    <dgm:cxn modelId="{54845123-BB43-442D-9305-9DF4D15B04B9}" type="presOf" srcId="{0F9E2F5B-7B5E-403C-84A9-15BE74B03E7F}" destId="{ECB3987B-B38C-43A7-81AD-BA91A76AB303}" srcOrd="0" destOrd="0" presId="urn:microsoft.com/office/officeart/2005/8/layout/hList6"/>
    <dgm:cxn modelId="{103698B0-1B95-4B15-87BE-62D3F64619EE}" type="presOf" srcId="{DAACC03D-B1BA-4F0E-9566-70DC84D972BE}" destId="{DC6B4F09-01BA-4869-802E-DD8FC0F36028}" srcOrd="0" destOrd="0" presId="urn:microsoft.com/office/officeart/2005/8/layout/hList6"/>
    <dgm:cxn modelId="{E57E56BC-FE8E-468B-8B2B-D0144B97846C}" srcId="{10F58728-53FA-4042-AE50-0E5627D1C478}" destId="{0F9E2F5B-7B5E-403C-84A9-15BE74B03E7F}" srcOrd="1" destOrd="0" parTransId="{54F41890-5E98-4A7D-93F1-FFBD406A8CD8}" sibTransId="{4E378B10-0403-4251-9BE7-166B3880C6FE}"/>
    <dgm:cxn modelId="{3524F1B7-A151-4074-AAF6-FABB9FE89B6B}" type="presOf" srcId="{2D251A68-BAFF-4819-B41A-446469EB6DD7}" destId="{D7C53486-7C6B-4E47-AB4A-5561658614FF}" srcOrd="0" destOrd="0" presId="urn:microsoft.com/office/officeart/2005/8/layout/hList6"/>
    <dgm:cxn modelId="{D520040F-018C-414E-B470-A1BE678D9FB8}" srcId="{10F58728-53FA-4042-AE50-0E5627D1C478}" destId="{DD51919E-7449-422F-B1E7-2EC4C0E04541}" srcOrd="2" destOrd="0" parTransId="{1966F70C-086E-4974-8167-8B6CFA4E5886}" sibTransId="{A7A6CD2E-FD4C-48F1-84CC-0F40ADD18650}"/>
    <dgm:cxn modelId="{12FE0289-F4AC-4023-AF03-920CFE41D7C9}" type="presOf" srcId="{DD51919E-7449-422F-B1E7-2EC4C0E04541}" destId="{A55B0C27-9F56-4B97-8905-734B76EBE8F5}" srcOrd="0" destOrd="0" presId="urn:microsoft.com/office/officeart/2005/8/layout/hList6"/>
    <dgm:cxn modelId="{27BDA319-9142-43C0-88B8-8956529ACA47}" type="presParOf" srcId="{47C5B16A-A823-4DF7-8F3C-D8DBEECCD14D}" destId="{D7C53486-7C6B-4E47-AB4A-5561658614FF}" srcOrd="0" destOrd="0" presId="urn:microsoft.com/office/officeart/2005/8/layout/hList6"/>
    <dgm:cxn modelId="{C57DCAC0-908D-4DC1-B419-630F8971EC2B}" type="presParOf" srcId="{47C5B16A-A823-4DF7-8F3C-D8DBEECCD14D}" destId="{F5137831-CB64-48D9-B2C2-A72A658CD084}" srcOrd="1" destOrd="0" presId="urn:microsoft.com/office/officeart/2005/8/layout/hList6"/>
    <dgm:cxn modelId="{72435578-9077-49F5-8DF1-470251B58845}" type="presParOf" srcId="{47C5B16A-A823-4DF7-8F3C-D8DBEECCD14D}" destId="{ECB3987B-B38C-43A7-81AD-BA91A76AB303}" srcOrd="2" destOrd="0" presId="urn:microsoft.com/office/officeart/2005/8/layout/hList6"/>
    <dgm:cxn modelId="{D6E0ABD0-DE3B-41F8-9356-5D08CF66961E}" type="presParOf" srcId="{47C5B16A-A823-4DF7-8F3C-D8DBEECCD14D}" destId="{AD52B32C-5ACD-458C-BC1E-44D3537E8694}" srcOrd="3" destOrd="0" presId="urn:microsoft.com/office/officeart/2005/8/layout/hList6"/>
    <dgm:cxn modelId="{27DC3DBE-33B4-4CDB-911D-59451EB0133A}" type="presParOf" srcId="{47C5B16A-A823-4DF7-8F3C-D8DBEECCD14D}" destId="{A55B0C27-9F56-4B97-8905-734B76EBE8F5}" srcOrd="4" destOrd="0" presId="urn:microsoft.com/office/officeart/2005/8/layout/hList6"/>
    <dgm:cxn modelId="{2888644E-1D9C-4813-B068-509817FB7954}" type="presParOf" srcId="{47C5B16A-A823-4DF7-8F3C-D8DBEECCD14D}" destId="{C94DC7B7-A0D2-4576-88A8-EFD597A736BF}" srcOrd="5" destOrd="0" presId="urn:microsoft.com/office/officeart/2005/8/layout/hList6"/>
    <dgm:cxn modelId="{42D5C313-6373-4452-9930-997A9FC83530}" type="presParOf" srcId="{47C5B16A-A823-4DF7-8F3C-D8DBEECCD14D}" destId="{DC6B4F09-01BA-4869-802E-DD8FC0F36028}" srcOrd="6" destOrd="0" presId="urn:microsoft.com/office/officeart/2005/8/layout/h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25530-4602-44D2-923E-8C8058EAAC3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A4CCB8-4C51-4419-811F-7B74122A756C}">
      <dgm:prSet phldrT="[Texto]" custT="1"/>
      <dgm:spPr/>
      <dgm:t>
        <a:bodyPr/>
        <a:lstStyle/>
        <a:p>
          <a:endParaRPr lang="es-EC" sz="1400" dirty="0" smtClean="0"/>
        </a:p>
        <a:p>
          <a:r>
            <a:rPr lang="es-EC" sz="2800" dirty="0" smtClean="0">
              <a:solidFill>
                <a:schemeClr val="bg1"/>
              </a:solidFill>
            </a:rPr>
            <a:t>Desarrollar un Plan de Marketing para incrementar las ventas de la empresa Ecuatepi S.A. en la ciudad de Quito. </a:t>
          </a:r>
          <a:endParaRPr lang="es-ES" sz="2800" dirty="0">
            <a:solidFill>
              <a:schemeClr val="bg1"/>
            </a:solidFill>
          </a:endParaRPr>
        </a:p>
      </dgm:t>
    </dgm:pt>
    <dgm:pt modelId="{870D45BC-9EC1-4EAD-9CB9-239DBC5C0E43}" type="parTrans" cxnId="{2FD88EBA-F279-45FD-A100-8ADF25A13945}">
      <dgm:prSet/>
      <dgm:spPr/>
      <dgm:t>
        <a:bodyPr/>
        <a:lstStyle/>
        <a:p>
          <a:endParaRPr lang="es-ES"/>
        </a:p>
      </dgm:t>
    </dgm:pt>
    <dgm:pt modelId="{0F1597AC-F931-4FB0-8774-EEE63784B9E1}" type="sibTrans" cxnId="{2FD88EBA-F279-45FD-A100-8ADF25A13945}">
      <dgm:prSet/>
      <dgm:spPr/>
      <dgm:t>
        <a:bodyPr/>
        <a:lstStyle/>
        <a:p>
          <a:endParaRPr lang="es-ES"/>
        </a:p>
      </dgm:t>
    </dgm:pt>
    <dgm:pt modelId="{A5C0D72F-2F54-4B74-9840-6A9C2FB8A0E2}" type="pres">
      <dgm:prSet presAssocID="{F3025530-4602-44D2-923E-8C8058EAAC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6FA0B5-A780-4E59-97E4-2E41F3A6230B}" type="pres">
      <dgm:prSet presAssocID="{5EA4CCB8-4C51-4419-811F-7B74122A756C}" presName="root1" presStyleCnt="0"/>
      <dgm:spPr/>
    </dgm:pt>
    <dgm:pt modelId="{B8580ECA-B570-416E-B0D6-EF737E102762}" type="pres">
      <dgm:prSet presAssocID="{5EA4CCB8-4C51-4419-811F-7B74122A756C}" presName="LevelOneTextNode" presStyleLbl="node0" presStyleIdx="0" presStyleCnt="1" custScaleX="196993" custScaleY="115982" custLinFactNeighborX="1969" custLinFactNeighborY="-14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705A55-BE6E-4A2B-B04F-45786B7EE0AC}" type="pres">
      <dgm:prSet presAssocID="{5EA4CCB8-4C51-4419-811F-7B74122A756C}" presName="level2hierChild" presStyleCnt="0"/>
      <dgm:spPr/>
    </dgm:pt>
  </dgm:ptLst>
  <dgm:cxnLst>
    <dgm:cxn modelId="{2FD88EBA-F279-45FD-A100-8ADF25A13945}" srcId="{F3025530-4602-44D2-923E-8C8058EAAC35}" destId="{5EA4CCB8-4C51-4419-811F-7B74122A756C}" srcOrd="0" destOrd="0" parTransId="{870D45BC-9EC1-4EAD-9CB9-239DBC5C0E43}" sibTransId="{0F1597AC-F931-4FB0-8774-EEE63784B9E1}"/>
    <dgm:cxn modelId="{5D45C67A-790E-4679-A06F-334BB3CA42DF}" type="presOf" srcId="{5EA4CCB8-4C51-4419-811F-7B74122A756C}" destId="{B8580ECA-B570-416E-B0D6-EF737E102762}" srcOrd="0" destOrd="0" presId="urn:microsoft.com/office/officeart/2005/8/layout/hierarchy2"/>
    <dgm:cxn modelId="{13A13AA1-925E-457E-8702-B4E9ABF871D9}" type="presOf" srcId="{F3025530-4602-44D2-923E-8C8058EAAC35}" destId="{A5C0D72F-2F54-4B74-9840-6A9C2FB8A0E2}" srcOrd="0" destOrd="0" presId="urn:microsoft.com/office/officeart/2005/8/layout/hierarchy2"/>
    <dgm:cxn modelId="{56A8D843-2F72-47CC-BFBF-9CA75BBA9AB2}" type="presParOf" srcId="{A5C0D72F-2F54-4B74-9840-6A9C2FB8A0E2}" destId="{746FA0B5-A780-4E59-97E4-2E41F3A6230B}" srcOrd="0" destOrd="0" presId="urn:microsoft.com/office/officeart/2005/8/layout/hierarchy2"/>
    <dgm:cxn modelId="{65237D38-EDB8-47B1-BCC7-2C861BC03A81}" type="presParOf" srcId="{746FA0B5-A780-4E59-97E4-2E41F3A6230B}" destId="{B8580ECA-B570-416E-B0D6-EF737E102762}" srcOrd="0" destOrd="0" presId="urn:microsoft.com/office/officeart/2005/8/layout/hierarchy2"/>
    <dgm:cxn modelId="{61E1EB55-0ACD-4DE6-B3AE-B6A9CFA54D2B}" type="presParOf" srcId="{746FA0B5-A780-4E59-97E4-2E41F3A6230B}" destId="{46705A55-BE6E-4A2B-B04F-45786B7EE0AC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DF5B91-000F-42DD-B620-CB60725BCC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07BCA4-0190-4E9B-8C91-982AF8D8BE2F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FF0000"/>
              </a:solidFill>
            </a:rPr>
            <a:t>Económico</a:t>
          </a:r>
          <a:endParaRPr lang="es-ES" sz="1600" b="1" dirty="0">
            <a:solidFill>
              <a:srgbClr val="FF0000"/>
            </a:solidFill>
          </a:endParaRPr>
        </a:p>
      </dgm:t>
    </dgm:pt>
    <dgm:pt modelId="{C4DF0579-E58D-4804-9F1F-2C54DBBA7CCF}" type="parTrans" cxnId="{8E3D2138-2361-4368-A95E-8B9CC00DCCCE}">
      <dgm:prSet/>
      <dgm:spPr/>
      <dgm:t>
        <a:bodyPr/>
        <a:lstStyle/>
        <a:p>
          <a:endParaRPr lang="es-ES"/>
        </a:p>
      </dgm:t>
    </dgm:pt>
    <dgm:pt modelId="{37C33BAD-8B39-4AF6-9C39-DF5E26752319}" type="sibTrans" cxnId="{8E3D2138-2361-4368-A95E-8B9CC00DCCCE}">
      <dgm:prSet/>
      <dgm:spPr/>
      <dgm:t>
        <a:bodyPr/>
        <a:lstStyle/>
        <a:p>
          <a:endParaRPr lang="es-ES"/>
        </a:p>
      </dgm:t>
    </dgm:pt>
    <dgm:pt modelId="{9D1D9D9B-C30F-4458-95C8-D1E1A8858D7A}">
      <dgm:prSet phldrT="[Texto]"/>
      <dgm:spPr/>
      <dgm:t>
        <a:bodyPr/>
        <a:lstStyle/>
        <a:p>
          <a:r>
            <a:rPr lang="es-ES" dirty="0" smtClean="0"/>
            <a:t>Tasa de Inflación al 2013 </a:t>
          </a:r>
          <a:r>
            <a:rPr lang="es-ES" dirty="0" smtClean="0">
              <a:sym typeface="Wingdings" pitchFamily="2" charset="2"/>
            </a:rPr>
            <a:t></a:t>
          </a:r>
          <a:r>
            <a:rPr lang="es-ES" dirty="0" smtClean="0"/>
            <a:t> 2,04%</a:t>
          </a:r>
          <a:endParaRPr lang="es-ES" dirty="0"/>
        </a:p>
      </dgm:t>
    </dgm:pt>
    <dgm:pt modelId="{3B14801B-3FEB-4420-B0C1-88CD9647C040}" type="parTrans" cxnId="{9C10C992-26C4-4275-9E48-D7D513469E26}">
      <dgm:prSet/>
      <dgm:spPr/>
      <dgm:t>
        <a:bodyPr/>
        <a:lstStyle/>
        <a:p>
          <a:endParaRPr lang="es-ES"/>
        </a:p>
      </dgm:t>
    </dgm:pt>
    <dgm:pt modelId="{7A0565AB-4B25-4597-8866-931FC00E2ED0}" type="sibTrans" cxnId="{9C10C992-26C4-4275-9E48-D7D513469E26}">
      <dgm:prSet/>
      <dgm:spPr/>
      <dgm:t>
        <a:bodyPr/>
        <a:lstStyle/>
        <a:p>
          <a:endParaRPr lang="es-ES"/>
        </a:p>
      </dgm:t>
    </dgm:pt>
    <dgm:pt modelId="{5F56E489-65D7-46F0-A241-D7901A02694E}">
      <dgm:prSet phldrT="[Texto]"/>
      <dgm:spPr/>
      <dgm:t>
        <a:bodyPr/>
        <a:lstStyle/>
        <a:p>
          <a:r>
            <a:rPr lang="es-ES" dirty="0" smtClean="0"/>
            <a:t>Balanza comercial ( importaciones productos contra incendios 95,03%</a:t>
          </a:r>
          <a:endParaRPr lang="es-ES" dirty="0"/>
        </a:p>
      </dgm:t>
    </dgm:pt>
    <dgm:pt modelId="{77771D94-80AA-409B-BED9-041A445C8B11}" type="parTrans" cxnId="{32848747-F7B5-476C-AB86-0611B1B1C4E5}">
      <dgm:prSet/>
      <dgm:spPr/>
      <dgm:t>
        <a:bodyPr/>
        <a:lstStyle/>
        <a:p>
          <a:endParaRPr lang="es-ES"/>
        </a:p>
      </dgm:t>
    </dgm:pt>
    <dgm:pt modelId="{834610E0-7B27-4E60-92C6-1075AC9EFB68}" type="sibTrans" cxnId="{32848747-F7B5-476C-AB86-0611B1B1C4E5}">
      <dgm:prSet/>
      <dgm:spPr/>
      <dgm:t>
        <a:bodyPr/>
        <a:lstStyle/>
        <a:p>
          <a:endParaRPr lang="es-ES"/>
        </a:p>
      </dgm:t>
    </dgm:pt>
    <dgm:pt modelId="{381E4A06-6989-4144-B1D2-FB694CE53343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FF0000"/>
              </a:solidFill>
            </a:rPr>
            <a:t>Político</a:t>
          </a:r>
          <a:endParaRPr lang="es-ES" sz="1600" b="1" dirty="0">
            <a:solidFill>
              <a:srgbClr val="FF0000"/>
            </a:solidFill>
          </a:endParaRPr>
        </a:p>
      </dgm:t>
    </dgm:pt>
    <dgm:pt modelId="{110569EB-7806-4CE7-B9EC-33D3BCAF4D95}" type="parTrans" cxnId="{50516E23-2B0E-44EB-AC77-891C495C54C0}">
      <dgm:prSet/>
      <dgm:spPr/>
      <dgm:t>
        <a:bodyPr/>
        <a:lstStyle/>
        <a:p>
          <a:endParaRPr lang="es-ES"/>
        </a:p>
      </dgm:t>
    </dgm:pt>
    <dgm:pt modelId="{AB204A2A-5D02-4F61-9A57-D2A65449CC4C}" type="sibTrans" cxnId="{50516E23-2B0E-44EB-AC77-891C495C54C0}">
      <dgm:prSet/>
      <dgm:spPr/>
      <dgm:t>
        <a:bodyPr/>
        <a:lstStyle/>
        <a:p>
          <a:endParaRPr lang="es-ES"/>
        </a:p>
      </dgm:t>
    </dgm:pt>
    <dgm:pt modelId="{0D436EF1-14A0-4F7B-8912-BBC74E9096DF}">
      <dgm:prSet phldrT="[Texto]"/>
      <dgm:spPr/>
      <dgm:t>
        <a:bodyPr/>
        <a:lstStyle/>
        <a:p>
          <a:r>
            <a:rPr lang="es-EC" dirty="0" smtClean="0"/>
            <a:t>Reglamento de Prevención, Mitigación y Protección contra Incendios</a:t>
          </a:r>
          <a:endParaRPr lang="es-ES" dirty="0"/>
        </a:p>
      </dgm:t>
    </dgm:pt>
    <dgm:pt modelId="{B979BB84-9B32-4B94-A0F0-09464DD5D4E9}" type="parTrans" cxnId="{CD96BF19-0AA5-4C63-A6A0-F12BAD3A0026}">
      <dgm:prSet/>
      <dgm:spPr/>
      <dgm:t>
        <a:bodyPr/>
        <a:lstStyle/>
        <a:p>
          <a:endParaRPr lang="es-ES"/>
        </a:p>
      </dgm:t>
    </dgm:pt>
    <dgm:pt modelId="{8E39447E-30DE-43CD-9CB6-612009AC00CA}" type="sibTrans" cxnId="{CD96BF19-0AA5-4C63-A6A0-F12BAD3A0026}">
      <dgm:prSet/>
      <dgm:spPr/>
      <dgm:t>
        <a:bodyPr/>
        <a:lstStyle/>
        <a:p>
          <a:endParaRPr lang="es-ES"/>
        </a:p>
      </dgm:t>
    </dgm:pt>
    <dgm:pt modelId="{798EB2C0-AB47-41E4-9D2D-E973D90AD188}">
      <dgm:prSet phldrT="[Texto]"/>
      <dgm:spPr/>
      <dgm:t>
        <a:bodyPr/>
        <a:lstStyle/>
        <a:p>
          <a:r>
            <a:rPr lang="es-ES" dirty="0" smtClean="0"/>
            <a:t>Normas INEN Instituto Ecuatoriano de Normalización</a:t>
          </a:r>
          <a:endParaRPr lang="es-ES" dirty="0"/>
        </a:p>
      </dgm:t>
    </dgm:pt>
    <dgm:pt modelId="{D2EDCACF-31A1-4F3C-A7A5-BF4CCE3B152C}" type="parTrans" cxnId="{6FC03CE2-389A-4968-9309-29CD7624D137}">
      <dgm:prSet/>
      <dgm:spPr/>
      <dgm:t>
        <a:bodyPr/>
        <a:lstStyle/>
        <a:p>
          <a:endParaRPr lang="es-ES"/>
        </a:p>
      </dgm:t>
    </dgm:pt>
    <dgm:pt modelId="{8480F16F-1B48-4877-984C-A07CB38411EE}" type="sibTrans" cxnId="{6FC03CE2-389A-4968-9309-29CD7624D137}">
      <dgm:prSet/>
      <dgm:spPr/>
      <dgm:t>
        <a:bodyPr/>
        <a:lstStyle/>
        <a:p>
          <a:endParaRPr lang="es-ES"/>
        </a:p>
      </dgm:t>
    </dgm:pt>
    <dgm:pt modelId="{822CFA42-583F-4244-8418-D83CEBC2C122}">
      <dgm:prSet phldrT="[Texto]"/>
      <dgm:spPr/>
      <dgm:t>
        <a:bodyPr/>
        <a:lstStyle/>
        <a:p>
          <a:r>
            <a:rPr lang="es-ES" dirty="0" smtClean="0"/>
            <a:t>Impuesto a Salida de Divisas 5%</a:t>
          </a:r>
          <a:endParaRPr lang="es-ES" dirty="0"/>
        </a:p>
      </dgm:t>
    </dgm:pt>
    <dgm:pt modelId="{F8DFEBE8-B2BD-4FE1-9DB4-DA8272936F47}" type="parTrans" cxnId="{825B38BE-2CAE-4168-98E6-B24B5642FA8A}">
      <dgm:prSet/>
      <dgm:spPr/>
      <dgm:t>
        <a:bodyPr/>
        <a:lstStyle/>
        <a:p>
          <a:endParaRPr lang="es-ES"/>
        </a:p>
      </dgm:t>
    </dgm:pt>
    <dgm:pt modelId="{A82FDE91-DD45-4915-AEB6-44A816017BDB}" type="sibTrans" cxnId="{825B38BE-2CAE-4168-98E6-B24B5642FA8A}">
      <dgm:prSet/>
      <dgm:spPr/>
      <dgm:t>
        <a:bodyPr/>
        <a:lstStyle/>
        <a:p>
          <a:endParaRPr lang="es-ES"/>
        </a:p>
      </dgm:t>
    </dgm:pt>
    <dgm:pt modelId="{E043E414-C5E6-4088-82AA-0A1AE34CFCF1}">
      <dgm:prSet custT="1"/>
      <dgm:spPr/>
      <dgm:t>
        <a:bodyPr/>
        <a:lstStyle/>
        <a:p>
          <a:r>
            <a:rPr lang="es-ES" sz="1800" b="1" dirty="0" smtClean="0">
              <a:solidFill>
                <a:srgbClr val="FF0000"/>
              </a:solidFill>
            </a:rPr>
            <a:t>Social</a:t>
          </a:r>
          <a:endParaRPr lang="es-ES" sz="1800" b="1" dirty="0">
            <a:solidFill>
              <a:srgbClr val="FF0000"/>
            </a:solidFill>
          </a:endParaRPr>
        </a:p>
      </dgm:t>
    </dgm:pt>
    <dgm:pt modelId="{990D3A6C-B40A-495D-B5C6-9B0A4134099C}" type="parTrans" cxnId="{427DF330-3BC2-4DC7-9A37-5E2774C4BCF3}">
      <dgm:prSet/>
      <dgm:spPr/>
      <dgm:t>
        <a:bodyPr/>
        <a:lstStyle/>
        <a:p>
          <a:endParaRPr lang="es-ES"/>
        </a:p>
      </dgm:t>
    </dgm:pt>
    <dgm:pt modelId="{0D40CEEC-607E-4290-BFD6-91BE6CD4749E}" type="sibTrans" cxnId="{427DF330-3BC2-4DC7-9A37-5E2774C4BCF3}">
      <dgm:prSet/>
      <dgm:spPr/>
      <dgm:t>
        <a:bodyPr/>
        <a:lstStyle/>
        <a:p>
          <a:endParaRPr lang="es-ES"/>
        </a:p>
      </dgm:t>
    </dgm:pt>
    <dgm:pt modelId="{E2024FFE-AD3A-40EF-9DC9-D7915E075F09}">
      <dgm:prSet/>
      <dgm:spPr/>
      <dgm:t>
        <a:bodyPr/>
        <a:lstStyle/>
        <a:p>
          <a:r>
            <a:rPr lang="es-ES" dirty="0" smtClean="0"/>
            <a:t>Población Económicamente Activa  </a:t>
          </a:r>
          <a:endParaRPr lang="es-ES" dirty="0"/>
        </a:p>
      </dgm:t>
    </dgm:pt>
    <dgm:pt modelId="{A3FE6B88-E779-482A-904A-E0152A0F618B}" type="parTrans" cxnId="{2DA49329-C9A0-4FD2-A749-E6378A5A1B7C}">
      <dgm:prSet/>
      <dgm:spPr/>
      <dgm:t>
        <a:bodyPr/>
        <a:lstStyle/>
        <a:p>
          <a:endParaRPr lang="es-ES"/>
        </a:p>
      </dgm:t>
    </dgm:pt>
    <dgm:pt modelId="{43BD07D8-FADE-4893-BE5D-9504F84DD574}" type="sibTrans" cxnId="{2DA49329-C9A0-4FD2-A749-E6378A5A1B7C}">
      <dgm:prSet/>
      <dgm:spPr/>
      <dgm:t>
        <a:bodyPr/>
        <a:lstStyle/>
        <a:p>
          <a:endParaRPr lang="es-ES"/>
        </a:p>
      </dgm:t>
    </dgm:pt>
    <dgm:pt modelId="{7EA62A1D-F6D0-4A8B-B661-9B8251CC7AF6}">
      <dgm:prSet/>
      <dgm:spPr/>
      <dgm:t>
        <a:bodyPr/>
        <a:lstStyle/>
        <a:p>
          <a:r>
            <a:rPr lang="es-ES" dirty="0" smtClean="0"/>
            <a:t>Número de empresas y negocios locales </a:t>
          </a:r>
          <a:endParaRPr lang="es-ES" dirty="0"/>
        </a:p>
      </dgm:t>
    </dgm:pt>
    <dgm:pt modelId="{A8AC3E58-58F5-410A-868A-5EF233897201}" type="parTrans" cxnId="{48704EEA-F55F-42E3-9885-7A9B0B049C89}">
      <dgm:prSet/>
      <dgm:spPr/>
      <dgm:t>
        <a:bodyPr/>
        <a:lstStyle/>
        <a:p>
          <a:endParaRPr lang="es-ES"/>
        </a:p>
      </dgm:t>
    </dgm:pt>
    <dgm:pt modelId="{A5004C4E-65C4-42AA-8896-76F9E8AE3C9F}" type="sibTrans" cxnId="{48704EEA-F55F-42E3-9885-7A9B0B049C89}">
      <dgm:prSet/>
      <dgm:spPr/>
      <dgm:t>
        <a:bodyPr/>
        <a:lstStyle/>
        <a:p>
          <a:endParaRPr lang="es-ES"/>
        </a:p>
      </dgm:t>
    </dgm:pt>
    <dgm:pt modelId="{A4C0E141-2CD2-4295-8BA3-F957007A0B7E}" type="pres">
      <dgm:prSet presAssocID="{C1DF5B91-000F-42DD-B620-CB60725BC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FC4D01-0983-45B5-8BE9-A8D378170128}" type="pres">
      <dgm:prSet presAssocID="{5D07BCA4-0190-4E9B-8C91-982AF8D8BE2F}" presName="composite" presStyleCnt="0"/>
      <dgm:spPr/>
    </dgm:pt>
    <dgm:pt modelId="{3FBD8C94-22C8-464E-A4FD-E788A15F96E3}" type="pres">
      <dgm:prSet presAssocID="{5D07BCA4-0190-4E9B-8C91-982AF8D8BE2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D96D4-AE02-403E-B141-997DC8FBE6A6}" type="pres">
      <dgm:prSet presAssocID="{5D07BCA4-0190-4E9B-8C91-982AF8D8BE2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5245BB-E42E-4C15-8F2D-617CE35043BD}" type="pres">
      <dgm:prSet presAssocID="{37C33BAD-8B39-4AF6-9C39-DF5E26752319}" presName="sp" presStyleCnt="0"/>
      <dgm:spPr/>
    </dgm:pt>
    <dgm:pt modelId="{CF2A925B-7369-4C63-8077-BEDA1026AC8D}" type="pres">
      <dgm:prSet presAssocID="{381E4A06-6989-4144-B1D2-FB694CE53343}" presName="composite" presStyleCnt="0"/>
      <dgm:spPr/>
    </dgm:pt>
    <dgm:pt modelId="{3D245253-CE5A-4D98-896F-41A7A900E3A4}" type="pres">
      <dgm:prSet presAssocID="{381E4A06-6989-4144-B1D2-FB694CE5334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55E23-9D53-4D9F-9D9F-4C03081709DB}" type="pres">
      <dgm:prSet presAssocID="{381E4A06-6989-4144-B1D2-FB694CE5334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224E7-EBA1-4929-A5E9-A7C27ABB54DD}" type="pres">
      <dgm:prSet presAssocID="{AB204A2A-5D02-4F61-9A57-D2A65449CC4C}" presName="sp" presStyleCnt="0"/>
      <dgm:spPr/>
    </dgm:pt>
    <dgm:pt modelId="{8BCE6BC6-7132-4780-91AD-D1713242084B}" type="pres">
      <dgm:prSet presAssocID="{E043E414-C5E6-4088-82AA-0A1AE34CFCF1}" presName="composite" presStyleCnt="0"/>
      <dgm:spPr/>
    </dgm:pt>
    <dgm:pt modelId="{F4F88C22-3454-4BB5-80E0-CE65A3EA84B1}" type="pres">
      <dgm:prSet presAssocID="{E043E414-C5E6-4088-82AA-0A1AE34CFCF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109789-9D24-404F-994F-C00A7D3DF623}" type="pres">
      <dgm:prSet presAssocID="{E043E414-C5E6-4088-82AA-0A1AE34CFCF1}" presName="descendantText" presStyleLbl="alignAcc1" presStyleIdx="2" presStyleCnt="3" custLinFactNeighborX="0" custLinFactNeighborY="-13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A711DF-B38A-4375-BF2E-EEFBE673BA75}" type="presOf" srcId="{C1DF5B91-000F-42DD-B620-CB60725BCC59}" destId="{A4C0E141-2CD2-4295-8BA3-F957007A0B7E}" srcOrd="0" destOrd="0" presId="urn:microsoft.com/office/officeart/2005/8/layout/chevron2"/>
    <dgm:cxn modelId="{48704EEA-F55F-42E3-9885-7A9B0B049C89}" srcId="{E043E414-C5E6-4088-82AA-0A1AE34CFCF1}" destId="{7EA62A1D-F6D0-4A8B-B661-9B8251CC7AF6}" srcOrd="1" destOrd="0" parTransId="{A8AC3E58-58F5-410A-868A-5EF233897201}" sibTransId="{A5004C4E-65C4-42AA-8896-76F9E8AE3C9F}"/>
    <dgm:cxn modelId="{CD96BF19-0AA5-4C63-A6A0-F12BAD3A0026}" srcId="{381E4A06-6989-4144-B1D2-FB694CE53343}" destId="{0D436EF1-14A0-4F7B-8912-BBC74E9096DF}" srcOrd="0" destOrd="0" parTransId="{B979BB84-9B32-4B94-A0F0-09464DD5D4E9}" sibTransId="{8E39447E-30DE-43CD-9CB6-612009AC00CA}"/>
    <dgm:cxn modelId="{427DF330-3BC2-4DC7-9A37-5E2774C4BCF3}" srcId="{C1DF5B91-000F-42DD-B620-CB60725BCC59}" destId="{E043E414-C5E6-4088-82AA-0A1AE34CFCF1}" srcOrd="2" destOrd="0" parTransId="{990D3A6C-B40A-495D-B5C6-9B0A4134099C}" sibTransId="{0D40CEEC-607E-4290-BFD6-91BE6CD4749E}"/>
    <dgm:cxn modelId="{32848747-F7B5-476C-AB86-0611B1B1C4E5}" srcId="{5D07BCA4-0190-4E9B-8C91-982AF8D8BE2F}" destId="{5F56E489-65D7-46F0-A241-D7901A02694E}" srcOrd="1" destOrd="0" parTransId="{77771D94-80AA-409B-BED9-041A445C8B11}" sibTransId="{834610E0-7B27-4E60-92C6-1075AC9EFB68}"/>
    <dgm:cxn modelId="{DBD4475E-024F-4EDE-9184-B9DFB6227CC6}" type="presOf" srcId="{822CFA42-583F-4244-8418-D83CEBC2C122}" destId="{55BD96D4-AE02-403E-B141-997DC8FBE6A6}" srcOrd="0" destOrd="2" presId="urn:microsoft.com/office/officeart/2005/8/layout/chevron2"/>
    <dgm:cxn modelId="{08CF1BC2-020D-4B26-A5C6-DAA408BE259E}" type="presOf" srcId="{7EA62A1D-F6D0-4A8B-B661-9B8251CC7AF6}" destId="{A1109789-9D24-404F-994F-C00A7D3DF623}" srcOrd="0" destOrd="1" presId="urn:microsoft.com/office/officeart/2005/8/layout/chevron2"/>
    <dgm:cxn modelId="{2DA49329-C9A0-4FD2-A749-E6378A5A1B7C}" srcId="{E043E414-C5E6-4088-82AA-0A1AE34CFCF1}" destId="{E2024FFE-AD3A-40EF-9DC9-D7915E075F09}" srcOrd="0" destOrd="0" parTransId="{A3FE6B88-E779-482A-904A-E0152A0F618B}" sibTransId="{43BD07D8-FADE-4893-BE5D-9504F84DD574}"/>
    <dgm:cxn modelId="{50516E23-2B0E-44EB-AC77-891C495C54C0}" srcId="{C1DF5B91-000F-42DD-B620-CB60725BCC59}" destId="{381E4A06-6989-4144-B1D2-FB694CE53343}" srcOrd="1" destOrd="0" parTransId="{110569EB-7806-4CE7-B9EC-33D3BCAF4D95}" sibTransId="{AB204A2A-5D02-4F61-9A57-D2A65449CC4C}"/>
    <dgm:cxn modelId="{9C10C992-26C4-4275-9E48-D7D513469E26}" srcId="{5D07BCA4-0190-4E9B-8C91-982AF8D8BE2F}" destId="{9D1D9D9B-C30F-4458-95C8-D1E1A8858D7A}" srcOrd="0" destOrd="0" parTransId="{3B14801B-3FEB-4420-B0C1-88CD9647C040}" sibTransId="{7A0565AB-4B25-4597-8866-931FC00E2ED0}"/>
    <dgm:cxn modelId="{7D13782F-2B27-4BFD-96A2-D7B92FE929B1}" type="presOf" srcId="{9D1D9D9B-C30F-4458-95C8-D1E1A8858D7A}" destId="{55BD96D4-AE02-403E-B141-997DC8FBE6A6}" srcOrd="0" destOrd="0" presId="urn:microsoft.com/office/officeart/2005/8/layout/chevron2"/>
    <dgm:cxn modelId="{8E3D2138-2361-4368-A95E-8B9CC00DCCCE}" srcId="{C1DF5B91-000F-42DD-B620-CB60725BCC59}" destId="{5D07BCA4-0190-4E9B-8C91-982AF8D8BE2F}" srcOrd="0" destOrd="0" parTransId="{C4DF0579-E58D-4804-9F1F-2C54DBBA7CCF}" sibTransId="{37C33BAD-8B39-4AF6-9C39-DF5E26752319}"/>
    <dgm:cxn modelId="{6FC03CE2-389A-4968-9309-29CD7624D137}" srcId="{381E4A06-6989-4144-B1D2-FB694CE53343}" destId="{798EB2C0-AB47-41E4-9D2D-E973D90AD188}" srcOrd="1" destOrd="0" parTransId="{D2EDCACF-31A1-4F3C-A7A5-BF4CCE3B152C}" sibTransId="{8480F16F-1B48-4877-984C-A07CB38411EE}"/>
    <dgm:cxn modelId="{3FAC065C-B822-4E4A-AD01-4FC0095B930C}" type="presOf" srcId="{5D07BCA4-0190-4E9B-8C91-982AF8D8BE2F}" destId="{3FBD8C94-22C8-464E-A4FD-E788A15F96E3}" srcOrd="0" destOrd="0" presId="urn:microsoft.com/office/officeart/2005/8/layout/chevron2"/>
    <dgm:cxn modelId="{49EA08BE-28EE-4FB4-97AF-4E0E86CFA602}" type="presOf" srcId="{798EB2C0-AB47-41E4-9D2D-E973D90AD188}" destId="{B4055E23-9D53-4D9F-9D9F-4C03081709DB}" srcOrd="0" destOrd="1" presId="urn:microsoft.com/office/officeart/2005/8/layout/chevron2"/>
    <dgm:cxn modelId="{DF3AB6A2-985D-4BBB-9897-AC74E6B4203B}" type="presOf" srcId="{0D436EF1-14A0-4F7B-8912-BBC74E9096DF}" destId="{B4055E23-9D53-4D9F-9D9F-4C03081709DB}" srcOrd="0" destOrd="0" presId="urn:microsoft.com/office/officeart/2005/8/layout/chevron2"/>
    <dgm:cxn modelId="{4678D830-0C97-4F72-AE96-316DCCE69CC0}" type="presOf" srcId="{381E4A06-6989-4144-B1D2-FB694CE53343}" destId="{3D245253-CE5A-4D98-896F-41A7A900E3A4}" srcOrd="0" destOrd="0" presId="urn:microsoft.com/office/officeart/2005/8/layout/chevron2"/>
    <dgm:cxn modelId="{36B51C91-3B74-4275-A496-ED9BBE1D63F4}" type="presOf" srcId="{E2024FFE-AD3A-40EF-9DC9-D7915E075F09}" destId="{A1109789-9D24-404F-994F-C00A7D3DF623}" srcOrd="0" destOrd="0" presId="urn:microsoft.com/office/officeart/2005/8/layout/chevron2"/>
    <dgm:cxn modelId="{21674886-5B9A-4B75-821A-8C88B0A30D98}" type="presOf" srcId="{E043E414-C5E6-4088-82AA-0A1AE34CFCF1}" destId="{F4F88C22-3454-4BB5-80E0-CE65A3EA84B1}" srcOrd="0" destOrd="0" presId="urn:microsoft.com/office/officeart/2005/8/layout/chevron2"/>
    <dgm:cxn modelId="{F61295EB-1680-4762-B730-BA9F0D3DA828}" type="presOf" srcId="{5F56E489-65D7-46F0-A241-D7901A02694E}" destId="{55BD96D4-AE02-403E-B141-997DC8FBE6A6}" srcOrd="0" destOrd="1" presId="urn:microsoft.com/office/officeart/2005/8/layout/chevron2"/>
    <dgm:cxn modelId="{825B38BE-2CAE-4168-98E6-B24B5642FA8A}" srcId="{5D07BCA4-0190-4E9B-8C91-982AF8D8BE2F}" destId="{822CFA42-583F-4244-8418-D83CEBC2C122}" srcOrd="2" destOrd="0" parTransId="{F8DFEBE8-B2BD-4FE1-9DB4-DA8272936F47}" sibTransId="{A82FDE91-DD45-4915-AEB6-44A816017BDB}"/>
    <dgm:cxn modelId="{E2A2AEE7-E331-400A-BFBF-D782384D5B24}" type="presParOf" srcId="{A4C0E141-2CD2-4295-8BA3-F957007A0B7E}" destId="{4BFC4D01-0983-45B5-8BE9-A8D378170128}" srcOrd="0" destOrd="0" presId="urn:microsoft.com/office/officeart/2005/8/layout/chevron2"/>
    <dgm:cxn modelId="{D428AC1D-9969-4A3F-A672-C1D9DD8CC309}" type="presParOf" srcId="{4BFC4D01-0983-45B5-8BE9-A8D378170128}" destId="{3FBD8C94-22C8-464E-A4FD-E788A15F96E3}" srcOrd="0" destOrd="0" presId="urn:microsoft.com/office/officeart/2005/8/layout/chevron2"/>
    <dgm:cxn modelId="{14630372-FF4C-45C1-B05D-BEAE56544BB5}" type="presParOf" srcId="{4BFC4D01-0983-45B5-8BE9-A8D378170128}" destId="{55BD96D4-AE02-403E-B141-997DC8FBE6A6}" srcOrd="1" destOrd="0" presId="urn:microsoft.com/office/officeart/2005/8/layout/chevron2"/>
    <dgm:cxn modelId="{AF11D12F-8C21-4472-8C1D-A870B739A05B}" type="presParOf" srcId="{A4C0E141-2CD2-4295-8BA3-F957007A0B7E}" destId="{5D5245BB-E42E-4C15-8F2D-617CE35043BD}" srcOrd="1" destOrd="0" presId="urn:microsoft.com/office/officeart/2005/8/layout/chevron2"/>
    <dgm:cxn modelId="{4C6A77D4-DD13-4DFA-B207-4BA82C253BDB}" type="presParOf" srcId="{A4C0E141-2CD2-4295-8BA3-F957007A0B7E}" destId="{CF2A925B-7369-4C63-8077-BEDA1026AC8D}" srcOrd="2" destOrd="0" presId="urn:microsoft.com/office/officeart/2005/8/layout/chevron2"/>
    <dgm:cxn modelId="{F9E4633E-EE2E-4E3B-B462-E11FBCF535D6}" type="presParOf" srcId="{CF2A925B-7369-4C63-8077-BEDA1026AC8D}" destId="{3D245253-CE5A-4D98-896F-41A7A900E3A4}" srcOrd="0" destOrd="0" presId="urn:microsoft.com/office/officeart/2005/8/layout/chevron2"/>
    <dgm:cxn modelId="{BD575970-EDDF-4ADA-B57F-51CF55686EA2}" type="presParOf" srcId="{CF2A925B-7369-4C63-8077-BEDA1026AC8D}" destId="{B4055E23-9D53-4D9F-9D9F-4C03081709DB}" srcOrd="1" destOrd="0" presId="urn:microsoft.com/office/officeart/2005/8/layout/chevron2"/>
    <dgm:cxn modelId="{94F5167B-51B5-4C8E-8010-ABF568DE1D40}" type="presParOf" srcId="{A4C0E141-2CD2-4295-8BA3-F957007A0B7E}" destId="{58E224E7-EBA1-4929-A5E9-A7C27ABB54DD}" srcOrd="3" destOrd="0" presId="urn:microsoft.com/office/officeart/2005/8/layout/chevron2"/>
    <dgm:cxn modelId="{F7D0111D-678E-45F5-BEB3-D95C4A839B3F}" type="presParOf" srcId="{A4C0E141-2CD2-4295-8BA3-F957007A0B7E}" destId="{8BCE6BC6-7132-4780-91AD-D1713242084B}" srcOrd="4" destOrd="0" presId="urn:microsoft.com/office/officeart/2005/8/layout/chevron2"/>
    <dgm:cxn modelId="{87F00DFD-053A-40F1-8A02-0AB89CE22EA8}" type="presParOf" srcId="{8BCE6BC6-7132-4780-91AD-D1713242084B}" destId="{F4F88C22-3454-4BB5-80E0-CE65A3EA84B1}" srcOrd="0" destOrd="0" presId="urn:microsoft.com/office/officeart/2005/8/layout/chevron2"/>
    <dgm:cxn modelId="{1ECB9E66-393C-41B6-8652-7D42D52312B3}" type="presParOf" srcId="{8BCE6BC6-7132-4780-91AD-D1713242084B}" destId="{A1109789-9D24-404F-994F-C00A7D3DF623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DF5B91-000F-42DD-B620-CB60725BCC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848750-F75D-4C89-811B-458399D54279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Tecnológico</a:t>
          </a:r>
          <a:endParaRPr lang="es-ES" b="1" dirty="0">
            <a:solidFill>
              <a:srgbClr val="FF0000"/>
            </a:solidFill>
          </a:endParaRPr>
        </a:p>
      </dgm:t>
    </dgm:pt>
    <dgm:pt modelId="{864ED2F5-8AE9-4583-9A19-4181B3A7BB9E}" type="parTrans" cxnId="{C52F4A88-D405-4D12-A8AE-276333A4027B}">
      <dgm:prSet/>
      <dgm:spPr/>
      <dgm:t>
        <a:bodyPr/>
        <a:lstStyle/>
        <a:p>
          <a:endParaRPr lang="es-ES"/>
        </a:p>
      </dgm:t>
    </dgm:pt>
    <dgm:pt modelId="{354DFF84-98DB-43A6-8B9C-883AC540F253}" type="sibTrans" cxnId="{C52F4A88-D405-4D12-A8AE-276333A4027B}">
      <dgm:prSet/>
      <dgm:spPr/>
      <dgm:t>
        <a:bodyPr/>
        <a:lstStyle/>
        <a:p>
          <a:endParaRPr lang="es-ES"/>
        </a:p>
      </dgm:t>
    </dgm:pt>
    <dgm:pt modelId="{6EED324B-5CC1-47C1-AF9F-DAC06575D2FE}">
      <dgm:prSet phldrT="[Texto]"/>
      <dgm:spPr/>
      <dgm:t>
        <a:bodyPr/>
        <a:lstStyle/>
        <a:p>
          <a:r>
            <a:rPr lang="es-ES" dirty="0" smtClean="0"/>
            <a:t>Comercio Electrónico</a:t>
          </a:r>
          <a:endParaRPr lang="es-ES" dirty="0"/>
        </a:p>
      </dgm:t>
    </dgm:pt>
    <dgm:pt modelId="{844B0B57-3BBF-4C13-8B68-685F74058FCA}" type="parTrans" cxnId="{9FCBBD28-4CEB-4F2A-AACD-EED91117B5E5}">
      <dgm:prSet/>
      <dgm:spPr/>
      <dgm:t>
        <a:bodyPr/>
        <a:lstStyle/>
        <a:p>
          <a:endParaRPr lang="es-ES"/>
        </a:p>
      </dgm:t>
    </dgm:pt>
    <dgm:pt modelId="{D810647F-EA07-418E-8815-3A5F44ABB519}" type="sibTrans" cxnId="{9FCBBD28-4CEB-4F2A-AACD-EED91117B5E5}">
      <dgm:prSet/>
      <dgm:spPr/>
      <dgm:t>
        <a:bodyPr/>
        <a:lstStyle/>
        <a:p>
          <a:endParaRPr lang="es-ES"/>
        </a:p>
      </dgm:t>
    </dgm:pt>
    <dgm:pt modelId="{0699EB66-C32F-4870-A2B2-5DBECFE596B1}">
      <dgm:prSet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Ambienta</a:t>
          </a:r>
          <a:r>
            <a:rPr lang="es-ES" dirty="0" smtClean="0">
              <a:solidFill>
                <a:srgbClr val="FF0000"/>
              </a:solidFill>
            </a:rPr>
            <a:t>l</a:t>
          </a:r>
          <a:endParaRPr lang="es-ES" dirty="0">
            <a:solidFill>
              <a:srgbClr val="FF0000"/>
            </a:solidFill>
          </a:endParaRPr>
        </a:p>
      </dgm:t>
    </dgm:pt>
    <dgm:pt modelId="{ECDDFBC5-969C-4183-B5E6-0D0DA3357181}" type="parTrans" cxnId="{EB05D927-3C76-4D47-81B1-27D110DB4831}">
      <dgm:prSet/>
      <dgm:spPr/>
      <dgm:t>
        <a:bodyPr/>
        <a:lstStyle/>
        <a:p>
          <a:endParaRPr lang="es-ES"/>
        </a:p>
      </dgm:t>
    </dgm:pt>
    <dgm:pt modelId="{7AB04861-5565-4AF8-8D73-AE3DADAF4188}" type="sibTrans" cxnId="{EB05D927-3C76-4D47-81B1-27D110DB4831}">
      <dgm:prSet/>
      <dgm:spPr/>
      <dgm:t>
        <a:bodyPr/>
        <a:lstStyle/>
        <a:p>
          <a:endParaRPr lang="es-ES"/>
        </a:p>
      </dgm:t>
    </dgm:pt>
    <dgm:pt modelId="{5D262FBF-73B0-4BFD-89A8-7A2CA79FE943}">
      <dgm:prSet/>
      <dgm:spPr/>
      <dgm:t>
        <a:bodyPr/>
        <a:lstStyle/>
        <a:p>
          <a:r>
            <a:rPr lang="es-ES" dirty="0" smtClean="0"/>
            <a:t>Verde Urbano</a:t>
          </a:r>
          <a:endParaRPr lang="es-ES" dirty="0"/>
        </a:p>
      </dgm:t>
    </dgm:pt>
    <dgm:pt modelId="{041BD511-39ED-461B-83FC-501ECBB15509}" type="parTrans" cxnId="{EDB7D6A4-D8CD-435E-A1FE-02FF3A1AFF57}">
      <dgm:prSet/>
      <dgm:spPr/>
      <dgm:t>
        <a:bodyPr/>
        <a:lstStyle/>
        <a:p>
          <a:endParaRPr lang="es-ES"/>
        </a:p>
      </dgm:t>
    </dgm:pt>
    <dgm:pt modelId="{90978AFE-A1D7-4BF5-ABDF-CBDE47175940}" type="sibTrans" cxnId="{EDB7D6A4-D8CD-435E-A1FE-02FF3A1AFF57}">
      <dgm:prSet/>
      <dgm:spPr/>
      <dgm:t>
        <a:bodyPr/>
        <a:lstStyle/>
        <a:p>
          <a:endParaRPr lang="es-ES"/>
        </a:p>
      </dgm:t>
    </dgm:pt>
    <dgm:pt modelId="{A4C0E141-2CD2-4295-8BA3-F957007A0B7E}" type="pres">
      <dgm:prSet presAssocID="{C1DF5B91-000F-42DD-B620-CB60725BC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811DA3-E435-4AE6-90B9-C7B81FC98F5B}" type="pres">
      <dgm:prSet presAssocID="{20848750-F75D-4C89-811B-458399D54279}" presName="composite" presStyleCnt="0"/>
      <dgm:spPr/>
    </dgm:pt>
    <dgm:pt modelId="{6D8C6B93-6712-44C7-B5A7-40600BD488A2}" type="pres">
      <dgm:prSet presAssocID="{20848750-F75D-4C89-811B-458399D5427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91461-5E7C-4362-8EE9-CE64186AF09F}" type="pres">
      <dgm:prSet presAssocID="{20848750-F75D-4C89-811B-458399D5427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410061-56B0-45E2-B4FB-06202F436C24}" type="pres">
      <dgm:prSet presAssocID="{354DFF84-98DB-43A6-8B9C-883AC540F253}" presName="sp" presStyleCnt="0"/>
      <dgm:spPr/>
    </dgm:pt>
    <dgm:pt modelId="{C7F27C8B-EFCC-47EE-ACD9-7008097300C5}" type="pres">
      <dgm:prSet presAssocID="{0699EB66-C32F-4870-A2B2-5DBECFE596B1}" presName="composite" presStyleCnt="0"/>
      <dgm:spPr/>
    </dgm:pt>
    <dgm:pt modelId="{AD7A290D-3241-479C-B3CC-6ED610D87A45}" type="pres">
      <dgm:prSet presAssocID="{0699EB66-C32F-4870-A2B2-5DBECFE596B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F8BDF3-3FDB-43A7-92C6-B972277A38B6}" type="pres">
      <dgm:prSet presAssocID="{0699EB66-C32F-4870-A2B2-5DBECFE596B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EC9E34-FFE8-420B-B037-B2A964155AC0}" type="presOf" srcId="{0699EB66-C32F-4870-A2B2-5DBECFE596B1}" destId="{AD7A290D-3241-479C-B3CC-6ED610D87A45}" srcOrd="0" destOrd="0" presId="urn:microsoft.com/office/officeart/2005/8/layout/chevron2"/>
    <dgm:cxn modelId="{D68B0F0D-6CC2-4B6B-842D-97F42B190A08}" type="presOf" srcId="{20848750-F75D-4C89-811B-458399D54279}" destId="{6D8C6B93-6712-44C7-B5A7-40600BD488A2}" srcOrd="0" destOrd="0" presId="urn:microsoft.com/office/officeart/2005/8/layout/chevron2"/>
    <dgm:cxn modelId="{C52F4A88-D405-4D12-A8AE-276333A4027B}" srcId="{C1DF5B91-000F-42DD-B620-CB60725BCC59}" destId="{20848750-F75D-4C89-811B-458399D54279}" srcOrd="0" destOrd="0" parTransId="{864ED2F5-8AE9-4583-9A19-4181B3A7BB9E}" sibTransId="{354DFF84-98DB-43A6-8B9C-883AC540F253}"/>
    <dgm:cxn modelId="{DE37D4AC-0B5F-49FE-B8E1-BF99BA10CB22}" type="presOf" srcId="{6EED324B-5CC1-47C1-AF9F-DAC06575D2FE}" destId="{41F91461-5E7C-4362-8EE9-CE64186AF09F}" srcOrd="0" destOrd="0" presId="urn:microsoft.com/office/officeart/2005/8/layout/chevron2"/>
    <dgm:cxn modelId="{9FCBBD28-4CEB-4F2A-AACD-EED91117B5E5}" srcId="{20848750-F75D-4C89-811B-458399D54279}" destId="{6EED324B-5CC1-47C1-AF9F-DAC06575D2FE}" srcOrd="0" destOrd="0" parTransId="{844B0B57-3BBF-4C13-8B68-685F74058FCA}" sibTransId="{D810647F-EA07-418E-8815-3A5F44ABB519}"/>
    <dgm:cxn modelId="{6E4EE9F0-B225-42BB-93C5-164CCD97CC36}" type="presOf" srcId="{C1DF5B91-000F-42DD-B620-CB60725BCC59}" destId="{A4C0E141-2CD2-4295-8BA3-F957007A0B7E}" srcOrd="0" destOrd="0" presId="urn:microsoft.com/office/officeart/2005/8/layout/chevron2"/>
    <dgm:cxn modelId="{EB05D927-3C76-4D47-81B1-27D110DB4831}" srcId="{C1DF5B91-000F-42DD-B620-CB60725BCC59}" destId="{0699EB66-C32F-4870-A2B2-5DBECFE596B1}" srcOrd="1" destOrd="0" parTransId="{ECDDFBC5-969C-4183-B5E6-0D0DA3357181}" sibTransId="{7AB04861-5565-4AF8-8D73-AE3DADAF4188}"/>
    <dgm:cxn modelId="{64D8D8B3-D94B-4947-B09F-77E3EB63FEA6}" type="presOf" srcId="{5D262FBF-73B0-4BFD-89A8-7A2CA79FE943}" destId="{81F8BDF3-3FDB-43A7-92C6-B972277A38B6}" srcOrd="0" destOrd="0" presId="urn:microsoft.com/office/officeart/2005/8/layout/chevron2"/>
    <dgm:cxn modelId="{EDB7D6A4-D8CD-435E-A1FE-02FF3A1AFF57}" srcId="{0699EB66-C32F-4870-A2B2-5DBECFE596B1}" destId="{5D262FBF-73B0-4BFD-89A8-7A2CA79FE943}" srcOrd="0" destOrd="0" parTransId="{041BD511-39ED-461B-83FC-501ECBB15509}" sibTransId="{90978AFE-A1D7-4BF5-ABDF-CBDE47175940}"/>
    <dgm:cxn modelId="{708850E6-44CE-42C0-BBED-7D1EB27C24D3}" type="presParOf" srcId="{A4C0E141-2CD2-4295-8BA3-F957007A0B7E}" destId="{1F811DA3-E435-4AE6-90B9-C7B81FC98F5B}" srcOrd="0" destOrd="0" presId="urn:microsoft.com/office/officeart/2005/8/layout/chevron2"/>
    <dgm:cxn modelId="{9D1B5E11-89F5-44B0-BA7A-9377A532BFAF}" type="presParOf" srcId="{1F811DA3-E435-4AE6-90B9-C7B81FC98F5B}" destId="{6D8C6B93-6712-44C7-B5A7-40600BD488A2}" srcOrd="0" destOrd="0" presId="urn:microsoft.com/office/officeart/2005/8/layout/chevron2"/>
    <dgm:cxn modelId="{F7B8F38B-43B9-4C6C-A762-906F7BEF665D}" type="presParOf" srcId="{1F811DA3-E435-4AE6-90B9-C7B81FC98F5B}" destId="{41F91461-5E7C-4362-8EE9-CE64186AF09F}" srcOrd="1" destOrd="0" presId="urn:microsoft.com/office/officeart/2005/8/layout/chevron2"/>
    <dgm:cxn modelId="{B7D5882A-28A8-41BB-BB68-887A65908179}" type="presParOf" srcId="{A4C0E141-2CD2-4295-8BA3-F957007A0B7E}" destId="{D8410061-56B0-45E2-B4FB-06202F436C24}" srcOrd="1" destOrd="0" presId="urn:microsoft.com/office/officeart/2005/8/layout/chevron2"/>
    <dgm:cxn modelId="{DB6CB35E-840D-4F42-BCD4-0D33114D74FC}" type="presParOf" srcId="{A4C0E141-2CD2-4295-8BA3-F957007A0B7E}" destId="{C7F27C8B-EFCC-47EE-ACD9-7008097300C5}" srcOrd="2" destOrd="0" presId="urn:microsoft.com/office/officeart/2005/8/layout/chevron2"/>
    <dgm:cxn modelId="{D0856091-3C28-40B0-8E3C-08FFD3D9E7FF}" type="presParOf" srcId="{C7F27C8B-EFCC-47EE-ACD9-7008097300C5}" destId="{AD7A290D-3241-479C-B3CC-6ED610D87A45}" srcOrd="0" destOrd="0" presId="urn:microsoft.com/office/officeart/2005/8/layout/chevron2"/>
    <dgm:cxn modelId="{9B22EF96-65D3-439F-929B-8DF3A81371C5}" type="presParOf" srcId="{C7F27C8B-EFCC-47EE-ACD9-7008097300C5}" destId="{81F8BDF3-3FDB-43A7-92C6-B972277A38B6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DF5B91-000F-42DD-B620-CB60725BCC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07BCA4-0190-4E9B-8C91-982AF8D8BE2F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FF0000"/>
              </a:solidFill>
            </a:rPr>
            <a:t>Mercado</a:t>
          </a:r>
          <a:endParaRPr lang="es-ES" sz="1600" b="1" dirty="0">
            <a:solidFill>
              <a:srgbClr val="FF0000"/>
            </a:solidFill>
          </a:endParaRPr>
        </a:p>
      </dgm:t>
    </dgm:pt>
    <dgm:pt modelId="{C4DF0579-E58D-4804-9F1F-2C54DBBA7CCF}" type="parTrans" cxnId="{8E3D2138-2361-4368-A95E-8B9CC00DCCCE}">
      <dgm:prSet/>
      <dgm:spPr/>
      <dgm:t>
        <a:bodyPr/>
        <a:lstStyle/>
        <a:p>
          <a:endParaRPr lang="es-ES"/>
        </a:p>
      </dgm:t>
    </dgm:pt>
    <dgm:pt modelId="{37C33BAD-8B39-4AF6-9C39-DF5E26752319}" type="sibTrans" cxnId="{8E3D2138-2361-4368-A95E-8B9CC00DCCCE}">
      <dgm:prSet/>
      <dgm:spPr/>
      <dgm:t>
        <a:bodyPr/>
        <a:lstStyle/>
        <a:p>
          <a:endParaRPr lang="es-ES"/>
        </a:p>
      </dgm:t>
    </dgm:pt>
    <dgm:pt modelId="{9D1D9D9B-C30F-4458-95C8-D1E1A8858D7A}">
      <dgm:prSet phldrT="[Texto]" custT="1"/>
      <dgm:spPr/>
      <dgm:t>
        <a:bodyPr/>
        <a:lstStyle/>
        <a:p>
          <a:r>
            <a:rPr lang="es-EC" sz="1200" dirty="0" smtClean="0"/>
            <a:t> Existen a nivel nacional 5.822 establecimientos comerciales que se dedican a la comercialización  especializada de bienes y servicios al por mayor y menor. A este grupo se incorpora el mercado de seguridad contra incendios.</a:t>
          </a:r>
          <a:endParaRPr lang="es-ES" sz="1200" dirty="0"/>
        </a:p>
      </dgm:t>
    </dgm:pt>
    <dgm:pt modelId="{3B14801B-3FEB-4420-B0C1-88CD9647C040}" type="parTrans" cxnId="{9C10C992-26C4-4275-9E48-D7D513469E26}">
      <dgm:prSet/>
      <dgm:spPr/>
      <dgm:t>
        <a:bodyPr/>
        <a:lstStyle/>
        <a:p>
          <a:endParaRPr lang="es-ES"/>
        </a:p>
      </dgm:t>
    </dgm:pt>
    <dgm:pt modelId="{7A0565AB-4B25-4597-8866-931FC00E2ED0}" type="sibTrans" cxnId="{9C10C992-26C4-4275-9E48-D7D513469E26}">
      <dgm:prSet/>
      <dgm:spPr/>
      <dgm:t>
        <a:bodyPr/>
        <a:lstStyle/>
        <a:p>
          <a:endParaRPr lang="es-ES"/>
        </a:p>
      </dgm:t>
    </dgm:pt>
    <dgm:pt modelId="{381E4A06-6989-4144-B1D2-FB694CE53343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FF0000"/>
              </a:solidFill>
            </a:rPr>
            <a:t>Proveedores</a:t>
          </a:r>
          <a:endParaRPr lang="es-ES" sz="1600" b="1" dirty="0">
            <a:solidFill>
              <a:srgbClr val="FF0000"/>
            </a:solidFill>
          </a:endParaRPr>
        </a:p>
      </dgm:t>
    </dgm:pt>
    <dgm:pt modelId="{110569EB-7806-4CE7-B9EC-33D3BCAF4D95}" type="parTrans" cxnId="{50516E23-2B0E-44EB-AC77-891C495C54C0}">
      <dgm:prSet/>
      <dgm:spPr/>
      <dgm:t>
        <a:bodyPr/>
        <a:lstStyle/>
        <a:p>
          <a:endParaRPr lang="es-ES"/>
        </a:p>
      </dgm:t>
    </dgm:pt>
    <dgm:pt modelId="{AB204A2A-5D02-4F61-9A57-D2A65449CC4C}" type="sibTrans" cxnId="{50516E23-2B0E-44EB-AC77-891C495C54C0}">
      <dgm:prSet/>
      <dgm:spPr/>
      <dgm:t>
        <a:bodyPr/>
        <a:lstStyle/>
        <a:p>
          <a:endParaRPr lang="es-ES"/>
        </a:p>
      </dgm:t>
    </dgm:pt>
    <dgm:pt modelId="{0D436EF1-14A0-4F7B-8912-BBC74E9096DF}">
      <dgm:prSet phldrT="[Texto]" custT="1"/>
      <dgm:spPr/>
      <dgm:t>
        <a:bodyPr/>
        <a:lstStyle/>
        <a:p>
          <a:r>
            <a:rPr lang="es-ES" sz="1400" dirty="0" smtClean="0"/>
            <a:t> E</a:t>
          </a:r>
          <a:r>
            <a:rPr lang="es-EC" sz="1400" dirty="0" smtClean="0"/>
            <a:t>l 80% de sus proveedores son de países extranjeros y tan solo el 20% son nacionales.</a:t>
          </a:r>
          <a:endParaRPr lang="es-ES" sz="1400" dirty="0"/>
        </a:p>
      </dgm:t>
    </dgm:pt>
    <dgm:pt modelId="{B979BB84-9B32-4B94-A0F0-09464DD5D4E9}" type="parTrans" cxnId="{CD96BF19-0AA5-4C63-A6A0-F12BAD3A0026}">
      <dgm:prSet/>
      <dgm:spPr/>
      <dgm:t>
        <a:bodyPr/>
        <a:lstStyle/>
        <a:p>
          <a:endParaRPr lang="es-ES"/>
        </a:p>
      </dgm:t>
    </dgm:pt>
    <dgm:pt modelId="{8E39447E-30DE-43CD-9CB6-612009AC00CA}" type="sibTrans" cxnId="{CD96BF19-0AA5-4C63-A6A0-F12BAD3A0026}">
      <dgm:prSet/>
      <dgm:spPr/>
      <dgm:t>
        <a:bodyPr/>
        <a:lstStyle/>
        <a:p>
          <a:endParaRPr lang="es-ES"/>
        </a:p>
      </dgm:t>
    </dgm:pt>
    <dgm:pt modelId="{E043E414-C5E6-4088-82AA-0A1AE34CFCF1}">
      <dgm:prSet custT="1"/>
      <dgm:spPr/>
      <dgm:t>
        <a:bodyPr/>
        <a:lstStyle/>
        <a:p>
          <a:r>
            <a:rPr lang="es-ES" sz="1400" b="1" dirty="0" smtClean="0">
              <a:solidFill>
                <a:srgbClr val="FF0000"/>
              </a:solidFill>
            </a:rPr>
            <a:t>Competencia</a:t>
          </a:r>
          <a:endParaRPr lang="es-ES" sz="1400" b="1" dirty="0">
            <a:solidFill>
              <a:srgbClr val="FF0000"/>
            </a:solidFill>
          </a:endParaRPr>
        </a:p>
      </dgm:t>
    </dgm:pt>
    <dgm:pt modelId="{990D3A6C-B40A-495D-B5C6-9B0A4134099C}" type="parTrans" cxnId="{427DF330-3BC2-4DC7-9A37-5E2774C4BCF3}">
      <dgm:prSet/>
      <dgm:spPr/>
      <dgm:t>
        <a:bodyPr/>
        <a:lstStyle/>
        <a:p>
          <a:endParaRPr lang="es-ES"/>
        </a:p>
      </dgm:t>
    </dgm:pt>
    <dgm:pt modelId="{0D40CEEC-607E-4290-BFD6-91BE6CD4749E}" type="sibTrans" cxnId="{427DF330-3BC2-4DC7-9A37-5E2774C4BCF3}">
      <dgm:prSet/>
      <dgm:spPr/>
      <dgm:t>
        <a:bodyPr/>
        <a:lstStyle/>
        <a:p>
          <a:endParaRPr lang="es-ES"/>
        </a:p>
      </dgm:t>
    </dgm:pt>
    <dgm:pt modelId="{2BC89921-30CB-4FEA-96EE-02847144E01C}">
      <dgm:prSet phldrT="[Texto]" custT="1"/>
      <dgm:spPr/>
      <dgm:t>
        <a:bodyPr/>
        <a:lstStyle/>
        <a:p>
          <a:r>
            <a:rPr lang="es-ES" sz="1400" dirty="0" smtClean="0"/>
            <a:t>La empresa Ecuatepi  S.A. tiene el poder de negociación</a:t>
          </a:r>
          <a:endParaRPr lang="es-ES" sz="1400" dirty="0"/>
        </a:p>
      </dgm:t>
    </dgm:pt>
    <dgm:pt modelId="{E580C10D-A38E-4AD2-9288-A2037F2617AE}" type="parTrans" cxnId="{B14E8F9B-0B8E-4F8A-A6CA-B56E606ECAAC}">
      <dgm:prSet/>
      <dgm:spPr/>
      <dgm:t>
        <a:bodyPr/>
        <a:lstStyle/>
        <a:p>
          <a:endParaRPr lang="es-ES"/>
        </a:p>
      </dgm:t>
    </dgm:pt>
    <dgm:pt modelId="{B412B7CB-9F91-4711-AA21-EA88B2F9AE89}" type="sibTrans" cxnId="{B14E8F9B-0B8E-4F8A-A6CA-B56E606ECAAC}">
      <dgm:prSet/>
      <dgm:spPr/>
      <dgm:t>
        <a:bodyPr/>
        <a:lstStyle/>
        <a:p>
          <a:endParaRPr lang="es-ES"/>
        </a:p>
      </dgm:t>
    </dgm:pt>
    <dgm:pt modelId="{D2D022F2-7546-4610-B321-1CF707E9FBBC}">
      <dgm:prSet/>
      <dgm:spPr/>
      <dgm:t>
        <a:bodyPr/>
        <a:lstStyle/>
        <a:p>
          <a:r>
            <a:rPr lang="es-EC" dirty="0" smtClean="0"/>
            <a:t>Empresas, microempresas familiares, personas particulares.</a:t>
          </a:r>
          <a:endParaRPr lang="es-ES" dirty="0"/>
        </a:p>
      </dgm:t>
    </dgm:pt>
    <dgm:pt modelId="{C1F7D2A7-F15A-469F-AA41-B593CF641569}" type="parTrans" cxnId="{57F6E7E6-C587-45E6-A008-59C476D13B6B}">
      <dgm:prSet/>
      <dgm:spPr/>
    </dgm:pt>
    <dgm:pt modelId="{4C2F5040-4F05-40E8-B3A5-DB6625E9ADEB}" type="sibTrans" cxnId="{57F6E7E6-C587-45E6-A008-59C476D13B6B}">
      <dgm:prSet/>
      <dgm:spPr/>
    </dgm:pt>
    <dgm:pt modelId="{6F478ED0-DCE2-45CD-B378-A728BA0FF3E7}">
      <dgm:prSet/>
      <dgm:spPr/>
      <dgm:t>
        <a:bodyPr/>
        <a:lstStyle/>
        <a:p>
          <a:r>
            <a:rPr lang="es-ES" dirty="0" smtClean="0"/>
            <a:t> Precios bajos</a:t>
          </a:r>
          <a:endParaRPr lang="es-ES" dirty="0"/>
        </a:p>
      </dgm:t>
    </dgm:pt>
    <dgm:pt modelId="{778F04FE-9327-487F-BE08-4E0614AA462D}" type="parTrans" cxnId="{66419A9F-180B-4B6D-8860-1B47B8A1A4A2}">
      <dgm:prSet/>
      <dgm:spPr/>
    </dgm:pt>
    <dgm:pt modelId="{A4CF4C63-A169-4D50-A2C5-F033750979A1}" type="sibTrans" cxnId="{66419A9F-180B-4B6D-8860-1B47B8A1A4A2}">
      <dgm:prSet/>
      <dgm:spPr/>
    </dgm:pt>
    <dgm:pt modelId="{62C07F4E-2075-43EC-BD40-2A6024E4BCFD}">
      <dgm:prSet/>
      <dgm:spPr/>
      <dgm:t>
        <a:bodyPr/>
        <a:lstStyle/>
        <a:p>
          <a:r>
            <a:rPr lang="es-ES" dirty="0" smtClean="0"/>
            <a:t>Oferta de productos similar</a:t>
          </a:r>
          <a:endParaRPr lang="es-ES" dirty="0"/>
        </a:p>
      </dgm:t>
    </dgm:pt>
    <dgm:pt modelId="{6EAB7944-70DF-4E19-8FE9-67A8510B50C7}" type="parTrans" cxnId="{98E3B343-3B01-49C7-A8A8-18D2E1DAB9A6}">
      <dgm:prSet/>
      <dgm:spPr/>
    </dgm:pt>
    <dgm:pt modelId="{836DAFBC-E813-4917-8E7C-6D762BDC7EDD}" type="sibTrans" cxnId="{98E3B343-3B01-49C7-A8A8-18D2E1DAB9A6}">
      <dgm:prSet/>
      <dgm:spPr/>
    </dgm:pt>
    <dgm:pt modelId="{A4C0E141-2CD2-4295-8BA3-F957007A0B7E}" type="pres">
      <dgm:prSet presAssocID="{C1DF5B91-000F-42DD-B620-CB60725BC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FC4D01-0983-45B5-8BE9-A8D378170128}" type="pres">
      <dgm:prSet presAssocID="{5D07BCA4-0190-4E9B-8C91-982AF8D8BE2F}" presName="composite" presStyleCnt="0"/>
      <dgm:spPr/>
    </dgm:pt>
    <dgm:pt modelId="{3FBD8C94-22C8-464E-A4FD-E788A15F96E3}" type="pres">
      <dgm:prSet presAssocID="{5D07BCA4-0190-4E9B-8C91-982AF8D8BE2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D96D4-AE02-403E-B141-997DC8FBE6A6}" type="pres">
      <dgm:prSet presAssocID="{5D07BCA4-0190-4E9B-8C91-982AF8D8BE2F}" presName="descendantText" presStyleLbl="alignAcc1" presStyleIdx="0" presStyleCnt="3" custScaleX="79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5245BB-E42E-4C15-8F2D-617CE35043BD}" type="pres">
      <dgm:prSet presAssocID="{37C33BAD-8B39-4AF6-9C39-DF5E26752319}" presName="sp" presStyleCnt="0"/>
      <dgm:spPr/>
    </dgm:pt>
    <dgm:pt modelId="{CF2A925B-7369-4C63-8077-BEDA1026AC8D}" type="pres">
      <dgm:prSet presAssocID="{381E4A06-6989-4144-B1D2-FB694CE53343}" presName="composite" presStyleCnt="0"/>
      <dgm:spPr/>
    </dgm:pt>
    <dgm:pt modelId="{3D245253-CE5A-4D98-896F-41A7A900E3A4}" type="pres">
      <dgm:prSet presAssocID="{381E4A06-6989-4144-B1D2-FB694CE5334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55E23-9D53-4D9F-9D9F-4C03081709DB}" type="pres">
      <dgm:prSet presAssocID="{381E4A06-6989-4144-B1D2-FB694CE53343}" presName="descendantText" presStyleLbl="alignAcc1" presStyleIdx="1" presStyleCnt="3" custScaleX="79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224E7-EBA1-4929-A5E9-A7C27ABB54DD}" type="pres">
      <dgm:prSet presAssocID="{AB204A2A-5D02-4F61-9A57-D2A65449CC4C}" presName="sp" presStyleCnt="0"/>
      <dgm:spPr/>
    </dgm:pt>
    <dgm:pt modelId="{8BCE6BC6-7132-4780-91AD-D1713242084B}" type="pres">
      <dgm:prSet presAssocID="{E043E414-C5E6-4088-82AA-0A1AE34CFCF1}" presName="composite" presStyleCnt="0"/>
      <dgm:spPr/>
    </dgm:pt>
    <dgm:pt modelId="{F4F88C22-3454-4BB5-80E0-CE65A3EA84B1}" type="pres">
      <dgm:prSet presAssocID="{E043E414-C5E6-4088-82AA-0A1AE34CFCF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109789-9D24-404F-994F-C00A7D3DF623}" type="pres">
      <dgm:prSet presAssocID="{E043E414-C5E6-4088-82AA-0A1AE34CFCF1}" presName="descendantText" presStyleLbl="alignAcc1" presStyleIdx="2" presStyleCnt="3" custScaleX="78330" custLinFactNeighborX="-711" custLinFactNeighborY="-14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2F37BC-0ECA-4547-8209-83E19118A960}" type="presOf" srcId="{0D436EF1-14A0-4F7B-8912-BBC74E9096DF}" destId="{B4055E23-9D53-4D9F-9D9F-4C03081709DB}" srcOrd="0" destOrd="0" presId="urn:microsoft.com/office/officeart/2005/8/layout/chevron2"/>
    <dgm:cxn modelId="{CD96BF19-0AA5-4C63-A6A0-F12BAD3A0026}" srcId="{381E4A06-6989-4144-B1D2-FB694CE53343}" destId="{0D436EF1-14A0-4F7B-8912-BBC74E9096DF}" srcOrd="0" destOrd="0" parTransId="{B979BB84-9B32-4B94-A0F0-09464DD5D4E9}" sibTransId="{8E39447E-30DE-43CD-9CB6-612009AC00CA}"/>
    <dgm:cxn modelId="{427DF330-3BC2-4DC7-9A37-5E2774C4BCF3}" srcId="{C1DF5B91-000F-42DD-B620-CB60725BCC59}" destId="{E043E414-C5E6-4088-82AA-0A1AE34CFCF1}" srcOrd="2" destOrd="0" parTransId="{990D3A6C-B40A-495D-B5C6-9B0A4134099C}" sibTransId="{0D40CEEC-607E-4290-BFD6-91BE6CD4749E}"/>
    <dgm:cxn modelId="{FA78BFB2-E4C4-4162-87D5-B9F499C53A02}" type="presOf" srcId="{381E4A06-6989-4144-B1D2-FB694CE53343}" destId="{3D245253-CE5A-4D98-896F-41A7A900E3A4}" srcOrd="0" destOrd="0" presId="urn:microsoft.com/office/officeart/2005/8/layout/chevron2"/>
    <dgm:cxn modelId="{0298D63F-D4BE-4BA9-996E-28A8BFEF7D9A}" type="presOf" srcId="{62C07F4E-2075-43EC-BD40-2A6024E4BCFD}" destId="{A1109789-9D24-404F-994F-C00A7D3DF623}" srcOrd="0" destOrd="2" presId="urn:microsoft.com/office/officeart/2005/8/layout/chevron2"/>
    <dgm:cxn modelId="{98E3B343-3B01-49C7-A8A8-18D2E1DAB9A6}" srcId="{E043E414-C5E6-4088-82AA-0A1AE34CFCF1}" destId="{62C07F4E-2075-43EC-BD40-2A6024E4BCFD}" srcOrd="2" destOrd="0" parTransId="{6EAB7944-70DF-4E19-8FE9-67A8510B50C7}" sibTransId="{836DAFBC-E813-4917-8E7C-6D762BDC7EDD}"/>
    <dgm:cxn modelId="{88E85B5E-228D-4D9C-83B0-AB7EE4C651CA}" type="presOf" srcId="{E043E414-C5E6-4088-82AA-0A1AE34CFCF1}" destId="{F4F88C22-3454-4BB5-80E0-CE65A3EA84B1}" srcOrd="0" destOrd="0" presId="urn:microsoft.com/office/officeart/2005/8/layout/chevron2"/>
    <dgm:cxn modelId="{50516E23-2B0E-44EB-AC77-891C495C54C0}" srcId="{C1DF5B91-000F-42DD-B620-CB60725BCC59}" destId="{381E4A06-6989-4144-B1D2-FB694CE53343}" srcOrd="1" destOrd="0" parTransId="{110569EB-7806-4CE7-B9EC-33D3BCAF4D95}" sibTransId="{AB204A2A-5D02-4F61-9A57-D2A65449CC4C}"/>
    <dgm:cxn modelId="{9C10C992-26C4-4275-9E48-D7D513469E26}" srcId="{5D07BCA4-0190-4E9B-8C91-982AF8D8BE2F}" destId="{9D1D9D9B-C30F-4458-95C8-D1E1A8858D7A}" srcOrd="0" destOrd="0" parTransId="{3B14801B-3FEB-4420-B0C1-88CD9647C040}" sibTransId="{7A0565AB-4B25-4597-8866-931FC00E2ED0}"/>
    <dgm:cxn modelId="{E3869E1A-BE6F-45D5-BA9E-97107CC0497B}" type="presOf" srcId="{5D07BCA4-0190-4E9B-8C91-982AF8D8BE2F}" destId="{3FBD8C94-22C8-464E-A4FD-E788A15F96E3}" srcOrd="0" destOrd="0" presId="urn:microsoft.com/office/officeart/2005/8/layout/chevron2"/>
    <dgm:cxn modelId="{8E3D2138-2361-4368-A95E-8B9CC00DCCCE}" srcId="{C1DF5B91-000F-42DD-B620-CB60725BCC59}" destId="{5D07BCA4-0190-4E9B-8C91-982AF8D8BE2F}" srcOrd="0" destOrd="0" parTransId="{C4DF0579-E58D-4804-9F1F-2C54DBBA7CCF}" sibTransId="{37C33BAD-8B39-4AF6-9C39-DF5E26752319}"/>
    <dgm:cxn modelId="{4C495131-911B-4A24-95A5-839D13B445E0}" type="presOf" srcId="{6F478ED0-DCE2-45CD-B378-A728BA0FF3E7}" destId="{A1109789-9D24-404F-994F-C00A7D3DF623}" srcOrd="0" destOrd="1" presId="urn:microsoft.com/office/officeart/2005/8/layout/chevron2"/>
    <dgm:cxn modelId="{2A8E928B-A3DF-488F-A18F-7FB0A2AD4AF7}" type="presOf" srcId="{9D1D9D9B-C30F-4458-95C8-D1E1A8858D7A}" destId="{55BD96D4-AE02-403E-B141-997DC8FBE6A6}" srcOrd="0" destOrd="0" presId="urn:microsoft.com/office/officeart/2005/8/layout/chevron2"/>
    <dgm:cxn modelId="{BF1C0598-F4FB-4B07-B38A-50400DB8AB75}" type="presOf" srcId="{C1DF5B91-000F-42DD-B620-CB60725BCC59}" destId="{A4C0E141-2CD2-4295-8BA3-F957007A0B7E}" srcOrd="0" destOrd="0" presId="urn:microsoft.com/office/officeart/2005/8/layout/chevron2"/>
    <dgm:cxn modelId="{66419A9F-180B-4B6D-8860-1B47B8A1A4A2}" srcId="{E043E414-C5E6-4088-82AA-0A1AE34CFCF1}" destId="{6F478ED0-DCE2-45CD-B378-A728BA0FF3E7}" srcOrd="1" destOrd="0" parTransId="{778F04FE-9327-487F-BE08-4E0614AA462D}" sibTransId="{A4CF4C63-A169-4D50-A2C5-F033750979A1}"/>
    <dgm:cxn modelId="{57F6E7E6-C587-45E6-A008-59C476D13B6B}" srcId="{E043E414-C5E6-4088-82AA-0A1AE34CFCF1}" destId="{D2D022F2-7546-4610-B321-1CF707E9FBBC}" srcOrd="0" destOrd="0" parTransId="{C1F7D2A7-F15A-469F-AA41-B593CF641569}" sibTransId="{4C2F5040-4F05-40E8-B3A5-DB6625E9ADEB}"/>
    <dgm:cxn modelId="{F050EF4D-A3C3-406D-A2C2-5BA344EA0A14}" type="presOf" srcId="{D2D022F2-7546-4610-B321-1CF707E9FBBC}" destId="{A1109789-9D24-404F-994F-C00A7D3DF623}" srcOrd="0" destOrd="0" presId="urn:microsoft.com/office/officeart/2005/8/layout/chevron2"/>
    <dgm:cxn modelId="{B1CBEEEB-B5BF-4F4D-960D-F24B997E3FA3}" type="presOf" srcId="{2BC89921-30CB-4FEA-96EE-02847144E01C}" destId="{B4055E23-9D53-4D9F-9D9F-4C03081709DB}" srcOrd="0" destOrd="1" presId="urn:microsoft.com/office/officeart/2005/8/layout/chevron2"/>
    <dgm:cxn modelId="{B14E8F9B-0B8E-4F8A-A6CA-B56E606ECAAC}" srcId="{381E4A06-6989-4144-B1D2-FB694CE53343}" destId="{2BC89921-30CB-4FEA-96EE-02847144E01C}" srcOrd="1" destOrd="0" parTransId="{E580C10D-A38E-4AD2-9288-A2037F2617AE}" sibTransId="{B412B7CB-9F91-4711-AA21-EA88B2F9AE89}"/>
    <dgm:cxn modelId="{571979B6-B46F-4ACE-AB37-2646C1F2694B}" type="presParOf" srcId="{A4C0E141-2CD2-4295-8BA3-F957007A0B7E}" destId="{4BFC4D01-0983-45B5-8BE9-A8D378170128}" srcOrd="0" destOrd="0" presId="urn:microsoft.com/office/officeart/2005/8/layout/chevron2"/>
    <dgm:cxn modelId="{9A2D1BFC-2689-4A69-B4B9-CC84D36B053E}" type="presParOf" srcId="{4BFC4D01-0983-45B5-8BE9-A8D378170128}" destId="{3FBD8C94-22C8-464E-A4FD-E788A15F96E3}" srcOrd="0" destOrd="0" presId="urn:microsoft.com/office/officeart/2005/8/layout/chevron2"/>
    <dgm:cxn modelId="{37FC422D-6F2F-48F7-B037-F6F3F5D84CE5}" type="presParOf" srcId="{4BFC4D01-0983-45B5-8BE9-A8D378170128}" destId="{55BD96D4-AE02-403E-B141-997DC8FBE6A6}" srcOrd="1" destOrd="0" presId="urn:microsoft.com/office/officeart/2005/8/layout/chevron2"/>
    <dgm:cxn modelId="{6030790E-967A-421D-9CA9-7616E1E5C14C}" type="presParOf" srcId="{A4C0E141-2CD2-4295-8BA3-F957007A0B7E}" destId="{5D5245BB-E42E-4C15-8F2D-617CE35043BD}" srcOrd="1" destOrd="0" presId="urn:microsoft.com/office/officeart/2005/8/layout/chevron2"/>
    <dgm:cxn modelId="{24A5AA5C-2E0F-4A73-B0A1-AA76630DF4DB}" type="presParOf" srcId="{A4C0E141-2CD2-4295-8BA3-F957007A0B7E}" destId="{CF2A925B-7369-4C63-8077-BEDA1026AC8D}" srcOrd="2" destOrd="0" presId="urn:microsoft.com/office/officeart/2005/8/layout/chevron2"/>
    <dgm:cxn modelId="{63E3BBAD-D5F4-4988-B8F6-9942C78EA5AC}" type="presParOf" srcId="{CF2A925B-7369-4C63-8077-BEDA1026AC8D}" destId="{3D245253-CE5A-4D98-896F-41A7A900E3A4}" srcOrd="0" destOrd="0" presId="urn:microsoft.com/office/officeart/2005/8/layout/chevron2"/>
    <dgm:cxn modelId="{4F043A10-8D8B-4F93-9D6E-C801F98FC58E}" type="presParOf" srcId="{CF2A925B-7369-4C63-8077-BEDA1026AC8D}" destId="{B4055E23-9D53-4D9F-9D9F-4C03081709DB}" srcOrd="1" destOrd="0" presId="urn:microsoft.com/office/officeart/2005/8/layout/chevron2"/>
    <dgm:cxn modelId="{FD9F85A0-45DB-4033-B7AF-175B3907CB19}" type="presParOf" srcId="{A4C0E141-2CD2-4295-8BA3-F957007A0B7E}" destId="{58E224E7-EBA1-4929-A5E9-A7C27ABB54DD}" srcOrd="3" destOrd="0" presId="urn:microsoft.com/office/officeart/2005/8/layout/chevron2"/>
    <dgm:cxn modelId="{92119C65-B86C-4A38-AB69-07F7916994EB}" type="presParOf" srcId="{A4C0E141-2CD2-4295-8BA3-F957007A0B7E}" destId="{8BCE6BC6-7132-4780-91AD-D1713242084B}" srcOrd="4" destOrd="0" presId="urn:microsoft.com/office/officeart/2005/8/layout/chevron2"/>
    <dgm:cxn modelId="{33AAC74B-DF4E-4003-B15B-B0073AAFB895}" type="presParOf" srcId="{8BCE6BC6-7132-4780-91AD-D1713242084B}" destId="{F4F88C22-3454-4BB5-80E0-CE65A3EA84B1}" srcOrd="0" destOrd="0" presId="urn:microsoft.com/office/officeart/2005/8/layout/chevron2"/>
    <dgm:cxn modelId="{9626AAA2-DF98-4D7B-ACC0-1F4D9FE13546}" type="presParOf" srcId="{8BCE6BC6-7132-4780-91AD-D1713242084B}" destId="{A1109789-9D24-404F-994F-C00A7D3DF623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DF5B91-000F-42DD-B620-CB60725BCC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ED324B-5CC1-47C1-AF9F-DAC06575D2FE}">
      <dgm:prSet phldrT="[Texto]"/>
      <dgm:spPr/>
      <dgm:t>
        <a:bodyPr/>
        <a:lstStyle/>
        <a:p>
          <a:r>
            <a:rPr lang="es-ES" dirty="0" smtClean="0"/>
            <a:t>Clientes particulares: Personas que adquieren productos para negocios pequeños,  vehículos y hogares, considerados clientes de consumo.</a:t>
          </a:r>
          <a:endParaRPr lang="es-ES" dirty="0"/>
        </a:p>
      </dgm:t>
    </dgm:pt>
    <dgm:pt modelId="{844B0B57-3BBF-4C13-8B68-685F74058FCA}" type="parTrans" cxnId="{9FCBBD28-4CEB-4F2A-AACD-EED91117B5E5}">
      <dgm:prSet/>
      <dgm:spPr/>
      <dgm:t>
        <a:bodyPr/>
        <a:lstStyle/>
        <a:p>
          <a:endParaRPr lang="es-ES"/>
        </a:p>
      </dgm:t>
    </dgm:pt>
    <dgm:pt modelId="{D810647F-EA07-418E-8815-3A5F44ABB519}" type="sibTrans" cxnId="{9FCBBD28-4CEB-4F2A-AACD-EED91117B5E5}">
      <dgm:prSet/>
      <dgm:spPr/>
      <dgm:t>
        <a:bodyPr/>
        <a:lstStyle/>
        <a:p>
          <a:endParaRPr lang="es-ES"/>
        </a:p>
      </dgm:t>
    </dgm:pt>
    <dgm:pt modelId="{0699EB66-C32F-4870-A2B2-5DBECFE596B1}">
      <dgm:prSet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Productos </a:t>
          </a:r>
        </a:p>
        <a:p>
          <a:r>
            <a:rPr lang="es-ES" dirty="0" smtClean="0">
              <a:solidFill>
                <a:srgbClr val="FF0000"/>
              </a:solidFill>
            </a:rPr>
            <a:t>Sustitutos</a:t>
          </a:r>
        </a:p>
      </dgm:t>
    </dgm:pt>
    <dgm:pt modelId="{ECDDFBC5-969C-4183-B5E6-0D0DA3357181}" type="parTrans" cxnId="{EB05D927-3C76-4D47-81B1-27D110DB4831}">
      <dgm:prSet/>
      <dgm:spPr/>
      <dgm:t>
        <a:bodyPr/>
        <a:lstStyle/>
        <a:p>
          <a:endParaRPr lang="es-ES"/>
        </a:p>
      </dgm:t>
    </dgm:pt>
    <dgm:pt modelId="{7AB04861-5565-4AF8-8D73-AE3DADAF4188}" type="sibTrans" cxnId="{EB05D927-3C76-4D47-81B1-27D110DB4831}">
      <dgm:prSet/>
      <dgm:spPr/>
      <dgm:t>
        <a:bodyPr/>
        <a:lstStyle/>
        <a:p>
          <a:endParaRPr lang="es-ES"/>
        </a:p>
      </dgm:t>
    </dgm:pt>
    <dgm:pt modelId="{5D262FBF-73B0-4BFD-89A8-7A2CA79FE943}">
      <dgm:prSet/>
      <dgm:spPr/>
      <dgm:t>
        <a:bodyPr/>
        <a:lstStyle/>
        <a:p>
          <a:r>
            <a:rPr lang="es-EC" dirty="0" smtClean="0"/>
            <a:t>Los productos y servicios  que se destinan a la seguridad contra incendios, son específicos y deben cumplir normas establecidas por el Cuerpo de Bomberos</a:t>
          </a:r>
          <a:endParaRPr lang="es-ES" dirty="0"/>
        </a:p>
      </dgm:t>
    </dgm:pt>
    <dgm:pt modelId="{041BD511-39ED-461B-83FC-501ECBB15509}" type="parTrans" cxnId="{EDB7D6A4-D8CD-435E-A1FE-02FF3A1AFF57}">
      <dgm:prSet/>
      <dgm:spPr/>
      <dgm:t>
        <a:bodyPr/>
        <a:lstStyle/>
        <a:p>
          <a:endParaRPr lang="es-ES"/>
        </a:p>
      </dgm:t>
    </dgm:pt>
    <dgm:pt modelId="{90978AFE-A1D7-4BF5-ABDF-CBDE47175940}" type="sibTrans" cxnId="{EDB7D6A4-D8CD-435E-A1FE-02FF3A1AFF57}">
      <dgm:prSet/>
      <dgm:spPr/>
      <dgm:t>
        <a:bodyPr/>
        <a:lstStyle/>
        <a:p>
          <a:endParaRPr lang="es-ES"/>
        </a:p>
      </dgm:t>
    </dgm:pt>
    <dgm:pt modelId="{20848750-F75D-4C89-811B-458399D54279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Clientes</a:t>
          </a:r>
          <a:endParaRPr lang="es-ES" b="1" dirty="0">
            <a:solidFill>
              <a:srgbClr val="FF0000"/>
            </a:solidFill>
          </a:endParaRPr>
        </a:p>
      </dgm:t>
    </dgm:pt>
    <dgm:pt modelId="{354DFF84-98DB-43A6-8B9C-883AC540F253}" type="sibTrans" cxnId="{C52F4A88-D405-4D12-A8AE-276333A4027B}">
      <dgm:prSet/>
      <dgm:spPr/>
      <dgm:t>
        <a:bodyPr/>
        <a:lstStyle/>
        <a:p>
          <a:endParaRPr lang="es-ES"/>
        </a:p>
      </dgm:t>
    </dgm:pt>
    <dgm:pt modelId="{864ED2F5-8AE9-4583-9A19-4181B3A7BB9E}" type="parTrans" cxnId="{C52F4A88-D405-4D12-A8AE-276333A4027B}">
      <dgm:prSet/>
      <dgm:spPr/>
      <dgm:t>
        <a:bodyPr/>
        <a:lstStyle/>
        <a:p>
          <a:endParaRPr lang="es-ES"/>
        </a:p>
      </dgm:t>
    </dgm:pt>
    <dgm:pt modelId="{2419CD9E-17DC-4664-9DA7-3507DC0ACE56}">
      <dgm:prSet phldrT="[Texto]"/>
      <dgm:spPr/>
      <dgm:t>
        <a:bodyPr/>
        <a:lstStyle/>
        <a:p>
          <a:r>
            <a:rPr lang="es-ES" dirty="0" smtClean="0"/>
            <a:t>Clientes corporativos: empresas públicas y privadas  de los diferentes sectores económicos del país.</a:t>
          </a:r>
          <a:endParaRPr lang="es-ES" dirty="0"/>
        </a:p>
      </dgm:t>
    </dgm:pt>
    <dgm:pt modelId="{0BBC0F83-FB16-4D7E-BAFF-151A9D07C8DD}" type="parTrans" cxnId="{9873A62D-2C06-4DF9-AE36-973F092E9BC4}">
      <dgm:prSet/>
      <dgm:spPr/>
    </dgm:pt>
    <dgm:pt modelId="{C8E87562-77B5-40B6-8BCD-B8E0A86194B9}" type="sibTrans" cxnId="{9873A62D-2C06-4DF9-AE36-973F092E9BC4}">
      <dgm:prSet/>
      <dgm:spPr/>
    </dgm:pt>
    <dgm:pt modelId="{72CA2EDC-8422-4425-A80B-95E754F53E9B}">
      <dgm:prSet/>
      <dgm:spPr/>
      <dgm:t>
        <a:bodyPr/>
        <a:lstStyle/>
        <a:p>
          <a:r>
            <a:rPr lang="es-ES" dirty="0" smtClean="0"/>
            <a:t>No existen productos sustitutos</a:t>
          </a:r>
          <a:endParaRPr lang="es-ES" dirty="0"/>
        </a:p>
      </dgm:t>
    </dgm:pt>
    <dgm:pt modelId="{C35CC4BB-8209-495A-A5A4-2C1AFFA3A7B0}" type="parTrans" cxnId="{3CB77144-F443-4DF1-A129-97BB3F3988DB}">
      <dgm:prSet/>
      <dgm:spPr/>
    </dgm:pt>
    <dgm:pt modelId="{95507A1F-DF0A-46B8-A437-4CAA32AEB2CC}" type="sibTrans" cxnId="{3CB77144-F443-4DF1-A129-97BB3F3988DB}">
      <dgm:prSet/>
      <dgm:spPr/>
    </dgm:pt>
    <dgm:pt modelId="{A4C0E141-2CD2-4295-8BA3-F957007A0B7E}" type="pres">
      <dgm:prSet presAssocID="{C1DF5B91-000F-42DD-B620-CB60725BC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811DA3-E435-4AE6-90B9-C7B81FC98F5B}" type="pres">
      <dgm:prSet presAssocID="{20848750-F75D-4C89-811B-458399D54279}" presName="composite" presStyleCnt="0"/>
      <dgm:spPr/>
    </dgm:pt>
    <dgm:pt modelId="{6D8C6B93-6712-44C7-B5A7-40600BD488A2}" type="pres">
      <dgm:prSet presAssocID="{20848750-F75D-4C89-811B-458399D5427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91461-5E7C-4362-8EE9-CE64186AF09F}" type="pres">
      <dgm:prSet presAssocID="{20848750-F75D-4C89-811B-458399D54279}" presName="descendantText" presStyleLbl="alignAcc1" presStyleIdx="0" presStyleCnt="2" custScaleX="79035" custScaleY="138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410061-56B0-45E2-B4FB-06202F436C24}" type="pres">
      <dgm:prSet presAssocID="{354DFF84-98DB-43A6-8B9C-883AC540F253}" presName="sp" presStyleCnt="0"/>
      <dgm:spPr/>
    </dgm:pt>
    <dgm:pt modelId="{C7F27C8B-EFCC-47EE-ACD9-7008097300C5}" type="pres">
      <dgm:prSet presAssocID="{0699EB66-C32F-4870-A2B2-5DBECFE596B1}" presName="composite" presStyleCnt="0"/>
      <dgm:spPr/>
    </dgm:pt>
    <dgm:pt modelId="{AD7A290D-3241-479C-B3CC-6ED610D87A45}" type="pres">
      <dgm:prSet presAssocID="{0699EB66-C32F-4870-A2B2-5DBECFE596B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F8BDF3-3FDB-43A7-92C6-B972277A38B6}" type="pres">
      <dgm:prSet presAssocID="{0699EB66-C32F-4870-A2B2-5DBECFE596B1}" presName="descendantText" presStyleLbl="alignAcc1" presStyleIdx="1" presStyleCnt="2" custScaleX="78277" custScaleY="129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73A62D-2C06-4DF9-AE36-973F092E9BC4}" srcId="{20848750-F75D-4C89-811B-458399D54279}" destId="{2419CD9E-17DC-4664-9DA7-3507DC0ACE56}" srcOrd="1" destOrd="0" parTransId="{0BBC0F83-FB16-4D7E-BAFF-151A9D07C8DD}" sibTransId="{C8E87562-77B5-40B6-8BCD-B8E0A86194B9}"/>
    <dgm:cxn modelId="{49CE338F-B5BE-48BA-A283-C66753727FC6}" type="presOf" srcId="{C1DF5B91-000F-42DD-B620-CB60725BCC59}" destId="{A4C0E141-2CD2-4295-8BA3-F957007A0B7E}" srcOrd="0" destOrd="0" presId="urn:microsoft.com/office/officeart/2005/8/layout/chevron2"/>
    <dgm:cxn modelId="{C52F4A88-D405-4D12-A8AE-276333A4027B}" srcId="{C1DF5B91-000F-42DD-B620-CB60725BCC59}" destId="{20848750-F75D-4C89-811B-458399D54279}" srcOrd="0" destOrd="0" parTransId="{864ED2F5-8AE9-4583-9A19-4181B3A7BB9E}" sibTransId="{354DFF84-98DB-43A6-8B9C-883AC540F253}"/>
    <dgm:cxn modelId="{C27A33BC-863C-4C10-8F49-10FD5FAAFFED}" type="presOf" srcId="{5D262FBF-73B0-4BFD-89A8-7A2CA79FE943}" destId="{81F8BDF3-3FDB-43A7-92C6-B972277A38B6}" srcOrd="0" destOrd="0" presId="urn:microsoft.com/office/officeart/2005/8/layout/chevron2"/>
    <dgm:cxn modelId="{9FCBBD28-4CEB-4F2A-AACD-EED91117B5E5}" srcId="{20848750-F75D-4C89-811B-458399D54279}" destId="{6EED324B-5CC1-47C1-AF9F-DAC06575D2FE}" srcOrd="0" destOrd="0" parTransId="{844B0B57-3BBF-4C13-8B68-685F74058FCA}" sibTransId="{D810647F-EA07-418E-8815-3A5F44ABB519}"/>
    <dgm:cxn modelId="{144DF5B6-ACEC-4C53-8965-E33BEAD2F3A7}" type="presOf" srcId="{20848750-F75D-4C89-811B-458399D54279}" destId="{6D8C6B93-6712-44C7-B5A7-40600BD488A2}" srcOrd="0" destOrd="0" presId="urn:microsoft.com/office/officeart/2005/8/layout/chevron2"/>
    <dgm:cxn modelId="{E3CD7C83-BDC1-4A19-9768-70AD095476F8}" type="presOf" srcId="{6EED324B-5CC1-47C1-AF9F-DAC06575D2FE}" destId="{41F91461-5E7C-4362-8EE9-CE64186AF09F}" srcOrd="0" destOrd="0" presId="urn:microsoft.com/office/officeart/2005/8/layout/chevron2"/>
    <dgm:cxn modelId="{691B5230-25CF-479A-9F0E-95F422A44143}" type="presOf" srcId="{72CA2EDC-8422-4425-A80B-95E754F53E9B}" destId="{81F8BDF3-3FDB-43A7-92C6-B972277A38B6}" srcOrd="0" destOrd="1" presId="urn:microsoft.com/office/officeart/2005/8/layout/chevron2"/>
    <dgm:cxn modelId="{3CB77144-F443-4DF1-A129-97BB3F3988DB}" srcId="{0699EB66-C32F-4870-A2B2-5DBECFE596B1}" destId="{72CA2EDC-8422-4425-A80B-95E754F53E9B}" srcOrd="1" destOrd="0" parTransId="{C35CC4BB-8209-495A-A5A4-2C1AFFA3A7B0}" sibTransId="{95507A1F-DF0A-46B8-A437-4CAA32AEB2CC}"/>
    <dgm:cxn modelId="{80205DB6-4DEA-4AFD-9067-5C8745FE79FB}" type="presOf" srcId="{0699EB66-C32F-4870-A2B2-5DBECFE596B1}" destId="{AD7A290D-3241-479C-B3CC-6ED610D87A45}" srcOrd="0" destOrd="0" presId="urn:microsoft.com/office/officeart/2005/8/layout/chevron2"/>
    <dgm:cxn modelId="{4E259564-272D-4BD4-BB79-56192881B98C}" type="presOf" srcId="{2419CD9E-17DC-4664-9DA7-3507DC0ACE56}" destId="{41F91461-5E7C-4362-8EE9-CE64186AF09F}" srcOrd="0" destOrd="1" presId="urn:microsoft.com/office/officeart/2005/8/layout/chevron2"/>
    <dgm:cxn modelId="{EB05D927-3C76-4D47-81B1-27D110DB4831}" srcId="{C1DF5B91-000F-42DD-B620-CB60725BCC59}" destId="{0699EB66-C32F-4870-A2B2-5DBECFE596B1}" srcOrd="1" destOrd="0" parTransId="{ECDDFBC5-969C-4183-B5E6-0D0DA3357181}" sibTransId="{7AB04861-5565-4AF8-8D73-AE3DADAF4188}"/>
    <dgm:cxn modelId="{EDB7D6A4-D8CD-435E-A1FE-02FF3A1AFF57}" srcId="{0699EB66-C32F-4870-A2B2-5DBECFE596B1}" destId="{5D262FBF-73B0-4BFD-89A8-7A2CA79FE943}" srcOrd="0" destOrd="0" parTransId="{041BD511-39ED-461B-83FC-501ECBB15509}" sibTransId="{90978AFE-A1D7-4BF5-ABDF-CBDE47175940}"/>
    <dgm:cxn modelId="{14DE8320-D365-48C2-BB2D-0CBFA24794F5}" type="presParOf" srcId="{A4C0E141-2CD2-4295-8BA3-F957007A0B7E}" destId="{1F811DA3-E435-4AE6-90B9-C7B81FC98F5B}" srcOrd="0" destOrd="0" presId="urn:microsoft.com/office/officeart/2005/8/layout/chevron2"/>
    <dgm:cxn modelId="{E37121E4-ACA1-412A-BC99-378F06840907}" type="presParOf" srcId="{1F811DA3-E435-4AE6-90B9-C7B81FC98F5B}" destId="{6D8C6B93-6712-44C7-B5A7-40600BD488A2}" srcOrd="0" destOrd="0" presId="urn:microsoft.com/office/officeart/2005/8/layout/chevron2"/>
    <dgm:cxn modelId="{EC5B64E2-8BCC-4B06-A31E-BBA8FC146DCE}" type="presParOf" srcId="{1F811DA3-E435-4AE6-90B9-C7B81FC98F5B}" destId="{41F91461-5E7C-4362-8EE9-CE64186AF09F}" srcOrd="1" destOrd="0" presId="urn:microsoft.com/office/officeart/2005/8/layout/chevron2"/>
    <dgm:cxn modelId="{A7BEFEEA-95DF-4049-95C5-D52BA8C73671}" type="presParOf" srcId="{A4C0E141-2CD2-4295-8BA3-F957007A0B7E}" destId="{D8410061-56B0-45E2-B4FB-06202F436C24}" srcOrd="1" destOrd="0" presId="urn:microsoft.com/office/officeart/2005/8/layout/chevron2"/>
    <dgm:cxn modelId="{26473367-68B7-4158-8BF3-38A8C9BA9AD9}" type="presParOf" srcId="{A4C0E141-2CD2-4295-8BA3-F957007A0B7E}" destId="{C7F27C8B-EFCC-47EE-ACD9-7008097300C5}" srcOrd="2" destOrd="0" presId="urn:microsoft.com/office/officeart/2005/8/layout/chevron2"/>
    <dgm:cxn modelId="{B6B9CC1E-CD73-4F4E-8346-C0EE437D99E5}" type="presParOf" srcId="{C7F27C8B-EFCC-47EE-ACD9-7008097300C5}" destId="{AD7A290D-3241-479C-B3CC-6ED610D87A45}" srcOrd="0" destOrd="0" presId="urn:microsoft.com/office/officeart/2005/8/layout/chevron2"/>
    <dgm:cxn modelId="{E8F950E1-2576-40FE-B0EC-6919DAE272AD}" type="presParOf" srcId="{C7F27C8B-EFCC-47EE-ACD9-7008097300C5}" destId="{81F8BDF3-3FDB-43A7-92C6-B972277A38B6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DF5B91-000F-42DD-B620-CB60725BCC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81E4A06-6989-4144-B1D2-FB694CE53343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FF0000"/>
              </a:solidFill>
            </a:rPr>
            <a:t>Área Financiera</a:t>
          </a:r>
        </a:p>
      </dgm:t>
    </dgm:pt>
    <dgm:pt modelId="{110569EB-7806-4CE7-B9EC-33D3BCAF4D95}" type="parTrans" cxnId="{50516E23-2B0E-44EB-AC77-891C495C54C0}">
      <dgm:prSet/>
      <dgm:spPr/>
      <dgm:t>
        <a:bodyPr/>
        <a:lstStyle/>
        <a:p>
          <a:endParaRPr lang="es-ES"/>
        </a:p>
      </dgm:t>
    </dgm:pt>
    <dgm:pt modelId="{AB204A2A-5D02-4F61-9A57-D2A65449CC4C}" type="sibTrans" cxnId="{50516E23-2B0E-44EB-AC77-891C495C54C0}">
      <dgm:prSet/>
      <dgm:spPr/>
      <dgm:t>
        <a:bodyPr/>
        <a:lstStyle/>
        <a:p>
          <a:endParaRPr lang="es-ES"/>
        </a:p>
      </dgm:t>
    </dgm:pt>
    <dgm:pt modelId="{0D436EF1-14A0-4F7B-8912-BBC74E9096DF}">
      <dgm:prSet phldrT="[Texto]"/>
      <dgm:spPr/>
      <dgm:t>
        <a:bodyPr/>
        <a:lstStyle/>
        <a:p>
          <a:r>
            <a:rPr lang="es-EC" dirty="0" smtClean="0"/>
            <a:t>No existen inconvenientes en esta área, todo se está manejando como se tiene  planeado por lo tanto existe una fortaleza para la empresa.</a:t>
          </a:r>
          <a:endParaRPr lang="es-ES" dirty="0"/>
        </a:p>
      </dgm:t>
    </dgm:pt>
    <dgm:pt modelId="{B979BB84-9B32-4B94-A0F0-09464DD5D4E9}" type="parTrans" cxnId="{CD96BF19-0AA5-4C63-A6A0-F12BAD3A0026}">
      <dgm:prSet/>
      <dgm:spPr/>
      <dgm:t>
        <a:bodyPr/>
        <a:lstStyle/>
        <a:p>
          <a:endParaRPr lang="es-ES"/>
        </a:p>
      </dgm:t>
    </dgm:pt>
    <dgm:pt modelId="{8E39447E-30DE-43CD-9CB6-612009AC00CA}" type="sibTrans" cxnId="{CD96BF19-0AA5-4C63-A6A0-F12BAD3A0026}">
      <dgm:prSet/>
      <dgm:spPr/>
      <dgm:t>
        <a:bodyPr/>
        <a:lstStyle/>
        <a:p>
          <a:endParaRPr lang="es-ES"/>
        </a:p>
      </dgm:t>
    </dgm:pt>
    <dgm:pt modelId="{6EED324B-5CC1-47C1-AF9F-DAC06575D2FE}">
      <dgm:prSet phldrT="[Texto]"/>
      <dgm:spPr/>
      <dgm:t>
        <a:bodyPr/>
        <a:lstStyle/>
        <a:p>
          <a:r>
            <a:rPr lang="es-ES" dirty="0" smtClean="0"/>
            <a:t>Bajo presupuesto para marketing y publicidad</a:t>
          </a:r>
          <a:endParaRPr lang="es-ES" dirty="0"/>
        </a:p>
      </dgm:t>
    </dgm:pt>
    <dgm:pt modelId="{844B0B57-3BBF-4C13-8B68-685F74058FCA}" type="parTrans" cxnId="{9FCBBD28-4CEB-4F2A-AACD-EED91117B5E5}">
      <dgm:prSet/>
      <dgm:spPr/>
      <dgm:t>
        <a:bodyPr/>
        <a:lstStyle/>
        <a:p>
          <a:endParaRPr lang="es-ES"/>
        </a:p>
      </dgm:t>
    </dgm:pt>
    <dgm:pt modelId="{D810647F-EA07-418E-8815-3A5F44ABB519}" type="sibTrans" cxnId="{9FCBBD28-4CEB-4F2A-AACD-EED91117B5E5}">
      <dgm:prSet/>
      <dgm:spPr/>
      <dgm:t>
        <a:bodyPr/>
        <a:lstStyle/>
        <a:p>
          <a:endParaRPr lang="es-ES"/>
        </a:p>
      </dgm:t>
    </dgm:pt>
    <dgm:pt modelId="{E043E414-C5E6-4088-82AA-0A1AE34CFCF1}">
      <dgm:prSet custT="1"/>
      <dgm:spPr/>
      <dgm:t>
        <a:bodyPr/>
        <a:lstStyle/>
        <a:p>
          <a:r>
            <a:rPr lang="es-ES" sz="1400" b="1" dirty="0" smtClean="0">
              <a:solidFill>
                <a:srgbClr val="FF0000"/>
              </a:solidFill>
            </a:rPr>
            <a:t>Ventas y </a:t>
          </a:r>
        </a:p>
        <a:p>
          <a:r>
            <a:rPr lang="es-ES" sz="1400" b="1" dirty="0" smtClean="0">
              <a:solidFill>
                <a:srgbClr val="FF0000"/>
              </a:solidFill>
            </a:rPr>
            <a:t>Servicio al</a:t>
          </a:r>
        </a:p>
        <a:p>
          <a:r>
            <a:rPr lang="es-ES" sz="1400" b="1" dirty="0" smtClean="0">
              <a:solidFill>
                <a:srgbClr val="FF0000"/>
              </a:solidFill>
            </a:rPr>
            <a:t> Cliente</a:t>
          </a:r>
          <a:endParaRPr lang="es-ES" sz="1400" b="1" dirty="0">
            <a:solidFill>
              <a:srgbClr val="FF0000"/>
            </a:solidFill>
          </a:endParaRPr>
        </a:p>
      </dgm:t>
    </dgm:pt>
    <dgm:pt modelId="{990D3A6C-B40A-495D-B5C6-9B0A4134099C}" type="parTrans" cxnId="{427DF330-3BC2-4DC7-9A37-5E2774C4BCF3}">
      <dgm:prSet/>
      <dgm:spPr/>
      <dgm:t>
        <a:bodyPr/>
        <a:lstStyle/>
        <a:p>
          <a:endParaRPr lang="es-ES"/>
        </a:p>
      </dgm:t>
    </dgm:pt>
    <dgm:pt modelId="{0D40CEEC-607E-4290-BFD6-91BE6CD4749E}" type="sibTrans" cxnId="{427DF330-3BC2-4DC7-9A37-5E2774C4BCF3}">
      <dgm:prSet/>
      <dgm:spPr/>
      <dgm:t>
        <a:bodyPr/>
        <a:lstStyle/>
        <a:p>
          <a:endParaRPr lang="es-ES"/>
        </a:p>
      </dgm:t>
    </dgm:pt>
    <dgm:pt modelId="{0699EB66-C32F-4870-A2B2-5DBECFE596B1}">
      <dgm:prSet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Producción</a:t>
          </a:r>
        </a:p>
      </dgm:t>
    </dgm:pt>
    <dgm:pt modelId="{ECDDFBC5-969C-4183-B5E6-0D0DA3357181}" type="parTrans" cxnId="{EB05D927-3C76-4D47-81B1-27D110DB4831}">
      <dgm:prSet/>
      <dgm:spPr/>
      <dgm:t>
        <a:bodyPr/>
        <a:lstStyle/>
        <a:p>
          <a:endParaRPr lang="es-ES"/>
        </a:p>
      </dgm:t>
    </dgm:pt>
    <dgm:pt modelId="{7AB04861-5565-4AF8-8D73-AE3DADAF4188}" type="sibTrans" cxnId="{EB05D927-3C76-4D47-81B1-27D110DB4831}">
      <dgm:prSet/>
      <dgm:spPr/>
      <dgm:t>
        <a:bodyPr/>
        <a:lstStyle/>
        <a:p>
          <a:endParaRPr lang="es-ES"/>
        </a:p>
      </dgm:t>
    </dgm:pt>
    <dgm:pt modelId="{5D262FBF-73B0-4BFD-89A8-7A2CA79FE943}">
      <dgm:prSet/>
      <dgm:spPr/>
      <dgm:t>
        <a:bodyPr/>
        <a:lstStyle/>
        <a:p>
          <a:r>
            <a:rPr lang="es-ES" dirty="0" smtClean="0"/>
            <a:t>No existe producción por los altos costos</a:t>
          </a:r>
          <a:endParaRPr lang="es-ES" dirty="0"/>
        </a:p>
      </dgm:t>
    </dgm:pt>
    <dgm:pt modelId="{041BD511-39ED-461B-83FC-501ECBB15509}" type="parTrans" cxnId="{EDB7D6A4-D8CD-435E-A1FE-02FF3A1AFF57}">
      <dgm:prSet/>
      <dgm:spPr/>
      <dgm:t>
        <a:bodyPr/>
        <a:lstStyle/>
        <a:p>
          <a:endParaRPr lang="es-ES"/>
        </a:p>
      </dgm:t>
    </dgm:pt>
    <dgm:pt modelId="{90978AFE-A1D7-4BF5-ABDF-CBDE47175940}" type="sibTrans" cxnId="{EDB7D6A4-D8CD-435E-A1FE-02FF3A1AFF57}">
      <dgm:prSet/>
      <dgm:spPr/>
      <dgm:t>
        <a:bodyPr/>
        <a:lstStyle/>
        <a:p>
          <a:endParaRPr lang="es-ES"/>
        </a:p>
      </dgm:t>
    </dgm:pt>
    <dgm:pt modelId="{20848750-F75D-4C89-811B-458399D54279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Marketing y Publicidad</a:t>
          </a:r>
          <a:endParaRPr lang="es-ES" b="1" dirty="0">
            <a:solidFill>
              <a:srgbClr val="FF0000"/>
            </a:solidFill>
          </a:endParaRPr>
        </a:p>
      </dgm:t>
    </dgm:pt>
    <dgm:pt modelId="{354DFF84-98DB-43A6-8B9C-883AC540F253}" type="sibTrans" cxnId="{C52F4A88-D405-4D12-A8AE-276333A4027B}">
      <dgm:prSet/>
      <dgm:spPr/>
      <dgm:t>
        <a:bodyPr/>
        <a:lstStyle/>
        <a:p>
          <a:endParaRPr lang="es-ES"/>
        </a:p>
      </dgm:t>
    </dgm:pt>
    <dgm:pt modelId="{864ED2F5-8AE9-4583-9A19-4181B3A7BB9E}" type="parTrans" cxnId="{C52F4A88-D405-4D12-A8AE-276333A4027B}">
      <dgm:prSet/>
      <dgm:spPr/>
      <dgm:t>
        <a:bodyPr/>
        <a:lstStyle/>
        <a:p>
          <a:endParaRPr lang="es-ES"/>
        </a:p>
      </dgm:t>
    </dgm:pt>
    <dgm:pt modelId="{67BD3784-4A4F-44DE-9833-4EEF82575AC8}">
      <dgm:prSet/>
      <dgm:spPr/>
      <dgm:t>
        <a:bodyPr/>
        <a:lstStyle/>
        <a:p>
          <a:r>
            <a:rPr lang="es-ES" dirty="0" smtClean="0"/>
            <a:t>Pocos asesores comerciales</a:t>
          </a:r>
          <a:endParaRPr lang="es-ES" dirty="0"/>
        </a:p>
      </dgm:t>
    </dgm:pt>
    <dgm:pt modelId="{1D3E0EAD-FE68-44EC-81AE-BC33A49B98AA}" type="parTrans" cxnId="{7C81A710-5EBE-47AB-AAD3-5A03CA3B6509}">
      <dgm:prSet/>
      <dgm:spPr/>
    </dgm:pt>
    <dgm:pt modelId="{F5A505E0-5E18-4984-B66D-8E217C984547}" type="sibTrans" cxnId="{7C81A710-5EBE-47AB-AAD3-5A03CA3B6509}">
      <dgm:prSet/>
      <dgm:spPr/>
    </dgm:pt>
    <dgm:pt modelId="{5F6636C2-1256-485F-832B-4316C6D607E7}">
      <dgm:prSet/>
      <dgm:spPr/>
      <dgm:t>
        <a:bodyPr/>
        <a:lstStyle/>
        <a:p>
          <a:endParaRPr lang="es-ES" dirty="0"/>
        </a:p>
      </dgm:t>
    </dgm:pt>
    <dgm:pt modelId="{472EB657-2C1C-4388-9BD6-2DC0267C694B}" type="parTrans" cxnId="{B9D56812-19C8-47D5-BB1D-C5B83CA672F4}">
      <dgm:prSet/>
      <dgm:spPr/>
    </dgm:pt>
    <dgm:pt modelId="{0055CFCC-B1BA-435F-9A2D-7DB2D25E1999}" type="sibTrans" cxnId="{B9D56812-19C8-47D5-BB1D-C5B83CA672F4}">
      <dgm:prSet/>
      <dgm:spPr/>
    </dgm:pt>
    <dgm:pt modelId="{3ADA5932-1884-4CDD-AE7A-DC0A6F920541}">
      <dgm:prSet/>
      <dgm:spPr/>
      <dgm:t>
        <a:bodyPr/>
        <a:lstStyle/>
        <a:p>
          <a:r>
            <a:rPr lang="es-ES" dirty="0" smtClean="0"/>
            <a:t>Ensamblaje de extintores especiales bajo pedido</a:t>
          </a:r>
          <a:endParaRPr lang="es-ES" dirty="0"/>
        </a:p>
      </dgm:t>
    </dgm:pt>
    <dgm:pt modelId="{A1A9284C-CBAF-46BA-9456-AFFBE2031C96}" type="parTrans" cxnId="{AB4CE90C-D862-45A8-9AD2-4624BCDDD980}">
      <dgm:prSet/>
      <dgm:spPr/>
    </dgm:pt>
    <dgm:pt modelId="{CF48FE1F-0682-4266-8B5B-E6C4D3F789B4}" type="sibTrans" cxnId="{AB4CE90C-D862-45A8-9AD2-4624BCDDD980}">
      <dgm:prSet/>
      <dgm:spPr/>
    </dgm:pt>
    <dgm:pt modelId="{A4C0E141-2CD2-4295-8BA3-F957007A0B7E}" type="pres">
      <dgm:prSet presAssocID="{C1DF5B91-000F-42DD-B620-CB60725BC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2A925B-7369-4C63-8077-BEDA1026AC8D}" type="pres">
      <dgm:prSet presAssocID="{381E4A06-6989-4144-B1D2-FB694CE53343}" presName="composite" presStyleCnt="0"/>
      <dgm:spPr/>
    </dgm:pt>
    <dgm:pt modelId="{3D245253-CE5A-4D98-896F-41A7A900E3A4}" type="pres">
      <dgm:prSet presAssocID="{381E4A06-6989-4144-B1D2-FB694CE5334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55E23-9D53-4D9F-9D9F-4C03081709DB}" type="pres">
      <dgm:prSet presAssocID="{381E4A06-6989-4144-B1D2-FB694CE53343}" presName="descendantText" presStyleLbl="alignAcc1" presStyleIdx="0" presStyleCnt="4" custScaleX="79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224E7-EBA1-4929-A5E9-A7C27ABB54DD}" type="pres">
      <dgm:prSet presAssocID="{AB204A2A-5D02-4F61-9A57-D2A65449CC4C}" presName="sp" presStyleCnt="0"/>
      <dgm:spPr/>
    </dgm:pt>
    <dgm:pt modelId="{8BCE6BC6-7132-4780-91AD-D1713242084B}" type="pres">
      <dgm:prSet presAssocID="{E043E414-C5E6-4088-82AA-0A1AE34CFCF1}" presName="composite" presStyleCnt="0"/>
      <dgm:spPr/>
    </dgm:pt>
    <dgm:pt modelId="{F4F88C22-3454-4BB5-80E0-CE65A3EA84B1}" type="pres">
      <dgm:prSet presAssocID="{E043E414-C5E6-4088-82AA-0A1AE34CFC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109789-9D24-404F-994F-C00A7D3DF623}" type="pres">
      <dgm:prSet presAssocID="{E043E414-C5E6-4088-82AA-0A1AE34CFCF1}" presName="descendantText" presStyleLbl="alignAcc1" presStyleIdx="1" presStyleCnt="4" custScaleX="78330" custLinFactNeighborX="0" custLinFactNeighborY="-13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20DB-5D61-4846-8B9E-4A4001E4E2E0}" type="pres">
      <dgm:prSet presAssocID="{0D40CEEC-607E-4290-BFD6-91BE6CD4749E}" presName="sp" presStyleCnt="0"/>
      <dgm:spPr/>
    </dgm:pt>
    <dgm:pt modelId="{1F811DA3-E435-4AE6-90B9-C7B81FC98F5B}" type="pres">
      <dgm:prSet presAssocID="{20848750-F75D-4C89-811B-458399D54279}" presName="composite" presStyleCnt="0"/>
      <dgm:spPr/>
    </dgm:pt>
    <dgm:pt modelId="{6D8C6B93-6712-44C7-B5A7-40600BD488A2}" type="pres">
      <dgm:prSet presAssocID="{20848750-F75D-4C89-811B-458399D5427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91461-5E7C-4362-8EE9-CE64186AF09F}" type="pres">
      <dgm:prSet presAssocID="{20848750-F75D-4C89-811B-458399D54279}" presName="descendantText" presStyleLbl="alignAcc1" presStyleIdx="2" presStyleCnt="4" custScaleX="790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410061-56B0-45E2-B4FB-06202F436C24}" type="pres">
      <dgm:prSet presAssocID="{354DFF84-98DB-43A6-8B9C-883AC540F253}" presName="sp" presStyleCnt="0"/>
      <dgm:spPr/>
    </dgm:pt>
    <dgm:pt modelId="{C7F27C8B-EFCC-47EE-ACD9-7008097300C5}" type="pres">
      <dgm:prSet presAssocID="{0699EB66-C32F-4870-A2B2-5DBECFE596B1}" presName="composite" presStyleCnt="0"/>
      <dgm:spPr/>
    </dgm:pt>
    <dgm:pt modelId="{AD7A290D-3241-479C-B3CC-6ED610D87A45}" type="pres">
      <dgm:prSet presAssocID="{0699EB66-C32F-4870-A2B2-5DBECFE596B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F8BDF3-3FDB-43A7-92C6-B972277A38B6}" type="pres">
      <dgm:prSet presAssocID="{0699EB66-C32F-4870-A2B2-5DBECFE596B1}" presName="descendantText" presStyleLbl="alignAcc1" presStyleIdx="3" presStyleCnt="4" custScaleX="78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98471B-27A8-4128-A246-2517F1541F43}" type="presOf" srcId="{6EED324B-5CC1-47C1-AF9F-DAC06575D2FE}" destId="{41F91461-5E7C-4362-8EE9-CE64186AF09F}" srcOrd="0" destOrd="0" presId="urn:microsoft.com/office/officeart/2005/8/layout/chevron2"/>
    <dgm:cxn modelId="{EDB7D6A4-D8CD-435E-A1FE-02FF3A1AFF57}" srcId="{0699EB66-C32F-4870-A2B2-5DBECFE596B1}" destId="{5D262FBF-73B0-4BFD-89A8-7A2CA79FE943}" srcOrd="0" destOrd="0" parTransId="{041BD511-39ED-461B-83FC-501ECBB15509}" sibTransId="{90978AFE-A1D7-4BF5-ABDF-CBDE47175940}"/>
    <dgm:cxn modelId="{CD96BF19-0AA5-4C63-A6A0-F12BAD3A0026}" srcId="{381E4A06-6989-4144-B1D2-FB694CE53343}" destId="{0D436EF1-14A0-4F7B-8912-BBC74E9096DF}" srcOrd="0" destOrd="0" parTransId="{B979BB84-9B32-4B94-A0F0-09464DD5D4E9}" sibTransId="{8E39447E-30DE-43CD-9CB6-612009AC00CA}"/>
    <dgm:cxn modelId="{427DF330-3BC2-4DC7-9A37-5E2774C4BCF3}" srcId="{C1DF5B91-000F-42DD-B620-CB60725BCC59}" destId="{E043E414-C5E6-4088-82AA-0A1AE34CFCF1}" srcOrd="1" destOrd="0" parTransId="{990D3A6C-B40A-495D-B5C6-9B0A4134099C}" sibTransId="{0D40CEEC-607E-4290-BFD6-91BE6CD4749E}"/>
    <dgm:cxn modelId="{83D868C5-EAC6-4306-B3F6-CC6E7D63BBC4}" type="presOf" srcId="{C1DF5B91-000F-42DD-B620-CB60725BCC59}" destId="{A4C0E141-2CD2-4295-8BA3-F957007A0B7E}" srcOrd="0" destOrd="0" presId="urn:microsoft.com/office/officeart/2005/8/layout/chevron2"/>
    <dgm:cxn modelId="{7C81A710-5EBE-47AB-AAD3-5A03CA3B6509}" srcId="{E043E414-C5E6-4088-82AA-0A1AE34CFCF1}" destId="{67BD3784-4A4F-44DE-9833-4EEF82575AC8}" srcOrd="0" destOrd="0" parTransId="{1D3E0EAD-FE68-44EC-81AE-BC33A49B98AA}" sibTransId="{F5A505E0-5E18-4984-B66D-8E217C984547}"/>
    <dgm:cxn modelId="{AB4CE90C-D862-45A8-9AD2-4624BCDDD980}" srcId="{0699EB66-C32F-4870-A2B2-5DBECFE596B1}" destId="{3ADA5932-1884-4CDD-AE7A-DC0A6F920541}" srcOrd="1" destOrd="0" parTransId="{A1A9284C-CBAF-46BA-9456-AFFBE2031C96}" sibTransId="{CF48FE1F-0682-4266-8B5B-E6C4D3F789B4}"/>
    <dgm:cxn modelId="{41424436-F68D-4E6A-B02C-B805AEE9A3F3}" type="presOf" srcId="{381E4A06-6989-4144-B1D2-FB694CE53343}" destId="{3D245253-CE5A-4D98-896F-41A7A900E3A4}" srcOrd="0" destOrd="0" presId="urn:microsoft.com/office/officeart/2005/8/layout/chevron2"/>
    <dgm:cxn modelId="{9FCBBD28-4CEB-4F2A-AACD-EED91117B5E5}" srcId="{20848750-F75D-4C89-811B-458399D54279}" destId="{6EED324B-5CC1-47C1-AF9F-DAC06575D2FE}" srcOrd="0" destOrd="0" parTransId="{844B0B57-3BBF-4C13-8B68-685F74058FCA}" sibTransId="{D810647F-EA07-418E-8815-3A5F44ABB519}"/>
    <dgm:cxn modelId="{6EA9FEFD-AEAD-4462-B700-D52EB75FB63F}" type="presOf" srcId="{0699EB66-C32F-4870-A2B2-5DBECFE596B1}" destId="{AD7A290D-3241-479C-B3CC-6ED610D87A45}" srcOrd="0" destOrd="0" presId="urn:microsoft.com/office/officeart/2005/8/layout/chevron2"/>
    <dgm:cxn modelId="{1B3DEC12-309D-4380-AF3B-ACF192C3393A}" type="presOf" srcId="{5D262FBF-73B0-4BFD-89A8-7A2CA79FE943}" destId="{81F8BDF3-3FDB-43A7-92C6-B972277A38B6}" srcOrd="0" destOrd="0" presId="urn:microsoft.com/office/officeart/2005/8/layout/chevron2"/>
    <dgm:cxn modelId="{93DAB00E-A404-4529-907A-67F14BBCF2A0}" type="presOf" srcId="{67BD3784-4A4F-44DE-9833-4EEF82575AC8}" destId="{A1109789-9D24-404F-994F-C00A7D3DF623}" srcOrd="0" destOrd="0" presId="urn:microsoft.com/office/officeart/2005/8/layout/chevron2"/>
    <dgm:cxn modelId="{50516E23-2B0E-44EB-AC77-891C495C54C0}" srcId="{C1DF5B91-000F-42DD-B620-CB60725BCC59}" destId="{381E4A06-6989-4144-B1D2-FB694CE53343}" srcOrd="0" destOrd="0" parTransId="{110569EB-7806-4CE7-B9EC-33D3BCAF4D95}" sibTransId="{AB204A2A-5D02-4F61-9A57-D2A65449CC4C}"/>
    <dgm:cxn modelId="{B9D56812-19C8-47D5-BB1D-C5B83CA672F4}" srcId="{0699EB66-C32F-4870-A2B2-5DBECFE596B1}" destId="{5F6636C2-1256-485F-832B-4316C6D607E7}" srcOrd="2" destOrd="0" parTransId="{472EB657-2C1C-4388-9BD6-2DC0267C694B}" sibTransId="{0055CFCC-B1BA-435F-9A2D-7DB2D25E1999}"/>
    <dgm:cxn modelId="{5CD7AC61-5813-43E2-98C7-0A35C2B21D99}" type="presOf" srcId="{20848750-F75D-4C89-811B-458399D54279}" destId="{6D8C6B93-6712-44C7-B5A7-40600BD488A2}" srcOrd="0" destOrd="0" presId="urn:microsoft.com/office/officeart/2005/8/layout/chevron2"/>
    <dgm:cxn modelId="{1881633D-0BC7-4937-AB52-79DD67CD502F}" type="presOf" srcId="{E043E414-C5E6-4088-82AA-0A1AE34CFCF1}" destId="{F4F88C22-3454-4BB5-80E0-CE65A3EA84B1}" srcOrd="0" destOrd="0" presId="urn:microsoft.com/office/officeart/2005/8/layout/chevron2"/>
    <dgm:cxn modelId="{A9B2DBA9-9581-491F-A743-E18C503F7410}" type="presOf" srcId="{5F6636C2-1256-485F-832B-4316C6D607E7}" destId="{81F8BDF3-3FDB-43A7-92C6-B972277A38B6}" srcOrd="0" destOrd="2" presId="urn:microsoft.com/office/officeart/2005/8/layout/chevron2"/>
    <dgm:cxn modelId="{EB05D927-3C76-4D47-81B1-27D110DB4831}" srcId="{C1DF5B91-000F-42DD-B620-CB60725BCC59}" destId="{0699EB66-C32F-4870-A2B2-5DBECFE596B1}" srcOrd="3" destOrd="0" parTransId="{ECDDFBC5-969C-4183-B5E6-0D0DA3357181}" sibTransId="{7AB04861-5565-4AF8-8D73-AE3DADAF4188}"/>
    <dgm:cxn modelId="{14EB7D63-7660-46EA-8ABA-7D9C12A4BBC0}" type="presOf" srcId="{3ADA5932-1884-4CDD-AE7A-DC0A6F920541}" destId="{81F8BDF3-3FDB-43A7-92C6-B972277A38B6}" srcOrd="0" destOrd="1" presId="urn:microsoft.com/office/officeart/2005/8/layout/chevron2"/>
    <dgm:cxn modelId="{C52F4A88-D405-4D12-A8AE-276333A4027B}" srcId="{C1DF5B91-000F-42DD-B620-CB60725BCC59}" destId="{20848750-F75D-4C89-811B-458399D54279}" srcOrd="2" destOrd="0" parTransId="{864ED2F5-8AE9-4583-9A19-4181B3A7BB9E}" sibTransId="{354DFF84-98DB-43A6-8B9C-883AC540F253}"/>
    <dgm:cxn modelId="{5A876E1D-176D-4CD1-8FCE-8D60FC5EB82F}" type="presOf" srcId="{0D436EF1-14A0-4F7B-8912-BBC74E9096DF}" destId="{B4055E23-9D53-4D9F-9D9F-4C03081709DB}" srcOrd="0" destOrd="0" presId="urn:microsoft.com/office/officeart/2005/8/layout/chevron2"/>
    <dgm:cxn modelId="{DAF6BA16-0B11-4723-8F87-8DCB43F1A58A}" type="presParOf" srcId="{A4C0E141-2CD2-4295-8BA3-F957007A0B7E}" destId="{CF2A925B-7369-4C63-8077-BEDA1026AC8D}" srcOrd="0" destOrd="0" presId="urn:microsoft.com/office/officeart/2005/8/layout/chevron2"/>
    <dgm:cxn modelId="{FF5C277F-AEA7-43E1-AA96-7419F7383E5D}" type="presParOf" srcId="{CF2A925B-7369-4C63-8077-BEDA1026AC8D}" destId="{3D245253-CE5A-4D98-896F-41A7A900E3A4}" srcOrd="0" destOrd="0" presId="urn:microsoft.com/office/officeart/2005/8/layout/chevron2"/>
    <dgm:cxn modelId="{857AED9A-47CD-405D-A7A7-FE5271F24271}" type="presParOf" srcId="{CF2A925B-7369-4C63-8077-BEDA1026AC8D}" destId="{B4055E23-9D53-4D9F-9D9F-4C03081709DB}" srcOrd="1" destOrd="0" presId="urn:microsoft.com/office/officeart/2005/8/layout/chevron2"/>
    <dgm:cxn modelId="{57DEED74-ACC7-4D84-A9B1-AE57FAFF5E5D}" type="presParOf" srcId="{A4C0E141-2CD2-4295-8BA3-F957007A0B7E}" destId="{58E224E7-EBA1-4929-A5E9-A7C27ABB54DD}" srcOrd="1" destOrd="0" presId="urn:microsoft.com/office/officeart/2005/8/layout/chevron2"/>
    <dgm:cxn modelId="{C63C65E8-9CE5-4597-9461-DCD52CBF5BF0}" type="presParOf" srcId="{A4C0E141-2CD2-4295-8BA3-F957007A0B7E}" destId="{8BCE6BC6-7132-4780-91AD-D1713242084B}" srcOrd="2" destOrd="0" presId="urn:microsoft.com/office/officeart/2005/8/layout/chevron2"/>
    <dgm:cxn modelId="{E9E0B45B-70B5-4932-A07C-27C661C8DF4B}" type="presParOf" srcId="{8BCE6BC6-7132-4780-91AD-D1713242084B}" destId="{F4F88C22-3454-4BB5-80E0-CE65A3EA84B1}" srcOrd="0" destOrd="0" presId="urn:microsoft.com/office/officeart/2005/8/layout/chevron2"/>
    <dgm:cxn modelId="{1C136CF2-2E1E-43F9-B265-0B9E25197844}" type="presParOf" srcId="{8BCE6BC6-7132-4780-91AD-D1713242084B}" destId="{A1109789-9D24-404F-994F-C00A7D3DF623}" srcOrd="1" destOrd="0" presId="urn:microsoft.com/office/officeart/2005/8/layout/chevron2"/>
    <dgm:cxn modelId="{A7099A6E-6849-49B1-A172-32A07A8E4A52}" type="presParOf" srcId="{A4C0E141-2CD2-4295-8BA3-F957007A0B7E}" destId="{E77620DB-5D61-4846-8B9E-4A4001E4E2E0}" srcOrd="3" destOrd="0" presId="urn:microsoft.com/office/officeart/2005/8/layout/chevron2"/>
    <dgm:cxn modelId="{87101AB8-A67C-44DA-8B0A-5C953E89E06A}" type="presParOf" srcId="{A4C0E141-2CD2-4295-8BA3-F957007A0B7E}" destId="{1F811DA3-E435-4AE6-90B9-C7B81FC98F5B}" srcOrd="4" destOrd="0" presId="urn:microsoft.com/office/officeart/2005/8/layout/chevron2"/>
    <dgm:cxn modelId="{8AD5BFFA-16BB-4B18-B39C-BF046A693EDF}" type="presParOf" srcId="{1F811DA3-E435-4AE6-90B9-C7B81FC98F5B}" destId="{6D8C6B93-6712-44C7-B5A7-40600BD488A2}" srcOrd="0" destOrd="0" presId="urn:microsoft.com/office/officeart/2005/8/layout/chevron2"/>
    <dgm:cxn modelId="{B9938047-C6BA-4EAA-900A-F1B5161C9B1D}" type="presParOf" srcId="{1F811DA3-E435-4AE6-90B9-C7B81FC98F5B}" destId="{41F91461-5E7C-4362-8EE9-CE64186AF09F}" srcOrd="1" destOrd="0" presId="urn:microsoft.com/office/officeart/2005/8/layout/chevron2"/>
    <dgm:cxn modelId="{01E73F07-2BA1-4A2D-9DF2-E4CD814DE8DF}" type="presParOf" srcId="{A4C0E141-2CD2-4295-8BA3-F957007A0B7E}" destId="{D8410061-56B0-45E2-B4FB-06202F436C24}" srcOrd="5" destOrd="0" presId="urn:microsoft.com/office/officeart/2005/8/layout/chevron2"/>
    <dgm:cxn modelId="{951A8015-8E64-4AE0-B349-3FE2E3786E55}" type="presParOf" srcId="{A4C0E141-2CD2-4295-8BA3-F957007A0B7E}" destId="{C7F27C8B-EFCC-47EE-ACD9-7008097300C5}" srcOrd="6" destOrd="0" presId="urn:microsoft.com/office/officeart/2005/8/layout/chevron2"/>
    <dgm:cxn modelId="{5DE84965-D3C0-4E64-8A36-5B9C302F86D9}" type="presParOf" srcId="{C7F27C8B-EFCC-47EE-ACD9-7008097300C5}" destId="{AD7A290D-3241-479C-B3CC-6ED610D87A45}" srcOrd="0" destOrd="0" presId="urn:microsoft.com/office/officeart/2005/8/layout/chevron2"/>
    <dgm:cxn modelId="{4AF8F205-776E-4EF7-A9C0-10516CBFAFEB}" type="presParOf" srcId="{C7F27C8B-EFCC-47EE-ACD9-7008097300C5}" destId="{81F8BDF3-3FDB-43A7-92C6-B972277A38B6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31191B-B53D-406D-A894-BFFEF0EBC135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EA2CA6-BF05-4D4E-A6DD-B47B334AC1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50109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Propuesta Estratégica de Marketing para Incrementar las ventas de la empresa ECUATEPI S.A.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14480" y="3214686"/>
            <a:ext cx="6643734" cy="500042"/>
          </a:xfrm>
        </p:spPr>
        <p:txBody>
          <a:bodyPr/>
          <a:lstStyle/>
          <a:p>
            <a:pPr algn="ctr"/>
            <a:r>
              <a:rPr lang="es-ES" dirty="0" smtClean="0"/>
              <a:t>Autora: Karla Gema  Aráuz Demera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DIAGNOSTICO ESTRATÉGICO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500678"/>
            <a:ext cx="3714776" cy="1357322"/>
          </a:xfrm>
        </p:spPr>
        <p:txBody>
          <a:bodyPr>
            <a:normAutofit fontScale="85000" lnSpcReduction="20000"/>
          </a:bodyPr>
          <a:lstStyle/>
          <a:p>
            <a:r>
              <a:rPr lang="es-EC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Análisis Situacional</a:t>
            </a:r>
          </a:p>
          <a:p>
            <a:r>
              <a:rPr lang="es-EC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Microambiente</a:t>
            </a:r>
            <a:endParaRPr lang="es-EC" sz="3800" dirty="0" smtClean="0"/>
          </a:p>
          <a:p>
            <a:pPr lvl="0" algn="just"/>
            <a:endParaRPr lang="es-ES" sz="1800" dirty="0" smtClean="0"/>
          </a:p>
          <a:p>
            <a:pPr lvl="0" algn="just"/>
            <a:endParaRPr lang="es-ES" sz="1800" dirty="0" smtClean="0"/>
          </a:p>
          <a:p>
            <a:pPr algn="just"/>
            <a:r>
              <a:rPr lang="es-EC" sz="1800" dirty="0" smtClean="0"/>
              <a:t> </a:t>
            </a:r>
            <a:endParaRPr lang="es-ES" sz="1800" dirty="0" smtClean="0"/>
          </a:p>
          <a:p>
            <a:pPr algn="just"/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428596" y="571480"/>
          <a:ext cx="4500594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4395785" y="1571612"/>
          <a:ext cx="4748215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9975" y="5172075"/>
            <a:ext cx="1724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DIAGNOSTICO ESTRATÉGICO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929330"/>
            <a:ext cx="3714776" cy="1357322"/>
          </a:xfrm>
        </p:spPr>
        <p:txBody>
          <a:bodyPr>
            <a:normAutofit lnSpcReduction="10000"/>
          </a:bodyPr>
          <a:lstStyle/>
          <a:p>
            <a:r>
              <a:rPr lang="es-EC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Análisis Interno</a:t>
            </a:r>
            <a:endParaRPr lang="es-EC" sz="3800" dirty="0" smtClean="0"/>
          </a:p>
          <a:p>
            <a:pPr lvl="0" algn="just"/>
            <a:endParaRPr lang="es-ES" sz="1800" dirty="0" smtClean="0"/>
          </a:p>
          <a:p>
            <a:pPr lvl="0" algn="just"/>
            <a:endParaRPr lang="es-ES" sz="1800" dirty="0" smtClean="0"/>
          </a:p>
          <a:p>
            <a:pPr algn="just"/>
            <a:r>
              <a:rPr lang="es-EC" sz="1800" dirty="0" smtClean="0"/>
              <a:t> </a:t>
            </a:r>
            <a:endParaRPr lang="es-ES" sz="1800" dirty="0" smtClean="0"/>
          </a:p>
          <a:p>
            <a:pPr algn="just"/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0" y="571480"/>
          <a:ext cx="721523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4732" y="5176727"/>
            <a:ext cx="1719268" cy="168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DIAGNOSTICO ESTRATÉGICO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3714776" cy="1357322"/>
          </a:xfrm>
        </p:spPr>
        <p:txBody>
          <a:bodyPr>
            <a:normAutofit lnSpcReduction="10000"/>
          </a:bodyPr>
          <a:lstStyle/>
          <a:p>
            <a:r>
              <a:rPr lang="es-EC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Análisis Interno</a:t>
            </a:r>
            <a:endParaRPr lang="es-EC" sz="3800" dirty="0" smtClean="0"/>
          </a:p>
          <a:p>
            <a:pPr lvl="0" algn="just"/>
            <a:endParaRPr lang="es-ES" sz="1800" dirty="0" smtClean="0"/>
          </a:p>
          <a:p>
            <a:pPr lvl="0" algn="just"/>
            <a:endParaRPr lang="es-ES" sz="1800" dirty="0" smtClean="0"/>
          </a:p>
          <a:p>
            <a:pPr algn="just"/>
            <a:r>
              <a:rPr lang="es-EC" sz="1800" dirty="0" smtClean="0"/>
              <a:t> </a:t>
            </a:r>
            <a:endParaRPr lang="es-ES" sz="1800" dirty="0" smtClean="0"/>
          </a:p>
          <a:p>
            <a:pPr algn="just"/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0" y="571480"/>
          <a:ext cx="492919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6"/>
          <a:srcRect l="32094" t="32166" r="32844" b="47452"/>
          <a:stretch>
            <a:fillRect/>
          </a:stretch>
        </p:blipFill>
        <p:spPr bwMode="auto">
          <a:xfrm>
            <a:off x="4929190" y="785794"/>
            <a:ext cx="400052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 l="15922" t="46875" r="48939" b="21875"/>
          <a:stretch>
            <a:fillRect/>
          </a:stretch>
        </p:blipFill>
        <p:spPr bwMode="auto">
          <a:xfrm>
            <a:off x="4929190" y="2928934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9975" y="5172075"/>
            <a:ext cx="1724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MATRIZ FODA 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357686" cy="531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39290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5857892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EVALUACIÓN INTERNA Y EXTERNA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/>
          <a:srcRect l="8499" t="18803" r="39517" b="10256"/>
          <a:stretch>
            <a:fillRect/>
          </a:stretch>
        </p:blipFill>
        <p:spPr bwMode="auto">
          <a:xfrm>
            <a:off x="857224" y="214290"/>
            <a:ext cx="757242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ESTUDIO DE MERCADO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5500678"/>
            <a:ext cx="3714776" cy="1357322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Definición</a:t>
            </a:r>
            <a:r>
              <a:rPr kumimoji="0" lang="es-EC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 muestra y población objetivo</a:t>
            </a:r>
            <a:endParaRPr kumimoji="0" lang="es-EC" sz="3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975" y="5172075"/>
            <a:ext cx="1724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Diagrama"/>
          <p:cNvGraphicFramePr/>
          <p:nvPr/>
        </p:nvGraphicFramePr>
        <p:xfrm>
          <a:off x="0" y="714356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ESTUDIO DE MERCADO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6000768"/>
            <a:ext cx="3714776" cy="1357322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Análisis</a:t>
            </a:r>
            <a:r>
              <a:rPr kumimoji="0" lang="es-EC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38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Univariado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/>
          <a:srcRect l="53239" t="28205" r="10199" b="28205"/>
          <a:stretch>
            <a:fillRect/>
          </a:stretch>
        </p:blipFill>
        <p:spPr bwMode="auto">
          <a:xfrm>
            <a:off x="3929058" y="3500438"/>
            <a:ext cx="5013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3"/>
          <a:srcRect l="54843" t="41311" r="4266" b="15100"/>
          <a:stretch>
            <a:fillRect/>
          </a:stretch>
        </p:blipFill>
        <p:spPr bwMode="auto">
          <a:xfrm>
            <a:off x="214282" y="642918"/>
            <a:ext cx="53578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ESTUDIO DE MERCADO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6000768"/>
            <a:ext cx="3714776" cy="1357322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Análisis</a:t>
            </a:r>
            <a:r>
              <a:rPr kumimoji="0" lang="es-EC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38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Univariado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Imagen"/>
          <p:cNvPicPr/>
          <p:nvPr/>
        </p:nvPicPr>
        <p:blipFill>
          <a:blip r:embed="rId2"/>
          <a:srcRect l="53881" t="38177" r="11802" b="22507"/>
          <a:stretch>
            <a:fillRect/>
          </a:stretch>
        </p:blipFill>
        <p:spPr bwMode="auto">
          <a:xfrm>
            <a:off x="214282" y="714356"/>
            <a:ext cx="52149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876"/>
            <a:ext cx="528638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ESTUDIO DE MERCADO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5786454"/>
            <a:ext cx="3714776" cy="1357322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Análisis</a:t>
            </a:r>
            <a:r>
              <a:rPr kumimoji="0" lang="es-EC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38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Bivariado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2"/>
          <a:srcRect l="46741" t="24561" r="10582" b="14685"/>
          <a:stretch>
            <a:fillRect/>
          </a:stretch>
        </p:blipFill>
        <p:spPr bwMode="auto">
          <a:xfrm>
            <a:off x="2143108" y="571480"/>
            <a:ext cx="54292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/>
          <a:srcRect l="45755" t="26974" r="8981" b="12054"/>
          <a:stretch>
            <a:fillRect/>
          </a:stretch>
        </p:blipFill>
        <p:spPr bwMode="auto">
          <a:xfrm>
            <a:off x="2214546" y="3786190"/>
            <a:ext cx="52149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9975" y="5172075"/>
            <a:ext cx="1724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DEMANDA INSATISFECHA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l="36237" t="44922" r="34663" b="35547"/>
          <a:stretch>
            <a:fillRect/>
          </a:stretch>
        </p:blipFill>
        <p:spPr bwMode="auto">
          <a:xfrm>
            <a:off x="1214414" y="857232"/>
            <a:ext cx="697074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28860" y="3571876"/>
          <a:ext cx="5715041" cy="982268"/>
        </p:xfrm>
        <a:graphic>
          <a:graphicData uri="http://schemas.openxmlformats.org/drawingml/2006/table">
            <a:tbl>
              <a:tblPr/>
              <a:tblGrid>
                <a:gridCol w="826271"/>
                <a:gridCol w="826271"/>
                <a:gridCol w="1583686"/>
                <a:gridCol w="826271"/>
                <a:gridCol w="826271"/>
                <a:gridCol w="826271"/>
              </a:tblGrid>
              <a:tr h="3631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631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PORCENTAJE CAPTACIÓN DE MERCADO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INTRODUCCIÓN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Diagrama"/>
          <p:cNvGraphicFramePr/>
          <p:nvPr/>
        </p:nvGraphicFramePr>
        <p:xfrm>
          <a:off x="1857356" y="1214422"/>
          <a:ext cx="614366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29686" cy="714380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chemeClr val="accent1"/>
                </a:solidFill>
              </a:rPr>
              <a:t>DIRECCIONAMIENTO EXTRATÉGICO DE MARKETING</a:t>
            </a:r>
            <a:endParaRPr lang="es-E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0" y="1071546"/>
          <a:ext cx="885828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0" y="4357694"/>
          <a:ext cx="885828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MIX DE MARKETING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Diagrama"/>
          <p:cNvGraphicFramePr/>
          <p:nvPr/>
        </p:nvGraphicFramePr>
        <p:xfrm>
          <a:off x="857224" y="1071546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265" y="0"/>
            <a:ext cx="1285735" cy="12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ANÁLISIS FINANCIERO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6143644"/>
            <a:ext cx="7358082" cy="1000108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es-ES" sz="2000" b="1" dirty="0" smtClean="0">
                <a:solidFill>
                  <a:srgbClr val="FFC000"/>
                </a:solidFill>
              </a:rPr>
              <a:t>TIR – VAN - TMAR  - RECUPERACIÓN  - ANÁLISIS DE SENSIBLIDAD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928926" y="2357430"/>
          <a:ext cx="3214710" cy="731520"/>
        </p:xfrm>
        <a:graphic>
          <a:graphicData uri="http://schemas.openxmlformats.org/drawingml/2006/table">
            <a:tbl>
              <a:tblPr/>
              <a:tblGrid>
                <a:gridCol w="1444858"/>
                <a:gridCol w="1268655"/>
                <a:gridCol w="50119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$ 7.580.196,94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 l="10254" t="26367" r="22363" b="61914"/>
          <a:stretch>
            <a:fillRect/>
          </a:stretch>
        </p:blipFill>
        <p:spPr bwMode="auto">
          <a:xfrm>
            <a:off x="500034" y="4286256"/>
            <a:ext cx="82153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5857892"/>
            <a:ext cx="8501090" cy="71438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chemeClr val="accent1"/>
                </a:solidFill>
              </a:rPr>
              <a:t>CONCLUSIONES </a:t>
            </a:r>
            <a:endParaRPr lang="es-E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57158" y="214290"/>
          <a:ext cx="850112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9975" y="5172075"/>
            <a:ext cx="1724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715016"/>
            <a:ext cx="8501090" cy="71438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chemeClr val="accent1"/>
                </a:solidFill>
              </a:rPr>
              <a:t> RECOMENDACIONES</a:t>
            </a:r>
            <a:endParaRPr lang="es-E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500034" y="428604"/>
          <a:ext cx="828680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9975" y="5172075"/>
            <a:ext cx="1724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71487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7700" y="0"/>
            <a:ext cx="46863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CATEGORÍA DE PRODUCTOS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5214974" cy="271464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Gabinetes contra incendios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Extintores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Señalización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Detectores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Seguridad industrial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Servicio de mantenimiento y recarga de extintores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/>
          <p:cNvPicPr/>
          <p:nvPr/>
        </p:nvPicPr>
        <p:blipFill>
          <a:blip r:embed="rId3" cstate="print"/>
          <a:srcRect l="28291" t="36909" r="35899" b="11526"/>
          <a:stretch>
            <a:fillRect/>
          </a:stretch>
        </p:blipFill>
        <p:spPr bwMode="auto">
          <a:xfrm>
            <a:off x="6357950" y="1214422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/>
          <a:srcRect l="34193" t="62611" r="42141" b="15605"/>
          <a:stretch>
            <a:fillRect/>
          </a:stretch>
        </p:blipFill>
        <p:spPr bwMode="auto">
          <a:xfrm>
            <a:off x="6357950" y="2786058"/>
            <a:ext cx="22098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 l="62592" t="42969" r="26976" b="45313"/>
          <a:stretch>
            <a:fillRect/>
          </a:stretch>
        </p:blipFill>
        <p:spPr bwMode="auto">
          <a:xfrm>
            <a:off x="6357950" y="4000505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ORGANIGRAMA ESTRUCTURAL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Diagrama"/>
          <p:cNvGraphicFramePr/>
          <p:nvPr/>
        </p:nvGraphicFramePr>
        <p:xfrm>
          <a:off x="785786" y="571480"/>
          <a:ext cx="8072494" cy="481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CONTENIDO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Diagrama"/>
          <p:cNvGraphicFramePr/>
          <p:nvPr/>
        </p:nvGraphicFramePr>
        <p:xfrm>
          <a:off x="2071670" y="928670"/>
          <a:ext cx="6096000" cy="356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PLANTEAMIENTO DEL PROBLEMA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rcRect l="1123" t="19480" r="57583" b="33048"/>
          <a:stretch>
            <a:fillRect/>
          </a:stretch>
        </p:blipFill>
        <p:spPr bwMode="auto">
          <a:xfrm>
            <a:off x="1" y="714357"/>
            <a:ext cx="9144000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1538" y="5857892"/>
          <a:ext cx="7715305" cy="714380"/>
        </p:xfrm>
        <a:graphic>
          <a:graphicData uri="http://schemas.openxmlformats.org/drawingml/2006/table">
            <a:tbl>
              <a:tblPr/>
              <a:tblGrid>
                <a:gridCol w="2591178"/>
                <a:gridCol w="1499389"/>
                <a:gridCol w="1499389"/>
                <a:gridCol w="2125349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Año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% Disminución en ventas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Ventas </a:t>
                      </a:r>
                      <a:r>
                        <a:rPr lang="es-EC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mensuales</a:t>
                      </a:r>
                      <a:r>
                        <a:rPr lang="es-EC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promedio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$25.491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$21.664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15.01%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OBJETIVO GENERAL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Diagrama"/>
          <p:cNvGraphicFramePr/>
          <p:nvPr/>
        </p:nvGraphicFramePr>
        <p:xfrm>
          <a:off x="1071538" y="642918"/>
          <a:ext cx="678661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DIAGNOSTICO ESTRATÉGICO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500678"/>
            <a:ext cx="3714776" cy="1357322"/>
          </a:xfrm>
        </p:spPr>
        <p:txBody>
          <a:bodyPr>
            <a:normAutofit fontScale="85000" lnSpcReduction="20000"/>
          </a:bodyPr>
          <a:lstStyle/>
          <a:p>
            <a:r>
              <a:rPr lang="es-EC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Análisis Situacional</a:t>
            </a:r>
          </a:p>
          <a:p>
            <a:r>
              <a:rPr lang="es-EC" sz="3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Macroambiente</a:t>
            </a:r>
            <a:endParaRPr lang="es-EC" sz="3800" dirty="0" smtClean="0"/>
          </a:p>
          <a:p>
            <a:pPr lvl="0" algn="just"/>
            <a:endParaRPr lang="es-ES" sz="1800" dirty="0" smtClean="0"/>
          </a:p>
          <a:p>
            <a:pPr lvl="0" algn="just"/>
            <a:endParaRPr lang="es-ES" sz="1800" dirty="0" smtClean="0"/>
          </a:p>
          <a:p>
            <a:pPr algn="just"/>
            <a:r>
              <a:rPr lang="es-EC" sz="1800" dirty="0" smtClean="0"/>
              <a:t> </a:t>
            </a:r>
            <a:endParaRPr lang="es-ES" sz="1800" dirty="0" smtClean="0"/>
          </a:p>
          <a:p>
            <a:pPr algn="just"/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571480"/>
          <a:ext cx="392905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4786314" y="642918"/>
          <a:ext cx="414340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19975" y="5172075"/>
            <a:ext cx="1724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09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DIAGNOSTICO ESTRATÉGICO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500678"/>
            <a:ext cx="3714776" cy="1357322"/>
          </a:xfrm>
        </p:spPr>
        <p:txBody>
          <a:bodyPr>
            <a:normAutofit fontScale="85000" lnSpcReduction="20000"/>
          </a:bodyPr>
          <a:lstStyle/>
          <a:p>
            <a:r>
              <a:rPr lang="es-EC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Análisis Situacional</a:t>
            </a:r>
          </a:p>
          <a:p>
            <a:r>
              <a:rPr lang="es-EC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Microambiente</a:t>
            </a:r>
            <a:endParaRPr lang="es-EC" sz="3800" dirty="0" smtClean="0"/>
          </a:p>
          <a:p>
            <a:pPr lvl="0" algn="just"/>
            <a:endParaRPr lang="es-ES" sz="1800" dirty="0" smtClean="0"/>
          </a:p>
          <a:p>
            <a:pPr lvl="0" algn="just"/>
            <a:endParaRPr lang="es-ES" sz="1800" dirty="0" smtClean="0"/>
          </a:p>
          <a:p>
            <a:pPr algn="just"/>
            <a:r>
              <a:rPr lang="es-EC" sz="1800" dirty="0" smtClean="0"/>
              <a:t> </a:t>
            </a:r>
            <a:endParaRPr lang="es-ES" sz="1800" dirty="0" smtClean="0"/>
          </a:p>
          <a:p>
            <a:pPr algn="just"/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0" y="571480"/>
          <a:ext cx="492919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642918"/>
            <a:ext cx="4214810" cy="207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1936" y="2857496"/>
            <a:ext cx="42520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1636</TotalTime>
  <Words>1111</Words>
  <Application>Microsoft Office PowerPoint</Application>
  <PresentationFormat>Presentación en pantalla (4:3)</PresentationFormat>
  <Paragraphs>217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Módulo</vt:lpstr>
      <vt:lpstr>Propuesta Estratégica de Marketing para Incrementar las ventas de la empresa ECUATEPI S.A.</vt:lpstr>
      <vt:lpstr>INTRODUCCIÓN</vt:lpstr>
      <vt:lpstr>CATEGORÍA DE PRODUCTOS</vt:lpstr>
      <vt:lpstr>ORGANIGRAMA ESTRUCTURAL</vt:lpstr>
      <vt:lpstr>CONTENIDO </vt:lpstr>
      <vt:lpstr>PLANTEAMIENTO DEL PROBLEMA</vt:lpstr>
      <vt:lpstr>OBJETIVO GENERAL</vt:lpstr>
      <vt:lpstr>DIAGNOSTICO ESTRATÉGICO</vt:lpstr>
      <vt:lpstr>DIAGNOSTICO ESTRATÉGICO</vt:lpstr>
      <vt:lpstr>DIAGNOSTICO ESTRATÉGICO</vt:lpstr>
      <vt:lpstr>DIAGNOSTICO ESTRATÉGICO</vt:lpstr>
      <vt:lpstr>DIAGNOSTICO ESTRATÉGICO</vt:lpstr>
      <vt:lpstr>MATRIZ FODA </vt:lpstr>
      <vt:lpstr>EVALUACIÓN INTERNA Y EXTERNA</vt:lpstr>
      <vt:lpstr>ESTUDIO DE MERCADO</vt:lpstr>
      <vt:lpstr>ESTUDIO DE MERCADO</vt:lpstr>
      <vt:lpstr>ESTUDIO DE MERCADO</vt:lpstr>
      <vt:lpstr>ESTUDIO DE MERCADO</vt:lpstr>
      <vt:lpstr>DEMANDA INSATISFECHA</vt:lpstr>
      <vt:lpstr>DIRECCIONAMIENTO EXTRATÉGICO DE MARKETING</vt:lpstr>
      <vt:lpstr>MIX DE MARKETING</vt:lpstr>
      <vt:lpstr>ANÁLISIS FINANCIERO</vt:lpstr>
      <vt:lpstr>CONCLUSIONES </vt:lpstr>
      <vt:lpstr> RECOMENDACIONES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Estratégica de Marketing para Incrementar las ventas de la empresa ECUATEPI S.A.</dc:title>
  <dc:creator>karla</dc:creator>
  <cp:lastModifiedBy>karla</cp:lastModifiedBy>
  <cp:revision>118</cp:revision>
  <dcterms:created xsi:type="dcterms:W3CDTF">2014-02-10T09:43:43Z</dcterms:created>
  <dcterms:modified xsi:type="dcterms:W3CDTF">2014-04-04T21:33:48Z</dcterms:modified>
</cp:coreProperties>
</file>