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handoutMasterIdLst>
    <p:handoutMasterId r:id="rId29"/>
  </p:handoutMasterIdLst>
  <p:sldIdLst>
    <p:sldId id="256" r:id="rId2"/>
    <p:sldId id="257" r:id="rId3"/>
    <p:sldId id="287" r:id="rId4"/>
    <p:sldId id="288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90" r:id="rId25"/>
    <p:sldId id="302" r:id="rId26"/>
    <p:sldId id="303" r:id="rId27"/>
    <p:sldId id="304" r:id="rId28"/>
  </p:sldIdLst>
  <p:sldSz cx="9144000" cy="6858000" type="screen4x3"/>
  <p:notesSz cx="6834188" cy="99790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1" autoAdjust="0"/>
  </p:normalViewPr>
  <p:slideViewPr>
    <p:cSldViewPr>
      <p:cViewPr varScale="1">
        <p:scale>
          <a:sx n="86" d="100"/>
          <a:sy n="8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wmf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wm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wm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image" Target="../media/image15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60524-47DA-4E12-94C5-71F99826B063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EAB5E66-A3B6-4018-9BAB-43CC89143DCB}">
      <dgm:prSet phldrT="[Texto]"/>
      <dgm:spPr/>
      <dgm:t>
        <a:bodyPr/>
        <a:lstStyle/>
        <a:p>
          <a:r>
            <a:rPr lang="es-ES" dirty="0" smtClean="0"/>
            <a:t>Fusión de conocimientos.</a:t>
          </a:r>
          <a:endParaRPr lang="es-ES" dirty="0"/>
        </a:p>
      </dgm:t>
    </dgm:pt>
    <dgm:pt modelId="{8F6F62BE-1F52-4970-B3A1-62AA0309DD19}" type="parTrans" cxnId="{CF323368-9A21-4169-9A8D-4B89613B9B64}">
      <dgm:prSet/>
      <dgm:spPr/>
      <dgm:t>
        <a:bodyPr/>
        <a:lstStyle/>
        <a:p>
          <a:endParaRPr lang="es-ES"/>
        </a:p>
      </dgm:t>
    </dgm:pt>
    <dgm:pt modelId="{E77C1662-14E5-47F8-BE6D-FF10D160520E}" type="sibTrans" cxnId="{CF323368-9A21-4169-9A8D-4B89613B9B6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0BBF6991-E7F1-4621-8946-9EC0DE25C3B7}">
      <dgm:prSet phldrT="[Texto]"/>
      <dgm:spPr/>
      <dgm:t>
        <a:bodyPr/>
        <a:lstStyle/>
        <a:p>
          <a:r>
            <a:rPr lang="es-ES" dirty="0" smtClean="0"/>
            <a:t>Aplicar lo aprendido</a:t>
          </a:r>
          <a:endParaRPr lang="es-ES" dirty="0"/>
        </a:p>
      </dgm:t>
    </dgm:pt>
    <dgm:pt modelId="{4E43C5D8-84A3-463A-934B-C38AECD0CD56}" type="parTrans" cxnId="{9F5B2EB9-994A-49B7-B324-0FF7A3D84A45}">
      <dgm:prSet/>
      <dgm:spPr/>
      <dgm:t>
        <a:bodyPr/>
        <a:lstStyle/>
        <a:p>
          <a:endParaRPr lang="es-ES"/>
        </a:p>
      </dgm:t>
    </dgm:pt>
    <dgm:pt modelId="{FF84069C-DFB2-43C2-8555-FBFD239B3F8D}" type="sibTrans" cxnId="{9F5B2EB9-994A-49B7-B324-0FF7A3D84A45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s-ES"/>
        </a:p>
      </dgm:t>
    </dgm:pt>
    <dgm:pt modelId="{41E6C0FA-87D1-462D-88C4-8FEFD21F66A5}">
      <dgm:prSet phldrT="[Texto]"/>
      <dgm:spPr/>
      <dgm:t>
        <a:bodyPr/>
        <a:lstStyle/>
        <a:p>
          <a:r>
            <a:rPr lang="es-ES" dirty="0" err="1" smtClean="0"/>
            <a:t>LatinGEO</a:t>
          </a:r>
          <a:endParaRPr lang="es-ES" dirty="0"/>
        </a:p>
      </dgm:t>
    </dgm:pt>
    <dgm:pt modelId="{7C159115-3BA8-44DB-A5BD-3572E41074AB}" type="parTrans" cxnId="{D495AD93-CF58-4C0A-B363-96D8AFD63920}">
      <dgm:prSet/>
      <dgm:spPr/>
      <dgm:t>
        <a:bodyPr/>
        <a:lstStyle/>
        <a:p>
          <a:endParaRPr lang="es-ES"/>
        </a:p>
      </dgm:t>
    </dgm:pt>
    <dgm:pt modelId="{10D4AF6C-EC9A-4186-B050-98DBAE0E3FD5}" type="sibTrans" cxnId="{D495AD93-CF58-4C0A-B363-96D8AFD63920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s-ES"/>
        </a:p>
      </dgm:t>
    </dgm:pt>
    <dgm:pt modelId="{95558B46-E313-4928-8D99-CE0A5A44E752}" type="pres">
      <dgm:prSet presAssocID="{B9760524-47DA-4E12-94C5-71F99826B0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845AD312-5990-4F46-9708-04DE013C3B98}" type="pres">
      <dgm:prSet presAssocID="{B9760524-47DA-4E12-94C5-71F99826B063}" presName="dot1" presStyleLbl="alignNode1" presStyleIdx="0" presStyleCnt="12"/>
      <dgm:spPr/>
    </dgm:pt>
    <dgm:pt modelId="{0ADC2B91-A75C-45A4-99D8-5E9907427F62}" type="pres">
      <dgm:prSet presAssocID="{B9760524-47DA-4E12-94C5-71F99826B063}" presName="dot2" presStyleLbl="alignNode1" presStyleIdx="1" presStyleCnt="12"/>
      <dgm:spPr/>
    </dgm:pt>
    <dgm:pt modelId="{26BB3207-429C-461A-8AF9-012346DF8400}" type="pres">
      <dgm:prSet presAssocID="{B9760524-47DA-4E12-94C5-71F99826B063}" presName="dot3" presStyleLbl="alignNode1" presStyleIdx="2" presStyleCnt="12"/>
      <dgm:spPr/>
    </dgm:pt>
    <dgm:pt modelId="{3C6853A4-3899-4C19-BC02-9ACC4A26A754}" type="pres">
      <dgm:prSet presAssocID="{B9760524-47DA-4E12-94C5-71F99826B063}" presName="dot4" presStyleLbl="alignNode1" presStyleIdx="3" presStyleCnt="12"/>
      <dgm:spPr/>
    </dgm:pt>
    <dgm:pt modelId="{7B088BC9-E058-414F-A948-516DF50D8EF0}" type="pres">
      <dgm:prSet presAssocID="{B9760524-47DA-4E12-94C5-71F99826B063}" presName="dot5" presStyleLbl="alignNode1" presStyleIdx="4" presStyleCnt="12"/>
      <dgm:spPr/>
    </dgm:pt>
    <dgm:pt modelId="{7F7D6796-420D-4CC0-8937-31792E67F920}" type="pres">
      <dgm:prSet presAssocID="{B9760524-47DA-4E12-94C5-71F99826B063}" presName="dotArrow1" presStyleLbl="alignNode1" presStyleIdx="5" presStyleCnt="12"/>
      <dgm:spPr/>
    </dgm:pt>
    <dgm:pt modelId="{16833580-C378-4579-82F2-44A5AA1AD503}" type="pres">
      <dgm:prSet presAssocID="{B9760524-47DA-4E12-94C5-71F99826B063}" presName="dotArrow2" presStyleLbl="alignNode1" presStyleIdx="6" presStyleCnt="12"/>
      <dgm:spPr/>
    </dgm:pt>
    <dgm:pt modelId="{43D28E63-279B-459C-86AA-7B224F6ED66D}" type="pres">
      <dgm:prSet presAssocID="{B9760524-47DA-4E12-94C5-71F99826B063}" presName="dotArrow3" presStyleLbl="alignNode1" presStyleIdx="7" presStyleCnt="12"/>
      <dgm:spPr/>
    </dgm:pt>
    <dgm:pt modelId="{E82A7117-C42E-43FB-80C2-85E2B03CE859}" type="pres">
      <dgm:prSet presAssocID="{B9760524-47DA-4E12-94C5-71F99826B063}" presName="dotArrow4" presStyleLbl="alignNode1" presStyleIdx="8" presStyleCnt="12"/>
      <dgm:spPr/>
    </dgm:pt>
    <dgm:pt modelId="{2AE8E40A-DE91-4DFC-93DD-F7A02C90CCA4}" type="pres">
      <dgm:prSet presAssocID="{B9760524-47DA-4E12-94C5-71F99826B063}" presName="dotArrow5" presStyleLbl="alignNode1" presStyleIdx="9" presStyleCnt="12"/>
      <dgm:spPr/>
    </dgm:pt>
    <dgm:pt modelId="{AF741E5E-52FC-49A1-97EC-9B6E71CC0165}" type="pres">
      <dgm:prSet presAssocID="{B9760524-47DA-4E12-94C5-71F99826B063}" presName="dotArrow6" presStyleLbl="alignNode1" presStyleIdx="10" presStyleCnt="12"/>
      <dgm:spPr/>
    </dgm:pt>
    <dgm:pt modelId="{8BADE92A-E2BC-46D7-B859-E51E9EC06FEC}" type="pres">
      <dgm:prSet presAssocID="{B9760524-47DA-4E12-94C5-71F99826B063}" presName="dotArrow7" presStyleLbl="alignNode1" presStyleIdx="11" presStyleCnt="12"/>
      <dgm:spPr/>
    </dgm:pt>
    <dgm:pt modelId="{1C236442-20F1-466D-BA45-5BADC8EC7D5E}" type="pres">
      <dgm:prSet presAssocID="{9EAB5E66-A3B6-4018-9BAB-43CC89143DCB}" presName="parTx1" presStyleLbl="node1" presStyleIdx="0" presStyleCnt="3"/>
      <dgm:spPr/>
      <dgm:t>
        <a:bodyPr/>
        <a:lstStyle/>
        <a:p>
          <a:endParaRPr lang="es-ES"/>
        </a:p>
      </dgm:t>
    </dgm:pt>
    <dgm:pt modelId="{27BD6418-8ACE-457D-BF23-AC1C027E0BB8}" type="pres">
      <dgm:prSet presAssocID="{E77C1662-14E5-47F8-BE6D-FF10D160520E}" presName="picture1" presStyleCnt="0"/>
      <dgm:spPr/>
    </dgm:pt>
    <dgm:pt modelId="{A5DAFD53-02F8-4639-9364-5FEE8EA7F468}" type="pres">
      <dgm:prSet presAssocID="{E77C1662-14E5-47F8-BE6D-FF10D160520E}" presName="imageRepeatNode" presStyleLbl="fgImgPlace1" presStyleIdx="0" presStyleCnt="3"/>
      <dgm:spPr/>
      <dgm:t>
        <a:bodyPr/>
        <a:lstStyle/>
        <a:p>
          <a:endParaRPr lang="es-ES"/>
        </a:p>
      </dgm:t>
    </dgm:pt>
    <dgm:pt modelId="{7507A2D0-98DA-4E11-8728-7C79D15CC835}" type="pres">
      <dgm:prSet presAssocID="{0BBF6991-E7F1-4621-8946-9EC0DE25C3B7}" presName="parTx2" presStyleLbl="node1" presStyleIdx="1" presStyleCnt="3"/>
      <dgm:spPr/>
      <dgm:t>
        <a:bodyPr/>
        <a:lstStyle/>
        <a:p>
          <a:endParaRPr lang="es-ES"/>
        </a:p>
      </dgm:t>
    </dgm:pt>
    <dgm:pt modelId="{88019181-347E-4854-B82F-02E37F9E4BC6}" type="pres">
      <dgm:prSet presAssocID="{FF84069C-DFB2-43C2-8555-FBFD239B3F8D}" presName="picture2" presStyleCnt="0"/>
      <dgm:spPr/>
    </dgm:pt>
    <dgm:pt modelId="{676089AF-31F8-43E1-8CEC-DC1D63E39243}" type="pres">
      <dgm:prSet presAssocID="{FF84069C-DFB2-43C2-8555-FBFD239B3F8D}" presName="imageRepeatNode" presStyleLbl="fgImgPlace1" presStyleIdx="1" presStyleCnt="3"/>
      <dgm:spPr/>
      <dgm:t>
        <a:bodyPr/>
        <a:lstStyle/>
        <a:p>
          <a:endParaRPr lang="es-ES"/>
        </a:p>
      </dgm:t>
    </dgm:pt>
    <dgm:pt modelId="{6F8175B4-1987-45E4-A2E1-C6879694C4E7}" type="pres">
      <dgm:prSet presAssocID="{41E6C0FA-87D1-462D-88C4-8FEFD21F66A5}" presName="parTx3" presStyleLbl="node1" presStyleIdx="2" presStyleCnt="3"/>
      <dgm:spPr/>
      <dgm:t>
        <a:bodyPr/>
        <a:lstStyle/>
        <a:p>
          <a:endParaRPr lang="es-ES"/>
        </a:p>
      </dgm:t>
    </dgm:pt>
    <dgm:pt modelId="{066FF028-0A1B-4DCF-9F4C-C6C36893FF2E}" type="pres">
      <dgm:prSet presAssocID="{10D4AF6C-EC9A-4186-B050-98DBAE0E3FD5}" presName="picture3" presStyleCnt="0"/>
      <dgm:spPr/>
    </dgm:pt>
    <dgm:pt modelId="{DCC3048E-C3EE-43A9-9742-C2FE38EE5863}" type="pres">
      <dgm:prSet presAssocID="{10D4AF6C-EC9A-4186-B050-98DBAE0E3FD5}" presName="imageRepeatNode" presStyleLbl="fgImgPlace1" presStyleIdx="2" presStyleCnt="3"/>
      <dgm:spPr/>
      <dgm:t>
        <a:bodyPr/>
        <a:lstStyle/>
        <a:p>
          <a:endParaRPr lang="es-ES"/>
        </a:p>
      </dgm:t>
    </dgm:pt>
  </dgm:ptLst>
  <dgm:cxnLst>
    <dgm:cxn modelId="{9F5B2EB9-994A-49B7-B324-0FF7A3D84A45}" srcId="{B9760524-47DA-4E12-94C5-71F99826B063}" destId="{0BBF6991-E7F1-4621-8946-9EC0DE25C3B7}" srcOrd="1" destOrd="0" parTransId="{4E43C5D8-84A3-463A-934B-C38AECD0CD56}" sibTransId="{FF84069C-DFB2-43C2-8555-FBFD239B3F8D}"/>
    <dgm:cxn modelId="{69B298DC-9716-4371-94B2-174D420AE53E}" type="presOf" srcId="{E77C1662-14E5-47F8-BE6D-FF10D160520E}" destId="{A5DAFD53-02F8-4639-9364-5FEE8EA7F468}" srcOrd="0" destOrd="0" presId="urn:microsoft.com/office/officeart/2008/layout/AscendingPictureAccentProcess"/>
    <dgm:cxn modelId="{184A0E3C-2760-43A0-983C-6CC1D5B88A79}" type="presOf" srcId="{9EAB5E66-A3B6-4018-9BAB-43CC89143DCB}" destId="{1C236442-20F1-466D-BA45-5BADC8EC7D5E}" srcOrd="0" destOrd="0" presId="urn:microsoft.com/office/officeart/2008/layout/AscendingPictureAccentProcess"/>
    <dgm:cxn modelId="{2E7B68B1-FB9D-4165-A45D-81BC24DD0090}" type="presOf" srcId="{B9760524-47DA-4E12-94C5-71F99826B063}" destId="{95558B46-E313-4928-8D99-CE0A5A44E752}" srcOrd="0" destOrd="0" presId="urn:microsoft.com/office/officeart/2008/layout/AscendingPictureAccentProcess"/>
    <dgm:cxn modelId="{CF323368-9A21-4169-9A8D-4B89613B9B64}" srcId="{B9760524-47DA-4E12-94C5-71F99826B063}" destId="{9EAB5E66-A3B6-4018-9BAB-43CC89143DCB}" srcOrd="0" destOrd="0" parTransId="{8F6F62BE-1F52-4970-B3A1-62AA0309DD19}" sibTransId="{E77C1662-14E5-47F8-BE6D-FF10D160520E}"/>
    <dgm:cxn modelId="{4D4B91F0-46D9-43A6-A23E-896C407CF1E6}" type="presOf" srcId="{41E6C0FA-87D1-462D-88C4-8FEFD21F66A5}" destId="{6F8175B4-1987-45E4-A2E1-C6879694C4E7}" srcOrd="0" destOrd="0" presId="urn:microsoft.com/office/officeart/2008/layout/AscendingPictureAccentProcess"/>
    <dgm:cxn modelId="{F7C6DF6B-7A80-4BE5-B54F-D4A4840F15D8}" type="presOf" srcId="{FF84069C-DFB2-43C2-8555-FBFD239B3F8D}" destId="{676089AF-31F8-43E1-8CEC-DC1D63E39243}" srcOrd="0" destOrd="0" presId="urn:microsoft.com/office/officeart/2008/layout/AscendingPictureAccentProcess"/>
    <dgm:cxn modelId="{43D09197-B233-4982-8068-6EF20A044B62}" type="presOf" srcId="{10D4AF6C-EC9A-4186-B050-98DBAE0E3FD5}" destId="{DCC3048E-C3EE-43A9-9742-C2FE38EE5863}" srcOrd="0" destOrd="0" presId="urn:microsoft.com/office/officeart/2008/layout/AscendingPictureAccentProcess"/>
    <dgm:cxn modelId="{77091BE5-149D-4324-8C6C-C8774A3B5053}" type="presOf" srcId="{0BBF6991-E7F1-4621-8946-9EC0DE25C3B7}" destId="{7507A2D0-98DA-4E11-8728-7C79D15CC835}" srcOrd="0" destOrd="0" presId="urn:microsoft.com/office/officeart/2008/layout/AscendingPictureAccentProcess"/>
    <dgm:cxn modelId="{D495AD93-CF58-4C0A-B363-96D8AFD63920}" srcId="{B9760524-47DA-4E12-94C5-71F99826B063}" destId="{41E6C0FA-87D1-462D-88C4-8FEFD21F66A5}" srcOrd="2" destOrd="0" parTransId="{7C159115-3BA8-44DB-A5BD-3572E41074AB}" sibTransId="{10D4AF6C-EC9A-4186-B050-98DBAE0E3FD5}"/>
    <dgm:cxn modelId="{0EBAFCCC-0F04-404E-84A1-F0FDC3B97D19}" type="presParOf" srcId="{95558B46-E313-4928-8D99-CE0A5A44E752}" destId="{845AD312-5990-4F46-9708-04DE013C3B98}" srcOrd="0" destOrd="0" presId="urn:microsoft.com/office/officeart/2008/layout/AscendingPictureAccentProcess"/>
    <dgm:cxn modelId="{EDF92D3B-212A-4539-B077-6174933BF2DF}" type="presParOf" srcId="{95558B46-E313-4928-8D99-CE0A5A44E752}" destId="{0ADC2B91-A75C-45A4-99D8-5E9907427F62}" srcOrd="1" destOrd="0" presId="urn:microsoft.com/office/officeart/2008/layout/AscendingPictureAccentProcess"/>
    <dgm:cxn modelId="{49AE67D6-0C62-4258-8FCC-C2F55F98F295}" type="presParOf" srcId="{95558B46-E313-4928-8D99-CE0A5A44E752}" destId="{26BB3207-429C-461A-8AF9-012346DF8400}" srcOrd="2" destOrd="0" presId="urn:microsoft.com/office/officeart/2008/layout/AscendingPictureAccentProcess"/>
    <dgm:cxn modelId="{E2AF454C-10BE-4D18-9CDF-EF1C2DEBC2BE}" type="presParOf" srcId="{95558B46-E313-4928-8D99-CE0A5A44E752}" destId="{3C6853A4-3899-4C19-BC02-9ACC4A26A754}" srcOrd="3" destOrd="0" presId="urn:microsoft.com/office/officeart/2008/layout/AscendingPictureAccentProcess"/>
    <dgm:cxn modelId="{0EF875AC-0FB2-4109-AD9E-B598327B72CA}" type="presParOf" srcId="{95558B46-E313-4928-8D99-CE0A5A44E752}" destId="{7B088BC9-E058-414F-A948-516DF50D8EF0}" srcOrd="4" destOrd="0" presId="urn:microsoft.com/office/officeart/2008/layout/AscendingPictureAccentProcess"/>
    <dgm:cxn modelId="{E0C0FA9B-68D6-4744-BBA6-C260250C90F9}" type="presParOf" srcId="{95558B46-E313-4928-8D99-CE0A5A44E752}" destId="{7F7D6796-420D-4CC0-8937-31792E67F920}" srcOrd="5" destOrd="0" presId="urn:microsoft.com/office/officeart/2008/layout/AscendingPictureAccentProcess"/>
    <dgm:cxn modelId="{42C6B046-2F85-48C6-A3A1-9E6B9F4CBF92}" type="presParOf" srcId="{95558B46-E313-4928-8D99-CE0A5A44E752}" destId="{16833580-C378-4579-82F2-44A5AA1AD503}" srcOrd="6" destOrd="0" presId="urn:microsoft.com/office/officeart/2008/layout/AscendingPictureAccentProcess"/>
    <dgm:cxn modelId="{F88672FF-1272-4FD3-915E-3B5B7CCE53E5}" type="presParOf" srcId="{95558B46-E313-4928-8D99-CE0A5A44E752}" destId="{43D28E63-279B-459C-86AA-7B224F6ED66D}" srcOrd="7" destOrd="0" presId="urn:microsoft.com/office/officeart/2008/layout/AscendingPictureAccentProcess"/>
    <dgm:cxn modelId="{1D6FF7A8-DDDD-40B1-BC54-532746F64D0F}" type="presParOf" srcId="{95558B46-E313-4928-8D99-CE0A5A44E752}" destId="{E82A7117-C42E-43FB-80C2-85E2B03CE859}" srcOrd="8" destOrd="0" presId="urn:microsoft.com/office/officeart/2008/layout/AscendingPictureAccentProcess"/>
    <dgm:cxn modelId="{338DC6B0-7659-4C5F-87F8-5C8F2197B22F}" type="presParOf" srcId="{95558B46-E313-4928-8D99-CE0A5A44E752}" destId="{2AE8E40A-DE91-4DFC-93DD-F7A02C90CCA4}" srcOrd="9" destOrd="0" presId="urn:microsoft.com/office/officeart/2008/layout/AscendingPictureAccentProcess"/>
    <dgm:cxn modelId="{4F9137BB-34E0-4AE4-B445-533E17EB58E3}" type="presParOf" srcId="{95558B46-E313-4928-8D99-CE0A5A44E752}" destId="{AF741E5E-52FC-49A1-97EC-9B6E71CC0165}" srcOrd="10" destOrd="0" presId="urn:microsoft.com/office/officeart/2008/layout/AscendingPictureAccentProcess"/>
    <dgm:cxn modelId="{2BEC9443-5237-4804-885F-B99AC7F15E3A}" type="presParOf" srcId="{95558B46-E313-4928-8D99-CE0A5A44E752}" destId="{8BADE92A-E2BC-46D7-B859-E51E9EC06FEC}" srcOrd="11" destOrd="0" presId="urn:microsoft.com/office/officeart/2008/layout/AscendingPictureAccentProcess"/>
    <dgm:cxn modelId="{090EB7A9-8519-4FBD-A099-AB9F13583C72}" type="presParOf" srcId="{95558B46-E313-4928-8D99-CE0A5A44E752}" destId="{1C236442-20F1-466D-BA45-5BADC8EC7D5E}" srcOrd="12" destOrd="0" presId="urn:microsoft.com/office/officeart/2008/layout/AscendingPictureAccentProcess"/>
    <dgm:cxn modelId="{F552A4C5-F561-443E-8EB1-5502903E0F07}" type="presParOf" srcId="{95558B46-E313-4928-8D99-CE0A5A44E752}" destId="{27BD6418-8ACE-457D-BF23-AC1C027E0BB8}" srcOrd="13" destOrd="0" presId="urn:microsoft.com/office/officeart/2008/layout/AscendingPictureAccentProcess"/>
    <dgm:cxn modelId="{1CDFC8F9-230C-4E50-A8F7-903A80142BDD}" type="presParOf" srcId="{27BD6418-8ACE-457D-BF23-AC1C027E0BB8}" destId="{A5DAFD53-02F8-4639-9364-5FEE8EA7F468}" srcOrd="0" destOrd="0" presId="urn:microsoft.com/office/officeart/2008/layout/AscendingPictureAccentProcess"/>
    <dgm:cxn modelId="{45D650FD-4A88-4352-B8EC-9C855D907282}" type="presParOf" srcId="{95558B46-E313-4928-8D99-CE0A5A44E752}" destId="{7507A2D0-98DA-4E11-8728-7C79D15CC835}" srcOrd="14" destOrd="0" presId="urn:microsoft.com/office/officeart/2008/layout/AscendingPictureAccentProcess"/>
    <dgm:cxn modelId="{BB15C8A4-4602-4BA6-B281-E018021149C9}" type="presParOf" srcId="{95558B46-E313-4928-8D99-CE0A5A44E752}" destId="{88019181-347E-4854-B82F-02E37F9E4BC6}" srcOrd="15" destOrd="0" presId="urn:microsoft.com/office/officeart/2008/layout/AscendingPictureAccentProcess"/>
    <dgm:cxn modelId="{04B0158D-2D11-470D-B476-4B5815BE7C43}" type="presParOf" srcId="{88019181-347E-4854-B82F-02E37F9E4BC6}" destId="{676089AF-31F8-43E1-8CEC-DC1D63E39243}" srcOrd="0" destOrd="0" presId="urn:microsoft.com/office/officeart/2008/layout/AscendingPictureAccentProcess"/>
    <dgm:cxn modelId="{91B1DBEF-08F1-4A1A-AD19-ECF72D937205}" type="presParOf" srcId="{95558B46-E313-4928-8D99-CE0A5A44E752}" destId="{6F8175B4-1987-45E4-A2E1-C6879694C4E7}" srcOrd="16" destOrd="0" presId="urn:microsoft.com/office/officeart/2008/layout/AscendingPictureAccentProcess"/>
    <dgm:cxn modelId="{60AACEA2-0081-4A60-80B2-7A93968E4CB7}" type="presParOf" srcId="{95558B46-E313-4928-8D99-CE0A5A44E752}" destId="{066FF028-0A1B-4DCF-9F4C-C6C36893FF2E}" srcOrd="17" destOrd="0" presId="urn:microsoft.com/office/officeart/2008/layout/AscendingPictureAccentProcess"/>
    <dgm:cxn modelId="{219EFB61-12B7-40D7-8BFA-CB8EEB3438B1}" type="presParOf" srcId="{066FF028-0A1B-4DCF-9F4C-C6C36893FF2E}" destId="{DCC3048E-C3EE-43A9-9742-C2FE38EE5863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9D97C-2127-490A-A787-4A8C858581ED}" type="doc">
      <dgm:prSet loTypeId="urn:microsoft.com/office/officeart/2005/8/layout/chevron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4B798A7-0402-4651-90AC-53600E136B4C}">
      <dgm:prSet phldrT="[Texto]"/>
      <dgm:spPr/>
      <dgm:t>
        <a:bodyPr/>
        <a:lstStyle/>
        <a:p>
          <a:r>
            <a:rPr lang="es-ES" dirty="0" smtClean="0"/>
            <a:t> DECTC - CIGMA</a:t>
          </a:r>
          <a:endParaRPr lang="es-ES" dirty="0"/>
        </a:p>
      </dgm:t>
    </dgm:pt>
    <dgm:pt modelId="{9DA369A9-6615-4C78-922E-8C8F80FF67B8}" type="parTrans" cxnId="{9786FB96-2D2E-4546-83E9-8C04DBFFBC74}">
      <dgm:prSet/>
      <dgm:spPr/>
      <dgm:t>
        <a:bodyPr/>
        <a:lstStyle/>
        <a:p>
          <a:endParaRPr lang="es-ES"/>
        </a:p>
      </dgm:t>
    </dgm:pt>
    <dgm:pt modelId="{5453C726-E0F8-4697-92F9-1C637B0EDF15}" type="sibTrans" cxnId="{9786FB96-2D2E-4546-83E9-8C04DBFFBC74}">
      <dgm:prSet/>
      <dgm:spPr/>
      <dgm:t>
        <a:bodyPr/>
        <a:lstStyle/>
        <a:p>
          <a:endParaRPr lang="es-ES"/>
        </a:p>
      </dgm:t>
    </dgm:pt>
    <dgm:pt modelId="{869E4847-8B2A-465C-A138-B93F1D5E2132}">
      <dgm:prSet phldrT="[Texto]"/>
      <dgm:spPr/>
      <dgm:t>
        <a:bodyPr/>
        <a:lstStyle/>
        <a:p>
          <a:r>
            <a:rPr lang="es-ES" dirty="0" smtClean="0"/>
            <a:t>TECNOLÓGICO</a:t>
          </a:r>
          <a:endParaRPr lang="es-ES" dirty="0"/>
        </a:p>
      </dgm:t>
    </dgm:pt>
    <dgm:pt modelId="{C103655B-E10E-49A1-9B06-3EBE7D140311}" type="parTrans" cxnId="{3FC8197E-C909-413B-AA28-6FDF3D98863F}">
      <dgm:prSet/>
      <dgm:spPr/>
      <dgm:t>
        <a:bodyPr/>
        <a:lstStyle/>
        <a:p>
          <a:endParaRPr lang="es-ES"/>
        </a:p>
      </dgm:t>
    </dgm:pt>
    <dgm:pt modelId="{F3B7B982-3A2A-4B79-86ED-7F1419ADF2E7}" type="sibTrans" cxnId="{3FC8197E-C909-413B-AA28-6FDF3D98863F}">
      <dgm:prSet/>
      <dgm:spPr/>
      <dgm:t>
        <a:bodyPr/>
        <a:lstStyle/>
        <a:p>
          <a:endParaRPr lang="es-ES"/>
        </a:p>
      </dgm:t>
    </dgm:pt>
    <dgm:pt modelId="{8B1179B9-B12F-4040-9455-3CDADEAFC93C}">
      <dgm:prSet phldrT="[Texto]"/>
      <dgm:spPr/>
      <dgm:t>
        <a:bodyPr/>
        <a:lstStyle/>
        <a:p>
          <a:r>
            <a:rPr lang="es-ES" dirty="0" smtClean="0"/>
            <a:t>Geoservicio WCS</a:t>
          </a:r>
          <a:endParaRPr lang="es-ES" dirty="0"/>
        </a:p>
      </dgm:t>
    </dgm:pt>
    <dgm:pt modelId="{2CB1A4FB-3177-42E6-B5F0-8E5D15D5CB18}" type="parTrans" cxnId="{C6CA4F5E-788D-4B5F-8DAC-3E75AC4A2DC6}">
      <dgm:prSet/>
      <dgm:spPr/>
      <dgm:t>
        <a:bodyPr/>
        <a:lstStyle/>
        <a:p>
          <a:endParaRPr lang="es-ES"/>
        </a:p>
      </dgm:t>
    </dgm:pt>
    <dgm:pt modelId="{9FB8FA3F-E93E-46BB-A05B-EE2E761D5CA8}" type="sibTrans" cxnId="{C6CA4F5E-788D-4B5F-8DAC-3E75AC4A2DC6}">
      <dgm:prSet/>
      <dgm:spPr/>
      <dgm:t>
        <a:bodyPr/>
        <a:lstStyle/>
        <a:p>
          <a:endParaRPr lang="es-ES"/>
        </a:p>
      </dgm:t>
    </dgm:pt>
    <dgm:pt modelId="{E9EBCA91-8969-4483-B58A-045A4AC14B69}">
      <dgm:prSet/>
      <dgm:spPr/>
      <dgm:t>
        <a:bodyPr/>
        <a:lstStyle/>
        <a:p>
          <a:pPr algn="just"/>
          <a:r>
            <a:rPr lang="es-ES" dirty="0" smtClean="0"/>
            <a:t>Contar con un sistema dinámico que difunda las investigaciones y proyectos, realizados bajo normativas ISO 19100 y lineamientos OGC.</a:t>
          </a:r>
          <a:endParaRPr lang="es-ES" dirty="0"/>
        </a:p>
      </dgm:t>
    </dgm:pt>
    <dgm:pt modelId="{EF2E9A6C-DC12-483A-A11C-DAB9CEAE8B5D}" type="parTrans" cxnId="{B8574C69-6782-4B29-938A-5973BEDE460F}">
      <dgm:prSet/>
      <dgm:spPr/>
    </dgm:pt>
    <dgm:pt modelId="{BFA1B4F3-51AE-4358-A0BB-2C89EEDE498E}" type="sibTrans" cxnId="{B8574C69-6782-4B29-938A-5973BEDE460F}">
      <dgm:prSet/>
      <dgm:spPr/>
    </dgm:pt>
    <dgm:pt modelId="{8DEA3AA2-4466-4BF4-899C-348A513B7FDD}">
      <dgm:prSet/>
      <dgm:spPr/>
      <dgm:t>
        <a:bodyPr/>
        <a:lstStyle/>
        <a:p>
          <a:pPr algn="just"/>
          <a:r>
            <a:rPr lang="es-ES" dirty="0" smtClean="0">
              <a:latin typeface="Arial" pitchFamily="34" charset="0"/>
              <a:cs typeface="Arial" pitchFamily="34" charset="0"/>
            </a:rPr>
            <a:t>Únicamente implementados los </a:t>
          </a:r>
          <a:r>
            <a:rPr lang="es-ES" dirty="0" err="1" smtClean="0">
              <a:latin typeface="Arial" pitchFamily="34" charset="0"/>
              <a:cs typeface="Arial" pitchFamily="34" charset="0"/>
            </a:rPr>
            <a:t>Geoservicos</a:t>
          </a:r>
          <a:r>
            <a:rPr lang="es-ES" dirty="0" smtClean="0">
              <a:latin typeface="Arial" pitchFamily="34" charset="0"/>
              <a:cs typeface="Arial" pitchFamily="34" charset="0"/>
            </a:rPr>
            <a:t> que generan cartografía de forma vectorial: WMS y WFS. NO implementado WCS que sirve para consultar atributos </a:t>
          </a:r>
          <a:r>
            <a:rPr lang="es-ES" dirty="0" err="1" smtClean="0">
              <a:latin typeface="Arial" pitchFamily="34" charset="0"/>
              <a:cs typeface="Arial" pitchFamily="34" charset="0"/>
            </a:rPr>
            <a:t>raster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0A4208A3-6870-414E-B08F-ABB851CFF661}" type="parTrans" cxnId="{39726EFA-95DA-4FB6-B648-3C9B95F473CD}">
      <dgm:prSet/>
      <dgm:spPr/>
    </dgm:pt>
    <dgm:pt modelId="{24710BEB-3581-4702-B614-2D5168BCC1C7}" type="sibTrans" cxnId="{39726EFA-95DA-4FB6-B648-3C9B95F473CD}">
      <dgm:prSet/>
      <dgm:spPr/>
    </dgm:pt>
    <dgm:pt modelId="{94E8DFC3-D0FE-4AB9-808D-AF6C008B16C4}">
      <dgm:prSet/>
      <dgm:spPr/>
      <dgm:t>
        <a:bodyPr/>
        <a:lstStyle/>
        <a:p>
          <a:pPr algn="just"/>
          <a:r>
            <a:rPr lang="es-ES" dirty="0" smtClean="0"/>
            <a:t>Primera versión: Interfaz y contenido estático.</a:t>
          </a:r>
          <a:endParaRPr lang="es-ES" dirty="0"/>
        </a:p>
      </dgm:t>
    </dgm:pt>
    <dgm:pt modelId="{B653F23E-1E25-449E-9478-D4B4B6DA7BF1}" type="parTrans" cxnId="{4951E0D4-BD57-4348-BABB-447CC75B4A44}">
      <dgm:prSet/>
      <dgm:spPr/>
    </dgm:pt>
    <dgm:pt modelId="{D24B6F5F-8CFB-408B-BC86-66705F5B91F9}" type="sibTrans" cxnId="{4951E0D4-BD57-4348-BABB-447CC75B4A44}">
      <dgm:prSet/>
      <dgm:spPr/>
    </dgm:pt>
    <dgm:pt modelId="{EDFDB3FB-60EC-4B5F-A91A-F8EFB9156580}">
      <dgm:prSet/>
      <dgm:spPr/>
      <dgm:t>
        <a:bodyPr/>
        <a:lstStyle/>
        <a:p>
          <a:pPr algn="just"/>
          <a:r>
            <a:rPr lang="es-ES" dirty="0" smtClean="0"/>
            <a:t>Carencia de parámetros técnicos en el desarrollo de software.</a:t>
          </a:r>
          <a:endParaRPr lang="es-ES" dirty="0"/>
        </a:p>
      </dgm:t>
    </dgm:pt>
    <dgm:pt modelId="{F9DCD5FF-FCA0-484C-B665-42FA228444FE}" type="parTrans" cxnId="{52AD7FB8-DBE3-40CC-9865-1D2FDEA9F9D4}">
      <dgm:prSet/>
      <dgm:spPr/>
    </dgm:pt>
    <dgm:pt modelId="{C609483E-E722-4707-B905-374DB4510674}" type="sibTrans" cxnId="{52AD7FB8-DBE3-40CC-9865-1D2FDEA9F9D4}">
      <dgm:prSet/>
      <dgm:spPr/>
    </dgm:pt>
    <dgm:pt modelId="{5714D2AD-C7D0-4BE7-A92B-77E77C2CC9EB}">
      <dgm:prSet/>
      <dgm:spPr/>
      <dgm:t>
        <a:bodyPr/>
        <a:lstStyle/>
        <a:p>
          <a:pPr algn="just"/>
          <a:r>
            <a:rPr lang="es-ES" dirty="0" smtClean="0"/>
            <a:t>Impedía la continuidad.</a:t>
          </a:r>
          <a:endParaRPr lang="es-ES" dirty="0"/>
        </a:p>
      </dgm:t>
    </dgm:pt>
    <dgm:pt modelId="{5230A404-3AA9-48DB-90A8-B0C7336A7D74}" type="parTrans" cxnId="{E927F6D5-094A-4224-A964-4C8ACAC97747}">
      <dgm:prSet/>
      <dgm:spPr/>
    </dgm:pt>
    <dgm:pt modelId="{CE997116-DA39-4D82-ABE0-685EC725B89B}" type="sibTrans" cxnId="{E927F6D5-094A-4224-A964-4C8ACAC97747}">
      <dgm:prSet/>
      <dgm:spPr/>
    </dgm:pt>
    <dgm:pt modelId="{919155E2-A20D-4826-99E8-E058CF8BC94E}" type="pres">
      <dgm:prSet presAssocID="{BE09D97C-2127-490A-A787-4A8C858581E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113BF7-9115-4C13-B3B9-3643C61B15AB}" type="pres">
      <dgm:prSet presAssocID="{34B798A7-0402-4651-90AC-53600E136B4C}" presName="composite" presStyleCnt="0"/>
      <dgm:spPr/>
    </dgm:pt>
    <dgm:pt modelId="{1D02B73E-6131-4E58-AC97-CD009E5E1E70}" type="pres">
      <dgm:prSet presAssocID="{34B798A7-0402-4651-90AC-53600E136B4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EDC3D-2216-4F09-A534-3C88A38694F1}" type="pres">
      <dgm:prSet presAssocID="{34B798A7-0402-4651-90AC-53600E136B4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193930-29EB-4FC9-89AC-AFA7ADBD36EE}" type="pres">
      <dgm:prSet presAssocID="{5453C726-E0F8-4697-92F9-1C637B0EDF15}" presName="sp" presStyleCnt="0"/>
      <dgm:spPr/>
    </dgm:pt>
    <dgm:pt modelId="{0FAC9458-F37C-49F5-A938-CC89FC709005}" type="pres">
      <dgm:prSet presAssocID="{869E4847-8B2A-465C-A138-B93F1D5E2132}" presName="composite" presStyleCnt="0"/>
      <dgm:spPr/>
    </dgm:pt>
    <dgm:pt modelId="{2A6D6526-6550-4D8D-9EA0-C53A05FA9067}" type="pres">
      <dgm:prSet presAssocID="{869E4847-8B2A-465C-A138-B93F1D5E213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533665-E6B9-4889-AAEC-B482309AC157}" type="pres">
      <dgm:prSet presAssocID="{869E4847-8B2A-465C-A138-B93F1D5E213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1A794A-A919-40E4-ABBD-FBEE8AD3B30A}" type="pres">
      <dgm:prSet presAssocID="{F3B7B982-3A2A-4B79-86ED-7F1419ADF2E7}" presName="sp" presStyleCnt="0"/>
      <dgm:spPr/>
    </dgm:pt>
    <dgm:pt modelId="{471307D9-1EC6-4AF4-B892-34FDD435DC1B}" type="pres">
      <dgm:prSet presAssocID="{8B1179B9-B12F-4040-9455-3CDADEAFC93C}" presName="composite" presStyleCnt="0"/>
      <dgm:spPr/>
    </dgm:pt>
    <dgm:pt modelId="{B34F6FDA-7964-4D4E-914D-639C621E7ECC}" type="pres">
      <dgm:prSet presAssocID="{8B1179B9-B12F-4040-9455-3CDADEAFC93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F35596-BE24-4371-9D51-7DEED08E5514}" type="pres">
      <dgm:prSet presAssocID="{8B1179B9-B12F-4040-9455-3CDADEAFC93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6AB7BFF-B14A-47E7-8381-EE1575C2025A}" type="presOf" srcId="{8DEA3AA2-4466-4BF4-899C-348A513B7FDD}" destId="{5FF35596-BE24-4371-9D51-7DEED08E5514}" srcOrd="0" destOrd="0" presId="urn:microsoft.com/office/officeart/2005/8/layout/chevron2"/>
    <dgm:cxn modelId="{9786FB96-2D2E-4546-83E9-8C04DBFFBC74}" srcId="{BE09D97C-2127-490A-A787-4A8C858581ED}" destId="{34B798A7-0402-4651-90AC-53600E136B4C}" srcOrd="0" destOrd="0" parTransId="{9DA369A9-6615-4C78-922E-8C8F80FF67B8}" sibTransId="{5453C726-E0F8-4697-92F9-1C637B0EDF15}"/>
    <dgm:cxn modelId="{52AD7FB8-DBE3-40CC-9865-1D2FDEA9F9D4}" srcId="{869E4847-8B2A-465C-A138-B93F1D5E2132}" destId="{EDFDB3FB-60EC-4B5F-A91A-F8EFB9156580}" srcOrd="1" destOrd="0" parTransId="{F9DCD5FF-FCA0-484C-B665-42FA228444FE}" sibTransId="{C609483E-E722-4707-B905-374DB4510674}"/>
    <dgm:cxn modelId="{FCD13608-9D7C-47B6-A001-5C0D4CBFB899}" type="presOf" srcId="{5714D2AD-C7D0-4BE7-A92B-77E77C2CC9EB}" destId="{E2533665-E6B9-4889-AAEC-B482309AC157}" srcOrd="0" destOrd="2" presId="urn:microsoft.com/office/officeart/2005/8/layout/chevron2"/>
    <dgm:cxn modelId="{28BC72EE-B6A3-4338-A515-1917E8405C97}" type="presOf" srcId="{94E8DFC3-D0FE-4AB9-808D-AF6C008B16C4}" destId="{E2533665-E6B9-4889-AAEC-B482309AC157}" srcOrd="0" destOrd="0" presId="urn:microsoft.com/office/officeart/2005/8/layout/chevron2"/>
    <dgm:cxn modelId="{C6CA4F5E-788D-4B5F-8DAC-3E75AC4A2DC6}" srcId="{BE09D97C-2127-490A-A787-4A8C858581ED}" destId="{8B1179B9-B12F-4040-9455-3CDADEAFC93C}" srcOrd="2" destOrd="0" parTransId="{2CB1A4FB-3177-42E6-B5F0-8E5D15D5CB18}" sibTransId="{9FB8FA3F-E93E-46BB-A05B-EE2E761D5CA8}"/>
    <dgm:cxn modelId="{4951E0D4-BD57-4348-BABB-447CC75B4A44}" srcId="{869E4847-8B2A-465C-A138-B93F1D5E2132}" destId="{94E8DFC3-D0FE-4AB9-808D-AF6C008B16C4}" srcOrd="0" destOrd="0" parTransId="{B653F23E-1E25-449E-9478-D4B4B6DA7BF1}" sibTransId="{D24B6F5F-8CFB-408B-BC86-66705F5B91F9}"/>
    <dgm:cxn modelId="{D8A6018F-7B44-4C12-B6D0-EDBCE7BCB463}" type="presOf" srcId="{E9EBCA91-8969-4483-B58A-045A4AC14B69}" destId="{F39EDC3D-2216-4F09-A534-3C88A38694F1}" srcOrd="0" destOrd="0" presId="urn:microsoft.com/office/officeart/2005/8/layout/chevron2"/>
    <dgm:cxn modelId="{3FC8197E-C909-413B-AA28-6FDF3D98863F}" srcId="{BE09D97C-2127-490A-A787-4A8C858581ED}" destId="{869E4847-8B2A-465C-A138-B93F1D5E2132}" srcOrd="1" destOrd="0" parTransId="{C103655B-E10E-49A1-9B06-3EBE7D140311}" sibTransId="{F3B7B982-3A2A-4B79-86ED-7F1419ADF2E7}"/>
    <dgm:cxn modelId="{39726EFA-95DA-4FB6-B648-3C9B95F473CD}" srcId="{8B1179B9-B12F-4040-9455-3CDADEAFC93C}" destId="{8DEA3AA2-4466-4BF4-899C-348A513B7FDD}" srcOrd="0" destOrd="0" parTransId="{0A4208A3-6870-414E-B08F-ABB851CFF661}" sibTransId="{24710BEB-3581-4702-B614-2D5168BCC1C7}"/>
    <dgm:cxn modelId="{B8574C69-6782-4B29-938A-5973BEDE460F}" srcId="{34B798A7-0402-4651-90AC-53600E136B4C}" destId="{E9EBCA91-8969-4483-B58A-045A4AC14B69}" srcOrd="0" destOrd="0" parTransId="{EF2E9A6C-DC12-483A-A11C-DAB9CEAE8B5D}" sibTransId="{BFA1B4F3-51AE-4358-A0BB-2C89EEDE498E}"/>
    <dgm:cxn modelId="{6C34C258-B69C-46B7-A21D-503D9F3B2A20}" type="presOf" srcId="{869E4847-8B2A-465C-A138-B93F1D5E2132}" destId="{2A6D6526-6550-4D8D-9EA0-C53A05FA9067}" srcOrd="0" destOrd="0" presId="urn:microsoft.com/office/officeart/2005/8/layout/chevron2"/>
    <dgm:cxn modelId="{E927F6D5-094A-4224-A964-4C8ACAC97747}" srcId="{869E4847-8B2A-465C-A138-B93F1D5E2132}" destId="{5714D2AD-C7D0-4BE7-A92B-77E77C2CC9EB}" srcOrd="2" destOrd="0" parTransId="{5230A404-3AA9-48DB-90A8-B0C7336A7D74}" sibTransId="{CE997116-DA39-4D82-ABE0-685EC725B89B}"/>
    <dgm:cxn modelId="{531B8B0A-13B6-4653-A158-864C7C48B179}" type="presOf" srcId="{BE09D97C-2127-490A-A787-4A8C858581ED}" destId="{919155E2-A20D-4826-99E8-E058CF8BC94E}" srcOrd="0" destOrd="0" presId="urn:microsoft.com/office/officeart/2005/8/layout/chevron2"/>
    <dgm:cxn modelId="{9653D0A1-9B9A-4E91-980E-600A69BA8FBC}" type="presOf" srcId="{8B1179B9-B12F-4040-9455-3CDADEAFC93C}" destId="{B34F6FDA-7964-4D4E-914D-639C621E7ECC}" srcOrd="0" destOrd="0" presId="urn:microsoft.com/office/officeart/2005/8/layout/chevron2"/>
    <dgm:cxn modelId="{28F4B65C-0C9D-4D0D-A9BA-660BC42C7275}" type="presOf" srcId="{34B798A7-0402-4651-90AC-53600E136B4C}" destId="{1D02B73E-6131-4E58-AC97-CD009E5E1E70}" srcOrd="0" destOrd="0" presId="urn:microsoft.com/office/officeart/2005/8/layout/chevron2"/>
    <dgm:cxn modelId="{BBBC5C98-1AB6-4949-9B23-E832C3B90580}" type="presOf" srcId="{EDFDB3FB-60EC-4B5F-A91A-F8EFB9156580}" destId="{E2533665-E6B9-4889-AAEC-B482309AC157}" srcOrd="0" destOrd="1" presId="urn:microsoft.com/office/officeart/2005/8/layout/chevron2"/>
    <dgm:cxn modelId="{83A75FB0-C10E-462E-B6E7-F2F69573C2B0}" type="presParOf" srcId="{919155E2-A20D-4826-99E8-E058CF8BC94E}" destId="{EA113BF7-9115-4C13-B3B9-3643C61B15AB}" srcOrd="0" destOrd="0" presId="urn:microsoft.com/office/officeart/2005/8/layout/chevron2"/>
    <dgm:cxn modelId="{CE051C55-28EC-48D4-9FA6-DD8E09987225}" type="presParOf" srcId="{EA113BF7-9115-4C13-B3B9-3643C61B15AB}" destId="{1D02B73E-6131-4E58-AC97-CD009E5E1E70}" srcOrd="0" destOrd="0" presId="urn:microsoft.com/office/officeart/2005/8/layout/chevron2"/>
    <dgm:cxn modelId="{37ED59E4-C229-4240-856C-0CA34E11058D}" type="presParOf" srcId="{EA113BF7-9115-4C13-B3B9-3643C61B15AB}" destId="{F39EDC3D-2216-4F09-A534-3C88A38694F1}" srcOrd="1" destOrd="0" presId="urn:microsoft.com/office/officeart/2005/8/layout/chevron2"/>
    <dgm:cxn modelId="{C4235549-4100-43BC-A9A7-0B0E66190E65}" type="presParOf" srcId="{919155E2-A20D-4826-99E8-E058CF8BC94E}" destId="{07193930-29EB-4FC9-89AC-AFA7ADBD36EE}" srcOrd="1" destOrd="0" presId="urn:microsoft.com/office/officeart/2005/8/layout/chevron2"/>
    <dgm:cxn modelId="{2DADAA6C-7360-4242-A354-A1BB2AF384E4}" type="presParOf" srcId="{919155E2-A20D-4826-99E8-E058CF8BC94E}" destId="{0FAC9458-F37C-49F5-A938-CC89FC709005}" srcOrd="2" destOrd="0" presId="urn:microsoft.com/office/officeart/2005/8/layout/chevron2"/>
    <dgm:cxn modelId="{E97D72BD-3DDB-477C-99F1-BC021827425F}" type="presParOf" srcId="{0FAC9458-F37C-49F5-A938-CC89FC709005}" destId="{2A6D6526-6550-4D8D-9EA0-C53A05FA9067}" srcOrd="0" destOrd="0" presId="urn:microsoft.com/office/officeart/2005/8/layout/chevron2"/>
    <dgm:cxn modelId="{6D03A80A-2946-4A00-AC4C-D7EE0BFFA0B4}" type="presParOf" srcId="{0FAC9458-F37C-49F5-A938-CC89FC709005}" destId="{E2533665-E6B9-4889-AAEC-B482309AC157}" srcOrd="1" destOrd="0" presId="urn:microsoft.com/office/officeart/2005/8/layout/chevron2"/>
    <dgm:cxn modelId="{95390BC6-ADF6-4A28-B24F-1F2C52636F6B}" type="presParOf" srcId="{919155E2-A20D-4826-99E8-E058CF8BC94E}" destId="{901A794A-A919-40E4-ABBD-FBEE8AD3B30A}" srcOrd="3" destOrd="0" presId="urn:microsoft.com/office/officeart/2005/8/layout/chevron2"/>
    <dgm:cxn modelId="{9F77CCF9-9578-4C7A-8992-5E25536635EA}" type="presParOf" srcId="{919155E2-A20D-4826-99E8-E058CF8BC94E}" destId="{471307D9-1EC6-4AF4-B892-34FDD435DC1B}" srcOrd="4" destOrd="0" presId="urn:microsoft.com/office/officeart/2005/8/layout/chevron2"/>
    <dgm:cxn modelId="{400E8FC1-6924-4800-8D08-F43ADF80E472}" type="presParOf" srcId="{471307D9-1EC6-4AF4-B892-34FDD435DC1B}" destId="{B34F6FDA-7964-4D4E-914D-639C621E7ECC}" srcOrd="0" destOrd="0" presId="urn:microsoft.com/office/officeart/2005/8/layout/chevron2"/>
    <dgm:cxn modelId="{9C73A59A-A9F3-40E2-8E15-9E665D0DBC26}" type="presParOf" srcId="{471307D9-1EC6-4AF4-B892-34FDD435DC1B}" destId="{5FF35596-BE24-4371-9D51-7DEED08E55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1B5B69-AB22-4029-8A01-7BF19B05F568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E41107A-7B3A-438F-B96F-31DEAC8001E7}">
      <dgm:prSet phldrT="[Texto]"/>
      <dgm:spPr/>
      <dgm:t>
        <a:bodyPr/>
        <a:lstStyle/>
        <a:p>
          <a:r>
            <a:rPr lang="es-EC" dirty="0" smtClean="0"/>
            <a:t>Normativas</a:t>
          </a:r>
          <a:endParaRPr lang="es-EC" dirty="0"/>
        </a:p>
      </dgm:t>
    </dgm:pt>
    <dgm:pt modelId="{A65C73C6-6D25-4B8B-ACE7-E0E0A8B5985A}" type="parTrans" cxnId="{55DD5FFF-6079-4321-92E5-99BFCA48158F}">
      <dgm:prSet/>
      <dgm:spPr/>
      <dgm:t>
        <a:bodyPr/>
        <a:lstStyle/>
        <a:p>
          <a:endParaRPr lang="es-EC"/>
        </a:p>
      </dgm:t>
    </dgm:pt>
    <dgm:pt modelId="{73299522-D8AD-4330-ABFB-01EBB1371F64}" type="sibTrans" cxnId="{55DD5FFF-6079-4321-92E5-99BFCA48158F}">
      <dgm:prSet/>
      <dgm:spPr/>
      <dgm:t>
        <a:bodyPr/>
        <a:lstStyle/>
        <a:p>
          <a:endParaRPr lang="es-EC"/>
        </a:p>
      </dgm:t>
    </dgm:pt>
    <dgm:pt modelId="{EAF12843-49C0-4647-8458-56B440CDCF1B}">
      <dgm:prSet phldrT="[Texto]"/>
      <dgm:spPr/>
      <dgm:t>
        <a:bodyPr/>
        <a:lstStyle/>
        <a:p>
          <a:r>
            <a:rPr lang="es-EC" dirty="0" smtClean="0"/>
            <a:t>Información Geográfica</a:t>
          </a:r>
          <a:endParaRPr lang="es-EC" dirty="0"/>
        </a:p>
      </dgm:t>
    </dgm:pt>
    <dgm:pt modelId="{C2C01865-F3B1-4708-8347-D08B21F7E6DF}" type="parTrans" cxnId="{39458E1D-5D2A-4BF7-A5C3-426614C78C25}">
      <dgm:prSet/>
      <dgm:spPr/>
      <dgm:t>
        <a:bodyPr/>
        <a:lstStyle/>
        <a:p>
          <a:endParaRPr lang="es-EC"/>
        </a:p>
      </dgm:t>
    </dgm:pt>
    <dgm:pt modelId="{850AE640-C65F-498E-8615-10EEE9E501F1}" type="sibTrans" cxnId="{39458E1D-5D2A-4BF7-A5C3-426614C78C25}">
      <dgm:prSet/>
      <dgm:spPr/>
      <dgm:t>
        <a:bodyPr/>
        <a:lstStyle/>
        <a:p>
          <a:endParaRPr lang="es-EC"/>
        </a:p>
      </dgm:t>
    </dgm:pt>
    <dgm:pt modelId="{35B5F6E8-9692-4C35-9211-2DDCC6717C2C}">
      <dgm:prSet phldrT="[Texto]"/>
      <dgm:spPr/>
      <dgm:t>
        <a:bodyPr/>
        <a:lstStyle/>
        <a:p>
          <a:r>
            <a:rPr lang="es-EC" dirty="0" smtClean="0"/>
            <a:t>Información estandarizada</a:t>
          </a:r>
          <a:endParaRPr lang="es-EC" dirty="0"/>
        </a:p>
      </dgm:t>
    </dgm:pt>
    <dgm:pt modelId="{7A4CADFC-0763-4D49-B46B-A36AAA42BB9E}" type="parTrans" cxnId="{A41E8FF7-D153-4E3D-A00C-C51245B77017}">
      <dgm:prSet/>
      <dgm:spPr/>
      <dgm:t>
        <a:bodyPr/>
        <a:lstStyle/>
        <a:p>
          <a:endParaRPr lang="es-EC"/>
        </a:p>
      </dgm:t>
    </dgm:pt>
    <dgm:pt modelId="{DC722D8E-604B-4952-A5EC-821C5A102817}" type="sibTrans" cxnId="{A41E8FF7-D153-4E3D-A00C-C51245B77017}">
      <dgm:prSet/>
      <dgm:spPr/>
      <dgm:t>
        <a:bodyPr/>
        <a:lstStyle/>
        <a:p>
          <a:endParaRPr lang="es-EC"/>
        </a:p>
      </dgm:t>
    </dgm:pt>
    <dgm:pt modelId="{137C2DA7-A628-4DF1-B8B1-91EF8FC57B65}" type="pres">
      <dgm:prSet presAssocID="{371B5B69-AB22-4029-8A01-7BF19B05F5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61432B-9AA5-4D39-BD3A-DA613B6E7CE1}" type="pres">
      <dgm:prSet presAssocID="{EE41107A-7B3A-438F-B96F-31DEAC8001E7}" presName="composite" presStyleCnt="0"/>
      <dgm:spPr/>
    </dgm:pt>
    <dgm:pt modelId="{A79D8F54-E0E5-49A7-AF82-1E98BFB972BD}" type="pres">
      <dgm:prSet presAssocID="{EE41107A-7B3A-438F-B96F-31DEAC8001E7}" presName="imagSh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83FEF0A-1FFB-400C-9FC6-7C98A5A254CD}" type="pres">
      <dgm:prSet presAssocID="{EE41107A-7B3A-438F-B96F-31DEAC8001E7}" presName="txNode" presStyleLbl="node1" presStyleIdx="0" presStyleCnt="3" custLinFactNeighborY="208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7A9B29-4A59-4FF0-856A-F0C01C09F1D9}" type="pres">
      <dgm:prSet presAssocID="{73299522-D8AD-4330-ABFB-01EBB1371F64}" presName="sibTrans" presStyleLbl="sibTrans2D1" presStyleIdx="0" presStyleCnt="2"/>
      <dgm:spPr/>
      <dgm:t>
        <a:bodyPr/>
        <a:lstStyle/>
        <a:p>
          <a:endParaRPr lang="es-ES"/>
        </a:p>
      </dgm:t>
    </dgm:pt>
    <dgm:pt modelId="{3109D660-8173-4374-B131-BC22043E157C}" type="pres">
      <dgm:prSet presAssocID="{73299522-D8AD-4330-ABFB-01EBB1371F64}" presName="connTx" presStyleLbl="sibTrans2D1" presStyleIdx="0" presStyleCnt="2"/>
      <dgm:spPr/>
      <dgm:t>
        <a:bodyPr/>
        <a:lstStyle/>
        <a:p>
          <a:endParaRPr lang="es-ES"/>
        </a:p>
      </dgm:t>
    </dgm:pt>
    <dgm:pt modelId="{C0823058-F091-40B4-9355-4A62EB76C92E}" type="pres">
      <dgm:prSet presAssocID="{EAF12843-49C0-4647-8458-56B440CDCF1B}" presName="composite" presStyleCnt="0"/>
      <dgm:spPr/>
    </dgm:pt>
    <dgm:pt modelId="{98F3518E-AD36-4D6E-99CA-B64B9E36EBD3}" type="pres">
      <dgm:prSet presAssocID="{EAF12843-49C0-4647-8458-56B440CDCF1B}" presName="imagSh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A07823C-4DB9-4452-AA51-ABC6C6144667}" type="pres">
      <dgm:prSet presAssocID="{EAF12843-49C0-4647-8458-56B440CDCF1B}" presName="txNode" presStyleLbl="node1" presStyleIdx="1" presStyleCnt="3" custLinFactNeighborY="250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1D0A87-85D9-4395-A056-D8104CEB8E98}" type="pres">
      <dgm:prSet presAssocID="{850AE640-C65F-498E-8615-10EEE9E501F1}" presName="sibTrans" presStyleLbl="sibTrans2D1" presStyleIdx="1" presStyleCnt="2"/>
      <dgm:spPr/>
      <dgm:t>
        <a:bodyPr/>
        <a:lstStyle/>
        <a:p>
          <a:endParaRPr lang="es-ES"/>
        </a:p>
      </dgm:t>
    </dgm:pt>
    <dgm:pt modelId="{461D7D0F-7A19-4259-ACDE-CB54AF5D3E4D}" type="pres">
      <dgm:prSet presAssocID="{850AE640-C65F-498E-8615-10EEE9E501F1}" presName="connTx" presStyleLbl="sibTrans2D1" presStyleIdx="1" presStyleCnt="2"/>
      <dgm:spPr/>
      <dgm:t>
        <a:bodyPr/>
        <a:lstStyle/>
        <a:p>
          <a:endParaRPr lang="es-ES"/>
        </a:p>
      </dgm:t>
    </dgm:pt>
    <dgm:pt modelId="{5B1006EB-6EE5-4A26-8E04-CDBDBC42472D}" type="pres">
      <dgm:prSet presAssocID="{35B5F6E8-9692-4C35-9211-2DDCC6717C2C}" presName="composite" presStyleCnt="0"/>
      <dgm:spPr/>
    </dgm:pt>
    <dgm:pt modelId="{07376117-BE09-49C5-AF4E-52FCEA34ADB8}" type="pres">
      <dgm:prSet presAssocID="{35B5F6E8-9692-4C35-9211-2DDCC6717C2C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24A7117A-E70F-4298-AA2B-25B9A1B8F1C3}" type="pres">
      <dgm:prSet presAssocID="{35B5F6E8-9692-4C35-9211-2DDCC6717C2C}" presName="txNode" presStyleLbl="node1" presStyleIdx="2" presStyleCnt="3" custLinFactNeighborY="258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AFA10DD-F32D-4050-A822-BAC1FD5A4566}" type="presOf" srcId="{EAF12843-49C0-4647-8458-56B440CDCF1B}" destId="{AA07823C-4DB9-4452-AA51-ABC6C6144667}" srcOrd="0" destOrd="0" presId="urn:microsoft.com/office/officeart/2005/8/layout/hProcess10"/>
    <dgm:cxn modelId="{75C1AEAD-673C-4F54-B1DA-DF858C30EF92}" type="presOf" srcId="{850AE640-C65F-498E-8615-10EEE9E501F1}" destId="{701D0A87-85D9-4395-A056-D8104CEB8E98}" srcOrd="0" destOrd="0" presId="urn:microsoft.com/office/officeart/2005/8/layout/hProcess10"/>
    <dgm:cxn modelId="{5ED885F5-9893-4FDF-A117-7F16ABCFA1C9}" type="presOf" srcId="{371B5B69-AB22-4029-8A01-7BF19B05F568}" destId="{137C2DA7-A628-4DF1-B8B1-91EF8FC57B65}" srcOrd="0" destOrd="0" presId="urn:microsoft.com/office/officeart/2005/8/layout/hProcess10"/>
    <dgm:cxn modelId="{725D1373-628D-4186-86B1-42CACEAE7421}" type="presOf" srcId="{73299522-D8AD-4330-ABFB-01EBB1371F64}" destId="{3109D660-8173-4374-B131-BC22043E157C}" srcOrd="1" destOrd="0" presId="urn:microsoft.com/office/officeart/2005/8/layout/hProcess10"/>
    <dgm:cxn modelId="{C22E822F-B37B-40FE-97C5-EDEAA6B97C1A}" type="presOf" srcId="{850AE640-C65F-498E-8615-10EEE9E501F1}" destId="{461D7D0F-7A19-4259-ACDE-CB54AF5D3E4D}" srcOrd="1" destOrd="0" presId="urn:microsoft.com/office/officeart/2005/8/layout/hProcess10"/>
    <dgm:cxn modelId="{55DD5FFF-6079-4321-92E5-99BFCA48158F}" srcId="{371B5B69-AB22-4029-8A01-7BF19B05F568}" destId="{EE41107A-7B3A-438F-B96F-31DEAC8001E7}" srcOrd="0" destOrd="0" parTransId="{A65C73C6-6D25-4B8B-ACE7-E0E0A8B5985A}" sibTransId="{73299522-D8AD-4330-ABFB-01EBB1371F64}"/>
    <dgm:cxn modelId="{221106B9-A1A6-4FFA-AF23-6EAAA948851F}" type="presOf" srcId="{EE41107A-7B3A-438F-B96F-31DEAC8001E7}" destId="{A83FEF0A-1FFB-400C-9FC6-7C98A5A254CD}" srcOrd="0" destOrd="0" presId="urn:microsoft.com/office/officeart/2005/8/layout/hProcess10"/>
    <dgm:cxn modelId="{A41E8FF7-D153-4E3D-A00C-C51245B77017}" srcId="{371B5B69-AB22-4029-8A01-7BF19B05F568}" destId="{35B5F6E8-9692-4C35-9211-2DDCC6717C2C}" srcOrd="2" destOrd="0" parTransId="{7A4CADFC-0763-4D49-B46B-A36AAA42BB9E}" sibTransId="{DC722D8E-604B-4952-A5EC-821C5A102817}"/>
    <dgm:cxn modelId="{07F794A6-DD9B-44B2-A3A9-960467CDD89D}" type="presOf" srcId="{35B5F6E8-9692-4C35-9211-2DDCC6717C2C}" destId="{24A7117A-E70F-4298-AA2B-25B9A1B8F1C3}" srcOrd="0" destOrd="0" presId="urn:microsoft.com/office/officeart/2005/8/layout/hProcess10"/>
    <dgm:cxn modelId="{E75C7952-806A-4AD3-8545-123CBAC485B9}" type="presOf" srcId="{73299522-D8AD-4330-ABFB-01EBB1371F64}" destId="{B37A9B29-4A59-4FF0-856A-F0C01C09F1D9}" srcOrd="0" destOrd="0" presId="urn:microsoft.com/office/officeart/2005/8/layout/hProcess10"/>
    <dgm:cxn modelId="{39458E1D-5D2A-4BF7-A5C3-426614C78C25}" srcId="{371B5B69-AB22-4029-8A01-7BF19B05F568}" destId="{EAF12843-49C0-4647-8458-56B440CDCF1B}" srcOrd="1" destOrd="0" parTransId="{C2C01865-F3B1-4708-8347-D08B21F7E6DF}" sibTransId="{850AE640-C65F-498E-8615-10EEE9E501F1}"/>
    <dgm:cxn modelId="{6E1DB804-F5DC-4500-AE87-B1268FDBA708}" type="presParOf" srcId="{137C2DA7-A628-4DF1-B8B1-91EF8FC57B65}" destId="{8B61432B-9AA5-4D39-BD3A-DA613B6E7CE1}" srcOrd="0" destOrd="0" presId="urn:microsoft.com/office/officeart/2005/8/layout/hProcess10"/>
    <dgm:cxn modelId="{42814A0E-DA46-4E39-9289-E665D7157780}" type="presParOf" srcId="{8B61432B-9AA5-4D39-BD3A-DA613B6E7CE1}" destId="{A79D8F54-E0E5-49A7-AF82-1E98BFB972BD}" srcOrd="0" destOrd="0" presId="urn:microsoft.com/office/officeart/2005/8/layout/hProcess10"/>
    <dgm:cxn modelId="{3F9FB17C-9B2A-459F-9076-DDD7C6683607}" type="presParOf" srcId="{8B61432B-9AA5-4D39-BD3A-DA613B6E7CE1}" destId="{A83FEF0A-1FFB-400C-9FC6-7C98A5A254CD}" srcOrd="1" destOrd="0" presId="urn:microsoft.com/office/officeart/2005/8/layout/hProcess10"/>
    <dgm:cxn modelId="{91810DEC-40E1-4446-8D34-2060C9AEB3A8}" type="presParOf" srcId="{137C2DA7-A628-4DF1-B8B1-91EF8FC57B65}" destId="{B37A9B29-4A59-4FF0-856A-F0C01C09F1D9}" srcOrd="1" destOrd="0" presId="urn:microsoft.com/office/officeart/2005/8/layout/hProcess10"/>
    <dgm:cxn modelId="{940DE282-77CB-43FC-B266-8053E3814FE2}" type="presParOf" srcId="{B37A9B29-4A59-4FF0-856A-F0C01C09F1D9}" destId="{3109D660-8173-4374-B131-BC22043E157C}" srcOrd="0" destOrd="0" presId="urn:microsoft.com/office/officeart/2005/8/layout/hProcess10"/>
    <dgm:cxn modelId="{A6A88C58-EBD8-4950-9F58-7BE7D827524D}" type="presParOf" srcId="{137C2DA7-A628-4DF1-B8B1-91EF8FC57B65}" destId="{C0823058-F091-40B4-9355-4A62EB76C92E}" srcOrd="2" destOrd="0" presId="urn:microsoft.com/office/officeart/2005/8/layout/hProcess10"/>
    <dgm:cxn modelId="{6876DA8A-43FE-4351-9060-AF7A2C426667}" type="presParOf" srcId="{C0823058-F091-40B4-9355-4A62EB76C92E}" destId="{98F3518E-AD36-4D6E-99CA-B64B9E36EBD3}" srcOrd="0" destOrd="0" presId="urn:microsoft.com/office/officeart/2005/8/layout/hProcess10"/>
    <dgm:cxn modelId="{252ADDE5-E711-4EED-A11A-FFA428DDEF96}" type="presParOf" srcId="{C0823058-F091-40B4-9355-4A62EB76C92E}" destId="{AA07823C-4DB9-4452-AA51-ABC6C6144667}" srcOrd="1" destOrd="0" presId="urn:microsoft.com/office/officeart/2005/8/layout/hProcess10"/>
    <dgm:cxn modelId="{3AAE27F9-37B2-43AA-9D40-745244E67BDD}" type="presParOf" srcId="{137C2DA7-A628-4DF1-B8B1-91EF8FC57B65}" destId="{701D0A87-85D9-4395-A056-D8104CEB8E98}" srcOrd="3" destOrd="0" presId="urn:microsoft.com/office/officeart/2005/8/layout/hProcess10"/>
    <dgm:cxn modelId="{435D09D2-8E62-4B52-924B-EAA15E2137E2}" type="presParOf" srcId="{701D0A87-85D9-4395-A056-D8104CEB8E98}" destId="{461D7D0F-7A19-4259-ACDE-CB54AF5D3E4D}" srcOrd="0" destOrd="0" presId="urn:microsoft.com/office/officeart/2005/8/layout/hProcess10"/>
    <dgm:cxn modelId="{E80051CE-6A9A-4B1B-9FB8-10884D028C3D}" type="presParOf" srcId="{137C2DA7-A628-4DF1-B8B1-91EF8FC57B65}" destId="{5B1006EB-6EE5-4A26-8E04-CDBDBC42472D}" srcOrd="4" destOrd="0" presId="urn:microsoft.com/office/officeart/2005/8/layout/hProcess10"/>
    <dgm:cxn modelId="{67100DB3-B1D9-455E-A709-4AB26812C6BD}" type="presParOf" srcId="{5B1006EB-6EE5-4A26-8E04-CDBDBC42472D}" destId="{07376117-BE09-49C5-AF4E-52FCEA34ADB8}" srcOrd="0" destOrd="0" presId="urn:microsoft.com/office/officeart/2005/8/layout/hProcess10"/>
    <dgm:cxn modelId="{75359777-0D67-4706-A9F6-EDD344547702}" type="presParOf" srcId="{5B1006EB-6EE5-4A26-8E04-CDBDBC42472D}" destId="{24A7117A-E70F-4298-AA2B-25B9A1B8F1C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1B5B69-AB22-4029-8A01-7BF19B05F568}" type="doc">
      <dgm:prSet loTypeId="urn:microsoft.com/office/officeart/2005/8/layout/hProcess10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E41107A-7B3A-438F-B96F-31DEAC8001E7}">
      <dgm:prSet phldrT="[Texto]"/>
      <dgm:spPr/>
      <dgm:t>
        <a:bodyPr/>
        <a:lstStyle/>
        <a:p>
          <a:r>
            <a:rPr lang="es-EC" b="1" dirty="0" smtClean="0"/>
            <a:t>APOYA</a:t>
          </a:r>
        </a:p>
      </dgm:t>
    </dgm:pt>
    <dgm:pt modelId="{A65C73C6-6D25-4B8B-ACE7-E0E0A8B5985A}" type="parTrans" cxnId="{55DD5FFF-6079-4321-92E5-99BFCA48158F}">
      <dgm:prSet/>
      <dgm:spPr/>
      <dgm:t>
        <a:bodyPr/>
        <a:lstStyle/>
        <a:p>
          <a:endParaRPr lang="es-EC"/>
        </a:p>
      </dgm:t>
    </dgm:pt>
    <dgm:pt modelId="{73299522-D8AD-4330-ABFB-01EBB1371F64}" type="sibTrans" cxnId="{55DD5FFF-6079-4321-92E5-99BFCA48158F}">
      <dgm:prSet/>
      <dgm:spPr/>
      <dgm:t>
        <a:bodyPr/>
        <a:lstStyle/>
        <a:p>
          <a:endParaRPr lang="es-EC"/>
        </a:p>
      </dgm:t>
    </dgm:pt>
    <dgm:pt modelId="{EAF12843-49C0-4647-8458-56B440CDCF1B}">
      <dgm:prSet phldrT="[Texto]"/>
      <dgm:spPr/>
      <dgm:t>
        <a:bodyPr/>
        <a:lstStyle/>
        <a:p>
          <a:r>
            <a:rPr lang="es-EC" dirty="0" smtClean="0"/>
            <a:t>Desarrollo Socioeconómico</a:t>
          </a:r>
          <a:endParaRPr lang="es-EC" dirty="0"/>
        </a:p>
      </dgm:t>
    </dgm:pt>
    <dgm:pt modelId="{C2C01865-F3B1-4708-8347-D08B21F7E6DF}" type="parTrans" cxnId="{39458E1D-5D2A-4BF7-A5C3-426614C78C25}">
      <dgm:prSet/>
      <dgm:spPr/>
      <dgm:t>
        <a:bodyPr/>
        <a:lstStyle/>
        <a:p>
          <a:endParaRPr lang="es-EC"/>
        </a:p>
      </dgm:t>
    </dgm:pt>
    <dgm:pt modelId="{850AE640-C65F-498E-8615-10EEE9E501F1}" type="sibTrans" cxnId="{39458E1D-5D2A-4BF7-A5C3-426614C78C25}">
      <dgm:prSet/>
      <dgm:spPr/>
      <dgm:t>
        <a:bodyPr/>
        <a:lstStyle/>
        <a:p>
          <a:endParaRPr lang="es-EC"/>
        </a:p>
      </dgm:t>
    </dgm:pt>
    <dgm:pt modelId="{35B5F6E8-9692-4C35-9211-2DDCC6717C2C}">
      <dgm:prSet phldrT="[Texto]"/>
      <dgm:spPr/>
      <dgm:t>
        <a:bodyPr/>
        <a:lstStyle/>
        <a:p>
          <a:r>
            <a:rPr lang="es-EC" dirty="0" smtClean="0"/>
            <a:t>Desarrollo </a:t>
          </a:r>
          <a:r>
            <a:rPr lang="es-EC" dirty="0" err="1" smtClean="0"/>
            <a:t>Abiental</a:t>
          </a:r>
          <a:endParaRPr lang="es-EC" dirty="0"/>
        </a:p>
      </dgm:t>
    </dgm:pt>
    <dgm:pt modelId="{7A4CADFC-0763-4D49-B46B-A36AAA42BB9E}" type="parTrans" cxnId="{A41E8FF7-D153-4E3D-A00C-C51245B77017}">
      <dgm:prSet/>
      <dgm:spPr/>
      <dgm:t>
        <a:bodyPr/>
        <a:lstStyle/>
        <a:p>
          <a:endParaRPr lang="es-EC"/>
        </a:p>
      </dgm:t>
    </dgm:pt>
    <dgm:pt modelId="{DC722D8E-604B-4952-A5EC-821C5A102817}" type="sibTrans" cxnId="{A41E8FF7-D153-4E3D-A00C-C51245B77017}">
      <dgm:prSet/>
      <dgm:spPr/>
      <dgm:t>
        <a:bodyPr/>
        <a:lstStyle/>
        <a:p>
          <a:endParaRPr lang="es-EC"/>
        </a:p>
      </dgm:t>
    </dgm:pt>
    <dgm:pt modelId="{137C2DA7-A628-4DF1-B8B1-91EF8FC57B65}" type="pres">
      <dgm:prSet presAssocID="{371B5B69-AB22-4029-8A01-7BF19B05F5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B61432B-9AA5-4D39-BD3A-DA613B6E7CE1}" type="pres">
      <dgm:prSet presAssocID="{EE41107A-7B3A-438F-B96F-31DEAC8001E7}" presName="composite" presStyleCnt="0"/>
      <dgm:spPr/>
    </dgm:pt>
    <dgm:pt modelId="{A79D8F54-E0E5-49A7-AF82-1E98BFB972BD}" type="pres">
      <dgm:prSet presAssocID="{EE41107A-7B3A-438F-B96F-31DEAC8001E7}" presName="imagSh" presStyleLbl="bgImgPlace1" presStyleIdx="0" presStyleCnt="3" custScaleX="133021" custScaleY="147187" custLinFactNeighborY="-3190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s-ES"/>
        </a:p>
      </dgm:t>
    </dgm:pt>
    <dgm:pt modelId="{A83FEF0A-1FFB-400C-9FC6-7C98A5A254CD}" type="pres">
      <dgm:prSet presAssocID="{EE41107A-7B3A-438F-B96F-31DEAC8001E7}" presName="txNode" presStyleLbl="node1" presStyleIdx="0" presStyleCnt="3" custLinFactNeighborY="208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7A9B29-4A59-4FF0-856A-F0C01C09F1D9}" type="pres">
      <dgm:prSet presAssocID="{73299522-D8AD-4330-ABFB-01EBB1371F64}" presName="sibTrans" presStyleLbl="sibTrans2D1" presStyleIdx="0" presStyleCnt="2"/>
      <dgm:spPr/>
      <dgm:t>
        <a:bodyPr/>
        <a:lstStyle/>
        <a:p>
          <a:endParaRPr lang="es-ES"/>
        </a:p>
      </dgm:t>
    </dgm:pt>
    <dgm:pt modelId="{3109D660-8173-4374-B131-BC22043E157C}" type="pres">
      <dgm:prSet presAssocID="{73299522-D8AD-4330-ABFB-01EBB1371F64}" presName="connTx" presStyleLbl="sibTrans2D1" presStyleIdx="0" presStyleCnt="2"/>
      <dgm:spPr/>
      <dgm:t>
        <a:bodyPr/>
        <a:lstStyle/>
        <a:p>
          <a:endParaRPr lang="es-ES"/>
        </a:p>
      </dgm:t>
    </dgm:pt>
    <dgm:pt modelId="{C0823058-F091-40B4-9355-4A62EB76C92E}" type="pres">
      <dgm:prSet presAssocID="{EAF12843-49C0-4647-8458-56B440CDCF1B}" presName="composite" presStyleCnt="0"/>
      <dgm:spPr/>
    </dgm:pt>
    <dgm:pt modelId="{98F3518E-AD36-4D6E-99CA-B64B9E36EBD3}" type="pres">
      <dgm:prSet presAssocID="{EAF12843-49C0-4647-8458-56B440CDCF1B}" presName="imagSh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A07823C-4DB9-4452-AA51-ABC6C6144667}" type="pres">
      <dgm:prSet presAssocID="{EAF12843-49C0-4647-8458-56B440CDCF1B}" presName="txNode" presStyleLbl="node1" presStyleIdx="1" presStyleCnt="3" custLinFactNeighborY="343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1D0A87-85D9-4395-A056-D8104CEB8E98}" type="pres">
      <dgm:prSet presAssocID="{850AE640-C65F-498E-8615-10EEE9E501F1}" presName="sibTrans" presStyleLbl="sibTrans2D1" presStyleIdx="1" presStyleCnt="2"/>
      <dgm:spPr/>
      <dgm:t>
        <a:bodyPr/>
        <a:lstStyle/>
        <a:p>
          <a:endParaRPr lang="es-ES"/>
        </a:p>
      </dgm:t>
    </dgm:pt>
    <dgm:pt modelId="{461D7D0F-7A19-4259-ACDE-CB54AF5D3E4D}" type="pres">
      <dgm:prSet presAssocID="{850AE640-C65F-498E-8615-10EEE9E501F1}" presName="connTx" presStyleLbl="sibTrans2D1" presStyleIdx="1" presStyleCnt="2"/>
      <dgm:spPr/>
      <dgm:t>
        <a:bodyPr/>
        <a:lstStyle/>
        <a:p>
          <a:endParaRPr lang="es-ES"/>
        </a:p>
      </dgm:t>
    </dgm:pt>
    <dgm:pt modelId="{5B1006EB-6EE5-4A26-8E04-CDBDBC42472D}" type="pres">
      <dgm:prSet presAssocID="{35B5F6E8-9692-4C35-9211-2DDCC6717C2C}" presName="composite" presStyleCnt="0"/>
      <dgm:spPr/>
    </dgm:pt>
    <dgm:pt modelId="{07376117-BE09-49C5-AF4E-52FCEA34ADB8}" type="pres">
      <dgm:prSet presAssocID="{35B5F6E8-9692-4C35-9211-2DDCC6717C2C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4A7117A-E70F-4298-AA2B-25B9A1B8F1C3}" type="pres">
      <dgm:prSet presAssocID="{35B5F6E8-9692-4C35-9211-2DDCC6717C2C}" presName="txNode" presStyleLbl="node1" presStyleIdx="2" presStyleCnt="3" custLinFactNeighborY="343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44CBA0A-7B44-48B6-A360-C216EC716543}" type="presOf" srcId="{850AE640-C65F-498E-8615-10EEE9E501F1}" destId="{701D0A87-85D9-4395-A056-D8104CEB8E98}" srcOrd="0" destOrd="0" presId="urn:microsoft.com/office/officeart/2005/8/layout/hProcess10"/>
    <dgm:cxn modelId="{C4E60BF4-9FDC-464D-8E16-686E2282A8CE}" type="presOf" srcId="{35B5F6E8-9692-4C35-9211-2DDCC6717C2C}" destId="{24A7117A-E70F-4298-AA2B-25B9A1B8F1C3}" srcOrd="0" destOrd="0" presId="urn:microsoft.com/office/officeart/2005/8/layout/hProcess10"/>
    <dgm:cxn modelId="{FC018962-177A-42E1-8FB8-347F50F87520}" type="presOf" srcId="{EE41107A-7B3A-438F-B96F-31DEAC8001E7}" destId="{A83FEF0A-1FFB-400C-9FC6-7C98A5A254CD}" srcOrd="0" destOrd="0" presId="urn:microsoft.com/office/officeart/2005/8/layout/hProcess10"/>
    <dgm:cxn modelId="{55DD5FFF-6079-4321-92E5-99BFCA48158F}" srcId="{371B5B69-AB22-4029-8A01-7BF19B05F568}" destId="{EE41107A-7B3A-438F-B96F-31DEAC8001E7}" srcOrd="0" destOrd="0" parTransId="{A65C73C6-6D25-4B8B-ACE7-E0E0A8B5985A}" sibTransId="{73299522-D8AD-4330-ABFB-01EBB1371F64}"/>
    <dgm:cxn modelId="{9FEF8FB8-9A83-4B4B-A95C-5D5B37AA0DB2}" type="presOf" srcId="{EAF12843-49C0-4647-8458-56B440CDCF1B}" destId="{AA07823C-4DB9-4452-AA51-ABC6C6144667}" srcOrd="0" destOrd="0" presId="urn:microsoft.com/office/officeart/2005/8/layout/hProcess10"/>
    <dgm:cxn modelId="{A41E8FF7-D153-4E3D-A00C-C51245B77017}" srcId="{371B5B69-AB22-4029-8A01-7BF19B05F568}" destId="{35B5F6E8-9692-4C35-9211-2DDCC6717C2C}" srcOrd="2" destOrd="0" parTransId="{7A4CADFC-0763-4D49-B46B-A36AAA42BB9E}" sibTransId="{DC722D8E-604B-4952-A5EC-821C5A102817}"/>
    <dgm:cxn modelId="{C96C48DF-BF3D-4DC6-920F-4D34A6A801DA}" type="presOf" srcId="{73299522-D8AD-4330-ABFB-01EBB1371F64}" destId="{3109D660-8173-4374-B131-BC22043E157C}" srcOrd="1" destOrd="0" presId="urn:microsoft.com/office/officeart/2005/8/layout/hProcess10"/>
    <dgm:cxn modelId="{7BAAFE12-68EB-4AD7-9205-1C069C878173}" type="presOf" srcId="{73299522-D8AD-4330-ABFB-01EBB1371F64}" destId="{B37A9B29-4A59-4FF0-856A-F0C01C09F1D9}" srcOrd="0" destOrd="0" presId="urn:microsoft.com/office/officeart/2005/8/layout/hProcess10"/>
    <dgm:cxn modelId="{9DD781F8-153E-4667-94C3-C0637E0F9AB0}" type="presOf" srcId="{371B5B69-AB22-4029-8A01-7BF19B05F568}" destId="{137C2DA7-A628-4DF1-B8B1-91EF8FC57B65}" srcOrd="0" destOrd="0" presId="urn:microsoft.com/office/officeart/2005/8/layout/hProcess10"/>
    <dgm:cxn modelId="{7C701365-3635-44B9-856F-C661478EA2A5}" type="presOf" srcId="{850AE640-C65F-498E-8615-10EEE9E501F1}" destId="{461D7D0F-7A19-4259-ACDE-CB54AF5D3E4D}" srcOrd="1" destOrd="0" presId="urn:microsoft.com/office/officeart/2005/8/layout/hProcess10"/>
    <dgm:cxn modelId="{39458E1D-5D2A-4BF7-A5C3-426614C78C25}" srcId="{371B5B69-AB22-4029-8A01-7BF19B05F568}" destId="{EAF12843-49C0-4647-8458-56B440CDCF1B}" srcOrd="1" destOrd="0" parTransId="{C2C01865-F3B1-4708-8347-D08B21F7E6DF}" sibTransId="{850AE640-C65F-498E-8615-10EEE9E501F1}"/>
    <dgm:cxn modelId="{A43C5B90-8DE9-498E-A3D6-9FDC4A1F141E}" type="presParOf" srcId="{137C2DA7-A628-4DF1-B8B1-91EF8FC57B65}" destId="{8B61432B-9AA5-4D39-BD3A-DA613B6E7CE1}" srcOrd="0" destOrd="0" presId="urn:microsoft.com/office/officeart/2005/8/layout/hProcess10"/>
    <dgm:cxn modelId="{BAA5451B-DCD7-426C-B1AB-37949914AF7F}" type="presParOf" srcId="{8B61432B-9AA5-4D39-BD3A-DA613B6E7CE1}" destId="{A79D8F54-E0E5-49A7-AF82-1E98BFB972BD}" srcOrd="0" destOrd="0" presId="urn:microsoft.com/office/officeart/2005/8/layout/hProcess10"/>
    <dgm:cxn modelId="{73C7D630-CCD3-4A5C-8896-6D55D74E20D2}" type="presParOf" srcId="{8B61432B-9AA5-4D39-BD3A-DA613B6E7CE1}" destId="{A83FEF0A-1FFB-400C-9FC6-7C98A5A254CD}" srcOrd="1" destOrd="0" presId="urn:microsoft.com/office/officeart/2005/8/layout/hProcess10"/>
    <dgm:cxn modelId="{2F3ABC92-7DF5-486B-9783-A68AA54816E3}" type="presParOf" srcId="{137C2DA7-A628-4DF1-B8B1-91EF8FC57B65}" destId="{B37A9B29-4A59-4FF0-856A-F0C01C09F1D9}" srcOrd="1" destOrd="0" presId="urn:microsoft.com/office/officeart/2005/8/layout/hProcess10"/>
    <dgm:cxn modelId="{39C9BB12-4D91-4137-8CF5-B7CF6EDC6E11}" type="presParOf" srcId="{B37A9B29-4A59-4FF0-856A-F0C01C09F1D9}" destId="{3109D660-8173-4374-B131-BC22043E157C}" srcOrd="0" destOrd="0" presId="urn:microsoft.com/office/officeart/2005/8/layout/hProcess10"/>
    <dgm:cxn modelId="{865E8A2C-17D3-4DA1-A11E-79AA5FA1D2A1}" type="presParOf" srcId="{137C2DA7-A628-4DF1-B8B1-91EF8FC57B65}" destId="{C0823058-F091-40B4-9355-4A62EB76C92E}" srcOrd="2" destOrd="0" presId="urn:microsoft.com/office/officeart/2005/8/layout/hProcess10"/>
    <dgm:cxn modelId="{F92E7383-8E95-439F-AA86-D84E4AFF01D5}" type="presParOf" srcId="{C0823058-F091-40B4-9355-4A62EB76C92E}" destId="{98F3518E-AD36-4D6E-99CA-B64B9E36EBD3}" srcOrd="0" destOrd="0" presId="urn:microsoft.com/office/officeart/2005/8/layout/hProcess10"/>
    <dgm:cxn modelId="{39684F5B-0439-4024-AAA1-45C08984B65A}" type="presParOf" srcId="{C0823058-F091-40B4-9355-4A62EB76C92E}" destId="{AA07823C-4DB9-4452-AA51-ABC6C6144667}" srcOrd="1" destOrd="0" presId="urn:microsoft.com/office/officeart/2005/8/layout/hProcess10"/>
    <dgm:cxn modelId="{D0DBD0FC-987C-4057-96FD-C750F5A25737}" type="presParOf" srcId="{137C2DA7-A628-4DF1-B8B1-91EF8FC57B65}" destId="{701D0A87-85D9-4395-A056-D8104CEB8E98}" srcOrd="3" destOrd="0" presId="urn:microsoft.com/office/officeart/2005/8/layout/hProcess10"/>
    <dgm:cxn modelId="{69D567D6-E3EF-4B54-8592-F06F8F8EC71A}" type="presParOf" srcId="{701D0A87-85D9-4395-A056-D8104CEB8E98}" destId="{461D7D0F-7A19-4259-ACDE-CB54AF5D3E4D}" srcOrd="0" destOrd="0" presId="urn:microsoft.com/office/officeart/2005/8/layout/hProcess10"/>
    <dgm:cxn modelId="{2DAE9831-7513-4FC1-A05C-7FE74E5F3553}" type="presParOf" srcId="{137C2DA7-A628-4DF1-B8B1-91EF8FC57B65}" destId="{5B1006EB-6EE5-4A26-8E04-CDBDBC42472D}" srcOrd="4" destOrd="0" presId="urn:microsoft.com/office/officeart/2005/8/layout/hProcess10"/>
    <dgm:cxn modelId="{A6DDEB5D-4A58-4E16-B063-8279CA90CE35}" type="presParOf" srcId="{5B1006EB-6EE5-4A26-8E04-CDBDBC42472D}" destId="{07376117-BE09-49C5-AF4E-52FCEA34ADB8}" srcOrd="0" destOrd="0" presId="urn:microsoft.com/office/officeart/2005/8/layout/hProcess10"/>
    <dgm:cxn modelId="{204BABE1-029B-472A-ADC3-E677BB8F1BF8}" type="presParOf" srcId="{5B1006EB-6EE5-4A26-8E04-CDBDBC42472D}" destId="{24A7117A-E70F-4298-AA2B-25B9A1B8F1C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AD312-5990-4F46-9708-04DE013C3B98}">
      <dsp:nvSpPr>
        <dsp:cNvPr id="0" name=""/>
        <dsp:cNvSpPr/>
      </dsp:nvSpPr>
      <dsp:spPr>
        <a:xfrm>
          <a:off x="2428223" y="3502381"/>
          <a:ext cx="129733" cy="129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C2B91-A75C-45A4-99D8-5E9907427F62}">
      <dsp:nvSpPr>
        <dsp:cNvPr id="0" name=""/>
        <dsp:cNvSpPr/>
      </dsp:nvSpPr>
      <dsp:spPr>
        <a:xfrm>
          <a:off x="2183676" y="3620104"/>
          <a:ext cx="129733" cy="1297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BB3207-429C-461A-8AF9-012346DF8400}">
      <dsp:nvSpPr>
        <dsp:cNvPr id="0" name=""/>
        <dsp:cNvSpPr/>
      </dsp:nvSpPr>
      <dsp:spPr>
        <a:xfrm>
          <a:off x="1927452" y="3713091"/>
          <a:ext cx="129733" cy="1297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853A4-3899-4C19-BC02-9ACC4A26A754}">
      <dsp:nvSpPr>
        <dsp:cNvPr id="0" name=""/>
        <dsp:cNvSpPr/>
      </dsp:nvSpPr>
      <dsp:spPr>
        <a:xfrm>
          <a:off x="3602310" y="2139636"/>
          <a:ext cx="129733" cy="1297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88BC9-E058-414F-A948-516DF50D8EF0}">
      <dsp:nvSpPr>
        <dsp:cNvPr id="0" name=""/>
        <dsp:cNvSpPr/>
      </dsp:nvSpPr>
      <dsp:spPr>
        <a:xfrm>
          <a:off x="3503712" y="2379204"/>
          <a:ext cx="129733" cy="1297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D6796-420D-4CC0-8937-31792E67F920}">
      <dsp:nvSpPr>
        <dsp:cNvPr id="0" name=""/>
        <dsp:cNvSpPr/>
      </dsp:nvSpPr>
      <dsp:spPr>
        <a:xfrm>
          <a:off x="3433656" y="336232"/>
          <a:ext cx="129733" cy="129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33580-C378-4579-82F2-44A5AA1AD503}">
      <dsp:nvSpPr>
        <dsp:cNvPr id="0" name=""/>
        <dsp:cNvSpPr/>
      </dsp:nvSpPr>
      <dsp:spPr>
        <a:xfrm>
          <a:off x="3613986" y="221716"/>
          <a:ext cx="129733" cy="1297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28E63-279B-459C-86AA-7B224F6ED66D}">
      <dsp:nvSpPr>
        <dsp:cNvPr id="0" name=""/>
        <dsp:cNvSpPr/>
      </dsp:nvSpPr>
      <dsp:spPr>
        <a:xfrm>
          <a:off x="3794315" y="107199"/>
          <a:ext cx="129733" cy="1297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A7117-C42E-43FB-80C2-85E2B03CE859}">
      <dsp:nvSpPr>
        <dsp:cNvPr id="0" name=""/>
        <dsp:cNvSpPr/>
      </dsp:nvSpPr>
      <dsp:spPr>
        <a:xfrm>
          <a:off x="3974645" y="221716"/>
          <a:ext cx="129733" cy="1297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8E40A-DE91-4DFC-93DD-F7A02C90CCA4}">
      <dsp:nvSpPr>
        <dsp:cNvPr id="0" name=""/>
        <dsp:cNvSpPr/>
      </dsp:nvSpPr>
      <dsp:spPr>
        <a:xfrm>
          <a:off x="4154974" y="336232"/>
          <a:ext cx="129733" cy="1297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41E5E-52FC-49A1-97EC-9B6E71CC0165}">
      <dsp:nvSpPr>
        <dsp:cNvPr id="0" name=""/>
        <dsp:cNvSpPr/>
      </dsp:nvSpPr>
      <dsp:spPr>
        <a:xfrm>
          <a:off x="3794315" y="348600"/>
          <a:ext cx="129733" cy="129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DE92A-E2BC-46D7-B859-E51E9EC06FEC}">
      <dsp:nvSpPr>
        <dsp:cNvPr id="0" name=""/>
        <dsp:cNvSpPr/>
      </dsp:nvSpPr>
      <dsp:spPr>
        <a:xfrm>
          <a:off x="3794315" y="590458"/>
          <a:ext cx="129733" cy="1297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36442-20F1-466D-BA45-5BADC8EC7D5E}">
      <dsp:nvSpPr>
        <dsp:cNvPr id="0" name=""/>
        <dsp:cNvSpPr/>
      </dsp:nvSpPr>
      <dsp:spPr>
        <a:xfrm>
          <a:off x="1295002" y="3989126"/>
          <a:ext cx="2798348" cy="7503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317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Fusión de conocimientos.</a:t>
          </a:r>
          <a:endParaRPr lang="es-ES" sz="1900" kern="1200" dirty="0"/>
        </a:p>
      </dsp:txBody>
      <dsp:txXfrm>
        <a:off x="1331629" y="4025753"/>
        <a:ext cx="2725094" cy="677057"/>
      </dsp:txXfrm>
    </dsp:sp>
    <dsp:sp modelId="{A5DAFD53-02F8-4639-9364-5FEE8EA7F468}">
      <dsp:nvSpPr>
        <dsp:cNvPr id="0" name=""/>
        <dsp:cNvSpPr/>
      </dsp:nvSpPr>
      <dsp:spPr>
        <a:xfrm>
          <a:off x="519197" y="3253473"/>
          <a:ext cx="1297333" cy="129724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7A2D0-98DA-4E11-8728-7C79D15CC835}">
      <dsp:nvSpPr>
        <dsp:cNvPr id="0" name=""/>
        <dsp:cNvSpPr/>
      </dsp:nvSpPr>
      <dsp:spPr>
        <a:xfrm>
          <a:off x="3095052" y="3014821"/>
          <a:ext cx="2798348" cy="7503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317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Aplicar lo aprendido</a:t>
          </a:r>
          <a:endParaRPr lang="es-ES" sz="1900" kern="1200" dirty="0"/>
        </a:p>
      </dsp:txBody>
      <dsp:txXfrm>
        <a:off x="3131679" y="3051448"/>
        <a:ext cx="2725094" cy="677057"/>
      </dsp:txXfrm>
    </dsp:sp>
    <dsp:sp modelId="{676089AF-31F8-43E1-8CEC-DC1D63E39243}">
      <dsp:nvSpPr>
        <dsp:cNvPr id="0" name=""/>
        <dsp:cNvSpPr/>
      </dsp:nvSpPr>
      <dsp:spPr>
        <a:xfrm>
          <a:off x="2319247" y="2279168"/>
          <a:ext cx="1297333" cy="129724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175B4-1987-45E4-A2E1-C6879694C4E7}">
      <dsp:nvSpPr>
        <dsp:cNvPr id="0" name=""/>
        <dsp:cNvSpPr/>
      </dsp:nvSpPr>
      <dsp:spPr>
        <a:xfrm>
          <a:off x="3921454" y="1537101"/>
          <a:ext cx="2798348" cy="7503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317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LatinGEO</a:t>
          </a:r>
          <a:endParaRPr lang="es-ES" sz="1900" kern="1200" dirty="0"/>
        </a:p>
      </dsp:txBody>
      <dsp:txXfrm>
        <a:off x="3958081" y="1573728"/>
        <a:ext cx="2725094" cy="677057"/>
      </dsp:txXfrm>
    </dsp:sp>
    <dsp:sp modelId="{DCC3048E-C3EE-43A9-9742-C2FE38EE5863}">
      <dsp:nvSpPr>
        <dsp:cNvPr id="0" name=""/>
        <dsp:cNvSpPr/>
      </dsp:nvSpPr>
      <dsp:spPr>
        <a:xfrm>
          <a:off x="3145648" y="801448"/>
          <a:ext cx="1297333" cy="129724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2B73E-6131-4E58-AC97-CD009E5E1E70}">
      <dsp:nvSpPr>
        <dsp:cNvPr id="0" name=""/>
        <dsp:cNvSpPr/>
      </dsp:nvSpPr>
      <dsp:spPr>
        <a:xfrm rot="5400000">
          <a:off x="-261264" y="264452"/>
          <a:ext cx="1741760" cy="1219232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 DECTC - CIGMA</a:t>
          </a:r>
          <a:endParaRPr lang="es-ES" sz="1400" kern="1200" dirty="0"/>
        </a:p>
      </dsp:txBody>
      <dsp:txXfrm rot="-5400000">
        <a:off x="0" y="612804"/>
        <a:ext cx="1219232" cy="522528"/>
      </dsp:txXfrm>
    </dsp:sp>
    <dsp:sp modelId="{F39EDC3D-2216-4F09-A534-3C88A38694F1}">
      <dsp:nvSpPr>
        <dsp:cNvPr id="0" name=""/>
        <dsp:cNvSpPr/>
      </dsp:nvSpPr>
      <dsp:spPr>
        <a:xfrm rot="5400000">
          <a:off x="3663044" y="-2440623"/>
          <a:ext cx="1132144" cy="6019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Contar con un sistema dinámico que difunda las investigaciones y proyectos, realizados bajo normativas ISO 19100 y lineamientos OGC.</a:t>
          </a:r>
          <a:endParaRPr lang="es-ES" sz="1700" kern="1200" dirty="0"/>
        </a:p>
      </dsp:txBody>
      <dsp:txXfrm rot="-5400000">
        <a:off x="1219233" y="58455"/>
        <a:ext cx="5964500" cy="1021610"/>
      </dsp:txXfrm>
    </dsp:sp>
    <dsp:sp modelId="{2A6D6526-6550-4D8D-9EA0-C53A05FA9067}">
      <dsp:nvSpPr>
        <dsp:cNvPr id="0" name=""/>
        <dsp:cNvSpPr/>
      </dsp:nvSpPr>
      <dsp:spPr>
        <a:xfrm rot="5400000">
          <a:off x="-261264" y="1813702"/>
          <a:ext cx="1741760" cy="1219232"/>
        </a:xfrm>
        <a:prstGeom prst="chevron">
          <a:avLst/>
        </a:prstGeom>
        <a:gradFill rotWithShape="0">
          <a:gsLst>
            <a:gs pos="0">
              <a:schemeClr val="accent5">
                <a:hueOff val="3517239"/>
                <a:satOff val="-28349"/>
                <a:lumOff val="8040"/>
                <a:alphaOff val="0"/>
                <a:tint val="15000"/>
                <a:satMod val="250000"/>
              </a:schemeClr>
            </a:gs>
            <a:gs pos="49000">
              <a:schemeClr val="accent5">
                <a:hueOff val="3517239"/>
                <a:satOff val="-28349"/>
                <a:lumOff val="8040"/>
                <a:alphaOff val="0"/>
                <a:tint val="50000"/>
                <a:satMod val="200000"/>
              </a:schemeClr>
            </a:gs>
            <a:gs pos="49100">
              <a:schemeClr val="accent5">
                <a:hueOff val="3517239"/>
                <a:satOff val="-28349"/>
                <a:lumOff val="8040"/>
                <a:alphaOff val="0"/>
                <a:tint val="64000"/>
                <a:satMod val="160000"/>
              </a:schemeClr>
            </a:gs>
            <a:gs pos="92000">
              <a:schemeClr val="accent5">
                <a:hueOff val="3517239"/>
                <a:satOff val="-28349"/>
                <a:lumOff val="8040"/>
                <a:alphaOff val="0"/>
                <a:tint val="50000"/>
                <a:satMod val="200000"/>
              </a:schemeClr>
            </a:gs>
            <a:gs pos="100000">
              <a:schemeClr val="accent5">
                <a:hueOff val="3517239"/>
                <a:satOff val="-28349"/>
                <a:lumOff val="8040"/>
                <a:alphaOff val="0"/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>
              <a:hueOff val="3517239"/>
              <a:satOff val="-28349"/>
              <a:lumOff val="804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3517239"/>
              <a:satOff val="-28349"/>
              <a:lumOff val="8040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TECNOLÓGICO</a:t>
          </a:r>
          <a:endParaRPr lang="es-ES" sz="1400" kern="1200" dirty="0"/>
        </a:p>
      </dsp:txBody>
      <dsp:txXfrm rot="-5400000">
        <a:off x="0" y="2162054"/>
        <a:ext cx="1219232" cy="522528"/>
      </dsp:txXfrm>
    </dsp:sp>
    <dsp:sp modelId="{E2533665-E6B9-4889-AAEC-B482309AC157}">
      <dsp:nvSpPr>
        <dsp:cNvPr id="0" name=""/>
        <dsp:cNvSpPr/>
      </dsp:nvSpPr>
      <dsp:spPr>
        <a:xfrm rot="5400000">
          <a:off x="3663044" y="-891372"/>
          <a:ext cx="1132144" cy="6019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5">
              <a:hueOff val="3517239"/>
              <a:satOff val="-28349"/>
              <a:lumOff val="80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Primera versión: Interfaz y contenido estático.</a:t>
          </a:r>
          <a:endParaRPr lang="es-ES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Carencia de parámetros técnicos en el desarrollo de software.</a:t>
          </a:r>
          <a:endParaRPr lang="es-ES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Impedía la continuidad.</a:t>
          </a:r>
          <a:endParaRPr lang="es-ES" sz="1700" kern="1200" dirty="0"/>
        </a:p>
      </dsp:txBody>
      <dsp:txXfrm rot="-5400000">
        <a:off x="1219233" y="1607706"/>
        <a:ext cx="5964500" cy="1021610"/>
      </dsp:txXfrm>
    </dsp:sp>
    <dsp:sp modelId="{B34F6FDA-7964-4D4E-914D-639C621E7ECC}">
      <dsp:nvSpPr>
        <dsp:cNvPr id="0" name=""/>
        <dsp:cNvSpPr/>
      </dsp:nvSpPr>
      <dsp:spPr>
        <a:xfrm rot="5400000">
          <a:off x="-261264" y="3362953"/>
          <a:ext cx="1741760" cy="1219232"/>
        </a:xfrm>
        <a:prstGeom prst="chevron">
          <a:avLst/>
        </a:prstGeom>
        <a:gradFill rotWithShape="0">
          <a:gsLst>
            <a:gs pos="0">
              <a:schemeClr val="accent5">
                <a:hueOff val="7034478"/>
                <a:satOff val="-56698"/>
                <a:lumOff val="16079"/>
                <a:alphaOff val="0"/>
                <a:tint val="15000"/>
                <a:satMod val="250000"/>
              </a:schemeClr>
            </a:gs>
            <a:gs pos="49000">
              <a:schemeClr val="accent5">
                <a:hueOff val="7034478"/>
                <a:satOff val="-56698"/>
                <a:lumOff val="16079"/>
                <a:alphaOff val="0"/>
                <a:tint val="50000"/>
                <a:satMod val="200000"/>
              </a:schemeClr>
            </a:gs>
            <a:gs pos="49100">
              <a:schemeClr val="accent5">
                <a:hueOff val="7034478"/>
                <a:satOff val="-56698"/>
                <a:lumOff val="16079"/>
                <a:alphaOff val="0"/>
                <a:tint val="64000"/>
                <a:satMod val="160000"/>
              </a:schemeClr>
            </a:gs>
            <a:gs pos="92000">
              <a:schemeClr val="accent5">
                <a:hueOff val="7034478"/>
                <a:satOff val="-56698"/>
                <a:lumOff val="16079"/>
                <a:alphaOff val="0"/>
                <a:tint val="50000"/>
                <a:satMod val="200000"/>
              </a:schemeClr>
            </a:gs>
            <a:gs pos="100000">
              <a:schemeClr val="accent5">
                <a:hueOff val="7034478"/>
                <a:satOff val="-56698"/>
                <a:lumOff val="16079"/>
                <a:alphaOff val="0"/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5">
              <a:hueOff val="7034478"/>
              <a:satOff val="-56698"/>
              <a:lumOff val="16079"/>
              <a:alphaOff val="0"/>
              <a:shade val="30000"/>
              <a:satMod val="150000"/>
              <a:alpha val="38000"/>
            </a:scheme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Geoservicio WCS</a:t>
          </a:r>
          <a:endParaRPr lang="es-ES" sz="1400" kern="1200" dirty="0"/>
        </a:p>
      </dsp:txBody>
      <dsp:txXfrm rot="-5400000">
        <a:off x="0" y="3711305"/>
        <a:ext cx="1219232" cy="522528"/>
      </dsp:txXfrm>
    </dsp:sp>
    <dsp:sp modelId="{5FF35596-BE24-4371-9D51-7DEED08E5514}">
      <dsp:nvSpPr>
        <dsp:cNvPr id="0" name=""/>
        <dsp:cNvSpPr/>
      </dsp:nvSpPr>
      <dsp:spPr>
        <a:xfrm rot="5400000">
          <a:off x="3663044" y="657877"/>
          <a:ext cx="1132144" cy="6019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5">
              <a:hueOff val="7034478"/>
              <a:satOff val="-56698"/>
              <a:lumOff val="16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>
              <a:latin typeface="Arial" pitchFamily="34" charset="0"/>
              <a:cs typeface="Arial" pitchFamily="34" charset="0"/>
            </a:rPr>
            <a:t>Únicamente implementados los </a:t>
          </a:r>
          <a:r>
            <a:rPr lang="es-ES" sz="1700" kern="1200" dirty="0" err="1" smtClean="0">
              <a:latin typeface="Arial" pitchFamily="34" charset="0"/>
              <a:cs typeface="Arial" pitchFamily="34" charset="0"/>
            </a:rPr>
            <a:t>Geoservicos</a:t>
          </a:r>
          <a:r>
            <a:rPr lang="es-ES" sz="1700" kern="1200" dirty="0" smtClean="0">
              <a:latin typeface="Arial" pitchFamily="34" charset="0"/>
              <a:cs typeface="Arial" pitchFamily="34" charset="0"/>
            </a:rPr>
            <a:t> que generan cartografía de forma vectorial: WMS y WFS. NO implementado WCS que sirve para consultar atributos </a:t>
          </a:r>
          <a:r>
            <a:rPr lang="es-ES" sz="1700" kern="1200" dirty="0" err="1" smtClean="0">
              <a:latin typeface="Arial" pitchFamily="34" charset="0"/>
              <a:cs typeface="Arial" pitchFamily="34" charset="0"/>
            </a:rPr>
            <a:t>raster</a:t>
          </a:r>
          <a:endParaRPr lang="es-ES" sz="1700" kern="1200" dirty="0">
            <a:latin typeface="Arial" pitchFamily="34" charset="0"/>
            <a:cs typeface="Arial" pitchFamily="34" charset="0"/>
          </a:endParaRPr>
        </a:p>
      </dsp:txBody>
      <dsp:txXfrm rot="-5400000">
        <a:off x="1219233" y="3156956"/>
        <a:ext cx="5964500" cy="1021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D8F54-E0E5-49A7-AF82-1E98BFB972BD}">
      <dsp:nvSpPr>
        <dsp:cNvPr id="0" name=""/>
        <dsp:cNvSpPr/>
      </dsp:nvSpPr>
      <dsp:spPr>
        <a:xfrm>
          <a:off x="3330" y="976922"/>
          <a:ext cx="1569156" cy="15691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EF0A-1FFB-400C-9FC6-7C98A5A254CD}">
      <dsp:nvSpPr>
        <dsp:cNvPr id="0" name=""/>
        <dsp:cNvSpPr/>
      </dsp:nvSpPr>
      <dsp:spPr>
        <a:xfrm>
          <a:off x="258774" y="2245177"/>
          <a:ext cx="1569156" cy="1569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Normativas</a:t>
          </a:r>
          <a:endParaRPr lang="es-EC" sz="1600" kern="1200" dirty="0"/>
        </a:p>
      </dsp:txBody>
      <dsp:txXfrm>
        <a:off x="304733" y="2291136"/>
        <a:ext cx="1477238" cy="1477238"/>
      </dsp:txXfrm>
    </dsp:sp>
    <dsp:sp modelId="{B37A9B29-4A59-4FF0-856A-F0C01C09F1D9}">
      <dsp:nvSpPr>
        <dsp:cNvPr id="0" name=""/>
        <dsp:cNvSpPr/>
      </dsp:nvSpPr>
      <dsp:spPr>
        <a:xfrm>
          <a:off x="1874742" y="1572977"/>
          <a:ext cx="302254" cy="377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1874742" y="1648386"/>
        <a:ext cx="211578" cy="226228"/>
      </dsp:txXfrm>
    </dsp:sp>
    <dsp:sp modelId="{98F3518E-AD36-4D6E-99CA-B64B9E36EBD3}">
      <dsp:nvSpPr>
        <dsp:cNvPr id="0" name=""/>
        <dsp:cNvSpPr/>
      </dsp:nvSpPr>
      <dsp:spPr>
        <a:xfrm>
          <a:off x="2436071" y="976922"/>
          <a:ext cx="1569156" cy="15691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7823C-4DB9-4452-AA51-ABC6C6144667}">
      <dsp:nvSpPr>
        <dsp:cNvPr id="0" name=""/>
        <dsp:cNvSpPr/>
      </dsp:nvSpPr>
      <dsp:spPr>
        <a:xfrm>
          <a:off x="2691515" y="2311349"/>
          <a:ext cx="1569156" cy="1569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Información Geográfica</a:t>
          </a:r>
          <a:endParaRPr lang="es-EC" sz="1600" kern="1200" dirty="0"/>
        </a:p>
      </dsp:txBody>
      <dsp:txXfrm>
        <a:off x="2737474" y="2357308"/>
        <a:ext cx="1477238" cy="1477238"/>
      </dsp:txXfrm>
    </dsp:sp>
    <dsp:sp modelId="{701D0A87-85D9-4395-A056-D8104CEB8E98}">
      <dsp:nvSpPr>
        <dsp:cNvPr id="0" name=""/>
        <dsp:cNvSpPr/>
      </dsp:nvSpPr>
      <dsp:spPr>
        <a:xfrm>
          <a:off x="4307482" y="1572977"/>
          <a:ext cx="302254" cy="377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kern="1200"/>
        </a:p>
      </dsp:txBody>
      <dsp:txXfrm>
        <a:off x="4307482" y="1648386"/>
        <a:ext cx="211578" cy="226228"/>
      </dsp:txXfrm>
    </dsp:sp>
    <dsp:sp modelId="{07376117-BE09-49C5-AF4E-52FCEA34ADB8}">
      <dsp:nvSpPr>
        <dsp:cNvPr id="0" name=""/>
        <dsp:cNvSpPr/>
      </dsp:nvSpPr>
      <dsp:spPr>
        <a:xfrm>
          <a:off x="4868812" y="976922"/>
          <a:ext cx="1569156" cy="15691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7117A-E70F-4298-AA2B-25B9A1B8F1C3}">
      <dsp:nvSpPr>
        <dsp:cNvPr id="0" name=""/>
        <dsp:cNvSpPr/>
      </dsp:nvSpPr>
      <dsp:spPr>
        <a:xfrm>
          <a:off x="5124256" y="2324279"/>
          <a:ext cx="1569156" cy="1569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Información estandarizada</a:t>
          </a:r>
          <a:endParaRPr lang="es-EC" sz="1600" kern="1200" dirty="0"/>
        </a:p>
      </dsp:txBody>
      <dsp:txXfrm>
        <a:off x="5170215" y="2370238"/>
        <a:ext cx="1477238" cy="14772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D8F54-E0E5-49A7-AF82-1E98BFB972BD}">
      <dsp:nvSpPr>
        <dsp:cNvPr id="0" name=""/>
        <dsp:cNvSpPr/>
      </dsp:nvSpPr>
      <dsp:spPr>
        <a:xfrm>
          <a:off x="2869" y="72008"/>
          <a:ext cx="2051952" cy="22704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EF0A-1FFB-400C-9FC6-7C98A5A254CD}">
      <dsp:nvSpPr>
        <dsp:cNvPr id="0" name=""/>
        <dsp:cNvSpPr/>
      </dsp:nvSpPr>
      <dsp:spPr>
        <a:xfrm>
          <a:off x="508674" y="2174904"/>
          <a:ext cx="1542578" cy="154257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APOYA</a:t>
          </a:r>
        </a:p>
      </dsp:txBody>
      <dsp:txXfrm>
        <a:off x="553855" y="2220085"/>
        <a:ext cx="1452216" cy="1452216"/>
      </dsp:txXfrm>
    </dsp:sp>
    <dsp:sp modelId="{B37A9B29-4A59-4FF0-856A-F0C01C09F1D9}">
      <dsp:nvSpPr>
        <dsp:cNvPr id="0" name=""/>
        <dsp:cNvSpPr/>
      </dsp:nvSpPr>
      <dsp:spPr>
        <a:xfrm rot="442774">
          <a:off x="2263192" y="1195444"/>
          <a:ext cx="210991" cy="370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2263454" y="1265511"/>
        <a:ext cx="147694" cy="222395"/>
      </dsp:txXfrm>
    </dsp:sp>
    <dsp:sp modelId="{98F3518E-AD36-4D6E-99CA-B64B9E36EBD3}">
      <dsp:nvSpPr>
        <dsp:cNvPr id="0" name=""/>
        <dsp:cNvSpPr/>
      </dsp:nvSpPr>
      <dsp:spPr>
        <a:xfrm>
          <a:off x="2652660" y="746157"/>
          <a:ext cx="1542578" cy="15425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7823C-4DB9-4452-AA51-ABC6C6144667}">
      <dsp:nvSpPr>
        <dsp:cNvPr id="0" name=""/>
        <dsp:cNvSpPr/>
      </dsp:nvSpPr>
      <dsp:spPr>
        <a:xfrm>
          <a:off x="2903778" y="2201842"/>
          <a:ext cx="1542578" cy="1542578"/>
        </a:xfrm>
        <a:prstGeom prst="roundRect">
          <a:avLst>
            <a:gd name="adj" fmla="val 10000"/>
          </a:avLst>
        </a:prstGeom>
        <a:solidFill>
          <a:schemeClr val="accent4">
            <a:hueOff val="1545236"/>
            <a:satOff val="16843"/>
            <a:lumOff val="-353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Desarrollo Socioeconómico</a:t>
          </a:r>
          <a:endParaRPr lang="es-EC" sz="1400" kern="1200" dirty="0"/>
        </a:p>
      </dsp:txBody>
      <dsp:txXfrm>
        <a:off x="2948959" y="2247023"/>
        <a:ext cx="1452216" cy="1452216"/>
      </dsp:txXfrm>
    </dsp:sp>
    <dsp:sp modelId="{701D0A87-85D9-4395-A056-D8104CEB8E98}">
      <dsp:nvSpPr>
        <dsp:cNvPr id="0" name=""/>
        <dsp:cNvSpPr/>
      </dsp:nvSpPr>
      <dsp:spPr>
        <a:xfrm>
          <a:off x="4492373" y="1332116"/>
          <a:ext cx="297134" cy="3706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4492373" y="1406248"/>
        <a:ext cx="207994" cy="222395"/>
      </dsp:txXfrm>
    </dsp:sp>
    <dsp:sp modelId="{07376117-BE09-49C5-AF4E-52FCEA34ADB8}">
      <dsp:nvSpPr>
        <dsp:cNvPr id="0" name=""/>
        <dsp:cNvSpPr/>
      </dsp:nvSpPr>
      <dsp:spPr>
        <a:xfrm>
          <a:off x="5044195" y="746157"/>
          <a:ext cx="1542578" cy="15425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7117A-E70F-4298-AA2B-25B9A1B8F1C3}">
      <dsp:nvSpPr>
        <dsp:cNvPr id="0" name=""/>
        <dsp:cNvSpPr/>
      </dsp:nvSpPr>
      <dsp:spPr>
        <a:xfrm>
          <a:off x="5295312" y="2201842"/>
          <a:ext cx="1542578" cy="1542578"/>
        </a:xfrm>
        <a:prstGeom prst="roundRect">
          <a:avLst>
            <a:gd name="adj" fmla="val 10000"/>
          </a:avLst>
        </a:prstGeom>
        <a:solidFill>
          <a:schemeClr val="accent4">
            <a:hueOff val="3090473"/>
            <a:satOff val="33685"/>
            <a:lumOff val="-7059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Desarrollo </a:t>
          </a:r>
          <a:r>
            <a:rPr lang="es-EC" sz="1400" kern="1200" dirty="0" err="1" smtClean="0"/>
            <a:t>Abiental</a:t>
          </a:r>
          <a:endParaRPr lang="es-EC" sz="1400" kern="1200" dirty="0"/>
        </a:p>
      </dsp:txBody>
      <dsp:txXfrm>
        <a:off x="5340493" y="2247023"/>
        <a:ext cx="1452216" cy="1452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07E6B-4ED9-44A4-B2E4-1AB954D0FC4D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640A5-52D0-419D-9070-AC46212F09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46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5176120-9C59-4B6E-91AA-1C0A2CBCEE55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2C68C04-4238-48F2-A008-8A59D1C21ED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176120-9C59-4B6E-91AA-1C0A2CBCEE55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68C04-4238-48F2-A008-8A59D1C21E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5176120-9C59-4B6E-91AA-1C0A2CBCEE55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C68C04-4238-48F2-A008-8A59D1C21E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176120-9C59-4B6E-91AA-1C0A2CBCEE55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68C04-4238-48F2-A008-8A59D1C21E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5176120-9C59-4B6E-91AA-1C0A2CBCEE55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2C68C04-4238-48F2-A008-8A59D1C21ED7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176120-9C59-4B6E-91AA-1C0A2CBCEE55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68C04-4238-48F2-A008-8A59D1C21E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176120-9C59-4B6E-91AA-1C0A2CBCEE55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68C04-4238-48F2-A008-8A59D1C21E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176120-9C59-4B6E-91AA-1C0A2CBCEE55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68C04-4238-48F2-A008-8A59D1C21E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5176120-9C59-4B6E-91AA-1C0A2CBCEE55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68C04-4238-48F2-A008-8A59D1C21E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176120-9C59-4B6E-91AA-1C0A2CBCEE55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68C04-4238-48F2-A008-8A59D1C21ED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176120-9C59-4B6E-91AA-1C0A2CBCEE55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C68C04-4238-48F2-A008-8A59D1C21ED7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5176120-9C59-4B6E-91AA-1C0A2CBCEE55}" type="datetimeFigureOut">
              <a:rPr lang="es-ES" smtClean="0"/>
              <a:t>06/05/2014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2C68C04-4238-48F2-A008-8A59D1C21ED7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TESIS%20SEP2013\VIDEO_PRESENTACI&#211;N_PUBLICA.av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640960" cy="4320480"/>
          </a:xfrm>
        </p:spPr>
        <p:txBody>
          <a:bodyPr>
            <a:noAutofit/>
          </a:bodyPr>
          <a:lstStyle/>
          <a:p>
            <a:pPr algn="ctr"/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/>
            </a:r>
            <a:br>
              <a:rPr lang="es-ES" sz="1400" dirty="0" smtClean="0"/>
            </a:br>
            <a:r>
              <a:rPr lang="es-E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DEPARTAMENTO DE CIENCIAS DE LA COMPUTACIÓN</a:t>
            </a:r>
            <a:br>
              <a:rPr lang="es-E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CARRERA DE INGENIERÍA DE SISTEMAS E INFORMÁTICA</a:t>
            </a:r>
            <a:br>
              <a:rPr lang="es-E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es-ES" sz="36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geoportal </a:t>
            </a:r>
            <a:r>
              <a:rPr lang="es-ES" sz="3600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ide</a:t>
            </a:r>
            <a:r>
              <a:rPr lang="es-ES" sz="36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3600" dirty="0" err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espe</a:t>
            </a:r>
            <a:r>
              <a:rPr lang="es-ES" sz="2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es-ES" sz="2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0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AUTORES: LINDA MANOSALVAS</a:t>
            </a:r>
            <a:br>
              <a:rPr lang="es-E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           BYRON NARANJO</a:t>
            </a:r>
            <a:br>
              <a:rPr lang="es-E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DIRECTOR: ING. OSWALDO PADILLA</a:t>
            </a:r>
            <a:br>
              <a:rPr lang="es-E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CODIRECTOR: ING. GERMÁN ÑACATO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TESIS SEP2013\Imagenes\UFA-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370215" cy="138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1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ESIS SEP2013\Imagenes\UFA-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Flecha derecha"/>
          <p:cNvSpPr/>
          <p:nvPr/>
        </p:nvSpPr>
        <p:spPr>
          <a:xfrm>
            <a:off x="716434" y="404664"/>
            <a:ext cx="1623318" cy="873691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s-ES" dirty="0" smtClean="0"/>
              <a:t>Y…</a:t>
            </a:r>
            <a:endParaRPr lang="es-ES" dirty="0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566805286"/>
              </p:ext>
            </p:extLst>
          </p:nvPr>
        </p:nvGraphicFramePr>
        <p:xfrm>
          <a:off x="899592" y="1700808"/>
          <a:ext cx="684076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44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7239000" cy="1143000"/>
          </a:xfrm>
        </p:spPr>
        <p:txBody>
          <a:bodyPr/>
          <a:lstStyle/>
          <a:p>
            <a:r>
              <a:rPr lang="es-ES" dirty="0" smtClean="0"/>
              <a:t>Es decir…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7685862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En una IDE existe acceso a la Información geográfica real.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Facilita la toma de decisiones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A mayor cantidad que se gestione, mayor garantía de una decisión acertada.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Cuánto más inmediato sea el acceso, más posibilidades de éxito tendrán las acciones que se tomen, en situaciones de riesgo.[Padilla O.]</a:t>
            </a:r>
            <a:endParaRPr lang="es-ES" dirty="0"/>
          </a:p>
        </p:txBody>
      </p:sp>
      <p:pic>
        <p:nvPicPr>
          <p:cNvPr id="4" name="Picture 2" descr="D:\TESIS SEP2013\Imagenes\UFA-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340768"/>
            <a:ext cx="7488832" cy="2050248"/>
          </a:xfrm>
        </p:spPr>
        <p:txBody>
          <a:bodyPr/>
          <a:lstStyle/>
          <a:p>
            <a:pPr marL="64008" indent="0" algn="ctr">
              <a:buNone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compartir información y conocimiento genera un mundo libre, con capacidad de decidir y sin temor a progresar.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6" t="38321" r="35852" b="25333"/>
          <a:stretch/>
        </p:blipFill>
        <p:spPr bwMode="auto">
          <a:xfrm>
            <a:off x="2552280" y="2890005"/>
            <a:ext cx="3747912" cy="311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TESIS SEP2013\Imagenes\UFA-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NENA\AppData\Local\Microsoft\Windows\Temporary Internet Files\Content.IE5\QCX5KHHA\MP900449104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t="7202" r="13188" b="32682"/>
          <a:stretch/>
        </p:blipFill>
        <p:spPr bwMode="auto">
          <a:xfrm>
            <a:off x="1681947" y="5229200"/>
            <a:ext cx="1740665" cy="114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Porqué es </a:t>
            </a:r>
            <a:br>
              <a:rPr lang="es-ES" dirty="0" smtClean="0"/>
            </a:br>
            <a:r>
              <a:rPr lang="es-ES" dirty="0" smtClean="0"/>
              <a:t>necesaria una IDE?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El nivel de vida, mejora significativamente.</a:t>
            </a:r>
          </a:p>
          <a:p>
            <a:endParaRPr lang="es-ES" dirty="0" smtClean="0"/>
          </a:p>
          <a:p>
            <a:r>
              <a:rPr lang="es-ES" dirty="0" smtClean="0"/>
              <a:t>Se logra compartir y obtener información geográfica.</a:t>
            </a:r>
          </a:p>
          <a:p>
            <a:endParaRPr lang="es-ES" dirty="0" smtClean="0"/>
          </a:p>
          <a:p>
            <a:r>
              <a:rPr lang="es-ES" dirty="0" smtClean="0"/>
              <a:t>Inversión para el futuro.</a:t>
            </a:r>
          </a:p>
          <a:p>
            <a:endParaRPr lang="es-ES" dirty="0" smtClean="0"/>
          </a:p>
          <a:p>
            <a:r>
              <a:rPr lang="es-ES" dirty="0" smtClean="0"/>
              <a:t>Posible generación de naciones exitosas.</a:t>
            </a:r>
          </a:p>
          <a:p>
            <a:endParaRPr lang="es-ES" dirty="0" smtClean="0"/>
          </a:p>
          <a:p>
            <a:r>
              <a:rPr lang="es-ES" dirty="0" smtClean="0"/>
              <a:t>Vinculación entre la ciencia y el gobierno.</a:t>
            </a:r>
          </a:p>
          <a:p>
            <a:endParaRPr lang="es-ES" dirty="0" smtClean="0"/>
          </a:p>
          <a:p>
            <a:r>
              <a:rPr lang="es-ES" dirty="0" smtClean="0"/>
              <a:t>Relación entre el conocimiento y las decisiones.</a:t>
            </a:r>
          </a:p>
          <a:p>
            <a:r>
              <a:rPr lang="es-ES" dirty="0" smtClean="0"/>
              <a:t>Reducción de costos.</a:t>
            </a:r>
            <a:endParaRPr lang="es-ES" dirty="0"/>
          </a:p>
        </p:txBody>
      </p:sp>
      <p:pic>
        <p:nvPicPr>
          <p:cNvPr id="4" name="Picture 2" descr="D:\TESIS SEP2013\Imagenes\UFA-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7239000" cy="1143000"/>
          </a:xfrm>
        </p:spPr>
        <p:txBody>
          <a:bodyPr/>
          <a:lstStyle/>
          <a:p>
            <a:r>
              <a:rPr lang="es-ES" dirty="0" smtClean="0"/>
              <a:t>GEOSERVICIOS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WMS:  Permite </a:t>
            </a:r>
            <a:r>
              <a:rPr lang="es-ES" dirty="0"/>
              <a:t>la visualización de una </a:t>
            </a:r>
            <a:r>
              <a:rPr lang="es-ES" dirty="0" smtClean="0"/>
              <a:t>imagen </a:t>
            </a:r>
            <a:r>
              <a:rPr lang="es-ES" dirty="0"/>
              <a:t>cartográfica </a:t>
            </a:r>
            <a:r>
              <a:rPr lang="es-ES" dirty="0" smtClean="0"/>
              <a:t>generada </a:t>
            </a:r>
            <a:r>
              <a:rPr lang="es-ES" dirty="0"/>
              <a:t>a </a:t>
            </a:r>
            <a:r>
              <a:rPr lang="es-ES" dirty="0" smtClean="0"/>
              <a:t>partir </a:t>
            </a:r>
            <a:r>
              <a:rPr lang="es-ES" dirty="0"/>
              <a:t>de una o </a:t>
            </a:r>
            <a:r>
              <a:rPr lang="es-ES" dirty="0" smtClean="0"/>
              <a:t>varias </a:t>
            </a:r>
            <a:r>
              <a:rPr lang="es-ES" dirty="0"/>
              <a:t>fuentes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WFS:  Permite </a:t>
            </a:r>
            <a:r>
              <a:rPr lang="es-ES" dirty="0"/>
              <a:t>el acceso a los datos mismos, </a:t>
            </a:r>
            <a:r>
              <a:rPr lang="es-ES" dirty="0" smtClean="0"/>
              <a:t>mediante el empleo </a:t>
            </a:r>
            <a:r>
              <a:rPr lang="es-ES" dirty="0"/>
              <a:t>del formato GML. Así </a:t>
            </a:r>
            <a:r>
              <a:rPr lang="es-ES" dirty="0" smtClean="0"/>
              <a:t>puede </a:t>
            </a:r>
            <a:r>
              <a:rPr lang="es-ES" dirty="0"/>
              <a:t>acceder al </a:t>
            </a:r>
            <a:r>
              <a:rPr lang="es-ES" dirty="0" smtClean="0"/>
              <a:t>archivo </a:t>
            </a:r>
            <a:r>
              <a:rPr lang="es-ES" dirty="0"/>
              <a:t>que define la </a:t>
            </a:r>
            <a:r>
              <a:rPr lang="es-ES" dirty="0" smtClean="0"/>
              <a:t>geometría </a:t>
            </a:r>
            <a:r>
              <a:rPr lang="es-ES" dirty="0"/>
              <a:t>de un objeto </a:t>
            </a:r>
            <a:r>
              <a:rPr lang="es-ES" dirty="0" smtClean="0"/>
              <a:t>cartográfico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WCS:  Es </a:t>
            </a:r>
            <a:r>
              <a:rPr lang="es-ES" dirty="0"/>
              <a:t>un servicio similar al WFS pero para datos raster, </a:t>
            </a:r>
            <a:r>
              <a:rPr lang="es-ES" dirty="0" smtClean="0"/>
              <a:t>como </a:t>
            </a:r>
            <a:r>
              <a:rPr lang="es-ES" dirty="0"/>
              <a:t>son imágenes satelitales y modelos digitales del </a:t>
            </a:r>
            <a:r>
              <a:rPr lang="es-ES" dirty="0" smtClean="0"/>
              <a:t>	terreno</a:t>
            </a:r>
            <a:r>
              <a:rPr lang="es-ES" dirty="0"/>
              <a:t>. </a:t>
            </a:r>
            <a:endParaRPr lang="es-ES" dirty="0" smtClean="0"/>
          </a:p>
          <a:p>
            <a:pPr algn="just"/>
            <a:endParaRPr lang="es-ES" dirty="0"/>
          </a:p>
        </p:txBody>
      </p:sp>
      <p:pic>
        <p:nvPicPr>
          <p:cNvPr id="4" name="Picture 2" descr="D:\TESIS SEP2013\Imagenes\UFA-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7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7776864" cy="45720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Se utiliza </a:t>
            </a:r>
            <a:r>
              <a:rPr lang="es-ES" dirty="0" err="1" smtClean="0"/>
              <a:t>pmaper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</a:t>
            </a:r>
            <a:r>
              <a:rPr lang="es-ES" dirty="0" smtClean="0"/>
              <a:t>enguaje GML, </a:t>
            </a:r>
            <a:r>
              <a:rPr lang="es-ES" dirty="0" err="1" smtClean="0"/>
              <a:t>html</a:t>
            </a:r>
            <a:r>
              <a:rPr lang="es-ES" dirty="0"/>
              <a:t>, </a:t>
            </a:r>
            <a:r>
              <a:rPr lang="es-ES" dirty="0" err="1"/>
              <a:t>phtml</a:t>
            </a:r>
            <a:r>
              <a:rPr lang="es-ES" dirty="0"/>
              <a:t>, </a:t>
            </a:r>
            <a:r>
              <a:rPr lang="es-ES" dirty="0" err="1"/>
              <a:t>pht</a:t>
            </a:r>
            <a:r>
              <a:rPr lang="es-ES" dirty="0"/>
              <a:t>, </a:t>
            </a:r>
            <a:r>
              <a:rPr lang="es-ES" dirty="0" err="1"/>
              <a:t>xml</a:t>
            </a:r>
            <a:r>
              <a:rPr lang="es-ES" dirty="0"/>
              <a:t> y también java </a:t>
            </a:r>
            <a:r>
              <a:rPr lang="es-ES" dirty="0" smtClean="0"/>
              <a:t>scripts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Archivos y carpetas deben estar en una misma carpeta.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Crear una carpeta adicional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En la carpeta </a:t>
            </a:r>
            <a:r>
              <a:rPr lang="es-ES" dirty="0" err="1" smtClean="0"/>
              <a:t>config</a:t>
            </a:r>
            <a:r>
              <a:rPr lang="es-ES" dirty="0" smtClean="0"/>
              <a:t>, está archivos </a:t>
            </a:r>
            <a:r>
              <a:rPr lang="es-ES" dirty="0" err="1" smtClean="0"/>
              <a:t>map</a:t>
            </a:r>
            <a:r>
              <a:rPr lang="es-ES" dirty="0" smtClean="0"/>
              <a:t> y un </a:t>
            </a:r>
            <a:r>
              <a:rPr lang="es-ES" dirty="0" err="1" smtClean="0"/>
              <a:t>xml</a:t>
            </a:r>
            <a:r>
              <a:rPr lang="es-ES" dirty="0" smtClean="0"/>
              <a:t> con el nombre</a:t>
            </a:r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pic>
        <p:nvPicPr>
          <p:cNvPr id="4" name="Picture 2" descr="D:\TESIS SEP2013\Imagenes\UFA-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683568" y="404664"/>
            <a:ext cx="2016224" cy="873691"/>
            <a:chOff x="2432597" y="1345100"/>
            <a:chExt cx="1597668" cy="137379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6 Flecha derecha"/>
            <p:cNvSpPr/>
            <p:nvPr/>
          </p:nvSpPr>
          <p:spPr>
            <a:xfrm>
              <a:off x="2458640" y="1345100"/>
              <a:ext cx="1571625" cy="1373798"/>
            </a:xfrm>
            <a:prstGeom prst="rightArrow">
              <a:avLst>
                <a:gd name="adj1" fmla="val 70000"/>
                <a:gd name="adj2" fmla="val 50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lecha derecha 4"/>
            <p:cNvSpPr/>
            <p:nvPr/>
          </p:nvSpPr>
          <p:spPr>
            <a:xfrm>
              <a:off x="2432597" y="1551170"/>
              <a:ext cx="1324586" cy="961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1778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Geoservicios</a:t>
              </a:r>
              <a:endParaRPr lang="es-EC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36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7239000" cy="1143000"/>
          </a:xfrm>
        </p:spPr>
        <p:txBody>
          <a:bodyPr/>
          <a:lstStyle/>
          <a:p>
            <a:r>
              <a:rPr lang="es-ES" dirty="0" smtClean="0"/>
              <a:t>USABILIDAD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Efectividad – eficiencia – satisfacción</a:t>
            </a:r>
          </a:p>
          <a:p>
            <a:endParaRPr lang="es-ES" dirty="0"/>
          </a:p>
          <a:p>
            <a:r>
              <a:rPr lang="es-ES" dirty="0" smtClean="0"/>
              <a:t>Es decir, es la facilidad con la que las personas pueden usar una herramienta.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6848" r="75630" b="70370"/>
          <a:stretch/>
        </p:blipFill>
        <p:spPr bwMode="auto">
          <a:xfrm>
            <a:off x="2843808" y="4365104"/>
            <a:ext cx="2596444" cy="195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TESIS SEP2013\Imagenes\UFA-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1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42043" b="-42043"/>
          <a:stretch>
            <a:fillRect/>
          </a:stretch>
        </p:blipFill>
        <p:spPr>
          <a:xfrm>
            <a:off x="2627784" y="1988840"/>
            <a:ext cx="2458616" cy="4525963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t="-25646" b="-25646"/>
          <a:stretch>
            <a:fillRect/>
          </a:stretch>
        </p:blipFill>
        <p:spPr>
          <a:xfrm>
            <a:off x="5061917" y="3860800"/>
            <a:ext cx="3038475" cy="3405188"/>
          </a:xfrm>
          <a:prstGeom prst="rect">
            <a:avLst/>
          </a:prstGeom>
        </p:spPr>
      </p:pic>
      <p:pic>
        <p:nvPicPr>
          <p:cNvPr id="1026" name="Picture 2" descr="D:\TESIS SEP2013\Imagenes\ArcGisSer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1" y="1628800"/>
            <a:ext cx="2693987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76710" y="1628800"/>
            <a:ext cx="4035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Sistema de Información Geográfica: </a:t>
            </a:r>
          </a:p>
          <a:p>
            <a:pPr algn="ctr"/>
            <a:r>
              <a:rPr lang="es-ES" dirty="0" smtClean="0"/>
              <a:t>Hardware, software, datos, metadatos y recurso humano.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860032" y="3203684"/>
            <a:ext cx="23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dirty="0" smtClean="0"/>
              <a:t>Ingeniería de Software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011759" y="4077072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dirty="0" smtClean="0"/>
              <a:t>Difusión.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41784"/>
            <a:ext cx="7239000" cy="1143000"/>
          </a:xfrm>
        </p:spPr>
        <p:txBody>
          <a:bodyPr/>
          <a:lstStyle/>
          <a:p>
            <a:r>
              <a:rPr lang="es-ES" dirty="0"/>
              <a:t>PERFIL TECNOLÓGICO</a:t>
            </a:r>
          </a:p>
        </p:txBody>
      </p:sp>
      <p:pic>
        <p:nvPicPr>
          <p:cNvPr id="10" name="Picture 2" descr="D:\TESIS SEP2013\Imagenes\UFA-ESP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061864"/>
            <a:ext cx="8064896" cy="56693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METODOLOGÍA DE DESARROLLO DE SOFTWARE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81170" y="1844824"/>
            <a:ext cx="62202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dirty="0" smtClean="0"/>
              <a:t>Por qué emplear metodologías ágiles de desarrollo de software?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Permite Cambios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Cliente está presente en todo el ciclo de vida.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ES" dirty="0" smtClean="0"/>
              <a:t>Grupos pequeños de desarrollo.</a:t>
            </a:r>
            <a:endParaRPr lang="es-ES" dirty="0"/>
          </a:p>
        </p:txBody>
      </p:sp>
      <p:pic>
        <p:nvPicPr>
          <p:cNvPr id="2050" name="Picture 2" descr="D:\TESIS SEP2013\Imagenes\EVALUACION_XP_SC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10" y="3450866"/>
            <a:ext cx="55435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ESIS SEP2013\Imagenes\UFA-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1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6784"/>
            <a:ext cx="7239000" cy="1143000"/>
          </a:xfrm>
        </p:spPr>
        <p:txBody>
          <a:bodyPr/>
          <a:lstStyle/>
          <a:p>
            <a:r>
              <a:rPr lang="es-ES" dirty="0" smtClean="0"/>
              <a:t>PLANIFICACIÓN DEL PROYECTO</a:t>
            </a:r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560240"/>
              </p:ext>
            </p:extLst>
          </p:nvPr>
        </p:nvGraphicFramePr>
        <p:xfrm>
          <a:off x="1259632" y="2605624"/>
          <a:ext cx="5488940" cy="365760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744470"/>
                <a:gridCol w="2744470"/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Historia de Usuario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Número: 004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Usuario: Ing. Oswaldo Padilla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Nombre de Historia:  Directorio de Servicios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Prioridad en Negocio: Alta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Riesgo en Desarrollo: Alto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Programador Responsable: Linda Manosalvas, Byron Naranjo</a:t>
                      </a:r>
                      <a:endParaRPr lang="es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Descripción:</a:t>
                      </a:r>
                      <a:endParaRPr lang="es-ES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200" dirty="0">
                          <a:effectLst/>
                        </a:rPr>
                        <a:t>Existen tres </a:t>
                      </a:r>
                      <a:r>
                        <a:rPr lang="es-ES" sz="1200" dirty="0" err="1" smtClean="0">
                          <a:effectLst/>
                        </a:rPr>
                        <a:t>Geoservicios</a:t>
                      </a:r>
                      <a:r>
                        <a:rPr lang="es-ES" sz="1200" dirty="0">
                          <a:effectLst/>
                        </a:rPr>
                        <a:t>:  </a:t>
                      </a:r>
                      <a:r>
                        <a:rPr lang="es-ES" sz="1200" dirty="0" smtClean="0">
                          <a:effectLst/>
                        </a:rPr>
                        <a:t>WMS, WFS, WCS. Debe </a:t>
                      </a:r>
                      <a:r>
                        <a:rPr lang="es-ES" sz="1200" dirty="0">
                          <a:effectLst/>
                        </a:rPr>
                        <a:t>haber un enlace para cada uno de ellos, que llame a cada directorio de los proyectos de </a:t>
                      </a:r>
                      <a:r>
                        <a:rPr lang="es-ES" sz="1200" dirty="0" smtClean="0">
                          <a:effectLst/>
                        </a:rPr>
                        <a:t>investigación</a:t>
                      </a:r>
                      <a:r>
                        <a:rPr lang="es-ES" sz="1200" baseline="0" dirty="0" smtClean="0">
                          <a:effectLst/>
                        </a:rPr>
                        <a:t> </a:t>
                      </a:r>
                      <a:r>
                        <a:rPr lang="es-ES" sz="1200" dirty="0" smtClean="0">
                          <a:effectLst/>
                        </a:rPr>
                        <a:t>que </a:t>
                      </a:r>
                      <a:r>
                        <a:rPr lang="es-ES" sz="1200" dirty="0">
                          <a:effectLst/>
                        </a:rPr>
                        <a:t>se encuentran realizados bajo esta normativa. </a:t>
                      </a:r>
                      <a:r>
                        <a:rPr lang="es-ES" sz="1200" dirty="0" smtClean="0">
                          <a:effectLst/>
                        </a:rPr>
                        <a:t> Mediante un SIG se</a:t>
                      </a:r>
                      <a:r>
                        <a:rPr lang="es-ES" sz="1200" baseline="0" dirty="0" smtClean="0">
                          <a:effectLst/>
                        </a:rPr>
                        <a:t> debe permitir la manipulación de este  contenido.</a:t>
                      </a:r>
                      <a:endParaRPr lang="es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83568" y="1875966"/>
            <a:ext cx="604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b="1" dirty="0" smtClean="0"/>
              <a:t>LEVANTAMIENTO DE REQUERIMIENTOS : Historias de Usuario</a:t>
            </a:r>
            <a:endParaRPr lang="es-ES" b="1" dirty="0"/>
          </a:p>
        </p:txBody>
      </p:sp>
      <p:pic>
        <p:nvPicPr>
          <p:cNvPr id="7" name="Picture 2" descr="D:\TESIS SEP2013\Imagenes\UFA-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2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6048672" cy="4572000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Motivación.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Planteamiento del Problema.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Objetivos.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Perfil Geográfico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Perfil Tecnológico – Ing. Software.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Conclusiones.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Recomendaciones.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15" t="29398" r="16146" b="35301"/>
          <a:stretch/>
        </p:blipFill>
        <p:spPr bwMode="auto">
          <a:xfrm>
            <a:off x="6803656" y="4337720"/>
            <a:ext cx="234034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TESIS SEP2013\Imagenes\UFA-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Agenda.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0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4546848" cy="60694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PLANIFICACIÓN DEL PROYECTO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DEFINICIÓN DE PRIORIDADES E ITERACIONES</a:t>
            </a:r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b="1" dirty="0" smtClean="0"/>
              <a:t>Prioridad </a:t>
            </a:r>
            <a:r>
              <a:rPr lang="es-ES" b="1" dirty="0"/>
              <a:t>en Negocio </a:t>
            </a:r>
            <a:r>
              <a:rPr lang="es-ES" b="1" dirty="0" smtClean="0"/>
              <a:t>Alta:</a:t>
            </a:r>
            <a:endParaRPr lang="es-ES" b="1" dirty="0"/>
          </a:p>
          <a:p>
            <a:pPr marL="400050" lvl="1" indent="0">
              <a:buNone/>
            </a:pPr>
            <a:r>
              <a:rPr lang="es-ES" dirty="0"/>
              <a:t>Nueva Apariencia.</a:t>
            </a:r>
          </a:p>
          <a:p>
            <a:pPr marL="400050" lvl="1" indent="0">
              <a:buNone/>
            </a:pPr>
            <a:r>
              <a:rPr lang="es-ES" dirty="0" smtClean="0"/>
              <a:t>Directorio </a:t>
            </a:r>
            <a:r>
              <a:rPr lang="es-ES" dirty="0"/>
              <a:t>de Servicios.</a:t>
            </a:r>
          </a:p>
          <a:p>
            <a:pPr marL="400050" lvl="1" indent="0">
              <a:buNone/>
            </a:pPr>
            <a:r>
              <a:rPr lang="es-ES" dirty="0" smtClean="0"/>
              <a:t>Autentificación </a:t>
            </a:r>
            <a:r>
              <a:rPr lang="es-ES" dirty="0"/>
              <a:t>de Usuarios.</a:t>
            </a:r>
          </a:p>
          <a:p>
            <a:pPr marL="400050" lvl="1" indent="0">
              <a:buNone/>
            </a:pPr>
            <a:r>
              <a:rPr lang="es-ES" dirty="0" smtClean="0"/>
              <a:t>Gestión </a:t>
            </a:r>
            <a:r>
              <a:rPr lang="es-ES" dirty="0"/>
              <a:t>del usuario: Administrador.</a:t>
            </a:r>
          </a:p>
          <a:p>
            <a:pPr marL="400050" lvl="1" indent="0">
              <a:buNone/>
            </a:pPr>
            <a:r>
              <a:rPr lang="es-ES" dirty="0" smtClean="0"/>
              <a:t>Visualizador </a:t>
            </a:r>
            <a:r>
              <a:rPr lang="es-ES" dirty="0"/>
              <a:t>de Mapas</a:t>
            </a:r>
          </a:p>
          <a:p>
            <a:pPr marL="400050" lvl="1" indent="0">
              <a:buNone/>
            </a:pPr>
            <a:r>
              <a:rPr lang="es-ES" dirty="0" smtClean="0"/>
              <a:t>Catálogo </a:t>
            </a:r>
            <a:r>
              <a:rPr lang="es-ES" dirty="0"/>
              <a:t>de Datos</a:t>
            </a:r>
          </a:p>
          <a:p>
            <a:pPr marL="400050" lvl="1" indent="0">
              <a:buNone/>
            </a:pPr>
            <a:r>
              <a:rPr lang="es-ES" dirty="0" smtClean="0"/>
              <a:t>Visualizador </a:t>
            </a:r>
            <a:r>
              <a:rPr lang="es-ES" dirty="0"/>
              <a:t>3D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>
              <a:buNone/>
            </a:pPr>
            <a:r>
              <a:rPr lang="es-ES" b="1" dirty="0"/>
              <a:t>Prioridad en Negocio Media:</a:t>
            </a:r>
          </a:p>
          <a:p>
            <a:pPr marL="400050" lvl="1" indent="0">
              <a:buNone/>
            </a:pPr>
            <a:r>
              <a:rPr lang="es-ES" dirty="0"/>
              <a:t>Búsqueda Rápida.</a:t>
            </a:r>
          </a:p>
          <a:p>
            <a:pPr marL="400050" lvl="1" indent="0">
              <a:buNone/>
            </a:pPr>
            <a:r>
              <a:rPr lang="es-ES" dirty="0"/>
              <a:t>Visualizador de Imágenes.</a:t>
            </a:r>
          </a:p>
          <a:p>
            <a:pPr marL="400050" lvl="1" indent="0">
              <a:buNone/>
            </a:pPr>
            <a:r>
              <a:rPr lang="es-ES" dirty="0" smtClean="0"/>
              <a:t>Manual </a:t>
            </a:r>
            <a:r>
              <a:rPr lang="es-ES" dirty="0"/>
              <a:t>de Proceso de Difusión de la Información Geográfica.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>
              <a:buNone/>
            </a:pPr>
            <a:r>
              <a:rPr lang="es-ES" b="1" dirty="0"/>
              <a:t>Prioridad en Negocio Baja:</a:t>
            </a:r>
          </a:p>
          <a:p>
            <a:pPr marL="400050" lvl="1" indent="0">
              <a:buNone/>
            </a:pPr>
            <a:r>
              <a:rPr lang="es-ES" dirty="0" smtClean="0"/>
              <a:t>Animación </a:t>
            </a:r>
            <a:r>
              <a:rPr lang="es-ES" dirty="0"/>
              <a:t>inicial (iguana)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2" descr="D:\TESIS SEP2013\Imagenes\UFA-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7239000" cy="1143000"/>
          </a:xfrm>
        </p:spPr>
        <p:txBody>
          <a:bodyPr/>
          <a:lstStyle/>
          <a:p>
            <a:r>
              <a:rPr lang="es-ES" dirty="0" smtClean="0"/>
              <a:t>DISEÑO DEL PROYECTO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932040" y="1412776"/>
            <a:ext cx="3096344" cy="51845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b="1" dirty="0" smtClean="0"/>
              <a:t>MÓDULOS:</a:t>
            </a:r>
          </a:p>
          <a:p>
            <a:pPr marL="0" indent="0" algn="ctr">
              <a:buNone/>
            </a:pPr>
            <a:endParaRPr lang="es-ES" b="1" dirty="0" smtClean="0"/>
          </a:p>
          <a:p>
            <a:pPr marL="0" indent="0" algn="ctr">
              <a:buNone/>
            </a:pPr>
            <a:r>
              <a:rPr lang="es-ES" b="1" dirty="0" err="1" smtClean="0"/>
              <a:t>Mod-PortalWeb</a:t>
            </a:r>
            <a:r>
              <a:rPr lang="es-ES" b="1" dirty="0" smtClean="0"/>
              <a:t>: </a:t>
            </a:r>
            <a:r>
              <a:rPr lang="es-ES" dirty="0"/>
              <a:t>C</a:t>
            </a:r>
            <a:r>
              <a:rPr lang="es-ES" dirty="0" smtClean="0"/>
              <a:t>ontiene la codificación del Geoportal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 </a:t>
            </a:r>
          </a:p>
          <a:p>
            <a:pPr marL="0" indent="0" algn="ctr">
              <a:buNone/>
            </a:pPr>
            <a:r>
              <a:rPr lang="es-ES" b="1" dirty="0" err="1" smtClean="0"/>
              <a:t>Mod</a:t>
            </a:r>
            <a:r>
              <a:rPr lang="es-ES" b="1" dirty="0" smtClean="0"/>
              <a:t>-SIG: </a:t>
            </a:r>
          </a:p>
          <a:p>
            <a:pPr marL="0" indent="0" algn="ctr">
              <a:buNone/>
            </a:pPr>
            <a:r>
              <a:rPr lang="es-ES" dirty="0" smtClean="0"/>
              <a:t>Agrupa todos los datos que bajo tratamiento son información geográfica almacenada.</a:t>
            </a:r>
            <a:endParaRPr lang="es-ES" dirty="0"/>
          </a:p>
          <a:p>
            <a:pPr marL="0" indent="0" algn="ctr">
              <a:buNone/>
            </a:pPr>
            <a:r>
              <a:rPr lang="es-ES" dirty="0"/>
              <a:t> </a:t>
            </a:r>
          </a:p>
          <a:p>
            <a:pPr marL="0" indent="0" algn="ctr">
              <a:buNone/>
            </a:pPr>
            <a:r>
              <a:rPr lang="es-ES" b="1" dirty="0" err="1" smtClean="0"/>
              <a:t>Mod</a:t>
            </a:r>
            <a:r>
              <a:rPr lang="es-ES" b="1" dirty="0" err="1"/>
              <a:t>-</a:t>
            </a:r>
            <a:r>
              <a:rPr lang="es-ES" b="1" dirty="0" err="1" smtClean="0"/>
              <a:t>Merge</a:t>
            </a:r>
            <a:r>
              <a:rPr lang="es-ES" b="1" dirty="0" smtClean="0"/>
              <a:t>:</a:t>
            </a:r>
            <a:endParaRPr lang="es-ES" b="1" dirty="0"/>
          </a:p>
          <a:p>
            <a:pPr marL="0" indent="0" algn="ctr">
              <a:buNone/>
            </a:pPr>
            <a:r>
              <a:rPr lang="es-ES" dirty="0" smtClean="0"/>
              <a:t>Es la integración.</a:t>
            </a:r>
            <a:endParaRPr lang="es-ES" dirty="0"/>
          </a:p>
        </p:txBody>
      </p:sp>
      <p:pic>
        <p:nvPicPr>
          <p:cNvPr id="5122" name="Picture 2" descr="D:\TESIS SEP2013\Imagenes\MODUL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608512" cy="36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TESIS SEP2013\Imagenes\UFA-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4330824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HERRAMIENTAS DE DESARROLLO</a:t>
            </a:r>
            <a:endParaRPr lang="es-ES" dirty="0"/>
          </a:p>
        </p:txBody>
      </p:sp>
      <p:pic>
        <p:nvPicPr>
          <p:cNvPr id="7170" name="Picture 2" descr="D:\TESIS SEP2013\Imagenes\HERRAMIENT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0784"/>
            <a:ext cx="5503207" cy="550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ESIS SEP2013\Imagenes\UFA-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35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55780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ARQUITECTURA DEL GEOPORTAL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757112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TESIS SEP2013\Imagenes\UFA-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1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demostración</a:t>
            </a:r>
            <a:endParaRPr lang="es-ES" dirty="0"/>
          </a:p>
        </p:txBody>
      </p:sp>
      <p:pic>
        <p:nvPicPr>
          <p:cNvPr id="4" name="Picture 2" descr="D:\TESIS SEP2013\Imagenes\UFA-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atechesisinthethirdmillennium.files.wordpress.com/2011/02/videoclip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4115106" cy="33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7685862" cy="511404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S" dirty="0" smtClean="0"/>
              <a:t>En el presente proyecto emplearon tecnologías web de la plataforma Java EE, logrando una aplicación robusta y de alta disponibilidad de su información que será compartida con organismos públicos y privados.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Mediante la autentificación de usuarios se gestionan los diferentes contenidos que son solicitados por el Cliente, mismos que se visualizan en la web.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Se programó en base a iteraciones cortas, con testeos inmediatos del cliente, logrando que en la retroalimentación la programación sea más productiva y se alcance el funcionamiento óptimo; conjuntamente, el empleo de herramientas de software libre permitió generar un sistema informático a la medida, que agrupe conceptos de efectividad, eficiencia y satisfacción en la difusión de la geoinformación sin generar costos por licencia.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Por medio del manual de difusión de información geográfica bajo normas internacionales OGC e ISO 19100, se proporciona una guía para la configuración y publicación de las investigaciones y proyectos realizados en el Departamento de Ciencias de la Tierra y la Construcción.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Se implementó el </a:t>
            </a:r>
            <a:r>
              <a:rPr lang="es-ES" dirty="0" err="1" smtClean="0"/>
              <a:t>Geoservicio</a:t>
            </a:r>
            <a:r>
              <a:rPr lang="es-ES" dirty="0" smtClean="0"/>
              <a:t> WCS en el Directorio de Servicios del presente proyecto, permitiendo a través de protocolos estandarizados transferir información geográfica.</a:t>
            </a:r>
            <a:endParaRPr lang="es-ES" dirty="0"/>
          </a:p>
        </p:txBody>
      </p:sp>
      <p:pic>
        <p:nvPicPr>
          <p:cNvPr id="4" name="Picture 2" descr="D:\TESIS SEP2013\Imagenes\UFA-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6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es-ES" dirty="0" smtClean="0"/>
              <a:t>El presente proyecto puede servir para casos de desastres naturales a través del protocolo AX25, por lo cual se recomienda continuar el desarrollo de esta aplicación conjuntamente con la Carrera de Ingeniería Electrónica.</a:t>
            </a:r>
          </a:p>
          <a:p>
            <a:pPr marL="0" lvl="0" indent="0" algn="just">
              <a:buNone/>
            </a:pPr>
            <a:endParaRPr lang="es-ES" dirty="0" smtClean="0"/>
          </a:p>
          <a:p>
            <a:pPr lvl="0" algn="just"/>
            <a:r>
              <a:rPr lang="es-ES" dirty="0" smtClean="0"/>
              <a:t>Comenzar campañas de promoción del Geoportal dentro de la Universidad, con la finalidad de presentar una plataforma de difusión de la investigaciones realizadas, sean estos proyectos o tesis de pregrado y postgrado.</a:t>
            </a:r>
          </a:p>
          <a:p>
            <a:pPr marL="0" lvl="0" indent="0" algn="just">
              <a:buNone/>
            </a:pPr>
            <a:endParaRPr lang="es-ES" dirty="0" smtClean="0"/>
          </a:p>
          <a:p>
            <a:pPr lvl="0" algn="just"/>
            <a:r>
              <a:rPr lang="es-ES" dirty="0" smtClean="0"/>
              <a:t>Se sugiere establecer convenios con instituciones públicas o privadas que generen información geográfica, para seguir impulsando en la Universidad esta línea de investigación.</a:t>
            </a:r>
          </a:p>
          <a:p>
            <a:pPr marL="0" lvl="0" indent="0" algn="just">
              <a:buNone/>
            </a:pPr>
            <a:endParaRPr lang="es-ES" dirty="0" smtClean="0"/>
          </a:p>
          <a:p>
            <a:pPr lvl="0" algn="just"/>
            <a:r>
              <a:rPr lang="es-ES" dirty="0" smtClean="0"/>
              <a:t>Socializar este tipo de proyectos en Congresos, Conferencias y Foros de Geoportales e Infraestructura de Datos Espaciales.</a:t>
            </a:r>
            <a:endParaRPr lang="es-ES" dirty="0"/>
          </a:p>
        </p:txBody>
      </p:sp>
      <p:pic>
        <p:nvPicPr>
          <p:cNvPr id="4" name="Picture 2" descr="D:\TESIS SEP2013\Imagenes\UFA-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2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2.bp.blogspot.com/-yEmIbT7nrMg/To8QLbRzdnI/AAAAAAAAT40/1IIaWMnEZGM/s1600/pergamin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5" y="495488"/>
            <a:ext cx="7991475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TESIS SEP2013\Imagenes\UFA-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0"/>
            <a:ext cx="2376264" cy="61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95736" y="2492896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</a:rPr>
              <a:t>¡GRACIAS!</a:t>
            </a:r>
            <a:endParaRPr lang="es-ES" sz="54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42875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Motivación.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288175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D:\TESIS SEP2013\Imagenes\UFA-ES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problemática</a:t>
            </a: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058771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D:\TESIS SEP2013\Imagenes\UFA-ES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ESIS SEP2013\Imagenes\PLANIFICACIÓ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62" y="2144985"/>
            <a:ext cx="40386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Analizar, rediseñar e implementar el Geoportal IDE ESPE, usando tecnología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Primefaces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y herramientas Open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Source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para el manejo de la Infraestructura de Datos Espaciales de la Universidad de las Fuerzas Armadas - ESPE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D:\TESIS SEP2013\Imagenes\UFA-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bo"/>
          <p:cNvSpPr/>
          <p:nvPr/>
        </p:nvSpPr>
        <p:spPr>
          <a:xfrm>
            <a:off x="323528" y="5085184"/>
            <a:ext cx="1512168" cy="1368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Difundir Información Geográfica</a:t>
            </a:r>
            <a:endParaRPr lang="es-ES" sz="1400" dirty="0"/>
          </a:p>
        </p:txBody>
      </p:sp>
      <p:sp>
        <p:nvSpPr>
          <p:cNvPr id="7" name="6 Cubo"/>
          <p:cNvSpPr/>
          <p:nvPr/>
        </p:nvSpPr>
        <p:spPr>
          <a:xfrm>
            <a:off x="1619672" y="5085184"/>
            <a:ext cx="1512168" cy="1368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Metodología XP</a:t>
            </a:r>
            <a:endParaRPr lang="es-ES" sz="1400" dirty="0"/>
          </a:p>
        </p:txBody>
      </p:sp>
      <p:sp>
        <p:nvSpPr>
          <p:cNvPr id="8" name="7 Cubo"/>
          <p:cNvSpPr/>
          <p:nvPr/>
        </p:nvSpPr>
        <p:spPr>
          <a:xfrm>
            <a:off x="2915816" y="5063244"/>
            <a:ext cx="1584176" cy="139009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Implementar WCS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2654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9" t="11577" r="34440" b="68763"/>
          <a:stretch/>
        </p:blipFill>
        <p:spPr bwMode="auto">
          <a:xfrm>
            <a:off x="6660232" y="1700808"/>
            <a:ext cx="1415929" cy="168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6192688" cy="457200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Informático</a:t>
            </a:r>
          </a:p>
          <a:p>
            <a:pPr lvl="1" algn="just"/>
            <a:r>
              <a:rPr lang="es-ES" dirty="0" smtClean="0"/>
              <a:t>Entorno de Desarrollo Integrado (IDE).</a:t>
            </a:r>
          </a:p>
          <a:p>
            <a:pPr lvl="1" algn="just"/>
            <a:r>
              <a:rPr lang="es-ES" dirty="0" smtClean="0"/>
              <a:t>Conjunto de herramientas de programación</a:t>
            </a:r>
            <a:endParaRPr lang="es-ES" dirty="0"/>
          </a:p>
          <a:p>
            <a:pPr marL="64008" indent="0" algn="just">
              <a:buNone/>
            </a:pPr>
            <a:r>
              <a:rPr lang="es-ES" dirty="0" smtClean="0"/>
              <a:t> </a:t>
            </a:r>
          </a:p>
          <a:p>
            <a:pPr algn="just"/>
            <a:r>
              <a:rPr lang="es-ES" dirty="0" smtClean="0"/>
              <a:t>Geográfico</a:t>
            </a:r>
          </a:p>
          <a:p>
            <a:pPr lvl="1" algn="just"/>
            <a:r>
              <a:rPr lang="es-ES" dirty="0" smtClean="0"/>
              <a:t>Infraestructura de Datos Espaciales (IDE).</a:t>
            </a:r>
          </a:p>
          <a:p>
            <a:pPr lvl="1" algn="just"/>
            <a:r>
              <a:rPr lang="es-ES" dirty="0" smtClean="0"/>
              <a:t>Conjunto de acuerdos “políticos”, información técnica geográfica y tecnologías informáticas, que permiten estandarizar la información geográfica.[Bernabé M. A.]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3" t="35027" r="26243" b="32488"/>
          <a:stretch/>
        </p:blipFill>
        <p:spPr bwMode="auto">
          <a:xfrm>
            <a:off x="6617103" y="4077072"/>
            <a:ext cx="1451425" cy="202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1216" y="-90264"/>
            <a:ext cx="1306488" cy="1143000"/>
          </a:xfrm>
        </p:spPr>
        <p:txBody>
          <a:bodyPr/>
          <a:lstStyle/>
          <a:p>
            <a:r>
              <a:rPr lang="es-ES" dirty="0" err="1" smtClean="0"/>
              <a:t>Ide</a:t>
            </a:r>
            <a:endParaRPr lang="es-ES" dirty="0"/>
          </a:p>
        </p:txBody>
      </p:sp>
      <p:pic>
        <p:nvPicPr>
          <p:cNvPr id="7" name="Picture 2" descr="D:\TESIS SEP2013\Imagenes\UFA-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2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239000" cy="1143000"/>
          </a:xfrm>
        </p:spPr>
        <p:txBody>
          <a:bodyPr/>
          <a:lstStyle/>
          <a:p>
            <a:r>
              <a:rPr lang="es-ES" dirty="0" smtClean="0"/>
              <a:t>GEOPORTALES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7416824" cy="4572000"/>
          </a:xfrm>
        </p:spPr>
        <p:txBody>
          <a:bodyPr/>
          <a:lstStyle/>
          <a:p>
            <a:r>
              <a:rPr lang="es-ES" dirty="0" smtClean="0"/>
              <a:t>Es la ventana de visualización, en especial de difusión de la información generada en una IDE.</a:t>
            </a:r>
            <a:endParaRPr lang="es-ES" dirty="0"/>
          </a:p>
        </p:txBody>
      </p:sp>
      <p:pic>
        <p:nvPicPr>
          <p:cNvPr id="5" name="Picture 2" descr="D:\TESIS SEP2013\Imagenes\UFA-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7064781" cy="38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51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INFRAESTRUCTURA </a:t>
            </a:r>
            <a:br>
              <a:rPr lang="es-ES" dirty="0" smtClean="0"/>
            </a:br>
            <a:r>
              <a:rPr lang="es-ES" dirty="0" smtClean="0"/>
              <a:t>DE DATOS ESPACIALES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18002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Una IDE permite estandarizar la información geográfica.</a:t>
            </a:r>
          </a:p>
          <a:p>
            <a:endParaRPr lang="es-ES" sz="3200" dirty="0" smtClean="0"/>
          </a:p>
        </p:txBody>
      </p:sp>
      <p:pic>
        <p:nvPicPr>
          <p:cNvPr id="5" name="Picture 2" descr="D:\TESIS SEP2013\Imagenes\UFA-ESP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93988098"/>
              </p:ext>
            </p:extLst>
          </p:nvPr>
        </p:nvGraphicFramePr>
        <p:xfrm>
          <a:off x="1115616" y="1988840"/>
          <a:ext cx="66967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898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0" t="42348" r="23630" b="40055"/>
          <a:stretch/>
        </p:blipFill>
        <p:spPr bwMode="auto">
          <a:xfrm>
            <a:off x="3828726" y="2636912"/>
            <a:ext cx="1507233" cy="150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467542" y="1628800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076B4"/>
              </a:buClr>
            </a:pPr>
            <a:r>
              <a:rPr lang="es-ES" dirty="0" smtClean="0">
                <a:solidFill>
                  <a:prstClr val="black"/>
                </a:solidFill>
              </a:rPr>
              <a:t>Crea responsabilidad en cada uno de los actores.</a:t>
            </a:r>
          </a:p>
          <a:p>
            <a:pPr>
              <a:buClr>
                <a:srgbClr val="6076B4"/>
              </a:buClr>
            </a:pPr>
            <a:endParaRPr lang="es-ES" dirty="0">
              <a:solidFill>
                <a:prstClr val="black"/>
              </a:solidFill>
            </a:endParaRPr>
          </a:p>
          <a:p>
            <a:pPr>
              <a:buClr>
                <a:srgbClr val="6076B4"/>
              </a:buClr>
            </a:pPr>
            <a:endParaRPr lang="es-ES" dirty="0" smtClean="0">
              <a:solidFill>
                <a:prstClr val="black"/>
              </a:solidFill>
            </a:endParaRPr>
          </a:p>
          <a:p>
            <a:pPr>
              <a:buClr>
                <a:srgbClr val="6076B4"/>
              </a:buClr>
            </a:pPr>
            <a:endParaRPr lang="es-ES" dirty="0" smtClean="0">
              <a:solidFill>
                <a:prstClr val="black"/>
              </a:solidFill>
            </a:endParaRPr>
          </a:p>
          <a:p>
            <a:pPr>
              <a:buClr>
                <a:srgbClr val="6076B4"/>
              </a:buClr>
            </a:pPr>
            <a:r>
              <a:rPr lang="es-ES" dirty="0" smtClean="0">
                <a:solidFill>
                  <a:prstClr val="black"/>
                </a:solidFill>
              </a:rPr>
              <a:t>Facilita la producción, el acceso y uso de   la geoinformación sobre un territorio.</a:t>
            </a:r>
          </a:p>
          <a:p>
            <a:pPr>
              <a:buClr>
                <a:srgbClr val="6076B4"/>
              </a:buClr>
            </a:pP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5" name="Picture 2" descr="D:\TESIS SEP2013\Imagenes\UFA-ES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6700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860450" y="404664"/>
            <a:ext cx="1623318" cy="873691"/>
            <a:chOff x="2458640" y="1345100"/>
            <a:chExt cx="1571625" cy="137379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2" name="11 Flecha derecha"/>
            <p:cNvSpPr/>
            <p:nvPr/>
          </p:nvSpPr>
          <p:spPr>
            <a:xfrm>
              <a:off x="2458640" y="1345100"/>
              <a:ext cx="1571625" cy="1373798"/>
            </a:xfrm>
            <a:prstGeom prst="rightArrow">
              <a:avLst>
                <a:gd name="adj1" fmla="val 70000"/>
                <a:gd name="adj2" fmla="val 50000"/>
              </a:avLst>
            </a:pr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lecha derecha 4"/>
            <p:cNvSpPr/>
            <p:nvPr/>
          </p:nvSpPr>
          <p:spPr>
            <a:xfrm>
              <a:off x="2496534" y="1551170"/>
              <a:ext cx="1115440" cy="9616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17780" bIns="889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IDE…</a:t>
              </a:r>
              <a:endParaRPr lang="es-EC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8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652</TotalTime>
  <Words>1057</Words>
  <Application>Microsoft Office PowerPoint</Application>
  <PresentationFormat>Presentación en pantalla (4:3)</PresentationFormat>
  <Paragraphs>170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Opulento</vt:lpstr>
      <vt:lpstr>                     DEPARTAMENTO DE CIENCIAS DE LA COMPUTACIÓN  CARRERA DE INGENIERÍA DE SISTEMAS E INFORMÁTICA  geoportal ide espe  AUTORES: LINDA MANOSALVAS               BYRON NARANJO  DIRECTOR: ING. OSWALDO PADILLA CODIRECTOR: ING. GERMÁN ÑACATO</vt:lpstr>
      <vt:lpstr>Agenda.</vt:lpstr>
      <vt:lpstr>Motivación.</vt:lpstr>
      <vt:lpstr>problemática</vt:lpstr>
      <vt:lpstr>OBJETIVO</vt:lpstr>
      <vt:lpstr>Ide</vt:lpstr>
      <vt:lpstr>GEOPORTALES</vt:lpstr>
      <vt:lpstr>INFRAESTRUCTURA  DE DATOS ESPACIALES</vt:lpstr>
      <vt:lpstr>Presentación de PowerPoint</vt:lpstr>
      <vt:lpstr>Presentación de PowerPoint</vt:lpstr>
      <vt:lpstr>Es decir…</vt:lpstr>
      <vt:lpstr>Presentación de PowerPoint</vt:lpstr>
      <vt:lpstr>Porqué es  necesaria una IDE?</vt:lpstr>
      <vt:lpstr>GEOSERVICIOS</vt:lpstr>
      <vt:lpstr>Presentación de PowerPoint</vt:lpstr>
      <vt:lpstr>USABILIDAD</vt:lpstr>
      <vt:lpstr>PERFIL TECNOLÓGICO</vt:lpstr>
      <vt:lpstr>METODOLOGÍA DE DESARROLLO DE SOFTWARE</vt:lpstr>
      <vt:lpstr>PLANIFICACIÓN DEL PROYECTO</vt:lpstr>
      <vt:lpstr>PLANIFICACIÓN DEL PROYECTO</vt:lpstr>
      <vt:lpstr>DISEÑO DEL PROYECTO</vt:lpstr>
      <vt:lpstr>HERRAMIENTAS DE DESARROLLO</vt:lpstr>
      <vt:lpstr>ARQUITECTURA DEL GEOPORTAL</vt:lpstr>
      <vt:lpstr>demostración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GEOPORTAL IDE ESPE</dc:title>
  <dc:creator>Linda Fabiola  Manosalvas Duran</dc:creator>
  <cp:lastModifiedBy>Linda Fabiola  Manosalvas Duran</cp:lastModifiedBy>
  <cp:revision>49</cp:revision>
  <cp:lastPrinted>2014-04-22T14:37:33Z</cp:lastPrinted>
  <dcterms:created xsi:type="dcterms:W3CDTF">2014-04-16T16:47:27Z</dcterms:created>
  <dcterms:modified xsi:type="dcterms:W3CDTF">2014-05-06T16:15:34Z</dcterms:modified>
</cp:coreProperties>
</file>