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8" r:id="rId2"/>
    <p:sldId id="257" r:id="rId3"/>
    <p:sldId id="258" r:id="rId4"/>
    <p:sldId id="259" r:id="rId5"/>
    <p:sldId id="300" r:id="rId6"/>
    <p:sldId id="261" r:id="rId7"/>
    <p:sldId id="301" r:id="rId8"/>
    <p:sldId id="263" r:id="rId9"/>
    <p:sldId id="305" r:id="rId10"/>
    <p:sldId id="260" r:id="rId11"/>
    <p:sldId id="302" r:id="rId12"/>
    <p:sldId id="304" r:id="rId13"/>
    <p:sldId id="264" r:id="rId14"/>
    <p:sldId id="265" r:id="rId15"/>
    <p:sldId id="26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2" r:id="rId31"/>
    <p:sldId id="293" r:id="rId32"/>
    <p:sldId id="294" r:id="rId33"/>
    <p:sldId id="295" r:id="rId34"/>
    <p:sldId id="296" r:id="rId35"/>
    <p:sldId id="297" r:id="rId36"/>
    <p:sldId id="299"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914"/>
    <a:srgbClr val="031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p:cViewPr>
        <p:scale>
          <a:sx n="64" d="100"/>
          <a:sy n="64" d="100"/>
        </p:scale>
        <p:origin x="-696"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3.xml.rels><?xml version="1.0" encoding="UTF-8" standalone="yes"?>
<Relationships xmlns="http://schemas.openxmlformats.org/package/2006/relationships"><Relationship Id="rId1" Type="http://schemas.openxmlformats.org/officeDocument/2006/relationships/hyperlink" Target="operacionalizacion%20de%20variables.pdf" TargetMode="External"/></Relationships>
</file>

<file path=ppt/diagrams/_rels/data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encuesta.pdf" TargetMode="External"/><Relationship Id="rId1" Type="http://schemas.openxmlformats.org/officeDocument/2006/relationships/hyperlink" Target="triptico.pdf" TargetMode="External"/><Relationship Id="rId4" Type="http://schemas.openxmlformats.org/officeDocument/2006/relationships/image" Target="../media/image16.png"/></Relationships>
</file>

<file path=ppt/diagrams/_rels/data18.xml.rels><?xml version="1.0" encoding="UTF-8" standalone="yes"?>
<Relationships xmlns="http://schemas.openxmlformats.org/package/2006/relationships"><Relationship Id="rId1" Type="http://schemas.openxmlformats.org/officeDocument/2006/relationships/hyperlink" Target="pesaje.pdf" TargetMode="External"/></Relationships>
</file>

<file path=ppt/diagrams/_rels/data24.xml.rels><?xml version="1.0" encoding="UTF-8" standalone="yes"?>
<Relationships xmlns="http://schemas.openxmlformats.org/package/2006/relationships"><Relationship Id="rId1" Type="http://schemas.openxmlformats.org/officeDocument/2006/relationships/hyperlink" Target="mapa%20de%20distribucion%20de%20la%20cantidad%20de%20residuos.pdf" TargetMode="External"/></Relationships>
</file>

<file path=ppt/diagrams/_rels/data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6.xml"/><Relationship Id="rId1" Type="http://schemas.openxmlformats.org/officeDocument/2006/relationships/hyperlink" Target="TESIS%20FINAL%202014.pptx#23. Presentaci&#243;n de PowerPoint" TargetMode="External"/><Relationship Id="rId5" Type="http://schemas.openxmlformats.org/officeDocument/2006/relationships/slide" Target="../slides/slide28.xml"/><Relationship Id="rId4" Type="http://schemas.openxmlformats.org/officeDocument/2006/relationships/slide" Target="../slides/slide25.xml"/></Relationships>
</file>

<file path=ppt/diagrams/_rels/drawing13.xml.rels><?xml version="1.0" encoding="UTF-8" standalone="yes"?>
<Relationships xmlns="http://schemas.openxmlformats.org/package/2006/relationships"><Relationship Id="rId1" Type="http://schemas.openxmlformats.org/officeDocument/2006/relationships/hyperlink" Target="operacionalizacion%20de%20variables.pdf" TargetMode="External"/></Relationships>
</file>

<file path=ppt/diagrams/_rels/drawing17.xml.rels><?xml version="1.0" encoding="UTF-8" standalone="yes"?>
<Relationships xmlns="http://schemas.openxmlformats.org/package/2006/relationships"><Relationship Id="rId3" Type="http://schemas.openxmlformats.org/officeDocument/2006/relationships/hyperlink" Target="encuesta.pdf" TargetMode="External"/><Relationship Id="rId2" Type="http://schemas.openxmlformats.org/officeDocument/2006/relationships/image" Target="../media/image15.png"/><Relationship Id="rId1" Type="http://schemas.openxmlformats.org/officeDocument/2006/relationships/hyperlink" Target="triptico.pdf" TargetMode="External"/><Relationship Id="rId4" Type="http://schemas.openxmlformats.org/officeDocument/2006/relationships/image" Target="../media/image16.png"/></Relationships>
</file>

<file path=ppt/diagrams/_rels/drawing18.xml.rels><?xml version="1.0" encoding="UTF-8" standalone="yes"?>
<Relationships xmlns="http://schemas.openxmlformats.org/package/2006/relationships"><Relationship Id="rId1" Type="http://schemas.openxmlformats.org/officeDocument/2006/relationships/hyperlink" Target="pesaje.pdf" TargetMode="External"/></Relationships>
</file>

<file path=ppt/diagrams/_rels/drawing24.xml.rels><?xml version="1.0" encoding="UTF-8" standalone="yes"?>
<Relationships xmlns="http://schemas.openxmlformats.org/package/2006/relationships"><Relationship Id="rId1" Type="http://schemas.openxmlformats.org/officeDocument/2006/relationships/hyperlink" Target="mapa%20de%20distribucion%20de%20la%20cantidad%20de%20residuos.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TESIS%20FINAL%202014.pptx#23. Presentaci&#243;n de PowerPoint"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AFC32-31C1-4C6A-B949-B20EA703EFF5}"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s-EC"/>
        </a:p>
      </dgm:t>
    </dgm:pt>
    <dgm:pt modelId="{2DA40411-0589-4CD1-B38B-487B42CEDC75}">
      <dgm:prSet phldrT="[Texto]" custT="1"/>
      <dgm:spPr/>
      <dgm:t>
        <a:bodyPr/>
        <a:lstStyle/>
        <a:p>
          <a:r>
            <a:rPr lang="es-EC" sz="1800" dirty="0" smtClean="0">
              <a:solidFill>
                <a:schemeClr val="tx1"/>
              </a:solidFill>
              <a:latin typeface="Arial" pitchFamily="34" charset="0"/>
              <a:cs typeface="Arial" pitchFamily="34" charset="0"/>
            </a:rPr>
            <a:t>Incremento de generación de RSD en Ecuador</a:t>
          </a:r>
          <a:endParaRPr lang="es-EC" sz="1800" dirty="0">
            <a:solidFill>
              <a:schemeClr val="tx1"/>
            </a:solidFill>
            <a:latin typeface="Arial" pitchFamily="34" charset="0"/>
            <a:cs typeface="Arial" pitchFamily="34" charset="0"/>
          </a:endParaRPr>
        </a:p>
      </dgm:t>
    </dgm:pt>
    <dgm:pt modelId="{956A2F0B-E960-47CE-BF8C-DF5AE4E6F179}" type="parTrans" cxnId="{9E3CAD46-FDBC-48BD-93A4-E0911683AE51}">
      <dgm:prSet/>
      <dgm:spPr/>
      <dgm:t>
        <a:bodyPr/>
        <a:lstStyle/>
        <a:p>
          <a:endParaRPr lang="es-EC">
            <a:solidFill>
              <a:schemeClr val="tx1"/>
            </a:solidFill>
          </a:endParaRPr>
        </a:p>
      </dgm:t>
    </dgm:pt>
    <dgm:pt modelId="{4014B9F5-E4F2-4BCB-9A5A-ADF42537B791}" type="sibTrans" cxnId="{9E3CAD46-FDBC-48BD-93A4-E0911683AE51}">
      <dgm:prSet/>
      <dgm:spPr/>
      <dgm:t>
        <a:bodyPr/>
        <a:lstStyle/>
        <a:p>
          <a:endParaRPr lang="es-EC">
            <a:solidFill>
              <a:schemeClr val="tx1"/>
            </a:solidFill>
          </a:endParaRPr>
        </a:p>
      </dgm:t>
    </dgm:pt>
    <dgm:pt modelId="{DA6A16D6-BDFB-472F-8099-247610969F01}">
      <dgm:prSet phldrT="[Texto]" custT="1"/>
      <dgm:spPr/>
      <dgm:t>
        <a:bodyPr/>
        <a:lstStyle/>
        <a:p>
          <a:r>
            <a:rPr lang="es-EC" sz="1800" dirty="0" smtClean="0">
              <a:solidFill>
                <a:schemeClr val="tx1"/>
              </a:solidFill>
              <a:latin typeface="Arial" pitchFamily="34" charset="0"/>
              <a:cs typeface="Arial" pitchFamily="34" charset="0"/>
            </a:rPr>
            <a:t>Disposición en lugares inadecuados y desconocimiento de PMA.</a:t>
          </a:r>
          <a:endParaRPr lang="es-EC" sz="1800" dirty="0">
            <a:solidFill>
              <a:schemeClr val="tx1"/>
            </a:solidFill>
            <a:latin typeface="Arial" pitchFamily="34" charset="0"/>
            <a:cs typeface="Arial" pitchFamily="34" charset="0"/>
          </a:endParaRPr>
        </a:p>
      </dgm:t>
    </dgm:pt>
    <dgm:pt modelId="{0EB8B561-B6FD-427A-B127-AF58A0E1532F}" type="parTrans" cxnId="{2175B0B9-8434-44E9-9A18-479FBE2231F8}">
      <dgm:prSet/>
      <dgm:spPr/>
      <dgm:t>
        <a:bodyPr/>
        <a:lstStyle/>
        <a:p>
          <a:endParaRPr lang="es-EC">
            <a:solidFill>
              <a:schemeClr val="tx1"/>
            </a:solidFill>
          </a:endParaRPr>
        </a:p>
      </dgm:t>
    </dgm:pt>
    <dgm:pt modelId="{FC4CE021-88E5-4228-B26E-8EB4B79DDFFB}" type="sibTrans" cxnId="{2175B0B9-8434-44E9-9A18-479FBE2231F8}">
      <dgm:prSet/>
      <dgm:spPr/>
      <dgm:t>
        <a:bodyPr/>
        <a:lstStyle/>
        <a:p>
          <a:endParaRPr lang="es-EC">
            <a:solidFill>
              <a:schemeClr val="tx1"/>
            </a:solidFill>
          </a:endParaRPr>
        </a:p>
      </dgm:t>
    </dgm:pt>
    <dgm:pt modelId="{936B7FAD-0CB0-44C5-A8D2-33F9609DE3DD}">
      <dgm:prSet phldrT="[Texto]" custT="1"/>
      <dgm:spPr/>
      <dgm:t>
        <a:bodyPr/>
        <a:lstStyle/>
        <a:p>
          <a:r>
            <a:rPr lang="es-EC" sz="1800" dirty="0" smtClean="0">
              <a:solidFill>
                <a:schemeClr val="tx1"/>
              </a:solidFill>
              <a:latin typeface="Arial" pitchFamily="34" charset="0"/>
              <a:cs typeface="Arial" pitchFamily="34" charset="0"/>
            </a:rPr>
            <a:t>Diferentes campos</a:t>
          </a:r>
          <a:endParaRPr lang="es-EC" sz="1800" dirty="0">
            <a:solidFill>
              <a:schemeClr val="tx1"/>
            </a:solidFill>
            <a:latin typeface="Arial" pitchFamily="34" charset="0"/>
            <a:cs typeface="Arial" pitchFamily="34" charset="0"/>
          </a:endParaRPr>
        </a:p>
      </dgm:t>
    </dgm:pt>
    <dgm:pt modelId="{94B4BBA8-71F2-40B5-AAE9-5C7A1F45511A}" type="parTrans" cxnId="{6A6B6897-AE96-4937-856A-8E82A63F2095}">
      <dgm:prSet/>
      <dgm:spPr/>
      <dgm:t>
        <a:bodyPr/>
        <a:lstStyle/>
        <a:p>
          <a:endParaRPr lang="es-EC">
            <a:solidFill>
              <a:schemeClr val="tx1"/>
            </a:solidFill>
          </a:endParaRPr>
        </a:p>
      </dgm:t>
    </dgm:pt>
    <dgm:pt modelId="{6932C91E-411D-43F5-B4D6-5BE72E0D6FC1}" type="sibTrans" cxnId="{6A6B6897-AE96-4937-856A-8E82A63F2095}">
      <dgm:prSet/>
      <dgm:spPr/>
      <dgm:t>
        <a:bodyPr/>
        <a:lstStyle/>
        <a:p>
          <a:endParaRPr lang="es-EC">
            <a:solidFill>
              <a:schemeClr val="tx1"/>
            </a:solidFill>
          </a:endParaRPr>
        </a:p>
      </dgm:t>
    </dgm:pt>
    <dgm:pt modelId="{99E1AC42-F8C6-411D-81A1-0C46401B4A65}">
      <dgm:prSet custT="1"/>
      <dgm:spPr/>
      <dgm:t>
        <a:bodyPr/>
        <a:lstStyle/>
        <a:p>
          <a:r>
            <a:rPr lang="es-EC" sz="1800" dirty="0" smtClean="0">
              <a:solidFill>
                <a:schemeClr val="tx1"/>
              </a:solidFill>
              <a:latin typeface="Arial" pitchFamily="34" charset="0"/>
              <a:cs typeface="Arial" pitchFamily="34" charset="0"/>
            </a:rPr>
            <a:t>Proyectos Relacionados</a:t>
          </a:r>
        </a:p>
      </dgm:t>
    </dgm:pt>
    <dgm:pt modelId="{44CAEADE-AB74-4CC9-9A04-6C38989E3DD2}" type="parTrans" cxnId="{5D6A1C98-5B18-440E-8F11-B0F3A9C4F109}">
      <dgm:prSet/>
      <dgm:spPr/>
      <dgm:t>
        <a:bodyPr/>
        <a:lstStyle/>
        <a:p>
          <a:endParaRPr lang="es-EC">
            <a:solidFill>
              <a:schemeClr val="tx1"/>
            </a:solidFill>
          </a:endParaRPr>
        </a:p>
      </dgm:t>
    </dgm:pt>
    <dgm:pt modelId="{631D37CD-B451-4AC4-A7A0-33A507035065}" type="sibTrans" cxnId="{5D6A1C98-5B18-440E-8F11-B0F3A9C4F109}">
      <dgm:prSet/>
      <dgm:spPr/>
      <dgm:t>
        <a:bodyPr/>
        <a:lstStyle/>
        <a:p>
          <a:endParaRPr lang="es-EC">
            <a:solidFill>
              <a:schemeClr val="tx1"/>
            </a:solidFill>
          </a:endParaRPr>
        </a:p>
      </dgm:t>
    </dgm:pt>
    <dgm:pt modelId="{3A3C8A2E-A3C8-4249-A329-2BC68BEBF1EA}" type="pres">
      <dgm:prSet presAssocID="{4B2AFC32-31C1-4C6A-B949-B20EA703EFF5}" presName="outerComposite" presStyleCnt="0">
        <dgm:presLayoutVars>
          <dgm:chMax val="5"/>
          <dgm:dir/>
          <dgm:resizeHandles val="exact"/>
        </dgm:presLayoutVars>
      </dgm:prSet>
      <dgm:spPr/>
      <dgm:t>
        <a:bodyPr/>
        <a:lstStyle/>
        <a:p>
          <a:endParaRPr lang="es-EC"/>
        </a:p>
      </dgm:t>
    </dgm:pt>
    <dgm:pt modelId="{83AE6579-1BE0-49DF-A409-85777F62C7A5}" type="pres">
      <dgm:prSet presAssocID="{4B2AFC32-31C1-4C6A-B949-B20EA703EFF5}" presName="dummyMaxCanvas" presStyleCnt="0">
        <dgm:presLayoutVars/>
      </dgm:prSet>
      <dgm:spPr/>
      <dgm:t>
        <a:bodyPr/>
        <a:lstStyle/>
        <a:p>
          <a:endParaRPr lang="es-EC"/>
        </a:p>
      </dgm:t>
    </dgm:pt>
    <dgm:pt modelId="{430101FB-DA78-43D0-9F06-77697B0A90D2}" type="pres">
      <dgm:prSet presAssocID="{4B2AFC32-31C1-4C6A-B949-B20EA703EFF5}" presName="FourNodes_1" presStyleLbl="node1" presStyleIdx="0" presStyleCnt="4" custLinFactNeighborX="-18836" custLinFactNeighborY="-16234">
        <dgm:presLayoutVars>
          <dgm:bulletEnabled val="1"/>
        </dgm:presLayoutVars>
      </dgm:prSet>
      <dgm:spPr/>
      <dgm:t>
        <a:bodyPr/>
        <a:lstStyle/>
        <a:p>
          <a:endParaRPr lang="es-EC"/>
        </a:p>
      </dgm:t>
    </dgm:pt>
    <dgm:pt modelId="{84840ED5-3A63-4B7F-983C-AE860C528FDB}" type="pres">
      <dgm:prSet presAssocID="{4B2AFC32-31C1-4C6A-B949-B20EA703EFF5}" presName="FourNodes_2" presStyleLbl="node1" presStyleIdx="1" presStyleCnt="4">
        <dgm:presLayoutVars>
          <dgm:bulletEnabled val="1"/>
        </dgm:presLayoutVars>
      </dgm:prSet>
      <dgm:spPr/>
      <dgm:t>
        <a:bodyPr/>
        <a:lstStyle/>
        <a:p>
          <a:endParaRPr lang="es-EC"/>
        </a:p>
      </dgm:t>
    </dgm:pt>
    <dgm:pt modelId="{CD5E14B8-01B4-4E7D-A000-9265FDA779E3}" type="pres">
      <dgm:prSet presAssocID="{4B2AFC32-31C1-4C6A-B949-B20EA703EFF5}" presName="FourNodes_3" presStyleLbl="node1" presStyleIdx="2" presStyleCnt="4">
        <dgm:presLayoutVars>
          <dgm:bulletEnabled val="1"/>
        </dgm:presLayoutVars>
      </dgm:prSet>
      <dgm:spPr/>
      <dgm:t>
        <a:bodyPr/>
        <a:lstStyle/>
        <a:p>
          <a:endParaRPr lang="es-EC"/>
        </a:p>
      </dgm:t>
    </dgm:pt>
    <dgm:pt modelId="{2DDE4C4C-D68D-4755-BE68-C5CA121314C9}" type="pres">
      <dgm:prSet presAssocID="{4B2AFC32-31C1-4C6A-B949-B20EA703EFF5}" presName="FourNodes_4" presStyleLbl="node1" presStyleIdx="3" presStyleCnt="4">
        <dgm:presLayoutVars>
          <dgm:bulletEnabled val="1"/>
        </dgm:presLayoutVars>
      </dgm:prSet>
      <dgm:spPr/>
      <dgm:t>
        <a:bodyPr/>
        <a:lstStyle/>
        <a:p>
          <a:endParaRPr lang="es-EC"/>
        </a:p>
      </dgm:t>
    </dgm:pt>
    <dgm:pt modelId="{953AC3DB-C003-4238-8597-FB718126E4C7}" type="pres">
      <dgm:prSet presAssocID="{4B2AFC32-31C1-4C6A-B949-B20EA703EFF5}" presName="FourConn_1-2" presStyleLbl="fgAccFollowNode1" presStyleIdx="0" presStyleCnt="3">
        <dgm:presLayoutVars>
          <dgm:bulletEnabled val="1"/>
        </dgm:presLayoutVars>
      </dgm:prSet>
      <dgm:spPr/>
      <dgm:t>
        <a:bodyPr/>
        <a:lstStyle/>
        <a:p>
          <a:endParaRPr lang="es-EC"/>
        </a:p>
      </dgm:t>
    </dgm:pt>
    <dgm:pt modelId="{05F076DA-031C-482E-B548-E48D059F6993}" type="pres">
      <dgm:prSet presAssocID="{4B2AFC32-31C1-4C6A-B949-B20EA703EFF5}" presName="FourConn_2-3" presStyleLbl="fgAccFollowNode1" presStyleIdx="1" presStyleCnt="3">
        <dgm:presLayoutVars>
          <dgm:bulletEnabled val="1"/>
        </dgm:presLayoutVars>
      </dgm:prSet>
      <dgm:spPr/>
      <dgm:t>
        <a:bodyPr/>
        <a:lstStyle/>
        <a:p>
          <a:endParaRPr lang="es-EC"/>
        </a:p>
      </dgm:t>
    </dgm:pt>
    <dgm:pt modelId="{D5FF3F82-2DCC-4FDD-B31F-EC2BD66D027C}" type="pres">
      <dgm:prSet presAssocID="{4B2AFC32-31C1-4C6A-B949-B20EA703EFF5}" presName="FourConn_3-4" presStyleLbl="fgAccFollowNode1" presStyleIdx="2" presStyleCnt="3">
        <dgm:presLayoutVars>
          <dgm:bulletEnabled val="1"/>
        </dgm:presLayoutVars>
      </dgm:prSet>
      <dgm:spPr/>
      <dgm:t>
        <a:bodyPr/>
        <a:lstStyle/>
        <a:p>
          <a:endParaRPr lang="es-EC"/>
        </a:p>
      </dgm:t>
    </dgm:pt>
    <dgm:pt modelId="{4A043DF3-C29D-4F97-ADDC-32BF66AD35F7}" type="pres">
      <dgm:prSet presAssocID="{4B2AFC32-31C1-4C6A-B949-B20EA703EFF5}" presName="FourNodes_1_text" presStyleLbl="node1" presStyleIdx="3" presStyleCnt="4">
        <dgm:presLayoutVars>
          <dgm:bulletEnabled val="1"/>
        </dgm:presLayoutVars>
      </dgm:prSet>
      <dgm:spPr/>
      <dgm:t>
        <a:bodyPr/>
        <a:lstStyle/>
        <a:p>
          <a:endParaRPr lang="es-EC"/>
        </a:p>
      </dgm:t>
    </dgm:pt>
    <dgm:pt modelId="{78EE589F-A6EC-4E6C-8E24-0A29B558FF61}" type="pres">
      <dgm:prSet presAssocID="{4B2AFC32-31C1-4C6A-B949-B20EA703EFF5}" presName="FourNodes_2_text" presStyleLbl="node1" presStyleIdx="3" presStyleCnt="4">
        <dgm:presLayoutVars>
          <dgm:bulletEnabled val="1"/>
        </dgm:presLayoutVars>
      </dgm:prSet>
      <dgm:spPr/>
      <dgm:t>
        <a:bodyPr/>
        <a:lstStyle/>
        <a:p>
          <a:endParaRPr lang="es-EC"/>
        </a:p>
      </dgm:t>
    </dgm:pt>
    <dgm:pt modelId="{E530B2DD-9E6A-4E80-8693-F9AEF67D422E}" type="pres">
      <dgm:prSet presAssocID="{4B2AFC32-31C1-4C6A-B949-B20EA703EFF5}" presName="FourNodes_3_text" presStyleLbl="node1" presStyleIdx="3" presStyleCnt="4">
        <dgm:presLayoutVars>
          <dgm:bulletEnabled val="1"/>
        </dgm:presLayoutVars>
      </dgm:prSet>
      <dgm:spPr/>
      <dgm:t>
        <a:bodyPr/>
        <a:lstStyle/>
        <a:p>
          <a:endParaRPr lang="es-EC"/>
        </a:p>
      </dgm:t>
    </dgm:pt>
    <dgm:pt modelId="{A6F0C5BB-3A6B-4573-AE64-9344E7F83D02}" type="pres">
      <dgm:prSet presAssocID="{4B2AFC32-31C1-4C6A-B949-B20EA703EFF5}" presName="FourNodes_4_text" presStyleLbl="node1" presStyleIdx="3" presStyleCnt="4">
        <dgm:presLayoutVars>
          <dgm:bulletEnabled val="1"/>
        </dgm:presLayoutVars>
      </dgm:prSet>
      <dgm:spPr/>
      <dgm:t>
        <a:bodyPr/>
        <a:lstStyle/>
        <a:p>
          <a:endParaRPr lang="es-EC"/>
        </a:p>
      </dgm:t>
    </dgm:pt>
  </dgm:ptLst>
  <dgm:cxnLst>
    <dgm:cxn modelId="{D6BF8825-1E05-45F8-ABB2-50509C7729FC}" type="presOf" srcId="{FC4CE021-88E5-4228-B26E-8EB4B79DDFFB}" destId="{05F076DA-031C-482E-B548-E48D059F6993}" srcOrd="0" destOrd="0" presId="urn:microsoft.com/office/officeart/2005/8/layout/vProcess5"/>
    <dgm:cxn modelId="{6EEA7C4D-CEBC-4ACB-A5E8-3BA02ABCCA0E}" type="presOf" srcId="{936B7FAD-0CB0-44C5-A8D2-33F9609DE3DD}" destId="{CD5E14B8-01B4-4E7D-A000-9265FDA779E3}" srcOrd="0" destOrd="0" presId="urn:microsoft.com/office/officeart/2005/8/layout/vProcess5"/>
    <dgm:cxn modelId="{4C3D4386-3FD7-45D7-8622-A7619C56C25B}" type="presOf" srcId="{4B2AFC32-31C1-4C6A-B949-B20EA703EFF5}" destId="{3A3C8A2E-A3C8-4249-A329-2BC68BEBF1EA}" srcOrd="0" destOrd="0" presId="urn:microsoft.com/office/officeart/2005/8/layout/vProcess5"/>
    <dgm:cxn modelId="{185DDEFA-EB2D-459F-9860-99D9928F5471}" type="presOf" srcId="{6932C91E-411D-43F5-B4D6-5BE72E0D6FC1}" destId="{D5FF3F82-2DCC-4FDD-B31F-EC2BD66D027C}" srcOrd="0" destOrd="0" presId="urn:microsoft.com/office/officeart/2005/8/layout/vProcess5"/>
    <dgm:cxn modelId="{97AE9D2B-27C8-41B8-B7AF-12A193FEBCC0}" type="presOf" srcId="{99E1AC42-F8C6-411D-81A1-0C46401B4A65}" destId="{A6F0C5BB-3A6B-4573-AE64-9344E7F83D02}" srcOrd="1" destOrd="0" presId="urn:microsoft.com/office/officeart/2005/8/layout/vProcess5"/>
    <dgm:cxn modelId="{A796FE70-35B2-4A2A-BB79-702061E3C41E}" type="presOf" srcId="{2DA40411-0589-4CD1-B38B-487B42CEDC75}" destId="{430101FB-DA78-43D0-9F06-77697B0A90D2}" srcOrd="0" destOrd="0" presId="urn:microsoft.com/office/officeart/2005/8/layout/vProcess5"/>
    <dgm:cxn modelId="{7E574854-BFCB-45B5-9259-A1D6AD27A25E}" type="presOf" srcId="{936B7FAD-0CB0-44C5-A8D2-33F9609DE3DD}" destId="{E530B2DD-9E6A-4E80-8693-F9AEF67D422E}" srcOrd="1" destOrd="0" presId="urn:microsoft.com/office/officeart/2005/8/layout/vProcess5"/>
    <dgm:cxn modelId="{CD2218DA-66A7-43FD-9CD5-D773175CE1E1}" type="presOf" srcId="{4014B9F5-E4F2-4BCB-9A5A-ADF42537B791}" destId="{953AC3DB-C003-4238-8597-FB718126E4C7}" srcOrd="0" destOrd="0" presId="urn:microsoft.com/office/officeart/2005/8/layout/vProcess5"/>
    <dgm:cxn modelId="{9E3CAD46-FDBC-48BD-93A4-E0911683AE51}" srcId="{4B2AFC32-31C1-4C6A-B949-B20EA703EFF5}" destId="{2DA40411-0589-4CD1-B38B-487B42CEDC75}" srcOrd="0" destOrd="0" parTransId="{956A2F0B-E960-47CE-BF8C-DF5AE4E6F179}" sibTransId="{4014B9F5-E4F2-4BCB-9A5A-ADF42537B791}"/>
    <dgm:cxn modelId="{2175B0B9-8434-44E9-9A18-479FBE2231F8}" srcId="{4B2AFC32-31C1-4C6A-B949-B20EA703EFF5}" destId="{DA6A16D6-BDFB-472F-8099-247610969F01}" srcOrd="1" destOrd="0" parTransId="{0EB8B561-B6FD-427A-B127-AF58A0E1532F}" sibTransId="{FC4CE021-88E5-4228-B26E-8EB4B79DDFFB}"/>
    <dgm:cxn modelId="{A421A6DD-5DF8-4ED7-9905-449E627F51F9}" type="presOf" srcId="{DA6A16D6-BDFB-472F-8099-247610969F01}" destId="{78EE589F-A6EC-4E6C-8E24-0A29B558FF61}" srcOrd="1" destOrd="0" presId="urn:microsoft.com/office/officeart/2005/8/layout/vProcess5"/>
    <dgm:cxn modelId="{6A6B6897-AE96-4937-856A-8E82A63F2095}" srcId="{4B2AFC32-31C1-4C6A-B949-B20EA703EFF5}" destId="{936B7FAD-0CB0-44C5-A8D2-33F9609DE3DD}" srcOrd="2" destOrd="0" parTransId="{94B4BBA8-71F2-40B5-AAE9-5C7A1F45511A}" sibTransId="{6932C91E-411D-43F5-B4D6-5BE72E0D6FC1}"/>
    <dgm:cxn modelId="{4B2A7B03-6838-4F9F-9CC7-664793D6DB7E}" type="presOf" srcId="{2DA40411-0589-4CD1-B38B-487B42CEDC75}" destId="{4A043DF3-C29D-4F97-ADDC-32BF66AD35F7}" srcOrd="1" destOrd="0" presId="urn:microsoft.com/office/officeart/2005/8/layout/vProcess5"/>
    <dgm:cxn modelId="{24697443-36E6-46E1-B2BF-319797977275}" type="presOf" srcId="{DA6A16D6-BDFB-472F-8099-247610969F01}" destId="{84840ED5-3A63-4B7F-983C-AE860C528FDB}" srcOrd="0" destOrd="0" presId="urn:microsoft.com/office/officeart/2005/8/layout/vProcess5"/>
    <dgm:cxn modelId="{5D6A1C98-5B18-440E-8F11-B0F3A9C4F109}" srcId="{4B2AFC32-31C1-4C6A-B949-B20EA703EFF5}" destId="{99E1AC42-F8C6-411D-81A1-0C46401B4A65}" srcOrd="3" destOrd="0" parTransId="{44CAEADE-AB74-4CC9-9A04-6C38989E3DD2}" sibTransId="{631D37CD-B451-4AC4-A7A0-33A507035065}"/>
    <dgm:cxn modelId="{92FCDC7D-1149-4D33-A5B7-3E9F86486B46}" type="presOf" srcId="{99E1AC42-F8C6-411D-81A1-0C46401B4A65}" destId="{2DDE4C4C-D68D-4755-BE68-C5CA121314C9}" srcOrd="0" destOrd="0" presId="urn:microsoft.com/office/officeart/2005/8/layout/vProcess5"/>
    <dgm:cxn modelId="{A86B8E34-5DD8-46A5-973D-034FEDFAD8A7}" type="presParOf" srcId="{3A3C8A2E-A3C8-4249-A329-2BC68BEBF1EA}" destId="{83AE6579-1BE0-49DF-A409-85777F62C7A5}" srcOrd="0" destOrd="0" presId="urn:microsoft.com/office/officeart/2005/8/layout/vProcess5"/>
    <dgm:cxn modelId="{8DC54F5A-1C28-46F0-A815-F8D5F51CB832}" type="presParOf" srcId="{3A3C8A2E-A3C8-4249-A329-2BC68BEBF1EA}" destId="{430101FB-DA78-43D0-9F06-77697B0A90D2}" srcOrd="1" destOrd="0" presId="urn:microsoft.com/office/officeart/2005/8/layout/vProcess5"/>
    <dgm:cxn modelId="{6B5FB77A-0531-4200-AA40-F8EB188F3F7B}" type="presParOf" srcId="{3A3C8A2E-A3C8-4249-A329-2BC68BEBF1EA}" destId="{84840ED5-3A63-4B7F-983C-AE860C528FDB}" srcOrd="2" destOrd="0" presId="urn:microsoft.com/office/officeart/2005/8/layout/vProcess5"/>
    <dgm:cxn modelId="{F859AB0B-2732-4F30-89C8-20E09B55037A}" type="presParOf" srcId="{3A3C8A2E-A3C8-4249-A329-2BC68BEBF1EA}" destId="{CD5E14B8-01B4-4E7D-A000-9265FDA779E3}" srcOrd="3" destOrd="0" presId="urn:microsoft.com/office/officeart/2005/8/layout/vProcess5"/>
    <dgm:cxn modelId="{AECD37F2-E2F1-4C27-8B81-48346469948C}" type="presParOf" srcId="{3A3C8A2E-A3C8-4249-A329-2BC68BEBF1EA}" destId="{2DDE4C4C-D68D-4755-BE68-C5CA121314C9}" srcOrd="4" destOrd="0" presId="urn:microsoft.com/office/officeart/2005/8/layout/vProcess5"/>
    <dgm:cxn modelId="{5D995F98-B209-478E-A8E0-7F974A7170A6}" type="presParOf" srcId="{3A3C8A2E-A3C8-4249-A329-2BC68BEBF1EA}" destId="{953AC3DB-C003-4238-8597-FB718126E4C7}" srcOrd="5" destOrd="0" presId="urn:microsoft.com/office/officeart/2005/8/layout/vProcess5"/>
    <dgm:cxn modelId="{557E97CB-67DB-479F-91A9-FC5907B26706}" type="presParOf" srcId="{3A3C8A2E-A3C8-4249-A329-2BC68BEBF1EA}" destId="{05F076DA-031C-482E-B548-E48D059F6993}" srcOrd="6" destOrd="0" presId="urn:microsoft.com/office/officeart/2005/8/layout/vProcess5"/>
    <dgm:cxn modelId="{04835548-48D1-4336-BDA1-00026D79DBE0}" type="presParOf" srcId="{3A3C8A2E-A3C8-4249-A329-2BC68BEBF1EA}" destId="{D5FF3F82-2DCC-4FDD-B31F-EC2BD66D027C}" srcOrd="7" destOrd="0" presId="urn:microsoft.com/office/officeart/2005/8/layout/vProcess5"/>
    <dgm:cxn modelId="{3436A878-1C62-4BFC-BFF9-F7B9F8072065}" type="presParOf" srcId="{3A3C8A2E-A3C8-4249-A329-2BC68BEBF1EA}" destId="{4A043DF3-C29D-4F97-ADDC-32BF66AD35F7}" srcOrd="8" destOrd="0" presId="urn:microsoft.com/office/officeart/2005/8/layout/vProcess5"/>
    <dgm:cxn modelId="{3189FDEC-94B7-458B-808C-1B76968B135A}" type="presParOf" srcId="{3A3C8A2E-A3C8-4249-A329-2BC68BEBF1EA}" destId="{78EE589F-A6EC-4E6C-8E24-0A29B558FF61}" srcOrd="9" destOrd="0" presId="urn:microsoft.com/office/officeart/2005/8/layout/vProcess5"/>
    <dgm:cxn modelId="{16DAD367-9DC4-40C3-8D7F-2DB3112668B7}" type="presParOf" srcId="{3A3C8A2E-A3C8-4249-A329-2BC68BEBF1EA}" destId="{E530B2DD-9E6A-4E80-8693-F9AEF67D422E}" srcOrd="10" destOrd="0" presId="urn:microsoft.com/office/officeart/2005/8/layout/vProcess5"/>
    <dgm:cxn modelId="{4C0D2E03-0845-47B0-ABAE-8E389E300BB4}" type="presParOf" srcId="{3A3C8A2E-A3C8-4249-A329-2BC68BEBF1EA}" destId="{A6F0C5BB-3A6B-4573-AE64-9344E7F83D0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4690F-633D-4E62-90FE-7C28D02C2F68}"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s-EC"/>
        </a:p>
      </dgm:t>
    </dgm:pt>
    <dgm:pt modelId="{D1118953-2BCF-46AC-9996-BD62D4F6B277}">
      <dgm:prSet phldrT="[Texto]" custT="1"/>
      <dgm:spPr/>
      <dgm:t>
        <a:bodyPr/>
        <a:lstStyle/>
        <a:p>
          <a:r>
            <a:rPr lang="es-EC" sz="2800" dirty="0" smtClean="0">
              <a:latin typeface="Arial" pitchFamily="34" charset="0"/>
              <a:cs typeface="Arial" pitchFamily="34" charset="0"/>
            </a:rPr>
            <a:t>Coordinación con las Autoridades</a:t>
          </a:r>
          <a:endParaRPr lang="es-EC" sz="2800" dirty="0">
            <a:latin typeface="Arial" pitchFamily="34" charset="0"/>
            <a:cs typeface="Arial" pitchFamily="34" charset="0"/>
          </a:endParaRPr>
        </a:p>
      </dgm:t>
    </dgm:pt>
    <dgm:pt modelId="{F431AD5E-0C66-4B16-A237-BC9845A83D89}" type="parTrans" cxnId="{62445463-3ECE-4348-B667-9F324C985F93}">
      <dgm:prSet/>
      <dgm:spPr/>
      <dgm:t>
        <a:bodyPr/>
        <a:lstStyle/>
        <a:p>
          <a:endParaRPr lang="es-EC"/>
        </a:p>
      </dgm:t>
    </dgm:pt>
    <dgm:pt modelId="{84B3D838-391A-450B-9CDF-068DCE01E6E7}" type="sibTrans" cxnId="{62445463-3ECE-4348-B667-9F324C985F93}">
      <dgm:prSet/>
      <dgm:spPr/>
      <dgm:t>
        <a:bodyPr/>
        <a:lstStyle/>
        <a:p>
          <a:endParaRPr lang="es-EC"/>
        </a:p>
      </dgm:t>
    </dgm:pt>
    <dgm:pt modelId="{1EB20464-95A8-4B76-BC7F-9AF62E2B47A6}">
      <dgm:prSet phldrT="[Texto]" custT="1"/>
      <dgm:spPr/>
      <dgm:t>
        <a:bodyPr/>
        <a:lstStyle/>
        <a:p>
          <a:pPr>
            <a:lnSpc>
              <a:spcPct val="150000"/>
            </a:lnSpc>
          </a:pPr>
          <a:r>
            <a:rPr lang="es-EC" sz="2400" dirty="0" smtClean="0">
              <a:latin typeface="Arial" pitchFamily="34" charset="0"/>
              <a:cs typeface="Arial" pitchFamily="34" charset="0"/>
            </a:rPr>
            <a:t>Alcances – Objetivos – Metas.</a:t>
          </a:r>
          <a:endParaRPr lang="es-EC" sz="2400" dirty="0">
            <a:latin typeface="Arial" pitchFamily="34" charset="0"/>
            <a:cs typeface="Arial" pitchFamily="34" charset="0"/>
          </a:endParaRPr>
        </a:p>
      </dgm:t>
    </dgm:pt>
    <dgm:pt modelId="{03D3584E-4989-4BA8-900C-2B77F7D71976}" type="parTrans" cxnId="{A4716EC1-04A6-49F2-A4EC-989910B157AD}">
      <dgm:prSet/>
      <dgm:spPr/>
      <dgm:t>
        <a:bodyPr/>
        <a:lstStyle/>
        <a:p>
          <a:endParaRPr lang="es-EC"/>
        </a:p>
      </dgm:t>
    </dgm:pt>
    <dgm:pt modelId="{3A99A423-4951-4DD6-8CE0-0A4CA742BDDE}" type="sibTrans" cxnId="{A4716EC1-04A6-49F2-A4EC-989910B157AD}">
      <dgm:prSet/>
      <dgm:spPr/>
      <dgm:t>
        <a:bodyPr/>
        <a:lstStyle/>
        <a:p>
          <a:endParaRPr lang="es-EC"/>
        </a:p>
      </dgm:t>
    </dgm:pt>
    <dgm:pt modelId="{CD11A03D-8563-4A38-8F9F-2DB9A1D057E3}">
      <dgm:prSet phldrT="[Texto]" custT="1"/>
      <dgm:spPr/>
      <dgm:t>
        <a:bodyPr/>
        <a:lstStyle/>
        <a:p>
          <a:pPr>
            <a:lnSpc>
              <a:spcPct val="150000"/>
            </a:lnSpc>
          </a:pPr>
          <a:r>
            <a:rPr lang="es-EC" sz="2400" dirty="0" smtClean="0">
              <a:latin typeface="Arial" pitchFamily="34" charset="0"/>
              <a:cs typeface="Arial" pitchFamily="34" charset="0"/>
            </a:rPr>
            <a:t>Gestionar recursos logísticos.</a:t>
          </a:r>
          <a:endParaRPr lang="es-EC" sz="2400" dirty="0">
            <a:latin typeface="Arial" pitchFamily="34" charset="0"/>
            <a:cs typeface="Arial" pitchFamily="34" charset="0"/>
          </a:endParaRPr>
        </a:p>
      </dgm:t>
    </dgm:pt>
    <dgm:pt modelId="{B79C2FC6-E6BA-48F5-9676-1B4CC15B0CE8}" type="parTrans" cxnId="{9C51E66E-3511-4398-82F1-ECE579638D1E}">
      <dgm:prSet/>
      <dgm:spPr/>
      <dgm:t>
        <a:bodyPr/>
        <a:lstStyle/>
        <a:p>
          <a:endParaRPr lang="es-EC"/>
        </a:p>
      </dgm:t>
    </dgm:pt>
    <dgm:pt modelId="{8839C99D-EECF-43BB-B709-2EC830E74ED5}" type="sibTrans" cxnId="{9C51E66E-3511-4398-82F1-ECE579638D1E}">
      <dgm:prSet/>
      <dgm:spPr/>
      <dgm:t>
        <a:bodyPr/>
        <a:lstStyle/>
        <a:p>
          <a:endParaRPr lang="es-EC"/>
        </a:p>
      </dgm:t>
    </dgm:pt>
    <dgm:pt modelId="{232798A2-567C-462E-A968-15C23CB83F47}">
      <dgm:prSet phldrT="[Texto]" custT="1"/>
      <dgm:spPr/>
      <dgm:t>
        <a:bodyPr/>
        <a:lstStyle/>
        <a:p>
          <a:pPr>
            <a:lnSpc>
              <a:spcPct val="150000"/>
            </a:lnSpc>
          </a:pPr>
          <a:r>
            <a:rPr lang="es-EC" sz="2400" dirty="0" smtClean="0">
              <a:latin typeface="Arial" pitchFamily="34" charset="0"/>
              <a:cs typeface="Arial" pitchFamily="34" charset="0"/>
            </a:rPr>
            <a:t>Facilitar la información.</a:t>
          </a:r>
          <a:endParaRPr lang="es-EC" sz="2400" dirty="0">
            <a:latin typeface="Arial" pitchFamily="34" charset="0"/>
            <a:cs typeface="Arial" pitchFamily="34" charset="0"/>
          </a:endParaRPr>
        </a:p>
      </dgm:t>
    </dgm:pt>
    <dgm:pt modelId="{B66A3F8B-D36A-44C9-873A-FFE07E81B881}" type="parTrans" cxnId="{105BFCDB-D341-4089-80D8-4C0A3E2E7FDD}">
      <dgm:prSet/>
      <dgm:spPr/>
      <dgm:t>
        <a:bodyPr/>
        <a:lstStyle/>
        <a:p>
          <a:endParaRPr lang="es-EC"/>
        </a:p>
      </dgm:t>
    </dgm:pt>
    <dgm:pt modelId="{DF6FF4FC-D62E-44BC-A920-9687B3660DBD}" type="sibTrans" cxnId="{105BFCDB-D341-4089-80D8-4C0A3E2E7FDD}">
      <dgm:prSet/>
      <dgm:spPr/>
      <dgm:t>
        <a:bodyPr/>
        <a:lstStyle/>
        <a:p>
          <a:endParaRPr lang="es-EC"/>
        </a:p>
      </dgm:t>
    </dgm:pt>
    <dgm:pt modelId="{53BC4E03-81BC-4C04-9A42-6EAE8AD442BE}" type="pres">
      <dgm:prSet presAssocID="{6EE4690F-633D-4E62-90FE-7C28D02C2F68}" presName="linear" presStyleCnt="0">
        <dgm:presLayoutVars>
          <dgm:animLvl val="lvl"/>
          <dgm:resizeHandles val="exact"/>
        </dgm:presLayoutVars>
      </dgm:prSet>
      <dgm:spPr/>
      <dgm:t>
        <a:bodyPr/>
        <a:lstStyle/>
        <a:p>
          <a:endParaRPr lang="es-EC"/>
        </a:p>
      </dgm:t>
    </dgm:pt>
    <dgm:pt modelId="{AC9CB10F-DD9B-4ED8-A067-7853017AE15F}" type="pres">
      <dgm:prSet presAssocID="{D1118953-2BCF-46AC-9996-BD62D4F6B277}" presName="parentText" presStyleLbl="node1" presStyleIdx="0" presStyleCnt="1">
        <dgm:presLayoutVars>
          <dgm:chMax val="0"/>
          <dgm:bulletEnabled val="1"/>
        </dgm:presLayoutVars>
      </dgm:prSet>
      <dgm:spPr/>
      <dgm:t>
        <a:bodyPr/>
        <a:lstStyle/>
        <a:p>
          <a:endParaRPr lang="es-EC"/>
        </a:p>
      </dgm:t>
    </dgm:pt>
    <dgm:pt modelId="{AA1B4788-85CE-4488-A945-87CE8AE18FEF}" type="pres">
      <dgm:prSet presAssocID="{D1118953-2BCF-46AC-9996-BD62D4F6B277}" presName="childText" presStyleLbl="revTx" presStyleIdx="0" presStyleCnt="1">
        <dgm:presLayoutVars>
          <dgm:bulletEnabled val="1"/>
        </dgm:presLayoutVars>
      </dgm:prSet>
      <dgm:spPr/>
      <dgm:t>
        <a:bodyPr/>
        <a:lstStyle/>
        <a:p>
          <a:endParaRPr lang="es-EC"/>
        </a:p>
      </dgm:t>
    </dgm:pt>
  </dgm:ptLst>
  <dgm:cxnLst>
    <dgm:cxn modelId="{F15315D1-B1C1-4835-A585-3D9D76399B52}" type="presOf" srcId="{CD11A03D-8563-4A38-8F9F-2DB9A1D057E3}" destId="{AA1B4788-85CE-4488-A945-87CE8AE18FEF}" srcOrd="0" destOrd="1" presId="urn:microsoft.com/office/officeart/2005/8/layout/vList2"/>
    <dgm:cxn modelId="{6FCF7E9A-B3EA-46C0-B736-22D65EA504D1}" type="presOf" srcId="{232798A2-567C-462E-A968-15C23CB83F47}" destId="{AA1B4788-85CE-4488-A945-87CE8AE18FEF}" srcOrd="0" destOrd="2" presId="urn:microsoft.com/office/officeart/2005/8/layout/vList2"/>
    <dgm:cxn modelId="{6C5D1B58-C912-406B-875F-362FB1F411B7}" type="presOf" srcId="{D1118953-2BCF-46AC-9996-BD62D4F6B277}" destId="{AC9CB10F-DD9B-4ED8-A067-7853017AE15F}" srcOrd="0" destOrd="0" presId="urn:microsoft.com/office/officeart/2005/8/layout/vList2"/>
    <dgm:cxn modelId="{A4716EC1-04A6-49F2-A4EC-989910B157AD}" srcId="{D1118953-2BCF-46AC-9996-BD62D4F6B277}" destId="{1EB20464-95A8-4B76-BC7F-9AF62E2B47A6}" srcOrd="0" destOrd="0" parTransId="{03D3584E-4989-4BA8-900C-2B77F7D71976}" sibTransId="{3A99A423-4951-4DD6-8CE0-0A4CA742BDDE}"/>
    <dgm:cxn modelId="{9C51E66E-3511-4398-82F1-ECE579638D1E}" srcId="{D1118953-2BCF-46AC-9996-BD62D4F6B277}" destId="{CD11A03D-8563-4A38-8F9F-2DB9A1D057E3}" srcOrd="1" destOrd="0" parTransId="{B79C2FC6-E6BA-48F5-9676-1B4CC15B0CE8}" sibTransId="{8839C99D-EECF-43BB-B709-2EC830E74ED5}"/>
    <dgm:cxn modelId="{105BFCDB-D341-4089-80D8-4C0A3E2E7FDD}" srcId="{D1118953-2BCF-46AC-9996-BD62D4F6B277}" destId="{232798A2-567C-462E-A968-15C23CB83F47}" srcOrd="2" destOrd="0" parTransId="{B66A3F8B-D36A-44C9-873A-FFE07E81B881}" sibTransId="{DF6FF4FC-D62E-44BC-A920-9687B3660DBD}"/>
    <dgm:cxn modelId="{62445463-3ECE-4348-B667-9F324C985F93}" srcId="{6EE4690F-633D-4E62-90FE-7C28D02C2F68}" destId="{D1118953-2BCF-46AC-9996-BD62D4F6B277}" srcOrd="0" destOrd="0" parTransId="{F431AD5E-0C66-4B16-A237-BC9845A83D89}" sibTransId="{84B3D838-391A-450B-9CDF-068DCE01E6E7}"/>
    <dgm:cxn modelId="{EF7161DF-DF56-4286-BBD2-F8D6A68DD4E3}" type="presOf" srcId="{6EE4690F-633D-4E62-90FE-7C28D02C2F68}" destId="{53BC4E03-81BC-4C04-9A42-6EAE8AD442BE}" srcOrd="0" destOrd="0" presId="urn:microsoft.com/office/officeart/2005/8/layout/vList2"/>
    <dgm:cxn modelId="{E6116A27-5A09-4F39-AF43-8FB9AD44BC9B}" type="presOf" srcId="{1EB20464-95A8-4B76-BC7F-9AF62E2B47A6}" destId="{AA1B4788-85CE-4488-A945-87CE8AE18FEF}" srcOrd="0" destOrd="0" presId="urn:microsoft.com/office/officeart/2005/8/layout/vList2"/>
    <dgm:cxn modelId="{97678613-97C5-435F-83F6-365F7F847270}" type="presParOf" srcId="{53BC4E03-81BC-4C04-9A42-6EAE8AD442BE}" destId="{AC9CB10F-DD9B-4ED8-A067-7853017AE15F}" srcOrd="0" destOrd="0" presId="urn:microsoft.com/office/officeart/2005/8/layout/vList2"/>
    <dgm:cxn modelId="{D8AEA123-AA27-44B5-8589-8240D86577DF}" type="presParOf" srcId="{53BC4E03-81BC-4C04-9A42-6EAE8AD442BE}" destId="{AA1B4788-85CE-4488-A945-87CE8AE18FE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E4690F-633D-4E62-90FE-7C28D02C2F68}" type="doc">
      <dgm:prSet loTypeId="urn:microsoft.com/office/officeart/2005/8/layout/vList2" loCatId="list" qsTypeId="urn:microsoft.com/office/officeart/2005/8/quickstyle/3d2" qsCatId="3D" csTypeId="urn:microsoft.com/office/officeart/2005/8/colors/accent2_5" csCatId="accent2" phldr="1"/>
      <dgm:spPr/>
      <dgm:t>
        <a:bodyPr/>
        <a:lstStyle/>
        <a:p>
          <a:endParaRPr lang="es-EC"/>
        </a:p>
      </dgm:t>
    </dgm:pt>
    <dgm:pt modelId="{D1118953-2BCF-46AC-9996-BD62D4F6B277}">
      <dgm:prSet phldrT="[Texto]" custT="1"/>
      <dgm:spPr/>
      <dgm:t>
        <a:bodyPr/>
        <a:lstStyle/>
        <a:p>
          <a:r>
            <a:rPr lang="es-EC" sz="2800" dirty="0" smtClean="0">
              <a:latin typeface="Arial" pitchFamily="34" charset="0"/>
              <a:cs typeface="Arial" pitchFamily="34" charset="0"/>
            </a:rPr>
            <a:t>Difusión de las Actividades</a:t>
          </a:r>
          <a:endParaRPr lang="es-EC" sz="2800" dirty="0">
            <a:latin typeface="Arial" pitchFamily="34" charset="0"/>
            <a:cs typeface="Arial" pitchFamily="34" charset="0"/>
          </a:endParaRPr>
        </a:p>
      </dgm:t>
    </dgm:pt>
    <dgm:pt modelId="{F431AD5E-0C66-4B16-A237-BC9845A83D89}" type="parTrans" cxnId="{62445463-3ECE-4348-B667-9F324C985F93}">
      <dgm:prSet/>
      <dgm:spPr/>
      <dgm:t>
        <a:bodyPr/>
        <a:lstStyle/>
        <a:p>
          <a:endParaRPr lang="es-EC"/>
        </a:p>
      </dgm:t>
    </dgm:pt>
    <dgm:pt modelId="{84B3D838-391A-450B-9CDF-068DCE01E6E7}" type="sibTrans" cxnId="{62445463-3ECE-4348-B667-9F324C985F93}">
      <dgm:prSet/>
      <dgm:spPr/>
      <dgm:t>
        <a:bodyPr/>
        <a:lstStyle/>
        <a:p>
          <a:endParaRPr lang="es-EC"/>
        </a:p>
      </dgm:t>
    </dgm:pt>
    <dgm:pt modelId="{1EB20464-95A8-4B76-BC7F-9AF62E2B47A6}">
      <dgm:prSet phldrT="[Texto]" custT="1"/>
      <dgm:spPr/>
      <dgm:t>
        <a:bodyPr/>
        <a:lstStyle/>
        <a:p>
          <a:pPr>
            <a:lnSpc>
              <a:spcPct val="150000"/>
            </a:lnSpc>
          </a:pPr>
          <a:r>
            <a:rPr lang="es-EC" sz="2400" dirty="0" smtClean="0">
              <a:latin typeface="Arial" pitchFamily="34" charset="0"/>
              <a:cs typeface="Arial" pitchFamily="34" charset="0"/>
            </a:rPr>
            <a:t>Canal Local de televisión (UTV-Canal 40).</a:t>
          </a:r>
          <a:endParaRPr lang="es-EC" sz="2400" dirty="0">
            <a:latin typeface="Arial" pitchFamily="34" charset="0"/>
            <a:cs typeface="Arial" pitchFamily="34" charset="0"/>
          </a:endParaRPr>
        </a:p>
      </dgm:t>
    </dgm:pt>
    <dgm:pt modelId="{03D3584E-4989-4BA8-900C-2B77F7D71976}" type="parTrans" cxnId="{A4716EC1-04A6-49F2-A4EC-989910B157AD}">
      <dgm:prSet/>
      <dgm:spPr/>
      <dgm:t>
        <a:bodyPr/>
        <a:lstStyle/>
        <a:p>
          <a:endParaRPr lang="es-EC"/>
        </a:p>
      </dgm:t>
    </dgm:pt>
    <dgm:pt modelId="{3A99A423-4951-4DD6-8CE0-0A4CA742BDDE}" type="sibTrans" cxnId="{A4716EC1-04A6-49F2-A4EC-989910B157AD}">
      <dgm:prSet/>
      <dgm:spPr/>
      <dgm:t>
        <a:bodyPr/>
        <a:lstStyle/>
        <a:p>
          <a:endParaRPr lang="es-EC"/>
        </a:p>
      </dgm:t>
    </dgm:pt>
    <dgm:pt modelId="{CD11A03D-8563-4A38-8F9F-2DB9A1D057E3}">
      <dgm:prSet phldrT="[Texto]" custT="1"/>
      <dgm:spPr/>
      <dgm:t>
        <a:bodyPr/>
        <a:lstStyle/>
        <a:p>
          <a:pPr>
            <a:lnSpc>
              <a:spcPct val="150000"/>
            </a:lnSpc>
          </a:pPr>
          <a:r>
            <a:rPr lang="es-EC" sz="2400" dirty="0" smtClean="0">
              <a:latin typeface="Arial" pitchFamily="34" charset="0"/>
              <a:cs typeface="Arial" pitchFamily="34" charset="0"/>
            </a:rPr>
            <a:t>Distintas Actividades.</a:t>
          </a:r>
          <a:endParaRPr lang="es-EC" sz="2400" dirty="0">
            <a:latin typeface="Arial" pitchFamily="34" charset="0"/>
            <a:cs typeface="Arial" pitchFamily="34" charset="0"/>
          </a:endParaRPr>
        </a:p>
      </dgm:t>
    </dgm:pt>
    <dgm:pt modelId="{B79C2FC6-E6BA-48F5-9676-1B4CC15B0CE8}" type="parTrans" cxnId="{9C51E66E-3511-4398-82F1-ECE579638D1E}">
      <dgm:prSet/>
      <dgm:spPr/>
      <dgm:t>
        <a:bodyPr/>
        <a:lstStyle/>
        <a:p>
          <a:endParaRPr lang="es-EC"/>
        </a:p>
      </dgm:t>
    </dgm:pt>
    <dgm:pt modelId="{8839C99D-EECF-43BB-B709-2EC830E74ED5}" type="sibTrans" cxnId="{9C51E66E-3511-4398-82F1-ECE579638D1E}">
      <dgm:prSet/>
      <dgm:spPr/>
      <dgm:t>
        <a:bodyPr/>
        <a:lstStyle/>
        <a:p>
          <a:endParaRPr lang="es-EC"/>
        </a:p>
      </dgm:t>
    </dgm:pt>
    <dgm:pt modelId="{232798A2-567C-462E-A968-15C23CB83F47}">
      <dgm:prSet phldrT="[Texto]" custT="1"/>
      <dgm:spPr/>
      <dgm:t>
        <a:bodyPr/>
        <a:lstStyle/>
        <a:p>
          <a:pPr>
            <a:lnSpc>
              <a:spcPct val="150000"/>
            </a:lnSpc>
          </a:pPr>
          <a:r>
            <a:rPr lang="es-EC" sz="2400" dirty="0" smtClean="0">
              <a:latin typeface="Arial" pitchFamily="34" charset="0"/>
              <a:cs typeface="Arial" pitchFamily="34" charset="0"/>
            </a:rPr>
            <a:t>Colaborar y participar.</a:t>
          </a:r>
          <a:endParaRPr lang="es-EC" sz="2400" dirty="0">
            <a:latin typeface="Arial" pitchFamily="34" charset="0"/>
            <a:cs typeface="Arial" pitchFamily="34" charset="0"/>
          </a:endParaRPr>
        </a:p>
      </dgm:t>
    </dgm:pt>
    <dgm:pt modelId="{B66A3F8B-D36A-44C9-873A-FFE07E81B881}" type="parTrans" cxnId="{105BFCDB-D341-4089-80D8-4C0A3E2E7FDD}">
      <dgm:prSet/>
      <dgm:spPr/>
      <dgm:t>
        <a:bodyPr/>
        <a:lstStyle/>
        <a:p>
          <a:endParaRPr lang="es-EC"/>
        </a:p>
      </dgm:t>
    </dgm:pt>
    <dgm:pt modelId="{DF6FF4FC-D62E-44BC-A920-9687B3660DBD}" type="sibTrans" cxnId="{105BFCDB-D341-4089-80D8-4C0A3E2E7FDD}">
      <dgm:prSet/>
      <dgm:spPr/>
      <dgm:t>
        <a:bodyPr/>
        <a:lstStyle/>
        <a:p>
          <a:endParaRPr lang="es-EC"/>
        </a:p>
      </dgm:t>
    </dgm:pt>
    <dgm:pt modelId="{53BC4E03-81BC-4C04-9A42-6EAE8AD442BE}" type="pres">
      <dgm:prSet presAssocID="{6EE4690F-633D-4E62-90FE-7C28D02C2F68}" presName="linear" presStyleCnt="0">
        <dgm:presLayoutVars>
          <dgm:animLvl val="lvl"/>
          <dgm:resizeHandles val="exact"/>
        </dgm:presLayoutVars>
      </dgm:prSet>
      <dgm:spPr/>
      <dgm:t>
        <a:bodyPr/>
        <a:lstStyle/>
        <a:p>
          <a:endParaRPr lang="es-EC"/>
        </a:p>
      </dgm:t>
    </dgm:pt>
    <dgm:pt modelId="{AC9CB10F-DD9B-4ED8-A067-7853017AE15F}" type="pres">
      <dgm:prSet presAssocID="{D1118953-2BCF-46AC-9996-BD62D4F6B277}" presName="parentText" presStyleLbl="node1" presStyleIdx="0" presStyleCnt="1">
        <dgm:presLayoutVars>
          <dgm:chMax val="0"/>
          <dgm:bulletEnabled val="1"/>
        </dgm:presLayoutVars>
      </dgm:prSet>
      <dgm:spPr/>
      <dgm:t>
        <a:bodyPr/>
        <a:lstStyle/>
        <a:p>
          <a:endParaRPr lang="es-EC"/>
        </a:p>
      </dgm:t>
    </dgm:pt>
    <dgm:pt modelId="{AA1B4788-85CE-4488-A945-87CE8AE18FEF}" type="pres">
      <dgm:prSet presAssocID="{D1118953-2BCF-46AC-9996-BD62D4F6B277}" presName="childText" presStyleLbl="revTx" presStyleIdx="0" presStyleCnt="1">
        <dgm:presLayoutVars>
          <dgm:bulletEnabled val="1"/>
        </dgm:presLayoutVars>
      </dgm:prSet>
      <dgm:spPr/>
      <dgm:t>
        <a:bodyPr/>
        <a:lstStyle/>
        <a:p>
          <a:endParaRPr lang="es-EC"/>
        </a:p>
      </dgm:t>
    </dgm:pt>
  </dgm:ptLst>
  <dgm:cxnLst>
    <dgm:cxn modelId="{A42C6182-ED23-4672-9F28-C246D9FBF4E2}" type="presOf" srcId="{6EE4690F-633D-4E62-90FE-7C28D02C2F68}" destId="{53BC4E03-81BC-4C04-9A42-6EAE8AD442BE}" srcOrd="0" destOrd="0" presId="urn:microsoft.com/office/officeart/2005/8/layout/vList2"/>
    <dgm:cxn modelId="{78A8D97D-9CF4-4AB6-A20E-9047FC9651FB}" type="presOf" srcId="{CD11A03D-8563-4A38-8F9F-2DB9A1D057E3}" destId="{AA1B4788-85CE-4488-A945-87CE8AE18FEF}" srcOrd="0" destOrd="1" presId="urn:microsoft.com/office/officeart/2005/8/layout/vList2"/>
    <dgm:cxn modelId="{A4716EC1-04A6-49F2-A4EC-989910B157AD}" srcId="{D1118953-2BCF-46AC-9996-BD62D4F6B277}" destId="{1EB20464-95A8-4B76-BC7F-9AF62E2B47A6}" srcOrd="0" destOrd="0" parTransId="{03D3584E-4989-4BA8-900C-2B77F7D71976}" sibTransId="{3A99A423-4951-4DD6-8CE0-0A4CA742BDDE}"/>
    <dgm:cxn modelId="{62445463-3ECE-4348-B667-9F324C985F93}" srcId="{6EE4690F-633D-4E62-90FE-7C28D02C2F68}" destId="{D1118953-2BCF-46AC-9996-BD62D4F6B277}" srcOrd="0" destOrd="0" parTransId="{F431AD5E-0C66-4B16-A237-BC9845A83D89}" sibTransId="{84B3D838-391A-450B-9CDF-068DCE01E6E7}"/>
    <dgm:cxn modelId="{F1174E0E-BC4B-4FDA-9FE5-C65615A46A8C}" type="presOf" srcId="{232798A2-567C-462E-A968-15C23CB83F47}" destId="{AA1B4788-85CE-4488-A945-87CE8AE18FEF}" srcOrd="0" destOrd="2" presId="urn:microsoft.com/office/officeart/2005/8/layout/vList2"/>
    <dgm:cxn modelId="{105BFCDB-D341-4089-80D8-4C0A3E2E7FDD}" srcId="{D1118953-2BCF-46AC-9996-BD62D4F6B277}" destId="{232798A2-567C-462E-A968-15C23CB83F47}" srcOrd="2" destOrd="0" parTransId="{B66A3F8B-D36A-44C9-873A-FFE07E81B881}" sibTransId="{DF6FF4FC-D62E-44BC-A920-9687B3660DBD}"/>
    <dgm:cxn modelId="{9C51E66E-3511-4398-82F1-ECE579638D1E}" srcId="{D1118953-2BCF-46AC-9996-BD62D4F6B277}" destId="{CD11A03D-8563-4A38-8F9F-2DB9A1D057E3}" srcOrd="1" destOrd="0" parTransId="{B79C2FC6-E6BA-48F5-9676-1B4CC15B0CE8}" sibTransId="{8839C99D-EECF-43BB-B709-2EC830E74ED5}"/>
    <dgm:cxn modelId="{0951F3B2-5F85-4440-9134-9BC8A5AF513C}" type="presOf" srcId="{D1118953-2BCF-46AC-9996-BD62D4F6B277}" destId="{AC9CB10F-DD9B-4ED8-A067-7853017AE15F}" srcOrd="0" destOrd="0" presId="urn:microsoft.com/office/officeart/2005/8/layout/vList2"/>
    <dgm:cxn modelId="{71F7DD14-60C7-4BF1-BA88-40B8B2637D0A}" type="presOf" srcId="{1EB20464-95A8-4B76-BC7F-9AF62E2B47A6}" destId="{AA1B4788-85CE-4488-A945-87CE8AE18FEF}" srcOrd="0" destOrd="0" presId="urn:microsoft.com/office/officeart/2005/8/layout/vList2"/>
    <dgm:cxn modelId="{31CECAF6-399E-423C-AC53-510B19AA343D}" type="presParOf" srcId="{53BC4E03-81BC-4C04-9A42-6EAE8AD442BE}" destId="{AC9CB10F-DD9B-4ED8-A067-7853017AE15F}" srcOrd="0" destOrd="0" presId="urn:microsoft.com/office/officeart/2005/8/layout/vList2"/>
    <dgm:cxn modelId="{109CA013-D48A-4001-9A73-30385AC60078}" type="presParOf" srcId="{53BC4E03-81BC-4C04-9A42-6EAE8AD442BE}" destId="{AA1B4788-85CE-4488-A945-87CE8AE18FE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8B4986-CD8F-489F-A1E1-FF51132A4ECB}" type="doc">
      <dgm:prSet loTypeId="urn:microsoft.com/office/officeart/2005/8/layout/vList2" loCatId="list" qsTypeId="urn:microsoft.com/office/officeart/2005/8/quickstyle/simple4" qsCatId="simple" csTypeId="urn:microsoft.com/office/officeart/2005/8/colors/accent6_5" csCatId="accent6" phldr="1"/>
      <dgm:spPr/>
      <dgm:t>
        <a:bodyPr/>
        <a:lstStyle/>
        <a:p>
          <a:endParaRPr lang="es-EC"/>
        </a:p>
      </dgm:t>
    </dgm:pt>
    <dgm:pt modelId="{7D85388A-CE68-47EF-8ED0-0081E3DC9FC3}">
      <dgm:prSet phldrT="[Texto]" custT="1"/>
      <dgm:spPr/>
      <dgm:t>
        <a:bodyPr/>
        <a:lstStyle/>
        <a:p>
          <a:r>
            <a:rPr lang="es-EC" sz="3600" dirty="0" smtClean="0">
              <a:latin typeface="Arial" pitchFamily="34" charset="0"/>
              <a:cs typeface="Arial" pitchFamily="34" charset="0"/>
            </a:rPr>
            <a:t>Levantamiento información</a:t>
          </a:r>
          <a:endParaRPr lang="es-EC" sz="3600" dirty="0">
            <a:latin typeface="Arial" pitchFamily="34" charset="0"/>
            <a:cs typeface="Arial" pitchFamily="34" charset="0"/>
          </a:endParaRPr>
        </a:p>
      </dgm:t>
    </dgm:pt>
    <dgm:pt modelId="{5BFDC742-B1F9-4E86-82EA-1E52F49E060A}" type="parTrans" cxnId="{EBE1AFDD-040D-4BE5-87CA-95B0A97B3AAA}">
      <dgm:prSet/>
      <dgm:spPr/>
      <dgm:t>
        <a:bodyPr/>
        <a:lstStyle/>
        <a:p>
          <a:endParaRPr lang="es-EC"/>
        </a:p>
      </dgm:t>
    </dgm:pt>
    <dgm:pt modelId="{033ADE52-B317-42F9-AC65-0FC81A934268}" type="sibTrans" cxnId="{EBE1AFDD-040D-4BE5-87CA-95B0A97B3AAA}">
      <dgm:prSet/>
      <dgm:spPr/>
      <dgm:t>
        <a:bodyPr/>
        <a:lstStyle/>
        <a:p>
          <a:endParaRPr lang="es-EC"/>
        </a:p>
      </dgm:t>
    </dgm:pt>
    <dgm:pt modelId="{463F9891-F968-4043-8C3F-D8A506F1E8D2}">
      <dgm:prSet phldrT="[Texto]" custT="1"/>
      <dgm:spPr/>
      <dgm:t>
        <a:bodyPr/>
        <a:lstStyle/>
        <a:p>
          <a:pPr algn="just">
            <a:lnSpc>
              <a:spcPct val="200000"/>
            </a:lnSpc>
          </a:pPr>
          <a:r>
            <a:rPr lang="es-EC" sz="1800" dirty="0" smtClean="0">
              <a:latin typeface="Arial" pitchFamily="34" charset="0"/>
              <a:cs typeface="Arial" pitchFamily="34" charset="0"/>
            </a:rPr>
            <a:t>Técnica de recolección de información -  Encuesta.</a:t>
          </a:r>
          <a:endParaRPr lang="es-EC" sz="1800" dirty="0">
            <a:latin typeface="Arial" pitchFamily="34" charset="0"/>
            <a:cs typeface="Arial" pitchFamily="34" charset="0"/>
          </a:endParaRPr>
        </a:p>
      </dgm:t>
    </dgm:pt>
    <dgm:pt modelId="{050FB3AE-36E4-4AE9-B637-4AF6EAB7444D}" type="parTrans" cxnId="{AB466C94-C293-46F2-A04F-30AAD3BF888D}">
      <dgm:prSet/>
      <dgm:spPr/>
      <dgm:t>
        <a:bodyPr/>
        <a:lstStyle/>
        <a:p>
          <a:endParaRPr lang="es-EC"/>
        </a:p>
      </dgm:t>
    </dgm:pt>
    <dgm:pt modelId="{9CC587FD-5686-4235-A4ED-81D5DBB2F6C8}" type="sibTrans" cxnId="{AB466C94-C293-46F2-A04F-30AAD3BF888D}">
      <dgm:prSet/>
      <dgm:spPr/>
      <dgm:t>
        <a:bodyPr/>
        <a:lstStyle/>
        <a:p>
          <a:endParaRPr lang="es-EC"/>
        </a:p>
      </dgm:t>
    </dgm:pt>
    <dgm:pt modelId="{7B4ED376-C454-4300-AC4A-B908EB793057}">
      <dgm:prSet phldrT="[Texto]" custT="1"/>
      <dgm:spPr/>
      <dgm:t>
        <a:bodyPr/>
        <a:lstStyle/>
        <a:p>
          <a:pPr algn="just">
            <a:lnSpc>
              <a:spcPct val="100000"/>
            </a:lnSpc>
          </a:pPr>
          <a:r>
            <a:rPr lang="es-EC" sz="1800" dirty="0" smtClean="0">
              <a:latin typeface="Arial" pitchFamily="34" charset="0"/>
              <a:cs typeface="Arial" pitchFamily="34" charset="0"/>
            </a:rPr>
            <a:t>Instrumento de recolección de información – Cuestionario</a:t>
          </a:r>
          <a:endParaRPr lang="es-EC" sz="1800" dirty="0">
            <a:latin typeface="Arial" pitchFamily="34" charset="0"/>
            <a:cs typeface="Arial" pitchFamily="34" charset="0"/>
          </a:endParaRPr>
        </a:p>
      </dgm:t>
    </dgm:pt>
    <dgm:pt modelId="{3FF74B13-618E-4969-8D5B-055819874CE0}" type="parTrans" cxnId="{48062EA9-0B5A-45DF-9FDE-81C3916231D1}">
      <dgm:prSet/>
      <dgm:spPr/>
      <dgm:t>
        <a:bodyPr/>
        <a:lstStyle/>
        <a:p>
          <a:endParaRPr lang="es-EC"/>
        </a:p>
      </dgm:t>
    </dgm:pt>
    <dgm:pt modelId="{9764217E-C666-46C3-9DD9-AAA743EA1F27}" type="sibTrans" cxnId="{48062EA9-0B5A-45DF-9FDE-81C3916231D1}">
      <dgm:prSet/>
      <dgm:spPr/>
      <dgm:t>
        <a:bodyPr/>
        <a:lstStyle/>
        <a:p>
          <a:endParaRPr lang="es-EC"/>
        </a:p>
      </dgm:t>
    </dgm:pt>
    <dgm:pt modelId="{65207280-C67C-4BAF-937B-55B793556866}" type="pres">
      <dgm:prSet presAssocID="{7D8B4986-CD8F-489F-A1E1-FF51132A4ECB}" presName="linear" presStyleCnt="0">
        <dgm:presLayoutVars>
          <dgm:animLvl val="lvl"/>
          <dgm:resizeHandles val="exact"/>
        </dgm:presLayoutVars>
      </dgm:prSet>
      <dgm:spPr/>
      <dgm:t>
        <a:bodyPr/>
        <a:lstStyle/>
        <a:p>
          <a:endParaRPr lang="es-EC"/>
        </a:p>
      </dgm:t>
    </dgm:pt>
    <dgm:pt modelId="{A066557E-5AC3-4354-98E9-4067D1EB9C6D}" type="pres">
      <dgm:prSet presAssocID="{7D85388A-CE68-47EF-8ED0-0081E3DC9FC3}" presName="parentText" presStyleLbl="node1" presStyleIdx="0" presStyleCnt="1">
        <dgm:presLayoutVars>
          <dgm:chMax val="0"/>
          <dgm:bulletEnabled val="1"/>
        </dgm:presLayoutVars>
      </dgm:prSet>
      <dgm:spPr/>
      <dgm:t>
        <a:bodyPr/>
        <a:lstStyle/>
        <a:p>
          <a:endParaRPr lang="es-EC"/>
        </a:p>
      </dgm:t>
    </dgm:pt>
    <dgm:pt modelId="{0B43D604-1AD9-47B1-9F4F-13A8CA8F4D52}" type="pres">
      <dgm:prSet presAssocID="{7D85388A-CE68-47EF-8ED0-0081E3DC9FC3}" presName="childText" presStyleLbl="revTx" presStyleIdx="0" presStyleCnt="1" custLinFactNeighborY="23977">
        <dgm:presLayoutVars>
          <dgm:bulletEnabled val="1"/>
        </dgm:presLayoutVars>
      </dgm:prSet>
      <dgm:spPr/>
      <dgm:t>
        <a:bodyPr/>
        <a:lstStyle/>
        <a:p>
          <a:endParaRPr lang="es-EC"/>
        </a:p>
      </dgm:t>
    </dgm:pt>
  </dgm:ptLst>
  <dgm:cxnLst>
    <dgm:cxn modelId="{907615DF-E103-4301-9085-171C5ACA1055}" type="presOf" srcId="{7D8B4986-CD8F-489F-A1E1-FF51132A4ECB}" destId="{65207280-C67C-4BAF-937B-55B793556866}" srcOrd="0" destOrd="0" presId="urn:microsoft.com/office/officeart/2005/8/layout/vList2"/>
    <dgm:cxn modelId="{AB466C94-C293-46F2-A04F-30AAD3BF888D}" srcId="{7D85388A-CE68-47EF-8ED0-0081E3DC9FC3}" destId="{463F9891-F968-4043-8C3F-D8A506F1E8D2}" srcOrd="0" destOrd="0" parTransId="{050FB3AE-36E4-4AE9-B637-4AF6EAB7444D}" sibTransId="{9CC587FD-5686-4235-A4ED-81D5DBB2F6C8}"/>
    <dgm:cxn modelId="{48062EA9-0B5A-45DF-9FDE-81C3916231D1}" srcId="{7D85388A-CE68-47EF-8ED0-0081E3DC9FC3}" destId="{7B4ED376-C454-4300-AC4A-B908EB793057}" srcOrd="1" destOrd="0" parTransId="{3FF74B13-618E-4969-8D5B-055819874CE0}" sibTransId="{9764217E-C666-46C3-9DD9-AAA743EA1F27}"/>
    <dgm:cxn modelId="{EBE1AFDD-040D-4BE5-87CA-95B0A97B3AAA}" srcId="{7D8B4986-CD8F-489F-A1E1-FF51132A4ECB}" destId="{7D85388A-CE68-47EF-8ED0-0081E3DC9FC3}" srcOrd="0" destOrd="0" parTransId="{5BFDC742-B1F9-4E86-82EA-1E52F49E060A}" sibTransId="{033ADE52-B317-42F9-AC65-0FC81A934268}"/>
    <dgm:cxn modelId="{DC6251C2-3D67-48EC-9AC5-4D0237C32447}" type="presOf" srcId="{7B4ED376-C454-4300-AC4A-B908EB793057}" destId="{0B43D604-1AD9-47B1-9F4F-13A8CA8F4D52}" srcOrd="0" destOrd="1" presId="urn:microsoft.com/office/officeart/2005/8/layout/vList2"/>
    <dgm:cxn modelId="{32B14D68-9286-4AC8-9059-49D2441CD425}" type="presOf" srcId="{7D85388A-CE68-47EF-8ED0-0081E3DC9FC3}" destId="{A066557E-5AC3-4354-98E9-4067D1EB9C6D}" srcOrd="0" destOrd="0" presId="urn:microsoft.com/office/officeart/2005/8/layout/vList2"/>
    <dgm:cxn modelId="{D7D2E19E-7B39-43E2-8A57-99AE5A930576}" type="presOf" srcId="{463F9891-F968-4043-8C3F-D8A506F1E8D2}" destId="{0B43D604-1AD9-47B1-9F4F-13A8CA8F4D52}" srcOrd="0" destOrd="0" presId="urn:microsoft.com/office/officeart/2005/8/layout/vList2"/>
    <dgm:cxn modelId="{A2C6A10D-DBDE-4FD9-B2B1-17B6E0B594A6}" type="presParOf" srcId="{65207280-C67C-4BAF-937B-55B793556866}" destId="{A066557E-5AC3-4354-98E9-4067D1EB9C6D}" srcOrd="0" destOrd="0" presId="urn:microsoft.com/office/officeart/2005/8/layout/vList2"/>
    <dgm:cxn modelId="{CD124C59-B41C-4958-ABBC-FE75867DAE7F}" type="presParOf" srcId="{65207280-C67C-4BAF-937B-55B793556866}" destId="{0B43D604-1AD9-47B1-9F4F-13A8CA8F4D5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4BFF397-F8CE-41C8-9120-EA88574CFF8B}" type="doc">
      <dgm:prSet loTypeId="urn:microsoft.com/office/officeart/2005/8/layout/chevron1" loCatId="process" qsTypeId="urn:microsoft.com/office/officeart/2005/8/quickstyle/simple2" qsCatId="simple" csTypeId="urn:microsoft.com/office/officeart/2005/8/colors/accent6_1" csCatId="accent6" phldr="1"/>
      <dgm:spPr/>
    </dgm:pt>
    <dgm:pt modelId="{74BF6F83-6814-4E3D-94FB-8173BA18A45F}">
      <dgm:prSet phldrT="[Texto]" custT="1"/>
      <dgm:spPr/>
      <dgm:t>
        <a:bodyPr/>
        <a:lstStyle/>
        <a:p>
          <a:pPr>
            <a:lnSpc>
              <a:spcPct val="150000"/>
            </a:lnSpc>
          </a:pPr>
          <a:r>
            <a:rPr lang="es-EC" sz="1400" dirty="0" smtClean="0">
              <a:latin typeface="Arial" pitchFamily="34" charset="0"/>
              <a:cs typeface="Arial" pitchFamily="34" charset="0"/>
              <a:hlinkClick xmlns:r="http://schemas.openxmlformats.org/officeDocument/2006/relationships" r:id="rId1" action="ppaction://hlinkfile"/>
            </a:rPr>
            <a:t>Operacionalización de Variables</a:t>
          </a:r>
          <a:endParaRPr lang="es-EC" sz="1400" dirty="0">
            <a:latin typeface="Arial" pitchFamily="34" charset="0"/>
            <a:cs typeface="Arial" pitchFamily="34" charset="0"/>
          </a:endParaRPr>
        </a:p>
      </dgm:t>
    </dgm:pt>
    <dgm:pt modelId="{42B5CF32-9F80-45D7-A7E9-09E520F59E04}" type="parTrans" cxnId="{D53C2DD1-C977-467F-A6EF-D0288A91EC5B}">
      <dgm:prSet/>
      <dgm:spPr/>
      <dgm:t>
        <a:bodyPr/>
        <a:lstStyle/>
        <a:p>
          <a:endParaRPr lang="es-EC"/>
        </a:p>
      </dgm:t>
    </dgm:pt>
    <dgm:pt modelId="{2D6FC297-6C21-4A25-9AE7-618724D1D459}" type="sibTrans" cxnId="{D53C2DD1-C977-467F-A6EF-D0288A91EC5B}">
      <dgm:prSet/>
      <dgm:spPr/>
      <dgm:t>
        <a:bodyPr/>
        <a:lstStyle/>
        <a:p>
          <a:endParaRPr lang="es-EC"/>
        </a:p>
      </dgm:t>
    </dgm:pt>
    <dgm:pt modelId="{0AF1DE4D-9A66-412A-BC1C-1F365CB54D24}">
      <dgm:prSet phldrT="[Texto]" custT="1"/>
      <dgm:spPr/>
      <dgm:t>
        <a:bodyPr/>
        <a:lstStyle/>
        <a:p>
          <a:pPr>
            <a:lnSpc>
              <a:spcPct val="150000"/>
            </a:lnSpc>
          </a:pPr>
          <a:r>
            <a:rPr lang="es-EC" sz="1400" dirty="0" smtClean="0">
              <a:latin typeface="Arial" pitchFamily="34" charset="0"/>
              <a:cs typeface="Arial" pitchFamily="34" charset="0"/>
            </a:rPr>
            <a:t>Redacción preguntas</a:t>
          </a:r>
          <a:endParaRPr lang="es-EC" sz="1400" dirty="0">
            <a:latin typeface="Arial" pitchFamily="34" charset="0"/>
            <a:cs typeface="Arial" pitchFamily="34" charset="0"/>
          </a:endParaRPr>
        </a:p>
      </dgm:t>
    </dgm:pt>
    <dgm:pt modelId="{E6C2ED39-2346-46F4-B457-CA11EC2E2972}" type="parTrans" cxnId="{3DD76AB2-04BB-41CE-9135-7F883E8D6A5E}">
      <dgm:prSet/>
      <dgm:spPr/>
      <dgm:t>
        <a:bodyPr/>
        <a:lstStyle/>
        <a:p>
          <a:endParaRPr lang="es-EC"/>
        </a:p>
      </dgm:t>
    </dgm:pt>
    <dgm:pt modelId="{B79E3C45-FC53-42C0-BD03-BC37FD6A741E}" type="sibTrans" cxnId="{3DD76AB2-04BB-41CE-9135-7F883E8D6A5E}">
      <dgm:prSet/>
      <dgm:spPr/>
      <dgm:t>
        <a:bodyPr/>
        <a:lstStyle/>
        <a:p>
          <a:endParaRPr lang="es-EC"/>
        </a:p>
      </dgm:t>
    </dgm:pt>
    <dgm:pt modelId="{5954E5DD-5751-4B18-AE59-5BFE263135D2}">
      <dgm:prSet phldrT="[Texto]" custT="1"/>
      <dgm:spPr/>
      <dgm:t>
        <a:bodyPr/>
        <a:lstStyle/>
        <a:p>
          <a:pPr>
            <a:lnSpc>
              <a:spcPct val="150000"/>
            </a:lnSpc>
          </a:pPr>
          <a:r>
            <a:rPr lang="es-EC" sz="1400" dirty="0" smtClean="0">
              <a:latin typeface="Arial" pitchFamily="34" charset="0"/>
              <a:cs typeface="Arial" pitchFamily="34" charset="0"/>
            </a:rPr>
            <a:t>Diseño formato</a:t>
          </a:r>
          <a:endParaRPr lang="es-EC" sz="1400" dirty="0">
            <a:latin typeface="Arial" pitchFamily="34" charset="0"/>
            <a:cs typeface="Arial" pitchFamily="34" charset="0"/>
          </a:endParaRPr>
        </a:p>
      </dgm:t>
    </dgm:pt>
    <dgm:pt modelId="{26534229-E74D-43AF-95A6-7C8C28B9B480}" type="parTrans" cxnId="{2FB7D8D4-72E6-4F94-B49A-7503F031E82F}">
      <dgm:prSet/>
      <dgm:spPr/>
      <dgm:t>
        <a:bodyPr/>
        <a:lstStyle/>
        <a:p>
          <a:endParaRPr lang="es-EC"/>
        </a:p>
      </dgm:t>
    </dgm:pt>
    <dgm:pt modelId="{19DAA0FE-F826-4342-840F-04FDAC43A000}" type="sibTrans" cxnId="{2FB7D8D4-72E6-4F94-B49A-7503F031E82F}">
      <dgm:prSet/>
      <dgm:spPr/>
      <dgm:t>
        <a:bodyPr/>
        <a:lstStyle/>
        <a:p>
          <a:endParaRPr lang="es-EC"/>
        </a:p>
      </dgm:t>
    </dgm:pt>
    <dgm:pt modelId="{06D2FA6C-4BDC-406D-821E-B3BA20672B8C}">
      <dgm:prSet phldrT="[Texto]" custT="1"/>
      <dgm:spPr/>
      <dgm:t>
        <a:bodyPr/>
        <a:lstStyle/>
        <a:p>
          <a:pPr>
            <a:lnSpc>
              <a:spcPct val="150000"/>
            </a:lnSpc>
          </a:pPr>
          <a:r>
            <a:rPr lang="es-EC" sz="1400" dirty="0" smtClean="0">
              <a:latin typeface="Arial" pitchFamily="34" charset="0"/>
              <a:cs typeface="Arial" pitchFamily="34" charset="0"/>
            </a:rPr>
            <a:t>Estableció la escala</a:t>
          </a:r>
          <a:endParaRPr lang="es-EC" sz="1400" dirty="0">
            <a:latin typeface="Arial" pitchFamily="34" charset="0"/>
            <a:cs typeface="Arial" pitchFamily="34" charset="0"/>
          </a:endParaRPr>
        </a:p>
      </dgm:t>
    </dgm:pt>
    <dgm:pt modelId="{0ABA4B8F-2AB4-4912-A80D-4A17E10503F9}" type="parTrans" cxnId="{8FAE24EC-3D57-4945-A754-E5ED410C9597}">
      <dgm:prSet/>
      <dgm:spPr/>
      <dgm:t>
        <a:bodyPr/>
        <a:lstStyle/>
        <a:p>
          <a:endParaRPr lang="es-EC"/>
        </a:p>
      </dgm:t>
    </dgm:pt>
    <dgm:pt modelId="{A85BCE98-6242-4FA6-B46A-F03CE4EAB4C2}" type="sibTrans" cxnId="{8FAE24EC-3D57-4945-A754-E5ED410C9597}">
      <dgm:prSet/>
      <dgm:spPr/>
      <dgm:t>
        <a:bodyPr/>
        <a:lstStyle/>
        <a:p>
          <a:endParaRPr lang="es-EC"/>
        </a:p>
      </dgm:t>
    </dgm:pt>
    <dgm:pt modelId="{24C375A9-590C-43C1-9347-FC15196C488D}" type="pres">
      <dgm:prSet presAssocID="{F4BFF397-F8CE-41C8-9120-EA88574CFF8B}" presName="Name0" presStyleCnt="0">
        <dgm:presLayoutVars>
          <dgm:dir/>
          <dgm:animLvl val="lvl"/>
          <dgm:resizeHandles val="exact"/>
        </dgm:presLayoutVars>
      </dgm:prSet>
      <dgm:spPr/>
    </dgm:pt>
    <dgm:pt modelId="{9607B0B4-1627-4126-8A74-1BBFAB1F6386}" type="pres">
      <dgm:prSet presAssocID="{74BF6F83-6814-4E3D-94FB-8173BA18A45F}" presName="parTxOnly" presStyleLbl="node1" presStyleIdx="0" presStyleCnt="4" custScaleX="107522">
        <dgm:presLayoutVars>
          <dgm:chMax val="0"/>
          <dgm:chPref val="0"/>
          <dgm:bulletEnabled val="1"/>
        </dgm:presLayoutVars>
      </dgm:prSet>
      <dgm:spPr/>
      <dgm:t>
        <a:bodyPr/>
        <a:lstStyle/>
        <a:p>
          <a:endParaRPr lang="es-EC"/>
        </a:p>
      </dgm:t>
    </dgm:pt>
    <dgm:pt modelId="{0DA5A2ED-4B5A-4E7D-9DED-2680D9E554E1}" type="pres">
      <dgm:prSet presAssocID="{2D6FC297-6C21-4A25-9AE7-618724D1D459}" presName="parTxOnlySpace" presStyleCnt="0"/>
      <dgm:spPr/>
    </dgm:pt>
    <dgm:pt modelId="{8421100C-5A58-479C-97B2-AEEE1A2FED71}" type="pres">
      <dgm:prSet presAssocID="{0AF1DE4D-9A66-412A-BC1C-1F365CB54D24}" presName="parTxOnly" presStyleLbl="node1" presStyleIdx="1" presStyleCnt="4">
        <dgm:presLayoutVars>
          <dgm:chMax val="0"/>
          <dgm:chPref val="0"/>
          <dgm:bulletEnabled val="1"/>
        </dgm:presLayoutVars>
      </dgm:prSet>
      <dgm:spPr/>
      <dgm:t>
        <a:bodyPr/>
        <a:lstStyle/>
        <a:p>
          <a:endParaRPr lang="es-EC"/>
        </a:p>
      </dgm:t>
    </dgm:pt>
    <dgm:pt modelId="{0DCD3B1F-857F-4FEF-8C90-240ED96B11BB}" type="pres">
      <dgm:prSet presAssocID="{B79E3C45-FC53-42C0-BD03-BC37FD6A741E}" presName="parTxOnlySpace" presStyleCnt="0"/>
      <dgm:spPr/>
    </dgm:pt>
    <dgm:pt modelId="{61649AD8-6DC3-4892-9589-4D18889AB2EE}" type="pres">
      <dgm:prSet presAssocID="{5954E5DD-5751-4B18-AE59-5BFE263135D2}" presName="parTxOnly" presStyleLbl="node1" presStyleIdx="2" presStyleCnt="4">
        <dgm:presLayoutVars>
          <dgm:chMax val="0"/>
          <dgm:chPref val="0"/>
          <dgm:bulletEnabled val="1"/>
        </dgm:presLayoutVars>
      </dgm:prSet>
      <dgm:spPr/>
      <dgm:t>
        <a:bodyPr/>
        <a:lstStyle/>
        <a:p>
          <a:endParaRPr lang="es-EC"/>
        </a:p>
      </dgm:t>
    </dgm:pt>
    <dgm:pt modelId="{DAA56EBA-E21A-4170-B158-754ECF3F5949}" type="pres">
      <dgm:prSet presAssocID="{19DAA0FE-F826-4342-840F-04FDAC43A000}" presName="parTxOnlySpace" presStyleCnt="0"/>
      <dgm:spPr/>
    </dgm:pt>
    <dgm:pt modelId="{C5AD62EB-63FB-4FF2-9879-92655B9530B5}" type="pres">
      <dgm:prSet presAssocID="{06D2FA6C-4BDC-406D-821E-B3BA20672B8C}" presName="parTxOnly" presStyleLbl="node1" presStyleIdx="3" presStyleCnt="4">
        <dgm:presLayoutVars>
          <dgm:chMax val="0"/>
          <dgm:chPref val="0"/>
          <dgm:bulletEnabled val="1"/>
        </dgm:presLayoutVars>
      </dgm:prSet>
      <dgm:spPr/>
      <dgm:t>
        <a:bodyPr/>
        <a:lstStyle/>
        <a:p>
          <a:endParaRPr lang="es-EC"/>
        </a:p>
      </dgm:t>
    </dgm:pt>
  </dgm:ptLst>
  <dgm:cxnLst>
    <dgm:cxn modelId="{720F95B2-87DE-436F-A1A4-777DFBA3D2E5}" type="presOf" srcId="{74BF6F83-6814-4E3D-94FB-8173BA18A45F}" destId="{9607B0B4-1627-4126-8A74-1BBFAB1F6386}" srcOrd="0" destOrd="0" presId="urn:microsoft.com/office/officeart/2005/8/layout/chevron1"/>
    <dgm:cxn modelId="{D53C2DD1-C977-467F-A6EF-D0288A91EC5B}" srcId="{F4BFF397-F8CE-41C8-9120-EA88574CFF8B}" destId="{74BF6F83-6814-4E3D-94FB-8173BA18A45F}" srcOrd="0" destOrd="0" parTransId="{42B5CF32-9F80-45D7-A7E9-09E520F59E04}" sibTransId="{2D6FC297-6C21-4A25-9AE7-618724D1D459}"/>
    <dgm:cxn modelId="{2FB7D8D4-72E6-4F94-B49A-7503F031E82F}" srcId="{F4BFF397-F8CE-41C8-9120-EA88574CFF8B}" destId="{5954E5DD-5751-4B18-AE59-5BFE263135D2}" srcOrd="2" destOrd="0" parTransId="{26534229-E74D-43AF-95A6-7C8C28B9B480}" sibTransId="{19DAA0FE-F826-4342-840F-04FDAC43A000}"/>
    <dgm:cxn modelId="{3DD76AB2-04BB-41CE-9135-7F883E8D6A5E}" srcId="{F4BFF397-F8CE-41C8-9120-EA88574CFF8B}" destId="{0AF1DE4D-9A66-412A-BC1C-1F365CB54D24}" srcOrd="1" destOrd="0" parTransId="{E6C2ED39-2346-46F4-B457-CA11EC2E2972}" sibTransId="{B79E3C45-FC53-42C0-BD03-BC37FD6A741E}"/>
    <dgm:cxn modelId="{43E41B7A-1550-4570-B91A-78839C58BE63}" type="presOf" srcId="{0AF1DE4D-9A66-412A-BC1C-1F365CB54D24}" destId="{8421100C-5A58-479C-97B2-AEEE1A2FED71}" srcOrd="0" destOrd="0" presId="urn:microsoft.com/office/officeart/2005/8/layout/chevron1"/>
    <dgm:cxn modelId="{EA0B6DF0-9B74-47AA-8B05-AC9BDA9CFD0F}" type="presOf" srcId="{06D2FA6C-4BDC-406D-821E-B3BA20672B8C}" destId="{C5AD62EB-63FB-4FF2-9879-92655B9530B5}" srcOrd="0" destOrd="0" presId="urn:microsoft.com/office/officeart/2005/8/layout/chevron1"/>
    <dgm:cxn modelId="{8FAE24EC-3D57-4945-A754-E5ED410C9597}" srcId="{F4BFF397-F8CE-41C8-9120-EA88574CFF8B}" destId="{06D2FA6C-4BDC-406D-821E-B3BA20672B8C}" srcOrd="3" destOrd="0" parTransId="{0ABA4B8F-2AB4-4912-A80D-4A17E10503F9}" sibTransId="{A85BCE98-6242-4FA6-B46A-F03CE4EAB4C2}"/>
    <dgm:cxn modelId="{14AAD9A4-8992-459B-BF98-3380BA31733E}" type="presOf" srcId="{F4BFF397-F8CE-41C8-9120-EA88574CFF8B}" destId="{24C375A9-590C-43C1-9347-FC15196C488D}" srcOrd="0" destOrd="0" presId="urn:microsoft.com/office/officeart/2005/8/layout/chevron1"/>
    <dgm:cxn modelId="{F9CE6DF0-A014-4595-A806-7DD1ACF54461}" type="presOf" srcId="{5954E5DD-5751-4B18-AE59-5BFE263135D2}" destId="{61649AD8-6DC3-4892-9589-4D18889AB2EE}" srcOrd="0" destOrd="0" presId="urn:microsoft.com/office/officeart/2005/8/layout/chevron1"/>
    <dgm:cxn modelId="{206A5E17-6566-4406-B5B9-3A4A86A94B32}" type="presParOf" srcId="{24C375A9-590C-43C1-9347-FC15196C488D}" destId="{9607B0B4-1627-4126-8A74-1BBFAB1F6386}" srcOrd="0" destOrd="0" presId="urn:microsoft.com/office/officeart/2005/8/layout/chevron1"/>
    <dgm:cxn modelId="{1C629671-35F9-4F54-9875-13BE12D14C60}" type="presParOf" srcId="{24C375A9-590C-43C1-9347-FC15196C488D}" destId="{0DA5A2ED-4B5A-4E7D-9DED-2680D9E554E1}" srcOrd="1" destOrd="0" presId="urn:microsoft.com/office/officeart/2005/8/layout/chevron1"/>
    <dgm:cxn modelId="{20920629-A723-4429-B540-FBC3C94FA096}" type="presParOf" srcId="{24C375A9-590C-43C1-9347-FC15196C488D}" destId="{8421100C-5A58-479C-97B2-AEEE1A2FED71}" srcOrd="2" destOrd="0" presId="urn:microsoft.com/office/officeart/2005/8/layout/chevron1"/>
    <dgm:cxn modelId="{F1A5B734-DCDC-4341-AEBF-26BC25BEAC31}" type="presParOf" srcId="{24C375A9-590C-43C1-9347-FC15196C488D}" destId="{0DCD3B1F-857F-4FEF-8C90-240ED96B11BB}" srcOrd="3" destOrd="0" presId="urn:microsoft.com/office/officeart/2005/8/layout/chevron1"/>
    <dgm:cxn modelId="{47286EEC-2188-4B4C-B6C4-7E632CEF3279}" type="presParOf" srcId="{24C375A9-590C-43C1-9347-FC15196C488D}" destId="{61649AD8-6DC3-4892-9589-4D18889AB2EE}" srcOrd="4" destOrd="0" presId="urn:microsoft.com/office/officeart/2005/8/layout/chevron1"/>
    <dgm:cxn modelId="{5F9B1EC1-6ED6-42ED-B0AE-9DB27BF23F3C}" type="presParOf" srcId="{24C375A9-590C-43C1-9347-FC15196C488D}" destId="{DAA56EBA-E21A-4170-B158-754ECF3F5949}" srcOrd="5" destOrd="0" presId="urn:microsoft.com/office/officeart/2005/8/layout/chevron1"/>
    <dgm:cxn modelId="{232BC356-7586-430A-8A43-6B20849EA8C8}" type="presParOf" srcId="{24C375A9-590C-43C1-9347-FC15196C488D}" destId="{C5AD62EB-63FB-4FF2-9879-92655B9530B5}"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927B76-BE9D-4576-9034-DBE605123F9F}" type="doc">
      <dgm:prSet loTypeId="urn:microsoft.com/office/officeart/2005/8/layout/hProcess7" loCatId="process" qsTypeId="urn:microsoft.com/office/officeart/2005/8/quickstyle/3d1" qsCatId="3D" csTypeId="urn:microsoft.com/office/officeart/2005/8/colors/colorful2" csCatId="colorful" phldr="1"/>
      <dgm:spPr/>
      <dgm:t>
        <a:bodyPr/>
        <a:lstStyle/>
        <a:p>
          <a:endParaRPr lang="es-EC"/>
        </a:p>
      </dgm:t>
    </dgm:pt>
    <dgm:pt modelId="{B5286DEC-2A01-48A5-AE77-412A99D19DA7}">
      <dgm:prSet custT="1"/>
      <dgm:spPr/>
      <dgm:t>
        <a:bodyPr/>
        <a:lstStyle/>
        <a:p>
          <a:pPr rtl="0"/>
          <a:endParaRPr lang="es-EC" sz="1600" dirty="0" smtClean="0"/>
        </a:p>
        <a:p>
          <a:pPr rtl="0"/>
          <a:r>
            <a:rPr lang="es-EC" sz="2300" dirty="0" smtClean="0"/>
            <a:t>Confiabilidad del Instrumentos de investigación</a:t>
          </a:r>
          <a:endParaRPr lang="es-EC" sz="2300" dirty="0"/>
        </a:p>
      </dgm:t>
    </dgm:pt>
    <dgm:pt modelId="{9479568C-FFAF-4A59-B52B-133925544389}" type="parTrans" cxnId="{D122624C-0AB7-4B03-B26E-1823B6C66CA8}">
      <dgm:prSet/>
      <dgm:spPr/>
      <dgm:t>
        <a:bodyPr/>
        <a:lstStyle/>
        <a:p>
          <a:endParaRPr lang="es-EC"/>
        </a:p>
      </dgm:t>
    </dgm:pt>
    <dgm:pt modelId="{F0FECF19-8374-4516-8255-6B81CCAE9E6E}" type="sibTrans" cxnId="{D122624C-0AB7-4B03-B26E-1823B6C66CA8}">
      <dgm:prSet/>
      <dgm:spPr/>
      <dgm:t>
        <a:bodyPr/>
        <a:lstStyle/>
        <a:p>
          <a:endParaRPr lang="es-EC"/>
        </a:p>
      </dgm:t>
    </dgm:pt>
    <dgm:pt modelId="{362AED62-4D9B-41A0-A462-F580EEED617D}">
      <dgm:prSet/>
      <dgm:spPr/>
      <dgm:t>
        <a:bodyPr/>
        <a:lstStyle/>
        <a:p>
          <a:pPr rtl="0"/>
          <a:r>
            <a:rPr lang="es-EC" dirty="0" smtClean="0"/>
            <a:t> A menor número de ítems (˂20) disminuye el índice de confiabilidad.</a:t>
          </a:r>
          <a:endParaRPr lang="es-EC" dirty="0"/>
        </a:p>
      </dgm:t>
    </dgm:pt>
    <dgm:pt modelId="{7B0B2EE2-C0DF-4E34-B268-05350E892CF0}" type="parTrans" cxnId="{E96CF4F6-E654-4C16-A003-5D9C21A48E0E}">
      <dgm:prSet/>
      <dgm:spPr/>
      <dgm:t>
        <a:bodyPr/>
        <a:lstStyle/>
        <a:p>
          <a:endParaRPr lang="es-EC"/>
        </a:p>
      </dgm:t>
    </dgm:pt>
    <dgm:pt modelId="{58EDD1C0-08E6-4AA8-A0F6-32F4AC72C952}" type="sibTrans" cxnId="{E96CF4F6-E654-4C16-A003-5D9C21A48E0E}">
      <dgm:prSet/>
      <dgm:spPr/>
      <dgm:t>
        <a:bodyPr/>
        <a:lstStyle/>
        <a:p>
          <a:endParaRPr lang="es-EC"/>
        </a:p>
      </dgm:t>
    </dgm:pt>
    <dgm:pt modelId="{00D54D5C-2F7A-482B-8616-50200D705136}">
      <dgm:prSet custT="1"/>
      <dgm:spPr/>
      <dgm:t>
        <a:bodyPr/>
        <a:lstStyle/>
        <a:p>
          <a:pPr rtl="0"/>
          <a:endParaRPr lang="es-EC" sz="1050" dirty="0" smtClean="0"/>
        </a:p>
        <a:p>
          <a:pPr rtl="0"/>
          <a:r>
            <a:rPr lang="es-EC" sz="2100" dirty="0" smtClean="0"/>
            <a:t>A mayor número de ítems (˃20) aumenta el índice de confiabilidad.</a:t>
          </a:r>
          <a:endParaRPr lang="es-EC" sz="2100" dirty="0"/>
        </a:p>
      </dgm:t>
    </dgm:pt>
    <dgm:pt modelId="{6332430E-3B61-494B-A023-DD417E2EA842}" type="parTrans" cxnId="{0A205360-E82E-4BF7-AC1B-D34219971CB0}">
      <dgm:prSet/>
      <dgm:spPr/>
      <dgm:t>
        <a:bodyPr/>
        <a:lstStyle/>
        <a:p>
          <a:endParaRPr lang="es-EC"/>
        </a:p>
      </dgm:t>
    </dgm:pt>
    <dgm:pt modelId="{E1C95724-032F-4244-93AA-83F84D0CD760}" type="sibTrans" cxnId="{0A205360-E82E-4BF7-AC1B-D34219971CB0}">
      <dgm:prSet/>
      <dgm:spPr/>
      <dgm:t>
        <a:bodyPr/>
        <a:lstStyle/>
        <a:p>
          <a:endParaRPr lang="es-EC"/>
        </a:p>
      </dgm:t>
    </dgm:pt>
    <dgm:pt modelId="{E3B18ED0-97C6-4F48-9DFC-80C68AD197CA}">
      <dgm:prSet/>
      <dgm:spPr/>
      <dgm:t>
        <a:bodyPr/>
        <a:lstStyle/>
        <a:p>
          <a:pPr rtl="0"/>
          <a:endParaRPr lang="es-EC" dirty="0"/>
        </a:p>
      </dgm:t>
    </dgm:pt>
    <dgm:pt modelId="{F5EFB8E4-9E32-4912-8F13-5D096C978EEA}" type="parTrans" cxnId="{B1C13639-A83E-49F9-9CB1-53FA3BB5585F}">
      <dgm:prSet/>
      <dgm:spPr/>
      <dgm:t>
        <a:bodyPr/>
        <a:lstStyle/>
        <a:p>
          <a:endParaRPr lang="es-EC"/>
        </a:p>
      </dgm:t>
    </dgm:pt>
    <dgm:pt modelId="{35759B7A-6206-4735-9D56-88E14CCC78D9}" type="sibTrans" cxnId="{B1C13639-A83E-49F9-9CB1-53FA3BB5585F}">
      <dgm:prSet/>
      <dgm:spPr/>
      <dgm:t>
        <a:bodyPr/>
        <a:lstStyle/>
        <a:p>
          <a:endParaRPr lang="es-EC"/>
        </a:p>
      </dgm:t>
    </dgm:pt>
    <dgm:pt modelId="{8C9AEF81-7590-49E0-A888-6D8F46A381D9}">
      <dgm:prSet/>
      <dgm:spPr/>
      <dgm:t>
        <a:bodyPr/>
        <a:lstStyle/>
        <a:p>
          <a:pPr rtl="0"/>
          <a:endParaRPr lang="es-EC"/>
        </a:p>
      </dgm:t>
    </dgm:pt>
    <dgm:pt modelId="{7C5F761E-864F-4F8F-B8C0-0FB31E54BC11}" type="parTrans" cxnId="{0D705949-6EAF-46D5-AFB3-2683F03F35C6}">
      <dgm:prSet/>
      <dgm:spPr/>
      <dgm:t>
        <a:bodyPr/>
        <a:lstStyle/>
        <a:p>
          <a:endParaRPr lang="es-EC"/>
        </a:p>
      </dgm:t>
    </dgm:pt>
    <dgm:pt modelId="{64EAC2C0-6EF0-4778-ACE6-D4EF49B66E61}" type="sibTrans" cxnId="{0D705949-6EAF-46D5-AFB3-2683F03F35C6}">
      <dgm:prSet/>
      <dgm:spPr/>
      <dgm:t>
        <a:bodyPr/>
        <a:lstStyle/>
        <a:p>
          <a:endParaRPr lang="es-EC"/>
        </a:p>
      </dgm:t>
    </dgm:pt>
    <dgm:pt modelId="{A59A46C1-355C-48DD-9B7C-3002340462E2}">
      <dgm:prSet/>
      <dgm:spPr/>
      <dgm:t>
        <a:bodyPr/>
        <a:lstStyle/>
        <a:p>
          <a:pPr rtl="0"/>
          <a:endParaRPr lang="es-EC" dirty="0"/>
        </a:p>
      </dgm:t>
    </dgm:pt>
    <dgm:pt modelId="{63860737-32F2-4D9F-849F-601D3D082F30}" type="parTrans" cxnId="{CBDCA004-5C67-4E88-BA82-1B9DC47801B4}">
      <dgm:prSet/>
      <dgm:spPr/>
      <dgm:t>
        <a:bodyPr/>
        <a:lstStyle/>
        <a:p>
          <a:endParaRPr lang="es-EC"/>
        </a:p>
      </dgm:t>
    </dgm:pt>
    <dgm:pt modelId="{16E990EA-4DAC-4E97-9C28-D9BFFDB6BB6C}" type="sibTrans" cxnId="{CBDCA004-5C67-4E88-BA82-1B9DC47801B4}">
      <dgm:prSet/>
      <dgm:spPr/>
      <dgm:t>
        <a:bodyPr/>
        <a:lstStyle/>
        <a:p>
          <a:endParaRPr lang="es-EC"/>
        </a:p>
      </dgm:t>
    </dgm:pt>
    <dgm:pt modelId="{E86EFB69-8EEF-47C3-985C-31F84E98AF12}" type="pres">
      <dgm:prSet presAssocID="{91927B76-BE9D-4576-9034-DBE605123F9F}" presName="Name0" presStyleCnt="0">
        <dgm:presLayoutVars>
          <dgm:dir/>
          <dgm:animLvl val="lvl"/>
          <dgm:resizeHandles val="exact"/>
        </dgm:presLayoutVars>
      </dgm:prSet>
      <dgm:spPr/>
      <dgm:t>
        <a:bodyPr/>
        <a:lstStyle/>
        <a:p>
          <a:endParaRPr lang="es-EC"/>
        </a:p>
      </dgm:t>
    </dgm:pt>
    <dgm:pt modelId="{5B047404-A5B4-4F7C-AA2E-C65CD555BD3B}" type="pres">
      <dgm:prSet presAssocID="{E3B18ED0-97C6-4F48-9DFC-80C68AD197CA}" presName="compositeNode" presStyleCnt="0">
        <dgm:presLayoutVars>
          <dgm:bulletEnabled val="1"/>
        </dgm:presLayoutVars>
      </dgm:prSet>
      <dgm:spPr/>
    </dgm:pt>
    <dgm:pt modelId="{A68E46B0-CB40-474C-BD87-AD38D61E7777}" type="pres">
      <dgm:prSet presAssocID="{E3B18ED0-97C6-4F48-9DFC-80C68AD197CA}" presName="bgRect" presStyleLbl="node1" presStyleIdx="0" presStyleCnt="3"/>
      <dgm:spPr/>
      <dgm:t>
        <a:bodyPr/>
        <a:lstStyle/>
        <a:p>
          <a:endParaRPr lang="es-EC"/>
        </a:p>
      </dgm:t>
    </dgm:pt>
    <dgm:pt modelId="{1E7658E7-73D0-41CD-93C2-67E798803C44}" type="pres">
      <dgm:prSet presAssocID="{E3B18ED0-97C6-4F48-9DFC-80C68AD197CA}" presName="parentNode" presStyleLbl="node1" presStyleIdx="0" presStyleCnt="3">
        <dgm:presLayoutVars>
          <dgm:chMax val="0"/>
          <dgm:bulletEnabled val="1"/>
        </dgm:presLayoutVars>
      </dgm:prSet>
      <dgm:spPr/>
      <dgm:t>
        <a:bodyPr/>
        <a:lstStyle/>
        <a:p>
          <a:endParaRPr lang="es-EC"/>
        </a:p>
      </dgm:t>
    </dgm:pt>
    <dgm:pt modelId="{732CE50C-8328-4022-A875-64A2E26126A6}" type="pres">
      <dgm:prSet presAssocID="{E3B18ED0-97C6-4F48-9DFC-80C68AD197CA}" presName="childNode" presStyleLbl="node1" presStyleIdx="0" presStyleCnt="3">
        <dgm:presLayoutVars>
          <dgm:bulletEnabled val="1"/>
        </dgm:presLayoutVars>
      </dgm:prSet>
      <dgm:spPr/>
      <dgm:t>
        <a:bodyPr/>
        <a:lstStyle/>
        <a:p>
          <a:endParaRPr lang="es-EC"/>
        </a:p>
      </dgm:t>
    </dgm:pt>
    <dgm:pt modelId="{C2793301-9DB6-4605-BED2-EE847F1A5366}" type="pres">
      <dgm:prSet presAssocID="{35759B7A-6206-4735-9D56-88E14CCC78D9}" presName="hSp" presStyleCnt="0"/>
      <dgm:spPr/>
    </dgm:pt>
    <dgm:pt modelId="{DD3E07B1-BF70-499B-BC42-9DBC9DF26250}" type="pres">
      <dgm:prSet presAssocID="{35759B7A-6206-4735-9D56-88E14CCC78D9}" presName="vProcSp" presStyleCnt="0"/>
      <dgm:spPr/>
    </dgm:pt>
    <dgm:pt modelId="{8217A262-8B38-4316-A2B6-91300C33F372}" type="pres">
      <dgm:prSet presAssocID="{35759B7A-6206-4735-9D56-88E14CCC78D9}" presName="vSp1" presStyleCnt="0"/>
      <dgm:spPr/>
    </dgm:pt>
    <dgm:pt modelId="{4B346047-CFF3-444C-AACB-F94EC60DA5EB}" type="pres">
      <dgm:prSet presAssocID="{35759B7A-6206-4735-9D56-88E14CCC78D9}" presName="simulatedConn" presStyleLbl="solidFgAcc1" presStyleIdx="0" presStyleCnt="2"/>
      <dgm:spPr/>
    </dgm:pt>
    <dgm:pt modelId="{6802938A-6A90-4CB6-A62A-42101A305A51}" type="pres">
      <dgm:prSet presAssocID="{35759B7A-6206-4735-9D56-88E14CCC78D9}" presName="vSp2" presStyleCnt="0"/>
      <dgm:spPr/>
    </dgm:pt>
    <dgm:pt modelId="{558FCCD1-1CE6-420E-BEAF-CCE3304E1019}" type="pres">
      <dgm:prSet presAssocID="{35759B7A-6206-4735-9D56-88E14CCC78D9}" presName="sibTrans" presStyleCnt="0"/>
      <dgm:spPr/>
    </dgm:pt>
    <dgm:pt modelId="{5BE774D0-7745-4E82-B458-EA11512A8908}" type="pres">
      <dgm:prSet presAssocID="{8C9AEF81-7590-49E0-A888-6D8F46A381D9}" presName="compositeNode" presStyleCnt="0">
        <dgm:presLayoutVars>
          <dgm:bulletEnabled val="1"/>
        </dgm:presLayoutVars>
      </dgm:prSet>
      <dgm:spPr/>
    </dgm:pt>
    <dgm:pt modelId="{509EFA3F-5ED3-4127-943D-5911BD5BF934}" type="pres">
      <dgm:prSet presAssocID="{8C9AEF81-7590-49E0-A888-6D8F46A381D9}" presName="bgRect" presStyleLbl="node1" presStyleIdx="1" presStyleCnt="3"/>
      <dgm:spPr/>
      <dgm:t>
        <a:bodyPr/>
        <a:lstStyle/>
        <a:p>
          <a:endParaRPr lang="es-EC"/>
        </a:p>
      </dgm:t>
    </dgm:pt>
    <dgm:pt modelId="{C1438B9D-204F-46BF-A5D5-6C6489738CD4}" type="pres">
      <dgm:prSet presAssocID="{8C9AEF81-7590-49E0-A888-6D8F46A381D9}" presName="parentNode" presStyleLbl="node1" presStyleIdx="1" presStyleCnt="3">
        <dgm:presLayoutVars>
          <dgm:chMax val="0"/>
          <dgm:bulletEnabled val="1"/>
        </dgm:presLayoutVars>
      </dgm:prSet>
      <dgm:spPr/>
      <dgm:t>
        <a:bodyPr/>
        <a:lstStyle/>
        <a:p>
          <a:endParaRPr lang="es-EC"/>
        </a:p>
      </dgm:t>
    </dgm:pt>
    <dgm:pt modelId="{C4B933E6-A975-4E04-8852-C102A13A11C0}" type="pres">
      <dgm:prSet presAssocID="{8C9AEF81-7590-49E0-A888-6D8F46A381D9}" presName="childNode" presStyleLbl="node1" presStyleIdx="1" presStyleCnt="3">
        <dgm:presLayoutVars>
          <dgm:bulletEnabled val="1"/>
        </dgm:presLayoutVars>
      </dgm:prSet>
      <dgm:spPr/>
      <dgm:t>
        <a:bodyPr/>
        <a:lstStyle/>
        <a:p>
          <a:endParaRPr lang="es-EC"/>
        </a:p>
      </dgm:t>
    </dgm:pt>
    <dgm:pt modelId="{655B497D-AD09-4A22-8B65-67AAEC5C2E0C}" type="pres">
      <dgm:prSet presAssocID="{64EAC2C0-6EF0-4778-ACE6-D4EF49B66E61}" presName="hSp" presStyleCnt="0"/>
      <dgm:spPr/>
    </dgm:pt>
    <dgm:pt modelId="{3853B1A8-1CCC-4642-8EFA-AE6D9A210C54}" type="pres">
      <dgm:prSet presAssocID="{64EAC2C0-6EF0-4778-ACE6-D4EF49B66E61}" presName="vProcSp" presStyleCnt="0"/>
      <dgm:spPr/>
    </dgm:pt>
    <dgm:pt modelId="{B4F1ADCB-6527-4E17-AC30-FD4BCB97DFE5}" type="pres">
      <dgm:prSet presAssocID="{64EAC2C0-6EF0-4778-ACE6-D4EF49B66E61}" presName="vSp1" presStyleCnt="0"/>
      <dgm:spPr/>
    </dgm:pt>
    <dgm:pt modelId="{41526499-0F38-4B62-9BFA-813359D9ECEC}" type="pres">
      <dgm:prSet presAssocID="{64EAC2C0-6EF0-4778-ACE6-D4EF49B66E61}" presName="simulatedConn" presStyleLbl="solidFgAcc1" presStyleIdx="1" presStyleCnt="2"/>
      <dgm:spPr/>
    </dgm:pt>
    <dgm:pt modelId="{D4E1E284-0AB0-4E8A-B6A8-2227B977DFCD}" type="pres">
      <dgm:prSet presAssocID="{64EAC2C0-6EF0-4778-ACE6-D4EF49B66E61}" presName="vSp2" presStyleCnt="0"/>
      <dgm:spPr/>
    </dgm:pt>
    <dgm:pt modelId="{99426A44-F299-455F-A6F9-7C92AEF97220}" type="pres">
      <dgm:prSet presAssocID="{64EAC2C0-6EF0-4778-ACE6-D4EF49B66E61}" presName="sibTrans" presStyleCnt="0"/>
      <dgm:spPr/>
    </dgm:pt>
    <dgm:pt modelId="{02BD22AE-0634-4452-AF61-C41A6ECDF5D3}" type="pres">
      <dgm:prSet presAssocID="{A59A46C1-355C-48DD-9B7C-3002340462E2}" presName="compositeNode" presStyleCnt="0">
        <dgm:presLayoutVars>
          <dgm:bulletEnabled val="1"/>
        </dgm:presLayoutVars>
      </dgm:prSet>
      <dgm:spPr/>
    </dgm:pt>
    <dgm:pt modelId="{4C410E18-FE86-49A4-8E4D-E3C664B6D39B}" type="pres">
      <dgm:prSet presAssocID="{A59A46C1-355C-48DD-9B7C-3002340462E2}" presName="bgRect" presStyleLbl="node1" presStyleIdx="2" presStyleCnt="3"/>
      <dgm:spPr/>
      <dgm:t>
        <a:bodyPr/>
        <a:lstStyle/>
        <a:p>
          <a:endParaRPr lang="es-EC"/>
        </a:p>
      </dgm:t>
    </dgm:pt>
    <dgm:pt modelId="{5F5AC6E2-F562-42C1-80CC-1A5B8D9DB146}" type="pres">
      <dgm:prSet presAssocID="{A59A46C1-355C-48DD-9B7C-3002340462E2}" presName="parentNode" presStyleLbl="node1" presStyleIdx="2" presStyleCnt="3">
        <dgm:presLayoutVars>
          <dgm:chMax val="0"/>
          <dgm:bulletEnabled val="1"/>
        </dgm:presLayoutVars>
      </dgm:prSet>
      <dgm:spPr/>
      <dgm:t>
        <a:bodyPr/>
        <a:lstStyle/>
        <a:p>
          <a:endParaRPr lang="es-EC"/>
        </a:p>
      </dgm:t>
    </dgm:pt>
    <dgm:pt modelId="{000C2A58-FD66-4259-9CE5-6423F3350C09}" type="pres">
      <dgm:prSet presAssocID="{A59A46C1-355C-48DD-9B7C-3002340462E2}" presName="childNode" presStyleLbl="node1" presStyleIdx="2" presStyleCnt="3">
        <dgm:presLayoutVars>
          <dgm:bulletEnabled val="1"/>
        </dgm:presLayoutVars>
      </dgm:prSet>
      <dgm:spPr/>
      <dgm:t>
        <a:bodyPr/>
        <a:lstStyle/>
        <a:p>
          <a:endParaRPr lang="es-EC"/>
        </a:p>
      </dgm:t>
    </dgm:pt>
  </dgm:ptLst>
  <dgm:cxnLst>
    <dgm:cxn modelId="{219256C6-3CA2-4B84-AE8F-DC2E85DDAE03}" type="presOf" srcId="{A59A46C1-355C-48DD-9B7C-3002340462E2}" destId="{5F5AC6E2-F562-42C1-80CC-1A5B8D9DB146}" srcOrd="1" destOrd="0" presId="urn:microsoft.com/office/officeart/2005/8/layout/hProcess7"/>
    <dgm:cxn modelId="{E96CF4F6-E654-4C16-A003-5D9C21A48E0E}" srcId="{8C9AEF81-7590-49E0-A888-6D8F46A381D9}" destId="{362AED62-4D9B-41A0-A462-F580EEED617D}" srcOrd="0" destOrd="0" parTransId="{7B0B2EE2-C0DF-4E34-B268-05350E892CF0}" sibTransId="{58EDD1C0-08E6-4AA8-A0F6-32F4AC72C952}"/>
    <dgm:cxn modelId="{83DBCF1E-8A15-45FC-822C-D492CB59361B}" type="presOf" srcId="{8C9AEF81-7590-49E0-A888-6D8F46A381D9}" destId="{C1438B9D-204F-46BF-A5D5-6C6489738CD4}" srcOrd="1" destOrd="0" presId="urn:microsoft.com/office/officeart/2005/8/layout/hProcess7"/>
    <dgm:cxn modelId="{57014392-7E2C-4B5A-8BC8-83351EEC89DD}" type="presOf" srcId="{E3B18ED0-97C6-4F48-9DFC-80C68AD197CA}" destId="{A68E46B0-CB40-474C-BD87-AD38D61E7777}" srcOrd="0" destOrd="0" presId="urn:microsoft.com/office/officeart/2005/8/layout/hProcess7"/>
    <dgm:cxn modelId="{9B79FE9D-3F43-42AE-A8D1-71E57BD063D2}" type="presOf" srcId="{B5286DEC-2A01-48A5-AE77-412A99D19DA7}" destId="{732CE50C-8328-4022-A875-64A2E26126A6}" srcOrd="0" destOrd="0" presId="urn:microsoft.com/office/officeart/2005/8/layout/hProcess7"/>
    <dgm:cxn modelId="{CBDCA004-5C67-4E88-BA82-1B9DC47801B4}" srcId="{91927B76-BE9D-4576-9034-DBE605123F9F}" destId="{A59A46C1-355C-48DD-9B7C-3002340462E2}" srcOrd="2" destOrd="0" parTransId="{63860737-32F2-4D9F-849F-601D3D082F30}" sibTransId="{16E990EA-4DAC-4E97-9C28-D9BFFDB6BB6C}"/>
    <dgm:cxn modelId="{D122624C-0AB7-4B03-B26E-1823B6C66CA8}" srcId="{E3B18ED0-97C6-4F48-9DFC-80C68AD197CA}" destId="{B5286DEC-2A01-48A5-AE77-412A99D19DA7}" srcOrd="0" destOrd="0" parTransId="{9479568C-FFAF-4A59-B52B-133925544389}" sibTransId="{F0FECF19-8374-4516-8255-6B81CCAE9E6E}"/>
    <dgm:cxn modelId="{0A205360-E82E-4BF7-AC1B-D34219971CB0}" srcId="{A59A46C1-355C-48DD-9B7C-3002340462E2}" destId="{00D54D5C-2F7A-482B-8616-50200D705136}" srcOrd="0" destOrd="0" parTransId="{6332430E-3B61-494B-A023-DD417E2EA842}" sibTransId="{E1C95724-032F-4244-93AA-83F84D0CD760}"/>
    <dgm:cxn modelId="{317D6CD7-2F25-49B7-BDB7-8E7742B2F377}" type="presOf" srcId="{8C9AEF81-7590-49E0-A888-6D8F46A381D9}" destId="{509EFA3F-5ED3-4127-943D-5911BD5BF934}" srcOrd="0" destOrd="0" presId="urn:microsoft.com/office/officeart/2005/8/layout/hProcess7"/>
    <dgm:cxn modelId="{B6219B99-49CA-4566-A59A-5C64F48F96D9}" type="presOf" srcId="{A59A46C1-355C-48DD-9B7C-3002340462E2}" destId="{4C410E18-FE86-49A4-8E4D-E3C664B6D39B}" srcOrd="0" destOrd="0" presId="urn:microsoft.com/office/officeart/2005/8/layout/hProcess7"/>
    <dgm:cxn modelId="{0D705949-6EAF-46D5-AFB3-2683F03F35C6}" srcId="{91927B76-BE9D-4576-9034-DBE605123F9F}" destId="{8C9AEF81-7590-49E0-A888-6D8F46A381D9}" srcOrd="1" destOrd="0" parTransId="{7C5F761E-864F-4F8F-B8C0-0FB31E54BC11}" sibTransId="{64EAC2C0-6EF0-4778-ACE6-D4EF49B66E61}"/>
    <dgm:cxn modelId="{50D14668-145D-4D69-970E-18698388482D}" type="presOf" srcId="{00D54D5C-2F7A-482B-8616-50200D705136}" destId="{000C2A58-FD66-4259-9CE5-6423F3350C09}" srcOrd="0" destOrd="0" presId="urn:microsoft.com/office/officeart/2005/8/layout/hProcess7"/>
    <dgm:cxn modelId="{190C0C27-CF03-48E9-B618-D9EB6F2AB849}" type="presOf" srcId="{91927B76-BE9D-4576-9034-DBE605123F9F}" destId="{E86EFB69-8EEF-47C3-985C-31F84E98AF12}" srcOrd="0" destOrd="0" presId="urn:microsoft.com/office/officeart/2005/8/layout/hProcess7"/>
    <dgm:cxn modelId="{B1C13639-A83E-49F9-9CB1-53FA3BB5585F}" srcId="{91927B76-BE9D-4576-9034-DBE605123F9F}" destId="{E3B18ED0-97C6-4F48-9DFC-80C68AD197CA}" srcOrd="0" destOrd="0" parTransId="{F5EFB8E4-9E32-4912-8F13-5D096C978EEA}" sibTransId="{35759B7A-6206-4735-9D56-88E14CCC78D9}"/>
    <dgm:cxn modelId="{B9299716-ECFB-4BA7-A19A-70D3DE9D433F}" type="presOf" srcId="{362AED62-4D9B-41A0-A462-F580EEED617D}" destId="{C4B933E6-A975-4E04-8852-C102A13A11C0}" srcOrd="0" destOrd="0" presId="urn:microsoft.com/office/officeart/2005/8/layout/hProcess7"/>
    <dgm:cxn modelId="{45BE0B6F-7FC8-4D0C-9703-6BEA59F343B6}" type="presOf" srcId="{E3B18ED0-97C6-4F48-9DFC-80C68AD197CA}" destId="{1E7658E7-73D0-41CD-93C2-67E798803C44}" srcOrd="1" destOrd="0" presId="urn:microsoft.com/office/officeart/2005/8/layout/hProcess7"/>
    <dgm:cxn modelId="{59F4DFB9-A980-431E-A0E2-BE740CE99766}" type="presParOf" srcId="{E86EFB69-8EEF-47C3-985C-31F84E98AF12}" destId="{5B047404-A5B4-4F7C-AA2E-C65CD555BD3B}" srcOrd="0" destOrd="0" presId="urn:microsoft.com/office/officeart/2005/8/layout/hProcess7"/>
    <dgm:cxn modelId="{0498F5DC-1C7B-4E74-AB3E-51B62D0B5464}" type="presParOf" srcId="{5B047404-A5B4-4F7C-AA2E-C65CD555BD3B}" destId="{A68E46B0-CB40-474C-BD87-AD38D61E7777}" srcOrd="0" destOrd="0" presId="urn:microsoft.com/office/officeart/2005/8/layout/hProcess7"/>
    <dgm:cxn modelId="{36EE4D69-25E5-4FCB-B7B9-AC21FBB13604}" type="presParOf" srcId="{5B047404-A5B4-4F7C-AA2E-C65CD555BD3B}" destId="{1E7658E7-73D0-41CD-93C2-67E798803C44}" srcOrd="1" destOrd="0" presId="urn:microsoft.com/office/officeart/2005/8/layout/hProcess7"/>
    <dgm:cxn modelId="{848712FD-1490-478B-9A39-30679D58FA71}" type="presParOf" srcId="{5B047404-A5B4-4F7C-AA2E-C65CD555BD3B}" destId="{732CE50C-8328-4022-A875-64A2E26126A6}" srcOrd="2" destOrd="0" presId="urn:microsoft.com/office/officeart/2005/8/layout/hProcess7"/>
    <dgm:cxn modelId="{9E204338-7A3F-47AE-9995-66C2D5937E7F}" type="presParOf" srcId="{E86EFB69-8EEF-47C3-985C-31F84E98AF12}" destId="{C2793301-9DB6-4605-BED2-EE847F1A5366}" srcOrd="1" destOrd="0" presId="urn:microsoft.com/office/officeart/2005/8/layout/hProcess7"/>
    <dgm:cxn modelId="{EAAA4303-2B88-4543-9729-DD62142D8A23}" type="presParOf" srcId="{E86EFB69-8EEF-47C3-985C-31F84E98AF12}" destId="{DD3E07B1-BF70-499B-BC42-9DBC9DF26250}" srcOrd="2" destOrd="0" presId="urn:microsoft.com/office/officeart/2005/8/layout/hProcess7"/>
    <dgm:cxn modelId="{05AB97D3-5D22-45F9-912A-51F680671B93}" type="presParOf" srcId="{DD3E07B1-BF70-499B-BC42-9DBC9DF26250}" destId="{8217A262-8B38-4316-A2B6-91300C33F372}" srcOrd="0" destOrd="0" presId="urn:microsoft.com/office/officeart/2005/8/layout/hProcess7"/>
    <dgm:cxn modelId="{CDECC4A9-5B46-4BEB-9BE4-53B6F7D0AAB0}" type="presParOf" srcId="{DD3E07B1-BF70-499B-BC42-9DBC9DF26250}" destId="{4B346047-CFF3-444C-AACB-F94EC60DA5EB}" srcOrd="1" destOrd="0" presId="urn:microsoft.com/office/officeart/2005/8/layout/hProcess7"/>
    <dgm:cxn modelId="{93A1CC66-D348-4A2A-BF6B-383C3F5AA3DE}" type="presParOf" srcId="{DD3E07B1-BF70-499B-BC42-9DBC9DF26250}" destId="{6802938A-6A90-4CB6-A62A-42101A305A51}" srcOrd="2" destOrd="0" presId="urn:microsoft.com/office/officeart/2005/8/layout/hProcess7"/>
    <dgm:cxn modelId="{B9EF47C8-E507-4C45-9319-E85810BBA7FB}" type="presParOf" srcId="{E86EFB69-8EEF-47C3-985C-31F84E98AF12}" destId="{558FCCD1-1CE6-420E-BEAF-CCE3304E1019}" srcOrd="3" destOrd="0" presId="urn:microsoft.com/office/officeart/2005/8/layout/hProcess7"/>
    <dgm:cxn modelId="{FA6FFF2D-D04E-4E52-8526-68C22533C69C}" type="presParOf" srcId="{E86EFB69-8EEF-47C3-985C-31F84E98AF12}" destId="{5BE774D0-7745-4E82-B458-EA11512A8908}" srcOrd="4" destOrd="0" presId="urn:microsoft.com/office/officeart/2005/8/layout/hProcess7"/>
    <dgm:cxn modelId="{18026966-F0BB-48F0-96D9-D3C72AC53225}" type="presParOf" srcId="{5BE774D0-7745-4E82-B458-EA11512A8908}" destId="{509EFA3F-5ED3-4127-943D-5911BD5BF934}" srcOrd="0" destOrd="0" presId="urn:microsoft.com/office/officeart/2005/8/layout/hProcess7"/>
    <dgm:cxn modelId="{1CBC91B8-8D44-4EAE-B7CE-8A9D3549F2DD}" type="presParOf" srcId="{5BE774D0-7745-4E82-B458-EA11512A8908}" destId="{C1438B9D-204F-46BF-A5D5-6C6489738CD4}" srcOrd="1" destOrd="0" presId="urn:microsoft.com/office/officeart/2005/8/layout/hProcess7"/>
    <dgm:cxn modelId="{C596AFD7-4CF1-4B57-B8C9-2DA7EAD65B4F}" type="presParOf" srcId="{5BE774D0-7745-4E82-B458-EA11512A8908}" destId="{C4B933E6-A975-4E04-8852-C102A13A11C0}" srcOrd="2" destOrd="0" presId="urn:microsoft.com/office/officeart/2005/8/layout/hProcess7"/>
    <dgm:cxn modelId="{02287C4A-3AFA-4CE9-B267-0D071E5AEC9B}" type="presParOf" srcId="{E86EFB69-8EEF-47C3-985C-31F84E98AF12}" destId="{655B497D-AD09-4A22-8B65-67AAEC5C2E0C}" srcOrd="5" destOrd="0" presId="urn:microsoft.com/office/officeart/2005/8/layout/hProcess7"/>
    <dgm:cxn modelId="{AB7F0C53-9708-4C27-94F0-C922C0502E3F}" type="presParOf" srcId="{E86EFB69-8EEF-47C3-985C-31F84E98AF12}" destId="{3853B1A8-1CCC-4642-8EFA-AE6D9A210C54}" srcOrd="6" destOrd="0" presId="urn:microsoft.com/office/officeart/2005/8/layout/hProcess7"/>
    <dgm:cxn modelId="{AD81DF46-9804-47E5-848D-6331186E9118}" type="presParOf" srcId="{3853B1A8-1CCC-4642-8EFA-AE6D9A210C54}" destId="{B4F1ADCB-6527-4E17-AC30-FD4BCB97DFE5}" srcOrd="0" destOrd="0" presId="urn:microsoft.com/office/officeart/2005/8/layout/hProcess7"/>
    <dgm:cxn modelId="{69CA92B6-F8A6-48FB-ADF8-DB24D1DE834F}" type="presParOf" srcId="{3853B1A8-1CCC-4642-8EFA-AE6D9A210C54}" destId="{41526499-0F38-4B62-9BFA-813359D9ECEC}" srcOrd="1" destOrd="0" presId="urn:microsoft.com/office/officeart/2005/8/layout/hProcess7"/>
    <dgm:cxn modelId="{2DDB4942-336D-4B60-A44E-0E7F551DF8D0}" type="presParOf" srcId="{3853B1A8-1CCC-4642-8EFA-AE6D9A210C54}" destId="{D4E1E284-0AB0-4E8A-B6A8-2227B977DFCD}" srcOrd="2" destOrd="0" presId="urn:microsoft.com/office/officeart/2005/8/layout/hProcess7"/>
    <dgm:cxn modelId="{E981482B-2DFF-4CF7-A848-368786FFC956}" type="presParOf" srcId="{E86EFB69-8EEF-47C3-985C-31F84E98AF12}" destId="{99426A44-F299-455F-A6F9-7C92AEF97220}" srcOrd="7" destOrd="0" presId="urn:microsoft.com/office/officeart/2005/8/layout/hProcess7"/>
    <dgm:cxn modelId="{30E4BAE3-62AF-47F0-B504-5B618D0E1781}" type="presParOf" srcId="{E86EFB69-8EEF-47C3-985C-31F84E98AF12}" destId="{02BD22AE-0634-4452-AF61-C41A6ECDF5D3}" srcOrd="8" destOrd="0" presId="urn:microsoft.com/office/officeart/2005/8/layout/hProcess7"/>
    <dgm:cxn modelId="{FA5EA633-C176-4BA9-94FB-E47F5D3CACF5}" type="presParOf" srcId="{02BD22AE-0634-4452-AF61-C41A6ECDF5D3}" destId="{4C410E18-FE86-49A4-8E4D-E3C664B6D39B}" srcOrd="0" destOrd="0" presId="urn:microsoft.com/office/officeart/2005/8/layout/hProcess7"/>
    <dgm:cxn modelId="{C2D6B868-10FA-45D2-BB2B-888AFFC32B0E}" type="presParOf" srcId="{02BD22AE-0634-4452-AF61-C41A6ECDF5D3}" destId="{5F5AC6E2-F562-42C1-80CC-1A5B8D9DB146}" srcOrd="1" destOrd="0" presId="urn:microsoft.com/office/officeart/2005/8/layout/hProcess7"/>
    <dgm:cxn modelId="{EC9507E9-2E4B-4D05-B290-2E3BDC535AA3}" type="presParOf" srcId="{02BD22AE-0634-4452-AF61-C41A6ECDF5D3}" destId="{000C2A58-FD66-4259-9CE5-6423F3350C09}"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EAC6BEE2-E231-4827-AB80-98A92535EC4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C"/>
        </a:p>
      </dgm:t>
    </dgm:pt>
    <dgm:pt modelId="{3EE8268E-36E4-413A-BCBC-CE95BD60CE8F}">
      <dgm:prSet phldrT="[Texto]" custT="1"/>
      <dgm:spPr/>
      <dgm:t>
        <a:bodyPr/>
        <a:lstStyle/>
        <a:p>
          <a:r>
            <a:rPr lang="es-EC" sz="2800" dirty="0" smtClean="0">
              <a:latin typeface="Arial" pitchFamily="34" charset="0"/>
              <a:cs typeface="Arial" pitchFamily="34" charset="0"/>
            </a:rPr>
            <a:t>Levantamiento de datos</a:t>
          </a:r>
          <a:endParaRPr lang="es-EC" sz="2800" dirty="0">
            <a:latin typeface="Arial" pitchFamily="34" charset="0"/>
            <a:cs typeface="Arial" pitchFamily="34" charset="0"/>
          </a:endParaRPr>
        </a:p>
      </dgm:t>
    </dgm:pt>
    <dgm:pt modelId="{4E481181-8747-4BD5-B547-9F478CA85C50}" type="parTrans" cxnId="{CB3EAAB5-D14E-40A9-A537-09FDF70A9DE9}">
      <dgm:prSet/>
      <dgm:spPr/>
      <dgm:t>
        <a:bodyPr/>
        <a:lstStyle/>
        <a:p>
          <a:endParaRPr lang="es-EC"/>
        </a:p>
      </dgm:t>
    </dgm:pt>
    <dgm:pt modelId="{11946B4C-478D-4601-AED5-0CD6B784A6F2}" type="sibTrans" cxnId="{CB3EAAB5-D14E-40A9-A537-09FDF70A9DE9}">
      <dgm:prSet/>
      <dgm:spPr/>
      <dgm:t>
        <a:bodyPr/>
        <a:lstStyle/>
        <a:p>
          <a:endParaRPr lang="es-EC"/>
        </a:p>
      </dgm:t>
    </dgm:pt>
    <dgm:pt modelId="{9AB62E76-F1D3-497D-98D9-18472AFE8C5B}">
      <dgm:prSet phldrT="[Texto]" custT="1"/>
      <dgm:spPr/>
      <dgm:t>
        <a:bodyPr/>
        <a:lstStyle/>
        <a:p>
          <a:pPr>
            <a:lnSpc>
              <a:spcPct val="150000"/>
            </a:lnSpc>
          </a:pPr>
          <a:r>
            <a:rPr lang="es-EC" sz="1800" dirty="0" smtClean="0">
              <a:latin typeface="Arial" pitchFamily="34" charset="0"/>
              <a:cs typeface="Arial" pitchFamily="34" charset="0"/>
            </a:rPr>
            <a:t>Documento guía – CEPIS.</a:t>
          </a:r>
          <a:endParaRPr lang="es-EC" sz="1800" dirty="0">
            <a:latin typeface="Arial" pitchFamily="34" charset="0"/>
            <a:cs typeface="Arial" pitchFamily="34" charset="0"/>
          </a:endParaRPr>
        </a:p>
      </dgm:t>
    </dgm:pt>
    <dgm:pt modelId="{944D093D-1F89-4136-B3CF-21BC1F544EBE}" type="parTrans" cxnId="{7587539E-3A53-4944-8B69-AAD1AC97B4F2}">
      <dgm:prSet/>
      <dgm:spPr/>
      <dgm:t>
        <a:bodyPr/>
        <a:lstStyle/>
        <a:p>
          <a:endParaRPr lang="es-EC"/>
        </a:p>
      </dgm:t>
    </dgm:pt>
    <dgm:pt modelId="{3CB086F0-DFA9-4F96-9F2B-B7ABEE8302AE}" type="sibTrans" cxnId="{7587539E-3A53-4944-8B69-AAD1AC97B4F2}">
      <dgm:prSet/>
      <dgm:spPr/>
      <dgm:t>
        <a:bodyPr/>
        <a:lstStyle/>
        <a:p>
          <a:endParaRPr lang="es-EC"/>
        </a:p>
      </dgm:t>
    </dgm:pt>
    <dgm:pt modelId="{8488B935-4B2F-4F43-B65F-615D8FD08295}">
      <dgm:prSet phldrT="[Texto]" custT="1"/>
      <dgm:spPr/>
      <dgm:t>
        <a:bodyPr/>
        <a:lstStyle/>
        <a:p>
          <a:pPr>
            <a:lnSpc>
              <a:spcPct val="150000"/>
            </a:lnSpc>
          </a:pPr>
          <a:r>
            <a:rPr lang="es-EC" sz="1800" dirty="0" smtClean="0">
              <a:latin typeface="Arial" pitchFamily="34" charset="0"/>
              <a:cs typeface="Arial" pitchFamily="34" charset="0"/>
            </a:rPr>
            <a:t>Estableció el tamaño muestral.</a:t>
          </a:r>
          <a:endParaRPr lang="es-EC" sz="1800" dirty="0">
            <a:latin typeface="Arial" pitchFamily="34" charset="0"/>
            <a:cs typeface="Arial" pitchFamily="34" charset="0"/>
          </a:endParaRPr>
        </a:p>
      </dgm:t>
    </dgm:pt>
    <dgm:pt modelId="{15C54961-DAC1-49BC-B590-E44F4955753E}" type="parTrans" cxnId="{8E6335B7-1D9C-4FD2-955D-781BE9E18C2C}">
      <dgm:prSet/>
      <dgm:spPr/>
      <dgm:t>
        <a:bodyPr/>
        <a:lstStyle/>
        <a:p>
          <a:endParaRPr lang="es-EC"/>
        </a:p>
      </dgm:t>
    </dgm:pt>
    <dgm:pt modelId="{ECB2F5F1-BF1F-4C74-8162-6EB05D80EDED}" type="sibTrans" cxnId="{8E6335B7-1D9C-4FD2-955D-781BE9E18C2C}">
      <dgm:prSet/>
      <dgm:spPr/>
      <dgm:t>
        <a:bodyPr/>
        <a:lstStyle/>
        <a:p>
          <a:endParaRPr lang="es-EC"/>
        </a:p>
      </dgm:t>
    </dgm:pt>
    <dgm:pt modelId="{364B78BC-9CEB-413C-A5B0-CD9710BC3319}" type="pres">
      <dgm:prSet presAssocID="{EAC6BEE2-E231-4827-AB80-98A92535EC44}" presName="linear" presStyleCnt="0">
        <dgm:presLayoutVars>
          <dgm:animLvl val="lvl"/>
          <dgm:resizeHandles val="exact"/>
        </dgm:presLayoutVars>
      </dgm:prSet>
      <dgm:spPr/>
      <dgm:t>
        <a:bodyPr/>
        <a:lstStyle/>
        <a:p>
          <a:endParaRPr lang="es-EC"/>
        </a:p>
      </dgm:t>
    </dgm:pt>
    <dgm:pt modelId="{B9FE9BD6-E582-4A0F-93AF-0B047C2F65AB}" type="pres">
      <dgm:prSet presAssocID="{3EE8268E-36E4-413A-BCBC-CE95BD60CE8F}" presName="parentText" presStyleLbl="node1" presStyleIdx="0" presStyleCnt="1">
        <dgm:presLayoutVars>
          <dgm:chMax val="0"/>
          <dgm:bulletEnabled val="1"/>
        </dgm:presLayoutVars>
      </dgm:prSet>
      <dgm:spPr/>
      <dgm:t>
        <a:bodyPr/>
        <a:lstStyle/>
        <a:p>
          <a:endParaRPr lang="es-EC"/>
        </a:p>
      </dgm:t>
    </dgm:pt>
    <dgm:pt modelId="{63257774-7364-4574-A281-2311238957B7}" type="pres">
      <dgm:prSet presAssocID="{3EE8268E-36E4-413A-BCBC-CE95BD60CE8F}" presName="childText" presStyleLbl="revTx" presStyleIdx="0" presStyleCnt="1">
        <dgm:presLayoutVars>
          <dgm:bulletEnabled val="1"/>
        </dgm:presLayoutVars>
      </dgm:prSet>
      <dgm:spPr/>
      <dgm:t>
        <a:bodyPr/>
        <a:lstStyle/>
        <a:p>
          <a:endParaRPr lang="es-EC"/>
        </a:p>
      </dgm:t>
    </dgm:pt>
  </dgm:ptLst>
  <dgm:cxnLst>
    <dgm:cxn modelId="{8E6335B7-1D9C-4FD2-955D-781BE9E18C2C}" srcId="{3EE8268E-36E4-413A-BCBC-CE95BD60CE8F}" destId="{8488B935-4B2F-4F43-B65F-615D8FD08295}" srcOrd="1" destOrd="0" parTransId="{15C54961-DAC1-49BC-B590-E44F4955753E}" sibTransId="{ECB2F5F1-BF1F-4C74-8162-6EB05D80EDED}"/>
    <dgm:cxn modelId="{7587539E-3A53-4944-8B69-AAD1AC97B4F2}" srcId="{3EE8268E-36E4-413A-BCBC-CE95BD60CE8F}" destId="{9AB62E76-F1D3-497D-98D9-18472AFE8C5B}" srcOrd="0" destOrd="0" parTransId="{944D093D-1F89-4136-B3CF-21BC1F544EBE}" sibTransId="{3CB086F0-DFA9-4F96-9F2B-B7ABEE8302AE}"/>
    <dgm:cxn modelId="{7E037DE7-C445-4A28-9845-2F2B3179614B}" type="presOf" srcId="{9AB62E76-F1D3-497D-98D9-18472AFE8C5B}" destId="{63257774-7364-4574-A281-2311238957B7}" srcOrd="0" destOrd="0" presId="urn:microsoft.com/office/officeart/2005/8/layout/vList2"/>
    <dgm:cxn modelId="{1452636F-F187-4BE9-9939-3552BAF3FDF4}" type="presOf" srcId="{EAC6BEE2-E231-4827-AB80-98A92535EC44}" destId="{364B78BC-9CEB-413C-A5B0-CD9710BC3319}" srcOrd="0" destOrd="0" presId="urn:microsoft.com/office/officeart/2005/8/layout/vList2"/>
    <dgm:cxn modelId="{58CEC409-E20E-4C27-AACD-D65FB54C17DD}" type="presOf" srcId="{8488B935-4B2F-4F43-B65F-615D8FD08295}" destId="{63257774-7364-4574-A281-2311238957B7}" srcOrd="0" destOrd="1" presId="urn:microsoft.com/office/officeart/2005/8/layout/vList2"/>
    <dgm:cxn modelId="{CB3EAAB5-D14E-40A9-A537-09FDF70A9DE9}" srcId="{EAC6BEE2-E231-4827-AB80-98A92535EC44}" destId="{3EE8268E-36E4-413A-BCBC-CE95BD60CE8F}" srcOrd="0" destOrd="0" parTransId="{4E481181-8747-4BD5-B547-9F478CA85C50}" sibTransId="{11946B4C-478D-4601-AED5-0CD6B784A6F2}"/>
    <dgm:cxn modelId="{FADE92DB-FF6D-43CC-931E-E7182AA2BD75}" type="presOf" srcId="{3EE8268E-36E4-413A-BCBC-CE95BD60CE8F}" destId="{B9FE9BD6-E582-4A0F-93AF-0B047C2F65AB}" srcOrd="0" destOrd="0" presId="urn:microsoft.com/office/officeart/2005/8/layout/vList2"/>
    <dgm:cxn modelId="{7F9B4AE8-BA7D-416D-B1CC-BB7CD5CE1C83}" type="presParOf" srcId="{364B78BC-9CEB-413C-A5B0-CD9710BC3319}" destId="{B9FE9BD6-E582-4A0F-93AF-0B047C2F65AB}" srcOrd="0" destOrd="0" presId="urn:microsoft.com/office/officeart/2005/8/layout/vList2"/>
    <dgm:cxn modelId="{A6775B7C-B534-4EA2-BEA2-C9659CE98808}" type="presParOf" srcId="{364B78BC-9CEB-413C-A5B0-CD9710BC3319}" destId="{63257774-7364-4574-A281-2311238957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0F507C-0C58-4EB7-B434-64CB32718BC0}" type="doc">
      <dgm:prSet loTypeId="urn:microsoft.com/office/officeart/2005/8/layout/hChevron3" loCatId="process" qsTypeId="urn:microsoft.com/office/officeart/2005/8/quickstyle/simple2" qsCatId="simple" csTypeId="urn:microsoft.com/office/officeart/2005/8/colors/accent1_1" csCatId="accent1" phldr="1"/>
      <dgm:spPr/>
    </dgm:pt>
    <dgm:pt modelId="{11EB2393-98D1-49AC-80E5-8DBD76320D51}">
      <dgm:prSet phldrT="[Texto]" custT="1"/>
      <dgm:spPr/>
      <dgm:t>
        <a:bodyPr/>
        <a:lstStyle/>
        <a:p>
          <a:pPr algn="just"/>
          <a:r>
            <a:rPr lang="es-EC" sz="1800" dirty="0" smtClean="0">
              <a:latin typeface="Arial" pitchFamily="34" charset="0"/>
              <a:cs typeface="Arial" pitchFamily="34" charset="0"/>
            </a:rPr>
            <a:t>Mapa Base </a:t>
          </a:r>
          <a:endParaRPr lang="es-EC" sz="1800" dirty="0">
            <a:latin typeface="Arial" pitchFamily="34" charset="0"/>
            <a:cs typeface="Arial" pitchFamily="34" charset="0"/>
          </a:endParaRPr>
        </a:p>
      </dgm:t>
    </dgm:pt>
    <dgm:pt modelId="{5A1F02E7-C3D0-42A2-986A-C8B13A5D0A2D}" type="parTrans" cxnId="{4C302871-953B-4347-B10A-A71E9BDE25F0}">
      <dgm:prSet/>
      <dgm:spPr/>
      <dgm:t>
        <a:bodyPr/>
        <a:lstStyle/>
        <a:p>
          <a:endParaRPr lang="es-EC"/>
        </a:p>
      </dgm:t>
    </dgm:pt>
    <dgm:pt modelId="{285D7C68-B7BA-4520-A567-D977988016D8}" type="sibTrans" cxnId="{4C302871-953B-4347-B10A-A71E9BDE25F0}">
      <dgm:prSet/>
      <dgm:spPr/>
      <dgm:t>
        <a:bodyPr/>
        <a:lstStyle/>
        <a:p>
          <a:endParaRPr lang="es-EC"/>
        </a:p>
      </dgm:t>
    </dgm:pt>
    <dgm:pt modelId="{79634CF1-DD77-4B67-AED4-1F06BAFD25A9}">
      <dgm:prSet phldrT="[Texto]" custT="1"/>
      <dgm:spPr/>
      <dgm:t>
        <a:bodyPr/>
        <a:lstStyle/>
        <a:p>
          <a:pPr algn="just"/>
          <a:r>
            <a:rPr lang="es-EC" sz="1800" dirty="0" smtClean="0">
              <a:latin typeface="Arial" pitchFamily="34" charset="0"/>
              <a:cs typeface="Arial" pitchFamily="34" charset="0"/>
            </a:rPr>
            <a:t>Muestreo Por Conglomerados</a:t>
          </a:r>
        </a:p>
        <a:p>
          <a:pPr algn="l"/>
          <a:r>
            <a:rPr lang="es-EC" sz="1800" dirty="0" smtClean="0">
              <a:latin typeface="Arial" pitchFamily="34" charset="0"/>
              <a:cs typeface="Arial" pitchFamily="34" charset="0"/>
            </a:rPr>
            <a:t>Muestreo Aleatorio</a:t>
          </a:r>
          <a:endParaRPr lang="es-EC" sz="1800" dirty="0">
            <a:latin typeface="Arial" pitchFamily="34" charset="0"/>
            <a:cs typeface="Arial" pitchFamily="34" charset="0"/>
          </a:endParaRPr>
        </a:p>
      </dgm:t>
    </dgm:pt>
    <dgm:pt modelId="{5C7EB430-157E-4802-BA2B-8D85739BC493}" type="parTrans" cxnId="{7C01EB8C-AC57-42CC-914B-89118ABF8931}">
      <dgm:prSet/>
      <dgm:spPr/>
      <dgm:t>
        <a:bodyPr/>
        <a:lstStyle/>
        <a:p>
          <a:endParaRPr lang="es-EC"/>
        </a:p>
      </dgm:t>
    </dgm:pt>
    <dgm:pt modelId="{301D5697-BD3A-4857-8BFC-F52DCD3C8A23}" type="sibTrans" cxnId="{7C01EB8C-AC57-42CC-914B-89118ABF8931}">
      <dgm:prSet/>
      <dgm:spPr/>
      <dgm:t>
        <a:bodyPr/>
        <a:lstStyle/>
        <a:p>
          <a:endParaRPr lang="es-EC"/>
        </a:p>
      </dgm:t>
    </dgm:pt>
    <dgm:pt modelId="{22ECD07A-27FC-4BDF-B722-19218E58C09E}">
      <dgm:prSet phldrT="[Texto]" custT="1"/>
      <dgm:spPr/>
      <dgm:t>
        <a:bodyPr/>
        <a:lstStyle/>
        <a:p>
          <a:r>
            <a:rPr lang="es-EC" sz="1800" dirty="0" smtClean="0">
              <a:latin typeface="Arial" pitchFamily="34" charset="0"/>
              <a:cs typeface="Arial" pitchFamily="34" charset="0"/>
            </a:rPr>
            <a:t>Durante 8 días</a:t>
          </a:r>
          <a:endParaRPr lang="es-EC" sz="1800" dirty="0">
            <a:latin typeface="Arial" pitchFamily="34" charset="0"/>
            <a:cs typeface="Arial" pitchFamily="34" charset="0"/>
          </a:endParaRPr>
        </a:p>
      </dgm:t>
    </dgm:pt>
    <dgm:pt modelId="{F9F360C7-BDF3-42DE-AF6B-D7FEF9C06AE3}" type="parTrans" cxnId="{FE002512-BBD0-47C6-AB3E-3D92D095EBA3}">
      <dgm:prSet/>
      <dgm:spPr/>
      <dgm:t>
        <a:bodyPr/>
        <a:lstStyle/>
        <a:p>
          <a:endParaRPr lang="es-EC"/>
        </a:p>
      </dgm:t>
    </dgm:pt>
    <dgm:pt modelId="{871E5350-EBC9-400E-A7DC-67E38AFF73B3}" type="sibTrans" cxnId="{FE002512-BBD0-47C6-AB3E-3D92D095EBA3}">
      <dgm:prSet/>
      <dgm:spPr/>
      <dgm:t>
        <a:bodyPr/>
        <a:lstStyle/>
        <a:p>
          <a:endParaRPr lang="es-EC"/>
        </a:p>
      </dgm:t>
    </dgm:pt>
    <dgm:pt modelId="{F1D9308F-2187-4CF5-A927-7896D79B5EE4}">
      <dgm:prSet phldrT="[Texto]" custT="1"/>
      <dgm:spPr/>
      <dgm:t>
        <a:bodyPr/>
        <a:lstStyle/>
        <a:p>
          <a:pPr algn="just"/>
          <a:r>
            <a:rPr lang="es-EC" sz="1800" dirty="0" smtClean="0">
              <a:latin typeface="Arial" pitchFamily="34" charset="0"/>
              <a:cs typeface="Arial" pitchFamily="34" charset="0"/>
            </a:rPr>
            <a:t>Definió puntos de muestreo</a:t>
          </a:r>
          <a:endParaRPr lang="es-EC" sz="1800" dirty="0">
            <a:latin typeface="Arial" pitchFamily="34" charset="0"/>
            <a:cs typeface="Arial" pitchFamily="34" charset="0"/>
          </a:endParaRPr>
        </a:p>
      </dgm:t>
    </dgm:pt>
    <dgm:pt modelId="{4CC82B15-7FC3-4F09-8621-E2BECC8AB7C6}" type="parTrans" cxnId="{E185A899-F49F-4D40-A7AE-E31936984E21}">
      <dgm:prSet/>
      <dgm:spPr/>
      <dgm:t>
        <a:bodyPr/>
        <a:lstStyle/>
        <a:p>
          <a:endParaRPr lang="es-EC"/>
        </a:p>
      </dgm:t>
    </dgm:pt>
    <dgm:pt modelId="{91BA60FE-37BE-4799-9CF4-DF6B7B8E7982}" type="sibTrans" cxnId="{E185A899-F49F-4D40-A7AE-E31936984E21}">
      <dgm:prSet/>
      <dgm:spPr/>
      <dgm:t>
        <a:bodyPr/>
        <a:lstStyle/>
        <a:p>
          <a:endParaRPr lang="es-EC"/>
        </a:p>
      </dgm:t>
    </dgm:pt>
    <dgm:pt modelId="{DEF1BCFA-E809-4FE6-8150-826245B229BD}" type="pres">
      <dgm:prSet presAssocID="{390F507C-0C58-4EB7-B434-64CB32718BC0}" presName="Name0" presStyleCnt="0">
        <dgm:presLayoutVars>
          <dgm:dir/>
          <dgm:resizeHandles val="exact"/>
        </dgm:presLayoutVars>
      </dgm:prSet>
      <dgm:spPr/>
    </dgm:pt>
    <dgm:pt modelId="{4CD50517-5476-44EB-91C4-8183C528E78B}" type="pres">
      <dgm:prSet presAssocID="{11EB2393-98D1-49AC-80E5-8DBD76320D51}" presName="parTxOnly" presStyleLbl="node1" presStyleIdx="0" presStyleCnt="4" custScaleX="36248" custLinFactNeighborX="-11693">
        <dgm:presLayoutVars>
          <dgm:bulletEnabled val="1"/>
        </dgm:presLayoutVars>
      </dgm:prSet>
      <dgm:spPr/>
      <dgm:t>
        <a:bodyPr/>
        <a:lstStyle/>
        <a:p>
          <a:endParaRPr lang="es-EC"/>
        </a:p>
      </dgm:t>
    </dgm:pt>
    <dgm:pt modelId="{AED7150A-3BC6-48F4-8510-AA2488178BF9}" type="pres">
      <dgm:prSet presAssocID="{285D7C68-B7BA-4520-A567-D977988016D8}" presName="parSpace" presStyleCnt="0"/>
      <dgm:spPr/>
    </dgm:pt>
    <dgm:pt modelId="{BD29EC8F-00D2-4D83-8DCA-6FB8BE1AF6B6}" type="pres">
      <dgm:prSet presAssocID="{F1D9308F-2187-4CF5-A927-7896D79B5EE4}" presName="parTxOnly" presStyleLbl="node1" presStyleIdx="1" presStyleCnt="4" custScaleX="52759">
        <dgm:presLayoutVars>
          <dgm:bulletEnabled val="1"/>
        </dgm:presLayoutVars>
      </dgm:prSet>
      <dgm:spPr/>
      <dgm:t>
        <a:bodyPr/>
        <a:lstStyle/>
        <a:p>
          <a:endParaRPr lang="es-EC"/>
        </a:p>
      </dgm:t>
    </dgm:pt>
    <dgm:pt modelId="{DD1AD607-28AB-4DC2-A760-6FF4AC01ED53}" type="pres">
      <dgm:prSet presAssocID="{91BA60FE-37BE-4799-9CF4-DF6B7B8E7982}" presName="parSpace" presStyleCnt="0"/>
      <dgm:spPr/>
    </dgm:pt>
    <dgm:pt modelId="{EECCCC1D-F7B5-4E27-A6EE-20365A5B836A}" type="pres">
      <dgm:prSet presAssocID="{79634CF1-DD77-4B67-AED4-1F06BAFD25A9}" presName="parTxOnly" presStyleLbl="node1" presStyleIdx="2" presStyleCnt="4" custScaleX="78309">
        <dgm:presLayoutVars>
          <dgm:bulletEnabled val="1"/>
        </dgm:presLayoutVars>
      </dgm:prSet>
      <dgm:spPr/>
      <dgm:t>
        <a:bodyPr/>
        <a:lstStyle/>
        <a:p>
          <a:endParaRPr lang="es-EC"/>
        </a:p>
      </dgm:t>
    </dgm:pt>
    <dgm:pt modelId="{57473639-67C4-4DBA-AECC-0890BC7DB9D6}" type="pres">
      <dgm:prSet presAssocID="{301D5697-BD3A-4857-8BFC-F52DCD3C8A23}" presName="parSpace" presStyleCnt="0"/>
      <dgm:spPr/>
    </dgm:pt>
    <dgm:pt modelId="{49C7A2B0-3D1C-4B4F-B742-6899FBEF2C35}" type="pres">
      <dgm:prSet presAssocID="{22ECD07A-27FC-4BDF-B722-19218E58C09E}" presName="parTxOnly" presStyleLbl="node1" presStyleIdx="3" presStyleCnt="4" custScaleX="34298">
        <dgm:presLayoutVars>
          <dgm:bulletEnabled val="1"/>
        </dgm:presLayoutVars>
      </dgm:prSet>
      <dgm:spPr/>
      <dgm:t>
        <a:bodyPr/>
        <a:lstStyle/>
        <a:p>
          <a:endParaRPr lang="es-EC"/>
        </a:p>
      </dgm:t>
    </dgm:pt>
  </dgm:ptLst>
  <dgm:cxnLst>
    <dgm:cxn modelId="{E185A899-F49F-4D40-A7AE-E31936984E21}" srcId="{390F507C-0C58-4EB7-B434-64CB32718BC0}" destId="{F1D9308F-2187-4CF5-A927-7896D79B5EE4}" srcOrd="1" destOrd="0" parTransId="{4CC82B15-7FC3-4F09-8621-E2BECC8AB7C6}" sibTransId="{91BA60FE-37BE-4799-9CF4-DF6B7B8E7982}"/>
    <dgm:cxn modelId="{CBD770D2-2269-4159-AC58-CEFA2ED6EA29}" type="presOf" srcId="{79634CF1-DD77-4B67-AED4-1F06BAFD25A9}" destId="{EECCCC1D-F7B5-4E27-A6EE-20365A5B836A}" srcOrd="0" destOrd="0" presId="urn:microsoft.com/office/officeart/2005/8/layout/hChevron3"/>
    <dgm:cxn modelId="{FE002512-BBD0-47C6-AB3E-3D92D095EBA3}" srcId="{390F507C-0C58-4EB7-B434-64CB32718BC0}" destId="{22ECD07A-27FC-4BDF-B722-19218E58C09E}" srcOrd="3" destOrd="0" parTransId="{F9F360C7-BDF3-42DE-AF6B-D7FEF9C06AE3}" sibTransId="{871E5350-EBC9-400E-A7DC-67E38AFF73B3}"/>
    <dgm:cxn modelId="{3E0401A1-08E1-4111-AE77-2AEA7D663D0F}" type="presOf" srcId="{11EB2393-98D1-49AC-80E5-8DBD76320D51}" destId="{4CD50517-5476-44EB-91C4-8183C528E78B}" srcOrd="0" destOrd="0" presId="urn:microsoft.com/office/officeart/2005/8/layout/hChevron3"/>
    <dgm:cxn modelId="{7C01EB8C-AC57-42CC-914B-89118ABF8931}" srcId="{390F507C-0C58-4EB7-B434-64CB32718BC0}" destId="{79634CF1-DD77-4B67-AED4-1F06BAFD25A9}" srcOrd="2" destOrd="0" parTransId="{5C7EB430-157E-4802-BA2B-8D85739BC493}" sibTransId="{301D5697-BD3A-4857-8BFC-F52DCD3C8A23}"/>
    <dgm:cxn modelId="{55AF0B5A-1DF1-4995-BD85-C16FAEE9E5B0}" type="presOf" srcId="{22ECD07A-27FC-4BDF-B722-19218E58C09E}" destId="{49C7A2B0-3D1C-4B4F-B742-6899FBEF2C35}" srcOrd="0" destOrd="0" presId="urn:microsoft.com/office/officeart/2005/8/layout/hChevron3"/>
    <dgm:cxn modelId="{4C302871-953B-4347-B10A-A71E9BDE25F0}" srcId="{390F507C-0C58-4EB7-B434-64CB32718BC0}" destId="{11EB2393-98D1-49AC-80E5-8DBD76320D51}" srcOrd="0" destOrd="0" parTransId="{5A1F02E7-C3D0-42A2-986A-C8B13A5D0A2D}" sibTransId="{285D7C68-B7BA-4520-A567-D977988016D8}"/>
    <dgm:cxn modelId="{14418F4D-4A4B-481D-8024-3AAFA4ACA903}" type="presOf" srcId="{390F507C-0C58-4EB7-B434-64CB32718BC0}" destId="{DEF1BCFA-E809-4FE6-8150-826245B229BD}" srcOrd="0" destOrd="0" presId="urn:microsoft.com/office/officeart/2005/8/layout/hChevron3"/>
    <dgm:cxn modelId="{6A910DCE-3A79-45AE-A477-80E4815425B4}" type="presOf" srcId="{F1D9308F-2187-4CF5-A927-7896D79B5EE4}" destId="{BD29EC8F-00D2-4D83-8DCA-6FB8BE1AF6B6}" srcOrd="0" destOrd="0" presId="urn:microsoft.com/office/officeart/2005/8/layout/hChevron3"/>
    <dgm:cxn modelId="{D23CB90C-A7E6-4F8B-90C1-6775D0A4245A}" type="presParOf" srcId="{DEF1BCFA-E809-4FE6-8150-826245B229BD}" destId="{4CD50517-5476-44EB-91C4-8183C528E78B}" srcOrd="0" destOrd="0" presId="urn:microsoft.com/office/officeart/2005/8/layout/hChevron3"/>
    <dgm:cxn modelId="{DE01EC5A-D8F0-4DAF-ACA4-5897C4B24741}" type="presParOf" srcId="{DEF1BCFA-E809-4FE6-8150-826245B229BD}" destId="{AED7150A-3BC6-48F4-8510-AA2488178BF9}" srcOrd="1" destOrd="0" presId="urn:microsoft.com/office/officeart/2005/8/layout/hChevron3"/>
    <dgm:cxn modelId="{A21A1A51-BF75-4448-811B-6477ACBC07CE}" type="presParOf" srcId="{DEF1BCFA-E809-4FE6-8150-826245B229BD}" destId="{BD29EC8F-00D2-4D83-8DCA-6FB8BE1AF6B6}" srcOrd="2" destOrd="0" presId="urn:microsoft.com/office/officeart/2005/8/layout/hChevron3"/>
    <dgm:cxn modelId="{7B0695A3-2180-4424-BF35-1F00CBD8A148}" type="presParOf" srcId="{DEF1BCFA-E809-4FE6-8150-826245B229BD}" destId="{DD1AD607-28AB-4DC2-A760-6FF4AC01ED53}" srcOrd="3" destOrd="0" presId="urn:microsoft.com/office/officeart/2005/8/layout/hChevron3"/>
    <dgm:cxn modelId="{C9371AD1-1721-429F-B7FD-66835A30A014}" type="presParOf" srcId="{DEF1BCFA-E809-4FE6-8150-826245B229BD}" destId="{EECCCC1D-F7B5-4E27-A6EE-20365A5B836A}" srcOrd="4" destOrd="0" presId="urn:microsoft.com/office/officeart/2005/8/layout/hChevron3"/>
    <dgm:cxn modelId="{D4ACD1A1-42A4-4924-B702-5C9DE453C5F0}" type="presParOf" srcId="{DEF1BCFA-E809-4FE6-8150-826245B229BD}" destId="{57473639-67C4-4DBA-AECC-0890BC7DB9D6}" srcOrd="5" destOrd="0" presId="urn:microsoft.com/office/officeart/2005/8/layout/hChevron3"/>
    <dgm:cxn modelId="{02800F47-977E-4F9A-8F1E-8DFADDD67CC2}" type="presParOf" srcId="{DEF1BCFA-E809-4FE6-8150-826245B229BD}" destId="{49C7A2B0-3D1C-4B4F-B742-6899FBEF2C35}"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458F32-0F9C-40F7-B633-0A4BF48AEFE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C"/>
        </a:p>
      </dgm:t>
    </dgm:pt>
    <dgm:pt modelId="{A8899455-FA5D-4C22-AC1F-FC1250A4CE76}">
      <dgm:prSet phldrT="[Texto]"/>
      <dgm:spPr/>
      <dgm:t>
        <a:bodyPr/>
        <a:lstStyle/>
        <a:p>
          <a:r>
            <a:rPr lang="es-EC" dirty="0" smtClean="0">
              <a:hlinkClick xmlns:r="http://schemas.openxmlformats.org/officeDocument/2006/relationships" r:id="rId1" action="ppaction://hlinkfile"/>
            </a:rPr>
            <a:t>Entrego Información</a:t>
          </a:r>
          <a:endParaRPr lang="es-EC" dirty="0"/>
        </a:p>
      </dgm:t>
    </dgm:pt>
    <dgm:pt modelId="{309A7280-2541-4478-86CB-18B66A582244}" type="parTrans" cxnId="{7D84C3D1-19DF-43FF-B449-E2A46B1FD692}">
      <dgm:prSet/>
      <dgm:spPr/>
      <dgm:t>
        <a:bodyPr/>
        <a:lstStyle/>
        <a:p>
          <a:endParaRPr lang="es-EC"/>
        </a:p>
      </dgm:t>
    </dgm:pt>
    <dgm:pt modelId="{7F6276F9-0B25-4FC8-8F8C-6AEA9403CAC5}" type="sibTrans" cxnId="{7D84C3D1-19DF-43FF-B449-E2A46B1FD692}">
      <dgm:prSet/>
      <dgm:spPr/>
      <dgm:t>
        <a:bodyPr/>
        <a:lstStyle/>
        <a:p>
          <a:endParaRPr lang="es-EC"/>
        </a:p>
      </dgm:t>
    </dgm:pt>
    <dgm:pt modelId="{63618BAD-DADB-4D4F-B939-2E3BC995D3ED}">
      <dgm:prSet phldrT="[Texto]"/>
      <dgm:spPr/>
      <dgm:t>
        <a:bodyPr/>
        <a:lstStyle/>
        <a:p>
          <a:r>
            <a:rPr lang="es-EC" dirty="0" smtClean="0">
              <a:hlinkClick xmlns:r="http://schemas.openxmlformats.org/officeDocument/2006/relationships" r:id="rId2" action="ppaction://hlinkfile"/>
            </a:rPr>
            <a:t>Realizo la Encuesta</a:t>
          </a:r>
          <a:endParaRPr lang="es-EC" dirty="0"/>
        </a:p>
      </dgm:t>
    </dgm:pt>
    <dgm:pt modelId="{5B75BA68-E0D3-4FDD-928D-E4DBF690830C}" type="parTrans" cxnId="{90C18F80-C260-4B9F-B959-45ED068145B0}">
      <dgm:prSet/>
      <dgm:spPr/>
      <dgm:t>
        <a:bodyPr/>
        <a:lstStyle/>
        <a:p>
          <a:endParaRPr lang="es-EC"/>
        </a:p>
      </dgm:t>
    </dgm:pt>
    <dgm:pt modelId="{CC9264E1-8028-4BE7-B200-B1F0859269C7}" type="sibTrans" cxnId="{90C18F80-C260-4B9F-B959-45ED068145B0}">
      <dgm:prSet/>
      <dgm:spPr/>
      <dgm:t>
        <a:bodyPr/>
        <a:lstStyle/>
        <a:p>
          <a:endParaRPr lang="es-EC"/>
        </a:p>
      </dgm:t>
    </dgm:pt>
    <dgm:pt modelId="{CD2190AC-8761-429C-B7E7-6BC0B06C77EC}" type="pres">
      <dgm:prSet presAssocID="{CA458F32-0F9C-40F7-B633-0A4BF48AEFEC}" presName="Name0" presStyleCnt="0">
        <dgm:presLayoutVars>
          <dgm:dir/>
          <dgm:resizeHandles val="exact"/>
        </dgm:presLayoutVars>
      </dgm:prSet>
      <dgm:spPr/>
      <dgm:t>
        <a:bodyPr/>
        <a:lstStyle/>
        <a:p>
          <a:endParaRPr lang="es-EC"/>
        </a:p>
      </dgm:t>
    </dgm:pt>
    <dgm:pt modelId="{51270057-E22E-4779-A492-CAE87C67E664}" type="pres">
      <dgm:prSet presAssocID="{A8899455-FA5D-4C22-AC1F-FC1250A4CE76}" presName="composite" presStyleCnt="0"/>
      <dgm:spPr/>
    </dgm:pt>
    <dgm:pt modelId="{9DDBCE6E-9502-4D7D-B918-EBF267C2BC82}" type="pres">
      <dgm:prSet presAssocID="{A8899455-FA5D-4C22-AC1F-FC1250A4CE76}" presName="rect1" presStyleLbl="trAlignAcc1" presStyleIdx="0" presStyleCnt="2">
        <dgm:presLayoutVars>
          <dgm:bulletEnabled val="1"/>
        </dgm:presLayoutVars>
      </dgm:prSet>
      <dgm:spPr/>
      <dgm:t>
        <a:bodyPr/>
        <a:lstStyle/>
        <a:p>
          <a:endParaRPr lang="es-EC"/>
        </a:p>
      </dgm:t>
    </dgm:pt>
    <dgm:pt modelId="{2DD46A89-2347-4FCB-B548-2994CD47C662}" type="pres">
      <dgm:prSet presAssocID="{A8899455-FA5D-4C22-AC1F-FC1250A4CE76}" presName="rect2" presStyleLbl="fgImgPlace1" presStyleIdx="0" presStyleCnt="2"/>
      <dgm:spPr>
        <a:blipFill rotWithShape="1">
          <a:blip xmlns:r="http://schemas.openxmlformats.org/officeDocument/2006/relationships" r:embed="rId3"/>
          <a:stretch>
            <a:fillRect/>
          </a:stretch>
        </a:blipFill>
      </dgm:spPr>
    </dgm:pt>
    <dgm:pt modelId="{B81F1169-2056-49DE-8394-869AF051A2F4}" type="pres">
      <dgm:prSet presAssocID="{7F6276F9-0B25-4FC8-8F8C-6AEA9403CAC5}" presName="sibTrans" presStyleCnt="0"/>
      <dgm:spPr/>
    </dgm:pt>
    <dgm:pt modelId="{A1944736-F281-41B5-AFA5-C5A8973C1EE8}" type="pres">
      <dgm:prSet presAssocID="{63618BAD-DADB-4D4F-B939-2E3BC995D3ED}" presName="composite" presStyleCnt="0"/>
      <dgm:spPr/>
    </dgm:pt>
    <dgm:pt modelId="{5EDAB402-43BB-4B1A-99FA-C0A3652CDA7F}" type="pres">
      <dgm:prSet presAssocID="{63618BAD-DADB-4D4F-B939-2E3BC995D3ED}" presName="rect1" presStyleLbl="trAlignAcc1" presStyleIdx="1" presStyleCnt="2">
        <dgm:presLayoutVars>
          <dgm:bulletEnabled val="1"/>
        </dgm:presLayoutVars>
      </dgm:prSet>
      <dgm:spPr/>
      <dgm:t>
        <a:bodyPr/>
        <a:lstStyle/>
        <a:p>
          <a:endParaRPr lang="es-EC"/>
        </a:p>
      </dgm:t>
    </dgm:pt>
    <dgm:pt modelId="{992ABBF0-C872-4375-A326-1D641D1C00B3}" type="pres">
      <dgm:prSet presAssocID="{63618BAD-DADB-4D4F-B939-2E3BC995D3ED}" presName="rect2" presStyleLbl="fgImgPlace1" presStyleIdx="1" presStyleCnt="2"/>
      <dgm:spPr>
        <a:blipFill rotWithShape="1">
          <a:blip xmlns:r="http://schemas.openxmlformats.org/officeDocument/2006/relationships" r:embed="rId4"/>
          <a:stretch>
            <a:fillRect/>
          </a:stretch>
        </a:blipFill>
      </dgm:spPr>
    </dgm:pt>
  </dgm:ptLst>
  <dgm:cxnLst>
    <dgm:cxn modelId="{37A92FD2-3DC8-47E2-B282-20C7AA54AEC2}" type="presOf" srcId="{CA458F32-0F9C-40F7-B633-0A4BF48AEFEC}" destId="{CD2190AC-8761-429C-B7E7-6BC0B06C77EC}" srcOrd="0" destOrd="0" presId="urn:microsoft.com/office/officeart/2008/layout/PictureStrips"/>
    <dgm:cxn modelId="{DE3C5DBD-1F4A-4D0B-B482-08DF4F512830}" type="presOf" srcId="{A8899455-FA5D-4C22-AC1F-FC1250A4CE76}" destId="{9DDBCE6E-9502-4D7D-B918-EBF267C2BC82}" srcOrd="0" destOrd="0" presId="urn:microsoft.com/office/officeart/2008/layout/PictureStrips"/>
    <dgm:cxn modelId="{F2FE26EB-A52C-460E-B151-B10C3C8ED24C}" type="presOf" srcId="{63618BAD-DADB-4D4F-B939-2E3BC995D3ED}" destId="{5EDAB402-43BB-4B1A-99FA-C0A3652CDA7F}" srcOrd="0" destOrd="0" presId="urn:microsoft.com/office/officeart/2008/layout/PictureStrips"/>
    <dgm:cxn modelId="{90C18F80-C260-4B9F-B959-45ED068145B0}" srcId="{CA458F32-0F9C-40F7-B633-0A4BF48AEFEC}" destId="{63618BAD-DADB-4D4F-B939-2E3BC995D3ED}" srcOrd="1" destOrd="0" parTransId="{5B75BA68-E0D3-4FDD-928D-E4DBF690830C}" sibTransId="{CC9264E1-8028-4BE7-B200-B1F0859269C7}"/>
    <dgm:cxn modelId="{7D84C3D1-19DF-43FF-B449-E2A46B1FD692}" srcId="{CA458F32-0F9C-40F7-B633-0A4BF48AEFEC}" destId="{A8899455-FA5D-4C22-AC1F-FC1250A4CE76}" srcOrd="0" destOrd="0" parTransId="{309A7280-2541-4478-86CB-18B66A582244}" sibTransId="{7F6276F9-0B25-4FC8-8F8C-6AEA9403CAC5}"/>
    <dgm:cxn modelId="{A5784CC8-3724-4D95-8DDA-C47127909261}" type="presParOf" srcId="{CD2190AC-8761-429C-B7E7-6BC0B06C77EC}" destId="{51270057-E22E-4779-A492-CAE87C67E664}" srcOrd="0" destOrd="0" presId="urn:microsoft.com/office/officeart/2008/layout/PictureStrips"/>
    <dgm:cxn modelId="{7A2570BD-9CF1-4DBD-B554-4181C88979A8}" type="presParOf" srcId="{51270057-E22E-4779-A492-CAE87C67E664}" destId="{9DDBCE6E-9502-4D7D-B918-EBF267C2BC82}" srcOrd="0" destOrd="0" presId="urn:microsoft.com/office/officeart/2008/layout/PictureStrips"/>
    <dgm:cxn modelId="{62AAB1A7-80A6-45FD-8DC7-92836F1E6381}" type="presParOf" srcId="{51270057-E22E-4779-A492-CAE87C67E664}" destId="{2DD46A89-2347-4FCB-B548-2994CD47C662}" srcOrd="1" destOrd="0" presId="urn:microsoft.com/office/officeart/2008/layout/PictureStrips"/>
    <dgm:cxn modelId="{B65E6670-7E6B-4202-AF74-C84B92BA2DA8}" type="presParOf" srcId="{CD2190AC-8761-429C-B7E7-6BC0B06C77EC}" destId="{B81F1169-2056-49DE-8394-869AF051A2F4}" srcOrd="1" destOrd="0" presId="urn:microsoft.com/office/officeart/2008/layout/PictureStrips"/>
    <dgm:cxn modelId="{E81C8A6E-4BD9-4763-B2F3-71752EB721C6}" type="presParOf" srcId="{CD2190AC-8761-429C-B7E7-6BC0B06C77EC}" destId="{A1944736-F281-41B5-AFA5-C5A8973C1EE8}" srcOrd="2" destOrd="0" presId="urn:microsoft.com/office/officeart/2008/layout/PictureStrips"/>
    <dgm:cxn modelId="{55C05FE0-3A7D-4D6B-8ED6-F3F98934B79B}" type="presParOf" srcId="{A1944736-F281-41B5-AFA5-C5A8973C1EE8}" destId="{5EDAB402-43BB-4B1A-99FA-C0A3652CDA7F}" srcOrd="0" destOrd="0" presId="urn:microsoft.com/office/officeart/2008/layout/PictureStrips"/>
    <dgm:cxn modelId="{17D6EBB4-5B6F-4BD6-8E04-1ED2E9181A1D}" type="presParOf" srcId="{A1944736-F281-41B5-AFA5-C5A8973C1EE8}" destId="{992ABBF0-C872-4375-A326-1D641D1C00B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5815CE-DA7D-4D3C-91DB-C285E9B8D5A7}"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s-EC"/>
        </a:p>
      </dgm:t>
    </dgm:pt>
    <dgm:pt modelId="{3D33DFFC-9CB5-4212-9343-FD99E5CDC6F7}">
      <dgm:prSet phldrT="[Texto]" custT="1"/>
      <dgm:spPr/>
      <dgm:t>
        <a:bodyPr/>
        <a:lstStyle/>
        <a:p>
          <a:r>
            <a:rPr lang="es-EC" sz="3200" b="1" dirty="0" smtClean="0">
              <a:latin typeface="Arial" pitchFamily="34" charset="0"/>
              <a:cs typeface="Arial" pitchFamily="34" charset="0"/>
            </a:rPr>
            <a:t>Tasa Per Cápita diaria de RSD</a:t>
          </a:r>
          <a:endParaRPr lang="es-EC" sz="3200" b="1" dirty="0">
            <a:latin typeface="Arial" pitchFamily="34" charset="0"/>
            <a:cs typeface="Arial" pitchFamily="34" charset="0"/>
          </a:endParaRPr>
        </a:p>
      </dgm:t>
    </dgm:pt>
    <dgm:pt modelId="{DBFF3AC1-D82D-4759-ABDC-1F27C74AAE95}" type="parTrans" cxnId="{83DEEB15-8AC6-49E6-BA78-CA491A4DF8B7}">
      <dgm:prSet/>
      <dgm:spPr/>
      <dgm:t>
        <a:bodyPr/>
        <a:lstStyle/>
        <a:p>
          <a:endParaRPr lang="es-EC"/>
        </a:p>
      </dgm:t>
    </dgm:pt>
    <dgm:pt modelId="{D0D43283-15C2-4EB8-BF78-086E4DDA80B0}" type="sibTrans" cxnId="{83DEEB15-8AC6-49E6-BA78-CA491A4DF8B7}">
      <dgm:prSet/>
      <dgm:spPr/>
      <dgm:t>
        <a:bodyPr/>
        <a:lstStyle/>
        <a:p>
          <a:endParaRPr lang="es-EC"/>
        </a:p>
      </dgm:t>
    </dgm:pt>
    <dgm:pt modelId="{A9094B99-1D97-4010-B450-815EE2A836F3}">
      <dgm:prSet phldrT="[Texto]" custT="1"/>
      <dgm:spPr/>
      <dgm:t>
        <a:bodyPr/>
        <a:lstStyle/>
        <a:p>
          <a:r>
            <a:rPr lang="es-EC" sz="2000" dirty="0" smtClean="0">
              <a:latin typeface="Arial" pitchFamily="34" charset="0"/>
              <a:cs typeface="Arial" pitchFamily="34" charset="0"/>
              <a:hlinkClick xmlns:r="http://schemas.openxmlformats.org/officeDocument/2006/relationships" r:id="rId1" action="ppaction://hlinkfile"/>
            </a:rPr>
            <a:t>Pesaje de RSD</a:t>
          </a:r>
          <a:endParaRPr lang="es-EC" sz="2000" dirty="0">
            <a:latin typeface="Arial" pitchFamily="34" charset="0"/>
            <a:cs typeface="Arial" pitchFamily="34" charset="0"/>
          </a:endParaRPr>
        </a:p>
      </dgm:t>
    </dgm:pt>
    <dgm:pt modelId="{CECA7AB2-26AA-42CB-BC59-57486C77D3BF}" type="parTrans" cxnId="{DDB1E9AC-61B8-4253-B818-DF909FC6E567}">
      <dgm:prSet/>
      <dgm:spPr/>
      <dgm:t>
        <a:bodyPr/>
        <a:lstStyle/>
        <a:p>
          <a:endParaRPr lang="es-EC"/>
        </a:p>
      </dgm:t>
    </dgm:pt>
    <dgm:pt modelId="{43E9FFC8-1F78-4084-A9D2-DE748303FA34}" type="sibTrans" cxnId="{DDB1E9AC-61B8-4253-B818-DF909FC6E567}">
      <dgm:prSet/>
      <dgm:spPr/>
      <dgm:t>
        <a:bodyPr/>
        <a:lstStyle/>
        <a:p>
          <a:endParaRPr lang="es-EC"/>
        </a:p>
      </dgm:t>
    </dgm:pt>
    <dgm:pt modelId="{B4A47BB4-0009-4798-96BA-B655E59DCD7F}">
      <dgm:prSet phldrT="[Texto]" custT="1"/>
      <dgm:spPr/>
      <dgm:t>
        <a:bodyPr/>
        <a:lstStyle/>
        <a:p>
          <a:r>
            <a:rPr lang="es-EC" sz="2000" dirty="0" smtClean="0">
              <a:latin typeface="Arial" pitchFamily="34" charset="0"/>
              <a:cs typeface="Arial" pitchFamily="34" charset="0"/>
            </a:rPr>
            <a:t>Registro de la cantidad personas en el estudio</a:t>
          </a:r>
          <a:endParaRPr lang="es-EC" sz="2000" dirty="0">
            <a:latin typeface="Arial" pitchFamily="34" charset="0"/>
            <a:cs typeface="Arial" pitchFamily="34" charset="0"/>
          </a:endParaRPr>
        </a:p>
      </dgm:t>
    </dgm:pt>
    <dgm:pt modelId="{8C5AB9BC-B699-478D-A264-FABC23C88297}" type="parTrans" cxnId="{C646F562-4F5E-4665-96AF-C8AE8223E088}">
      <dgm:prSet/>
      <dgm:spPr/>
      <dgm:t>
        <a:bodyPr/>
        <a:lstStyle/>
        <a:p>
          <a:endParaRPr lang="es-EC"/>
        </a:p>
      </dgm:t>
    </dgm:pt>
    <dgm:pt modelId="{D01A8E7E-BCA1-4A9F-BDF3-8B5F3CBDFB97}" type="sibTrans" cxnId="{C646F562-4F5E-4665-96AF-C8AE8223E088}">
      <dgm:prSet/>
      <dgm:spPr/>
      <dgm:t>
        <a:bodyPr/>
        <a:lstStyle/>
        <a:p>
          <a:endParaRPr lang="es-EC"/>
        </a:p>
      </dgm:t>
    </dgm:pt>
    <dgm:pt modelId="{FBC72891-45C4-45E6-B773-9A7E3D46AC3B}" type="pres">
      <dgm:prSet presAssocID="{195815CE-DA7D-4D3C-91DB-C285E9B8D5A7}" presName="Name0" presStyleCnt="0">
        <dgm:presLayoutVars>
          <dgm:dir/>
          <dgm:animLvl val="lvl"/>
          <dgm:resizeHandles val="exact"/>
        </dgm:presLayoutVars>
      </dgm:prSet>
      <dgm:spPr/>
      <dgm:t>
        <a:bodyPr/>
        <a:lstStyle/>
        <a:p>
          <a:endParaRPr lang="es-EC"/>
        </a:p>
      </dgm:t>
    </dgm:pt>
    <dgm:pt modelId="{28C8B257-B2C2-450D-86A6-2527DABE7E4A}" type="pres">
      <dgm:prSet presAssocID="{3D33DFFC-9CB5-4212-9343-FD99E5CDC6F7}" presName="boxAndChildren" presStyleCnt="0"/>
      <dgm:spPr/>
    </dgm:pt>
    <dgm:pt modelId="{C1F88758-4EC5-4FC3-BCC2-8EB9EAACF071}" type="pres">
      <dgm:prSet presAssocID="{3D33DFFC-9CB5-4212-9343-FD99E5CDC6F7}" presName="parentTextBox" presStyleLbl="node1" presStyleIdx="0" presStyleCnt="1"/>
      <dgm:spPr/>
      <dgm:t>
        <a:bodyPr/>
        <a:lstStyle/>
        <a:p>
          <a:endParaRPr lang="es-EC"/>
        </a:p>
      </dgm:t>
    </dgm:pt>
    <dgm:pt modelId="{EFB5E7CE-4766-4150-BD0D-36C0BDD175A5}" type="pres">
      <dgm:prSet presAssocID="{3D33DFFC-9CB5-4212-9343-FD99E5CDC6F7}" presName="entireBox" presStyleLbl="node1" presStyleIdx="0" presStyleCnt="1"/>
      <dgm:spPr/>
      <dgm:t>
        <a:bodyPr/>
        <a:lstStyle/>
        <a:p>
          <a:endParaRPr lang="es-EC"/>
        </a:p>
      </dgm:t>
    </dgm:pt>
    <dgm:pt modelId="{38310872-8056-46B3-B8F6-29A4C2B865A3}" type="pres">
      <dgm:prSet presAssocID="{3D33DFFC-9CB5-4212-9343-FD99E5CDC6F7}" presName="descendantBox" presStyleCnt="0"/>
      <dgm:spPr/>
    </dgm:pt>
    <dgm:pt modelId="{AEFD5164-42F3-4F0E-88CD-C120A5DE7FE7}" type="pres">
      <dgm:prSet presAssocID="{A9094B99-1D97-4010-B450-815EE2A836F3}" presName="childTextBox" presStyleLbl="fgAccFollowNode1" presStyleIdx="0" presStyleCnt="2">
        <dgm:presLayoutVars>
          <dgm:bulletEnabled val="1"/>
        </dgm:presLayoutVars>
      </dgm:prSet>
      <dgm:spPr/>
      <dgm:t>
        <a:bodyPr/>
        <a:lstStyle/>
        <a:p>
          <a:endParaRPr lang="es-EC"/>
        </a:p>
      </dgm:t>
    </dgm:pt>
    <dgm:pt modelId="{15ED56F7-778E-43D4-AF3D-2E701A48AF44}" type="pres">
      <dgm:prSet presAssocID="{B4A47BB4-0009-4798-96BA-B655E59DCD7F}" presName="childTextBox" presStyleLbl="fgAccFollowNode1" presStyleIdx="1" presStyleCnt="2">
        <dgm:presLayoutVars>
          <dgm:bulletEnabled val="1"/>
        </dgm:presLayoutVars>
      </dgm:prSet>
      <dgm:spPr/>
      <dgm:t>
        <a:bodyPr/>
        <a:lstStyle/>
        <a:p>
          <a:endParaRPr lang="es-EC"/>
        </a:p>
      </dgm:t>
    </dgm:pt>
  </dgm:ptLst>
  <dgm:cxnLst>
    <dgm:cxn modelId="{5D265274-0343-4749-B105-D9D454242CB0}" type="presOf" srcId="{3D33DFFC-9CB5-4212-9343-FD99E5CDC6F7}" destId="{C1F88758-4EC5-4FC3-BCC2-8EB9EAACF071}" srcOrd="0" destOrd="0" presId="urn:microsoft.com/office/officeart/2005/8/layout/process4"/>
    <dgm:cxn modelId="{57F8F01C-FFF0-41AE-B648-CCB1375CB5F7}" type="presOf" srcId="{195815CE-DA7D-4D3C-91DB-C285E9B8D5A7}" destId="{FBC72891-45C4-45E6-B773-9A7E3D46AC3B}" srcOrd="0" destOrd="0" presId="urn:microsoft.com/office/officeart/2005/8/layout/process4"/>
    <dgm:cxn modelId="{C928904D-88AA-4B37-9491-507E8606301F}" type="presOf" srcId="{B4A47BB4-0009-4798-96BA-B655E59DCD7F}" destId="{15ED56F7-778E-43D4-AF3D-2E701A48AF44}" srcOrd="0" destOrd="0" presId="urn:microsoft.com/office/officeart/2005/8/layout/process4"/>
    <dgm:cxn modelId="{DDB1E9AC-61B8-4253-B818-DF909FC6E567}" srcId="{3D33DFFC-9CB5-4212-9343-FD99E5CDC6F7}" destId="{A9094B99-1D97-4010-B450-815EE2A836F3}" srcOrd="0" destOrd="0" parTransId="{CECA7AB2-26AA-42CB-BC59-57486C77D3BF}" sibTransId="{43E9FFC8-1F78-4084-A9D2-DE748303FA34}"/>
    <dgm:cxn modelId="{9EF56FB9-69B3-471A-8301-D06CDD990626}" type="presOf" srcId="{3D33DFFC-9CB5-4212-9343-FD99E5CDC6F7}" destId="{EFB5E7CE-4766-4150-BD0D-36C0BDD175A5}" srcOrd="1" destOrd="0" presId="urn:microsoft.com/office/officeart/2005/8/layout/process4"/>
    <dgm:cxn modelId="{C646F562-4F5E-4665-96AF-C8AE8223E088}" srcId="{3D33DFFC-9CB5-4212-9343-FD99E5CDC6F7}" destId="{B4A47BB4-0009-4798-96BA-B655E59DCD7F}" srcOrd="1" destOrd="0" parTransId="{8C5AB9BC-B699-478D-A264-FABC23C88297}" sibTransId="{D01A8E7E-BCA1-4A9F-BDF3-8B5F3CBDFB97}"/>
    <dgm:cxn modelId="{461DFFA1-D0A4-4DE6-9511-00EBCDE1E770}" type="presOf" srcId="{A9094B99-1D97-4010-B450-815EE2A836F3}" destId="{AEFD5164-42F3-4F0E-88CD-C120A5DE7FE7}" srcOrd="0" destOrd="0" presId="urn:microsoft.com/office/officeart/2005/8/layout/process4"/>
    <dgm:cxn modelId="{83DEEB15-8AC6-49E6-BA78-CA491A4DF8B7}" srcId="{195815CE-DA7D-4D3C-91DB-C285E9B8D5A7}" destId="{3D33DFFC-9CB5-4212-9343-FD99E5CDC6F7}" srcOrd="0" destOrd="0" parTransId="{DBFF3AC1-D82D-4759-ABDC-1F27C74AAE95}" sibTransId="{D0D43283-15C2-4EB8-BF78-086E4DDA80B0}"/>
    <dgm:cxn modelId="{F198DB0E-AF41-4586-8BF4-2AE8D3C8C352}" type="presParOf" srcId="{FBC72891-45C4-45E6-B773-9A7E3D46AC3B}" destId="{28C8B257-B2C2-450D-86A6-2527DABE7E4A}" srcOrd="0" destOrd="0" presId="urn:microsoft.com/office/officeart/2005/8/layout/process4"/>
    <dgm:cxn modelId="{3A697660-E3F7-491E-958D-7688D39B6930}" type="presParOf" srcId="{28C8B257-B2C2-450D-86A6-2527DABE7E4A}" destId="{C1F88758-4EC5-4FC3-BCC2-8EB9EAACF071}" srcOrd="0" destOrd="0" presId="urn:microsoft.com/office/officeart/2005/8/layout/process4"/>
    <dgm:cxn modelId="{4B2736D0-59BA-4E70-B18C-2CBCFBE6CFB3}" type="presParOf" srcId="{28C8B257-B2C2-450D-86A6-2527DABE7E4A}" destId="{EFB5E7CE-4766-4150-BD0D-36C0BDD175A5}" srcOrd="1" destOrd="0" presId="urn:microsoft.com/office/officeart/2005/8/layout/process4"/>
    <dgm:cxn modelId="{60A1E3C8-EF1F-4A56-99D4-5AF36E666EF4}" type="presParOf" srcId="{28C8B257-B2C2-450D-86A6-2527DABE7E4A}" destId="{38310872-8056-46B3-B8F6-29A4C2B865A3}" srcOrd="2" destOrd="0" presId="urn:microsoft.com/office/officeart/2005/8/layout/process4"/>
    <dgm:cxn modelId="{F350EA64-228B-4E3E-880C-2B563ACD5D1C}" type="presParOf" srcId="{38310872-8056-46B3-B8F6-29A4C2B865A3}" destId="{AEFD5164-42F3-4F0E-88CD-C120A5DE7FE7}" srcOrd="0" destOrd="0" presId="urn:microsoft.com/office/officeart/2005/8/layout/process4"/>
    <dgm:cxn modelId="{0EFE1D34-809F-4D6E-995C-0506CAF22A4B}" type="presParOf" srcId="{38310872-8056-46B3-B8F6-29A4C2B865A3}" destId="{15ED56F7-778E-43D4-AF3D-2E701A48AF4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E167FC-8E74-41FC-89A9-1D8EF8B263F9}" type="doc">
      <dgm:prSet loTypeId="urn:microsoft.com/office/officeart/2005/8/layout/process4" loCatId="list" qsTypeId="urn:microsoft.com/office/officeart/2005/8/quickstyle/simple1" qsCatId="simple" csTypeId="urn:microsoft.com/office/officeart/2005/8/colors/accent3_1" csCatId="accent3" phldr="1"/>
      <dgm:spPr/>
      <dgm:t>
        <a:bodyPr/>
        <a:lstStyle/>
        <a:p>
          <a:endParaRPr lang="es-EC"/>
        </a:p>
      </dgm:t>
    </dgm:pt>
    <dgm:pt modelId="{839E03CC-4662-4CCB-9F8A-C08C559C5303}">
      <dgm:prSet phldrT="[Texto]" custT="1"/>
      <dgm:spPr/>
      <dgm:t>
        <a:bodyPr/>
        <a:lstStyle/>
        <a:p>
          <a:r>
            <a:rPr lang="es-EC" sz="3200" dirty="0" smtClean="0">
              <a:latin typeface="Arial" pitchFamily="34" charset="0"/>
              <a:cs typeface="Arial" pitchFamily="34" charset="0"/>
            </a:rPr>
            <a:t>Generación Total de RSD</a:t>
          </a:r>
          <a:endParaRPr lang="es-EC" sz="3200" dirty="0">
            <a:latin typeface="Arial" pitchFamily="34" charset="0"/>
            <a:cs typeface="Arial" pitchFamily="34" charset="0"/>
          </a:endParaRPr>
        </a:p>
      </dgm:t>
    </dgm:pt>
    <dgm:pt modelId="{E6761CAC-9C15-4D38-A820-A6462C8E9977}" type="parTrans" cxnId="{D37A4571-84DC-4D9B-BBF9-AEEEB5928F93}">
      <dgm:prSet/>
      <dgm:spPr/>
      <dgm:t>
        <a:bodyPr/>
        <a:lstStyle/>
        <a:p>
          <a:endParaRPr lang="es-EC"/>
        </a:p>
      </dgm:t>
    </dgm:pt>
    <dgm:pt modelId="{357F0FBC-2866-4214-8177-4338F5D6E169}" type="sibTrans" cxnId="{D37A4571-84DC-4D9B-BBF9-AEEEB5928F93}">
      <dgm:prSet/>
      <dgm:spPr/>
      <dgm:t>
        <a:bodyPr/>
        <a:lstStyle/>
        <a:p>
          <a:endParaRPr lang="es-EC"/>
        </a:p>
      </dgm:t>
    </dgm:pt>
    <dgm:pt modelId="{C0450797-6EC6-458E-8B89-41BC18C62B54}">
      <dgm:prSet phldrT="[Texto]" custT="1"/>
      <dgm:spPr/>
      <dgm:t>
        <a:bodyPr/>
        <a:lstStyle/>
        <a:p>
          <a:r>
            <a:rPr lang="es-EC" sz="2000" dirty="0" smtClean="0">
              <a:latin typeface="Arial" pitchFamily="34" charset="0"/>
              <a:cs typeface="Arial" pitchFamily="34" charset="0"/>
            </a:rPr>
            <a:t>Calculo de la TPC promedio</a:t>
          </a:r>
          <a:endParaRPr lang="es-EC" sz="2000" dirty="0">
            <a:latin typeface="Arial" pitchFamily="34" charset="0"/>
            <a:cs typeface="Arial" pitchFamily="34" charset="0"/>
          </a:endParaRPr>
        </a:p>
      </dgm:t>
    </dgm:pt>
    <dgm:pt modelId="{CDFE99B8-5340-463F-ABCB-6F233BC97468}" type="parTrans" cxnId="{66EEE591-C41C-47E9-9F22-0F0EFBF52827}">
      <dgm:prSet/>
      <dgm:spPr/>
      <dgm:t>
        <a:bodyPr/>
        <a:lstStyle/>
        <a:p>
          <a:endParaRPr lang="es-EC"/>
        </a:p>
      </dgm:t>
    </dgm:pt>
    <dgm:pt modelId="{CF194FB5-FA4F-48DC-8415-22481F1BC821}" type="sibTrans" cxnId="{66EEE591-C41C-47E9-9F22-0F0EFBF52827}">
      <dgm:prSet/>
      <dgm:spPr/>
      <dgm:t>
        <a:bodyPr/>
        <a:lstStyle/>
        <a:p>
          <a:endParaRPr lang="es-EC"/>
        </a:p>
      </dgm:t>
    </dgm:pt>
    <dgm:pt modelId="{0D2EB18B-2131-4D89-95E0-1543BBBC0550}">
      <dgm:prSet phldrT="[Texto]" custT="1"/>
      <dgm:spPr/>
      <dgm:t>
        <a:bodyPr/>
        <a:lstStyle/>
        <a:p>
          <a:r>
            <a:rPr lang="es-EC" sz="2000" dirty="0" smtClean="0">
              <a:latin typeface="Arial" pitchFamily="34" charset="0"/>
              <a:cs typeface="Arial" pitchFamily="34" charset="0"/>
            </a:rPr>
            <a:t>Población Total</a:t>
          </a:r>
          <a:endParaRPr lang="es-EC" sz="2000" dirty="0">
            <a:latin typeface="Arial" pitchFamily="34" charset="0"/>
            <a:cs typeface="Arial" pitchFamily="34" charset="0"/>
          </a:endParaRPr>
        </a:p>
      </dgm:t>
    </dgm:pt>
    <dgm:pt modelId="{B84419EA-2808-41F8-B593-639D13966ED6}" type="parTrans" cxnId="{F87C8898-0FEA-4105-BA85-30A4E9D8025C}">
      <dgm:prSet/>
      <dgm:spPr/>
      <dgm:t>
        <a:bodyPr/>
        <a:lstStyle/>
        <a:p>
          <a:endParaRPr lang="es-EC"/>
        </a:p>
      </dgm:t>
    </dgm:pt>
    <dgm:pt modelId="{319FFC88-0664-4835-9AB2-6E01A893399E}" type="sibTrans" cxnId="{F87C8898-0FEA-4105-BA85-30A4E9D8025C}">
      <dgm:prSet/>
      <dgm:spPr/>
      <dgm:t>
        <a:bodyPr/>
        <a:lstStyle/>
        <a:p>
          <a:endParaRPr lang="es-EC"/>
        </a:p>
      </dgm:t>
    </dgm:pt>
    <dgm:pt modelId="{C26966CF-75B4-4861-A86C-F78CC6C181A5}" type="pres">
      <dgm:prSet presAssocID="{30E167FC-8E74-41FC-89A9-1D8EF8B263F9}" presName="Name0" presStyleCnt="0">
        <dgm:presLayoutVars>
          <dgm:dir/>
          <dgm:animLvl val="lvl"/>
          <dgm:resizeHandles val="exact"/>
        </dgm:presLayoutVars>
      </dgm:prSet>
      <dgm:spPr/>
      <dgm:t>
        <a:bodyPr/>
        <a:lstStyle/>
        <a:p>
          <a:endParaRPr lang="es-EC"/>
        </a:p>
      </dgm:t>
    </dgm:pt>
    <dgm:pt modelId="{06E77B7B-B755-43A0-B2E9-969F0EB9F12B}" type="pres">
      <dgm:prSet presAssocID="{839E03CC-4662-4CCB-9F8A-C08C559C5303}" presName="boxAndChildren" presStyleCnt="0"/>
      <dgm:spPr/>
    </dgm:pt>
    <dgm:pt modelId="{C1F45938-4F68-4614-8403-B09A176E43CA}" type="pres">
      <dgm:prSet presAssocID="{839E03CC-4662-4CCB-9F8A-C08C559C5303}" presName="parentTextBox" presStyleLbl="node1" presStyleIdx="0" presStyleCnt="1"/>
      <dgm:spPr/>
      <dgm:t>
        <a:bodyPr/>
        <a:lstStyle/>
        <a:p>
          <a:endParaRPr lang="es-EC"/>
        </a:p>
      </dgm:t>
    </dgm:pt>
    <dgm:pt modelId="{9A6E3611-11E5-4E36-8A7B-AB9131D96699}" type="pres">
      <dgm:prSet presAssocID="{839E03CC-4662-4CCB-9F8A-C08C559C5303}" presName="entireBox" presStyleLbl="node1" presStyleIdx="0" presStyleCnt="1" custLinFactNeighborX="-1770" custLinFactNeighborY="-49"/>
      <dgm:spPr/>
      <dgm:t>
        <a:bodyPr/>
        <a:lstStyle/>
        <a:p>
          <a:endParaRPr lang="es-EC"/>
        </a:p>
      </dgm:t>
    </dgm:pt>
    <dgm:pt modelId="{6AA29879-AE6E-40EA-BDE8-8640C6268FFE}" type="pres">
      <dgm:prSet presAssocID="{839E03CC-4662-4CCB-9F8A-C08C559C5303}" presName="descendantBox" presStyleCnt="0"/>
      <dgm:spPr/>
    </dgm:pt>
    <dgm:pt modelId="{1F8FF307-D7EB-4BC1-A6D6-CA3FA47350FD}" type="pres">
      <dgm:prSet presAssocID="{C0450797-6EC6-458E-8B89-41BC18C62B54}" presName="childTextBox" presStyleLbl="fgAccFollowNode1" presStyleIdx="0" presStyleCnt="2">
        <dgm:presLayoutVars>
          <dgm:bulletEnabled val="1"/>
        </dgm:presLayoutVars>
      </dgm:prSet>
      <dgm:spPr/>
      <dgm:t>
        <a:bodyPr/>
        <a:lstStyle/>
        <a:p>
          <a:endParaRPr lang="es-EC"/>
        </a:p>
      </dgm:t>
    </dgm:pt>
    <dgm:pt modelId="{BB84469D-5009-4D09-B3E2-D26FE25DF3C4}" type="pres">
      <dgm:prSet presAssocID="{0D2EB18B-2131-4D89-95E0-1543BBBC0550}" presName="childTextBox" presStyleLbl="fgAccFollowNode1" presStyleIdx="1" presStyleCnt="2">
        <dgm:presLayoutVars>
          <dgm:bulletEnabled val="1"/>
        </dgm:presLayoutVars>
      </dgm:prSet>
      <dgm:spPr/>
      <dgm:t>
        <a:bodyPr/>
        <a:lstStyle/>
        <a:p>
          <a:endParaRPr lang="es-EC"/>
        </a:p>
      </dgm:t>
    </dgm:pt>
  </dgm:ptLst>
  <dgm:cxnLst>
    <dgm:cxn modelId="{66EEE591-C41C-47E9-9F22-0F0EFBF52827}" srcId="{839E03CC-4662-4CCB-9F8A-C08C559C5303}" destId="{C0450797-6EC6-458E-8B89-41BC18C62B54}" srcOrd="0" destOrd="0" parTransId="{CDFE99B8-5340-463F-ABCB-6F233BC97468}" sibTransId="{CF194FB5-FA4F-48DC-8415-22481F1BC821}"/>
    <dgm:cxn modelId="{C77C5259-AC9A-4CE7-97D0-5890E95DAE32}" type="presOf" srcId="{839E03CC-4662-4CCB-9F8A-C08C559C5303}" destId="{9A6E3611-11E5-4E36-8A7B-AB9131D96699}" srcOrd="1" destOrd="0" presId="urn:microsoft.com/office/officeart/2005/8/layout/process4"/>
    <dgm:cxn modelId="{CA816B23-B7DA-4ECA-95E3-00CC4C0F4F6F}" type="presOf" srcId="{839E03CC-4662-4CCB-9F8A-C08C559C5303}" destId="{C1F45938-4F68-4614-8403-B09A176E43CA}" srcOrd="0" destOrd="0" presId="urn:microsoft.com/office/officeart/2005/8/layout/process4"/>
    <dgm:cxn modelId="{D2FFCBE2-09BC-44A8-B4F2-D3D471357817}" type="presOf" srcId="{30E167FC-8E74-41FC-89A9-1D8EF8B263F9}" destId="{C26966CF-75B4-4861-A86C-F78CC6C181A5}" srcOrd="0" destOrd="0" presId="urn:microsoft.com/office/officeart/2005/8/layout/process4"/>
    <dgm:cxn modelId="{1116808D-0BEE-476E-B796-4A2860777B86}" type="presOf" srcId="{C0450797-6EC6-458E-8B89-41BC18C62B54}" destId="{1F8FF307-D7EB-4BC1-A6D6-CA3FA47350FD}" srcOrd="0" destOrd="0" presId="urn:microsoft.com/office/officeart/2005/8/layout/process4"/>
    <dgm:cxn modelId="{D37A4571-84DC-4D9B-BBF9-AEEEB5928F93}" srcId="{30E167FC-8E74-41FC-89A9-1D8EF8B263F9}" destId="{839E03CC-4662-4CCB-9F8A-C08C559C5303}" srcOrd="0" destOrd="0" parTransId="{E6761CAC-9C15-4D38-A820-A6462C8E9977}" sibTransId="{357F0FBC-2866-4214-8177-4338F5D6E169}"/>
    <dgm:cxn modelId="{B20E1FEF-AFFD-44E6-B435-66823A44A76C}" type="presOf" srcId="{0D2EB18B-2131-4D89-95E0-1543BBBC0550}" destId="{BB84469D-5009-4D09-B3E2-D26FE25DF3C4}" srcOrd="0" destOrd="0" presId="urn:microsoft.com/office/officeart/2005/8/layout/process4"/>
    <dgm:cxn modelId="{F87C8898-0FEA-4105-BA85-30A4E9D8025C}" srcId="{839E03CC-4662-4CCB-9F8A-C08C559C5303}" destId="{0D2EB18B-2131-4D89-95E0-1543BBBC0550}" srcOrd="1" destOrd="0" parTransId="{B84419EA-2808-41F8-B593-639D13966ED6}" sibTransId="{319FFC88-0664-4835-9AB2-6E01A893399E}"/>
    <dgm:cxn modelId="{7E0713D6-D631-4125-86F2-F97801DD6F8B}" type="presParOf" srcId="{C26966CF-75B4-4861-A86C-F78CC6C181A5}" destId="{06E77B7B-B755-43A0-B2E9-969F0EB9F12B}" srcOrd="0" destOrd="0" presId="urn:microsoft.com/office/officeart/2005/8/layout/process4"/>
    <dgm:cxn modelId="{3420418C-76B0-488E-9D57-22CF9C434E02}" type="presParOf" srcId="{06E77B7B-B755-43A0-B2E9-969F0EB9F12B}" destId="{C1F45938-4F68-4614-8403-B09A176E43CA}" srcOrd="0" destOrd="0" presId="urn:microsoft.com/office/officeart/2005/8/layout/process4"/>
    <dgm:cxn modelId="{DB58A35E-5645-4D68-96D5-6372116212A1}" type="presParOf" srcId="{06E77B7B-B755-43A0-B2E9-969F0EB9F12B}" destId="{9A6E3611-11E5-4E36-8A7B-AB9131D96699}" srcOrd="1" destOrd="0" presId="urn:microsoft.com/office/officeart/2005/8/layout/process4"/>
    <dgm:cxn modelId="{E1C38F71-52D1-45AA-88D6-B1D71E6F4FF0}" type="presParOf" srcId="{06E77B7B-B755-43A0-B2E9-969F0EB9F12B}" destId="{6AA29879-AE6E-40EA-BDE8-8640C6268FFE}" srcOrd="2" destOrd="0" presId="urn:microsoft.com/office/officeart/2005/8/layout/process4"/>
    <dgm:cxn modelId="{63CAC4EB-D2A2-478F-BC6A-196F9C5794CA}" type="presParOf" srcId="{6AA29879-AE6E-40EA-BDE8-8640C6268FFE}" destId="{1F8FF307-D7EB-4BC1-A6D6-CA3FA47350FD}" srcOrd="0" destOrd="0" presId="urn:microsoft.com/office/officeart/2005/8/layout/process4"/>
    <dgm:cxn modelId="{A2C9C284-A8E6-424E-A95B-3858BB788FEF}" type="presParOf" srcId="{6AA29879-AE6E-40EA-BDE8-8640C6268FFE}" destId="{BB84469D-5009-4D09-B3E2-D26FE25DF3C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A0DE1-CD90-42B0-9B86-00261BE8A7E0}"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s-EC"/>
        </a:p>
      </dgm:t>
    </dgm:pt>
    <dgm:pt modelId="{D9F8F1B1-5315-4463-96A4-0C41EC977968}">
      <dgm:prSet phldrT="[Texto]" custT="1"/>
      <dgm:spPr/>
      <dgm:t>
        <a:bodyPr/>
        <a:lstStyle/>
        <a:p>
          <a:r>
            <a:rPr lang="es-EC" sz="1600" dirty="0" smtClean="0">
              <a:latin typeface="Times New Roman" pitchFamily="18" charset="0"/>
              <a:cs typeface="Times New Roman" pitchFamily="18" charset="0"/>
            </a:rPr>
            <a:t>Estilo de vida</a:t>
          </a:r>
          <a:endParaRPr lang="es-EC" sz="1600" dirty="0">
            <a:latin typeface="Times New Roman" pitchFamily="18" charset="0"/>
            <a:cs typeface="Times New Roman" pitchFamily="18" charset="0"/>
          </a:endParaRPr>
        </a:p>
      </dgm:t>
    </dgm:pt>
    <dgm:pt modelId="{4AAA440E-9895-4AF5-9E05-3B96D53DAEFB}" type="parTrans" cxnId="{7AA05025-25FF-478F-9A6B-D9D3EB4A476D}">
      <dgm:prSet/>
      <dgm:spPr/>
      <dgm:t>
        <a:bodyPr/>
        <a:lstStyle/>
        <a:p>
          <a:endParaRPr lang="es-EC" sz="2000">
            <a:latin typeface="Times New Roman" pitchFamily="18" charset="0"/>
            <a:cs typeface="Times New Roman" pitchFamily="18" charset="0"/>
          </a:endParaRPr>
        </a:p>
      </dgm:t>
    </dgm:pt>
    <dgm:pt modelId="{87F4D72A-66A0-4C5C-9EA3-FD92B09D5007}" type="sibTrans" cxnId="{7AA05025-25FF-478F-9A6B-D9D3EB4A476D}">
      <dgm:prSet/>
      <dgm:spPr/>
      <dgm:t>
        <a:bodyPr/>
        <a:lstStyle/>
        <a:p>
          <a:endParaRPr lang="es-EC" sz="2000">
            <a:latin typeface="Times New Roman" pitchFamily="18" charset="0"/>
            <a:cs typeface="Times New Roman" pitchFamily="18" charset="0"/>
          </a:endParaRPr>
        </a:p>
      </dgm:t>
    </dgm:pt>
    <dgm:pt modelId="{FDCEBC98-4A46-4F51-A32A-4E7209A28250}">
      <dgm:prSet phldrT="[Texto]" custT="1"/>
      <dgm:spPr/>
      <dgm:t>
        <a:bodyPr/>
        <a:lstStyle/>
        <a:p>
          <a:r>
            <a:rPr lang="es-EC" sz="1600" dirty="0" smtClean="0">
              <a:latin typeface="Times New Roman" pitchFamily="18" charset="0"/>
              <a:cs typeface="Times New Roman" pitchFamily="18" charset="0"/>
            </a:rPr>
            <a:t>Incrementan la cantidad de RSD</a:t>
          </a:r>
          <a:endParaRPr lang="es-EC" sz="1600" dirty="0">
            <a:latin typeface="Times New Roman" pitchFamily="18" charset="0"/>
            <a:cs typeface="Times New Roman" pitchFamily="18" charset="0"/>
          </a:endParaRPr>
        </a:p>
      </dgm:t>
    </dgm:pt>
    <dgm:pt modelId="{BAB94AC1-C5D2-4A33-AD1B-039F0C090386}" type="parTrans" cxnId="{ACBA44AF-DE84-40DC-8485-95567720D991}">
      <dgm:prSet/>
      <dgm:spPr/>
      <dgm:t>
        <a:bodyPr/>
        <a:lstStyle/>
        <a:p>
          <a:endParaRPr lang="es-EC" sz="2000">
            <a:latin typeface="Times New Roman" pitchFamily="18" charset="0"/>
            <a:cs typeface="Times New Roman" pitchFamily="18" charset="0"/>
          </a:endParaRPr>
        </a:p>
      </dgm:t>
    </dgm:pt>
    <dgm:pt modelId="{028CF8CD-80F7-4E2E-876A-C4A64C66DB16}" type="sibTrans" cxnId="{ACBA44AF-DE84-40DC-8485-95567720D991}">
      <dgm:prSet/>
      <dgm:spPr/>
      <dgm:t>
        <a:bodyPr/>
        <a:lstStyle/>
        <a:p>
          <a:endParaRPr lang="es-EC" sz="2000">
            <a:latin typeface="Times New Roman" pitchFamily="18" charset="0"/>
            <a:cs typeface="Times New Roman" pitchFamily="18" charset="0"/>
          </a:endParaRPr>
        </a:p>
      </dgm:t>
    </dgm:pt>
    <dgm:pt modelId="{DC94377F-EE09-4305-B090-E159AE3954CA}">
      <dgm:prSet phldrT="[Texto]" custT="1"/>
      <dgm:spPr/>
      <dgm:t>
        <a:bodyPr/>
        <a:lstStyle/>
        <a:p>
          <a:r>
            <a:rPr lang="es-EC" sz="1600" dirty="0" smtClean="0">
              <a:latin typeface="Times New Roman" pitchFamily="18" charset="0"/>
              <a:cs typeface="Times New Roman" pitchFamily="18" charset="0"/>
            </a:rPr>
            <a:t>No existe un tratamiento adecuado</a:t>
          </a:r>
          <a:endParaRPr lang="es-EC" sz="1600" dirty="0">
            <a:latin typeface="Times New Roman" pitchFamily="18" charset="0"/>
            <a:cs typeface="Times New Roman" pitchFamily="18" charset="0"/>
          </a:endParaRPr>
        </a:p>
      </dgm:t>
    </dgm:pt>
    <dgm:pt modelId="{4BFD4E8C-F535-4DBB-A5AB-235707B81BAD}" type="parTrans" cxnId="{2D1638A2-095D-4AD0-801B-7DCF2EB46A09}">
      <dgm:prSet/>
      <dgm:spPr/>
      <dgm:t>
        <a:bodyPr/>
        <a:lstStyle/>
        <a:p>
          <a:endParaRPr lang="es-EC" sz="2000">
            <a:latin typeface="Times New Roman" pitchFamily="18" charset="0"/>
            <a:cs typeface="Times New Roman" pitchFamily="18" charset="0"/>
          </a:endParaRPr>
        </a:p>
      </dgm:t>
    </dgm:pt>
    <dgm:pt modelId="{C2A45CF9-9046-4F35-9546-AD33D2489DFC}" type="sibTrans" cxnId="{2D1638A2-095D-4AD0-801B-7DCF2EB46A09}">
      <dgm:prSet/>
      <dgm:spPr/>
      <dgm:t>
        <a:bodyPr/>
        <a:lstStyle/>
        <a:p>
          <a:endParaRPr lang="es-EC" sz="2000">
            <a:latin typeface="Times New Roman" pitchFamily="18" charset="0"/>
            <a:cs typeface="Times New Roman" pitchFamily="18" charset="0"/>
          </a:endParaRPr>
        </a:p>
      </dgm:t>
    </dgm:pt>
    <dgm:pt modelId="{D1107A7E-B883-4E09-81BE-E9C9A65E3F2F}">
      <dgm:prSet custT="1"/>
      <dgm:spPr/>
      <dgm:t>
        <a:bodyPr/>
        <a:lstStyle/>
        <a:p>
          <a:r>
            <a:rPr lang="es-EC" sz="1100" dirty="0" smtClean="0">
              <a:latin typeface="Times New Roman" pitchFamily="18" charset="0"/>
              <a:cs typeface="Times New Roman" pitchFamily="18" charset="0"/>
            </a:rPr>
            <a:t>Consumismo</a:t>
          </a:r>
        </a:p>
      </dgm:t>
    </dgm:pt>
    <dgm:pt modelId="{DBA8E9A4-ABDC-4C84-BE76-09731BA69E96}" type="parTrans" cxnId="{A96192B6-B280-447D-A96B-5B45F64C8D8F}">
      <dgm:prSet/>
      <dgm:spPr/>
      <dgm:t>
        <a:bodyPr/>
        <a:lstStyle/>
        <a:p>
          <a:endParaRPr lang="es-EC" sz="2000">
            <a:latin typeface="Times New Roman" pitchFamily="18" charset="0"/>
            <a:cs typeface="Times New Roman" pitchFamily="18" charset="0"/>
          </a:endParaRPr>
        </a:p>
      </dgm:t>
    </dgm:pt>
    <dgm:pt modelId="{61DFED6F-2D6A-4E33-9DF8-6557FE36325E}" type="sibTrans" cxnId="{A96192B6-B280-447D-A96B-5B45F64C8D8F}">
      <dgm:prSet/>
      <dgm:spPr/>
      <dgm:t>
        <a:bodyPr/>
        <a:lstStyle/>
        <a:p>
          <a:endParaRPr lang="es-EC" sz="2000">
            <a:latin typeface="Times New Roman" pitchFamily="18" charset="0"/>
            <a:cs typeface="Times New Roman" pitchFamily="18" charset="0"/>
          </a:endParaRPr>
        </a:p>
      </dgm:t>
    </dgm:pt>
    <dgm:pt modelId="{2E48B506-E6DE-471E-828F-AF6EAB812481}">
      <dgm:prSet custT="1"/>
      <dgm:spPr/>
      <dgm:t>
        <a:bodyPr/>
        <a:lstStyle/>
        <a:p>
          <a:r>
            <a:rPr lang="es-EC" sz="1100" dirty="0" smtClean="0">
              <a:latin typeface="Times New Roman" pitchFamily="18" charset="0"/>
              <a:cs typeface="Times New Roman" pitchFamily="18" charset="0"/>
            </a:rPr>
            <a:t>Diferentes actividades</a:t>
          </a:r>
        </a:p>
      </dgm:t>
    </dgm:pt>
    <dgm:pt modelId="{3F75B5A3-5B7B-4398-8C3E-7DAA13478B81}" type="parTrans" cxnId="{0F9BD852-D5E2-49CC-98AC-0B33BA1E9E41}">
      <dgm:prSet/>
      <dgm:spPr/>
      <dgm:t>
        <a:bodyPr/>
        <a:lstStyle/>
        <a:p>
          <a:endParaRPr lang="es-EC" sz="2000">
            <a:latin typeface="Times New Roman" pitchFamily="18" charset="0"/>
            <a:cs typeface="Times New Roman" pitchFamily="18" charset="0"/>
          </a:endParaRPr>
        </a:p>
      </dgm:t>
    </dgm:pt>
    <dgm:pt modelId="{F203980D-D69D-462C-A5F8-0DE096DB12DA}" type="sibTrans" cxnId="{0F9BD852-D5E2-49CC-98AC-0B33BA1E9E41}">
      <dgm:prSet/>
      <dgm:spPr/>
      <dgm:t>
        <a:bodyPr/>
        <a:lstStyle/>
        <a:p>
          <a:endParaRPr lang="es-EC" sz="2000">
            <a:latin typeface="Times New Roman" pitchFamily="18" charset="0"/>
            <a:cs typeface="Times New Roman" pitchFamily="18" charset="0"/>
          </a:endParaRPr>
        </a:p>
      </dgm:t>
    </dgm:pt>
    <dgm:pt modelId="{552CF867-0ECA-427A-B7C5-3410BA01F1A7}">
      <dgm:prSet custT="1"/>
      <dgm:spPr/>
      <dgm:t>
        <a:bodyPr/>
        <a:lstStyle/>
        <a:p>
          <a:r>
            <a:rPr lang="es-EC" sz="1600" dirty="0" smtClean="0">
              <a:latin typeface="Times New Roman" pitchFamily="18" charset="0"/>
              <a:cs typeface="Times New Roman" pitchFamily="18" charset="0"/>
            </a:rPr>
            <a:t>Generación de impactos negativos</a:t>
          </a:r>
          <a:endParaRPr lang="es-EC" sz="1600" dirty="0">
            <a:latin typeface="Times New Roman" pitchFamily="18" charset="0"/>
            <a:cs typeface="Times New Roman" pitchFamily="18" charset="0"/>
          </a:endParaRPr>
        </a:p>
      </dgm:t>
    </dgm:pt>
    <dgm:pt modelId="{B94E5577-5482-4522-B761-A3E8D7F8A8C5}" type="parTrans" cxnId="{61010892-C9E2-4A59-BCD4-A783C04CCBF6}">
      <dgm:prSet/>
      <dgm:spPr/>
      <dgm:t>
        <a:bodyPr/>
        <a:lstStyle/>
        <a:p>
          <a:endParaRPr lang="es-EC" sz="2000">
            <a:latin typeface="Times New Roman" pitchFamily="18" charset="0"/>
            <a:cs typeface="Times New Roman" pitchFamily="18" charset="0"/>
          </a:endParaRPr>
        </a:p>
      </dgm:t>
    </dgm:pt>
    <dgm:pt modelId="{700C2761-DCCD-4990-A9E4-222F18D921DE}" type="sibTrans" cxnId="{61010892-C9E2-4A59-BCD4-A783C04CCBF6}">
      <dgm:prSet/>
      <dgm:spPr/>
      <dgm:t>
        <a:bodyPr/>
        <a:lstStyle/>
        <a:p>
          <a:endParaRPr lang="es-EC" sz="2000">
            <a:latin typeface="Times New Roman" pitchFamily="18" charset="0"/>
            <a:cs typeface="Times New Roman" pitchFamily="18" charset="0"/>
          </a:endParaRPr>
        </a:p>
      </dgm:t>
    </dgm:pt>
    <dgm:pt modelId="{7F1E0935-58F3-470F-A1F0-D9F9F4E96D9B}" type="pres">
      <dgm:prSet presAssocID="{B96A0DE1-CD90-42B0-9B86-00261BE8A7E0}" presName="rootnode" presStyleCnt="0">
        <dgm:presLayoutVars>
          <dgm:chMax/>
          <dgm:chPref/>
          <dgm:dir/>
          <dgm:animLvl val="lvl"/>
        </dgm:presLayoutVars>
      </dgm:prSet>
      <dgm:spPr/>
      <dgm:t>
        <a:bodyPr/>
        <a:lstStyle/>
        <a:p>
          <a:endParaRPr lang="es-EC"/>
        </a:p>
      </dgm:t>
    </dgm:pt>
    <dgm:pt modelId="{BD77158E-3997-4958-8A06-2B21978352C5}" type="pres">
      <dgm:prSet presAssocID="{D9F8F1B1-5315-4463-96A4-0C41EC977968}" presName="composite" presStyleCnt="0"/>
      <dgm:spPr/>
    </dgm:pt>
    <dgm:pt modelId="{97E41A45-6BF4-4FC0-B118-A6ED5B9DEBE3}" type="pres">
      <dgm:prSet presAssocID="{D9F8F1B1-5315-4463-96A4-0C41EC977968}" presName="bentUpArrow1" presStyleLbl="alignImgPlace1" presStyleIdx="0" presStyleCnt="3"/>
      <dgm:spPr/>
    </dgm:pt>
    <dgm:pt modelId="{C7906467-AFDF-4A3A-9431-D4682D47C3C7}" type="pres">
      <dgm:prSet presAssocID="{D9F8F1B1-5315-4463-96A4-0C41EC977968}" presName="ParentText" presStyleLbl="node1" presStyleIdx="0" presStyleCnt="4">
        <dgm:presLayoutVars>
          <dgm:chMax val="1"/>
          <dgm:chPref val="1"/>
          <dgm:bulletEnabled val="1"/>
        </dgm:presLayoutVars>
      </dgm:prSet>
      <dgm:spPr/>
      <dgm:t>
        <a:bodyPr/>
        <a:lstStyle/>
        <a:p>
          <a:endParaRPr lang="es-EC"/>
        </a:p>
      </dgm:t>
    </dgm:pt>
    <dgm:pt modelId="{06B95591-7226-47E8-A1F7-12FF28175EDF}" type="pres">
      <dgm:prSet presAssocID="{D9F8F1B1-5315-4463-96A4-0C41EC977968}" presName="ChildText" presStyleLbl="revTx" presStyleIdx="0" presStyleCnt="3" custScaleX="142178" custLinFactNeighborX="27180">
        <dgm:presLayoutVars>
          <dgm:chMax val="0"/>
          <dgm:chPref val="0"/>
          <dgm:bulletEnabled val="1"/>
        </dgm:presLayoutVars>
      </dgm:prSet>
      <dgm:spPr/>
      <dgm:t>
        <a:bodyPr/>
        <a:lstStyle/>
        <a:p>
          <a:endParaRPr lang="es-EC"/>
        </a:p>
      </dgm:t>
    </dgm:pt>
    <dgm:pt modelId="{2F9D60D0-78A0-4EBF-8BF7-6C5E6D495CFA}" type="pres">
      <dgm:prSet presAssocID="{87F4D72A-66A0-4C5C-9EA3-FD92B09D5007}" presName="sibTrans" presStyleCnt="0"/>
      <dgm:spPr/>
    </dgm:pt>
    <dgm:pt modelId="{2644AFD7-9A57-4BBE-84C0-41DC7B318224}" type="pres">
      <dgm:prSet presAssocID="{FDCEBC98-4A46-4F51-A32A-4E7209A28250}" presName="composite" presStyleCnt="0"/>
      <dgm:spPr/>
    </dgm:pt>
    <dgm:pt modelId="{6A1F2C67-0B9E-4D32-A613-CF04DECF5461}" type="pres">
      <dgm:prSet presAssocID="{FDCEBC98-4A46-4F51-A32A-4E7209A28250}" presName="bentUpArrow1" presStyleLbl="alignImgPlace1" presStyleIdx="1" presStyleCnt="3"/>
      <dgm:spPr/>
    </dgm:pt>
    <dgm:pt modelId="{815A2BBE-AEDE-4A33-B220-E5CE136000D4}" type="pres">
      <dgm:prSet presAssocID="{FDCEBC98-4A46-4F51-A32A-4E7209A28250}" presName="ParentText" presStyleLbl="node1" presStyleIdx="1" presStyleCnt="4">
        <dgm:presLayoutVars>
          <dgm:chMax val="1"/>
          <dgm:chPref val="1"/>
          <dgm:bulletEnabled val="1"/>
        </dgm:presLayoutVars>
      </dgm:prSet>
      <dgm:spPr/>
      <dgm:t>
        <a:bodyPr/>
        <a:lstStyle/>
        <a:p>
          <a:endParaRPr lang="es-EC"/>
        </a:p>
      </dgm:t>
    </dgm:pt>
    <dgm:pt modelId="{4A82ABE5-6872-48AC-9F3E-4CF0DCA40456}" type="pres">
      <dgm:prSet presAssocID="{FDCEBC98-4A46-4F51-A32A-4E7209A28250}" presName="ChildText" presStyleLbl="revTx" presStyleIdx="1" presStyleCnt="3">
        <dgm:presLayoutVars>
          <dgm:chMax val="0"/>
          <dgm:chPref val="0"/>
          <dgm:bulletEnabled val="1"/>
        </dgm:presLayoutVars>
      </dgm:prSet>
      <dgm:spPr/>
    </dgm:pt>
    <dgm:pt modelId="{33F3A792-D312-42A0-93C1-4C0519A2516E}" type="pres">
      <dgm:prSet presAssocID="{028CF8CD-80F7-4E2E-876A-C4A64C66DB16}" presName="sibTrans" presStyleCnt="0"/>
      <dgm:spPr/>
    </dgm:pt>
    <dgm:pt modelId="{04BDCEC3-BE4C-43AA-9606-ED8F2F40AC98}" type="pres">
      <dgm:prSet presAssocID="{DC94377F-EE09-4305-B090-E159AE3954CA}" presName="composite" presStyleCnt="0"/>
      <dgm:spPr/>
    </dgm:pt>
    <dgm:pt modelId="{1BA11FDE-DCC3-47D8-9BE9-60DFFAD281D1}" type="pres">
      <dgm:prSet presAssocID="{DC94377F-EE09-4305-B090-E159AE3954CA}" presName="bentUpArrow1" presStyleLbl="alignImgPlace1" presStyleIdx="2" presStyleCnt="3"/>
      <dgm:spPr/>
    </dgm:pt>
    <dgm:pt modelId="{51E6AD5C-AD08-4B4C-884E-EDF484E87DEA}" type="pres">
      <dgm:prSet presAssocID="{DC94377F-EE09-4305-B090-E159AE3954CA}" presName="ParentText" presStyleLbl="node1" presStyleIdx="2" presStyleCnt="4">
        <dgm:presLayoutVars>
          <dgm:chMax val="1"/>
          <dgm:chPref val="1"/>
          <dgm:bulletEnabled val="1"/>
        </dgm:presLayoutVars>
      </dgm:prSet>
      <dgm:spPr/>
      <dgm:t>
        <a:bodyPr/>
        <a:lstStyle/>
        <a:p>
          <a:endParaRPr lang="es-EC"/>
        </a:p>
      </dgm:t>
    </dgm:pt>
    <dgm:pt modelId="{7777E64E-27D1-47FF-8542-C883D3A2C43C}" type="pres">
      <dgm:prSet presAssocID="{DC94377F-EE09-4305-B090-E159AE3954CA}" presName="ChildText" presStyleLbl="revTx" presStyleIdx="2" presStyleCnt="3">
        <dgm:presLayoutVars>
          <dgm:chMax val="0"/>
          <dgm:chPref val="0"/>
          <dgm:bulletEnabled val="1"/>
        </dgm:presLayoutVars>
      </dgm:prSet>
      <dgm:spPr/>
    </dgm:pt>
    <dgm:pt modelId="{090EC99F-0A0E-42D6-AD4D-3A9CC11A1F29}" type="pres">
      <dgm:prSet presAssocID="{C2A45CF9-9046-4F35-9546-AD33D2489DFC}" presName="sibTrans" presStyleCnt="0"/>
      <dgm:spPr/>
    </dgm:pt>
    <dgm:pt modelId="{6BCEC2E8-9CE7-4E1A-A66B-3EC0DEF8FEA8}" type="pres">
      <dgm:prSet presAssocID="{552CF867-0ECA-427A-B7C5-3410BA01F1A7}" presName="composite" presStyleCnt="0"/>
      <dgm:spPr/>
    </dgm:pt>
    <dgm:pt modelId="{D6A09380-5453-4DA6-8BC6-B658CC12E244}" type="pres">
      <dgm:prSet presAssocID="{552CF867-0ECA-427A-B7C5-3410BA01F1A7}" presName="ParentText" presStyleLbl="node1" presStyleIdx="3" presStyleCnt="4">
        <dgm:presLayoutVars>
          <dgm:chMax val="1"/>
          <dgm:chPref val="1"/>
          <dgm:bulletEnabled val="1"/>
        </dgm:presLayoutVars>
      </dgm:prSet>
      <dgm:spPr/>
      <dgm:t>
        <a:bodyPr/>
        <a:lstStyle/>
        <a:p>
          <a:endParaRPr lang="es-EC"/>
        </a:p>
      </dgm:t>
    </dgm:pt>
  </dgm:ptLst>
  <dgm:cxnLst>
    <dgm:cxn modelId="{0B504420-2FE9-4600-A9AD-50B2A4142804}" type="presOf" srcId="{DC94377F-EE09-4305-B090-E159AE3954CA}" destId="{51E6AD5C-AD08-4B4C-884E-EDF484E87DEA}" srcOrd="0" destOrd="0" presId="urn:microsoft.com/office/officeart/2005/8/layout/StepDownProcess"/>
    <dgm:cxn modelId="{DB6D48D2-239A-445D-BE3B-3B5C01B4B2CF}" type="presOf" srcId="{D1107A7E-B883-4E09-81BE-E9C9A65E3F2F}" destId="{06B95591-7226-47E8-A1F7-12FF28175EDF}" srcOrd="0" destOrd="0" presId="urn:microsoft.com/office/officeart/2005/8/layout/StepDownProcess"/>
    <dgm:cxn modelId="{7732F677-90BE-4280-BD15-B012C9C3713F}" type="presOf" srcId="{FDCEBC98-4A46-4F51-A32A-4E7209A28250}" destId="{815A2BBE-AEDE-4A33-B220-E5CE136000D4}" srcOrd="0" destOrd="0" presId="urn:microsoft.com/office/officeart/2005/8/layout/StepDownProcess"/>
    <dgm:cxn modelId="{ACBA44AF-DE84-40DC-8485-95567720D991}" srcId="{B96A0DE1-CD90-42B0-9B86-00261BE8A7E0}" destId="{FDCEBC98-4A46-4F51-A32A-4E7209A28250}" srcOrd="1" destOrd="0" parTransId="{BAB94AC1-C5D2-4A33-AD1B-039F0C090386}" sibTransId="{028CF8CD-80F7-4E2E-876A-C4A64C66DB16}"/>
    <dgm:cxn modelId="{2D1638A2-095D-4AD0-801B-7DCF2EB46A09}" srcId="{B96A0DE1-CD90-42B0-9B86-00261BE8A7E0}" destId="{DC94377F-EE09-4305-B090-E159AE3954CA}" srcOrd="2" destOrd="0" parTransId="{4BFD4E8C-F535-4DBB-A5AB-235707B81BAD}" sibTransId="{C2A45CF9-9046-4F35-9546-AD33D2489DFC}"/>
    <dgm:cxn modelId="{3F4F3928-7CD5-420C-B8BD-066FAE7755CF}" type="presOf" srcId="{B96A0DE1-CD90-42B0-9B86-00261BE8A7E0}" destId="{7F1E0935-58F3-470F-A1F0-D9F9F4E96D9B}" srcOrd="0" destOrd="0" presId="urn:microsoft.com/office/officeart/2005/8/layout/StepDownProcess"/>
    <dgm:cxn modelId="{2A22317C-6E36-4406-AACF-B9E2973E9A94}" type="presOf" srcId="{2E48B506-E6DE-471E-828F-AF6EAB812481}" destId="{06B95591-7226-47E8-A1F7-12FF28175EDF}" srcOrd="0" destOrd="1" presId="urn:microsoft.com/office/officeart/2005/8/layout/StepDownProcess"/>
    <dgm:cxn modelId="{A96192B6-B280-447D-A96B-5B45F64C8D8F}" srcId="{D9F8F1B1-5315-4463-96A4-0C41EC977968}" destId="{D1107A7E-B883-4E09-81BE-E9C9A65E3F2F}" srcOrd="0" destOrd="0" parTransId="{DBA8E9A4-ABDC-4C84-BE76-09731BA69E96}" sibTransId="{61DFED6F-2D6A-4E33-9DF8-6557FE36325E}"/>
    <dgm:cxn modelId="{0F9BD852-D5E2-49CC-98AC-0B33BA1E9E41}" srcId="{D9F8F1B1-5315-4463-96A4-0C41EC977968}" destId="{2E48B506-E6DE-471E-828F-AF6EAB812481}" srcOrd="1" destOrd="0" parTransId="{3F75B5A3-5B7B-4398-8C3E-7DAA13478B81}" sibTransId="{F203980D-D69D-462C-A5F8-0DE096DB12DA}"/>
    <dgm:cxn modelId="{7AA05025-25FF-478F-9A6B-D9D3EB4A476D}" srcId="{B96A0DE1-CD90-42B0-9B86-00261BE8A7E0}" destId="{D9F8F1B1-5315-4463-96A4-0C41EC977968}" srcOrd="0" destOrd="0" parTransId="{4AAA440E-9895-4AF5-9E05-3B96D53DAEFB}" sibTransId="{87F4D72A-66A0-4C5C-9EA3-FD92B09D5007}"/>
    <dgm:cxn modelId="{61010892-C9E2-4A59-BCD4-A783C04CCBF6}" srcId="{B96A0DE1-CD90-42B0-9B86-00261BE8A7E0}" destId="{552CF867-0ECA-427A-B7C5-3410BA01F1A7}" srcOrd="3" destOrd="0" parTransId="{B94E5577-5482-4522-B761-A3E8D7F8A8C5}" sibTransId="{700C2761-DCCD-4990-A9E4-222F18D921DE}"/>
    <dgm:cxn modelId="{2CEF1D8F-C5E0-437D-8E99-151C615F89D2}" type="presOf" srcId="{552CF867-0ECA-427A-B7C5-3410BA01F1A7}" destId="{D6A09380-5453-4DA6-8BC6-B658CC12E244}" srcOrd="0" destOrd="0" presId="urn:microsoft.com/office/officeart/2005/8/layout/StepDownProcess"/>
    <dgm:cxn modelId="{D8779BE5-9048-43D8-BE33-86144A19D2C1}" type="presOf" srcId="{D9F8F1B1-5315-4463-96A4-0C41EC977968}" destId="{C7906467-AFDF-4A3A-9431-D4682D47C3C7}" srcOrd="0" destOrd="0" presId="urn:microsoft.com/office/officeart/2005/8/layout/StepDownProcess"/>
    <dgm:cxn modelId="{D338417D-3F5F-44C2-966C-16AA11E47C01}" type="presParOf" srcId="{7F1E0935-58F3-470F-A1F0-D9F9F4E96D9B}" destId="{BD77158E-3997-4958-8A06-2B21978352C5}" srcOrd="0" destOrd="0" presId="urn:microsoft.com/office/officeart/2005/8/layout/StepDownProcess"/>
    <dgm:cxn modelId="{39ED0793-9E92-4E95-BDE1-1C0636EFFAC9}" type="presParOf" srcId="{BD77158E-3997-4958-8A06-2B21978352C5}" destId="{97E41A45-6BF4-4FC0-B118-A6ED5B9DEBE3}" srcOrd="0" destOrd="0" presId="urn:microsoft.com/office/officeart/2005/8/layout/StepDownProcess"/>
    <dgm:cxn modelId="{9954D1E7-110C-4173-A43C-998C190FE208}" type="presParOf" srcId="{BD77158E-3997-4958-8A06-2B21978352C5}" destId="{C7906467-AFDF-4A3A-9431-D4682D47C3C7}" srcOrd="1" destOrd="0" presId="urn:microsoft.com/office/officeart/2005/8/layout/StepDownProcess"/>
    <dgm:cxn modelId="{CA940ABF-09BC-42E2-BBE1-E59938AFD7DD}" type="presParOf" srcId="{BD77158E-3997-4958-8A06-2B21978352C5}" destId="{06B95591-7226-47E8-A1F7-12FF28175EDF}" srcOrd="2" destOrd="0" presId="urn:microsoft.com/office/officeart/2005/8/layout/StepDownProcess"/>
    <dgm:cxn modelId="{6E1BBF9D-970A-434D-A0F3-9AF0EB895E9D}" type="presParOf" srcId="{7F1E0935-58F3-470F-A1F0-D9F9F4E96D9B}" destId="{2F9D60D0-78A0-4EBF-8BF7-6C5E6D495CFA}" srcOrd="1" destOrd="0" presId="urn:microsoft.com/office/officeart/2005/8/layout/StepDownProcess"/>
    <dgm:cxn modelId="{F894CA16-21FB-44B0-8067-96789525270A}" type="presParOf" srcId="{7F1E0935-58F3-470F-A1F0-D9F9F4E96D9B}" destId="{2644AFD7-9A57-4BBE-84C0-41DC7B318224}" srcOrd="2" destOrd="0" presId="urn:microsoft.com/office/officeart/2005/8/layout/StepDownProcess"/>
    <dgm:cxn modelId="{914D6D95-1D26-4B98-A3E6-A27A7F39B00B}" type="presParOf" srcId="{2644AFD7-9A57-4BBE-84C0-41DC7B318224}" destId="{6A1F2C67-0B9E-4D32-A613-CF04DECF5461}" srcOrd="0" destOrd="0" presId="urn:microsoft.com/office/officeart/2005/8/layout/StepDownProcess"/>
    <dgm:cxn modelId="{D5AB2BBC-1F31-4D01-8CB1-93E2290BA516}" type="presParOf" srcId="{2644AFD7-9A57-4BBE-84C0-41DC7B318224}" destId="{815A2BBE-AEDE-4A33-B220-E5CE136000D4}" srcOrd="1" destOrd="0" presId="urn:microsoft.com/office/officeart/2005/8/layout/StepDownProcess"/>
    <dgm:cxn modelId="{93BEB02A-41B8-4251-9093-2663A5AE63C2}" type="presParOf" srcId="{2644AFD7-9A57-4BBE-84C0-41DC7B318224}" destId="{4A82ABE5-6872-48AC-9F3E-4CF0DCA40456}" srcOrd="2" destOrd="0" presId="urn:microsoft.com/office/officeart/2005/8/layout/StepDownProcess"/>
    <dgm:cxn modelId="{ECDA415D-A810-4204-8C5D-57EE95B008C5}" type="presParOf" srcId="{7F1E0935-58F3-470F-A1F0-D9F9F4E96D9B}" destId="{33F3A792-D312-42A0-93C1-4C0519A2516E}" srcOrd="3" destOrd="0" presId="urn:microsoft.com/office/officeart/2005/8/layout/StepDownProcess"/>
    <dgm:cxn modelId="{7C3E3B46-E88C-4EC8-B9AC-3EB828D49592}" type="presParOf" srcId="{7F1E0935-58F3-470F-A1F0-D9F9F4E96D9B}" destId="{04BDCEC3-BE4C-43AA-9606-ED8F2F40AC98}" srcOrd="4" destOrd="0" presId="urn:microsoft.com/office/officeart/2005/8/layout/StepDownProcess"/>
    <dgm:cxn modelId="{347D3B2C-160A-4170-83DE-6B8B3C78D9ED}" type="presParOf" srcId="{04BDCEC3-BE4C-43AA-9606-ED8F2F40AC98}" destId="{1BA11FDE-DCC3-47D8-9BE9-60DFFAD281D1}" srcOrd="0" destOrd="0" presId="urn:microsoft.com/office/officeart/2005/8/layout/StepDownProcess"/>
    <dgm:cxn modelId="{2D7DB356-E9D4-4BB7-9187-1D12F3210A26}" type="presParOf" srcId="{04BDCEC3-BE4C-43AA-9606-ED8F2F40AC98}" destId="{51E6AD5C-AD08-4B4C-884E-EDF484E87DEA}" srcOrd="1" destOrd="0" presId="urn:microsoft.com/office/officeart/2005/8/layout/StepDownProcess"/>
    <dgm:cxn modelId="{E529A6AD-82DB-46C5-89AB-E61150214E6D}" type="presParOf" srcId="{04BDCEC3-BE4C-43AA-9606-ED8F2F40AC98}" destId="{7777E64E-27D1-47FF-8542-C883D3A2C43C}" srcOrd="2" destOrd="0" presId="urn:microsoft.com/office/officeart/2005/8/layout/StepDownProcess"/>
    <dgm:cxn modelId="{94988AF0-965B-4D07-9BA8-467F80245E77}" type="presParOf" srcId="{7F1E0935-58F3-470F-A1F0-D9F9F4E96D9B}" destId="{090EC99F-0A0E-42D6-AD4D-3A9CC11A1F29}" srcOrd="5" destOrd="0" presId="urn:microsoft.com/office/officeart/2005/8/layout/StepDownProcess"/>
    <dgm:cxn modelId="{A1401FCE-F0D9-49D6-8C16-DA990884B17B}" type="presParOf" srcId="{7F1E0935-58F3-470F-A1F0-D9F9F4E96D9B}" destId="{6BCEC2E8-9CE7-4E1A-A66B-3EC0DEF8FEA8}" srcOrd="6" destOrd="0" presId="urn:microsoft.com/office/officeart/2005/8/layout/StepDownProcess"/>
    <dgm:cxn modelId="{1861BEC4-522D-4F16-BAE6-0A9269B99F58}" type="presParOf" srcId="{6BCEC2E8-9CE7-4E1A-A66B-3EC0DEF8FEA8}" destId="{D6A09380-5453-4DA6-8BC6-B658CC12E244}"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BCB57F-B460-4924-9763-9547F25321B5}"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s-EC"/>
        </a:p>
      </dgm:t>
    </dgm:pt>
    <dgm:pt modelId="{A19C2270-6FE2-4B9F-A6BA-8EE283EEE1EA}">
      <dgm:prSet phldrT="[Texto]" custT="1"/>
      <dgm:spPr/>
      <dgm:t>
        <a:bodyPr/>
        <a:lstStyle/>
        <a:p>
          <a:r>
            <a:rPr lang="es-EC" sz="3200" dirty="0" smtClean="0">
              <a:latin typeface="Arial" pitchFamily="34" charset="0"/>
              <a:cs typeface="Arial" pitchFamily="34" charset="0"/>
            </a:rPr>
            <a:t>Generación Futura de RSD</a:t>
          </a:r>
        </a:p>
      </dgm:t>
    </dgm:pt>
    <dgm:pt modelId="{C1BC6ADF-DEE4-4987-A9E4-33D3666275D4}" type="parTrans" cxnId="{7BE8D9B5-8D36-4AFA-9241-81228C74F75F}">
      <dgm:prSet/>
      <dgm:spPr/>
      <dgm:t>
        <a:bodyPr/>
        <a:lstStyle/>
        <a:p>
          <a:endParaRPr lang="es-EC"/>
        </a:p>
      </dgm:t>
    </dgm:pt>
    <dgm:pt modelId="{0E3FBA9B-549B-49FA-96BA-2F3658664E3C}" type="sibTrans" cxnId="{7BE8D9B5-8D36-4AFA-9241-81228C74F75F}">
      <dgm:prSet/>
      <dgm:spPr/>
      <dgm:t>
        <a:bodyPr/>
        <a:lstStyle/>
        <a:p>
          <a:endParaRPr lang="es-EC"/>
        </a:p>
      </dgm:t>
    </dgm:pt>
    <dgm:pt modelId="{322784AC-9D99-4761-8453-D8FA54B123AB}">
      <dgm:prSet phldrT="[Texto]" custT="1"/>
      <dgm:spPr/>
      <dgm:t>
        <a:bodyPr/>
        <a:lstStyle/>
        <a:p>
          <a:r>
            <a:rPr lang="es-EC" sz="2000" dirty="0" smtClean="0">
              <a:latin typeface="Arial" pitchFamily="34" charset="0"/>
              <a:cs typeface="Arial" pitchFamily="34" charset="0"/>
            </a:rPr>
            <a:t>Tasa de Crecimiento Anual</a:t>
          </a:r>
          <a:endParaRPr lang="es-EC" sz="2000" dirty="0">
            <a:latin typeface="Arial" pitchFamily="34" charset="0"/>
            <a:cs typeface="Arial" pitchFamily="34" charset="0"/>
          </a:endParaRPr>
        </a:p>
      </dgm:t>
    </dgm:pt>
    <dgm:pt modelId="{7B403491-B4B5-4D42-997C-6C7267F97574}" type="parTrans" cxnId="{4D0269DD-C75E-424E-9BC4-569F7AF6705F}">
      <dgm:prSet/>
      <dgm:spPr/>
      <dgm:t>
        <a:bodyPr/>
        <a:lstStyle/>
        <a:p>
          <a:endParaRPr lang="es-EC"/>
        </a:p>
      </dgm:t>
    </dgm:pt>
    <dgm:pt modelId="{DB88B6EE-C188-44FF-A46E-7D8D79284189}" type="sibTrans" cxnId="{4D0269DD-C75E-424E-9BC4-569F7AF6705F}">
      <dgm:prSet/>
      <dgm:spPr/>
      <dgm:t>
        <a:bodyPr/>
        <a:lstStyle/>
        <a:p>
          <a:endParaRPr lang="es-EC"/>
        </a:p>
      </dgm:t>
    </dgm:pt>
    <dgm:pt modelId="{1588A8D3-2FF9-43AD-8B9C-3EEAEEAED74D}">
      <dgm:prSet phldrT="[Texto]" custT="1"/>
      <dgm:spPr/>
      <dgm:t>
        <a:bodyPr/>
        <a:lstStyle/>
        <a:p>
          <a:r>
            <a:rPr lang="es-EC" sz="2000" dirty="0" smtClean="0">
              <a:latin typeface="Arial" pitchFamily="34" charset="0"/>
              <a:cs typeface="Arial" pitchFamily="34" charset="0"/>
            </a:rPr>
            <a:t>Población de Diseño</a:t>
          </a:r>
          <a:endParaRPr lang="es-EC" sz="2000" dirty="0">
            <a:latin typeface="Arial" pitchFamily="34" charset="0"/>
            <a:cs typeface="Arial" pitchFamily="34" charset="0"/>
          </a:endParaRPr>
        </a:p>
      </dgm:t>
    </dgm:pt>
    <dgm:pt modelId="{E63BB72F-2F85-43CE-BDC0-2DDAAB872B23}" type="parTrans" cxnId="{793960FA-40B9-4141-825B-9BC3071D7A05}">
      <dgm:prSet/>
      <dgm:spPr/>
      <dgm:t>
        <a:bodyPr/>
        <a:lstStyle/>
        <a:p>
          <a:endParaRPr lang="es-EC"/>
        </a:p>
      </dgm:t>
    </dgm:pt>
    <dgm:pt modelId="{17E0A51D-9C94-44E3-B04C-DA1B1A974010}" type="sibTrans" cxnId="{793960FA-40B9-4141-825B-9BC3071D7A05}">
      <dgm:prSet/>
      <dgm:spPr/>
      <dgm:t>
        <a:bodyPr/>
        <a:lstStyle/>
        <a:p>
          <a:endParaRPr lang="es-EC"/>
        </a:p>
      </dgm:t>
    </dgm:pt>
    <dgm:pt modelId="{6CA6F566-237D-40AC-B57C-7CADFE1A92E2}" type="pres">
      <dgm:prSet presAssocID="{03BCB57F-B460-4924-9763-9547F25321B5}" presName="Name0" presStyleCnt="0">
        <dgm:presLayoutVars>
          <dgm:dir/>
          <dgm:animLvl val="lvl"/>
          <dgm:resizeHandles val="exact"/>
        </dgm:presLayoutVars>
      </dgm:prSet>
      <dgm:spPr/>
      <dgm:t>
        <a:bodyPr/>
        <a:lstStyle/>
        <a:p>
          <a:endParaRPr lang="es-EC"/>
        </a:p>
      </dgm:t>
    </dgm:pt>
    <dgm:pt modelId="{15C3F44C-BAC3-4CC4-9963-D901792DBC41}" type="pres">
      <dgm:prSet presAssocID="{A19C2270-6FE2-4B9F-A6BA-8EE283EEE1EA}" presName="boxAndChildren" presStyleCnt="0"/>
      <dgm:spPr/>
    </dgm:pt>
    <dgm:pt modelId="{5BA792EB-75AD-49FB-8BDB-9283887EF7D2}" type="pres">
      <dgm:prSet presAssocID="{A19C2270-6FE2-4B9F-A6BA-8EE283EEE1EA}" presName="parentTextBox" presStyleLbl="node1" presStyleIdx="0" presStyleCnt="1"/>
      <dgm:spPr/>
      <dgm:t>
        <a:bodyPr/>
        <a:lstStyle/>
        <a:p>
          <a:endParaRPr lang="es-EC"/>
        </a:p>
      </dgm:t>
    </dgm:pt>
    <dgm:pt modelId="{B0EF20D4-59AB-4C16-8B19-E7ACD6EC1290}" type="pres">
      <dgm:prSet presAssocID="{A19C2270-6FE2-4B9F-A6BA-8EE283EEE1EA}" presName="entireBox" presStyleLbl="node1" presStyleIdx="0" presStyleCnt="1"/>
      <dgm:spPr/>
      <dgm:t>
        <a:bodyPr/>
        <a:lstStyle/>
        <a:p>
          <a:endParaRPr lang="es-EC"/>
        </a:p>
      </dgm:t>
    </dgm:pt>
    <dgm:pt modelId="{EC67D796-60EF-43D3-BA17-DFE298D1DAEA}" type="pres">
      <dgm:prSet presAssocID="{A19C2270-6FE2-4B9F-A6BA-8EE283EEE1EA}" presName="descendantBox" presStyleCnt="0"/>
      <dgm:spPr/>
    </dgm:pt>
    <dgm:pt modelId="{1BB736E8-EB4A-4043-BD88-4F3AF697E6F2}" type="pres">
      <dgm:prSet presAssocID="{322784AC-9D99-4761-8453-D8FA54B123AB}" presName="childTextBox" presStyleLbl="fgAccFollowNode1" presStyleIdx="0" presStyleCnt="2">
        <dgm:presLayoutVars>
          <dgm:bulletEnabled val="1"/>
        </dgm:presLayoutVars>
      </dgm:prSet>
      <dgm:spPr/>
      <dgm:t>
        <a:bodyPr/>
        <a:lstStyle/>
        <a:p>
          <a:endParaRPr lang="es-EC"/>
        </a:p>
      </dgm:t>
    </dgm:pt>
    <dgm:pt modelId="{8BC11AFE-B75D-4251-9818-B42400027748}" type="pres">
      <dgm:prSet presAssocID="{1588A8D3-2FF9-43AD-8B9C-3EEAEEAED74D}" presName="childTextBox" presStyleLbl="fgAccFollowNode1" presStyleIdx="1" presStyleCnt="2">
        <dgm:presLayoutVars>
          <dgm:bulletEnabled val="1"/>
        </dgm:presLayoutVars>
      </dgm:prSet>
      <dgm:spPr/>
      <dgm:t>
        <a:bodyPr/>
        <a:lstStyle/>
        <a:p>
          <a:endParaRPr lang="es-EC"/>
        </a:p>
      </dgm:t>
    </dgm:pt>
  </dgm:ptLst>
  <dgm:cxnLst>
    <dgm:cxn modelId="{0AA58965-ADAF-45DF-BFF3-6AB5EFC62861}" type="presOf" srcId="{1588A8D3-2FF9-43AD-8B9C-3EEAEEAED74D}" destId="{8BC11AFE-B75D-4251-9818-B42400027748}" srcOrd="0" destOrd="0" presId="urn:microsoft.com/office/officeart/2005/8/layout/process4"/>
    <dgm:cxn modelId="{0AE4C4A1-AAC8-4E53-BC9E-C41E23F3F51D}" type="presOf" srcId="{A19C2270-6FE2-4B9F-A6BA-8EE283EEE1EA}" destId="{B0EF20D4-59AB-4C16-8B19-E7ACD6EC1290}" srcOrd="1" destOrd="0" presId="urn:microsoft.com/office/officeart/2005/8/layout/process4"/>
    <dgm:cxn modelId="{4D0269DD-C75E-424E-9BC4-569F7AF6705F}" srcId="{A19C2270-6FE2-4B9F-A6BA-8EE283EEE1EA}" destId="{322784AC-9D99-4761-8453-D8FA54B123AB}" srcOrd="0" destOrd="0" parTransId="{7B403491-B4B5-4D42-997C-6C7267F97574}" sibTransId="{DB88B6EE-C188-44FF-A46E-7D8D79284189}"/>
    <dgm:cxn modelId="{B841C010-C093-43C8-AE64-3546C8EF43DA}" type="presOf" srcId="{322784AC-9D99-4761-8453-D8FA54B123AB}" destId="{1BB736E8-EB4A-4043-BD88-4F3AF697E6F2}" srcOrd="0" destOrd="0" presId="urn:microsoft.com/office/officeart/2005/8/layout/process4"/>
    <dgm:cxn modelId="{793960FA-40B9-4141-825B-9BC3071D7A05}" srcId="{A19C2270-6FE2-4B9F-A6BA-8EE283EEE1EA}" destId="{1588A8D3-2FF9-43AD-8B9C-3EEAEEAED74D}" srcOrd="1" destOrd="0" parTransId="{E63BB72F-2F85-43CE-BDC0-2DDAAB872B23}" sibTransId="{17E0A51D-9C94-44E3-B04C-DA1B1A974010}"/>
    <dgm:cxn modelId="{7BE8D9B5-8D36-4AFA-9241-81228C74F75F}" srcId="{03BCB57F-B460-4924-9763-9547F25321B5}" destId="{A19C2270-6FE2-4B9F-A6BA-8EE283EEE1EA}" srcOrd="0" destOrd="0" parTransId="{C1BC6ADF-DEE4-4987-A9E4-33D3666275D4}" sibTransId="{0E3FBA9B-549B-49FA-96BA-2F3658664E3C}"/>
    <dgm:cxn modelId="{51C77F24-85AB-4753-816F-9933E83A8BAF}" type="presOf" srcId="{03BCB57F-B460-4924-9763-9547F25321B5}" destId="{6CA6F566-237D-40AC-B57C-7CADFE1A92E2}" srcOrd="0" destOrd="0" presId="urn:microsoft.com/office/officeart/2005/8/layout/process4"/>
    <dgm:cxn modelId="{5F8D7A34-A9D6-472C-AAC4-FE5F18DCAE01}" type="presOf" srcId="{A19C2270-6FE2-4B9F-A6BA-8EE283EEE1EA}" destId="{5BA792EB-75AD-49FB-8BDB-9283887EF7D2}" srcOrd="0" destOrd="0" presId="urn:microsoft.com/office/officeart/2005/8/layout/process4"/>
    <dgm:cxn modelId="{2094B0F0-C78B-4B99-9194-247A42842C2D}" type="presParOf" srcId="{6CA6F566-237D-40AC-B57C-7CADFE1A92E2}" destId="{15C3F44C-BAC3-4CC4-9963-D901792DBC41}" srcOrd="0" destOrd="0" presId="urn:microsoft.com/office/officeart/2005/8/layout/process4"/>
    <dgm:cxn modelId="{5E49E973-8633-49DF-BDE1-9452D208A4C0}" type="presParOf" srcId="{15C3F44C-BAC3-4CC4-9963-D901792DBC41}" destId="{5BA792EB-75AD-49FB-8BDB-9283887EF7D2}" srcOrd="0" destOrd="0" presId="urn:microsoft.com/office/officeart/2005/8/layout/process4"/>
    <dgm:cxn modelId="{951E7842-AC32-45AD-9F3A-6A739741EBC7}" type="presParOf" srcId="{15C3F44C-BAC3-4CC4-9963-D901792DBC41}" destId="{B0EF20D4-59AB-4C16-8B19-E7ACD6EC1290}" srcOrd="1" destOrd="0" presId="urn:microsoft.com/office/officeart/2005/8/layout/process4"/>
    <dgm:cxn modelId="{57C9EDBB-088B-4957-A2DE-8C393994DA58}" type="presParOf" srcId="{15C3F44C-BAC3-4CC4-9963-D901792DBC41}" destId="{EC67D796-60EF-43D3-BA17-DFE298D1DAEA}" srcOrd="2" destOrd="0" presId="urn:microsoft.com/office/officeart/2005/8/layout/process4"/>
    <dgm:cxn modelId="{20937A43-754F-4DD0-B228-A92227ADD4FE}" type="presParOf" srcId="{EC67D796-60EF-43D3-BA17-DFE298D1DAEA}" destId="{1BB736E8-EB4A-4043-BD88-4F3AF697E6F2}" srcOrd="0" destOrd="0" presId="urn:microsoft.com/office/officeart/2005/8/layout/process4"/>
    <dgm:cxn modelId="{0B0A7D03-CDA5-47BD-957C-BE9D8B4811A8}" type="presParOf" srcId="{EC67D796-60EF-43D3-BA17-DFE298D1DAEA}" destId="{8BC11AFE-B75D-4251-9818-B4240002774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7071BE-C3D3-4051-B4D6-ABC70DAFEF33}"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es-EC"/>
        </a:p>
      </dgm:t>
    </dgm:pt>
    <dgm:pt modelId="{2D7E5621-51DC-47B6-A3B0-1353ACDB997B}">
      <dgm:prSet phldrT="[Texto]" custT="1"/>
      <dgm:spPr/>
      <dgm:t>
        <a:bodyPr/>
        <a:lstStyle/>
        <a:p>
          <a:r>
            <a:rPr lang="es-EC" sz="3200" dirty="0" smtClean="0">
              <a:latin typeface="Arial" pitchFamily="34" charset="0"/>
              <a:cs typeface="Arial" pitchFamily="34" charset="0"/>
            </a:rPr>
            <a:t>Composición de RSD (%)</a:t>
          </a:r>
          <a:endParaRPr lang="es-EC" sz="3200" dirty="0">
            <a:latin typeface="Arial" pitchFamily="34" charset="0"/>
            <a:cs typeface="Arial" pitchFamily="34" charset="0"/>
          </a:endParaRPr>
        </a:p>
      </dgm:t>
    </dgm:pt>
    <dgm:pt modelId="{22B9C0A1-74EC-4D5C-8F41-62878D6AC863}" type="parTrans" cxnId="{147AB7D5-90F7-4872-A504-FE88291A566C}">
      <dgm:prSet/>
      <dgm:spPr/>
      <dgm:t>
        <a:bodyPr/>
        <a:lstStyle/>
        <a:p>
          <a:endParaRPr lang="es-EC"/>
        </a:p>
      </dgm:t>
    </dgm:pt>
    <dgm:pt modelId="{1BDB734D-6FE8-4886-A06C-749C403B7E9A}" type="sibTrans" cxnId="{147AB7D5-90F7-4872-A504-FE88291A566C}">
      <dgm:prSet/>
      <dgm:spPr/>
      <dgm:t>
        <a:bodyPr/>
        <a:lstStyle/>
        <a:p>
          <a:endParaRPr lang="es-EC"/>
        </a:p>
      </dgm:t>
    </dgm:pt>
    <dgm:pt modelId="{03494B17-F9F0-4A45-8944-DB978FBC892B}">
      <dgm:prSet phldrT="[Texto]" custT="1"/>
      <dgm:spPr/>
      <dgm:t>
        <a:bodyPr/>
        <a:lstStyle/>
        <a:p>
          <a:pPr algn="l"/>
          <a:r>
            <a:rPr lang="es-EC" sz="1600" dirty="0" smtClean="0">
              <a:latin typeface="Arial" pitchFamily="34" charset="0"/>
              <a:cs typeface="Arial" pitchFamily="34" charset="0"/>
            </a:rPr>
            <a:t>- Pesaje de R. Orgánicos</a:t>
          </a:r>
        </a:p>
        <a:p>
          <a:pPr algn="l"/>
          <a:r>
            <a:rPr lang="es-EC" sz="1600" dirty="0" smtClean="0">
              <a:latin typeface="Arial" pitchFamily="34" charset="0"/>
              <a:cs typeface="Arial" pitchFamily="34" charset="0"/>
            </a:rPr>
            <a:t>- Funda Color Rojo</a:t>
          </a:r>
        </a:p>
        <a:p>
          <a:pPr algn="l"/>
          <a:r>
            <a:rPr lang="es-EC" sz="1600" dirty="0" smtClean="0">
              <a:latin typeface="Arial" pitchFamily="34" charset="0"/>
              <a:cs typeface="Arial" pitchFamily="34" charset="0"/>
            </a:rPr>
            <a:t>- Pesaje total de residuos</a:t>
          </a:r>
          <a:endParaRPr lang="es-EC" sz="1600" dirty="0">
            <a:latin typeface="Arial" pitchFamily="34" charset="0"/>
            <a:cs typeface="Arial" pitchFamily="34" charset="0"/>
          </a:endParaRPr>
        </a:p>
      </dgm:t>
    </dgm:pt>
    <dgm:pt modelId="{AC78791E-811F-4174-B32D-DDAE075BF3BA}" type="parTrans" cxnId="{4DD722D5-2F1A-490F-AFF3-C22F073094EF}">
      <dgm:prSet/>
      <dgm:spPr/>
      <dgm:t>
        <a:bodyPr/>
        <a:lstStyle/>
        <a:p>
          <a:endParaRPr lang="es-EC"/>
        </a:p>
      </dgm:t>
    </dgm:pt>
    <dgm:pt modelId="{AFBD6817-A539-4B83-AB80-AD7FF6A57CF3}" type="sibTrans" cxnId="{4DD722D5-2F1A-490F-AFF3-C22F073094EF}">
      <dgm:prSet/>
      <dgm:spPr/>
      <dgm:t>
        <a:bodyPr/>
        <a:lstStyle/>
        <a:p>
          <a:endParaRPr lang="es-EC"/>
        </a:p>
      </dgm:t>
    </dgm:pt>
    <dgm:pt modelId="{EA94D083-11BF-4D9A-89D6-0D2A3F5A510F}">
      <dgm:prSet phldrT="[Texto]" custT="1"/>
      <dgm:spPr/>
      <dgm:t>
        <a:bodyPr/>
        <a:lstStyle/>
        <a:p>
          <a:pPr algn="l"/>
          <a:r>
            <a:rPr lang="es-EC" sz="1600" dirty="0" smtClean="0">
              <a:latin typeface="Arial" pitchFamily="34" charset="0"/>
              <a:cs typeface="Arial" pitchFamily="34" charset="0"/>
            </a:rPr>
            <a:t>- Pesaje de R. Inorgánicos</a:t>
          </a:r>
        </a:p>
        <a:p>
          <a:pPr algn="l"/>
          <a:r>
            <a:rPr lang="es-EC" sz="1600" dirty="0" smtClean="0">
              <a:latin typeface="Arial" pitchFamily="34" charset="0"/>
              <a:cs typeface="Arial" pitchFamily="34" charset="0"/>
            </a:rPr>
            <a:t>- Funda Color Negro</a:t>
          </a:r>
        </a:p>
        <a:p>
          <a:pPr algn="l"/>
          <a:r>
            <a:rPr lang="es-EC" sz="1600" dirty="0" smtClean="0">
              <a:latin typeface="Arial" pitchFamily="34" charset="0"/>
              <a:cs typeface="Arial" pitchFamily="34" charset="0"/>
            </a:rPr>
            <a:t>- Pesaje total de residuos</a:t>
          </a:r>
          <a:endParaRPr lang="es-EC" sz="1600" dirty="0">
            <a:latin typeface="Arial" pitchFamily="34" charset="0"/>
            <a:cs typeface="Arial" pitchFamily="34" charset="0"/>
          </a:endParaRPr>
        </a:p>
      </dgm:t>
    </dgm:pt>
    <dgm:pt modelId="{32C1581B-79E9-48FA-98E3-58E5C28C3AE2}" type="parTrans" cxnId="{357429E4-3D3B-4505-8F5E-FB80A261A81A}">
      <dgm:prSet/>
      <dgm:spPr/>
      <dgm:t>
        <a:bodyPr/>
        <a:lstStyle/>
        <a:p>
          <a:endParaRPr lang="es-EC"/>
        </a:p>
      </dgm:t>
    </dgm:pt>
    <dgm:pt modelId="{8F9243EB-7599-42B0-9B18-B9169E1F6814}" type="sibTrans" cxnId="{357429E4-3D3B-4505-8F5E-FB80A261A81A}">
      <dgm:prSet/>
      <dgm:spPr/>
      <dgm:t>
        <a:bodyPr/>
        <a:lstStyle/>
        <a:p>
          <a:endParaRPr lang="es-EC"/>
        </a:p>
      </dgm:t>
    </dgm:pt>
    <dgm:pt modelId="{FF7CD6C1-930F-477C-BAA0-81932F872027}" type="pres">
      <dgm:prSet presAssocID="{C27071BE-C3D3-4051-B4D6-ABC70DAFEF33}" presName="Name0" presStyleCnt="0">
        <dgm:presLayoutVars>
          <dgm:dir/>
          <dgm:animLvl val="lvl"/>
          <dgm:resizeHandles val="exact"/>
        </dgm:presLayoutVars>
      </dgm:prSet>
      <dgm:spPr/>
      <dgm:t>
        <a:bodyPr/>
        <a:lstStyle/>
        <a:p>
          <a:endParaRPr lang="es-EC"/>
        </a:p>
      </dgm:t>
    </dgm:pt>
    <dgm:pt modelId="{76AB953C-6740-48BC-BB35-98BC7CE4C5F4}" type="pres">
      <dgm:prSet presAssocID="{2D7E5621-51DC-47B6-A3B0-1353ACDB997B}" presName="boxAndChildren" presStyleCnt="0"/>
      <dgm:spPr/>
    </dgm:pt>
    <dgm:pt modelId="{0E6798F3-A209-4397-93E4-22BED29032B7}" type="pres">
      <dgm:prSet presAssocID="{2D7E5621-51DC-47B6-A3B0-1353ACDB997B}" presName="parentTextBox" presStyleLbl="node1" presStyleIdx="0" presStyleCnt="1"/>
      <dgm:spPr/>
      <dgm:t>
        <a:bodyPr/>
        <a:lstStyle/>
        <a:p>
          <a:endParaRPr lang="es-EC"/>
        </a:p>
      </dgm:t>
    </dgm:pt>
    <dgm:pt modelId="{8A47DB6D-757A-429F-B118-4770B52EEAFD}" type="pres">
      <dgm:prSet presAssocID="{2D7E5621-51DC-47B6-A3B0-1353ACDB997B}" presName="entireBox" presStyleLbl="node1" presStyleIdx="0" presStyleCnt="1" custLinFactNeighborY="3448"/>
      <dgm:spPr/>
      <dgm:t>
        <a:bodyPr/>
        <a:lstStyle/>
        <a:p>
          <a:endParaRPr lang="es-EC"/>
        </a:p>
      </dgm:t>
    </dgm:pt>
    <dgm:pt modelId="{2622334C-553B-4F55-B9CD-3D5DC6236B28}" type="pres">
      <dgm:prSet presAssocID="{2D7E5621-51DC-47B6-A3B0-1353ACDB997B}" presName="descendantBox" presStyleCnt="0"/>
      <dgm:spPr/>
    </dgm:pt>
    <dgm:pt modelId="{39C4A281-638E-4B2D-B718-15763E5A4403}" type="pres">
      <dgm:prSet presAssocID="{03494B17-F9F0-4A45-8944-DB978FBC892B}" presName="childTextBox" presStyleLbl="fgAccFollowNode1" presStyleIdx="0" presStyleCnt="2" custLinFactNeighborY="4348">
        <dgm:presLayoutVars>
          <dgm:bulletEnabled val="1"/>
        </dgm:presLayoutVars>
      </dgm:prSet>
      <dgm:spPr/>
      <dgm:t>
        <a:bodyPr/>
        <a:lstStyle/>
        <a:p>
          <a:endParaRPr lang="es-EC"/>
        </a:p>
      </dgm:t>
    </dgm:pt>
    <dgm:pt modelId="{7BFCB4FC-A32B-4779-AA70-63DE6C3EA645}" type="pres">
      <dgm:prSet presAssocID="{EA94D083-11BF-4D9A-89D6-0D2A3F5A510F}" presName="childTextBox" presStyleLbl="fgAccFollowNode1" presStyleIdx="1" presStyleCnt="2" custLinFactNeighborY="4454">
        <dgm:presLayoutVars>
          <dgm:bulletEnabled val="1"/>
        </dgm:presLayoutVars>
      </dgm:prSet>
      <dgm:spPr/>
      <dgm:t>
        <a:bodyPr/>
        <a:lstStyle/>
        <a:p>
          <a:endParaRPr lang="es-EC"/>
        </a:p>
      </dgm:t>
    </dgm:pt>
  </dgm:ptLst>
  <dgm:cxnLst>
    <dgm:cxn modelId="{69C4EDE0-392C-4BA8-AB53-695BE5FABDFB}" type="presOf" srcId="{2D7E5621-51DC-47B6-A3B0-1353ACDB997B}" destId="{0E6798F3-A209-4397-93E4-22BED29032B7}" srcOrd="0" destOrd="0" presId="urn:microsoft.com/office/officeart/2005/8/layout/process4"/>
    <dgm:cxn modelId="{9879CBCE-3FE3-415D-8DA5-1D60111F241F}" type="presOf" srcId="{C27071BE-C3D3-4051-B4D6-ABC70DAFEF33}" destId="{FF7CD6C1-930F-477C-BAA0-81932F872027}" srcOrd="0" destOrd="0" presId="urn:microsoft.com/office/officeart/2005/8/layout/process4"/>
    <dgm:cxn modelId="{C346C7E3-EF92-41A2-94B8-67CC06DE359B}" type="presOf" srcId="{EA94D083-11BF-4D9A-89D6-0D2A3F5A510F}" destId="{7BFCB4FC-A32B-4779-AA70-63DE6C3EA645}" srcOrd="0" destOrd="0" presId="urn:microsoft.com/office/officeart/2005/8/layout/process4"/>
    <dgm:cxn modelId="{357429E4-3D3B-4505-8F5E-FB80A261A81A}" srcId="{2D7E5621-51DC-47B6-A3B0-1353ACDB997B}" destId="{EA94D083-11BF-4D9A-89D6-0D2A3F5A510F}" srcOrd="1" destOrd="0" parTransId="{32C1581B-79E9-48FA-98E3-58E5C28C3AE2}" sibTransId="{8F9243EB-7599-42B0-9B18-B9169E1F6814}"/>
    <dgm:cxn modelId="{7DEB93CF-4292-44F5-8DDC-9C8FC1E52C90}" type="presOf" srcId="{2D7E5621-51DC-47B6-A3B0-1353ACDB997B}" destId="{8A47DB6D-757A-429F-B118-4770B52EEAFD}" srcOrd="1" destOrd="0" presId="urn:microsoft.com/office/officeart/2005/8/layout/process4"/>
    <dgm:cxn modelId="{147AB7D5-90F7-4872-A504-FE88291A566C}" srcId="{C27071BE-C3D3-4051-B4D6-ABC70DAFEF33}" destId="{2D7E5621-51DC-47B6-A3B0-1353ACDB997B}" srcOrd="0" destOrd="0" parTransId="{22B9C0A1-74EC-4D5C-8F41-62878D6AC863}" sibTransId="{1BDB734D-6FE8-4886-A06C-749C403B7E9A}"/>
    <dgm:cxn modelId="{5D0C45EF-3CA5-4C71-BB08-B1A6F6F8DA13}" type="presOf" srcId="{03494B17-F9F0-4A45-8944-DB978FBC892B}" destId="{39C4A281-638E-4B2D-B718-15763E5A4403}" srcOrd="0" destOrd="0" presId="urn:microsoft.com/office/officeart/2005/8/layout/process4"/>
    <dgm:cxn modelId="{4DD722D5-2F1A-490F-AFF3-C22F073094EF}" srcId="{2D7E5621-51DC-47B6-A3B0-1353ACDB997B}" destId="{03494B17-F9F0-4A45-8944-DB978FBC892B}" srcOrd="0" destOrd="0" parTransId="{AC78791E-811F-4174-B32D-DDAE075BF3BA}" sibTransId="{AFBD6817-A539-4B83-AB80-AD7FF6A57CF3}"/>
    <dgm:cxn modelId="{1E625C0A-8EEE-41D4-9D67-AEC4F72CD460}" type="presParOf" srcId="{FF7CD6C1-930F-477C-BAA0-81932F872027}" destId="{76AB953C-6740-48BC-BB35-98BC7CE4C5F4}" srcOrd="0" destOrd="0" presId="urn:microsoft.com/office/officeart/2005/8/layout/process4"/>
    <dgm:cxn modelId="{90289846-B4CD-4F3D-BAB2-6C3A8B122182}" type="presParOf" srcId="{76AB953C-6740-48BC-BB35-98BC7CE4C5F4}" destId="{0E6798F3-A209-4397-93E4-22BED29032B7}" srcOrd="0" destOrd="0" presId="urn:microsoft.com/office/officeart/2005/8/layout/process4"/>
    <dgm:cxn modelId="{506E0852-62E1-4231-944E-EE7EBB2C6804}" type="presParOf" srcId="{76AB953C-6740-48BC-BB35-98BC7CE4C5F4}" destId="{8A47DB6D-757A-429F-B118-4770B52EEAFD}" srcOrd="1" destOrd="0" presId="urn:microsoft.com/office/officeart/2005/8/layout/process4"/>
    <dgm:cxn modelId="{05E120C9-C093-40F0-8F7C-B56BFB5BE7B1}" type="presParOf" srcId="{76AB953C-6740-48BC-BB35-98BC7CE4C5F4}" destId="{2622334C-553B-4F55-B9CD-3D5DC6236B28}" srcOrd="2" destOrd="0" presId="urn:microsoft.com/office/officeart/2005/8/layout/process4"/>
    <dgm:cxn modelId="{EA85B990-CA70-4641-AB54-DDDBC9794EE3}" type="presParOf" srcId="{2622334C-553B-4F55-B9CD-3D5DC6236B28}" destId="{39C4A281-638E-4B2D-B718-15763E5A4403}" srcOrd="0" destOrd="0" presId="urn:microsoft.com/office/officeart/2005/8/layout/process4"/>
    <dgm:cxn modelId="{72C4336B-EDFC-4D4F-96B8-0AFB54FA00EC}" type="presParOf" srcId="{2622334C-553B-4F55-B9CD-3D5DC6236B28}" destId="{7BFCB4FC-A32B-4779-AA70-63DE6C3EA64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9FD0413-33AC-4E82-8288-39D66021382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721670FF-0BCB-48E4-BA4C-FEE81EC81C19}">
      <dgm:prSet phldrT="[Texto]" custT="1"/>
      <dgm:spPr/>
      <dgm:t>
        <a:bodyPr/>
        <a:lstStyle/>
        <a:p>
          <a:r>
            <a:rPr lang="es-EC" sz="2800" dirty="0" smtClean="0">
              <a:latin typeface="Arial" pitchFamily="34" charset="0"/>
              <a:cs typeface="Arial" pitchFamily="34" charset="0"/>
            </a:rPr>
            <a:t>Tabulación Encuesta</a:t>
          </a:r>
          <a:endParaRPr lang="es-EC" sz="2800" dirty="0">
            <a:latin typeface="Arial" pitchFamily="34" charset="0"/>
            <a:cs typeface="Arial" pitchFamily="34" charset="0"/>
          </a:endParaRPr>
        </a:p>
      </dgm:t>
    </dgm:pt>
    <dgm:pt modelId="{A6E27B62-2A73-4A6F-8130-00A4FFAC5DC4}" type="parTrans" cxnId="{847E988B-BE1D-4D8C-9949-92950707A0AF}">
      <dgm:prSet/>
      <dgm:spPr/>
      <dgm:t>
        <a:bodyPr/>
        <a:lstStyle/>
        <a:p>
          <a:endParaRPr lang="es-EC"/>
        </a:p>
      </dgm:t>
    </dgm:pt>
    <dgm:pt modelId="{EAEA9617-297E-4DDD-A252-2537F70E332E}" type="sibTrans" cxnId="{847E988B-BE1D-4D8C-9949-92950707A0AF}">
      <dgm:prSet/>
      <dgm:spPr/>
      <dgm:t>
        <a:bodyPr/>
        <a:lstStyle/>
        <a:p>
          <a:endParaRPr lang="es-EC"/>
        </a:p>
      </dgm:t>
    </dgm:pt>
    <dgm:pt modelId="{060BEBAA-E0DA-4CCB-9E01-7C48958D6922}">
      <dgm:prSet phldrT="[Texto]" custT="1"/>
      <dgm:spPr/>
      <dgm:t>
        <a:bodyPr/>
        <a:lstStyle/>
        <a:p>
          <a:r>
            <a:rPr lang="es-EC" sz="2000" dirty="0" smtClean="0">
              <a:latin typeface="Arial" pitchFamily="34" charset="0"/>
              <a:cs typeface="Arial" pitchFamily="34" charset="0"/>
            </a:rPr>
            <a:t>Técnica del conteo.</a:t>
          </a:r>
          <a:endParaRPr lang="es-EC" sz="2000" dirty="0">
            <a:latin typeface="Arial" pitchFamily="34" charset="0"/>
            <a:cs typeface="Arial" pitchFamily="34" charset="0"/>
          </a:endParaRPr>
        </a:p>
      </dgm:t>
    </dgm:pt>
    <dgm:pt modelId="{515258B4-8421-46E2-89DD-53A292E38D4E}" type="parTrans" cxnId="{D55E0BE7-459A-4648-B159-F788CE392888}">
      <dgm:prSet/>
      <dgm:spPr/>
      <dgm:t>
        <a:bodyPr/>
        <a:lstStyle/>
        <a:p>
          <a:endParaRPr lang="es-EC"/>
        </a:p>
      </dgm:t>
    </dgm:pt>
    <dgm:pt modelId="{4E9A8D82-7FE3-4740-8CA1-8BD3BD2EB8BB}" type="sibTrans" cxnId="{D55E0BE7-459A-4648-B159-F788CE392888}">
      <dgm:prSet/>
      <dgm:spPr/>
      <dgm:t>
        <a:bodyPr/>
        <a:lstStyle/>
        <a:p>
          <a:endParaRPr lang="es-EC"/>
        </a:p>
      </dgm:t>
    </dgm:pt>
    <dgm:pt modelId="{229B6F1A-9057-4812-88D3-18EC70BDFA91}">
      <dgm:prSet phldrT="[Texto]" custT="1"/>
      <dgm:spPr/>
      <dgm:t>
        <a:bodyPr/>
        <a:lstStyle/>
        <a:p>
          <a:r>
            <a:rPr lang="es-EC" sz="2800" dirty="0" smtClean="0">
              <a:latin typeface="Arial" pitchFamily="34" charset="0"/>
              <a:cs typeface="Arial" pitchFamily="34" charset="0"/>
            </a:rPr>
            <a:t>Presentación resultados</a:t>
          </a:r>
          <a:endParaRPr lang="es-EC" sz="2800" dirty="0">
            <a:latin typeface="Arial" pitchFamily="34" charset="0"/>
            <a:cs typeface="Arial" pitchFamily="34" charset="0"/>
          </a:endParaRPr>
        </a:p>
      </dgm:t>
    </dgm:pt>
    <dgm:pt modelId="{1EDAF9DA-F283-42E6-88BD-856E8FB874E2}" type="parTrans" cxnId="{BB07A685-B5A8-466C-A8D4-596DF60D6D4A}">
      <dgm:prSet/>
      <dgm:spPr/>
      <dgm:t>
        <a:bodyPr/>
        <a:lstStyle/>
        <a:p>
          <a:endParaRPr lang="es-EC"/>
        </a:p>
      </dgm:t>
    </dgm:pt>
    <dgm:pt modelId="{16CB6A10-05BA-4C97-A9BA-5DB4EA3D50C6}" type="sibTrans" cxnId="{BB07A685-B5A8-466C-A8D4-596DF60D6D4A}">
      <dgm:prSet/>
      <dgm:spPr/>
      <dgm:t>
        <a:bodyPr/>
        <a:lstStyle/>
        <a:p>
          <a:endParaRPr lang="es-EC"/>
        </a:p>
      </dgm:t>
    </dgm:pt>
    <dgm:pt modelId="{4F76E154-B9CF-416C-A036-18D539618B67}">
      <dgm:prSet phldrT="[Texto]" custT="1"/>
      <dgm:spPr/>
      <dgm:t>
        <a:bodyPr/>
        <a:lstStyle/>
        <a:p>
          <a:r>
            <a:rPr lang="es-EC" sz="2000" dirty="0" smtClean="0">
              <a:latin typeface="Arial" pitchFamily="34" charset="0"/>
              <a:cs typeface="Arial" pitchFamily="34" charset="0"/>
            </a:rPr>
            <a:t>Estadística descriptiva.</a:t>
          </a:r>
          <a:endParaRPr lang="es-EC" sz="2000" dirty="0">
            <a:latin typeface="Arial" pitchFamily="34" charset="0"/>
            <a:cs typeface="Arial" pitchFamily="34" charset="0"/>
          </a:endParaRPr>
        </a:p>
      </dgm:t>
    </dgm:pt>
    <dgm:pt modelId="{9D30EFDE-930B-49C5-938C-B95B73CB6191}" type="parTrans" cxnId="{BF1DB34D-E1F3-4AE0-9675-20E8D1A2F9AE}">
      <dgm:prSet/>
      <dgm:spPr/>
      <dgm:t>
        <a:bodyPr/>
        <a:lstStyle/>
        <a:p>
          <a:endParaRPr lang="es-EC"/>
        </a:p>
      </dgm:t>
    </dgm:pt>
    <dgm:pt modelId="{E1028DF7-06D7-4F79-9BF4-5F1326481D21}" type="sibTrans" cxnId="{BF1DB34D-E1F3-4AE0-9675-20E8D1A2F9AE}">
      <dgm:prSet/>
      <dgm:spPr/>
      <dgm:t>
        <a:bodyPr/>
        <a:lstStyle/>
        <a:p>
          <a:endParaRPr lang="es-EC"/>
        </a:p>
      </dgm:t>
    </dgm:pt>
    <dgm:pt modelId="{FBFA949A-7D4B-429F-A632-2C2BEBF1A8D9}">
      <dgm:prSet phldrT="[Texto]" custT="1"/>
      <dgm:spPr/>
      <dgm:t>
        <a:bodyPr/>
        <a:lstStyle/>
        <a:p>
          <a:r>
            <a:rPr lang="es-EC" sz="2000" dirty="0" smtClean="0">
              <a:latin typeface="Arial" pitchFamily="34" charset="0"/>
              <a:cs typeface="Arial" pitchFamily="34" charset="0"/>
            </a:rPr>
            <a:t>Gráficos.</a:t>
          </a:r>
          <a:endParaRPr lang="es-EC" sz="2000" dirty="0">
            <a:latin typeface="Arial" pitchFamily="34" charset="0"/>
            <a:cs typeface="Arial" pitchFamily="34" charset="0"/>
          </a:endParaRPr>
        </a:p>
      </dgm:t>
    </dgm:pt>
    <dgm:pt modelId="{9DBBE9E6-5BB0-4520-A4CA-1276B75990EF}" type="parTrans" cxnId="{6F092992-0A27-4661-8349-FCD58A1B386D}">
      <dgm:prSet/>
      <dgm:spPr/>
      <dgm:t>
        <a:bodyPr/>
        <a:lstStyle/>
        <a:p>
          <a:endParaRPr lang="es-EC"/>
        </a:p>
      </dgm:t>
    </dgm:pt>
    <dgm:pt modelId="{CFCDD134-B693-4E7C-980D-F977E1540397}" type="sibTrans" cxnId="{6F092992-0A27-4661-8349-FCD58A1B386D}">
      <dgm:prSet/>
      <dgm:spPr/>
      <dgm:t>
        <a:bodyPr/>
        <a:lstStyle/>
        <a:p>
          <a:endParaRPr lang="es-EC"/>
        </a:p>
      </dgm:t>
    </dgm:pt>
    <dgm:pt modelId="{81590C35-D195-4C1E-8473-A62CDA31B63F}">
      <dgm:prSet phldrT="[Texto]" custT="1"/>
      <dgm:spPr/>
      <dgm:t>
        <a:bodyPr/>
        <a:lstStyle/>
        <a:p>
          <a:r>
            <a:rPr lang="es-EC" sz="2000" dirty="0" smtClean="0">
              <a:latin typeface="Arial" pitchFamily="34" charset="0"/>
              <a:cs typeface="Arial" pitchFamily="34" charset="0"/>
            </a:rPr>
            <a:t>Estructuro la Base de Datos (Excel).</a:t>
          </a:r>
          <a:endParaRPr lang="es-EC" sz="2000" dirty="0">
            <a:latin typeface="Arial" pitchFamily="34" charset="0"/>
            <a:cs typeface="Arial" pitchFamily="34" charset="0"/>
          </a:endParaRPr>
        </a:p>
      </dgm:t>
    </dgm:pt>
    <dgm:pt modelId="{F6B3E796-2A3B-44C3-9067-ACB3759073C3}" type="sibTrans" cxnId="{7524FE3B-EFFD-4827-8DE8-D3DE483E824D}">
      <dgm:prSet/>
      <dgm:spPr/>
      <dgm:t>
        <a:bodyPr/>
        <a:lstStyle/>
        <a:p>
          <a:endParaRPr lang="es-EC"/>
        </a:p>
      </dgm:t>
    </dgm:pt>
    <dgm:pt modelId="{66378985-D83B-469E-A432-976DCF6B113C}" type="parTrans" cxnId="{7524FE3B-EFFD-4827-8DE8-D3DE483E824D}">
      <dgm:prSet/>
      <dgm:spPr/>
      <dgm:t>
        <a:bodyPr/>
        <a:lstStyle/>
        <a:p>
          <a:endParaRPr lang="es-EC"/>
        </a:p>
      </dgm:t>
    </dgm:pt>
    <dgm:pt modelId="{5335AFCA-3347-4DD5-B42B-4261545202FC}" type="pres">
      <dgm:prSet presAssocID="{C9FD0413-33AC-4E82-8288-39D66021382E}" presName="Name0" presStyleCnt="0">
        <dgm:presLayoutVars>
          <dgm:dir/>
          <dgm:animLvl val="lvl"/>
          <dgm:resizeHandles val="exact"/>
        </dgm:presLayoutVars>
      </dgm:prSet>
      <dgm:spPr/>
      <dgm:t>
        <a:bodyPr/>
        <a:lstStyle/>
        <a:p>
          <a:endParaRPr lang="es-EC"/>
        </a:p>
      </dgm:t>
    </dgm:pt>
    <dgm:pt modelId="{9AAA652A-1452-4AF8-A269-4CB0C8491D0B}" type="pres">
      <dgm:prSet presAssocID="{721670FF-0BCB-48E4-BA4C-FEE81EC81C19}" presName="composite" presStyleCnt="0"/>
      <dgm:spPr/>
    </dgm:pt>
    <dgm:pt modelId="{6A73D9E5-9579-4447-8569-ADB8F17F4DF3}" type="pres">
      <dgm:prSet presAssocID="{721670FF-0BCB-48E4-BA4C-FEE81EC81C19}" presName="parTx" presStyleLbl="alignNode1" presStyleIdx="0" presStyleCnt="2">
        <dgm:presLayoutVars>
          <dgm:chMax val="0"/>
          <dgm:chPref val="0"/>
          <dgm:bulletEnabled val="1"/>
        </dgm:presLayoutVars>
      </dgm:prSet>
      <dgm:spPr/>
      <dgm:t>
        <a:bodyPr/>
        <a:lstStyle/>
        <a:p>
          <a:endParaRPr lang="es-EC"/>
        </a:p>
      </dgm:t>
    </dgm:pt>
    <dgm:pt modelId="{4C9BA004-12A8-4D11-940C-BF166E28D086}" type="pres">
      <dgm:prSet presAssocID="{721670FF-0BCB-48E4-BA4C-FEE81EC81C19}" presName="desTx" presStyleLbl="alignAccFollowNode1" presStyleIdx="0" presStyleCnt="2">
        <dgm:presLayoutVars>
          <dgm:bulletEnabled val="1"/>
        </dgm:presLayoutVars>
      </dgm:prSet>
      <dgm:spPr/>
      <dgm:t>
        <a:bodyPr/>
        <a:lstStyle/>
        <a:p>
          <a:endParaRPr lang="es-EC"/>
        </a:p>
      </dgm:t>
    </dgm:pt>
    <dgm:pt modelId="{7A0B7C6A-11B5-41B9-8C4C-C7560E5CB3E8}" type="pres">
      <dgm:prSet presAssocID="{EAEA9617-297E-4DDD-A252-2537F70E332E}" presName="space" presStyleCnt="0"/>
      <dgm:spPr/>
    </dgm:pt>
    <dgm:pt modelId="{0C879A74-E8F1-4738-AD22-0B78A14B4A2E}" type="pres">
      <dgm:prSet presAssocID="{229B6F1A-9057-4812-88D3-18EC70BDFA91}" presName="composite" presStyleCnt="0"/>
      <dgm:spPr/>
    </dgm:pt>
    <dgm:pt modelId="{F0471D56-F1E9-4A61-BE77-288187486196}" type="pres">
      <dgm:prSet presAssocID="{229B6F1A-9057-4812-88D3-18EC70BDFA91}" presName="parTx" presStyleLbl="alignNode1" presStyleIdx="1" presStyleCnt="2">
        <dgm:presLayoutVars>
          <dgm:chMax val="0"/>
          <dgm:chPref val="0"/>
          <dgm:bulletEnabled val="1"/>
        </dgm:presLayoutVars>
      </dgm:prSet>
      <dgm:spPr/>
      <dgm:t>
        <a:bodyPr/>
        <a:lstStyle/>
        <a:p>
          <a:endParaRPr lang="es-EC"/>
        </a:p>
      </dgm:t>
    </dgm:pt>
    <dgm:pt modelId="{5704D69C-AFEF-41A9-BCAD-11B9C1F6BA24}" type="pres">
      <dgm:prSet presAssocID="{229B6F1A-9057-4812-88D3-18EC70BDFA91}" presName="desTx" presStyleLbl="alignAccFollowNode1" presStyleIdx="1" presStyleCnt="2">
        <dgm:presLayoutVars>
          <dgm:bulletEnabled val="1"/>
        </dgm:presLayoutVars>
      </dgm:prSet>
      <dgm:spPr/>
      <dgm:t>
        <a:bodyPr/>
        <a:lstStyle/>
        <a:p>
          <a:endParaRPr lang="es-EC"/>
        </a:p>
      </dgm:t>
    </dgm:pt>
  </dgm:ptLst>
  <dgm:cxnLst>
    <dgm:cxn modelId="{7524FE3B-EFFD-4827-8DE8-D3DE483E824D}" srcId="{721670FF-0BCB-48E4-BA4C-FEE81EC81C19}" destId="{81590C35-D195-4C1E-8473-A62CDA31B63F}" srcOrd="1" destOrd="0" parTransId="{66378985-D83B-469E-A432-976DCF6B113C}" sibTransId="{F6B3E796-2A3B-44C3-9067-ACB3759073C3}"/>
    <dgm:cxn modelId="{47ACBE0C-876B-4AF7-898A-DAC34A5A04A6}" type="presOf" srcId="{4F76E154-B9CF-416C-A036-18D539618B67}" destId="{5704D69C-AFEF-41A9-BCAD-11B9C1F6BA24}" srcOrd="0" destOrd="0" presId="urn:microsoft.com/office/officeart/2005/8/layout/hList1"/>
    <dgm:cxn modelId="{BB07A685-B5A8-466C-A8D4-596DF60D6D4A}" srcId="{C9FD0413-33AC-4E82-8288-39D66021382E}" destId="{229B6F1A-9057-4812-88D3-18EC70BDFA91}" srcOrd="1" destOrd="0" parTransId="{1EDAF9DA-F283-42E6-88BD-856E8FB874E2}" sibTransId="{16CB6A10-05BA-4C97-A9BA-5DB4EA3D50C6}"/>
    <dgm:cxn modelId="{847E988B-BE1D-4D8C-9949-92950707A0AF}" srcId="{C9FD0413-33AC-4E82-8288-39D66021382E}" destId="{721670FF-0BCB-48E4-BA4C-FEE81EC81C19}" srcOrd="0" destOrd="0" parTransId="{A6E27B62-2A73-4A6F-8130-00A4FFAC5DC4}" sibTransId="{EAEA9617-297E-4DDD-A252-2537F70E332E}"/>
    <dgm:cxn modelId="{3C6CEC13-A6FA-4813-BABF-57CEA6015BE5}" type="presOf" srcId="{229B6F1A-9057-4812-88D3-18EC70BDFA91}" destId="{F0471D56-F1E9-4A61-BE77-288187486196}" srcOrd="0" destOrd="0" presId="urn:microsoft.com/office/officeart/2005/8/layout/hList1"/>
    <dgm:cxn modelId="{07B29709-C66C-4191-AF31-B945AFCCD9AD}" type="presOf" srcId="{FBFA949A-7D4B-429F-A632-2C2BEBF1A8D9}" destId="{5704D69C-AFEF-41A9-BCAD-11B9C1F6BA24}" srcOrd="0" destOrd="1" presId="urn:microsoft.com/office/officeart/2005/8/layout/hList1"/>
    <dgm:cxn modelId="{BF1DB34D-E1F3-4AE0-9675-20E8D1A2F9AE}" srcId="{229B6F1A-9057-4812-88D3-18EC70BDFA91}" destId="{4F76E154-B9CF-416C-A036-18D539618B67}" srcOrd="0" destOrd="0" parTransId="{9D30EFDE-930B-49C5-938C-B95B73CB6191}" sibTransId="{E1028DF7-06D7-4F79-9BF4-5F1326481D21}"/>
    <dgm:cxn modelId="{6F092992-0A27-4661-8349-FCD58A1B386D}" srcId="{229B6F1A-9057-4812-88D3-18EC70BDFA91}" destId="{FBFA949A-7D4B-429F-A632-2C2BEBF1A8D9}" srcOrd="1" destOrd="0" parTransId="{9DBBE9E6-5BB0-4520-A4CA-1276B75990EF}" sibTransId="{CFCDD134-B693-4E7C-980D-F977E1540397}"/>
    <dgm:cxn modelId="{C31A6260-2DA4-4890-94B9-192B8644D922}" type="presOf" srcId="{060BEBAA-E0DA-4CCB-9E01-7C48958D6922}" destId="{4C9BA004-12A8-4D11-940C-BF166E28D086}" srcOrd="0" destOrd="0" presId="urn:microsoft.com/office/officeart/2005/8/layout/hList1"/>
    <dgm:cxn modelId="{9B92B7C6-498F-4BFF-818D-5C6671647435}" type="presOf" srcId="{C9FD0413-33AC-4E82-8288-39D66021382E}" destId="{5335AFCA-3347-4DD5-B42B-4261545202FC}" srcOrd="0" destOrd="0" presId="urn:microsoft.com/office/officeart/2005/8/layout/hList1"/>
    <dgm:cxn modelId="{116E187C-E264-4750-9BC4-E002BAE61F63}" type="presOf" srcId="{81590C35-D195-4C1E-8473-A62CDA31B63F}" destId="{4C9BA004-12A8-4D11-940C-BF166E28D086}" srcOrd="0" destOrd="1" presId="urn:microsoft.com/office/officeart/2005/8/layout/hList1"/>
    <dgm:cxn modelId="{5E6155E3-AAC9-480A-9570-E67B42D4DC69}" type="presOf" srcId="{721670FF-0BCB-48E4-BA4C-FEE81EC81C19}" destId="{6A73D9E5-9579-4447-8569-ADB8F17F4DF3}" srcOrd="0" destOrd="0" presId="urn:microsoft.com/office/officeart/2005/8/layout/hList1"/>
    <dgm:cxn modelId="{D55E0BE7-459A-4648-B159-F788CE392888}" srcId="{721670FF-0BCB-48E4-BA4C-FEE81EC81C19}" destId="{060BEBAA-E0DA-4CCB-9E01-7C48958D6922}" srcOrd="0" destOrd="0" parTransId="{515258B4-8421-46E2-89DD-53A292E38D4E}" sibTransId="{4E9A8D82-7FE3-4740-8CA1-8BD3BD2EB8BB}"/>
    <dgm:cxn modelId="{B13F333A-9EA7-4505-BCEB-487401F540DA}" type="presParOf" srcId="{5335AFCA-3347-4DD5-B42B-4261545202FC}" destId="{9AAA652A-1452-4AF8-A269-4CB0C8491D0B}" srcOrd="0" destOrd="0" presId="urn:microsoft.com/office/officeart/2005/8/layout/hList1"/>
    <dgm:cxn modelId="{A1EB7D23-8A76-4473-A208-C81E300DD511}" type="presParOf" srcId="{9AAA652A-1452-4AF8-A269-4CB0C8491D0B}" destId="{6A73D9E5-9579-4447-8569-ADB8F17F4DF3}" srcOrd="0" destOrd="0" presId="urn:microsoft.com/office/officeart/2005/8/layout/hList1"/>
    <dgm:cxn modelId="{ECCA4AA4-F574-476C-8458-8526E817F881}" type="presParOf" srcId="{9AAA652A-1452-4AF8-A269-4CB0C8491D0B}" destId="{4C9BA004-12A8-4D11-940C-BF166E28D086}" srcOrd="1" destOrd="0" presId="urn:microsoft.com/office/officeart/2005/8/layout/hList1"/>
    <dgm:cxn modelId="{F0CBE8D8-E2BA-47C2-8700-0886D0DE273B}" type="presParOf" srcId="{5335AFCA-3347-4DD5-B42B-4261545202FC}" destId="{7A0B7C6A-11B5-41B9-8C4C-C7560E5CB3E8}" srcOrd="1" destOrd="0" presId="urn:microsoft.com/office/officeart/2005/8/layout/hList1"/>
    <dgm:cxn modelId="{34F1523A-16CB-40E0-BF25-2DFCD9C92D11}" type="presParOf" srcId="{5335AFCA-3347-4DD5-B42B-4261545202FC}" destId="{0C879A74-E8F1-4738-AD22-0B78A14B4A2E}" srcOrd="2" destOrd="0" presId="urn:microsoft.com/office/officeart/2005/8/layout/hList1"/>
    <dgm:cxn modelId="{06E86744-A8B6-46A1-8301-79D6AE10E3DC}" type="presParOf" srcId="{0C879A74-E8F1-4738-AD22-0B78A14B4A2E}" destId="{F0471D56-F1E9-4A61-BE77-288187486196}" srcOrd="0" destOrd="0" presId="urn:microsoft.com/office/officeart/2005/8/layout/hList1"/>
    <dgm:cxn modelId="{1D9228AE-2A49-40A0-9585-C5A9B4E9640F}" type="presParOf" srcId="{0C879A74-E8F1-4738-AD22-0B78A14B4A2E}" destId="{5704D69C-AFEF-41A9-BCAD-11B9C1F6BA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FB0635-5E35-48F6-8122-9E2FEF7A549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E87A95C9-3FD4-4E90-A34C-E1BB15C4CF33}">
      <dgm:prSet phldrT="[Texto]" custT="1"/>
      <dgm:spPr/>
      <dgm:t>
        <a:bodyPr/>
        <a:lstStyle/>
        <a:p>
          <a:r>
            <a:rPr lang="es-EC" sz="4000" dirty="0" smtClean="0">
              <a:latin typeface="Arial" pitchFamily="34" charset="0"/>
              <a:cs typeface="Arial" pitchFamily="34" charset="0"/>
            </a:rPr>
            <a:t>Geodatabase</a:t>
          </a:r>
          <a:endParaRPr lang="es-EC" sz="4000" dirty="0">
            <a:latin typeface="Arial" pitchFamily="34" charset="0"/>
            <a:cs typeface="Arial" pitchFamily="34" charset="0"/>
          </a:endParaRPr>
        </a:p>
      </dgm:t>
    </dgm:pt>
    <dgm:pt modelId="{C4B94450-2F40-41B4-8818-82CD4A18B818}" type="parTrans" cxnId="{63F83F67-D140-4719-BAD9-D5AF6F067835}">
      <dgm:prSet/>
      <dgm:spPr/>
      <dgm:t>
        <a:bodyPr/>
        <a:lstStyle/>
        <a:p>
          <a:endParaRPr lang="es-EC"/>
        </a:p>
      </dgm:t>
    </dgm:pt>
    <dgm:pt modelId="{93FB7556-586C-4252-ACEC-56CBEAD5920F}" type="sibTrans" cxnId="{63F83F67-D140-4719-BAD9-D5AF6F067835}">
      <dgm:prSet/>
      <dgm:spPr/>
      <dgm:t>
        <a:bodyPr/>
        <a:lstStyle/>
        <a:p>
          <a:endParaRPr lang="es-EC"/>
        </a:p>
      </dgm:t>
    </dgm:pt>
    <dgm:pt modelId="{20299662-6D4A-46CC-ADDC-6A1B6F430001}">
      <dgm:prSet phldrT="[Texto]"/>
      <dgm:spPr/>
      <dgm:t>
        <a:bodyPr/>
        <a:lstStyle/>
        <a:p>
          <a:r>
            <a:rPr lang="es-EC" dirty="0" smtClean="0"/>
            <a:t>Información de  generación de RSD</a:t>
          </a:r>
          <a:endParaRPr lang="es-EC" dirty="0"/>
        </a:p>
      </dgm:t>
    </dgm:pt>
    <dgm:pt modelId="{9D3B21C2-BFA4-4428-8116-0AE19A4E0D90}" type="parTrans" cxnId="{C1BF0AE8-C4B2-47E7-B19C-7A4152364A46}">
      <dgm:prSet/>
      <dgm:spPr/>
      <dgm:t>
        <a:bodyPr/>
        <a:lstStyle/>
        <a:p>
          <a:endParaRPr lang="es-EC"/>
        </a:p>
      </dgm:t>
    </dgm:pt>
    <dgm:pt modelId="{88A46997-894C-443C-A9A9-97A75EAE3E7C}" type="sibTrans" cxnId="{C1BF0AE8-C4B2-47E7-B19C-7A4152364A46}">
      <dgm:prSet/>
      <dgm:spPr/>
      <dgm:t>
        <a:bodyPr/>
        <a:lstStyle/>
        <a:p>
          <a:endParaRPr lang="es-EC"/>
        </a:p>
      </dgm:t>
    </dgm:pt>
    <dgm:pt modelId="{53ECAD90-333E-40DC-A409-611635657C69}">
      <dgm:prSet phldrT="[Texto]"/>
      <dgm:spPr/>
      <dgm:t>
        <a:bodyPr/>
        <a:lstStyle/>
        <a:p>
          <a:r>
            <a:rPr lang="es-EC" dirty="0" smtClean="0"/>
            <a:t>Información de las viviendas muestreadas</a:t>
          </a:r>
          <a:endParaRPr lang="es-EC" dirty="0"/>
        </a:p>
      </dgm:t>
    </dgm:pt>
    <dgm:pt modelId="{2490F1E0-DC3A-4ED0-92E6-791671033653}" type="parTrans" cxnId="{F1FDFED8-41CA-482D-AA27-A98A4360D2C6}">
      <dgm:prSet/>
      <dgm:spPr/>
      <dgm:t>
        <a:bodyPr/>
        <a:lstStyle/>
        <a:p>
          <a:endParaRPr lang="es-EC"/>
        </a:p>
      </dgm:t>
    </dgm:pt>
    <dgm:pt modelId="{0D78F9DF-52ED-4A7E-A72D-438FD03CDCEA}" type="sibTrans" cxnId="{F1FDFED8-41CA-482D-AA27-A98A4360D2C6}">
      <dgm:prSet/>
      <dgm:spPr/>
      <dgm:t>
        <a:bodyPr/>
        <a:lstStyle/>
        <a:p>
          <a:endParaRPr lang="es-EC"/>
        </a:p>
      </dgm:t>
    </dgm:pt>
    <dgm:pt modelId="{7D9E6EFE-0551-411B-A55F-C038F56889AD}">
      <dgm:prSet phldrT="[Texto]"/>
      <dgm:spPr/>
      <dgm:t>
        <a:bodyPr/>
        <a:lstStyle/>
        <a:p>
          <a:r>
            <a:rPr lang="es-EC" dirty="0" smtClean="0"/>
            <a:t>Software ArcGIS 9.3 </a:t>
          </a:r>
          <a:endParaRPr lang="es-EC" dirty="0"/>
        </a:p>
      </dgm:t>
    </dgm:pt>
    <dgm:pt modelId="{DD821B82-1CA2-4CF0-9DC4-18E5C19D3D41}" type="parTrans" cxnId="{659E84CA-F1CF-4F16-85A2-0F9921538ED8}">
      <dgm:prSet/>
      <dgm:spPr/>
      <dgm:t>
        <a:bodyPr/>
        <a:lstStyle/>
        <a:p>
          <a:endParaRPr lang="es-EC"/>
        </a:p>
      </dgm:t>
    </dgm:pt>
    <dgm:pt modelId="{B06E6721-FC6A-4969-83D8-01E84AE1676D}" type="sibTrans" cxnId="{659E84CA-F1CF-4F16-85A2-0F9921538ED8}">
      <dgm:prSet/>
      <dgm:spPr/>
      <dgm:t>
        <a:bodyPr/>
        <a:lstStyle/>
        <a:p>
          <a:endParaRPr lang="es-EC"/>
        </a:p>
      </dgm:t>
    </dgm:pt>
    <dgm:pt modelId="{FD1BB20F-18EE-4186-8402-E7EB678E9FBC}">
      <dgm:prSet phldrT="[Texto]"/>
      <dgm:spPr/>
      <dgm:t>
        <a:bodyPr/>
        <a:lstStyle/>
        <a:p>
          <a:r>
            <a:rPr lang="es-EC" dirty="0" smtClean="0"/>
            <a:t>Categorías y Sub categorías</a:t>
          </a:r>
          <a:endParaRPr lang="es-EC" dirty="0"/>
        </a:p>
      </dgm:t>
    </dgm:pt>
    <dgm:pt modelId="{D7EB9981-6DC7-4482-93AC-A51368BCA5A8}" type="parTrans" cxnId="{9C7AC264-8786-4CFD-8797-2EA3AACB5541}">
      <dgm:prSet/>
      <dgm:spPr/>
      <dgm:t>
        <a:bodyPr/>
        <a:lstStyle/>
        <a:p>
          <a:endParaRPr lang="es-EC"/>
        </a:p>
      </dgm:t>
    </dgm:pt>
    <dgm:pt modelId="{58B66993-C8D5-4699-AC39-8AD763603659}" type="sibTrans" cxnId="{9C7AC264-8786-4CFD-8797-2EA3AACB5541}">
      <dgm:prSet/>
      <dgm:spPr/>
      <dgm:t>
        <a:bodyPr/>
        <a:lstStyle/>
        <a:p>
          <a:endParaRPr lang="es-EC"/>
        </a:p>
      </dgm:t>
    </dgm:pt>
    <dgm:pt modelId="{C676395D-6DD3-403A-A096-60A38EA6D5DA}">
      <dgm:prSet phldrT="[Texto]"/>
      <dgm:spPr/>
      <dgm:t>
        <a:bodyPr/>
        <a:lstStyle/>
        <a:p>
          <a:r>
            <a:rPr lang="es-EC" dirty="0" smtClean="0"/>
            <a:t>Sistema de Referencia WGS 84 Zona 17S</a:t>
          </a:r>
          <a:endParaRPr lang="es-EC" dirty="0"/>
        </a:p>
      </dgm:t>
    </dgm:pt>
    <dgm:pt modelId="{0FC7950E-7A3D-47AF-8E96-EC9C09DFC0D7}" type="parTrans" cxnId="{A798FD6B-F716-4A49-8AD5-481E7921A9D2}">
      <dgm:prSet/>
      <dgm:spPr/>
      <dgm:t>
        <a:bodyPr/>
        <a:lstStyle/>
        <a:p>
          <a:endParaRPr lang="es-EC"/>
        </a:p>
      </dgm:t>
    </dgm:pt>
    <dgm:pt modelId="{B06B7660-031F-4205-A0E3-5EC5A3F36347}" type="sibTrans" cxnId="{A798FD6B-F716-4A49-8AD5-481E7921A9D2}">
      <dgm:prSet/>
      <dgm:spPr/>
      <dgm:t>
        <a:bodyPr/>
        <a:lstStyle/>
        <a:p>
          <a:endParaRPr lang="es-EC"/>
        </a:p>
      </dgm:t>
    </dgm:pt>
    <dgm:pt modelId="{1125C5EE-EC18-42D5-96E0-FD613EC7130A}" type="pres">
      <dgm:prSet presAssocID="{44FB0635-5E35-48F6-8122-9E2FEF7A549D}" presName="layout" presStyleCnt="0">
        <dgm:presLayoutVars>
          <dgm:chMax/>
          <dgm:chPref/>
          <dgm:dir/>
          <dgm:resizeHandles/>
        </dgm:presLayoutVars>
      </dgm:prSet>
      <dgm:spPr/>
      <dgm:t>
        <a:bodyPr/>
        <a:lstStyle/>
        <a:p>
          <a:endParaRPr lang="es-EC"/>
        </a:p>
      </dgm:t>
    </dgm:pt>
    <dgm:pt modelId="{0C1291B4-E9CA-4DA9-A753-E0C8FA998C59}" type="pres">
      <dgm:prSet presAssocID="{E87A95C9-3FD4-4E90-A34C-E1BB15C4CF33}" presName="root" presStyleCnt="0">
        <dgm:presLayoutVars>
          <dgm:chMax/>
          <dgm:chPref/>
        </dgm:presLayoutVars>
      </dgm:prSet>
      <dgm:spPr/>
    </dgm:pt>
    <dgm:pt modelId="{C4246C7A-6F60-49B5-862E-2359B0696349}" type="pres">
      <dgm:prSet presAssocID="{E87A95C9-3FD4-4E90-A34C-E1BB15C4CF33}" presName="rootComposite" presStyleCnt="0">
        <dgm:presLayoutVars/>
      </dgm:prSet>
      <dgm:spPr/>
    </dgm:pt>
    <dgm:pt modelId="{A91E7160-177F-471F-A91A-A73F09751D94}" type="pres">
      <dgm:prSet presAssocID="{E87A95C9-3FD4-4E90-A34C-E1BB15C4CF33}" presName="ParentAccent" presStyleLbl="alignNode1" presStyleIdx="0" presStyleCnt="1" custLinFactNeighborX="-7827"/>
      <dgm:spPr/>
    </dgm:pt>
    <dgm:pt modelId="{FD4A2516-D169-4F5F-AD98-994D9DD4F382}" type="pres">
      <dgm:prSet presAssocID="{E87A95C9-3FD4-4E90-A34C-E1BB15C4CF33}" presName="ParentSmallAccent" presStyleLbl="fgAcc1" presStyleIdx="0" presStyleCnt="1" custLinFactNeighborX="-93705" custLinFactNeighborY="-24969"/>
      <dgm:spPr/>
    </dgm:pt>
    <dgm:pt modelId="{6274CAB5-FC13-40FB-A6FB-BF359227FDC4}" type="pres">
      <dgm:prSet presAssocID="{E87A95C9-3FD4-4E90-A34C-E1BB15C4CF33}" presName="Parent" presStyleLbl="revTx" presStyleIdx="0" presStyleCnt="6" custScaleX="128272" custLinFactNeighborX="-2101" custLinFactNeighborY="12227">
        <dgm:presLayoutVars>
          <dgm:chMax/>
          <dgm:chPref val="4"/>
          <dgm:bulletEnabled val="1"/>
        </dgm:presLayoutVars>
      </dgm:prSet>
      <dgm:spPr/>
      <dgm:t>
        <a:bodyPr/>
        <a:lstStyle/>
        <a:p>
          <a:endParaRPr lang="es-EC"/>
        </a:p>
      </dgm:t>
    </dgm:pt>
    <dgm:pt modelId="{779FACF2-9FA1-4A98-BB9A-DD4A0BB3B88D}" type="pres">
      <dgm:prSet presAssocID="{E87A95C9-3FD4-4E90-A34C-E1BB15C4CF33}" presName="childShape" presStyleCnt="0">
        <dgm:presLayoutVars>
          <dgm:chMax val="0"/>
          <dgm:chPref val="0"/>
        </dgm:presLayoutVars>
      </dgm:prSet>
      <dgm:spPr/>
    </dgm:pt>
    <dgm:pt modelId="{F68D6E73-1077-43BC-9773-2627E2C34959}" type="pres">
      <dgm:prSet presAssocID="{20299662-6D4A-46CC-ADDC-6A1B6F430001}" presName="childComposite" presStyleCnt="0">
        <dgm:presLayoutVars>
          <dgm:chMax val="0"/>
          <dgm:chPref val="0"/>
        </dgm:presLayoutVars>
      </dgm:prSet>
      <dgm:spPr/>
    </dgm:pt>
    <dgm:pt modelId="{6DD56367-C303-4961-9F37-DD8501040B94}" type="pres">
      <dgm:prSet presAssocID="{20299662-6D4A-46CC-ADDC-6A1B6F430001}" presName="ChildAccent" presStyleLbl="solidFgAcc1" presStyleIdx="0" presStyleCnt="5"/>
      <dgm:spPr/>
    </dgm:pt>
    <dgm:pt modelId="{1D57FF49-8DD7-46CC-9504-E285D8DE39EB}" type="pres">
      <dgm:prSet presAssocID="{20299662-6D4A-46CC-ADDC-6A1B6F430001}" presName="Child" presStyleLbl="revTx" presStyleIdx="1" presStyleCnt="6">
        <dgm:presLayoutVars>
          <dgm:chMax val="0"/>
          <dgm:chPref val="0"/>
          <dgm:bulletEnabled val="1"/>
        </dgm:presLayoutVars>
      </dgm:prSet>
      <dgm:spPr/>
      <dgm:t>
        <a:bodyPr/>
        <a:lstStyle/>
        <a:p>
          <a:endParaRPr lang="es-EC"/>
        </a:p>
      </dgm:t>
    </dgm:pt>
    <dgm:pt modelId="{185B20BB-9E6A-44AB-A206-A80DAD7F92FA}" type="pres">
      <dgm:prSet presAssocID="{53ECAD90-333E-40DC-A409-611635657C69}" presName="childComposite" presStyleCnt="0">
        <dgm:presLayoutVars>
          <dgm:chMax val="0"/>
          <dgm:chPref val="0"/>
        </dgm:presLayoutVars>
      </dgm:prSet>
      <dgm:spPr/>
    </dgm:pt>
    <dgm:pt modelId="{99B9D617-A787-407E-859C-47F8CA071854}" type="pres">
      <dgm:prSet presAssocID="{53ECAD90-333E-40DC-A409-611635657C69}" presName="ChildAccent" presStyleLbl="solidFgAcc1" presStyleIdx="1" presStyleCnt="5"/>
      <dgm:spPr/>
    </dgm:pt>
    <dgm:pt modelId="{58C70AFD-846A-44C0-A313-EBD180C9B149}" type="pres">
      <dgm:prSet presAssocID="{53ECAD90-333E-40DC-A409-611635657C69}" presName="Child" presStyleLbl="revTx" presStyleIdx="2" presStyleCnt="6">
        <dgm:presLayoutVars>
          <dgm:chMax val="0"/>
          <dgm:chPref val="0"/>
          <dgm:bulletEnabled val="1"/>
        </dgm:presLayoutVars>
      </dgm:prSet>
      <dgm:spPr/>
      <dgm:t>
        <a:bodyPr/>
        <a:lstStyle/>
        <a:p>
          <a:endParaRPr lang="es-EC"/>
        </a:p>
      </dgm:t>
    </dgm:pt>
    <dgm:pt modelId="{DC3DBC3D-7D16-4944-9BF0-5AFBD1096389}" type="pres">
      <dgm:prSet presAssocID="{7D9E6EFE-0551-411B-A55F-C038F56889AD}" presName="childComposite" presStyleCnt="0">
        <dgm:presLayoutVars>
          <dgm:chMax val="0"/>
          <dgm:chPref val="0"/>
        </dgm:presLayoutVars>
      </dgm:prSet>
      <dgm:spPr/>
    </dgm:pt>
    <dgm:pt modelId="{08F0C57F-8198-4FBC-80F6-16BFCD5FA67A}" type="pres">
      <dgm:prSet presAssocID="{7D9E6EFE-0551-411B-A55F-C038F56889AD}" presName="ChildAccent" presStyleLbl="solidFgAcc1" presStyleIdx="2" presStyleCnt="5"/>
      <dgm:spPr/>
    </dgm:pt>
    <dgm:pt modelId="{63B6D23E-BFCD-42F8-BD8D-69D49B2BCDCA}" type="pres">
      <dgm:prSet presAssocID="{7D9E6EFE-0551-411B-A55F-C038F56889AD}" presName="Child" presStyleLbl="revTx" presStyleIdx="3" presStyleCnt="6">
        <dgm:presLayoutVars>
          <dgm:chMax val="0"/>
          <dgm:chPref val="0"/>
          <dgm:bulletEnabled val="1"/>
        </dgm:presLayoutVars>
      </dgm:prSet>
      <dgm:spPr/>
      <dgm:t>
        <a:bodyPr/>
        <a:lstStyle/>
        <a:p>
          <a:endParaRPr lang="es-EC"/>
        </a:p>
      </dgm:t>
    </dgm:pt>
    <dgm:pt modelId="{E6AAA907-F59E-4CFD-B9FD-D3263E044055}" type="pres">
      <dgm:prSet presAssocID="{FD1BB20F-18EE-4186-8402-E7EB678E9FBC}" presName="childComposite" presStyleCnt="0">
        <dgm:presLayoutVars>
          <dgm:chMax val="0"/>
          <dgm:chPref val="0"/>
        </dgm:presLayoutVars>
      </dgm:prSet>
      <dgm:spPr/>
    </dgm:pt>
    <dgm:pt modelId="{E60F344C-39F5-423E-9776-EFDDF8F62094}" type="pres">
      <dgm:prSet presAssocID="{FD1BB20F-18EE-4186-8402-E7EB678E9FBC}" presName="ChildAccent" presStyleLbl="solidFgAcc1" presStyleIdx="3" presStyleCnt="5"/>
      <dgm:spPr/>
    </dgm:pt>
    <dgm:pt modelId="{6D4AB4AE-19AC-4487-9E2E-FAF330C1757D}" type="pres">
      <dgm:prSet presAssocID="{FD1BB20F-18EE-4186-8402-E7EB678E9FBC}" presName="Child" presStyleLbl="revTx" presStyleIdx="4" presStyleCnt="6">
        <dgm:presLayoutVars>
          <dgm:chMax val="0"/>
          <dgm:chPref val="0"/>
          <dgm:bulletEnabled val="1"/>
        </dgm:presLayoutVars>
      </dgm:prSet>
      <dgm:spPr/>
      <dgm:t>
        <a:bodyPr/>
        <a:lstStyle/>
        <a:p>
          <a:endParaRPr lang="es-EC"/>
        </a:p>
      </dgm:t>
    </dgm:pt>
    <dgm:pt modelId="{C2646E90-B67E-4166-BA0A-90E94A7BD252}" type="pres">
      <dgm:prSet presAssocID="{C676395D-6DD3-403A-A096-60A38EA6D5DA}" presName="childComposite" presStyleCnt="0">
        <dgm:presLayoutVars>
          <dgm:chMax val="0"/>
          <dgm:chPref val="0"/>
        </dgm:presLayoutVars>
      </dgm:prSet>
      <dgm:spPr/>
    </dgm:pt>
    <dgm:pt modelId="{07A9057D-FB57-4CB8-9831-54AA0242E159}" type="pres">
      <dgm:prSet presAssocID="{C676395D-6DD3-403A-A096-60A38EA6D5DA}" presName="ChildAccent" presStyleLbl="solidFgAcc1" presStyleIdx="4" presStyleCnt="5"/>
      <dgm:spPr/>
    </dgm:pt>
    <dgm:pt modelId="{4386A72B-8321-47BC-B573-DEF592456A24}" type="pres">
      <dgm:prSet presAssocID="{C676395D-6DD3-403A-A096-60A38EA6D5DA}" presName="Child" presStyleLbl="revTx" presStyleIdx="5" presStyleCnt="6">
        <dgm:presLayoutVars>
          <dgm:chMax val="0"/>
          <dgm:chPref val="0"/>
          <dgm:bulletEnabled val="1"/>
        </dgm:presLayoutVars>
      </dgm:prSet>
      <dgm:spPr/>
      <dgm:t>
        <a:bodyPr/>
        <a:lstStyle/>
        <a:p>
          <a:endParaRPr lang="es-EC"/>
        </a:p>
      </dgm:t>
    </dgm:pt>
  </dgm:ptLst>
  <dgm:cxnLst>
    <dgm:cxn modelId="{858A2C01-C1CE-4FF5-94BE-AB4410B84343}" type="presOf" srcId="{E87A95C9-3FD4-4E90-A34C-E1BB15C4CF33}" destId="{6274CAB5-FC13-40FB-A6FB-BF359227FDC4}" srcOrd="0" destOrd="0" presId="urn:microsoft.com/office/officeart/2008/layout/SquareAccentList"/>
    <dgm:cxn modelId="{63F83F67-D140-4719-BAD9-D5AF6F067835}" srcId="{44FB0635-5E35-48F6-8122-9E2FEF7A549D}" destId="{E87A95C9-3FD4-4E90-A34C-E1BB15C4CF33}" srcOrd="0" destOrd="0" parTransId="{C4B94450-2F40-41B4-8818-82CD4A18B818}" sibTransId="{93FB7556-586C-4252-ACEC-56CBEAD5920F}"/>
    <dgm:cxn modelId="{04CDB995-0C99-4359-B28E-C36FFE794CD7}" type="presOf" srcId="{44FB0635-5E35-48F6-8122-9E2FEF7A549D}" destId="{1125C5EE-EC18-42D5-96E0-FD613EC7130A}" srcOrd="0" destOrd="0" presId="urn:microsoft.com/office/officeart/2008/layout/SquareAccentList"/>
    <dgm:cxn modelId="{0CADDA97-7951-4710-896B-29C4C97CA239}" type="presOf" srcId="{53ECAD90-333E-40DC-A409-611635657C69}" destId="{58C70AFD-846A-44C0-A313-EBD180C9B149}" srcOrd="0" destOrd="0" presId="urn:microsoft.com/office/officeart/2008/layout/SquareAccentList"/>
    <dgm:cxn modelId="{35E4A03F-D17C-4E34-A897-0E68948C0106}" type="presOf" srcId="{FD1BB20F-18EE-4186-8402-E7EB678E9FBC}" destId="{6D4AB4AE-19AC-4487-9E2E-FAF330C1757D}" srcOrd="0" destOrd="0" presId="urn:microsoft.com/office/officeart/2008/layout/SquareAccentList"/>
    <dgm:cxn modelId="{26D92DE9-EE43-475C-A877-BA10B78EE116}" type="presOf" srcId="{7D9E6EFE-0551-411B-A55F-C038F56889AD}" destId="{63B6D23E-BFCD-42F8-BD8D-69D49B2BCDCA}" srcOrd="0" destOrd="0" presId="urn:microsoft.com/office/officeart/2008/layout/SquareAccentList"/>
    <dgm:cxn modelId="{659E84CA-F1CF-4F16-85A2-0F9921538ED8}" srcId="{E87A95C9-3FD4-4E90-A34C-E1BB15C4CF33}" destId="{7D9E6EFE-0551-411B-A55F-C038F56889AD}" srcOrd="2" destOrd="0" parTransId="{DD821B82-1CA2-4CF0-9DC4-18E5C19D3D41}" sibTransId="{B06E6721-FC6A-4969-83D8-01E84AE1676D}"/>
    <dgm:cxn modelId="{9C7AC264-8786-4CFD-8797-2EA3AACB5541}" srcId="{E87A95C9-3FD4-4E90-A34C-E1BB15C4CF33}" destId="{FD1BB20F-18EE-4186-8402-E7EB678E9FBC}" srcOrd="3" destOrd="0" parTransId="{D7EB9981-6DC7-4482-93AC-A51368BCA5A8}" sibTransId="{58B66993-C8D5-4699-AC39-8AD763603659}"/>
    <dgm:cxn modelId="{B2673142-C0A8-4188-ACEF-692B735D4C7B}" type="presOf" srcId="{20299662-6D4A-46CC-ADDC-6A1B6F430001}" destId="{1D57FF49-8DD7-46CC-9504-E285D8DE39EB}" srcOrd="0" destOrd="0" presId="urn:microsoft.com/office/officeart/2008/layout/SquareAccentList"/>
    <dgm:cxn modelId="{C1BF0AE8-C4B2-47E7-B19C-7A4152364A46}" srcId="{E87A95C9-3FD4-4E90-A34C-E1BB15C4CF33}" destId="{20299662-6D4A-46CC-ADDC-6A1B6F430001}" srcOrd="0" destOrd="0" parTransId="{9D3B21C2-BFA4-4428-8116-0AE19A4E0D90}" sibTransId="{88A46997-894C-443C-A9A9-97A75EAE3E7C}"/>
    <dgm:cxn modelId="{A798FD6B-F716-4A49-8AD5-481E7921A9D2}" srcId="{E87A95C9-3FD4-4E90-A34C-E1BB15C4CF33}" destId="{C676395D-6DD3-403A-A096-60A38EA6D5DA}" srcOrd="4" destOrd="0" parTransId="{0FC7950E-7A3D-47AF-8E96-EC9C09DFC0D7}" sibTransId="{B06B7660-031F-4205-A0E3-5EC5A3F36347}"/>
    <dgm:cxn modelId="{6F3B65F8-435E-4481-B743-0B634BC08A1F}" type="presOf" srcId="{C676395D-6DD3-403A-A096-60A38EA6D5DA}" destId="{4386A72B-8321-47BC-B573-DEF592456A24}" srcOrd="0" destOrd="0" presId="urn:microsoft.com/office/officeart/2008/layout/SquareAccentList"/>
    <dgm:cxn modelId="{F1FDFED8-41CA-482D-AA27-A98A4360D2C6}" srcId="{E87A95C9-3FD4-4E90-A34C-E1BB15C4CF33}" destId="{53ECAD90-333E-40DC-A409-611635657C69}" srcOrd="1" destOrd="0" parTransId="{2490F1E0-DC3A-4ED0-92E6-791671033653}" sibTransId="{0D78F9DF-52ED-4A7E-A72D-438FD03CDCEA}"/>
    <dgm:cxn modelId="{5555503F-5B50-477B-836D-7E1279A2FC81}" type="presParOf" srcId="{1125C5EE-EC18-42D5-96E0-FD613EC7130A}" destId="{0C1291B4-E9CA-4DA9-A753-E0C8FA998C59}" srcOrd="0" destOrd="0" presId="urn:microsoft.com/office/officeart/2008/layout/SquareAccentList"/>
    <dgm:cxn modelId="{5FAE0ADB-C864-4840-B4E6-01C271DD1DF5}" type="presParOf" srcId="{0C1291B4-E9CA-4DA9-A753-E0C8FA998C59}" destId="{C4246C7A-6F60-49B5-862E-2359B0696349}" srcOrd="0" destOrd="0" presId="urn:microsoft.com/office/officeart/2008/layout/SquareAccentList"/>
    <dgm:cxn modelId="{24D2F909-DDCE-44AF-8DB3-0B5F5D1E89AF}" type="presParOf" srcId="{C4246C7A-6F60-49B5-862E-2359B0696349}" destId="{A91E7160-177F-471F-A91A-A73F09751D94}" srcOrd="0" destOrd="0" presId="urn:microsoft.com/office/officeart/2008/layout/SquareAccentList"/>
    <dgm:cxn modelId="{0E94B62B-3B03-4807-BFF1-081C1AA852F6}" type="presParOf" srcId="{C4246C7A-6F60-49B5-862E-2359B0696349}" destId="{FD4A2516-D169-4F5F-AD98-994D9DD4F382}" srcOrd="1" destOrd="0" presId="urn:microsoft.com/office/officeart/2008/layout/SquareAccentList"/>
    <dgm:cxn modelId="{1E1C1A53-93C0-46B5-B570-3941358CA847}" type="presParOf" srcId="{C4246C7A-6F60-49B5-862E-2359B0696349}" destId="{6274CAB5-FC13-40FB-A6FB-BF359227FDC4}" srcOrd="2" destOrd="0" presId="urn:microsoft.com/office/officeart/2008/layout/SquareAccentList"/>
    <dgm:cxn modelId="{F862A55B-1C79-459F-9BE7-0D33CB1F3CAA}" type="presParOf" srcId="{0C1291B4-E9CA-4DA9-A753-E0C8FA998C59}" destId="{779FACF2-9FA1-4A98-BB9A-DD4A0BB3B88D}" srcOrd="1" destOrd="0" presId="urn:microsoft.com/office/officeart/2008/layout/SquareAccentList"/>
    <dgm:cxn modelId="{E6661912-1765-4BFF-8042-48BBFD49B9D0}" type="presParOf" srcId="{779FACF2-9FA1-4A98-BB9A-DD4A0BB3B88D}" destId="{F68D6E73-1077-43BC-9773-2627E2C34959}" srcOrd="0" destOrd="0" presId="urn:microsoft.com/office/officeart/2008/layout/SquareAccentList"/>
    <dgm:cxn modelId="{BA6DCD8B-09FF-4B60-952B-5D5FDD25F9B2}" type="presParOf" srcId="{F68D6E73-1077-43BC-9773-2627E2C34959}" destId="{6DD56367-C303-4961-9F37-DD8501040B94}" srcOrd="0" destOrd="0" presId="urn:microsoft.com/office/officeart/2008/layout/SquareAccentList"/>
    <dgm:cxn modelId="{A7CBCFA5-C789-4A69-B208-90C212AA71B3}" type="presParOf" srcId="{F68D6E73-1077-43BC-9773-2627E2C34959}" destId="{1D57FF49-8DD7-46CC-9504-E285D8DE39EB}" srcOrd="1" destOrd="0" presId="urn:microsoft.com/office/officeart/2008/layout/SquareAccentList"/>
    <dgm:cxn modelId="{28B9F658-47A9-4870-906F-3DFBA8350A4F}" type="presParOf" srcId="{779FACF2-9FA1-4A98-BB9A-DD4A0BB3B88D}" destId="{185B20BB-9E6A-44AB-A206-A80DAD7F92FA}" srcOrd="1" destOrd="0" presId="urn:microsoft.com/office/officeart/2008/layout/SquareAccentList"/>
    <dgm:cxn modelId="{8876575B-0D5D-4724-9D66-6C367E017109}" type="presParOf" srcId="{185B20BB-9E6A-44AB-A206-A80DAD7F92FA}" destId="{99B9D617-A787-407E-859C-47F8CA071854}" srcOrd="0" destOrd="0" presId="urn:microsoft.com/office/officeart/2008/layout/SquareAccentList"/>
    <dgm:cxn modelId="{EF308C2D-1055-4676-A44E-BF8AA99E04C8}" type="presParOf" srcId="{185B20BB-9E6A-44AB-A206-A80DAD7F92FA}" destId="{58C70AFD-846A-44C0-A313-EBD180C9B149}" srcOrd="1" destOrd="0" presId="urn:microsoft.com/office/officeart/2008/layout/SquareAccentList"/>
    <dgm:cxn modelId="{E8EF39BB-C03C-4FA6-9E62-857755544D7F}" type="presParOf" srcId="{779FACF2-9FA1-4A98-BB9A-DD4A0BB3B88D}" destId="{DC3DBC3D-7D16-4944-9BF0-5AFBD1096389}" srcOrd="2" destOrd="0" presId="urn:microsoft.com/office/officeart/2008/layout/SquareAccentList"/>
    <dgm:cxn modelId="{C61ACF20-EA3B-47B5-8A85-C93D2E2020C8}" type="presParOf" srcId="{DC3DBC3D-7D16-4944-9BF0-5AFBD1096389}" destId="{08F0C57F-8198-4FBC-80F6-16BFCD5FA67A}" srcOrd="0" destOrd="0" presId="urn:microsoft.com/office/officeart/2008/layout/SquareAccentList"/>
    <dgm:cxn modelId="{6A1894BD-E75E-4B92-8E38-99DF6FC91DFA}" type="presParOf" srcId="{DC3DBC3D-7D16-4944-9BF0-5AFBD1096389}" destId="{63B6D23E-BFCD-42F8-BD8D-69D49B2BCDCA}" srcOrd="1" destOrd="0" presId="urn:microsoft.com/office/officeart/2008/layout/SquareAccentList"/>
    <dgm:cxn modelId="{50F56B68-5D68-4071-A5F6-BA8FA7E668F3}" type="presParOf" srcId="{779FACF2-9FA1-4A98-BB9A-DD4A0BB3B88D}" destId="{E6AAA907-F59E-4CFD-B9FD-D3263E044055}" srcOrd="3" destOrd="0" presId="urn:microsoft.com/office/officeart/2008/layout/SquareAccentList"/>
    <dgm:cxn modelId="{365ED37C-3D1A-4192-A3D9-E4AE5E01A52C}" type="presParOf" srcId="{E6AAA907-F59E-4CFD-B9FD-D3263E044055}" destId="{E60F344C-39F5-423E-9776-EFDDF8F62094}" srcOrd="0" destOrd="0" presId="urn:microsoft.com/office/officeart/2008/layout/SquareAccentList"/>
    <dgm:cxn modelId="{983EA613-FBCA-466D-B825-D9439A60374C}" type="presParOf" srcId="{E6AAA907-F59E-4CFD-B9FD-D3263E044055}" destId="{6D4AB4AE-19AC-4487-9E2E-FAF330C1757D}" srcOrd="1" destOrd="0" presId="urn:microsoft.com/office/officeart/2008/layout/SquareAccentList"/>
    <dgm:cxn modelId="{7F8B0588-2622-4C58-8FDD-9C408F78DCA4}" type="presParOf" srcId="{779FACF2-9FA1-4A98-BB9A-DD4A0BB3B88D}" destId="{C2646E90-B67E-4166-BA0A-90E94A7BD252}" srcOrd="4" destOrd="0" presId="urn:microsoft.com/office/officeart/2008/layout/SquareAccentList"/>
    <dgm:cxn modelId="{FACE203C-F730-487E-8A3A-EFC7C12DBE0D}" type="presParOf" srcId="{C2646E90-B67E-4166-BA0A-90E94A7BD252}" destId="{07A9057D-FB57-4CB8-9831-54AA0242E159}" srcOrd="0" destOrd="0" presId="urn:microsoft.com/office/officeart/2008/layout/SquareAccentList"/>
    <dgm:cxn modelId="{A29EAFC4-FEE0-4817-A1E0-F5D074D824B9}" type="presParOf" srcId="{C2646E90-B67E-4166-BA0A-90E94A7BD252}" destId="{4386A72B-8321-47BC-B573-DEF592456A2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6A7A442-7C5C-4E01-A757-6A56F0C43B4A}"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C"/>
        </a:p>
      </dgm:t>
    </dgm:pt>
    <dgm:pt modelId="{6BE17B1D-76EA-40CA-AB32-1CD48EB8B0EE}">
      <dgm:prSet phldrT="[Texto]"/>
      <dgm:spPr/>
      <dgm:t>
        <a:bodyPr/>
        <a:lstStyle/>
        <a:p>
          <a:r>
            <a:rPr lang="es-EC" dirty="0" smtClean="0">
              <a:hlinkClick xmlns:r="http://schemas.openxmlformats.org/officeDocument/2006/relationships" r:id="rId1" action="ppaction://hlinkfile"/>
            </a:rPr>
            <a:t>Mapa de distribución 1:5000</a:t>
          </a:r>
          <a:endParaRPr lang="es-EC" dirty="0"/>
        </a:p>
      </dgm:t>
    </dgm:pt>
    <dgm:pt modelId="{12E52396-B3F5-4552-A460-8B641941CD74}" type="parTrans" cxnId="{1BFBF854-086E-4807-9452-AB18BF9F9457}">
      <dgm:prSet/>
      <dgm:spPr/>
      <dgm:t>
        <a:bodyPr/>
        <a:lstStyle/>
        <a:p>
          <a:endParaRPr lang="es-EC"/>
        </a:p>
      </dgm:t>
    </dgm:pt>
    <dgm:pt modelId="{54E51932-401B-4ACF-A463-E28AA8C158FD}" type="sibTrans" cxnId="{1BFBF854-086E-4807-9452-AB18BF9F9457}">
      <dgm:prSet/>
      <dgm:spPr/>
      <dgm:t>
        <a:bodyPr/>
        <a:lstStyle/>
        <a:p>
          <a:endParaRPr lang="es-EC"/>
        </a:p>
      </dgm:t>
    </dgm:pt>
    <dgm:pt modelId="{D5736BC4-FD9D-4129-9C06-9D557FB7700D}">
      <dgm:prSet phldrT="[Texto]"/>
      <dgm:spPr/>
      <dgm:t>
        <a:bodyPr/>
        <a:lstStyle/>
        <a:p>
          <a:r>
            <a:rPr lang="es-EC" dirty="0" smtClean="0"/>
            <a:t>Kernel Density </a:t>
          </a:r>
          <a:endParaRPr lang="es-EC" dirty="0"/>
        </a:p>
      </dgm:t>
    </dgm:pt>
    <dgm:pt modelId="{B17F555A-184F-49D0-AF24-00C92AC07640}" type="parTrans" cxnId="{AF6C4555-AF8D-4598-B173-D48DF08E2252}">
      <dgm:prSet/>
      <dgm:spPr/>
      <dgm:t>
        <a:bodyPr/>
        <a:lstStyle/>
        <a:p>
          <a:endParaRPr lang="es-EC"/>
        </a:p>
      </dgm:t>
    </dgm:pt>
    <dgm:pt modelId="{48A3DDE7-6A5A-491D-A2FF-6290FDCE53E4}" type="sibTrans" cxnId="{AF6C4555-AF8D-4598-B173-D48DF08E2252}">
      <dgm:prSet/>
      <dgm:spPr/>
      <dgm:t>
        <a:bodyPr/>
        <a:lstStyle/>
        <a:p>
          <a:endParaRPr lang="es-EC"/>
        </a:p>
      </dgm:t>
    </dgm:pt>
    <dgm:pt modelId="{DF4B9920-217B-46E8-AABA-D02543BA3903}">
      <dgm:prSet phldrT="[Texto]"/>
      <dgm:spPr/>
      <dgm:t>
        <a:bodyPr/>
        <a:lstStyle/>
        <a:p>
          <a:r>
            <a:rPr lang="es-EC" dirty="0" smtClean="0"/>
            <a:t>Generó áreas de concentración de RSD</a:t>
          </a:r>
          <a:endParaRPr lang="es-EC" dirty="0"/>
        </a:p>
      </dgm:t>
    </dgm:pt>
    <dgm:pt modelId="{AD4A150D-62C7-4E09-B39F-A1E800079821}" type="parTrans" cxnId="{8CA73D39-54E1-4090-A7F5-F1B164EFBF16}">
      <dgm:prSet/>
      <dgm:spPr/>
      <dgm:t>
        <a:bodyPr/>
        <a:lstStyle/>
        <a:p>
          <a:endParaRPr lang="es-EC"/>
        </a:p>
      </dgm:t>
    </dgm:pt>
    <dgm:pt modelId="{3F0F0242-DFE1-4089-92DD-90189F7E7109}" type="sibTrans" cxnId="{8CA73D39-54E1-4090-A7F5-F1B164EFBF16}">
      <dgm:prSet/>
      <dgm:spPr/>
      <dgm:t>
        <a:bodyPr/>
        <a:lstStyle/>
        <a:p>
          <a:endParaRPr lang="es-EC"/>
        </a:p>
      </dgm:t>
    </dgm:pt>
    <dgm:pt modelId="{2385316F-6E71-4666-8C5B-1F7766C8B8C0}">
      <dgm:prSet phldrT="[Texto]"/>
      <dgm:spPr/>
      <dgm:t>
        <a:bodyPr/>
        <a:lstStyle/>
        <a:p>
          <a:r>
            <a:rPr lang="es-EC" dirty="0" smtClean="0"/>
            <a:t>ArcGIS 9.3</a:t>
          </a:r>
          <a:endParaRPr lang="es-EC" dirty="0"/>
        </a:p>
      </dgm:t>
    </dgm:pt>
    <dgm:pt modelId="{A4404816-F6E1-47DD-9A19-FED98CDCACD8}" type="parTrans" cxnId="{F5DAC0F2-C68A-491F-AE13-605EFC4228E9}">
      <dgm:prSet/>
      <dgm:spPr/>
      <dgm:t>
        <a:bodyPr/>
        <a:lstStyle/>
        <a:p>
          <a:endParaRPr lang="es-EC"/>
        </a:p>
      </dgm:t>
    </dgm:pt>
    <dgm:pt modelId="{711BD070-B822-4810-8424-ADD1DF65AC1B}" type="sibTrans" cxnId="{F5DAC0F2-C68A-491F-AE13-605EFC4228E9}">
      <dgm:prSet/>
      <dgm:spPr/>
      <dgm:t>
        <a:bodyPr/>
        <a:lstStyle/>
        <a:p>
          <a:endParaRPr lang="es-EC"/>
        </a:p>
      </dgm:t>
    </dgm:pt>
    <dgm:pt modelId="{93AF5B50-14C4-45C3-A6E5-5FD32EACA363}">
      <dgm:prSet phldrT="[Texto]"/>
      <dgm:spPr/>
      <dgm:t>
        <a:bodyPr/>
        <a:lstStyle/>
        <a:p>
          <a:r>
            <a:rPr lang="es-EC" dirty="0" smtClean="0"/>
            <a:t>Distribución espacial de puntos muestrados </a:t>
          </a:r>
          <a:endParaRPr lang="es-EC" dirty="0"/>
        </a:p>
      </dgm:t>
    </dgm:pt>
    <dgm:pt modelId="{876670D8-2D11-46C3-BE73-CFFB038D6AD6}" type="parTrans" cxnId="{15D464BC-4B29-4BEE-B54E-DA6EACB9E112}">
      <dgm:prSet/>
      <dgm:spPr/>
      <dgm:t>
        <a:bodyPr/>
        <a:lstStyle/>
        <a:p>
          <a:endParaRPr lang="es-EC"/>
        </a:p>
      </dgm:t>
    </dgm:pt>
    <dgm:pt modelId="{C9D466F2-C746-4956-B9B7-C1950D0B5C4E}" type="sibTrans" cxnId="{15D464BC-4B29-4BEE-B54E-DA6EACB9E112}">
      <dgm:prSet/>
      <dgm:spPr/>
      <dgm:t>
        <a:bodyPr/>
        <a:lstStyle/>
        <a:p>
          <a:endParaRPr lang="es-EC"/>
        </a:p>
      </dgm:t>
    </dgm:pt>
    <dgm:pt modelId="{4C242B37-8F4A-4450-A882-A57E1DE06947}" type="pres">
      <dgm:prSet presAssocID="{76A7A442-7C5C-4E01-A757-6A56F0C43B4A}" presName="linear" presStyleCnt="0">
        <dgm:presLayoutVars>
          <dgm:dir/>
          <dgm:animLvl val="lvl"/>
          <dgm:resizeHandles val="exact"/>
        </dgm:presLayoutVars>
      </dgm:prSet>
      <dgm:spPr/>
      <dgm:t>
        <a:bodyPr/>
        <a:lstStyle/>
        <a:p>
          <a:endParaRPr lang="es-EC"/>
        </a:p>
      </dgm:t>
    </dgm:pt>
    <dgm:pt modelId="{0BD90D81-93DE-46DF-83FE-6C6CE7FC7F6C}" type="pres">
      <dgm:prSet presAssocID="{6BE17B1D-76EA-40CA-AB32-1CD48EB8B0EE}" presName="parentLin" presStyleCnt="0"/>
      <dgm:spPr/>
      <dgm:t>
        <a:bodyPr/>
        <a:lstStyle/>
        <a:p>
          <a:endParaRPr lang="es-EC"/>
        </a:p>
      </dgm:t>
    </dgm:pt>
    <dgm:pt modelId="{B150B040-2D50-4296-BA67-417FC68DB1E4}" type="pres">
      <dgm:prSet presAssocID="{6BE17B1D-76EA-40CA-AB32-1CD48EB8B0EE}" presName="parentLeftMargin" presStyleLbl="node1" presStyleIdx="0" presStyleCnt="5"/>
      <dgm:spPr/>
      <dgm:t>
        <a:bodyPr/>
        <a:lstStyle/>
        <a:p>
          <a:endParaRPr lang="es-EC"/>
        </a:p>
      </dgm:t>
    </dgm:pt>
    <dgm:pt modelId="{D7F6216A-9F95-4B4A-893F-DD0D1079CED8}" type="pres">
      <dgm:prSet presAssocID="{6BE17B1D-76EA-40CA-AB32-1CD48EB8B0EE}" presName="parentText" presStyleLbl="node1" presStyleIdx="0" presStyleCnt="5">
        <dgm:presLayoutVars>
          <dgm:chMax val="0"/>
          <dgm:bulletEnabled val="1"/>
        </dgm:presLayoutVars>
      </dgm:prSet>
      <dgm:spPr/>
      <dgm:t>
        <a:bodyPr/>
        <a:lstStyle/>
        <a:p>
          <a:endParaRPr lang="es-EC"/>
        </a:p>
      </dgm:t>
    </dgm:pt>
    <dgm:pt modelId="{C68AE1A6-2C31-4F3F-A938-9C0EBE2AF679}" type="pres">
      <dgm:prSet presAssocID="{6BE17B1D-76EA-40CA-AB32-1CD48EB8B0EE}" presName="negativeSpace" presStyleCnt="0"/>
      <dgm:spPr/>
      <dgm:t>
        <a:bodyPr/>
        <a:lstStyle/>
        <a:p>
          <a:endParaRPr lang="es-EC"/>
        </a:p>
      </dgm:t>
    </dgm:pt>
    <dgm:pt modelId="{FD70559A-65EE-4D8F-AE6C-F4B05FBF559F}" type="pres">
      <dgm:prSet presAssocID="{6BE17B1D-76EA-40CA-AB32-1CD48EB8B0EE}" presName="childText" presStyleLbl="conFgAcc1" presStyleIdx="0" presStyleCnt="5">
        <dgm:presLayoutVars>
          <dgm:bulletEnabled val="1"/>
        </dgm:presLayoutVars>
      </dgm:prSet>
      <dgm:spPr/>
      <dgm:t>
        <a:bodyPr/>
        <a:lstStyle/>
        <a:p>
          <a:endParaRPr lang="es-EC"/>
        </a:p>
      </dgm:t>
    </dgm:pt>
    <dgm:pt modelId="{DA2E0DB0-AD9E-4342-BC3F-4DA9BE1F46D5}" type="pres">
      <dgm:prSet presAssocID="{54E51932-401B-4ACF-A463-E28AA8C158FD}" presName="spaceBetweenRectangles" presStyleCnt="0"/>
      <dgm:spPr/>
      <dgm:t>
        <a:bodyPr/>
        <a:lstStyle/>
        <a:p>
          <a:endParaRPr lang="es-EC"/>
        </a:p>
      </dgm:t>
    </dgm:pt>
    <dgm:pt modelId="{946A379F-AE6D-4C8C-80B7-A430BB42D8BC}" type="pres">
      <dgm:prSet presAssocID="{2385316F-6E71-4666-8C5B-1F7766C8B8C0}" presName="parentLin" presStyleCnt="0"/>
      <dgm:spPr/>
      <dgm:t>
        <a:bodyPr/>
        <a:lstStyle/>
        <a:p>
          <a:endParaRPr lang="es-EC"/>
        </a:p>
      </dgm:t>
    </dgm:pt>
    <dgm:pt modelId="{4201C113-AD71-4D9E-9A8B-1B50BEB07051}" type="pres">
      <dgm:prSet presAssocID="{2385316F-6E71-4666-8C5B-1F7766C8B8C0}" presName="parentLeftMargin" presStyleLbl="node1" presStyleIdx="0" presStyleCnt="5"/>
      <dgm:spPr/>
      <dgm:t>
        <a:bodyPr/>
        <a:lstStyle/>
        <a:p>
          <a:endParaRPr lang="es-EC"/>
        </a:p>
      </dgm:t>
    </dgm:pt>
    <dgm:pt modelId="{4045183E-835E-4B30-BD64-480549F72033}" type="pres">
      <dgm:prSet presAssocID="{2385316F-6E71-4666-8C5B-1F7766C8B8C0}" presName="parentText" presStyleLbl="node1" presStyleIdx="1" presStyleCnt="5">
        <dgm:presLayoutVars>
          <dgm:chMax val="0"/>
          <dgm:bulletEnabled val="1"/>
        </dgm:presLayoutVars>
      </dgm:prSet>
      <dgm:spPr/>
      <dgm:t>
        <a:bodyPr/>
        <a:lstStyle/>
        <a:p>
          <a:endParaRPr lang="es-EC"/>
        </a:p>
      </dgm:t>
    </dgm:pt>
    <dgm:pt modelId="{166985AB-098B-4AF6-9CF5-2A6F3698CAC8}" type="pres">
      <dgm:prSet presAssocID="{2385316F-6E71-4666-8C5B-1F7766C8B8C0}" presName="negativeSpace" presStyleCnt="0"/>
      <dgm:spPr/>
      <dgm:t>
        <a:bodyPr/>
        <a:lstStyle/>
        <a:p>
          <a:endParaRPr lang="es-EC"/>
        </a:p>
      </dgm:t>
    </dgm:pt>
    <dgm:pt modelId="{5A62E375-16BB-4184-A9C0-EDAD001880B9}" type="pres">
      <dgm:prSet presAssocID="{2385316F-6E71-4666-8C5B-1F7766C8B8C0}" presName="childText" presStyleLbl="conFgAcc1" presStyleIdx="1" presStyleCnt="5">
        <dgm:presLayoutVars>
          <dgm:bulletEnabled val="1"/>
        </dgm:presLayoutVars>
      </dgm:prSet>
      <dgm:spPr/>
      <dgm:t>
        <a:bodyPr/>
        <a:lstStyle/>
        <a:p>
          <a:endParaRPr lang="es-EC"/>
        </a:p>
      </dgm:t>
    </dgm:pt>
    <dgm:pt modelId="{21AB3714-F912-49A2-A2C6-837771A76E5C}" type="pres">
      <dgm:prSet presAssocID="{711BD070-B822-4810-8424-ADD1DF65AC1B}" presName="spaceBetweenRectangles" presStyleCnt="0"/>
      <dgm:spPr/>
      <dgm:t>
        <a:bodyPr/>
        <a:lstStyle/>
        <a:p>
          <a:endParaRPr lang="es-EC"/>
        </a:p>
      </dgm:t>
    </dgm:pt>
    <dgm:pt modelId="{A54D2246-2F7A-44AC-85C1-7F29F539E26A}" type="pres">
      <dgm:prSet presAssocID="{D5736BC4-FD9D-4129-9C06-9D557FB7700D}" presName="parentLin" presStyleCnt="0"/>
      <dgm:spPr/>
      <dgm:t>
        <a:bodyPr/>
        <a:lstStyle/>
        <a:p>
          <a:endParaRPr lang="es-EC"/>
        </a:p>
      </dgm:t>
    </dgm:pt>
    <dgm:pt modelId="{F3DE0209-E169-46AA-9EBA-A0AE89C98FA7}" type="pres">
      <dgm:prSet presAssocID="{D5736BC4-FD9D-4129-9C06-9D557FB7700D}" presName="parentLeftMargin" presStyleLbl="node1" presStyleIdx="1" presStyleCnt="5"/>
      <dgm:spPr/>
      <dgm:t>
        <a:bodyPr/>
        <a:lstStyle/>
        <a:p>
          <a:endParaRPr lang="es-EC"/>
        </a:p>
      </dgm:t>
    </dgm:pt>
    <dgm:pt modelId="{ED3863F5-B1BA-41A8-97B2-F260700EE735}" type="pres">
      <dgm:prSet presAssocID="{D5736BC4-FD9D-4129-9C06-9D557FB7700D}" presName="parentText" presStyleLbl="node1" presStyleIdx="2" presStyleCnt="5">
        <dgm:presLayoutVars>
          <dgm:chMax val="0"/>
          <dgm:bulletEnabled val="1"/>
        </dgm:presLayoutVars>
      </dgm:prSet>
      <dgm:spPr/>
      <dgm:t>
        <a:bodyPr/>
        <a:lstStyle/>
        <a:p>
          <a:endParaRPr lang="es-EC"/>
        </a:p>
      </dgm:t>
    </dgm:pt>
    <dgm:pt modelId="{595CBC1E-EA6A-43AC-8F05-F7663E58BD4B}" type="pres">
      <dgm:prSet presAssocID="{D5736BC4-FD9D-4129-9C06-9D557FB7700D}" presName="negativeSpace" presStyleCnt="0"/>
      <dgm:spPr/>
      <dgm:t>
        <a:bodyPr/>
        <a:lstStyle/>
        <a:p>
          <a:endParaRPr lang="es-EC"/>
        </a:p>
      </dgm:t>
    </dgm:pt>
    <dgm:pt modelId="{36FE8B64-D26E-402E-B20D-1A8992E7F33E}" type="pres">
      <dgm:prSet presAssocID="{D5736BC4-FD9D-4129-9C06-9D557FB7700D}" presName="childText" presStyleLbl="conFgAcc1" presStyleIdx="2" presStyleCnt="5">
        <dgm:presLayoutVars>
          <dgm:bulletEnabled val="1"/>
        </dgm:presLayoutVars>
      </dgm:prSet>
      <dgm:spPr/>
      <dgm:t>
        <a:bodyPr/>
        <a:lstStyle/>
        <a:p>
          <a:endParaRPr lang="es-EC"/>
        </a:p>
      </dgm:t>
    </dgm:pt>
    <dgm:pt modelId="{43650A9E-1DAF-4861-B6CF-063EDF4145F2}" type="pres">
      <dgm:prSet presAssocID="{48A3DDE7-6A5A-491D-A2FF-6290FDCE53E4}" presName="spaceBetweenRectangles" presStyleCnt="0"/>
      <dgm:spPr/>
      <dgm:t>
        <a:bodyPr/>
        <a:lstStyle/>
        <a:p>
          <a:endParaRPr lang="es-EC"/>
        </a:p>
      </dgm:t>
    </dgm:pt>
    <dgm:pt modelId="{F0D814CE-822E-4816-8BFB-49E516FA8C2D}" type="pres">
      <dgm:prSet presAssocID="{DF4B9920-217B-46E8-AABA-D02543BA3903}" presName="parentLin" presStyleCnt="0"/>
      <dgm:spPr/>
      <dgm:t>
        <a:bodyPr/>
        <a:lstStyle/>
        <a:p>
          <a:endParaRPr lang="es-EC"/>
        </a:p>
      </dgm:t>
    </dgm:pt>
    <dgm:pt modelId="{9985E2A5-41CD-4ACB-8560-DD67BC73F2CE}" type="pres">
      <dgm:prSet presAssocID="{DF4B9920-217B-46E8-AABA-D02543BA3903}" presName="parentLeftMargin" presStyleLbl="node1" presStyleIdx="2" presStyleCnt="5"/>
      <dgm:spPr/>
      <dgm:t>
        <a:bodyPr/>
        <a:lstStyle/>
        <a:p>
          <a:endParaRPr lang="es-EC"/>
        </a:p>
      </dgm:t>
    </dgm:pt>
    <dgm:pt modelId="{9B597C44-69EC-49A4-B3BD-5BDCED2EAD68}" type="pres">
      <dgm:prSet presAssocID="{DF4B9920-217B-46E8-AABA-D02543BA3903}" presName="parentText" presStyleLbl="node1" presStyleIdx="3" presStyleCnt="5">
        <dgm:presLayoutVars>
          <dgm:chMax val="0"/>
          <dgm:bulletEnabled val="1"/>
        </dgm:presLayoutVars>
      </dgm:prSet>
      <dgm:spPr/>
      <dgm:t>
        <a:bodyPr/>
        <a:lstStyle/>
        <a:p>
          <a:endParaRPr lang="es-EC"/>
        </a:p>
      </dgm:t>
    </dgm:pt>
    <dgm:pt modelId="{BC43F448-BAD0-408D-9717-D36A72B5564B}" type="pres">
      <dgm:prSet presAssocID="{DF4B9920-217B-46E8-AABA-D02543BA3903}" presName="negativeSpace" presStyleCnt="0"/>
      <dgm:spPr/>
      <dgm:t>
        <a:bodyPr/>
        <a:lstStyle/>
        <a:p>
          <a:endParaRPr lang="es-EC"/>
        </a:p>
      </dgm:t>
    </dgm:pt>
    <dgm:pt modelId="{8DF4A981-B506-4CA2-B695-00AB7786E4AC}" type="pres">
      <dgm:prSet presAssocID="{DF4B9920-217B-46E8-AABA-D02543BA3903}" presName="childText" presStyleLbl="conFgAcc1" presStyleIdx="3" presStyleCnt="5">
        <dgm:presLayoutVars>
          <dgm:bulletEnabled val="1"/>
        </dgm:presLayoutVars>
      </dgm:prSet>
      <dgm:spPr/>
      <dgm:t>
        <a:bodyPr/>
        <a:lstStyle/>
        <a:p>
          <a:endParaRPr lang="es-EC"/>
        </a:p>
      </dgm:t>
    </dgm:pt>
    <dgm:pt modelId="{A373ADC3-9809-458F-A461-15906F69B568}" type="pres">
      <dgm:prSet presAssocID="{3F0F0242-DFE1-4089-92DD-90189F7E7109}" presName="spaceBetweenRectangles" presStyleCnt="0"/>
      <dgm:spPr/>
      <dgm:t>
        <a:bodyPr/>
        <a:lstStyle/>
        <a:p>
          <a:endParaRPr lang="es-EC"/>
        </a:p>
      </dgm:t>
    </dgm:pt>
    <dgm:pt modelId="{5E5ABA4C-D359-4E6A-AE6D-0320C786FDF3}" type="pres">
      <dgm:prSet presAssocID="{93AF5B50-14C4-45C3-A6E5-5FD32EACA363}" presName="parentLin" presStyleCnt="0"/>
      <dgm:spPr/>
      <dgm:t>
        <a:bodyPr/>
        <a:lstStyle/>
        <a:p>
          <a:endParaRPr lang="es-EC"/>
        </a:p>
      </dgm:t>
    </dgm:pt>
    <dgm:pt modelId="{4DFDE221-5AE3-4CCE-858B-7C8BB1869E5C}" type="pres">
      <dgm:prSet presAssocID="{93AF5B50-14C4-45C3-A6E5-5FD32EACA363}" presName="parentLeftMargin" presStyleLbl="node1" presStyleIdx="3" presStyleCnt="5"/>
      <dgm:spPr/>
      <dgm:t>
        <a:bodyPr/>
        <a:lstStyle/>
        <a:p>
          <a:endParaRPr lang="es-EC"/>
        </a:p>
      </dgm:t>
    </dgm:pt>
    <dgm:pt modelId="{874F27EC-2400-4351-8691-4BDA2DFF432A}" type="pres">
      <dgm:prSet presAssocID="{93AF5B50-14C4-45C3-A6E5-5FD32EACA363}" presName="parentText" presStyleLbl="node1" presStyleIdx="4" presStyleCnt="5">
        <dgm:presLayoutVars>
          <dgm:chMax val="0"/>
          <dgm:bulletEnabled val="1"/>
        </dgm:presLayoutVars>
      </dgm:prSet>
      <dgm:spPr/>
      <dgm:t>
        <a:bodyPr/>
        <a:lstStyle/>
        <a:p>
          <a:endParaRPr lang="es-EC"/>
        </a:p>
      </dgm:t>
    </dgm:pt>
    <dgm:pt modelId="{530CCD50-38ED-46D3-A648-57124631E367}" type="pres">
      <dgm:prSet presAssocID="{93AF5B50-14C4-45C3-A6E5-5FD32EACA363}" presName="negativeSpace" presStyleCnt="0"/>
      <dgm:spPr/>
      <dgm:t>
        <a:bodyPr/>
        <a:lstStyle/>
        <a:p>
          <a:endParaRPr lang="es-EC"/>
        </a:p>
      </dgm:t>
    </dgm:pt>
    <dgm:pt modelId="{B3EEEFB3-9EDB-4124-A7A5-62F3D9241B6C}" type="pres">
      <dgm:prSet presAssocID="{93AF5B50-14C4-45C3-A6E5-5FD32EACA363}" presName="childText" presStyleLbl="conFgAcc1" presStyleIdx="4" presStyleCnt="5">
        <dgm:presLayoutVars>
          <dgm:bulletEnabled val="1"/>
        </dgm:presLayoutVars>
      </dgm:prSet>
      <dgm:spPr/>
      <dgm:t>
        <a:bodyPr/>
        <a:lstStyle/>
        <a:p>
          <a:endParaRPr lang="es-EC"/>
        </a:p>
      </dgm:t>
    </dgm:pt>
  </dgm:ptLst>
  <dgm:cxnLst>
    <dgm:cxn modelId="{F5DAC0F2-C68A-491F-AE13-605EFC4228E9}" srcId="{76A7A442-7C5C-4E01-A757-6A56F0C43B4A}" destId="{2385316F-6E71-4666-8C5B-1F7766C8B8C0}" srcOrd="1" destOrd="0" parTransId="{A4404816-F6E1-47DD-9A19-FED98CDCACD8}" sibTransId="{711BD070-B822-4810-8424-ADD1DF65AC1B}"/>
    <dgm:cxn modelId="{1BFBF854-086E-4807-9452-AB18BF9F9457}" srcId="{76A7A442-7C5C-4E01-A757-6A56F0C43B4A}" destId="{6BE17B1D-76EA-40CA-AB32-1CD48EB8B0EE}" srcOrd="0" destOrd="0" parTransId="{12E52396-B3F5-4552-A460-8B641941CD74}" sibTransId="{54E51932-401B-4ACF-A463-E28AA8C158FD}"/>
    <dgm:cxn modelId="{14CA1187-537A-4E6C-8662-220EA800DD98}" type="presOf" srcId="{D5736BC4-FD9D-4129-9C06-9D557FB7700D}" destId="{F3DE0209-E169-46AA-9EBA-A0AE89C98FA7}" srcOrd="0" destOrd="0" presId="urn:microsoft.com/office/officeart/2005/8/layout/list1"/>
    <dgm:cxn modelId="{8CA73D39-54E1-4090-A7F5-F1B164EFBF16}" srcId="{76A7A442-7C5C-4E01-A757-6A56F0C43B4A}" destId="{DF4B9920-217B-46E8-AABA-D02543BA3903}" srcOrd="3" destOrd="0" parTransId="{AD4A150D-62C7-4E09-B39F-A1E800079821}" sibTransId="{3F0F0242-DFE1-4089-92DD-90189F7E7109}"/>
    <dgm:cxn modelId="{78BFBB3C-5B69-480A-83F7-2F39E9D82E49}" type="presOf" srcId="{6BE17B1D-76EA-40CA-AB32-1CD48EB8B0EE}" destId="{B150B040-2D50-4296-BA67-417FC68DB1E4}" srcOrd="0" destOrd="0" presId="urn:microsoft.com/office/officeart/2005/8/layout/list1"/>
    <dgm:cxn modelId="{F92C1938-82CB-4A05-86C2-0F69A08D6581}" type="presOf" srcId="{93AF5B50-14C4-45C3-A6E5-5FD32EACA363}" destId="{874F27EC-2400-4351-8691-4BDA2DFF432A}" srcOrd="1" destOrd="0" presId="urn:microsoft.com/office/officeart/2005/8/layout/list1"/>
    <dgm:cxn modelId="{98F6847C-66DE-41CD-A8CD-51DFAF30D9C9}" type="presOf" srcId="{2385316F-6E71-4666-8C5B-1F7766C8B8C0}" destId="{4201C113-AD71-4D9E-9A8B-1B50BEB07051}" srcOrd="0" destOrd="0" presId="urn:microsoft.com/office/officeart/2005/8/layout/list1"/>
    <dgm:cxn modelId="{15D464BC-4B29-4BEE-B54E-DA6EACB9E112}" srcId="{76A7A442-7C5C-4E01-A757-6A56F0C43B4A}" destId="{93AF5B50-14C4-45C3-A6E5-5FD32EACA363}" srcOrd="4" destOrd="0" parTransId="{876670D8-2D11-46C3-BE73-CFFB038D6AD6}" sibTransId="{C9D466F2-C746-4956-B9B7-C1950D0B5C4E}"/>
    <dgm:cxn modelId="{AF6C4555-AF8D-4598-B173-D48DF08E2252}" srcId="{76A7A442-7C5C-4E01-A757-6A56F0C43B4A}" destId="{D5736BC4-FD9D-4129-9C06-9D557FB7700D}" srcOrd="2" destOrd="0" parTransId="{B17F555A-184F-49D0-AF24-00C92AC07640}" sibTransId="{48A3DDE7-6A5A-491D-A2FF-6290FDCE53E4}"/>
    <dgm:cxn modelId="{8C8E533E-6ABE-48C1-B687-49047FFBB43C}" type="presOf" srcId="{DF4B9920-217B-46E8-AABA-D02543BA3903}" destId="{9B597C44-69EC-49A4-B3BD-5BDCED2EAD68}" srcOrd="1" destOrd="0" presId="urn:microsoft.com/office/officeart/2005/8/layout/list1"/>
    <dgm:cxn modelId="{4F7D6453-C685-4E0D-8AE1-C06348F7DFD6}" type="presOf" srcId="{76A7A442-7C5C-4E01-A757-6A56F0C43B4A}" destId="{4C242B37-8F4A-4450-A882-A57E1DE06947}" srcOrd="0" destOrd="0" presId="urn:microsoft.com/office/officeart/2005/8/layout/list1"/>
    <dgm:cxn modelId="{F9ADD231-BA55-42A4-9E47-2895C82E2FDB}" type="presOf" srcId="{DF4B9920-217B-46E8-AABA-D02543BA3903}" destId="{9985E2A5-41CD-4ACB-8560-DD67BC73F2CE}" srcOrd="0" destOrd="0" presId="urn:microsoft.com/office/officeart/2005/8/layout/list1"/>
    <dgm:cxn modelId="{231F2B7C-4AC8-48C9-B8FB-BB0D60DC266B}" type="presOf" srcId="{93AF5B50-14C4-45C3-A6E5-5FD32EACA363}" destId="{4DFDE221-5AE3-4CCE-858B-7C8BB1869E5C}" srcOrd="0" destOrd="0" presId="urn:microsoft.com/office/officeart/2005/8/layout/list1"/>
    <dgm:cxn modelId="{6CDCDFED-3712-4CB1-8E40-69E598C64D49}" type="presOf" srcId="{2385316F-6E71-4666-8C5B-1F7766C8B8C0}" destId="{4045183E-835E-4B30-BD64-480549F72033}" srcOrd="1" destOrd="0" presId="urn:microsoft.com/office/officeart/2005/8/layout/list1"/>
    <dgm:cxn modelId="{B6B77A30-CD0A-4AD3-B0A9-F7E60B0419B6}" type="presOf" srcId="{6BE17B1D-76EA-40CA-AB32-1CD48EB8B0EE}" destId="{D7F6216A-9F95-4B4A-893F-DD0D1079CED8}" srcOrd="1" destOrd="0" presId="urn:microsoft.com/office/officeart/2005/8/layout/list1"/>
    <dgm:cxn modelId="{0F5AA6AA-0E22-4EA1-A40C-55FA90C39D4F}" type="presOf" srcId="{D5736BC4-FD9D-4129-9C06-9D557FB7700D}" destId="{ED3863F5-B1BA-41A8-97B2-F260700EE735}" srcOrd="1" destOrd="0" presId="urn:microsoft.com/office/officeart/2005/8/layout/list1"/>
    <dgm:cxn modelId="{0197888D-58B2-42B9-A5BC-B05A53DDF985}" type="presParOf" srcId="{4C242B37-8F4A-4450-A882-A57E1DE06947}" destId="{0BD90D81-93DE-46DF-83FE-6C6CE7FC7F6C}" srcOrd="0" destOrd="0" presId="urn:microsoft.com/office/officeart/2005/8/layout/list1"/>
    <dgm:cxn modelId="{E8AA4ECB-F4BB-4753-B39F-B379E7A2F4D8}" type="presParOf" srcId="{0BD90D81-93DE-46DF-83FE-6C6CE7FC7F6C}" destId="{B150B040-2D50-4296-BA67-417FC68DB1E4}" srcOrd="0" destOrd="0" presId="urn:microsoft.com/office/officeart/2005/8/layout/list1"/>
    <dgm:cxn modelId="{2FDADEFE-79E0-4E16-9884-8E6B8CFC26F6}" type="presParOf" srcId="{0BD90D81-93DE-46DF-83FE-6C6CE7FC7F6C}" destId="{D7F6216A-9F95-4B4A-893F-DD0D1079CED8}" srcOrd="1" destOrd="0" presId="urn:microsoft.com/office/officeart/2005/8/layout/list1"/>
    <dgm:cxn modelId="{932F4DA4-E5AB-4AA9-A4F5-50D592B202AB}" type="presParOf" srcId="{4C242B37-8F4A-4450-A882-A57E1DE06947}" destId="{C68AE1A6-2C31-4F3F-A938-9C0EBE2AF679}" srcOrd="1" destOrd="0" presId="urn:microsoft.com/office/officeart/2005/8/layout/list1"/>
    <dgm:cxn modelId="{962DD629-F0A6-4275-A861-315EEB05CA8E}" type="presParOf" srcId="{4C242B37-8F4A-4450-A882-A57E1DE06947}" destId="{FD70559A-65EE-4D8F-AE6C-F4B05FBF559F}" srcOrd="2" destOrd="0" presId="urn:microsoft.com/office/officeart/2005/8/layout/list1"/>
    <dgm:cxn modelId="{C823D314-730D-4436-BD52-01DC52558986}" type="presParOf" srcId="{4C242B37-8F4A-4450-A882-A57E1DE06947}" destId="{DA2E0DB0-AD9E-4342-BC3F-4DA9BE1F46D5}" srcOrd="3" destOrd="0" presId="urn:microsoft.com/office/officeart/2005/8/layout/list1"/>
    <dgm:cxn modelId="{AE73224D-9007-4954-8D9E-E4F4E07D4848}" type="presParOf" srcId="{4C242B37-8F4A-4450-A882-A57E1DE06947}" destId="{946A379F-AE6D-4C8C-80B7-A430BB42D8BC}" srcOrd="4" destOrd="0" presId="urn:microsoft.com/office/officeart/2005/8/layout/list1"/>
    <dgm:cxn modelId="{2581BD75-FD4B-4D1A-A3A6-4519EB6CB85D}" type="presParOf" srcId="{946A379F-AE6D-4C8C-80B7-A430BB42D8BC}" destId="{4201C113-AD71-4D9E-9A8B-1B50BEB07051}" srcOrd="0" destOrd="0" presId="urn:microsoft.com/office/officeart/2005/8/layout/list1"/>
    <dgm:cxn modelId="{41806F00-C6E8-4739-886B-0A7CCD3BD02A}" type="presParOf" srcId="{946A379F-AE6D-4C8C-80B7-A430BB42D8BC}" destId="{4045183E-835E-4B30-BD64-480549F72033}" srcOrd="1" destOrd="0" presId="urn:microsoft.com/office/officeart/2005/8/layout/list1"/>
    <dgm:cxn modelId="{0E698CC1-4AA3-41A7-ADC3-D49423A756E0}" type="presParOf" srcId="{4C242B37-8F4A-4450-A882-A57E1DE06947}" destId="{166985AB-098B-4AF6-9CF5-2A6F3698CAC8}" srcOrd="5" destOrd="0" presId="urn:microsoft.com/office/officeart/2005/8/layout/list1"/>
    <dgm:cxn modelId="{3CA6D91F-5844-4E46-9030-6803E4FC5F10}" type="presParOf" srcId="{4C242B37-8F4A-4450-A882-A57E1DE06947}" destId="{5A62E375-16BB-4184-A9C0-EDAD001880B9}" srcOrd="6" destOrd="0" presId="urn:microsoft.com/office/officeart/2005/8/layout/list1"/>
    <dgm:cxn modelId="{F5A1C498-B921-403B-B204-5A84ED2AFEE8}" type="presParOf" srcId="{4C242B37-8F4A-4450-A882-A57E1DE06947}" destId="{21AB3714-F912-49A2-A2C6-837771A76E5C}" srcOrd="7" destOrd="0" presId="urn:microsoft.com/office/officeart/2005/8/layout/list1"/>
    <dgm:cxn modelId="{ABEC7A2B-0201-404D-BFA6-C79B5154B3B1}" type="presParOf" srcId="{4C242B37-8F4A-4450-A882-A57E1DE06947}" destId="{A54D2246-2F7A-44AC-85C1-7F29F539E26A}" srcOrd="8" destOrd="0" presId="urn:microsoft.com/office/officeart/2005/8/layout/list1"/>
    <dgm:cxn modelId="{796DF7C3-3884-4A0B-844E-96B9BF21F6F7}" type="presParOf" srcId="{A54D2246-2F7A-44AC-85C1-7F29F539E26A}" destId="{F3DE0209-E169-46AA-9EBA-A0AE89C98FA7}" srcOrd="0" destOrd="0" presId="urn:microsoft.com/office/officeart/2005/8/layout/list1"/>
    <dgm:cxn modelId="{24F1DD4D-FAF9-45C3-8446-456F0B3FB544}" type="presParOf" srcId="{A54D2246-2F7A-44AC-85C1-7F29F539E26A}" destId="{ED3863F5-B1BA-41A8-97B2-F260700EE735}" srcOrd="1" destOrd="0" presId="urn:microsoft.com/office/officeart/2005/8/layout/list1"/>
    <dgm:cxn modelId="{1110E851-CD34-4A5E-B93F-3AF91A9AD8CF}" type="presParOf" srcId="{4C242B37-8F4A-4450-A882-A57E1DE06947}" destId="{595CBC1E-EA6A-43AC-8F05-F7663E58BD4B}" srcOrd="9" destOrd="0" presId="urn:microsoft.com/office/officeart/2005/8/layout/list1"/>
    <dgm:cxn modelId="{0AEDEAE2-DC88-409C-9317-FF1E46B219C7}" type="presParOf" srcId="{4C242B37-8F4A-4450-A882-A57E1DE06947}" destId="{36FE8B64-D26E-402E-B20D-1A8992E7F33E}" srcOrd="10" destOrd="0" presId="urn:microsoft.com/office/officeart/2005/8/layout/list1"/>
    <dgm:cxn modelId="{66660581-29AF-4157-B1FE-3B511C485CD0}" type="presParOf" srcId="{4C242B37-8F4A-4450-A882-A57E1DE06947}" destId="{43650A9E-1DAF-4861-B6CF-063EDF4145F2}" srcOrd="11" destOrd="0" presId="urn:microsoft.com/office/officeart/2005/8/layout/list1"/>
    <dgm:cxn modelId="{36401A72-7C73-45F9-87E7-F3B8159C779D}" type="presParOf" srcId="{4C242B37-8F4A-4450-A882-A57E1DE06947}" destId="{F0D814CE-822E-4816-8BFB-49E516FA8C2D}" srcOrd="12" destOrd="0" presId="urn:microsoft.com/office/officeart/2005/8/layout/list1"/>
    <dgm:cxn modelId="{48883012-7C49-4515-A9AC-A6F672698704}" type="presParOf" srcId="{F0D814CE-822E-4816-8BFB-49E516FA8C2D}" destId="{9985E2A5-41CD-4ACB-8560-DD67BC73F2CE}" srcOrd="0" destOrd="0" presId="urn:microsoft.com/office/officeart/2005/8/layout/list1"/>
    <dgm:cxn modelId="{4F89EDA6-BEAF-444F-8892-4D75C6312FCE}" type="presParOf" srcId="{F0D814CE-822E-4816-8BFB-49E516FA8C2D}" destId="{9B597C44-69EC-49A4-B3BD-5BDCED2EAD68}" srcOrd="1" destOrd="0" presId="urn:microsoft.com/office/officeart/2005/8/layout/list1"/>
    <dgm:cxn modelId="{69653F9D-17AB-4124-962D-319F2FA60FB3}" type="presParOf" srcId="{4C242B37-8F4A-4450-A882-A57E1DE06947}" destId="{BC43F448-BAD0-408D-9717-D36A72B5564B}" srcOrd="13" destOrd="0" presId="urn:microsoft.com/office/officeart/2005/8/layout/list1"/>
    <dgm:cxn modelId="{9F59BE8A-CC78-411E-AA6F-21F775A0A5AB}" type="presParOf" srcId="{4C242B37-8F4A-4450-A882-A57E1DE06947}" destId="{8DF4A981-B506-4CA2-B695-00AB7786E4AC}" srcOrd="14" destOrd="0" presId="urn:microsoft.com/office/officeart/2005/8/layout/list1"/>
    <dgm:cxn modelId="{E62FD3D4-1ACE-40C0-8329-2F302A6DC449}" type="presParOf" srcId="{4C242B37-8F4A-4450-A882-A57E1DE06947}" destId="{A373ADC3-9809-458F-A461-15906F69B568}" srcOrd="15" destOrd="0" presId="urn:microsoft.com/office/officeart/2005/8/layout/list1"/>
    <dgm:cxn modelId="{20F5DCE5-C15F-4F8D-B12E-F3F99E88A96A}" type="presParOf" srcId="{4C242B37-8F4A-4450-A882-A57E1DE06947}" destId="{5E5ABA4C-D359-4E6A-AE6D-0320C786FDF3}" srcOrd="16" destOrd="0" presId="urn:microsoft.com/office/officeart/2005/8/layout/list1"/>
    <dgm:cxn modelId="{D44E246D-BF45-4A92-ABA7-C4F19832C729}" type="presParOf" srcId="{5E5ABA4C-D359-4E6A-AE6D-0320C786FDF3}" destId="{4DFDE221-5AE3-4CCE-858B-7C8BB1869E5C}" srcOrd="0" destOrd="0" presId="urn:microsoft.com/office/officeart/2005/8/layout/list1"/>
    <dgm:cxn modelId="{195C107A-EBB9-42CB-8883-1CAF5B8AC093}" type="presParOf" srcId="{5E5ABA4C-D359-4E6A-AE6D-0320C786FDF3}" destId="{874F27EC-2400-4351-8691-4BDA2DFF432A}" srcOrd="1" destOrd="0" presId="urn:microsoft.com/office/officeart/2005/8/layout/list1"/>
    <dgm:cxn modelId="{55D4BA42-A5A5-443E-95C4-5E10F4425CD8}" type="presParOf" srcId="{4C242B37-8F4A-4450-A882-A57E1DE06947}" destId="{530CCD50-38ED-46D3-A648-57124631E367}" srcOrd="17" destOrd="0" presId="urn:microsoft.com/office/officeart/2005/8/layout/list1"/>
    <dgm:cxn modelId="{1042DC87-AC9F-4F19-9D90-CF4F8BC1D390}" type="presParOf" srcId="{4C242B37-8F4A-4450-A882-A57E1DE06947}" destId="{B3EEEFB3-9EDB-4124-A7A5-62F3D9241B6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142660E-1B0F-43BA-9872-123D1C62FB85}"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s-EC"/>
        </a:p>
      </dgm:t>
    </dgm:pt>
    <dgm:pt modelId="{2E33662F-A789-4813-89EF-3A7D94EA6FFA}">
      <dgm:prSet phldrT="[Texto]"/>
      <dgm:spPr/>
      <dgm:t>
        <a:bodyPr/>
        <a:lstStyle/>
        <a:p>
          <a:r>
            <a:rPr lang="es-EC" dirty="0" smtClean="0"/>
            <a:t>Desarrollo de Programas</a:t>
          </a:r>
          <a:endParaRPr lang="es-EC" dirty="0"/>
        </a:p>
      </dgm:t>
    </dgm:pt>
    <dgm:pt modelId="{55DC6B8E-59AE-4F96-98E0-3A37D4E910A0}" type="parTrans" cxnId="{15AED37C-35E2-499C-87F1-C55685D60BE6}">
      <dgm:prSet/>
      <dgm:spPr/>
      <dgm:t>
        <a:bodyPr/>
        <a:lstStyle/>
        <a:p>
          <a:endParaRPr lang="es-EC"/>
        </a:p>
      </dgm:t>
    </dgm:pt>
    <dgm:pt modelId="{F429CD32-8220-40A5-AC24-B63B5081E321}" type="sibTrans" cxnId="{15AED37C-35E2-499C-87F1-C55685D60BE6}">
      <dgm:prSet/>
      <dgm:spPr/>
      <dgm:t>
        <a:bodyPr/>
        <a:lstStyle/>
        <a:p>
          <a:endParaRPr lang="es-EC"/>
        </a:p>
      </dgm:t>
    </dgm:pt>
    <dgm:pt modelId="{12EA7EF6-C75C-47D9-9AC8-37EC3E4A4553}">
      <dgm:prSet phldrT="[Texto]"/>
      <dgm:spPr/>
      <dgm:t>
        <a:bodyPr/>
        <a:lstStyle/>
        <a:p>
          <a:r>
            <a:rPr lang="es-EC" dirty="0" smtClean="0"/>
            <a:t>Detalle las actividades </a:t>
          </a:r>
          <a:endParaRPr lang="es-EC" dirty="0"/>
        </a:p>
      </dgm:t>
    </dgm:pt>
    <dgm:pt modelId="{E4B5BC68-CBEC-491D-9846-AD7A0EAF63B7}" type="parTrans" cxnId="{F9567B73-8609-4D0B-BC85-7B4E8FF99DB6}">
      <dgm:prSet/>
      <dgm:spPr/>
      <dgm:t>
        <a:bodyPr/>
        <a:lstStyle/>
        <a:p>
          <a:endParaRPr lang="es-EC"/>
        </a:p>
      </dgm:t>
    </dgm:pt>
    <dgm:pt modelId="{BF36AEBE-C79B-4A32-B19A-9CD5BAC07CF6}" type="sibTrans" cxnId="{F9567B73-8609-4D0B-BC85-7B4E8FF99DB6}">
      <dgm:prSet/>
      <dgm:spPr/>
      <dgm:t>
        <a:bodyPr/>
        <a:lstStyle/>
        <a:p>
          <a:endParaRPr lang="es-EC"/>
        </a:p>
      </dgm:t>
    </dgm:pt>
    <dgm:pt modelId="{1C82B235-E6A6-462B-BB2B-91D95064373A}">
      <dgm:prSet phldrT="[Texto]"/>
      <dgm:spPr/>
      <dgm:t>
        <a:bodyPr/>
        <a:lstStyle/>
        <a:p>
          <a:r>
            <a:rPr lang="es-EC" dirty="0" smtClean="0"/>
            <a:t>Participación Activa</a:t>
          </a:r>
          <a:endParaRPr lang="es-EC" dirty="0"/>
        </a:p>
      </dgm:t>
    </dgm:pt>
    <dgm:pt modelId="{23CF2DC1-5E4C-4C16-B6C0-A6D753E02CEC}" type="parTrans" cxnId="{D6EE606A-D587-49FD-86E5-8D82EA0DF8E7}">
      <dgm:prSet/>
      <dgm:spPr/>
      <dgm:t>
        <a:bodyPr/>
        <a:lstStyle/>
        <a:p>
          <a:endParaRPr lang="es-EC"/>
        </a:p>
      </dgm:t>
    </dgm:pt>
    <dgm:pt modelId="{D8E6BEE9-4228-4610-9708-DBC340FFF9F3}" type="sibTrans" cxnId="{D6EE606A-D587-49FD-86E5-8D82EA0DF8E7}">
      <dgm:prSet/>
      <dgm:spPr/>
      <dgm:t>
        <a:bodyPr/>
        <a:lstStyle/>
        <a:p>
          <a:endParaRPr lang="es-EC"/>
        </a:p>
      </dgm:t>
    </dgm:pt>
    <dgm:pt modelId="{9137992C-A6C8-4249-BD54-F5B5D21DED3F}">
      <dgm:prSet phldrT="[Texto]"/>
      <dgm:spPr/>
      <dgm:t>
        <a:bodyPr/>
        <a:lstStyle/>
        <a:p>
          <a:r>
            <a:rPr lang="es-EC" dirty="0" smtClean="0"/>
            <a:t>Lineamientos del Capitulo VII del TULSMA</a:t>
          </a:r>
        </a:p>
        <a:p>
          <a:r>
            <a:rPr lang="es-EC" dirty="0" smtClean="0"/>
            <a:t>Art. 62 y Art. 63</a:t>
          </a:r>
          <a:endParaRPr lang="es-EC" dirty="0"/>
        </a:p>
      </dgm:t>
    </dgm:pt>
    <dgm:pt modelId="{D572F87A-1972-407B-800A-C4943DA56EED}" type="parTrans" cxnId="{2621EE8C-1353-4C48-9FEE-6371B83019E1}">
      <dgm:prSet/>
      <dgm:spPr/>
      <dgm:t>
        <a:bodyPr/>
        <a:lstStyle/>
        <a:p>
          <a:endParaRPr lang="es-EC"/>
        </a:p>
      </dgm:t>
    </dgm:pt>
    <dgm:pt modelId="{16D5A031-9888-4E33-B095-9BE229766494}" type="sibTrans" cxnId="{2621EE8C-1353-4C48-9FEE-6371B83019E1}">
      <dgm:prSet/>
      <dgm:spPr/>
      <dgm:t>
        <a:bodyPr/>
        <a:lstStyle/>
        <a:p>
          <a:endParaRPr lang="es-EC"/>
        </a:p>
      </dgm:t>
    </dgm:pt>
    <dgm:pt modelId="{769E074F-63E2-46A0-87E7-734D670713C6}">
      <dgm:prSet phldrT="[Texto]"/>
      <dgm:spPr/>
      <dgm:t>
        <a:bodyPr/>
        <a:lstStyle/>
        <a:p>
          <a:r>
            <a:rPr lang="es-EC" dirty="0" smtClean="0"/>
            <a:t>Tabla con los Items</a:t>
          </a:r>
          <a:endParaRPr lang="es-EC" dirty="0"/>
        </a:p>
      </dgm:t>
    </dgm:pt>
    <dgm:pt modelId="{C3B96A2F-5F19-4E17-9719-C777B2B89036}" type="parTrans" cxnId="{F62F293E-BCF3-4AB8-9476-51ADB05B8267}">
      <dgm:prSet/>
      <dgm:spPr/>
      <dgm:t>
        <a:bodyPr/>
        <a:lstStyle/>
        <a:p>
          <a:endParaRPr lang="es-EC"/>
        </a:p>
      </dgm:t>
    </dgm:pt>
    <dgm:pt modelId="{16D2C032-B1C0-4BC3-9D5F-07BF8E258B79}" type="sibTrans" cxnId="{F62F293E-BCF3-4AB8-9476-51ADB05B8267}">
      <dgm:prSet/>
      <dgm:spPr/>
      <dgm:t>
        <a:bodyPr/>
        <a:lstStyle/>
        <a:p>
          <a:endParaRPr lang="es-EC"/>
        </a:p>
      </dgm:t>
    </dgm:pt>
    <dgm:pt modelId="{52439BEC-9551-46DB-A772-272C65008557}" type="pres">
      <dgm:prSet presAssocID="{0142660E-1B0F-43BA-9872-123D1C62FB85}" presName="diagram" presStyleCnt="0">
        <dgm:presLayoutVars>
          <dgm:dir/>
          <dgm:resizeHandles val="exact"/>
        </dgm:presLayoutVars>
      </dgm:prSet>
      <dgm:spPr/>
      <dgm:t>
        <a:bodyPr/>
        <a:lstStyle/>
        <a:p>
          <a:endParaRPr lang="es-EC"/>
        </a:p>
      </dgm:t>
    </dgm:pt>
    <dgm:pt modelId="{53E4DC48-930F-49C0-8D2A-3F14B7501F38}" type="pres">
      <dgm:prSet presAssocID="{2E33662F-A789-4813-89EF-3A7D94EA6FFA}" presName="node" presStyleLbl="node1" presStyleIdx="0" presStyleCnt="5">
        <dgm:presLayoutVars>
          <dgm:bulletEnabled val="1"/>
        </dgm:presLayoutVars>
      </dgm:prSet>
      <dgm:spPr/>
      <dgm:t>
        <a:bodyPr/>
        <a:lstStyle/>
        <a:p>
          <a:endParaRPr lang="es-EC"/>
        </a:p>
      </dgm:t>
    </dgm:pt>
    <dgm:pt modelId="{8E344EBE-AE1A-4763-A174-B4E6C412D64A}" type="pres">
      <dgm:prSet presAssocID="{F429CD32-8220-40A5-AC24-B63B5081E321}" presName="sibTrans" presStyleCnt="0"/>
      <dgm:spPr/>
      <dgm:t>
        <a:bodyPr/>
        <a:lstStyle/>
        <a:p>
          <a:endParaRPr lang="es-EC"/>
        </a:p>
      </dgm:t>
    </dgm:pt>
    <dgm:pt modelId="{665B09C9-695D-4A3C-9B40-643E5F0B6FAD}" type="pres">
      <dgm:prSet presAssocID="{12EA7EF6-C75C-47D9-9AC8-37EC3E4A4553}" presName="node" presStyleLbl="node1" presStyleIdx="1" presStyleCnt="5">
        <dgm:presLayoutVars>
          <dgm:bulletEnabled val="1"/>
        </dgm:presLayoutVars>
      </dgm:prSet>
      <dgm:spPr/>
      <dgm:t>
        <a:bodyPr/>
        <a:lstStyle/>
        <a:p>
          <a:endParaRPr lang="es-EC"/>
        </a:p>
      </dgm:t>
    </dgm:pt>
    <dgm:pt modelId="{753E5961-4673-4F55-9D12-C34474F1706E}" type="pres">
      <dgm:prSet presAssocID="{BF36AEBE-C79B-4A32-B19A-9CD5BAC07CF6}" presName="sibTrans" presStyleCnt="0"/>
      <dgm:spPr/>
      <dgm:t>
        <a:bodyPr/>
        <a:lstStyle/>
        <a:p>
          <a:endParaRPr lang="es-EC"/>
        </a:p>
      </dgm:t>
    </dgm:pt>
    <dgm:pt modelId="{D7B93342-1057-4043-8056-2D329BCB99A4}" type="pres">
      <dgm:prSet presAssocID="{1C82B235-E6A6-462B-BB2B-91D95064373A}" presName="node" presStyleLbl="node1" presStyleIdx="2" presStyleCnt="5">
        <dgm:presLayoutVars>
          <dgm:bulletEnabled val="1"/>
        </dgm:presLayoutVars>
      </dgm:prSet>
      <dgm:spPr/>
      <dgm:t>
        <a:bodyPr/>
        <a:lstStyle/>
        <a:p>
          <a:endParaRPr lang="es-EC"/>
        </a:p>
      </dgm:t>
    </dgm:pt>
    <dgm:pt modelId="{35D99F20-CC80-44ED-AA94-7E04615E89F4}" type="pres">
      <dgm:prSet presAssocID="{D8E6BEE9-4228-4610-9708-DBC340FFF9F3}" presName="sibTrans" presStyleCnt="0"/>
      <dgm:spPr/>
      <dgm:t>
        <a:bodyPr/>
        <a:lstStyle/>
        <a:p>
          <a:endParaRPr lang="es-EC"/>
        </a:p>
      </dgm:t>
    </dgm:pt>
    <dgm:pt modelId="{6F46D26B-0C89-413C-9294-7A48F799AE83}" type="pres">
      <dgm:prSet presAssocID="{9137992C-A6C8-4249-BD54-F5B5D21DED3F}" presName="node" presStyleLbl="node1" presStyleIdx="3" presStyleCnt="5">
        <dgm:presLayoutVars>
          <dgm:bulletEnabled val="1"/>
        </dgm:presLayoutVars>
      </dgm:prSet>
      <dgm:spPr/>
      <dgm:t>
        <a:bodyPr/>
        <a:lstStyle/>
        <a:p>
          <a:endParaRPr lang="es-EC"/>
        </a:p>
      </dgm:t>
    </dgm:pt>
    <dgm:pt modelId="{C8C285B3-6454-4DCF-ABB3-A527DBA892D7}" type="pres">
      <dgm:prSet presAssocID="{16D5A031-9888-4E33-B095-9BE229766494}" presName="sibTrans" presStyleCnt="0"/>
      <dgm:spPr/>
      <dgm:t>
        <a:bodyPr/>
        <a:lstStyle/>
        <a:p>
          <a:endParaRPr lang="es-EC"/>
        </a:p>
      </dgm:t>
    </dgm:pt>
    <dgm:pt modelId="{AE6CC103-7747-45AE-9F25-16E9AC804F96}" type="pres">
      <dgm:prSet presAssocID="{769E074F-63E2-46A0-87E7-734D670713C6}" presName="node" presStyleLbl="node1" presStyleIdx="4" presStyleCnt="5">
        <dgm:presLayoutVars>
          <dgm:bulletEnabled val="1"/>
        </dgm:presLayoutVars>
      </dgm:prSet>
      <dgm:spPr/>
      <dgm:t>
        <a:bodyPr/>
        <a:lstStyle/>
        <a:p>
          <a:endParaRPr lang="es-EC"/>
        </a:p>
      </dgm:t>
    </dgm:pt>
  </dgm:ptLst>
  <dgm:cxnLst>
    <dgm:cxn modelId="{F62F293E-BCF3-4AB8-9476-51ADB05B8267}" srcId="{0142660E-1B0F-43BA-9872-123D1C62FB85}" destId="{769E074F-63E2-46A0-87E7-734D670713C6}" srcOrd="4" destOrd="0" parTransId="{C3B96A2F-5F19-4E17-9719-C777B2B89036}" sibTransId="{16D2C032-B1C0-4BC3-9D5F-07BF8E258B79}"/>
    <dgm:cxn modelId="{2621EE8C-1353-4C48-9FEE-6371B83019E1}" srcId="{0142660E-1B0F-43BA-9872-123D1C62FB85}" destId="{9137992C-A6C8-4249-BD54-F5B5D21DED3F}" srcOrd="3" destOrd="0" parTransId="{D572F87A-1972-407B-800A-C4943DA56EED}" sibTransId="{16D5A031-9888-4E33-B095-9BE229766494}"/>
    <dgm:cxn modelId="{D6EE606A-D587-49FD-86E5-8D82EA0DF8E7}" srcId="{0142660E-1B0F-43BA-9872-123D1C62FB85}" destId="{1C82B235-E6A6-462B-BB2B-91D95064373A}" srcOrd="2" destOrd="0" parTransId="{23CF2DC1-5E4C-4C16-B6C0-A6D753E02CEC}" sibTransId="{D8E6BEE9-4228-4610-9708-DBC340FFF9F3}"/>
    <dgm:cxn modelId="{15AED37C-35E2-499C-87F1-C55685D60BE6}" srcId="{0142660E-1B0F-43BA-9872-123D1C62FB85}" destId="{2E33662F-A789-4813-89EF-3A7D94EA6FFA}" srcOrd="0" destOrd="0" parTransId="{55DC6B8E-59AE-4F96-98E0-3A37D4E910A0}" sibTransId="{F429CD32-8220-40A5-AC24-B63B5081E321}"/>
    <dgm:cxn modelId="{236961CC-A5F5-4449-B56E-71B474CC923E}" type="presOf" srcId="{9137992C-A6C8-4249-BD54-F5B5D21DED3F}" destId="{6F46D26B-0C89-413C-9294-7A48F799AE83}" srcOrd="0" destOrd="0" presId="urn:microsoft.com/office/officeart/2005/8/layout/default"/>
    <dgm:cxn modelId="{E562216E-AE48-4D48-A8AC-1A2C2EB1A8F5}" type="presOf" srcId="{1C82B235-E6A6-462B-BB2B-91D95064373A}" destId="{D7B93342-1057-4043-8056-2D329BCB99A4}" srcOrd="0" destOrd="0" presId="urn:microsoft.com/office/officeart/2005/8/layout/default"/>
    <dgm:cxn modelId="{F9567B73-8609-4D0B-BC85-7B4E8FF99DB6}" srcId="{0142660E-1B0F-43BA-9872-123D1C62FB85}" destId="{12EA7EF6-C75C-47D9-9AC8-37EC3E4A4553}" srcOrd="1" destOrd="0" parTransId="{E4B5BC68-CBEC-491D-9846-AD7A0EAF63B7}" sibTransId="{BF36AEBE-C79B-4A32-B19A-9CD5BAC07CF6}"/>
    <dgm:cxn modelId="{1B35F204-EBA0-415F-97D8-C43BCDB504E4}" type="presOf" srcId="{0142660E-1B0F-43BA-9872-123D1C62FB85}" destId="{52439BEC-9551-46DB-A772-272C65008557}" srcOrd="0" destOrd="0" presId="urn:microsoft.com/office/officeart/2005/8/layout/default"/>
    <dgm:cxn modelId="{C5EB9D01-C93C-429D-9A02-C75CDB84A9BF}" type="presOf" srcId="{2E33662F-A789-4813-89EF-3A7D94EA6FFA}" destId="{53E4DC48-930F-49C0-8D2A-3F14B7501F38}" srcOrd="0" destOrd="0" presId="urn:microsoft.com/office/officeart/2005/8/layout/default"/>
    <dgm:cxn modelId="{D3F6C697-B611-4522-86A2-54341138A3B0}" type="presOf" srcId="{12EA7EF6-C75C-47D9-9AC8-37EC3E4A4553}" destId="{665B09C9-695D-4A3C-9B40-643E5F0B6FAD}" srcOrd="0" destOrd="0" presId="urn:microsoft.com/office/officeart/2005/8/layout/default"/>
    <dgm:cxn modelId="{3E3539B6-FCAE-4D4B-977E-28463DA812E1}" type="presOf" srcId="{769E074F-63E2-46A0-87E7-734D670713C6}" destId="{AE6CC103-7747-45AE-9F25-16E9AC804F96}" srcOrd="0" destOrd="0" presId="urn:microsoft.com/office/officeart/2005/8/layout/default"/>
    <dgm:cxn modelId="{213A1DFE-9150-46EA-A78B-F7B0D0B1A203}" type="presParOf" srcId="{52439BEC-9551-46DB-A772-272C65008557}" destId="{53E4DC48-930F-49C0-8D2A-3F14B7501F38}" srcOrd="0" destOrd="0" presId="urn:microsoft.com/office/officeart/2005/8/layout/default"/>
    <dgm:cxn modelId="{25DD120A-69BB-486D-8BBF-1B62AEFA8D49}" type="presParOf" srcId="{52439BEC-9551-46DB-A772-272C65008557}" destId="{8E344EBE-AE1A-4763-A174-B4E6C412D64A}" srcOrd="1" destOrd="0" presId="urn:microsoft.com/office/officeart/2005/8/layout/default"/>
    <dgm:cxn modelId="{0FA0812F-AD4F-40F4-9A4E-239E6C36E6F7}" type="presParOf" srcId="{52439BEC-9551-46DB-A772-272C65008557}" destId="{665B09C9-695D-4A3C-9B40-643E5F0B6FAD}" srcOrd="2" destOrd="0" presId="urn:microsoft.com/office/officeart/2005/8/layout/default"/>
    <dgm:cxn modelId="{74CF29DF-233B-48F8-AE4F-2C82BDF8DB38}" type="presParOf" srcId="{52439BEC-9551-46DB-A772-272C65008557}" destId="{753E5961-4673-4F55-9D12-C34474F1706E}" srcOrd="3" destOrd="0" presId="urn:microsoft.com/office/officeart/2005/8/layout/default"/>
    <dgm:cxn modelId="{E69B8CA5-301C-4C69-B07B-B2BC4353992C}" type="presParOf" srcId="{52439BEC-9551-46DB-A772-272C65008557}" destId="{D7B93342-1057-4043-8056-2D329BCB99A4}" srcOrd="4" destOrd="0" presId="urn:microsoft.com/office/officeart/2005/8/layout/default"/>
    <dgm:cxn modelId="{7F8DD042-FC0B-4A9F-B32C-A84891E0DDC8}" type="presParOf" srcId="{52439BEC-9551-46DB-A772-272C65008557}" destId="{35D99F20-CC80-44ED-AA94-7E04615E89F4}" srcOrd="5" destOrd="0" presId="urn:microsoft.com/office/officeart/2005/8/layout/default"/>
    <dgm:cxn modelId="{57B95001-600A-42FF-ACF8-44EB7B47BE04}" type="presParOf" srcId="{52439BEC-9551-46DB-A772-272C65008557}" destId="{6F46D26B-0C89-413C-9294-7A48F799AE83}" srcOrd="6" destOrd="0" presId="urn:microsoft.com/office/officeart/2005/8/layout/default"/>
    <dgm:cxn modelId="{79369082-4D24-4532-87A8-CC98BA7F0E84}" type="presParOf" srcId="{52439BEC-9551-46DB-A772-272C65008557}" destId="{C8C285B3-6454-4DCF-ABB3-A527DBA892D7}" srcOrd="7" destOrd="0" presId="urn:microsoft.com/office/officeart/2005/8/layout/default"/>
    <dgm:cxn modelId="{421B0AE7-FCED-46CF-8702-909BE9D985DE}" type="presParOf" srcId="{52439BEC-9551-46DB-A772-272C65008557}" destId="{AE6CC103-7747-45AE-9F25-16E9AC804F9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CAAADF6-E5E7-4F3C-81BD-AA5B200BBD6D}"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EC"/>
        </a:p>
      </dgm:t>
    </dgm:pt>
    <dgm:pt modelId="{FFF05974-D6C3-498B-9DDE-C091C2B415EB}">
      <dgm:prSet custT="1"/>
      <dgm:spPr/>
      <dgm:t>
        <a:bodyPr/>
        <a:lstStyle/>
        <a:p>
          <a:pPr algn="just" rtl="0"/>
          <a:r>
            <a:rPr lang="es-EC" sz="1400" dirty="0" smtClean="0"/>
            <a:t>El 72% de las 64 personas </a:t>
          </a:r>
          <a:r>
            <a:rPr lang="es-EC" sz="1400" dirty="0" smtClean="0"/>
            <a:t>encuestadas sostienen </a:t>
          </a:r>
          <a:r>
            <a:rPr lang="es-EC" sz="1400" dirty="0" smtClean="0"/>
            <a:t>de que no existe un manejo responsable de los </a:t>
          </a:r>
          <a:r>
            <a:rPr lang="es-EC" sz="1400" dirty="0" smtClean="0"/>
            <a:t>RSD </a:t>
          </a:r>
          <a:r>
            <a:rPr lang="es-EC" sz="1400" dirty="0" smtClean="0"/>
            <a:t>generados en la parroquia, por tal motivo se incorpora el programa 1 en el plan de manejo participativo relacionado con la capacitación sobre manejo responsable de los mismos y la concienciación de los efectos negativos causados al ambiente y a la salud humana.</a:t>
          </a:r>
          <a:endParaRPr lang="es-EC" sz="1400" dirty="0"/>
        </a:p>
      </dgm:t>
    </dgm:pt>
    <dgm:pt modelId="{F54771B0-81CC-426C-A12F-645EA739529F}" type="parTrans" cxnId="{06773B4B-492E-4C3A-80E9-B8ED07B47AD0}">
      <dgm:prSet/>
      <dgm:spPr/>
      <dgm:t>
        <a:bodyPr/>
        <a:lstStyle/>
        <a:p>
          <a:pPr algn="just"/>
          <a:endParaRPr lang="es-EC" sz="3600">
            <a:solidFill>
              <a:schemeClr val="bg1"/>
            </a:solidFill>
          </a:endParaRPr>
        </a:p>
      </dgm:t>
    </dgm:pt>
    <dgm:pt modelId="{951E504A-1DE6-4D3F-9725-B117FBF91EC4}" type="sibTrans" cxnId="{06773B4B-492E-4C3A-80E9-B8ED07B47AD0}">
      <dgm:prSet/>
      <dgm:spPr/>
      <dgm:t>
        <a:bodyPr/>
        <a:lstStyle/>
        <a:p>
          <a:pPr algn="just"/>
          <a:endParaRPr lang="es-EC" sz="3600">
            <a:solidFill>
              <a:schemeClr val="bg1"/>
            </a:solidFill>
          </a:endParaRPr>
        </a:p>
      </dgm:t>
    </dgm:pt>
    <dgm:pt modelId="{4682AB13-3AAC-4AC1-AC71-24245EF5ED05}">
      <dgm:prSet custT="1"/>
      <dgm:spPr/>
      <dgm:t>
        <a:bodyPr/>
        <a:lstStyle/>
        <a:p>
          <a:pPr algn="just" rtl="0"/>
          <a:r>
            <a:rPr lang="es-EC" sz="1400" dirty="0" smtClean="0"/>
            <a:t>De las 64 personas </a:t>
          </a:r>
          <a:r>
            <a:rPr lang="es-EC" sz="1400" dirty="0" smtClean="0"/>
            <a:t>encuestadas, </a:t>
          </a:r>
          <a:r>
            <a:rPr lang="es-EC" sz="1400" dirty="0" smtClean="0"/>
            <a:t>el 47% manifiestan de que no realizan la clasificación </a:t>
          </a:r>
          <a:r>
            <a:rPr lang="es-EC" sz="1400" smtClean="0"/>
            <a:t>de </a:t>
          </a:r>
          <a:r>
            <a:rPr lang="es-EC" sz="1400" smtClean="0"/>
            <a:t>RSD en sus </a:t>
          </a:r>
          <a:r>
            <a:rPr lang="es-EC" sz="1400" dirty="0" smtClean="0"/>
            <a:t>viviendas, envían mezclado al carro recolector tanto residuos orgánicos como inorgánicos, el 33% lo clasifica parcialmente y apenas el 20 % si lo hace, por ende se planteó el programa 2 en el plan de manejo participativo para realizar la clasificación de residuos desde las fuentes de generación. </a:t>
          </a:r>
          <a:endParaRPr lang="es-EC" sz="1400" dirty="0"/>
        </a:p>
      </dgm:t>
    </dgm:pt>
    <dgm:pt modelId="{BCD79925-22BF-4DA8-993A-CD1A03F64FA3}" type="parTrans" cxnId="{471F2DA9-7194-4CBD-9267-9394C21E2FA2}">
      <dgm:prSet/>
      <dgm:spPr/>
      <dgm:t>
        <a:bodyPr/>
        <a:lstStyle/>
        <a:p>
          <a:pPr algn="just"/>
          <a:endParaRPr lang="es-EC" sz="3600">
            <a:solidFill>
              <a:schemeClr val="bg1"/>
            </a:solidFill>
          </a:endParaRPr>
        </a:p>
      </dgm:t>
    </dgm:pt>
    <dgm:pt modelId="{16F43933-5B6B-4E83-9F7E-9417629CD74F}" type="sibTrans" cxnId="{471F2DA9-7194-4CBD-9267-9394C21E2FA2}">
      <dgm:prSet/>
      <dgm:spPr/>
      <dgm:t>
        <a:bodyPr/>
        <a:lstStyle/>
        <a:p>
          <a:pPr algn="just"/>
          <a:endParaRPr lang="es-EC" sz="3600">
            <a:solidFill>
              <a:schemeClr val="bg1"/>
            </a:solidFill>
          </a:endParaRPr>
        </a:p>
      </dgm:t>
    </dgm:pt>
    <dgm:pt modelId="{C9AE3980-A82D-40C3-9750-108E0BE47DA1}">
      <dgm:prSet custT="1"/>
      <dgm:spPr/>
      <dgm:t>
        <a:bodyPr/>
        <a:lstStyle/>
        <a:p>
          <a:pPr algn="just" rtl="0"/>
          <a:r>
            <a:rPr lang="es-EC" sz="1400" dirty="0" smtClean="0"/>
            <a:t>El 83% de las 64 personas </a:t>
          </a:r>
          <a:r>
            <a:rPr lang="es-EC" sz="1400" dirty="0" smtClean="0"/>
            <a:t>encuestadas indican </a:t>
          </a:r>
          <a:r>
            <a:rPr lang="es-EC" sz="1400" dirty="0" smtClean="0"/>
            <a:t>de que si </a:t>
          </a:r>
          <a:r>
            <a:rPr lang="es-EC" sz="1400" dirty="0" smtClean="0"/>
            <a:t>están </a:t>
          </a:r>
          <a:r>
            <a:rPr lang="es-EC" sz="1400" dirty="0" smtClean="0"/>
            <a:t>de acuerdo con los días de recolección establecidos, debido a que se recoge tres veces a la semana y por ende se cubre la mayor parte de esta, el 9% está parcialmente de acuerdo por cuanto manifiesta de que en algunas ocasiones por algunos lugares no pasa y el 8% definitivamente no está acuerdo debido a que por sus viviendas solo pasa dos veces, razón por la cual se plantea el programa </a:t>
          </a:r>
          <a:r>
            <a:rPr lang="es-EC" sz="1400" dirty="0" smtClean="0"/>
            <a:t>2 </a:t>
          </a:r>
          <a:r>
            <a:rPr lang="es-EC" sz="1400" dirty="0" smtClean="0"/>
            <a:t>en el plan de manejo participativo donde se define los horarios y días exactos de recolección </a:t>
          </a:r>
          <a:r>
            <a:rPr lang="es-EC" sz="1400" dirty="0" smtClean="0"/>
            <a:t>para cubrir toda  la parroquia.</a:t>
          </a:r>
          <a:endParaRPr lang="es-EC" sz="1400" dirty="0"/>
        </a:p>
      </dgm:t>
    </dgm:pt>
    <dgm:pt modelId="{CC9FD0F5-C16A-4A53-9C61-B86455B31B9E}" type="parTrans" cxnId="{F7D2F55F-6CED-4075-89A4-00D01968CDED}">
      <dgm:prSet/>
      <dgm:spPr/>
      <dgm:t>
        <a:bodyPr/>
        <a:lstStyle/>
        <a:p>
          <a:pPr algn="just"/>
          <a:endParaRPr lang="es-EC" sz="3600">
            <a:solidFill>
              <a:schemeClr val="bg1"/>
            </a:solidFill>
          </a:endParaRPr>
        </a:p>
      </dgm:t>
    </dgm:pt>
    <dgm:pt modelId="{8B651A72-ABB1-42EF-BF97-37BA98410AF0}" type="sibTrans" cxnId="{F7D2F55F-6CED-4075-89A4-00D01968CDED}">
      <dgm:prSet/>
      <dgm:spPr/>
      <dgm:t>
        <a:bodyPr/>
        <a:lstStyle/>
        <a:p>
          <a:pPr algn="just"/>
          <a:endParaRPr lang="es-EC" sz="3600">
            <a:solidFill>
              <a:schemeClr val="bg1"/>
            </a:solidFill>
          </a:endParaRPr>
        </a:p>
      </dgm:t>
    </dgm:pt>
    <dgm:pt modelId="{85A1506A-E34B-465C-8E95-00985AABD23E}" type="pres">
      <dgm:prSet presAssocID="{9CAAADF6-E5E7-4F3C-81BD-AA5B200BBD6D}" presName="Name0" presStyleCnt="0">
        <dgm:presLayoutVars>
          <dgm:chMax val="7"/>
          <dgm:chPref val="7"/>
          <dgm:dir/>
        </dgm:presLayoutVars>
      </dgm:prSet>
      <dgm:spPr/>
      <dgm:t>
        <a:bodyPr/>
        <a:lstStyle/>
        <a:p>
          <a:endParaRPr lang="es-EC"/>
        </a:p>
      </dgm:t>
    </dgm:pt>
    <dgm:pt modelId="{31CFB074-E46A-43FC-B432-0D2ECEEC7CC6}" type="pres">
      <dgm:prSet presAssocID="{9CAAADF6-E5E7-4F3C-81BD-AA5B200BBD6D}" presName="Name1" presStyleCnt="0"/>
      <dgm:spPr/>
    </dgm:pt>
    <dgm:pt modelId="{FF92C482-C481-4421-882D-F8880CF54247}" type="pres">
      <dgm:prSet presAssocID="{9CAAADF6-E5E7-4F3C-81BD-AA5B200BBD6D}" presName="cycle" presStyleCnt="0"/>
      <dgm:spPr/>
    </dgm:pt>
    <dgm:pt modelId="{1DD78E7D-61D1-4DDA-AB6B-1D9ACD3F3F68}" type="pres">
      <dgm:prSet presAssocID="{9CAAADF6-E5E7-4F3C-81BD-AA5B200BBD6D}" presName="srcNode" presStyleLbl="node1" presStyleIdx="0" presStyleCnt="3"/>
      <dgm:spPr/>
    </dgm:pt>
    <dgm:pt modelId="{70944203-0A88-463B-A2B4-27803F4E6ECC}" type="pres">
      <dgm:prSet presAssocID="{9CAAADF6-E5E7-4F3C-81BD-AA5B200BBD6D}" presName="conn" presStyleLbl="parChTrans1D2" presStyleIdx="0" presStyleCnt="1"/>
      <dgm:spPr/>
      <dgm:t>
        <a:bodyPr/>
        <a:lstStyle/>
        <a:p>
          <a:endParaRPr lang="es-EC"/>
        </a:p>
      </dgm:t>
    </dgm:pt>
    <dgm:pt modelId="{FE6CCFAC-F3B6-4F25-95CA-34C833A9A21B}" type="pres">
      <dgm:prSet presAssocID="{9CAAADF6-E5E7-4F3C-81BD-AA5B200BBD6D}" presName="extraNode" presStyleLbl="node1" presStyleIdx="0" presStyleCnt="3"/>
      <dgm:spPr/>
    </dgm:pt>
    <dgm:pt modelId="{6128D8F5-DDD8-4BBC-830A-2404C1983A2B}" type="pres">
      <dgm:prSet presAssocID="{9CAAADF6-E5E7-4F3C-81BD-AA5B200BBD6D}" presName="dstNode" presStyleLbl="node1" presStyleIdx="0" presStyleCnt="3"/>
      <dgm:spPr/>
    </dgm:pt>
    <dgm:pt modelId="{63F9CED1-D403-4438-985F-80E616F7E81E}" type="pres">
      <dgm:prSet presAssocID="{FFF05974-D6C3-498B-9DDE-C091C2B415EB}" presName="text_1" presStyleLbl="node1" presStyleIdx="0" presStyleCnt="3" custScaleY="136709">
        <dgm:presLayoutVars>
          <dgm:bulletEnabled val="1"/>
        </dgm:presLayoutVars>
      </dgm:prSet>
      <dgm:spPr/>
      <dgm:t>
        <a:bodyPr/>
        <a:lstStyle/>
        <a:p>
          <a:endParaRPr lang="es-EC"/>
        </a:p>
      </dgm:t>
    </dgm:pt>
    <dgm:pt modelId="{88B56287-5E37-4599-A9A7-BF7D935E317F}" type="pres">
      <dgm:prSet presAssocID="{FFF05974-D6C3-498B-9DDE-C091C2B415EB}" presName="accent_1" presStyleCnt="0"/>
      <dgm:spPr/>
    </dgm:pt>
    <dgm:pt modelId="{88E7E5AB-9ADD-43DD-ACEE-F50DB890532E}" type="pres">
      <dgm:prSet presAssocID="{FFF05974-D6C3-498B-9DDE-C091C2B415EB}" presName="accentRepeatNode" presStyleLbl="solidFgAcc1" presStyleIdx="0" presStyleCnt="3"/>
      <dgm:spPr/>
    </dgm:pt>
    <dgm:pt modelId="{002F994E-D050-4A26-B23D-D37C59372120}" type="pres">
      <dgm:prSet presAssocID="{4682AB13-3AAC-4AC1-AC71-24245EF5ED05}" presName="text_2" presStyleLbl="node1" presStyleIdx="1" presStyleCnt="3" custScaleY="136709">
        <dgm:presLayoutVars>
          <dgm:bulletEnabled val="1"/>
        </dgm:presLayoutVars>
      </dgm:prSet>
      <dgm:spPr/>
      <dgm:t>
        <a:bodyPr/>
        <a:lstStyle/>
        <a:p>
          <a:endParaRPr lang="es-EC"/>
        </a:p>
      </dgm:t>
    </dgm:pt>
    <dgm:pt modelId="{19E93436-EE0D-41CC-ABE8-3613D91B9014}" type="pres">
      <dgm:prSet presAssocID="{4682AB13-3AAC-4AC1-AC71-24245EF5ED05}" presName="accent_2" presStyleCnt="0"/>
      <dgm:spPr/>
    </dgm:pt>
    <dgm:pt modelId="{E8B64D14-0521-44E3-AAA1-F9C943C9557F}" type="pres">
      <dgm:prSet presAssocID="{4682AB13-3AAC-4AC1-AC71-24245EF5ED05}" presName="accentRepeatNode" presStyleLbl="solidFgAcc1" presStyleIdx="1" presStyleCnt="3"/>
      <dgm:spPr/>
    </dgm:pt>
    <dgm:pt modelId="{4AB16A24-AABE-4D36-B742-D81FE82265BC}" type="pres">
      <dgm:prSet presAssocID="{C9AE3980-A82D-40C3-9750-108E0BE47DA1}" presName="text_3" presStyleLbl="node1" presStyleIdx="2" presStyleCnt="3" custScaleY="136709" custLinFactNeighborX="11253" custLinFactNeighborY="-8861">
        <dgm:presLayoutVars>
          <dgm:bulletEnabled val="1"/>
        </dgm:presLayoutVars>
      </dgm:prSet>
      <dgm:spPr/>
      <dgm:t>
        <a:bodyPr/>
        <a:lstStyle/>
        <a:p>
          <a:endParaRPr lang="es-EC"/>
        </a:p>
      </dgm:t>
    </dgm:pt>
    <dgm:pt modelId="{4B9F9532-F30B-43A5-AE73-4287A8A325B1}" type="pres">
      <dgm:prSet presAssocID="{C9AE3980-A82D-40C3-9750-108E0BE47DA1}" presName="accent_3" presStyleCnt="0"/>
      <dgm:spPr/>
    </dgm:pt>
    <dgm:pt modelId="{379FC620-60E5-4059-9BC1-4A5611566368}" type="pres">
      <dgm:prSet presAssocID="{C9AE3980-A82D-40C3-9750-108E0BE47DA1}" presName="accentRepeatNode" presStyleLbl="solidFgAcc1" presStyleIdx="2" presStyleCnt="3"/>
      <dgm:spPr/>
    </dgm:pt>
  </dgm:ptLst>
  <dgm:cxnLst>
    <dgm:cxn modelId="{611BC246-79CF-4E3D-9B1E-113785CCF10B}" type="presOf" srcId="{FFF05974-D6C3-498B-9DDE-C091C2B415EB}" destId="{63F9CED1-D403-4438-985F-80E616F7E81E}" srcOrd="0" destOrd="0" presId="urn:microsoft.com/office/officeart/2008/layout/VerticalCurvedList"/>
    <dgm:cxn modelId="{46EBD589-11A2-4A73-A7DF-35AA4D7390B6}" type="presOf" srcId="{4682AB13-3AAC-4AC1-AC71-24245EF5ED05}" destId="{002F994E-D050-4A26-B23D-D37C59372120}" srcOrd="0" destOrd="0" presId="urn:microsoft.com/office/officeart/2008/layout/VerticalCurvedList"/>
    <dgm:cxn modelId="{F7D2F55F-6CED-4075-89A4-00D01968CDED}" srcId="{9CAAADF6-E5E7-4F3C-81BD-AA5B200BBD6D}" destId="{C9AE3980-A82D-40C3-9750-108E0BE47DA1}" srcOrd="2" destOrd="0" parTransId="{CC9FD0F5-C16A-4A53-9C61-B86455B31B9E}" sibTransId="{8B651A72-ABB1-42EF-BF97-37BA98410AF0}"/>
    <dgm:cxn modelId="{EBC4710A-7014-4CAC-99B4-C89487CB917C}" type="presOf" srcId="{C9AE3980-A82D-40C3-9750-108E0BE47DA1}" destId="{4AB16A24-AABE-4D36-B742-D81FE82265BC}" srcOrd="0" destOrd="0" presId="urn:microsoft.com/office/officeart/2008/layout/VerticalCurvedList"/>
    <dgm:cxn modelId="{471F2DA9-7194-4CBD-9267-9394C21E2FA2}" srcId="{9CAAADF6-E5E7-4F3C-81BD-AA5B200BBD6D}" destId="{4682AB13-3AAC-4AC1-AC71-24245EF5ED05}" srcOrd="1" destOrd="0" parTransId="{BCD79925-22BF-4DA8-993A-CD1A03F64FA3}" sibTransId="{16F43933-5B6B-4E83-9F7E-9417629CD74F}"/>
    <dgm:cxn modelId="{F3F8527A-1CE9-42DF-967A-58505DECB1AB}" type="presOf" srcId="{9CAAADF6-E5E7-4F3C-81BD-AA5B200BBD6D}" destId="{85A1506A-E34B-465C-8E95-00985AABD23E}" srcOrd="0" destOrd="0" presId="urn:microsoft.com/office/officeart/2008/layout/VerticalCurvedList"/>
    <dgm:cxn modelId="{06773B4B-492E-4C3A-80E9-B8ED07B47AD0}" srcId="{9CAAADF6-E5E7-4F3C-81BD-AA5B200BBD6D}" destId="{FFF05974-D6C3-498B-9DDE-C091C2B415EB}" srcOrd="0" destOrd="0" parTransId="{F54771B0-81CC-426C-A12F-645EA739529F}" sibTransId="{951E504A-1DE6-4D3F-9725-B117FBF91EC4}"/>
    <dgm:cxn modelId="{EA0B23B1-0A82-4347-B366-B0CC6E40850A}" type="presOf" srcId="{951E504A-1DE6-4D3F-9725-B117FBF91EC4}" destId="{70944203-0A88-463B-A2B4-27803F4E6ECC}" srcOrd="0" destOrd="0" presId="urn:microsoft.com/office/officeart/2008/layout/VerticalCurvedList"/>
    <dgm:cxn modelId="{8B3B0A00-D16F-437C-A0FA-C25412E4ACF9}" type="presParOf" srcId="{85A1506A-E34B-465C-8E95-00985AABD23E}" destId="{31CFB074-E46A-43FC-B432-0D2ECEEC7CC6}" srcOrd="0" destOrd="0" presId="urn:microsoft.com/office/officeart/2008/layout/VerticalCurvedList"/>
    <dgm:cxn modelId="{DF8AF6A2-DC5E-418A-92D1-A76304AAEE4C}" type="presParOf" srcId="{31CFB074-E46A-43FC-B432-0D2ECEEC7CC6}" destId="{FF92C482-C481-4421-882D-F8880CF54247}" srcOrd="0" destOrd="0" presId="urn:microsoft.com/office/officeart/2008/layout/VerticalCurvedList"/>
    <dgm:cxn modelId="{723AE576-935A-4EDB-8D0F-BB5D33D317F4}" type="presParOf" srcId="{FF92C482-C481-4421-882D-F8880CF54247}" destId="{1DD78E7D-61D1-4DDA-AB6B-1D9ACD3F3F68}" srcOrd="0" destOrd="0" presId="urn:microsoft.com/office/officeart/2008/layout/VerticalCurvedList"/>
    <dgm:cxn modelId="{78D9F37D-427E-4096-A61C-E10860345287}" type="presParOf" srcId="{FF92C482-C481-4421-882D-F8880CF54247}" destId="{70944203-0A88-463B-A2B4-27803F4E6ECC}" srcOrd="1" destOrd="0" presId="urn:microsoft.com/office/officeart/2008/layout/VerticalCurvedList"/>
    <dgm:cxn modelId="{6C484CE2-A08E-4914-989B-FB5C6B61F7E7}" type="presParOf" srcId="{FF92C482-C481-4421-882D-F8880CF54247}" destId="{FE6CCFAC-F3B6-4F25-95CA-34C833A9A21B}" srcOrd="2" destOrd="0" presId="urn:microsoft.com/office/officeart/2008/layout/VerticalCurvedList"/>
    <dgm:cxn modelId="{11EECD8A-30BB-4204-9EB4-2B5A1D554E2C}" type="presParOf" srcId="{FF92C482-C481-4421-882D-F8880CF54247}" destId="{6128D8F5-DDD8-4BBC-830A-2404C1983A2B}" srcOrd="3" destOrd="0" presId="urn:microsoft.com/office/officeart/2008/layout/VerticalCurvedList"/>
    <dgm:cxn modelId="{AE5A0818-9841-46ED-A778-A5FDE4278CAF}" type="presParOf" srcId="{31CFB074-E46A-43FC-B432-0D2ECEEC7CC6}" destId="{63F9CED1-D403-4438-985F-80E616F7E81E}" srcOrd="1" destOrd="0" presId="urn:microsoft.com/office/officeart/2008/layout/VerticalCurvedList"/>
    <dgm:cxn modelId="{2720E90A-AE5B-481E-A803-6ACEC05826B4}" type="presParOf" srcId="{31CFB074-E46A-43FC-B432-0D2ECEEC7CC6}" destId="{88B56287-5E37-4599-A9A7-BF7D935E317F}" srcOrd="2" destOrd="0" presId="urn:microsoft.com/office/officeart/2008/layout/VerticalCurvedList"/>
    <dgm:cxn modelId="{D5A956F5-C84F-4F00-A09D-C7546AB2F6C1}" type="presParOf" srcId="{88B56287-5E37-4599-A9A7-BF7D935E317F}" destId="{88E7E5AB-9ADD-43DD-ACEE-F50DB890532E}" srcOrd="0" destOrd="0" presId="urn:microsoft.com/office/officeart/2008/layout/VerticalCurvedList"/>
    <dgm:cxn modelId="{8463FB7D-D9B6-4FCB-A4C0-C1A967326DC3}" type="presParOf" srcId="{31CFB074-E46A-43FC-B432-0D2ECEEC7CC6}" destId="{002F994E-D050-4A26-B23D-D37C59372120}" srcOrd="3" destOrd="0" presId="urn:microsoft.com/office/officeart/2008/layout/VerticalCurvedList"/>
    <dgm:cxn modelId="{D038910E-12C0-4D9F-93F9-2689CDA60C5D}" type="presParOf" srcId="{31CFB074-E46A-43FC-B432-0D2ECEEC7CC6}" destId="{19E93436-EE0D-41CC-ABE8-3613D91B9014}" srcOrd="4" destOrd="0" presId="urn:microsoft.com/office/officeart/2008/layout/VerticalCurvedList"/>
    <dgm:cxn modelId="{1D7A490A-154E-408E-8D5D-33EACD4FF421}" type="presParOf" srcId="{19E93436-EE0D-41CC-ABE8-3613D91B9014}" destId="{E8B64D14-0521-44E3-AAA1-F9C943C9557F}" srcOrd="0" destOrd="0" presId="urn:microsoft.com/office/officeart/2008/layout/VerticalCurvedList"/>
    <dgm:cxn modelId="{37A3B872-26B5-4C4C-981B-BF9BE7CE88EE}" type="presParOf" srcId="{31CFB074-E46A-43FC-B432-0D2ECEEC7CC6}" destId="{4AB16A24-AABE-4D36-B742-D81FE82265BC}" srcOrd="5" destOrd="0" presId="urn:microsoft.com/office/officeart/2008/layout/VerticalCurvedList"/>
    <dgm:cxn modelId="{93F18A35-2C74-4700-9E77-6A01B5AD472D}" type="presParOf" srcId="{31CFB074-E46A-43FC-B432-0D2ECEEC7CC6}" destId="{4B9F9532-F30B-43A5-AE73-4287A8A325B1}" srcOrd="6" destOrd="0" presId="urn:microsoft.com/office/officeart/2008/layout/VerticalCurvedList"/>
    <dgm:cxn modelId="{ABA14ACB-2B99-49A4-8F8C-E65BEF5192F3}" type="presParOf" srcId="{4B9F9532-F30B-43A5-AE73-4287A8A325B1}" destId="{379FC620-60E5-4059-9BC1-4A56115663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A33647-7AC8-4383-88B3-6AD1B25F23AB}"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s-EC"/>
        </a:p>
      </dgm:t>
    </dgm:pt>
    <dgm:pt modelId="{493C2DB4-50B4-47AE-AA58-21A98835DC53}">
      <dgm:prSet custT="1"/>
      <dgm:spPr/>
      <dgm:t>
        <a:bodyPr/>
        <a:lstStyle/>
        <a:p>
          <a:pPr algn="just" rtl="0"/>
          <a:r>
            <a:rPr lang="es-EC" sz="1600" dirty="0" smtClean="0">
              <a:solidFill>
                <a:schemeClr val="bg1"/>
              </a:solidFill>
            </a:rPr>
            <a:t>En la reducción </a:t>
          </a:r>
          <a:r>
            <a:rPr lang="es-EC" sz="1600" dirty="0" smtClean="0">
              <a:solidFill>
                <a:schemeClr val="bg1"/>
              </a:solidFill>
            </a:rPr>
            <a:t>de la compra de productos en envases desechables, el 42% de las 64 personas </a:t>
          </a:r>
          <a:r>
            <a:rPr lang="es-EC" sz="1600" dirty="0" smtClean="0">
              <a:solidFill>
                <a:schemeClr val="bg1"/>
              </a:solidFill>
            </a:rPr>
            <a:t>encuestadas indican </a:t>
          </a:r>
          <a:r>
            <a:rPr lang="es-EC" sz="1600" dirty="0" smtClean="0">
              <a:solidFill>
                <a:schemeClr val="bg1"/>
              </a:solidFill>
            </a:rPr>
            <a:t>de que parcialmente reduce la compra, el 19% si reduce o hace lo posible por no adquirir dichos productos, mientras que el 39% definitivamente no reduce, en tal virtud se plantea el programa </a:t>
          </a:r>
          <a:r>
            <a:rPr lang="es-EC" sz="1600" dirty="0" smtClean="0">
              <a:solidFill>
                <a:schemeClr val="bg1"/>
              </a:solidFill>
            </a:rPr>
            <a:t>3 </a:t>
          </a:r>
          <a:r>
            <a:rPr lang="es-EC" sz="1600" dirty="0" smtClean="0">
              <a:solidFill>
                <a:schemeClr val="bg1"/>
              </a:solidFill>
            </a:rPr>
            <a:t>en el plan de manejo participativo para fomentar buenas prácticas ambientales con la finalidad de reducir la generación de estos residuos, mediante capacitaciones y la entrega de información a los habitantes.</a:t>
          </a:r>
          <a:endParaRPr lang="es-EC" sz="1600" dirty="0">
            <a:solidFill>
              <a:schemeClr val="bg1"/>
            </a:solidFill>
          </a:endParaRPr>
        </a:p>
      </dgm:t>
    </dgm:pt>
    <dgm:pt modelId="{1C6EBA2E-D439-4724-8C07-175FE4E68DB1}" type="parTrans" cxnId="{556312F4-9DC3-4830-A810-037543A501A8}">
      <dgm:prSet/>
      <dgm:spPr/>
      <dgm:t>
        <a:bodyPr/>
        <a:lstStyle/>
        <a:p>
          <a:pPr algn="just"/>
          <a:endParaRPr lang="es-EC" sz="2000">
            <a:solidFill>
              <a:schemeClr val="bg1"/>
            </a:solidFill>
          </a:endParaRPr>
        </a:p>
      </dgm:t>
    </dgm:pt>
    <dgm:pt modelId="{003BB9FB-4808-419C-8770-5369DCE0B0F2}" type="sibTrans" cxnId="{556312F4-9DC3-4830-A810-037543A501A8}">
      <dgm:prSet/>
      <dgm:spPr/>
      <dgm:t>
        <a:bodyPr/>
        <a:lstStyle/>
        <a:p>
          <a:pPr algn="just"/>
          <a:endParaRPr lang="es-EC" sz="2000">
            <a:solidFill>
              <a:schemeClr val="bg1"/>
            </a:solidFill>
          </a:endParaRPr>
        </a:p>
      </dgm:t>
    </dgm:pt>
    <dgm:pt modelId="{E82B6C8D-5BD9-4B72-9807-5E970DA2148A}">
      <dgm:prSet custT="1"/>
      <dgm:spPr/>
      <dgm:t>
        <a:bodyPr/>
        <a:lstStyle/>
        <a:p>
          <a:pPr algn="just" rtl="0"/>
          <a:r>
            <a:rPr lang="es-EC" sz="1600" dirty="0" smtClean="0">
              <a:solidFill>
                <a:schemeClr val="bg1"/>
              </a:solidFill>
            </a:rPr>
            <a:t>El 28% de las 64 personas </a:t>
          </a:r>
          <a:r>
            <a:rPr lang="es-EC" sz="1600" dirty="0" smtClean="0">
              <a:solidFill>
                <a:schemeClr val="bg1"/>
              </a:solidFill>
            </a:rPr>
            <a:t>encuestadas </a:t>
          </a:r>
          <a:r>
            <a:rPr lang="es-EC" sz="1600" dirty="0" smtClean="0">
              <a:solidFill>
                <a:schemeClr val="bg1"/>
              </a:solidFill>
            </a:rPr>
            <a:t>manifiestan de que si reutiliza sus productos en otras actividades, el 38% reutiliza parcialmente y definitivamente el 34% no realizan ninguna reutilización, razón por la cual se plantea el programa </a:t>
          </a:r>
          <a:r>
            <a:rPr lang="es-EC" sz="1600" dirty="0" smtClean="0">
              <a:solidFill>
                <a:schemeClr val="bg1"/>
              </a:solidFill>
            </a:rPr>
            <a:t>4 </a:t>
          </a:r>
          <a:r>
            <a:rPr lang="es-EC" sz="1600" dirty="0" smtClean="0">
              <a:solidFill>
                <a:schemeClr val="bg1"/>
              </a:solidFill>
            </a:rPr>
            <a:t>en el plan de manejo participativo, donde se promueve la reutilización </a:t>
          </a:r>
          <a:r>
            <a:rPr lang="es-EC" sz="1600" dirty="0" smtClean="0">
              <a:solidFill>
                <a:schemeClr val="bg1"/>
              </a:solidFill>
            </a:rPr>
            <a:t>de algunos </a:t>
          </a:r>
          <a:r>
            <a:rPr lang="es-EC" sz="1600" dirty="0" smtClean="0">
              <a:solidFill>
                <a:schemeClr val="bg1"/>
              </a:solidFill>
            </a:rPr>
            <a:t>materiales que ya han cumplido su función, mediante  la realización de talleres  y capacitación sobre temas de reutilización de productos, contribuyendo de esta manera a la reducción de generación de residuos.</a:t>
          </a:r>
          <a:endParaRPr lang="es-EC" sz="1600" dirty="0">
            <a:solidFill>
              <a:schemeClr val="bg1"/>
            </a:solidFill>
          </a:endParaRPr>
        </a:p>
      </dgm:t>
    </dgm:pt>
    <dgm:pt modelId="{6D701CB7-A7D1-4640-91CB-74C1CB31FCF3}" type="parTrans" cxnId="{91D970D4-B286-4F2B-B695-0CE33790A01D}">
      <dgm:prSet/>
      <dgm:spPr/>
      <dgm:t>
        <a:bodyPr/>
        <a:lstStyle/>
        <a:p>
          <a:pPr algn="just"/>
          <a:endParaRPr lang="es-EC" sz="2000">
            <a:solidFill>
              <a:schemeClr val="bg1"/>
            </a:solidFill>
          </a:endParaRPr>
        </a:p>
      </dgm:t>
    </dgm:pt>
    <dgm:pt modelId="{5F7340FB-CA3F-4FC0-9916-146C5C82300D}" type="sibTrans" cxnId="{91D970D4-B286-4F2B-B695-0CE33790A01D}">
      <dgm:prSet/>
      <dgm:spPr/>
      <dgm:t>
        <a:bodyPr/>
        <a:lstStyle/>
        <a:p>
          <a:pPr algn="just"/>
          <a:endParaRPr lang="es-EC" sz="2000">
            <a:solidFill>
              <a:schemeClr val="bg1"/>
            </a:solidFill>
          </a:endParaRPr>
        </a:p>
      </dgm:t>
    </dgm:pt>
    <dgm:pt modelId="{9A644D88-506A-4CDD-A526-123136488F0E}" type="pres">
      <dgm:prSet presAssocID="{72A33647-7AC8-4383-88B3-6AD1B25F23AB}" presName="Name0" presStyleCnt="0">
        <dgm:presLayoutVars>
          <dgm:chMax val="7"/>
          <dgm:chPref val="7"/>
          <dgm:dir/>
        </dgm:presLayoutVars>
      </dgm:prSet>
      <dgm:spPr/>
      <dgm:t>
        <a:bodyPr/>
        <a:lstStyle/>
        <a:p>
          <a:endParaRPr lang="es-EC"/>
        </a:p>
      </dgm:t>
    </dgm:pt>
    <dgm:pt modelId="{C49C1B4B-870F-49BD-9C45-D337075FFE1D}" type="pres">
      <dgm:prSet presAssocID="{72A33647-7AC8-4383-88B3-6AD1B25F23AB}" presName="Name1" presStyleCnt="0"/>
      <dgm:spPr/>
    </dgm:pt>
    <dgm:pt modelId="{69E69940-8225-4D27-AFD0-E9C9798534B1}" type="pres">
      <dgm:prSet presAssocID="{72A33647-7AC8-4383-88B3-6AD1B25F23AB}" presName="cycle" presStyleCnt="0"/>
      <dgm:spPr/>
    </dgm:pt>
    <dgm:pt modelId="{698200D8-A226-4211-876C-753A93ED5314}" type="pres">
      <dgm:prSet presAssocID="{72A33647-7AC8-4383-88B3-6AD1B25F23AB}" presName="srcNode" presStyleLbl="node1" presStyleIdx="0" presStyleCnt="2"/>
      <dgm:spPr/>
    </dgm:pt>
    <dgm:pt modelId="{093DD477-B8EF-4428-9150-DF3033F3BEBA}" type="pres">
      <dgm:prSet presAssocID="{72A33647-7AC8-4383-88B3-6AD1B25F23AB}" presName="conn" presStyleLbl="parChTrans1D2" presStyleIdx="0" presStyleCnt="1"/>
      <dgm:spPr/>
      <dgm:t>
        <a:bodyPr/>
        <a:lstStyle/>
        <a:p>
          <a:endParaRPr lang="es-EC"/>
        </a:p>
      </dgm:t>
    </dgm:pt>
    <dgm:pt modelId="{E40F072E-2815-481B-9A74-05FDF7F7E439}" type="pres">
      <dgm:prSet presAssocID="{72A33647-7AC8-4383-88B3-6AD1B25F23AB}" presName="extraNode" presStyleLbl="node1" presStyleIdx="0" presStyleCnt="2"/>
      <dgm:spPr/>
    </dgm:pt>
    <dgm:pt modelId="{BD72B426-F152-4A8E-809B-45748AC5C035}" type="pres">
      <dgm:prSet presAssocID="{72A33647-7AC8-4383-88B3-6AD1B25F23AB}" presName="dstNode" presStyleLbl="node1" presStyleIdx="0" presStyleCnt="2"/>
      <dgm:spPr/>
    </dgm:pt>
    <dgm:pt modelId="{B63467C8-A5C0-48A0-9361-863F78F0E167}" type="pres">
      <dgm:prSet presAssocID="{493C2DB4-50B4-47AE-AA58-21A98835DC53}" presName="text_1" presStyleLbl="node1" presStyleIdx="0" presStyleCnt="2" custScaleY="129119">
        <dgm:presLayoutVars>
          <dgm:bulletEnabled val="1"/>
        </dgm:presLayoutVars>
      </dgm:prSet>
      <dgm:spPr/>
      <dgm:t>
        <a:bodyPr/>
        <a:lstStyle/>
        <a:p>
          <a:endParaRPr lang="es-EC"/>
        </a:p>
      </dgm:t>
    </dgm:pt>
    <dgm:pt modelId="{84A706F5-1C78-4BA7-A95B-FA35EB30E435}" type="pres">
      <dgm:prSet presAssocID="{493C2DB4-50B4-47AE-AA58-21A98835DC53}" presName="accent_1" presStyleCnt="0"/>
      <dgm:spPr/>
    </dgm:pt>
    <dgm:pt modelId="{1AEB5813-BA0C-459E-BAE6-857FD794E1FA}" type="pres">
      <dgm:prSet presAssocID="{493C2DB4-50B4-47AE-AA58-21A98835DC53}" presName="accentRepeatNode" presStyleLbl="solidFgAcc1" presStyleIdx="0" presStyleCnt="2"/>
      <dgm:spPr/>
    </dgm:pt>
    <dgm:pt modelId="{C4C72D9F-9EA2-490C-9754-4B0DAC6E529E}" type="pres">
      <dgm:prSet presAssocID="{E82B6C8D-5BD9-4B72-9807-5E970DA2148A}" presName="text_2" presStyleLbl="node1" presStyleIdx="1" presStyleCnt="2" custScaleY="129119">
        <dgm:presLayoutVars>
          <dgm:bulletEnabled val="1"/>
        </dgm:presLayoutVars>
      </dgm:prSet>
      <dgm:spPr/>
      <dgm:t>
        <a:bodyPr/>
        <a:lstStyle/>
        <a:p>
          <a:endParaRPr lang="es-EC"/>
        </a:p>
      </dgm:t>
    </dgm:pt>
    <dgm:pt modelId="{3779E466-F450-4075-AD47-BC4643920A0F}" type="pres">
      <dgm:prSet presAssocID="{E82B6C8D-5BD9-4B72-9807-5E970DA2148A}" presName="accent_2" presStyleCnt="0"/>
      <dgm:spPr/>
    </dgm:pt>
    <dgm:pt modelId="{03B6C573-81DD-4E29-B134-F967519875BF}" type="pres">
      <dgm:prSet presAssocID="{E82B6C8D-5BD9-4B72-9807-5E970DA2148A}" presName="accentRepeatNode" presStyleLbl="solidFgAcc1" presStyleIdx="1" presStyleCnt="2"/>
      <dgm:spPr/>
    </dgm:pt>
  </dgm:ptLst>
  <dgm:cxnLst>
    <dgm:cxn modelId="{AA7F117C-2099-4DEB-BFCE-11DA5872EE77}" type="presOf" srcId="{72A33647-7AC8-4383-88B3-6AD1B25F23AB}" destId="{9A644D88-506A-4CDD-A526-123136488F0E}" srcOrd="0" destOrd="0" presId="urn:microsoft.com/office/officeart/2008/layout/VerticalCurvedList"/>
    <dgm:cxn modelId="{91D970D4-B286-4F2B-B695-0CE33790A01D}" srcId="{72A33647-7AC8-4383-88B3-6AD1B25F23AB}" destId="{E82B6C8D-5BD9-4B72-9807-5E970DA2148A}" srcOrd="1" destOrd="0" parTransId="{6D701CB7-A7D1-4640-91CB-74C1CB31FCF3}" sibTransId="{5F7340FB-CA3F-4FC0-9916-146C5C82300D}"/>
    <dgm:cxn modelId="{556312F4-9DC3-4830-A810-037543A501A8}" srcId="{72A33647-7AC8-4383-88B3-6AD1B25F23AB}" destId="{493C2DB4-50B4-47AE-AA58-21A98835DC53}" srcOrd="0" destOrd="0" parTransId="{1C6EBA2E-D439-4724-8C07-175FE4E68DB1}" sibTransId="{003BB9FB-4808-419C-8770-5369DCE0B0F2}"/>
    <dgm:cxn modelId="{91FAE233-1BE1-4EAA-8EEC-713BCFDDE302}" type="presOf" srcId="{E82B6C8D-5BD9-4B72-9807-5E970DA2148A}" destId="{C4C72D9F-9EA2-490C-9754-4B0DAC6E529E}" srcOrd="0" destOrd="0" presId="urn:microsoft.com/office/officeart/2008/layout/VerticalCurvedList"/>
    <dgm:cxn modelId="{E65DDEAE-C9F1-41BE-A4B2-26ADA029F27D}" type="presOf" srcId="{003BB9FB-4808-419C-8770-5369DCE0B0F2}" destId="{093DD477-B8EF-4428-9150-DF3033F3BEBA}" srcOrd="0" destOrd="0" presId="urn:microsoft.com/office/officeart/2008/layout/VerticalCurvedList"/>
    <dgm:cxn modelId="{8AF7091F-594C-4463-B955-627E18E20AFA}" type="presOf" srcId="{493C2DB4-50B4-47AE-AA58-21A98835DC53}" destId="{B63467C8-A5C0-48A0-9361-863F78F0E167}" srcOrd="0" destOrd="0" presId="urn:microsoft.com/office/officeart/2008/layout/VerticalCurvedList"/>
    <dgm:cxn modelId="{6218FCDA-B5F6-4CC9-AD2E-5BE60CEC35B9}" type="presParOf" srcId="{9A644D88-506A-4CDD-A526-123136488F0E}" destId="{C49C1B4B-870F-49BD-9C45-D337075FFE1D}" srcOrd="0" destOrd="0" presId="urn:microsoft.com/office/officeart/2008/layout/VerticalCurvedList"/>
    <dgm:cxn modelId="{383AF2A2-0B80-4540-A11B-F4F420227554}" type="presParOf" srcId="{C49C1B4B-870F-49BD-9C45-D337075FFE1D}" destId="{69E69940-8225-4D27-AFD0-E9C9798534B1}" srcOrd="0" destOrd="0" presId="urn:microsoft.com/office/officeart/2008/layout/VerticalCurvedList"/>
    <dgm:cxn modelId="{94B9A8F7-75E2-485B-932F-942CBC9A6D3F}" type="presParOf" srcId="{69E69940-8225-4D27-AFD0-E9C9798534B1}" destId="{698200D8-A226-4211-876C-753A93ED5314}" srcOrd="0" destOrd="0" presId="urn:microsoft.com/office/officeart/2008/layout/VerticalCurvedList"/>
    <dgm:cxn modelId="{41B20FDE-BD66-4224-BD4D-A53614C31DDD}" type="presParOf" srcId="{69E69940-8225-4D27-AFD0-E9C9798534B1}" destId="{093DD477-B8EF-4428-9150-DF3033F3BEBA}" srcOrd="1" destOrd="0" presId="urn:microsoft.com/office/officeart/2008/layout/VerticalCurvedList"/>
    <dgm:cxn modelId="{44013DF3-FDDA-4C60-91D9-8145492590A0}" type="presParOf" srcId="{69E69940-8225-4D27-AFD0-E9C9798534B1}" destId="{E40F072E-2815-481B-9A74-05FDF7F7E439}" srcOrd="2" destOrd="0" presId="urn:microsoft.com/office/officeart/2008/layout/VerticalCurvedList"/>
    <dgm:cxn modelId="{190484B8-7D7E-44DC-8295-ED5F020D8157}" type="presParOf" srcId="{69E69940-8225-4D27-AFD0-E9C9798534B1}" destId="{BD72B426-F152-4A8E-809B-45748AC5C035}" srcOrd="3" destOrd="0" presId="urn:microsoft.com/office/officeart/2008/layout/VerticalCurvedList"/>
    <dgm:cxn modelId="{9A67684E-D878-4F59-A0A8-36361FFC8C07}" type="presParOf" srcId="{C49C1B4B-870F-49BD-9C45-D337075FFE1D}" destId="{B63467C8-A5C0-48A0-9361-863F78F0E167}" srcOrd="1" destOrd="0" presId="urn:microsoft.com/office/officeart/2008/layout/VerticalCurvedList"/>
    <dgm:cxn modelId="{0AA909BC-ED2D-41EC-90CD-BE51B5A892B8}" type="presParOf" srcId="{C49C1B4B-870F-49BD-9C45-D337075FFE1D}" destId="{84A706F5-1C78-4BA7-A95B-FA35EB30E435}" srcOrd="2" destOrd="0" presId="urn:microsoft.com/office/officeart/2008/layout/VerticalCurvedList"/>
    <dgm:cxn modelId="{46CFC264-189D-46C0-8801-47301A55F728}" type="presParOf" srcId="{84A706F5-1C78-4BA7-A95B-FA35EB30E435}" destId="{1AEB5813-BA0C-459E-BAE6-857FD794E1FA}" srcOrd="0" destOrd="0" presId="urn:microsoft.com/office/officeart/2008/layout/VerticalCurvedList"/>
    <dgm:cxn modelId="{030F2544-04F6-4C20-A484-16CAEFF1E7D1}" type="presParOf" srcId="{C49C1B4B-870F-49BD-9C45-D337075FFE1D}" destId="{C4C72D9F-9EA2-490C-9754-4B0DAC6E529E}" srcOrd="3" destOrd="0" presId="urn:microsoft.com/office/officeart/2008/layout/VerticalCurvedList"/>
    <dgm:cxn modelId="{26C89A41-1CD9-40D2-9090-EE38CEBA1951}" type="presParOf" srcId="{C49C1B4B-870F-49BD-9C45-D337075FFE1D}" destId="{3779E466-F450-4075-AD47-BC4643920A0F}" srcOrd="4" destOrd="0" presId="urn:microsoft.com/office/officeart/2008/layout/VerticalCurvedList"/>
    <dgm:cxn modelId="{6D575D10-5E98-4478-B5C4-0757E0A0BB5B}" type="presParOf" srcId="{3779E466-F450-4075-AD47-BC4643920A0F}" destId="{03B6C573-81DD-4E29-B134-F967519875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C9478A-D23C-4FD1-9AF8-4CA362591F06}"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s-EC"/>
        </a:p>
      </dgm:t>
    </dgm:pt>
    <dgm:pt modelId="{6E2948CB-7A19-4C51-9E4C-EB59B7C4BE51}">
      <dgm:prSet custT="1"/>
      <dgm:spPr/>
      <dgm:t>
        <a:bodyPr/>
        <a:lstStyle/>
        <a:p>
          <a:pPr algn="just" rtl="0"/>
          <a:r>
            <a:rPr lang="es-EC" sz="1400" dirty="0" smtClean="0"/>
            <a:t>En </a:t>
          </a:r>
          <a:r>
            <a:rPr lang="es-EC" sz="1400" dirty="0" smtClean="0"/>
            <a:t>el reciclaje</a:t>
          </a:r>
          <a:r>
            <a:rPr lang="es-EC" sz="1400" dirty="0" smtClean="0"/>
            <a:t>, el 74% de las 64 personas </a:t>
          </a:r>
          <a:r>
            <a:rPr lang="es-EC" sz="1400" dirty="0" smtClean="0"/>
            <a:t>encuestadas indican </a:t>
          </a:r>
          <a:r>
            <a:rPr lang="es-EC" sz="1400" dirty="0" smtClean="0"/>
            <a:t>que realizan el reciclaje de plástico, principalmente las botellas plásticas; el 38% realiza el reciclaje de papel, el 24% el reciclaje de cartón y apenas el 5% el reciclaje de vidrio, en tal virtud se plantea el programa 7 en el plan de manejo participativo, que establece diferentes lineamientos para la realización y aplicación de medidas de reciclaje, mediante la capacitación y talleres en los habitantes de la parroquia.</a:t>
          </a:r>
          <a:endParaRPr lang="es-EC" sz="1400" dirty="0"/>
        </a:p>
      </dgm:t>
    </dgm:pt>
    <dgm:pt modelId="{F38C18B8-053E-4746-8606-760E1DA9E981}" type="parTrans" cxnId="{DE3C82F4-178A-43F4-9CA1-4831E18FA11E}">
      <dgm:prSet/>
      <dgm:spPr/>
      <dgm:t>
        <a:bodyPr/>
        <a:lstStyle/>
        <a:p>
          <a:pPr algn="just"/>
          <a:endParaRPr lang="es-EC" sz="1400"/>
        </a:p>
      </dgm:t>
    </dgm:pt>
    <dgm:pt modelId="{5C475745-288B-449A-AD87-8D556ECBDEEF}" type="sibTrans" cxnId="{DE3C82F4-178A-43F4-9CA1-4831E18FA11E}">
      <dgm:prSet/>
      <dgm:spPr/>
      <dgm:t>
        <a:bodyPr/>
        <a:lstStyle/>
        <a:p>
          <a:pPr algn="just"/>
          <a:endParaRPr lang="es-EC" sz="1400"/>
        </a:p>
      </dgm:t>
    </dgm:pt>
    <dgm:pt modelId="{932F31E0-1502-4630-9FD5-A393B01F3AAB}">
      <dgm:prSet custT="1"/>
      <dgm:spPr/>
      <dgm:t>
        <a:bodyPr/>
        <a:lstStyle/>
        <a:p>
          <a:pPr algn="just" rtl="0"/>
          <a:r>
            <a:rPr lang="es-EC" sz="1400" dirty="0" smtClean="0"/>
            <a:t>La tasa </a:t>
          </a:r>
          <a:r>
            <a:rPr lang="es-EC" sz="1400" dirty="0" smtClean="0"/>
            <a:t>per cápita promedio de generación de </a:t>
          </a:r>
          <a:r>
            <a:rPr lang="es-EC" sz="1400" dirty="0" smtClean="0"/>
            <a:t>RSD, es de </a:t>
          </a:r>
          <a:r>
            <a:rPr lang="es-EC" sz="1400" dirty="0" smtClean="0"/>
            <a:t>0,18 kg/habitante-día, valor que se encuentra por debajo de valor nacional (0,73 kg/habitante-día) </a:t>
          </a:r>
          <a:r>
            <a:rPr lang="es-EC" sz="1400" dirty="0" smtClean="0"/>
            <a:t>y </a:t>
          </a:r>
          <a:r>
            <a:rPr lang="es-EC" sz="1400" dirty="0" smtClean="0"/>
            <a:t>por debajo del valor </a:t>
          </a:r>
          <a:r>
            <a:rPr lang="es-EC" sz="1400" dirty="0" smtClean="0"/>
            <a:t>determinado </a:t>
          </a:r>
          <a:r>
            <a:rPr lang="es-EC" sz="1400" dirty="0" smtClean="0"/>
            <a:t>para los </a:t>
          </a:r>
          <a:r>
            <a:rPr lang="es-EC" sz="1400" dirty="0" err="1" smtClean="0"/>
            <a:t>GADs</a:t>
          </a:r>
          <a:r>
            <a:rPr lang="es-EC" sz="1400" dirty="0" smtClean="0"/>
            <a:t> (0,56 kg/habitante-día</a:t>
          </a:r>
          <a:r>
            <a:rPr lang="es-EC" sz="1400" dirty="0" smtClean="0"/>
            <a:t>), valores  establecidos por el Ministerio del Ambiente mediante el Programa Nacional para la Gestión Integral de Desechos Sólidos 2013 (PNGIDS).</a:t>
          </a:r>
          <a:endParaRPr lang="es-EC" sz="1400" dirty="0"/>
        </a:p>
      </dgm:t>
    </dgm:pt>
    <dgm:pt modelId="{06FB9059-38EA-478E-B423-3E6D52FB1579}" type="parTrans" cxnId="{5CD96AD7-7F1F-4DD1-BF59-254AFD848CFD}">
      <dgm:prSet/>
      <dgm:spPr/>
      <dgm:t>
        <a:bodyPr/>
        <a:lstStyle/>
        <a:p>
          <a:pPr algn="just"/>
          <a:endParaRPr lang="es-EC" sz="1400"/>
        </a:p>
      </dgm:t>
    </dgm:pt>
    <dgm:pt modelId="{8C3F5E59-60C4-4FCA-86FB-BB77CA3AB14D}" type="sibTrans" cxnId="{5CD96AD7-7F1F-4DD1-BF59-254AFD848CFD}">
      <dgm:prSet/>
      <dgm:spPr/>
      <dgm:t>
        <a:bodyPr/>
        <a:lstStyle/>
        <a:p>
          <a:pPr algn="just"/>
          <a:endParaRPr lang="es-EC" sz="1400"/>
        </a:p>
      </dgm:t>
    </dgm:pt>
    <dgm:pt modelId="{8FCEBF2D-BBC1-42BB-A912-439453B2FD27}" type="pres">
      <dgm:prSet presAssocID="{76C9478A-D23C-4FD1-9AF8-4CA362591F06}" presName="Name0" presStyleCnt="0">
        <dgm:presLayoutVars>
          <dgm:chMax val="7"/>
          <dgm:chPref val="7"/>
          <dgm:dir/>
        </dgm:presLayoutVars>
      </dgm:prSet>
      <dgm:spPr/>
      <dgm:t>
        <a:bodyPr/>
        <a:lstStyle/>
        <a:p>
          <a:endParaRPr lang="es-EC"/>
        </a:p>
      </dgm:t>
    </dgm:pt>
    <dgm:pt modelId="{A8E44A7A-1E3A-4D72-9379-CFEC5FBBF327}" type="pres">
      <dgm:prSet presAssocID="{76C9478A-D23C-4FD1-9AF8-4CA362591F06}" presName="Name1" presStyleCnt="0"/>
      <dgm:spPr/>
    </dgm:pt>
    <dgm:pt modelId="{8C5C18B6-1ADC-4625-8338-60CFCC9E00FC}" type="pres">
      <dgm:prSet presAssocID="{76C9478A-D23C-4FD1-9AF8-4CA362591F06}" presName="cycle" presStyleCnt="0"/>
      <dgm:spPr/>
    </dgm:pt>
    <dgm:pt modelId="{8DC30949-25D3-44CB-ACD7-95CE4ACD7574}" type="pres">
      <dgm:prSet presAssocID="{76C9478A-D23C-4FD1-9AF8-4CA362591F06}" presName="srcNode" presStyleLbl="node1" presStyleIdx="0" presStyleCnt="2"/>
      <dgm:spPr/>
    </dgm:pt>
    <dgm:pt modelId="{B03C3A5F-B367-4921-AF02-850CF25D0D10}" type="pres">
      <dgm:prSet presAssocID="{76C9478A-D23C-4FD1-9AF8-4CA362591F06}" presName="conn" presStyleLbl="parChTrans1D2" presStyleIdx="0" presStyleCnt="1"/>
      <dgm:spPr/>
      <dgm:t>
        <a:bodyPr/>
        <a:lstStyle/>
        <a:p>
          <a:endParaRPr lang="es-EC"/>
        </a:p>
      </dgm:t>
    </dgm:pt>
    <dgm:pt modelId="{2F7AA82C-6E18-40FD-A0F7-2892F7D3454D}" type="pres">
      <dgm:prSet presAssocID="{76C9478A-D23C-4FD1-9AF8-4CA362591F06}" presName="extraNode" presStyleLbl="node1" presStyleIdx="0" presStyleCnt="2"/>
      <dgm:spPr/>
    </dgm:pt>
    <dgm:pt modelId="{DDE0A58E-27C5-4DCC-9269-7ED40127B410}" type="pres">
      <dgm:prSet presAssocID="{76C9478A-D23C-4FD1-9AF8-4CA362591F06}" presName="dstNode" presStyleLbl="node1" presStyleIdx="0" presStyleCnt="2"/>
      <dgm:spPr/>
    </dgm:pt>
    <dgm:pt modelId="{04095E5B-23E3-41CA-8DFB-9876DCF43CEE}" type="pres">
      <dgm:prSet presAssocID="{6E2948CB-7A19-4C51-9E4C-EB59B7C4BE51}" presName="text_1" presStyleLbl="node1" presStyleIdx="0" presStyleCnt="2" custScaleY="124101">
        <dgm:presLayoutVars>
          <dgm:bulletEnabled val="1"/>
        </dgm:presLayoutVars>
      </dgm:prSet>
      <dgm:spPr/>
      <dgm:t>
        <a:bodyPr/>
        <a:lstStyle/>
        <a:p>
          <a:endParaRPr lang="es-EC"/>
        </a:p>
      </dgm:t>
    </dgm:pt>
    <dgm:pt modelId="{362AAFD4-3308-47DA-A134-A022BD94EF5C}" type="pres">
      <dgm:prSet presAssocID="{6E2948CB-7A19-4C51-9E4C-EB59B7C4BE51}" presName="accent_1" presStyleCnt="0"/>
      <dgm:spPr/>
    </dgm:pt>
    <dgm:pt modelId="{DA27E2B6-8D2D-4525-A2EC-9A1830BC9E17}" type="pres">
      <dgm:prSet presAssocID="{6E2948CB-7A19-4C51-9E4C-EB59B7C4BE51}" presName="accentRepeatNode" presStyleLbl="solidFgAcc1" presStyleIdx="0" presStyleCnt="2"/>
      <dgm:spPr/>
    </dgm:pt>
    <dgm:pt modelId="{6872AED5-C26E-49C3-94EF-B1369E137526}" type="pres">
      <dgm:prSet presAssocID="{932F31E0-1502-4630-9FD5-A393B01F3AAB}" presName="text_2" presStyleLbl="node1" presStyleIdx="1" presStyleCnt="2" custScaleY="157840">
        <dgm:presLayoutVars>
          <dgm:bulletEnabled val="1"/>
        </dgm:presLayoutVars>
      </dgm:prSet>
      <dgm:spPr/>
      <dgm:t>
        <a:bodyPr/>
        <a:lstStyle/>
        <a:p>
          <a:endParaRPr lang="es-EC"/>
        </a:p>
      </dgm:t>
    </dgm:pt>
    <dgm:pt modelId="{3DE43A77-8B25-4DC8-9740-069D2164E664}" type="pres">
      <dgm:prSet presAssocID="{932F31E0-1502-4630-9FD5-A393B01F3AAB}" presName="accent_2" presStyleCnt="0"/>
      <dgm:spPr/>
    </dgm:pt>
    <dgm:pt modelId="{2F378718-9359-425D-8D53-40AA444FFCF6}" type="pres">
      <dgm:prSet presAssocID="{932F31E0-1502-4630-9FD5-A393B01F3AAB}" presName="accentRepeatNode" presStyleLbl="solidFgAcc1" presStyleIdx="1" presStyleCnt="2"/>
      <dgm:spPr/>
    </dgm:pt>
  </dgm:ptLst>
  <dgm:cxnLst>
    <dgm:cxn modelId="{4448119B-F777-4BCC-A6E3-7681AE4665C0}" type="presOf" srcId="{5C475745-288B-449A-AD87-8D556ECBDEEF}" destId="{B03C3A5F-B367-4921-AF02-850CF25D0D10}" srcOrd="0" destOrd="0" presId="urn:microsoft.com/office/officeart/2008/layout/VerticalCurvedList"/>
    <dgm:cxn modelId="{85C263BC-26F6-44D5-B626-134F05555738}" type="presOf" srcId="{932F31E0-1502-4630-9FD5-A393B01F3AAB}" destId="{6872AED5-C26E-49C3-94EF-B1369E137526}" srcOrd="0" destOrd="0" presId="urn:microsoft.com/office/officeart/2008/layout/VerticalCurvedList"/>
    <dgm:cxn modelId="{1779CA92-5CB0-4DAB-990D-A9B30B4B4AF1}" type="presOf" srcId="{6E2948CB-7A19-4C51-9E4C-EB59B7C4BE51}" destId="{04095E5B-23E3-41CA-8DFB-9876DCF43CEE}" srcOrd="0" destOrd="0" presId="urn:microsoft.com/office/officeart/2008/layout/VerticalCurvedList"/>
    <dgm:cxn modelId="{0F844CF8-BE17-46BE-A678-B266DF1214D2}" type="presOf" srcId="{76C9478A-D23C-4FD1-9AF8-4CA362591F06}" destId="{8FCEBF2D-BBC1-42BB-A912-439453B2FD27}" srcOrd="0" destOrd="0" presId="urn:microsoft.com/office/officeart/2008/layout/VerticalCurvedList"/>
    <dgm:cxn modelId="{5CD96AD7-7F1F-4DD1-BF59-254AFD848CFD}" srcId="{76C9478A-D23C-4FD1-9AF8-4CA362591F06}" destId="{932F31E0-1502-4630-9FD5-A393B01F3AAB}" srcOrd="1" destOrd="0" parTransId="{06FB9059-38EA-478E-B423-3E6D52FB1579}" sibTransId="{8C3F5E59-60C4-4FCA-86FB-BB77CA3AB14D}"/>
    <dgm:cxn modelId="{DE3C82F4-178A-43F4-9CA1-4831E18FA11E}" srcId="{76C9478A-D23C-4FD1-9AF8-4CA362591F06}" destId="{6E2948CB-7A19-4C51-9E4C-EB59B7C4BE51}" srcOrd="0" destOrd="0" parTransId="{F38C18B8-053E-4746-8606-760E1DA9E981}" sibTransId="{5C475745-288B-449A-AD87-8D556ECBDEEF}"/>
    <dgm:cxn modelId="{59E1AA80-7360-47F0-939C-7D4BA92A343B}" type="presParOf" srcId="{8FCEBF2D-BBC1-42BB-A912-439453B2FD27}" destId="{A8E44A7A-1E3A-4D72-9379-CFEC5FBBF327}" srcOrd="0" destOrd="0" presId="urn:microsoft.com/office/officeart/2008/layout/VerticalCurvedList"/>
    <dgm:cxn modelId="{AC375B9C-4910-4D79-8856-DCD23F2B2363}" type="presParOf" srcId="{A8E44A7A-1E3A-4D72-9379-CFEC5FBBF327}" destId="{8C5C18B6-1ADC-4625-8338-60CFCC9E00FC}" srcOrd="0" destOrd="0" presId="urn:microsoft.com/office/officeart/2008/layout/VerticalCurvedList"/>
    <dgm:cxn modelId="{620A8235-CFC9-4C7F-95D5-FF76B88F9120}" type="presParOf" srcId="{8C5C18B6-1ADC-4625-8338-60CFCC9E00FC}" destId="{8DC30949-25D3-44CB-ACD7-95CE4ACD7574}" srcOrd="0" destOrd="0" presId="urn:microsoft.com/office/officeart/2008/layout/VerticalCurvedList"/>
    <dgm:cxn modelId="{706EF0D4-D2A4-4DAF-BB95-169891624744}" type="presParOf" srcId="{8C5C18B6-1ADC-4625-8338-60CFCC9E00FC}" destId="{B03C3A5F-B367-4921-AF02-850CF25D0D10}" srcOrd="1" destOrd="0" presId="urn:microsoft.com/office/officeart/2008/layout/VerticalCurvedList"/>
    <dgm:cxn modelId="{9FDC8568-BE1B-4A3B-BA09-82CFCC854CED}" type="presParOf" srcId="{8C5C18B6-1ADC-4625-8338-60CFCC9E00FC}" destId="{2F7AA82C-6E18-40FD-A0F7-2892F7D3454D}" srcOrd="2" destOrd="0" presId="urn:microsoft.com/office/officeart/2008/layout/VerticalCurvedList"/>
    <dgm:cxn modelId="{F504A687-A6BB-40C0-8A28-D7B3A0981CE9}" type="presParOf" srcId="{8C5C18B6-1ADC-4625-8338-60CFCC9E00FC}" destId="{DDE0A58E-27C5-4DCC-9269-7ED40127B410}" srcOrd="3" destOrd="0" presId="urn:microsoft.com/office/officeart/2008/layout/VerticalCurvedList"/>
    <dgm:cxn modelId="{6E0DF0BD-59E1-40F5-B2AB-447867BA9D3B}" type="presParOf" srcId="{A8E44A7A-1E3A-4D72-9379-CFEC5FBBF327}" destId="{04095E5B-23E3-41CA-8DFB-9876DCF43CEE}" srcOrd="1" destOrd="0" presId="urn:microsoft.com/office/officeart/2008/layout/VerticalCurvedList"/>
    <dgm:cxn modelId="{68B3B547-2170-4027-B96D-1E33CF8C8D72}" type="presParOf" srcId="{A8E44A7A-1E3A-4D72-9379-CFEC5FBBF327}" destId="{362AAFD4-3308-47DA-A134-A022BD94EF5C}" srcOrd="2" destOrd="0" presId="urn:microsoft.com/office/officeart/2008/layout/VerticalCurvedList"/>
    <dgm:cxn modelId="{5474DA27-9B0E-4071-A41D-8B1C14E4D895}" type="presParOf" srcId="{362AAFD4-3308-47DA-A134-A022BD94EF5C}" destId="{DA27E2B6-8D2D-4525-A2EC-9A1830BC9E17}" srcOrd="0" destOrd="0" presId="urn:microsoft.com/office/officeart/2008/layout/VerticalCurvedList"/>
    <dgm:cxn modelId="{E101ABB8-1215-415B-9FF4-AA465A3430C1}" type="presParOf" srcId="{A8E44A7A-1E3A-4D72-9379-CFEC5FBBF327}" destId="{6872AED5-C26E-49C3-94EF-B1369E137526}" srcOrd="3" destOrd="0" presId="urn:microsoft.com/office/officeart/2008/layout/VerticalCurvedList"/>
    <dgm:cxn modelId="{3F75F308-4DBD-4D7F-95EE-982CDD91470E}" type="presParOf" srcId="{A8E44A7A-1E3A-4D72-9379-CFEC5FBBF327}" destId="{3DE43A77-8B25-4DC8-9740-069D2164E664}" srcOrd="4" destOrd="0" presId="urn:microsoft.com/office/officeart/2008/layout/VerticalCurvedList"/>
    <dgm:cxn modelId="{09B8E358-114E-4ACB-8D9C-B2CE608060D4}" type="presParOf" srcId="{3DE43A77-8B25-4DC8-9740-069D2164E664}" destId="{2F378718-9359-425D-8D53-40AA444FFC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956377C-273A-4DEB-85F9-32A444E4B32A}"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EC"/>
        </a:p>
      </dgm:t>
    </dgm:pt>
    <dgm:pt modelId="{61A25986-00C7-4BCB-BC95-28013712C675}">
      <dgm:prSet custT="1"/>
      <dgm:spPr/>
      <dgm:t>
        <a:bodyPr/>
        <a:lstStyle/>
        <a:p>
          <a:pPr algn="just" rtl="0"/>
          <a:r>
            <a:rPr lang="es-EC" sz="1800" dirty="0" smtClean="0"/>
            <a:t>Viabilizar la propuesta del plan de manejo participativo de residuos sólidos domésticos en la Parroquia de Uyumbicho, debido a que esto ayudaría a realizar un manejo adecuado de los mismos, mediante la aplicación de los diferentes lineamientos y actividades detallados en cada uno de los programas.</a:t>
          </a:r>
          <a:endParaRPr lang="es-EC" sz="1800" dirty="0"/>
        </a:p>
      </dgm:t>
    </dgm:pt>
    <dgm:pt modelId="{C83146C1-2C86-4113-AC64-85C503CCE5B9}" type="parTrans" cxnId="{C4C043C5-1024-42C8-A09A-A8D15215C8CE}">
      <dgm:prSet/>
      <dgm:spPr/>
      <dgm:t>
        <a:bodyPr/>
        <a:lstStyle/>
        <a:p>
          <a:pPr algn="just"/>
          <a:endParaRPr lang="es-EC" sz="1600"/>
        </a:p>
      </dgm:t>
    </dgm:pt>
    <dgm:pt modelId="{A385CA4C-3084-4F9C-B37B-9C7095011696}" type="sibTrans" cxnId="{C4C043C5-1024-42C8-A09A-A8D15215C8CE}">
      <dgm:prSet/>
      <dgm:spPr/>
      <dgm:t>
        <a:bodyPr/>
        <a:lstStyle/>
        <a:p>
          <a:pPr algn="just"/>
          <a:endParaRPr lang="es-EC" sz="1600"/>
        </a:p>
      </dgm:t>
    </dgm:pt>
    <dgm:pt modelId="{0A7DBFFB-5B02-4C26-9239-BED7A76E6D48}">
      <dgm:prSet custT="1"/>
      <dgm:spPr/>
      <dgm:t>
        <a:bodyPr/>
        <a:lstStyle/>
        <a:p>
          <a:pPr algn="just" rtl="0"/>
          <a:r>
            <a:rPr lang="es-EC" sz="1800" smtClean="0"/>
            <a:t>Llevar un registro de todas las actividades detalladas dentro del plan de manejo participativo, a fin de controlar e informar a las autoridades de turno, el cumplimiento que se dé a cada una de ellas para el alcance del objetivo planteado en cada uno de los programas.</a:t>
          </a:r>
          <a:endParaRPr lang="es-EC" sz="1800" dirty="0"/>
        </a:p>
      </dgm:t>
    </dgm:pt>
    <dgm:pt modelId="{7E982C8A-603A-4BE1-9A1A-A9769919ECFE}" type="parTrans" cxnId="{666F20BB-2BA6-4B0D-A490-C39642DAAC59}">
      <dgm:prSet/>
      <dgm:spPr/>
      <dgm:t>
        <a:bodyPr/>
        <a:lstStyle/>
        <a:p>
          <a:pPr algn="just"/>
          <a:endParaRPr lang="es-EC" sz="1600"/>
        </a:p>
      </dgm:t>
    </dgm:pt>
    <dgm:pt modelId="{A0BF4533-FBE0-4E41-A0E2-81B1420D9D31}" type="sibTrans" cxnId="{666F20BB-2BA6-4B0D-A490-C39642DAAC59}">
      <dgm:prSet/>
      <dgm:spPr/>
      <dgm:t>
        <a:bodyPr/>
        <a:lstStyle/>
        <a:p>
          <a:pPr algn="just"/>
          <a:endParaRPr lang="es-EC" sz="1600"/>
        </a:p>
      </dgm:t>
    </dgm:pt>
    <dgm:pt modelId="{13DB38CF-4BF8-4319-B012-07751631975A}">
      <dgm:prSet custT="1"/>
      <dgm:spPr/>
      <dgm:t>
        <a:bodyPr/>
        <a:lstStyle/>
        <a:p>
          <a:pPr algn="just" rtl="0"/>
          <a:r>
            <a:rPr lang="es-EC" sz="1800" dirty="0" smtClean="0"/>
            <a:t>Promover e incentivar constantemente la participación ciudadana de los habitantes de la parroquia de Uyumbicho en cada uno de los programas del plan de manejo, debido a que las actividades y lineamientos establecidos están direccionados y fundamentados en la participación activa de todos los actores, establecidos en el TULSMA.</a:t>
          </a:r>
          <a:endParaRPr lang="es-EC" sz="1800" dirty="0"/>
        </a:p>
      </dgm:t>
    </dgm:pt>
    <dgm:pt modelId="{0E1ABE86-FA68-4404-83A5-0CA0C6DF2BD6}" type="parTrans" cxnId="{3E4208C2-DBC2-4A59-B6F1-07A2ABECEC9F}">
      <dgm:prSet/>
      <dgm:spPr/>
      <dgm:t>
        <a:bodyPr/>
        <a:lstStyle/>
        <a:p>
          <a:pPr algn="just"/>
          <a:endParaRPr lang="es-EC" sz="1600"/>
        </a:p>
      </dgm:t>
    </dgm:pt>
    <dgm:pt modelId="{D1D5AB21-9562-47D6-BA45-73C38E58805A}" type="sibTrans" cxnId="{3E4208C2-DBC2-4A59-B6F1-07A2ABECEC9F}">
      <dgm:prSet/>
      <dgm:spPr/>
      <dgm:t>
        <a:bodyPr/>
        <a:lstStyle/>
        <a:p>
          <a:pPr algn="just"/>
          <a:endParaRPr lang="es-EC" sz="1600"/>
        </a:p>
      </dgm:t>
    </dgm:pt>
    <dgm:pt modelId="{24D53495-F0F0-4B52-A715-1FF12FCACECF}" type="pres">
      <dgm:prSet presAssocID="{9956377C-273A-4DEB-85F9-32A444E4B32A}" presName="linear" presStyleCnt="0">
        <dgm:presLayoutVars>
          <dgm:animLvl val="lvl"/>
          <dgm:resizeHandles val="exact"/>
        </dgm:presLayoutVars>
      </dgm:prSet>
      <dgm:spPr/>
      <dgm:t>
        <a:bodyPr/>
        <a:lstStyle/>
        <a:p>
          <a:endParaRPr lang="es-EC"/>
        </a:p>
      </dgm:t>
    </dgm:pt>
    <dgm:pt modelId="{11CC8588-48D6-46DD-BEAC-AEE03FC29E4F}" type="pres">
      <dgm:prSet presAssocID="{61A25986-00C7-4BCB-BC95-28013712C675}" presName="parentText" presStyleLbl="node1" presStyleIdx="0" presStyleCnt="3">
        <dgm:presLayoutVars>
          <dgm:chMax val="0"/>
          <dgm:bulletEnabled val="1"/>
        </dgm:presLayoutVars>
      </dgm:prSet>
      <dgm:spPr/>
      <dgm:t>
        <a:bodyPr/>
        <a:lstStyle/>
        <a:p>
          <a:endParaRPr lang="es-EC"/>
        </a:p>
      </dgm:t>
    </dgm:pt>
    <dgm:pt modelId="{5526618E-D830-47A9-ACCB-152C9D3FFB21}" type="pres">
      <dgm:prSet presAssocID="{A385CA4C-3084-4F9C-B37B-9C7095011696}" presName="spacer" presStyleCnt="0"/>
      <dgm:spPr/>
    </dgm:pt>
    <dgm:pt modelId="{DA160D00-0190-44CF-82B3-A880406E6565}" type="pres">
      <dgm:prSet presAssocID="{0A7DBFFB-5B02-4C26-9239-BED7A76E6D48}" presName="parentText" presStyleLbl="node1" presStyleIdx="1" presStyleCnt="3">
        <dgm:presLayoutVars>
          <dgm:chMax val="0"/>
          <dgm:bulletEnabled val="1"/>
        </dgm:presLayoutVars>
      </dgm:prSet>
      <dgm:spPr/>
      <dgm:t>
        <a:bodyPr/>
        <a:lstStyle/>
        <a:p>
          <a:endParaRPr lang="es-EC"/>
        </a:p>
      </dgm:t>
    </dgm:pt>
    <dgm:pt modelId="{3B361D1A-F06F-4E68-8048-505BE4D4B991}" type="pres">
      <dgm:prSet presAssocID="{A0BF4533-FBE0-4E41-A0E2-81B1420D9D31}" presName="spacer" presStyleCnt="0"/>
      <dgm:spPr/>
    </dgm:pt>
    <dgm:pt modelId="{91D27978-8522-47A1-81AA-1FD360CCD1F6}" type="pres">
      <dgm:prSet presAssocID="{13DB38CF-4BF8-4319-B012-07751631975A}" presName="parentText" presStyleLbl="node1" presStyleIdx="2" presStyleCnt="3">
        <dgm:presLayoutVars>
          <dgm:chMax val="0"/>
          <dgm:bulletEnabled val="1"/>
        </dgm:presLayoutVars>
      </dgm:prSet>
      <dgm:spPr/>
      <dgm:t>
        <a:bodyPr/>
        <a:lstStyle/>
        <a:p>
          <a:endParaRPr lang="es-EC"/>
        </a:p>
      </dgm:t>
    </dgm:pt>
  </dgm:ptLst>
  <dgm:cxnLst>
    <dgm:cxn modelId="{68D1FC10-E6F8-4FBA-AF20-50C90AF8A9B7}" type="presOf" srcId="{0A7DBFFB-5B02-4C26-9239-BED7A76E6D48}" destId="{DA160D00-0190-44CF-82B3-A880406E6565}" srcOrd="0" destOrd="0" presId="urn:microsoft.com/office/officeart/2005/8/layout/vList2"/>
    <dgm:cxn modelId="{9F91C271-92DC-4F95-89CC-B40683D46BC8}" type="presOf" srcId="{61A25986-00C7-4BCB-BC95-28013712C675}" destId="{11CC8588-48D6-46DD-BEAC-AEE03FC29E4F}" srcOrd="0" destOrd="0" presId="urn:microsoft.com/office/officeart/2005/8/layout/vList2"/>
    <dgm:cxn modelId="{2CEC29C2-29CA-4A11-B04B-FAF8ECE31031}" type="presOf" srcId="{13DB38CF-4BF8-4319-B012-07751631975A}" destId="{91D27978-8522-47A1-81AA-1FD360CCD1F6}" srcOrd="0" destOrd="0" presId="urn:microsoft.com/office/officeart/2005/8/layout/vList2"/>
    <dgm:cxn modelId="{0259AF85-ADC2-4F91-9058-C340CBC16CD3}" type="presOf" srcId="{9956377C-273A-4DEB-85F9-32A444E4B32A}" destId="{24D53495-F0F0-4B52-A715-1FF12FCACECF}" srcOrd="0" destOrd="0" presId="urn:microsoft.com/office/officeart/2005/8/layout/vList2"/>
    <dgm:cxn modelId="{C4C043C5-1024-42C8-A09A-A8D15215C8CE}" srcId="{9956377C-273A-4DEB-85F9-32A444E4B32A}" destId="{61A25986-00C7-4BCB-BC95-28013712C675}" srcOrd="0" destOrd="0" parTransId="{C83146C1-2C86-4113-AC64-85C503CCE5B9}" sibTransId="{A385CA4C-3084-4F9C-B37B-9C7095011696}"/>
    <dgm:cxn modelId="{3E4208C2-DBC2-4A59-B6F1-07A2ABECEC9F}" srcId="{9956377C-273A-4DEB-85F9-32A444E4B32A}" destId="{13DB38CF-4BF8-4319-B012-07751631975A}" srcOrd="2" destOrd="0" parTransId="{0E1ABE86-FA68-4404-83A5-0CA0C6DF2BD6}" sibTransId="{D1D5AB21-9562-47D6-BA45-73C38E58805A}"/>
    <dgm:cxn modelId="{666F20BB-2BA6-4B0D-A490-C39642DAAC59}" srcId="{9956377C-273A-4DEB-85F9-32A444E4B32A}" destId="{0A7DBFFB-5B02-4C26-9239-BED7A76E6D48}" srcOrd="1" destOrd="0" parTransId="{7E982C8A-603A-4BE1-9A1A-A9769919ECFE}" sibTransId="{A0BF4533-FBE0-4E41-A0E2-81B1420D9D31}"/>
    <dgm:cxn modelId="{8BE6F518-F00B-4642-B6E6-632AABBA1EA4}" type="presParOf" srcId="{24D53495-F0F0-4B52-A715-1FF12FCACECF}" destId="{11CC8588-48D6-46DD-BEAC-AEE03FC29E4F}" srcOrd="0" destOrd="0" presId="urn:microsoft.com/office/officeart/2005/8/layout/vList2"/>
    <dgm:cxn modelId="{BC0DA5D3-3185-4C6A-A9E8-07E4F4576D9F}" type="presParOf" srcId="{24D53495-F0F0-4B52-A715-1FF12FCACECF}" destId="{5526618E-D830-47A9-ACCB-152C9D3FFB21}" srcOrd="1" destOrd="0" presId="urn:microsoft.com/office/officeart/2005/8/layout/vList2"/>
    <dgm:cxn modelId="{DD09D739-2DBD-4182-8B58-7EE0C744A85F}" type="presParOf" srcId="{24D53495-F0F0-4B52-A715-1FF12FCACECF}" destId="{DA160D00-0190-44CF-82B3-A880406E6565}" srcOrd="2" destOrd="0" presId="urn:microsoft.com/office/officeart/2005/8/layout/vList2"/>
    <dgm:cxn modelId="{1ED6CB4B-B754-4624-B7F4-E9D33C4E4BC1}" type="presParOf" srcId="{24D53495-F0F0-4B52-A715-1FF12FCACECF}" destId="{3B361D1A-F06F-4E68-8048-505BE4D4B991}" srcOrd="3" destOrd="0" presId="urn:microsoft.com/office/officeart/2005/8/layout/vList2"/>
    <dgm:cxn modelId="{8A3F7E94-9275-4DAC-8011-3F8B0B81CC47}" type="presParOf" srcId="{24D53495-F0F0-4B52-A715-1FF12FCACECF}" destId="{91D27978-8522-47A1-81AA-1FD360CCD1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E76AF-9FE3-450E-AC4D-EAEB4A0EDDFD}"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s-EC"/>
        </a:p>
      </dgm:t>
    </dgm:pt>
    <dgm:pt modelId="{E9C539B2-F0A5-47D9-A7B8-FEA9FABD9963}">
      <dgm:prSet/>
      <dgm:spPr/>
      <dgm:t>
        <a:bodyPr/>
        <a:lstStyle/>
        <a:p>
          <a:pPr rtl="0"/>
          <a:r>
            <a:rPr lang="es-EC" smtClean="0"/>
            <a:t>Buscar alternativas</a:t>
          </a:r>
          <a:endParaRPr lang="es-EC"/>
        </a:p>
      </dgm:t>
    </dgm:pt>
    <dgm:pt modelId="{5970F6AE-FC66-4A6B-87EA-2CB09F88F20D}" type="parTrans" cxnId="{26C0A633-4174-4614-A922-3DA3E0420749}">
      <dgm:prSet/>
      <dgm:spPr/>
      <dgm:t>
        <a:bodyPr/>
        <a:lstStyle/>
        <a:p>
          <a:endParaRPr lang="es-EC"/>
        </a:p>
      </dgm:t>
    </dgm:pt>
    <dgm:pt modelId="{28F9F1A1-7B90-4E20-B987-4C7F9CEFAF88}" type="sibTrans" cxnId="{26C0A633-4174-4614-A922-3DA3E0420749}">
      <dgm:prSet/>
      <dgm:spPr/>
      <dgm:t>
        <a:bodyPr/>
        <a:lstStyle/>
        <a:p>
          <a:endParaRPr lang="es-EC"/>
        </a:p>
      </dgm:t>
    </dgm:pt>
    <dgm:pt modelId="{0E212251-AB26-46DA-B1C3-D8A8678D26DF}">
      <dgm:prSet/>
      <dgm:spPr/>
      <dgm:t>
        <a:bodyPr/>
        <a:lstStyle/>
        <a:p>
          <a:pPr rtl="0"/>
          <a:r>
            <a:rPr lang="es-EC" smtClean="0"/>
            <a:t>Plan de Manejo Participativo de RSD</a:t>
          </a:r>
          <a:endParaRPr lang="es-EC"/>
        </a:p>
      </dgm:t>
    </dgm:pt>
    <dgm:pt modelId="{45FB5227-289B-4AD9-A4A7-738574147992}" type="parTrans" cxnId="{A8456A2C-2236-4BB6-9C62-7575E4888299}">
      <dgm:prSet/>
      <dgm:spPr/>
      <dgm:t>
        <a:bodyPr/>
        <a:lstStyle/>
        <a:p>
          <a:endParaRPr lang="es-EC"/>
        </a:p>
      </dgm:t>
    </dgm:pt>
    <dgm:pt modelId="{A1401501-8F07-4783-889E-D5AF2B777890}" type="sibTrans" cxnId="{A8456A2C-2236-4BB6-9C62-7575E4888299}">
      <dgm:prSet/>
      <dgm:spPr/>
      <dgm:t>
        <a:bodyPr/>
        <a:lstStyle/>
        <a:p>
          <a:endParaRPr lang="es-EC"/>
        </a:p>
      </dgm:t>
    </dgm:pt>
    <dgm:pt modelId="{787ACA6A-1416-4CA9-A358-91C65823642B}">
      <dgm:prSet/>
      <dgm:spPr/>
      <dgm:t>
        <a:bodyPr/>
        <a:lstStyle/>
        <a:p>
          <a:pPr rtl="0"/>
          <a:r>
            <a:rPr lang="es-EC" dirty="0" smtClean="0"/>
            <a:t>Orientar a los habitantes</a:t>
          </a:r>
          <a:endParaRPr lang="es-EC" dirty="0"/>
        </a:p>
      </dgm:t>
    </dgm:pt>
    <dgm:pt modelId="{D7806987-E83E-4597-A2BB-EF04125FEA51}" type="parTrans" cxnId="{37A379AE-4606-4FA9-B228-98453A622DD4}">
      <dgm:prSet/>
      <dgm:spPr/>
      <dgm:t>
        <a:bodyPr/>
        <a:lstStyle/>
        <a:p>
          <a:endParaRPr lang="es-EC"/>
        </a:p>
      </dgm:t>
    </dgm:pt>
    <dgm:pt modelId="{DF5FE34A-A2BF-4674-9E18-506A3EC1C2AB}" type="sibTrans" cxnId="{37A379AE-4606-4FA9-B228-98453A622DD4}">
      <dgm:prSet/>
      <dgm:spPr/>
      <dgm:t>
        <a:bodyPr/>
        <a:lstStyle/>
        <a:p>
          <a:endParaRPr lang="es-EC"/>
        </a:p>
      </dgm:t>
    </dgm:pt>
    <dgm:pt modelId="{2C885E61-B681-421E-A8F2-92C77DDB2F08}">
      <dgm:prSet/>
      <dgm:spPr/>
      <dgm:t>
        <a:bodyPr/>
        <a:lstStyle/>
        <a:p>
          <a:pPr rtl="0"/>
          <a:r>
            <a:rPr lang="es-EC" dirty="0" smtClean="0"/>
            <a:t>Actores</a:t>
          </a:r>
          <a:endParaRPr lang="es-EC" dirty="0"/>
        </a:p>
      </dgm:t>
    </dgm:pt>
    <dgm:pt modelId="{0910507E-5AD5-4772-B256-7F395BF1DF0A}" type="parTrans" cxnId="{B0F7C05C-8A99-4E93-838E-0332ADEAE6C9}">
      <dgm:prSet/>
      <dgm:spPr/>
      <dgm:t>
        <a:bodyPr/>
        <a:lstStyle/>
        <a:p>
          <a:endParaRPr lang="es-EC"/>
        </a:p>
      </dgm:t>
    </dgm:pt>
    <dgm:pt modelId="{BDD3917C-A9F1-49BC-A988-79943F9BB5EA}" type="sibTrans" cxnId="{B0F7C05C-8A99-4E93-838E-0332ADEAE6C9}">
      <dgm:prSet/>
      <dgm:spPr/>
      <dgm:t>
        <a:bodyPr/>
        <a:lstStyle/>
        <a:p>
          <a:endParaRPr lang="es-EC"/>
        </a:p>
      </dgm:t>
    </dgm:pt>
    <dgm:pt modelId="{D8113871-F630-4803-B9A6-5DE720841429}">
      <dgm:prSet/>
      <dgm:spPr/>
      <dgm:t>
        <a:bodyPr/>
        <a:lstStyle/>
        <a:p>
          <a:pPr rtl="0"/>
          <a:r>
            <a:rPr lang="es-EC" dirty="0" smtClean="0"/>
            <a:t>GAD Parroquial Uyumbicho</a:t>
          </a:r>
          <a:endParaRPr lang="es-EC" dirty="0"/>
        </a:p>
      </dgm:t>
    </dgm:pt>
    <dgm:pt modelId="{4646D3A4-92F5-4382-92EC-A9DA8F1297B5}" type="parTrans" cxnId="{01F2B341-4AA1-45C5-84BE-4132DE7CB37A}">
      <dgm:prSet/>
      <dgm:spPr/>
      <dgm:t>
        <a:bodyPr/>
        <a:lstStyle/>
        <a:p>
          <a:endParaRPr lang="es-EC"/>
        </a:p>
      </dgm:t>
    </dgm:pt>
    <dgm:pt modelId="{222B694B-E7B4-4272-B8BB-01563B634777}" type="sibTrans" cxnId="{01F2B341-4AA1-45C5-84BE-4132DE7CB37A}">
      <dgm:prSet/>
      <dgm:spPr/>
      <dgm:t>
        <a:bodyPr/>
        <a:lstStyle/>
        <a:p>
          <a:endParaRPr lang="es-EC"/>
        </a:p>
      </dgm:t>
    </dgm:pt>
    <dgm:pt modelId="{CD9EDDCF-6FB8-4066-A5AD-1D612CA81351}">
      <dgm:prSet/>
      <dgm:spPr/>
      <dgm:t>
        <a:bodyPr/>
        <a:lstStyle/>
        <a:p>
          <a:pPr rtl="0"/>
          <a:r>
            <a:rPr lang="es-EC" smtClean="0"/>
            <a:t>Responsable del proyecto</a:t>
          </a:r>
          <a:endParaRPr lang="es-EC"/>
        </a:p>
      </dgm:t>
    </dgm:pt>
    <dgm:pt modelId="{097EA722-CE9B-4392-8A3E-BF06C56041FF}" type="parTrans" cxnId="{3D2DDC1E-9BAC-4D94-9996-6CC758B52E1D}">
      <dgm:prSet/>
      <dgm:spPr/>
      <dgm:t>
        <a:bodyPr/>
        <a:lstStyle/>
        <a:p>
          <a:endParaRPr lang="es-EC"/>
        </a:p>
      </dgm:t>
    </dgm:pt>
    <dgm:pt modelId="{5EAA303F-1513-454D-99BE-2E455E429A4B}" type="sibTrans" cxnId="{3D2DDC1E-9BAC-4D94-9996-6CC758B52E1D}">
      <dgm:prSet/>
      <dgm:spPr/>
      <dgm:t>
        <a:bodyPr/>
        <a:lstStyle/>
        <a:p>
          <a:endParaRPr lang="es-EC"/>
        </a:p>
      </dgm:t>
    </dgm:pt>
    <dgm:pt modelId="{5EF1FD99-9726-4F71-B34C-A6B0C3D1836B}">
      <dgm:prSet/>
      <dgm:spPr/>
      <dgm:t>
        <a:bodyPr/>
        <a:lstStyle/>
        <a:p>
          <a:pPr rtl="0"/>
          <a:r>
            <a:rPr lang="es-EC" smtClean="0"/>
            <a:t>Ejecución </a:t>
          </a:r>
          <a:endParaRPr lang="es-EC"/>
        </a:p>
      </dgm:t>
    </dgm:pt>
    <dgm:pt modelId="{A5197D8C-9720-44BD-8554-E2DBAF3F55F4}" type="parTrans" cxnId="{8FB24242-B142-4C3F-B917-4F8343FB4F92}">
      <dgm:prSet/>
      <dgm:spPr/>
      <dgm:t>
        <a:bodyPr/>
        <a:lstStyle/>
        <a:p>
          <a:endParaRPr lang="es-EC"/>
        </a:p>
      </dgm:t>
    </dgm:pt>
    <dgm:pt modelId="{6E789519-7034-43FE-AEA6-A9CAE5D724D4}" type="sibTrans" cxnId="{8FB24242-B142-4C3F-B917-4F8343FB4F92}">
      <dgm:prSet/>
      <dgm:spPr/>
      <dgm:t>
        <a:bodyPr/>
        <a:lstStyle/>
        <a:p>
          <a:endParaRPr lang="es-EC"/>
        </a:p>
      </dgm:t>
    </dgm:pt>
    <dgm:pt modelId="{FD7AAF8E-6AC4-424B-BBB7-19F2250F24E8}">
      <dgm:prSet/>
      <dgm:spPr/>
      <dgm:t>
        <a:bodyPr/>
        <a:lstStyle/>
        <a:p>
          <a:pPr rtl="0"/>
          <a:r>
            <a:rPr lang="es-EC" dirty="0" smtClean="0"/>
            <a:t>Guía Metodológica y modelo </a:t>
          </a:r>
          <a:endParaRPr lang="es-EC" dirty="0"/>
        </a:p>
      </dgm:t>
    </dgm:pt>
    <dgm:pt modelId="{9877F809-93E5-42C6-94BD-9CF812C6665E}" type="parTrans" cxnId="{5CBC10CE-8845-45CB-AA62-61417994378D}">
      <dgm:prSet/>
      <dgm:spPr/>
      <dgm:t>
        <a:bodyPr/>
        <a:lstStyle/>
        <a:p>
          <a:endParaRPr lang="es-EC"/>
        </a:p>
      </dgm:t>
    </dgm:pt>
    <dgm:pt modelId="{D8E42FBC-ACE4-472D-B4EB-2900A36BC354}" type="sibTrans" cxnId="{5CBC10CE-8845-45CB-AA62-61417994378D}">
      <dgm:prSet/>
      <dgm:spPr/>
      <dgm:t>
        <a:bodyPr/>
        <a:lstStyle/>
        <a:p>
          <a:endParaRPr lang="es-EC"/>
        </a:p>
      </dgm:t>
    </dgm:pt>
    <dgm:pt modelId="{4DA21080-EDD7-4385-A314-8315213A2B9A}">
      <dgm:prSet/>
      <dgm:spPr/>
      <dgm:t>
        <a:bodyPr/>
        <a:lstStyle/>
        <a:p>
          <a:pPr rtl="0"/>
          <a:r>
            <a:rPr lang="es-EC" smtClean="0"/>
            <a:t>Habitantes</a:t>
          </a:r>
          <a:endParaRPr lang="es-EC" dirty="0"/>
        </a:p>
      </dgm:t>
    </dgm:pt>
    <dgm:pt modelId="{4E983141-1098-4F50-A89C-56C88CA4FA52}" type="parTrans" cxnId="{E2D6440A-E4FF-43FE-A1F4-E43E1C20C219}">
      <dgm:prSet/>
      <dgm:spPr/>
      <dgm:t>
        <a:bodyPr/>
        <a:lstStyle/>
        <a:p>
          <a:endParaRPr lang="es-EC"/>
        </a:p>
      </dgm:t>
    </dgm:pt>
    <dgm:pt modelId="{C9DF3876-E882-4D6B-B7B5-56DF4683ECB3}" type="sibTrans" cxnId="{E2D6440A-E4FF-43FE-A1F4-E43E1C20C219}">
      <dgm:prSet/>
      <dgm:spPr/>
      <dgm:t>
        <a:bodyPr/>
        <a:lstStyle/>
        <a:p>
          <a:endParaRPr lang="es-EC"/>
        </a:p>
      </dgm:t>
    </dgm:pt>
    <dgm:pt modelId="{0D8F18BB-A11F-4149-8071-E8DE4A8039E8}">
      <dgm:prSet/>
      <dgm:spPr/>
      <dgm:t>
        <a:bodyPr/>
        <a:lstStyle/>
        <a:p>
          <a:pPr rtl="0"/>
          <a:r>
            <a:rPr lang="es-EC" dirty="0" smtClean="0"/>
            <a:t>Involucro diferentes actividades </a:t>
          </a:r>
          <a:endParaRPr lang="es-EC" dirty="0"/>
        </a:p>
      </dgm:t>
    </dgm:pt>
    <dgm:pt modelId="{2ED031C7-6645-4DE9-9A2F-AB1E97CDDCFD}" type="sibTrans" cxnId="{436B721F-7BC8-4FFB-ADEF-51247D188FAE}">
      <dgm:prSet/>
      <dgm:spPr/>
      <dgm:t>
        <a:bodyPr/>
        <a:lstStyle/>
        <a:p>
          <a:endParaRPr lang="es-EC"/>
        </a:p>
      </dgm:t>
    </dgm:pt>
    <dgm:pt modelId="{D89DC257-BBC1-4D88-AB87-FF3A47C9B0B1}" type="parTrans" cxnId="{436B721F-7BC8-4FFB-ADEF-51247D188FAE}">
      <dgm:prSet/>
      <dgm:spPr/>
      <dgm:t>
        <a:bodyPr/>
        <a:lstStyle/>
        <a:p>
          <a:endParaRPr lang="es-EC"/>
        </a:p>
      </dgm:t>
    </dgm:pt>
    <dgm:pt modelId="{04143BE0-ED4B-4C86-91B3-CBDAA70F5E91}" type="pres">
      <dgm:prSet presAssocID="{6FCE76AF-9FE3-450E-AC4D-EAEB4A0EDDFD}" presName="linear" presStyleCnt="0">
        <dgm:presLayoutVars>
          <dgm:dir/>
          <dgm:animLvl val="lvl"/>
          <dgm:resizeHandles val="exact"/>
        </dgm:presLayoutVars>
      </dgm:prSet>
      <dgm:spPr/>
      <dgm:t>
        <a:bodyPr/>
        <a:lstStyle/>
        <a:p>
          <a:endParaRPr lang="es-EC"/>
        </a:p>
      </dgm:t>
    </dgm:pt>
    <dgm:pt modelId="{753B9199-BD78-4FE6-BD0A-A8D4E0DACECD}" type="pres">
      <dgm:prSet presAssocID="{E9C539B2-F0A5-47D9-A7B8-FEA9FABD9963}" presName="parentLin" presStyleCnt="0"/>
      <dgm:spPr/>
    </dgm:pt>
    <dgm:pt modelId="{C2D41F77-BEB2-4DAD-98CC-5D105DC21691}" type="pres">
      <dgm:prSet presAssocID="{E9C539B2-F0A5-47D9-A7B8-FEA9FABD9963}" presName="parentLeftMargin" presStyleLbl="node1" presStyleIdx="0" presStyleCnt="5"/>
      <dgm:spPr/>
      <dgm:t>
        <a:bodyPr/>
        <a:lstStyle/>
        <a:p>
          <a:endParaRPr lang="es-EC"/>
        </a:p>
      </dgm:t>
    </dgm:pt>
    <dgm:pt modelId="{3A812068-0236-45B3-924C-26C9B58513D5}" type="pres">
      <dgm:prSet presAssocID="{E9C539B2-F0A5-47D9-A7B8-FEA9FABD9963}" presName="parentText" presStyleLbl="node1" presStyleIdx="0" presStyleCnt="5">
        <dgm:presLayoutVars>
          <dgm:chMax val="0"/>
          <dgm:bulletEnabled val="1"/>
        </dgm:presLayoutVars>
      </dgm:prSet>
      <dgm:spPr/>
      <dgm:t>
        <a:bodyPr/>
        <a:lstStyle/>
        <a:p>
          <a:endParaRPr lang="es-EC"/>
        </a:p>
      </dgm:t>
    </dgm:pt>
    <dgm:pt modelId="{80AF102B-CAC6-4083-8267-31834A1F6102}" type="pres">
      <dgm:prSet presAssocID="{E9C539B2-F0A5-47D9-A7B8-FEA9FABD9963}" presName="negativeSpace" presStyleCnt="0"/>
      <dgm:spPr/>
    </dgm:pt>
    <dgm:pt modelId="{4C97131D-01C8-49EE-8018-8F456F8BF822}" type="pres">
      <dgm:prSet presAssocID="{E9C539B2-F0A5-47D9-A7B8-FEA9FABD9963}" presName="childText" presStyleLbl="conFgAcc1" presStyleIdx="0" presStyleCnt="5">
        <dgm:presLayoutVars>
          <dgm:bulletEnabled val="1"/>
        </dgm:presLayoutVars>
      </dgm:prSet>
      <dgm:spPr/>
    </dgm:pt>
    <dgm:pt modelId="{53AC1E0D-8E48-449F-8E74-BF5140B84F4F}" type="pres">
      <dgm:prSet presAssocID="{28F9F1A1-7B90-4E20-B987-4C7F9CEFAF88}" presName="spaceBetweenRectangles" presStyleCnt="0"/>
      <dgm:spPr/>
    </dgm:pt>
    <dgm:pt modelId="{79FB823F-741A-4C34-BAF5-A2C3A6DCE5F3}" type="pres">
      <dgm:prSet presAssocID="{0E212251-AB26-46DA-B1C3-D8A8678D26DF}" presName="parentLin" presStyleCnt="0"/>
      <dgm:spPr/>
    </dgm:pt>
    <dgm:pt modelId="{27BCF044-4982-4E61-B3BC-D6F34F67BEF6}" type="pres">
      <dgm:prSet presAssocID="{0E212251-AB26-46DA-B1C3-D8A8678D26DF}" presName="parentLeftMargin" presStyleLbl="node1" presStyleIdx="0" presStyleCnt="5"/>
      <dgm:spPr/>
      <dgm:t>
        <a:bodyPr/>
        <a:lstStyle/>
        <a:p>
          <a:endParaRPr lang="es-EC"/>
        </a:p>
      </dgm:t>
    </dgm:pt>
    <dgm:pt modelId="{0C849339-568A-4493-A6A7-04FC5D4EC6AC}" type="pres">
      <dgm:prSet presAssocID="{0E212251-AB26-46DA-B1C3-D8A8678D26DF}" presName="parentText" presStyleLbl="node1" presStyleIdx="1" presStyleCnt="5">
        <dgm:presLayoutVars>
          <dgm:chMax val="0"/>
          <dgm:bulletEnabled val="1"/>
        </dgm:presLayoutVars>
      </dgm:prSet>
      <dgm:spPr/>
      <dgm:t>
        <a:bodyPr/>
        <a:lstStyle/>
        <a:p>
          <a:endParaRPr lang="es-EC"/>
        </a:p>
      </dgm:t>
    </dgm:pt>
    <dgm:pt modelId="{42B4F053-96E9-4E28-9873-140D2ADC4F28}" type="pres">
      <dgm:prSet presAssocID="{0E212251-AB26-46DA-B1C3-D8A8678D26DF}" presName="negativeSpace" presStyleCnt="0"/>
      <dgm:spPr/>
    </dgm:pt>
    <dgm:pt modelId="{B8285158-A88F-42C8-8761-8CA8AEC73EC3}" type="pres">
      <dgm:prSet presAssocID="{0E212251-AB26-46DA-B1C3-D8A8678D26DF}" presName="childText" presStyleLbl="conFgAcc1" presStyleIdx="1" presStyleCnt="5">
        <dgm:presLayoutVars>
          <dgm:bulletEnabled val="1"/>
        </dgm:presLayoutVars>
      </dgm:prSet>
      <dgm:spPr/>
      <dgm:t>
        <a:bodyPr/>
        <a:lstStyle/>
        <a:p>
          <a:endParaRPr lang="es-EC"/>
        </a:p>
      </dgm:t>
    </dgm:pt>
    <dgm:pt modelId="{8138B238-860E-43E9-8D20-7FA3101F21E7}" type="pres">
      <dgm:prSet presAssocID="{A1401501-8F07-4783-889E-D5AF2B777890}" presName="spaceBetweenRectangles" presStyleCnt="0"/>
      <dgm:spPr/>
    </dgm:pt>
    <dgm:pt modelId="{6E3C1F88-617B-47C6-A414-ED4626B32000}" type="pres">
      <dgm:prSet presAssocID="{2C885E61-B681-421E-A8F2-92C77DDB2F08}" presName="parentLin" presStyleCnt="0"/>
      <dgm:spPr/>
    </dgm:pt>
    <dgm:pt modelId="{DA144C39-BFC2-485C-8F10-96D632E658FE}" type="pres">
      <dgm:prSet presAssocID="{2C885E61-B681-421E-A8F2-92C77DDB2F08}" presName="parentLeftMargin" presStyleLbl="node1" presStyleIdx="1" presStyleCnt="5"/>
      <dgm:spPr/>
      <dgm:t>
        <a:bodyPr/>
        <a:lstStyle/>
        <a:p>
          <a:endParaRPr lang="es-EC"/>
        </a:p>
      </dgm:t>
    </dgm:pt>
    <dgm:pt modelId="{2FDF56A4-69F2-4500-8665-411643F2FB91}" type="pres">
      <dgm:prSet presAssocID="{2C885E61-B681-421E-A8F2-92C77DDB2F08}" presName="parentText" presStyleLbl="node1" presStyleIdx="2" presStyleCnt="5">
        <dgm:presLayoutVars>
          <dgm:chMax val="0"/>
          <dgm:bulletEnabled val="1"/>
        </dgm:presLayoutVars>
      </dgm:prSet>
      <dgm:spPr/>
      <dgm:t>
        <a:bodyPr/>
        <a:lstStyle/>
        <a:p>
          <a:endParaRPr lang="es-EC"/>
        </a:p>
      </dgm:t>
    </dgm:pt>
    <dgm:pt modelId="{33A4A80C-49CD-4B4B-8255-57B30262BCD4}" type="pres">
      <dgm:prSet presAssocID="{2C885E61-B681-421E-A8F2-92C77DDB2F08}" presName="negativeSpace" presStyleCnt="0"/>
      <dgm:spPr/>
    </dgm:pt>
    <dgm:pt modelId="{362883E2-3876-4819-AECD-61DF87514BAB}" type="pres">
      <dgm:prSet presAssocID="{2C885E61-B681-421E-A8F2-92C77DDB2F08}" presName="childText" presStyleLbl="conFgAcc1" presStyleIdx="2" presStyleCnt="5">
        <dgm:presLayoutVars>
          <dgm:bulletEnabled val="1"/>
        </dgm:presLayoutVars>
      </dgm:prSet>
      <dgm:spPr/>
      <dgm:t>
        <a:bodyPr/>
        <a:lstStyle/>
        <a:p>
          <a:endParaRPr lang="es-EC"/>
        </a:p>
      </dgm:t>
    </dgm:pt>
    <dgm:pt modelId="{1946E94D-E225-44A5-9BF0-40BF5AB42BCF}" type="pres">
      <dgm:prSet presAssocID="{BDD3917C-A9F1-49BC-A988-79943F9BB5EA}" presName="spaceBetweenRectangles" presStyleCnt="0"/>
      <dgm:spPr/>
    </dgm:pt>
    <dgm:pt modelId="{4FED5971-0EEE-4DB2-BC9B-79E56D7B5A6E}" type="pres">
      <dgm:prSet presAssocID="{5EF1FD99-9726-4F71-B34C-A6B0C3D1836B}" presName="parentLin" presStyleCnt="0"/>
      <dgm:spPr/>
    </dgm:pt>
    <dgm:pt modelId="{8771514A-9EE0-4526-A089-B1347E7B4B1C}" type="pres">
      <dgm:prSet presAssocID="{5EF1FD99-9726-4F71-B34C-A6B0C3D1836B}" presName="parentLeftMargin" presStyleLbl="node1" presStyleIdx="2" presStyleCnt="5"/>
      <dgm:spPr/>
      <dgm:t>
        <a:bodyPr/>
        <a:lstStyle/>
        <a:p>
          <a:endParaRPr lang="es-EC"/>
        </a:p>
      </dgm:t>
    </dgm:pt>
    <dgm:pt modelId="{4D7C68C9-191F-4D4A-AA0E-756AC7EE5E70}" type="pres">
      <dgm:prSet presAssocID="{5EF1FD99-9726-4F71-B34C-A6B0C3D1836B}" presName="parentText" presStyleLbl="node1" presStyleIdx="3" presStyleCnt="5">
        <dgm:presLayoutVars>
          <dgm:chMax val="0"/>
          <dgm:bulletEnabled val="1"/>
        </dgm:presLayoutVars>
      </dgm:prSet>
      <dgm:spPr/>
      <dgm:t>
        <a:bodyPr/>
        <a:lstStyle/>
        <a:p>
          <a:endParaRPr lang="es-EC"/>
        </a:p>
      </dgm:t>
    </dgm:pt>
    <dgm:pt modelId="{AA6975E6-EE83-442F-BF2F-4CFE4D20A561}" type="pres">
      <dgm:prSet presAssocID="{5EF1FD99-9726-4F71-B34C-A6B0C3D1836B}" presName="negativeSpace" presStyleCnt="0"/>
      <dgm:spPr/>
    </dgm:pt>
    <dgm:pt modelId="{0E5DC911-D8E6-4F9E-B2FB-5641B1477664}" type="pres">
      <dgm:prSet presAssocID="{5EF1FD99-9726-4F71-B34C-A6B0C3D1836B}" presName="childText" presStyleLbl="conFgAcc1" presStyleIdx="3" presStyleCnt="5">
        <dgm:presLayoutVars>
          <dgm:bulletEnabled val="1"/>
        </dgm:presLayoutVars>
      </dgm:prSet>
      <dgm:spPr/>
    </dgm:pt>
    <dgm:pt modelId="{092AD889-5A2D-4D34-A4E4-88D929BE3B94}" type="pres">
      <dgm:prSet presAssocID="{6E789519-7034-43FE-AEA6-A9CAE5D724D4}" presName="spaceBetweenRectangles" presStyleCnt="0"/>
      <dgm:spPr/>
    </dgm:pt>
    <dgm:pt modelId="{6F4C6A68-DB1A-4392-B2AC-476B7060932D}" type="pres">
      <dgm:prSet presAssocID="{FD7AAF8E-6AC4-424B-BBB7-19F2250F24E8}" presName="parentLin" presStyleCnt="0"/>
      <dgm:spPr/>
    </dgm:pt>
    <dgm:pt modelId="{88195986-FAE3-41BB-A190-7E4CFAD487ED}" type="pres">
      <dgm:prSet presAssocID="{FD7AAF8E-6AC4-424B-BBB7-19F2250F24E8}" presName="parentLeftMargin" presStyleLbl="node1" presStyleIdx="3" presStyleCnt="5"/>
      <dgm:spPr/>
      <dgm:t>
        <a:bodyPr/>
        <a:lstStyle/>
        <a:p>
          <a:endParaRPr lang="es-EC"/>
        </a:p>
      </dgm:t>
    </dgm:pt>
    <dgm:pt modelId="{6766422F-04D4-4C2A-91E1-1CB400D46BB1}" type="pres">
      <dgm:prSet presAssocID="{FD7AAF8E-6AC4-424B-BBB7-19F2250F24E8}" presName="parentText" presStyleLbl="node1" presStyleIdx="4" presStyleCnt="5">
        <dgm:presLayoutVars>
          <dgm:chMax val="0"/>
          <dgm:bulletEnabled val="1"/>
        </dgm:presLayoutVars>
      </dgm:prSet>
      <dgm:spPr/>
      <dgm:t>
        <a:bodyPr/>
        <a:lstStyle/>
        <a:p>
          <a:endParaRPr lang="es-EC"/>
        </a:p>
      </dgm:t>
    </dgm:pt>
    <dgm:pt modelId="{65C446D6-08F8-4230-BE73-753133F5D9D6}" type="pres">
      <dgm:prSet presAssocID="{FD7AAF8E-6AC4-424B-BBB7-19F2250F24E8}" presName="negativeSpace" presStyleCnt="0"/>
      <dgm:spPr/>
    </dgm:pt>
    <dgm:pt modelId="{A1B31092-0C5C-4B8E-A249-54F8B8514507}" type="pres">
      <dgm:prSet presAssocID="{FD7AAF8E-6AC4-424B-BBB7-19F2250F24E8}" presName="childText" presStyleLbl="conFgAcc1" presStyleIdx="4" presStyleCnt="5">
        <dgm:presLayoutVars>
          <dgm:bulletEnabled val="1"/>
        </dgm:presLayoutVars>
      </dgm:prSet>
      <dgm:spPr/>
    </dgm:pt>
  </dgm:ptLst>
  <dgm:cxnLst>
    <dgm:cxn modelId="{DB047CD6-CDE8-4C43-A38E-09E30B3A8FEC}" type="presOf" srcId="{0E212251-AB26-46DA-B1C3-D8A8678D26DF}" destId="{0C849339-568A-4493-A6A7-04FC5D4EC6AC}" srcOrd="1" destOrd="0" presId="urn:microsoft.com/office/officeart/2005/8/layout/list1"/>
    <dgm:cxn modelId="{7C2C34C5-8927-4D31-9286-1CDEFA57345A}" type="presOf" srcId="{2C885E61-B681-421E-A8F2-92C77DDB2F08}" destId="{DA144C39-BFC2-485C-8F10-96D632E658FE}" srcOrd="0" destOrd="0" presId="urn:microsoft.com/office/officeart/2005/8/layout/list1"/>
    <dgm:cxn modelId="{3D2DDC1E-9BAC-4D94-9996-6CC758B52E1D}" srcId="{2C885E61-B681-421E-A8F2-92C77DDB2F08}" destId="{CD9EDDCF-6FB8-4066-A5AD-1D612CA81351}" srcOrd="2" destOrd="0" parTransId="{097EA722-CE9B-4392-8A3E-BF06C56041FF}" sibTransId="{5EAA303F-1513-454D-99BE-2E455E429A4B}"/>
    <dgm:cxn modelId="{26C0A633-4174-4614-A922-3DA3E0420749}" srcId="{6FCE76AF-9FE3-450E-AC4D-EAEB4A0EDDFD}" destId="{E9C539B2-F0A5-47D9-A7B8-FEA9FABD9963}" srcOrd="0" destOrd="0" parTransId="{5970F6AE-FC66-4A6B-87EA-2CB09F88F20D}" sibTransId="{28F9F1A1-7B90-4E20-B987-4C7F9CEFAF88}"/>
    <dgm:cxn modelId="{5CBC10CE-8845-45CB-AA62-61417994378D}" srcId="{6FCE76AF-9FE3-450E-AC4D-EAEB4A0EDDFD}" destId="{FD7AAF8E-6AC4-424B-BBB7-19F2250F24E8}" srcOrd="4" destOrd="0" parTransId="{9877F809-93E5-42C6-94BD-9CF812C6665E}" sibTransId="{D8E42FBC-ACE4-472D-B4EB-2900A36BC354}"/>
    <dgm:cxn modelId="{E2D6440A-E4FF-43FE-A1F4-E43E1C20C219}" srcId="{2C885E61-B681-421E-A8F2-92C77DDB2F08}" destId="{4DA21080-EDD7-4385-A314-8315213A2B9A}" srcOrd="1" destOrd="0" parTransId="{4E983141-1098-4F50-A89C-56C88CA4FA52}" sibTransId="{C9DF3876-E882-4D6B-B7B5-56DF4683ECB3}"/>
    <dgm:cxn modelId="{9856B71B-344D-4224-BF0A-C0BEE55C4F8E}" type="presOf" srcId="{FD7AAF8E-6AC4-424B-BBB7-19F2250F24E8}" destId="{6766422F-04D4-4C2A-91E1-1CB400D46BB1}" srcOrd="1" destOrd="0" presId="urn:microsoft.com/office/officeart/2005/8/layout/list1"/>
    <dgm:cxn modelId="{37A379AE-4606-4FA9-B228-98453A622DD4}" srcId="{0E212251-AB26-46DA-B1C3-D8A8678D26DF}" destId="{787ACA6A-1416-4CA9-A358-91C65823642B}" srcOrd="0" destOrd="0" parTransId="{D7806987-E83E-4597-A2BB-EF04125FEA51}" sibTransId="{DF5FE34A-A2BF-4674-9E18-506A3EC1C2AB}"/>
    <dgm:cxn modelId="{278EB9EA-A076-40BD-8693-717DD2532EFE}" type="presOf" srcId="{E9C539B2-F0A5-47D9-A7B8-FEA9FABD9963}" destId="{3A812068-0236-45B3-924C-26C9B58513D5}" srcOrd="1" destOrd="0" presId="urn:microsoft.com/office/officeart/2005/8/layout/list1"/>
    <dgm:cxn modelId="{DDFB34F6-8FC7-4017-8C91-185C0D1A6BBE}" type="presOf" srcId="{CD9EDDCF-6FB8-4066-A5AD-1D612CA81351}" destId="{362883E2-3876-4819-AECD-61DF87514BAB}" srcOrd="0" destOrd="2" presId="urn:microsoft.com/office/officeart/2005/8/layout/list1"/>
    <dgm:cxn modelId="{F54DF558-489F-472B-9F81-0B2E2A4EEF39}" type="presOf" srcId="{5EF1FD99-9726-4F71-B34C-A6B0C3D1836B}" destId="{8771514A-9EE0-4526-A089-B1347E7B4B1C}" srcOrd="0" destOrd="0" presId="urn:microsoft.com/office/officeart/2005/8/layout/list1"/>
    <dgm:cxn modelId="{01F2B341-4AA1-45C5-84BE-4132DE7CB37A}" srcId="{2C885E61-B681-421E-A8F2-92C77DDB2F08}" destId="{D8113871-F630-4803-B9A6-5DE720841429}" srcOrd="0" destOrd="0" parTransId="{4646D3A4-92F5-4382-92EC-A9DA8F1297B5}" sibTransId="{222B694B-E7B4-4272-B8BB-01563B634777}"/>
    <dgm:cxn modelId="{F11FAB26-5015-4697-90EA-05DC48BCF427}" type="presOf" srcId="{D8113871-F630-4803-B9A6-5DE720841429}" destId="{362883E2-3876-4819-AECD-61DF87514BAB}" srcOrd="0" destOrd="0" presId="urn:microsoft.com/office/officeart/2005/8/layout/list1"/>
    <dgm:cxn modelId="{A8456A2C-2236-4BB6-9C62-7575E4888299}" srcId="{6FCE76AF-9FE3-450E-AC4D-EAEB4A0EDDFD}" destId="{0E212251-AB26-46DA-B1C3-D8A8678D26DF}" srcOrd="1" destOrd="0" parTransId="{45FB5227-289B-4AD9-A4A7-738574147992}" sibTransId="{A1401501-8F07-4783-889E-D5AF2B777890}"/>
    <dgm:cxn modelId="{0F4B02F0-27B6-4488-848E-21E9FBB9DD1D}" type="presOf" srcId="{787ACA6A-1416-4CA9-A358-91C65823642B}" destId="{B8285158-A88F-42C8-8761-8CA8AEC73EC3}" srcOrd="0" destOrd="0" presId="urn:microsoft.com/office/officeart/2005/8/layout/list1"/>
    <dgm:cxn modelId="{62570075-C0AF-4BBB-993E-0C64EDB214CA}" type="presOf" srcId="{FD7AAF8E-6AC4-424B-BBB7-19F2250F24E8}" destId="{88195986-FAE3-41BB-A190-7E4CFAD487ED}" srcOrd="0" destOrd="0" presId="urn:microsoft.com/office/officeart/2005/8/layout/list1"/>
    <dgm:cxn modelId="{9D6465B2-9DE9-49C2-9425-EE6E4BAD7369}" type="presOf" srcId="{4DA21080-EDD7-4385-A314-8315213A2B9A}" destId="{362883E2-3876-4819-AECD-61DF87514BAB}" srcOrd="0" destOrd="1" presId="urn:microsoft.com/office/officeart/2005/8/layout/list1"/>
    <dgm:cxn modelId="{8FB24242-B142-4C3F-B917-4F8343FB4F92}" srcId="{6FCE76AF-9FE3-450E-AC4D-EAEB4A0EDDFD}" destId="{5EF1FD99-9726-4F71-B34C-A6B0C3D1836B}" srcOrd="3" destOrd="0" parTransId="{A5197D8C-9720-44BD-8554-E2DBAF3F55F4}" sibTransId="{6E789519-7034-43FE-AEA6-A9CAE5D724D4}"/>
    <dgm:cxn modelId="{B38B046A-B6E2-4F6F-B42F-8E3E6C060FC8}" type="presOf" srcId="{6FCE76AF-9FE3-450E-AC4D-EAEB4A0EDDFD}" destId="{04143BE0-ED4B-4C86-91B3-CBDAA70F5E91}" srcOrd="0" destOrd="0" presId="urn:microsoft.com/office/officeart/2005/8/layout/list1"/>
    <dgm:cxn modelId="{729B8BB3-C9C9-4DD8-83E4-BCA01521D035}" type="presOf" srcId="{5EF1FD99-9726-4F71-B34C-A6B0C3D1836B}" destId="{4D7C68C9-191F-4D4A-AA0E-756AC7EE5E70}" srcOrd="1" destOrd="0" presId="urn:microsoft.com/office/officeart/2005/8/layout/list1"/>
    <dgm:cxn modelId="{1DC5097C-9B09-41C1-B409-EE0B201F6C58}" type="presOf" srcId="{0E212251-AB26-46DA-B1C3-D8A8678D26DF}" destId="{27BCF044-4982-4E61-B3BC-D6F34F67BEF6}" srcOrd="0" destOrd="0" presId="urn:microsoft.com/office/officeart/2005/8/layout/list1"/>
    <dgm:cxn modelId="{B0F7C05C-8A99-4E93-838E-0332ADEAE6C9}" srcId="{6FCE76AF-9FE3-450E-AC4D-EAEB4A0EDDFD}" destId="{2C885E61-B681-421E-A8F2-92C77DDB2F08}" srcOrd="2" destOrd="0" parTransId="{0910507E-5AD5-4772-B256-7F395BF1DF0A}" sibTransId="{BDD3917C-A9F1-49BC-A988-79943F9BB5EA}"/>
    <dgm:cxn modelId="{436B721F-7BC8-4FFB-ADEF-51247D188FAE}" srcId="{0E212251-AB26-46DA-B1C3-D8A8678D26DF}" destId="{0D8F18BB-A11F-4149-8071-E8DE4A8039E8}" srcOrd="1" destOrd="0" parTransId="{D89DC257-BBC1-4D88-AB87-FF3A47C9B0B1}" sibTransId="{2ED031C7-6645-4DE9-9A2F-AB1E97CDDCFD}"/>
    <dgm:cxn modelId="{1C26D6D9-5B7D-47E3-B614-70095D929203}" type="presOf" srcId="{0D8F18BB-A11F-4149-8071-E8DE4A8039E8}" destId="{B8285158-A88F-42C8-8761-8CA8AEC73EC3}" srcOrd="0" destOrd="1" presId="urn:microsoft.com/office/officeart/2005/8/layout/list1"/>
    <dgm:cxn modelId="{82911114-660F-48E0-8540-3A73C1282219}" type="presOf" srcId="{E9C539B2-F0A5-47D9-A7B8-FEA9FABD9963}" destId="{C2D41F77-BEB2-4DAD-98CC-5D105DC21691}" srcOrd="0" destOrd="0" presId="urn:microsoft.com/office/officeart/2005/8/layout/list1"/>
    <dgm:cxn modelId="{77506BDB-6542-485C-8BD7-44F85FE2B3C9}" type="presOf" srcId="{2C885E61-B681-421E-A8F2-92C77DDB2F08}" destId="{2FDF56A4-69F2-4500-8665-411643F2FB91}" srcOrd="1" destOrd="0" presId="urn:microsoft.com/office/officeart/2005/8/layout/list1"/>
    <dgm:cxn modelId="{E5DBA0B7-F992-44A6-A891-D99E953E7546}" type="presParOf" srcId="{04143BE0-ED4B-4C86-91B3-CBDAA70F5E91}" destId="{753B9199-BD78-4FE6-BD0A-A8D4E0DACECD}" srcOrd="0" destOrd="0" presId="urn:microsoft.com/office/officeart/2005/8/layout/list1"/>
    <dgm:cxn modelId="{B2BADA0A-C68C-4938-AFE8-44983EB847DC}" type="presParOf" srcId="{753B9199-BD78-4FE6-BD0A-A8D4E0DACECD}" destId="{C2D41F77-BEB2-4DAD-98CC-5D105DC21691}" srcOrd="0" destOrd="0" presId="urn:microsoft.com/office/officeart/2005/8/layout/list1"/>
    <dgm:cxn modelId="{1BFF04AD-3E59-4446-B151-0ADE18893117}" type="presParOf" srcId="{753B9199-BD78-4FE6-BD0A-A8D4E0DACECD}" destId="{3A812068-0236-45B3-924C-26C9B58513D5}" srcOrd="1" destOrd="0" presId="urn:microsoft.com/office/officeart/2005/8/layout/list1"/>
    <dgm:cxn modelId="{FD386505-F4DE-4165-BDC1-B56A6572F20A}" type="presParOf" srcId="{04143BE0-ED4B-4C86-91B3-CBDAA70F5E91}" destId="{80AF102B-CAC6-4083-8267-31834A1F6102}" srcOrd="1" destOrd="0" presId="urn:microsoft.com/office/officeart/2005/8/layout/list1"/>
    <dgm:cxn modelId="{AA4D35FC-80C8-48B7-9637-8E35AF8B73E3}" type="presParOf" srcId="{04143BE0-ED4B-4C86-91B3-CBDAA70F5E91}" destId="{4C97131D-01C8-49EE-8018-8F456F8BF822}" srcOrd="2" destOrd="0" presId="urn:microsoft.com/office/officeart/2005/8/layout/list1"/>
    <dgm:cxn modelId="{E7E91154-183D-4C0D-B4A7-A45EBC5B30DD}" type="presParOf" srcId="{04143BE0-ED4B-4C86-91B3-CBDAA70F5E91}" destId="{53AC1E0D-8E48-449F-8E74-BF5140B84F4F}" srcOrd="3" destOrd="0" presId="urn:microsoft.com/office/officeart/2005/8/layout/list1"/>
    <dgm:cxn modelId="{9C363833-A6E9-4C9E-8803-7BBEBF5823BD}" type="presParOf" srcId="{04143BE0-ED4B-4C86-91B3-CBDAA70F5E91}" destId="{79FB823F-741A-4C34-BAF5-A2C3A6DCE5F3}" srcOrd="4" destOrd="0" presId="urn:microsoft.com/office/officeart/2005/8/layout/list1"/>
    <dgm:cxn modelId="{16AEC375-9B2D-4A6E-9045-C6430BCB2A73}" type="presParOf" srcId="{79FB823F-741A-4C34-BAF5-A2C3A6DCE5F3}" destId="{27BCF044-4982-4E61-B3BC-D6F34F67BEF6}" srcOrd="0" destOrd="0" presId="urn:microsoft.com/office/officeart/2005/8/layout/list1"/>
    <dgm:cxn modelId="{4949ECD8-AE62-4F13-8CBD-22C54561C5C7}" type="presParOf" srcId="{79FB823F-741A-4C34-BAF5-A2C3A6DCE5F3}" destId="{0C849339-568A-4493-A6A7-04FC5D4EC6AC}" srcOrd="1" destOrd="0" presId="urn:microsoft.com/office/officeart/2005/8/layout/list1"/>
    <dgm:cxn modelId="{E6417D8D-5114-4CBC-80DD-145C68824A80}" type="presParOf" srcId="{04143BE0-ED4B-4C86-91B3-CBDAA70F5E91}" destId="{42B4F053-96E9-4E28-9873-140D2ADC4F28}" srcOrd="5" destOrd="0" presId="urn:microsoft.com/office/officeart/2005/8/layout/list1"/>
    <dgm:cxn modelId="{5E5D759A-23FE-40F5-AB55-BD53A532F2E9}" type="presParOf" srcId="{04143BE0-ED4B-4C86-91B3-CBDAA70F5E91}" destId="{B8285158-A88F-42C8-8761-8CA8AEC73EC3}" srcOrd="6" destOrd="0" presId="urn:microsoft.com/office/officeart/2005/8/layout/list1"/>
    <dgm:cxn modelId="{2407F6D6-273A-42D6-85C2-2A0093B24FAA}" type="presParOf" srcId="{04143BE0-ED4B-4C86-91B3-CBDAA70F5E91}" destId="{8138B238-860E-43E9-8D20-7FA3101F21E7}" srcOrd="7" destOrd="0" presId="urn:microsoft.com/office/officeart/2005/8/layout/list1"/>
    <dgm:cxn modelId="{6033C35B-3CC4-4E75-B5C0-DB74019B3C91}" type="presParOf" srcId="{04143BE0-ED4B-4C86-91B3-CBDAA70F5E91}" destId="{6E3C1F88-617B-47C6-A414-ED4626B32000}" srcOrd="8" destOrd="0" presId="urn:microsoft.com/office/officeart/2005/8/layout/list1"/>
    <dgm:cxn modelId="{54DCDF26-72C8-422E-A0D8-E704E3AEC5BA}" type="presParOf" srcId="{6E3C1F88-617B-47C6-A414-ED4626B32000}" destId="{DA144C39-BFC2-485C-8F10-96D632E658FE}" srcOrd="0" destOrd="0" presId="urn:microsoft.com/office/officeart/2005/8/layout/list1"/>
    <dgm:cxn modelId="{7E1B12B1-4624-4B61-8AF9-9722C05D0154}" type="presParOf" srcId="{6E3C1F88-617B-47C6-A414-ED4626B32000}" destId="{2FDF56A4-69F2-4500-8665-411643F2FB91}" srcOrd="1" destOrd="0" presId="urn:microsoft.com/office/officeart/2005/8/layout/list1"/>
    <dgm:cxn modelId="{A0323CA2-8F55-4109-8F0A-1055F012A4BB}" type="presParOf" srcId="{04143BE0-ED4B-4C86-91B3-CBDAA70F5E91}" destId="{33A4A80C-49CD-4B4B-8255-57B30262BCD4}" srcOrd="9" destOrd="0" presId="urn:microsoft.com/office/officeart/2005/8/layout/list1"/>
    <dgm:cxn modelId="{8FC7FA3B-D431-4EDC-8003-CEA383B29248}" type="presParOf" srcId="{04143BE0-ED4B-4C86-91B3-CBDAA70F5E91}" destId="{362883E2-3876-4819-AECD-61DF87514BAB}" srcOrd="10" destOrd="0" presId="urn:microsoft.com/office/officeart/2005/8/layout/list1"/>
    <dgm:cxn modelId="{07524258-BD72-4C0E-9134-97FFB983A9BD}" type="presParOf" srcId="{04143BE0-ED4B-4C86-91B3-CBDAA70F5E91}" destId="{1946E94D-E225-44A5-9BF0-40BF5AB42BCF}" srcOrd="11" destOrd="0" presId="urn:microsoft.com/office/officeart/2005/8/layout/list1"/>
    <dgm:cxn modelId="{76D22F8E-F158-4EB6-AB2C-3A36B516C047}" type="presParOf" srcId="{04143BE0-ED4B-4C86-91B3-CBDAA70F5E91}" destId="{4FED5971-0EEE-4DB2-BC9B-79E56D7B5A6E}" srcOrd="12" destOrd="0" presId="urn:microsoft.com/office/officeart/2005/8/layout/list1"/>
    <dgm:cxn modelId="{698248E6-59D6-457F-A2F4-6F5896A45A3A}" type="presParOf" srcId="{4FED5971-0EEE-4DB2-BC9B-79E56D7B5A6E}" destId="{8771514A-9EE0-4526-A089-B1347E7B4B1C}" srcOrd="0" destOrd="0" presId="urn:microsoft.com/office/officeart/2005/8/layout/list1"/>
    <dgm:cxn modelId="{36771224-D006-4FD9-86D7-E2D69AB6AE04}" type="presParOf" srcId="{4FED5971-0EEE-4DB2-BC9B-79E56D7B5A6E}" destId="{4D7C68C9-191F-4D4A-AA0E-756AC7EE5E70}" srcOrd="1" destOrd="0" presId="urn:microsoft.com/office/officeart/2005/8/layout/list1"/>
    <dgm:cxn modelId="{64DED58C-290F-4184-96EF-AFCC6F81F325}" type="presParOf" srcId="{04143BE0-ED4B-4C86-91B3-CBDAA70F5E91}" destId="{AA6975E6-EE83-442F-BF2F-4CFE4D20A561}" srcOrd="13" destOrd="0" presId="urn:microsoft.com/office/officeart/2005/8/layout/list1"/>
    <dgm:cxn modelId="{EE4775CD-8955-40BB-BAD7-049930DA2C9A}" type="presParOf" srcId="{04143BE0-ED4B-4C86-91B3-CBDAA70F5E91}" destId="{0E5DC911-D8E6-4F9E-B2FB-5641B1477664}" srcOrd="14" destOrd="0" presId="urn:microsoft.com/office/officeart/2005/8/layout/list1"/>
    <dgm:cxn modelId="{8AF9A30C-85F7-4F0E-80C9-2FD0F5C1946C}" type="presParOf" srcId="{04143BE0-ED4B-4C86-91B3-CBDAA70F5E91}" destId="{092AD889-5A2D-4D34-A4E4-88D929BE3B94}" srcOrd="15" destOrd="0" presId="urn:microsoft.com/office/officeart/2005/8/layout/list1"/>
    <dgm:cxn modelId="{7CA6DE04-018D-4B0D-9931-B7048DC8CB50}" type="presParOf" srcId="{04143BE0-ED4B-4C86-91B3-CBDAA70F5E91}" destId="{6F4C6A68-DB1A-4392-B2AC-476B7060932D}" srcOrd="16" destOrd="0" presId="urn:microsoft.com/office/officeart/2005/8/layout/list1"/>
    <dgm:cxn modelId="{8D1759FC-23AA-46F5-986C-4B638AB43F77}" type="presParOf" srcId="{6F4C6A68-DB1A-4392-B2AC-476B7060932D}" destId="{88195986-FAE3-41BB-A190-7E4CFAD487ED}" srcOrd="0" destOrd="0" presId="urn:microsoft.com/office/officeart/2005/8/layout/list1"/>
    <dgm:cxn modelId="{08C533D9-74EF-48C0-906F-52C3267A6E9B}" type="presParOf" srcId="{6F4C6A68-DB1A-4392-B2AC-476B7060932D}" destId="{6766422F-04D4-4C2A-91E1-1CB400D46BB1}" srcOrd="1" destOrd="0" presId="urn:microsoft.com/office/officeart/2005/8/layout/list1"/>
    <dgm:cxn modelId="{CE5E63F2-AD73-41C6-A8E6-E1050851E237}" type="presParOf" srcId="{04143BE0-ED4B-4C86-91B3-CBDAA70F5E91}" destId="{65C446D6-08F8-4230-BE73-753133F5D9D6}" srcOrd="17" destOrd="0" presId="urn:microsoft.com/office/officeart/2005/8/layout/list1"/>
    <dgm:cxn modelId="{AC5926DB-21F9-4388-ABE7-4C9FE7DEDBDE}" type="presParOf" srcId="{04143BE0-ED4B-4C86-91B3-CBDAA70F5E91}" destId="{A1B31092-0C5C-4B8E-A249-54F8B851450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C8F352C-B673-47BA-A884-8958F681AADC}"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EC"/>
        </a:p>
      </dgm:t>
    </dgm:pt>
    <dgm:pt modelId="{C748BF5B-7C19-4700-88C5-2E1DABE99926}">
      <dgm:prSet custT="1"/>
      <dgm:spPr/>
      <dgm:t>
        <a:bodyPr/>
        <a:lstStyle/>
        <a:p>
          <a:pPr algn="just" rtl="0"/>
          <a:r>
            <a:rPr lang="es-EC" sz="1800" dirty="0" smtClean="0"/>
            <a:t>Llevar un registro de los datos de la tasa per cápita diaria de generación de residuos sólidos domésticos de la Parroquia de Uyumbicho, a fin de controlar que el valor se encuentre dentro de los parámetros establecidos por el Ministerio de Ambiente según el Programa Nacional para la Gestión Integral de Desechos Sólidos 2013 (PNGIDS).</a:t>
          </a:r>
          <a:endParaRPr lang="es-EC" sz="1800" dirty="0"/>
        </a:p>
      </dgm:t>
    </dgm:pt>
    <dgm:pt modelId="{D0219A5C-670F-4602-BF50-0569B7AEF781}" type="parTrans" cxnId="{E798892D-F9F2-4542-9458-23EA59276B54}">
      <dgm:prSet/>
      <dgm:spPr/>
      <dgm:t>
        <a:bodyPr/>
        <a:lstStyle/>
        <a:p>
          <a:pPr algn="just"/>
          <a:endParaRPr lang="es-EC" sz="1800"/>
        </a:p>
      </dgm:t>
    </dgm:pt>
    <dgm:pt modelId="{E1F6AE76-892F-445A-B0C6-6C97800E4585}" type="sibTrans" cxnId="{E798892D-F9F2-4542-9458-23EA59276B54}">
      <dgm:prSet/>
      <dgm:spPr/>
      <dgm:t>
        <a:bodyPr/>
        <a:lstStyle/>
        <a:p>
          <a:pPr algn="just"/>
          <a:endParaRPr lang="es-EC" sz="1800"/>
        </a:p>
      </dgm:t>
    </dgm:pt>
    <dgm:pt modelId="{7A24CA17-3361-4FAE-A083-6BCE490F6A0B}">
      <dgm:prSet custT="1"/>
      <dgm:spPr/>
      <dgm:t>
        <a:bodyPr/>
        <a:lstStyle/>
        <a:p>
          <a:pPr algn="just" rtl="0"/>
          <a:r>
            <a:rPr lang="es-EC" sz="1800" smtClean="0"/>
            <a:t>Coordinar con las autoridades de la Parroquia de Uyumbicho para que dentro de su presupuesto anual, establezcan un cierto porcentaje para el tema de tratamiento de residuos, mediante la ejecución de algún programa que este estipulado en la propuesta de plan de manejo participativo de residuos sólidos domésticos.</a:t>
          </a:r>
          <a:endParaRPr lang="es-EC" sz="1800" dirty="0"/>
        </a:p>
      </dgm:t>
    </dgm:pt>
    <dgm:pt modelId="{6AAC445C-A986-4BFC-91A7-3F1EBD4987AE}" type="parTrans" cxnId="{0A6BAF8F-98E5-4ACB-B204-B664C56CBEF1}">
      <dgm:prSet/>
      <dgm:spPr/>
      <dgm:t>
        <a:bodyPr/>
        <a:lstStyle/>
        <a:p>
          <a:pPr algn="just"/>
          <a:endParaRPr lang="es-EC" sz="1800"/>
        </a:p>
      </dgm:t>
    </dgm:pt>
    <dgm:pt modelId="{80840A1F-E31D-4512-9E39-FD49971AB105}" type="sibTrans" cxnId="{0A6BAF8F-98E5-4ACB-B204-B664C56CBEF1}">
      <dgm:prSet/>
      <dgm:spPr/>
      <dgm:t>
        <a:bodyPr/>
        <a:lstStyle/>
        <a:p>
          <a:pPr algn="just"/>
          <a:endParaRPr lang="es-EC" sz="1800"/>
        </a:p>
      </dgm:t>
    </dgm:pt>
    <dgm:pt modelId="{0ED5C0F2-6EB9-4F13-8DBF-6EC5A46355CE}">
      <dgm:prSet custT="1"/>
      <dgm:spPr/>
      <dgm:t>
        <a:bodyPr/>
        <a:lstStyle/>
        <a:p>
          <a:pPr algn="just" rtl="0"/>
          <a:r>
            <a:rPr lang="es-EC" sz="1800" dirty="0" smtClean="0"/>
            <a:t>Realizar investigaciones referentes a planes de manejo participativo de residuos sólidos, para que no se genere impactos ambientales negativos perjudiciales para el ambiente y toda la sociedad.</a:t>
          </a:r>
          <a:endParaRPr lang="es-EC" sz="1800" dirty="0"/>
        </a:p>
      </dgm:t>
    </dgm:pt>
    <dgm:pt modelId="{1147A256-0199-4AC5-9631-EB148FCC9606}" type="parTrans" cxnId="{FF505930-6F43-4D11-B88D-9E39F297C1B3}">
      <dgm:prSet/>
      <dgm:spPr/>
      <dgm:t>
        <a:bodyPr/>
        <a:lstStyle/>
        <a:p>
          <a:pPr algn="just"/>
          <a:endParaRPr lang="es-EC" sz="1800"/>
        </a:p>
      </dgm:t>
    </dgm:pt>
    <dgm:pt modelId="{A71B5253-CA34-4100-A418-1356AA81A6F8}" type="sibTrans" cxnId="{FF505930-6F43-4D11-B88D-9E39F297C1B3}">
      <dgm:prSet/>
      <dgm:spPr/>
      <dgm:t>
        <a:bodyPr/>
        <a:lstStyle/>
        <a:p>
          <a:pPr algn="just"/>
          <a:endParaRPr lang="es-EC" sz="1800"/>
        </a:p>
      </dgm:t>
    </dgm:pt>
    <dgm:pt modelId="{0D574912-4098-404C-B4A0-3774C771E325}">
      <dgm:prSet custT="1"/>
      <dgm:spPr/>
      <dgm:t>
        <a:bodyPr/>
        <a:lstStyle/>
        <a:p>
          <a:pPr algn="just" rtl="0"/>
          <a:r>
            <a:rPr lang="es-EC" sz="1800" dirty="0" smtClean="0"/>
            <a:t>Proponer una ordenanza al GAD Municipal del Cantón Mejía para que como organismo regulador, establezca sanciones a los habitantes de la Parroquia de Uyumbicho, en caso de no acatar todos los lineamientos y actividades que contienen los diferentes programas del Plan de Manejo Participativo de RSD, es decir que el plan se cumpla de manera obligatoria.</a:t>
          </a:r>
          <a:endParaRPr lang="es-EC" sz="1800" dirty="0"/>
        </a:p>
      </dgm:t>
    </dgm:pt>
    <dgm:pt modelId="{295B3959-5D21-43B9-BBD9-4F74BF5F8462}" type="parTrans" cxnId="{974BBBBA-9D59-4353-97E1-DD2BB47DDF2B}">
      <dgm:prSet/>
      <dgm:spPr/>
      <dgm:t>
        <a:bodyPr/>
        <a:lstStyle/>
        <a:p>
          <a:endParaRPr lang="es-EC"/>
        </a:p>
      </dgm:t>
    </dgm:pt>
    <dgm:pt modelId="{66B22F06-08C1-41F2-8C5D-8BF72EC9D927}" type="sibTrans" cxnId="{974BBBBA-9D59-4353-97E1-DD2BB47DDF2B}">
      <dgm:prSet/>
      <dgm:spPr/>
      <dgm:t>
        <a:bodyPr/>
        <a:lstStyle/>
        <a:p>
          <a:endParaRPr lang="es-EC"/>
        </a:p>
      </dgm:t>
    </dgm:pt>
    <dgm:pt modelId="{55AE59C0-5070-4CCF-8BBF-5BAACF9612DE}" type="pres">
      <dgm:prSet presAssocID="{8C8F352C-B673-47BA-A884-8958F681AADC}" presName="linear" presStyleCnt="0">
        <dgm:presLayoutVars>
          <dgm:animLvl val="lvl"/>
          <dgm:resizeHandles val="exact"/>
        </dgm:presLayoutVars>
      </dgm:prSet>
      <dgm:spPr/>
      <dgm:t>
        <a:bodyPr/>
        <a:lstStyle/>
        <a:p>
          <a:endParaRPr lang="es-EC"/>
        </a:p>
      </dgm:t>
    </dgm:pt>
    <dgm:pt modelId="{8AE8F4C6-15F5-4524-B418-742454C7F05D}" type="pres">
      <dgm:prSet presAssocID="{C748BF5B-7C19-4700-88C5-2E1DABE99926}" presName="parentText" presStyleLbl="node1" presStyleIdx="0" presStyleCnt="4">
        <dgm:presLayoutVars>
          <dgm:chMax val="0"/>
          <dgm:bulletEnabled val="1"/>
        </dgm:presLayoutVars>
      </dgm:prSet>
      <dgm:spPr/>
      <dgm:t>
        <a:bodyPr/>
        <a:lstStyle/>
        <a:p>
          <a:endParaRPr lang="es-EC"/>
        </a:p>
      </dgm:t>
    </dgm:pt>
    <dgm:pt modelId="{6C40E2AE-D6B4-4944-A774-63DB28CBBC2A}" type="pres">
      <dgm:prSet presAssocID="{E1F6AE76-892F-445A-B0C6-6C97800E4585}" presName="spacer" presStyleCnt="0"/>
      <dgm:spPr/>
    </dgm:pt>
    <dgm:pt modelId="{C6457504-C086-439E-A9FF-1D016CA9612F}" type="pres">
      <dgm:prSet presAssocID="{7A24CA17-3361-4FAE-A083-6BCE490F6A0B}" presName="parentText" presStyleLbl="node1" presStyleIdx="1" presStyleCnt="4">
        <dgm:presLayoutVars>
          <dgm:chMax val="0"/>
          <dgm:bulletEnabled val="1"/>
        </dgm:presLayoutVars>
      </dgm:prSet>
      <dgm:spPr/>
      <dgm:t>
        <a:bodyPr/>
        <a:lstStyle/>
        <a:p>
          <a:endParaRPr lang="es-EC"/>
        </a:p>
      </dgm:t>
    </dgm:pt>
    <dgm:pt modelId="{4085DB63-B736-4D50-9EF6-377057716B5B}" type="pres">
      <dgm:prSet presAssocID="{80840A1F-E31D-4512-9E39-FD49971AB105}" presName="spacer" presStyleCnt="0"/>
      <dgm:spPr/>
    </dgm:pt>
    <dgm:pt modelId="{F4CE30BD-D2B2-4751-B634-AE44C9F1D107}" type="pres">
      <dgm:prSet presAssocID="{0ED5C0F2-6EB9-4F13-8DBF-6EC5A46355CE}" presName="parentText" presStyleLbl="node1" presStyleIdx="2" presStyleCnt="4">
        <dgm:presLayoutVars>
          <dgm:chMax val="0"/>
          <dgm:bulletEnabled val="1"/>
        </dgm:presLayoutVars>
      </dgm:prSet>
      <dgm:spPr/>
      <dgm:t>
        <a:bodyPr/>
        <a:lstStyle/>
        <a:p>
          <a:endParaRPr lang="es-EC"/>
        </a:p>
      </dgm:t>
    </dgm:pt>
    <dgm:pt modelId="{9E4A9C2C-C0E7-4CDA-A878-E33C1CC9EC10}" type="pres">
      <dgm:prSet presAssocID="{A71B5253-CA34-4100-A418-1356AA81A6F8}" presName="spacer" presStyleCnt="0"/>
      <dgm:spPr/>
    </dgm:pt>
    <dgm:pt modelId="{1CBB7B29-6960-4D8A-9F56-38D6777219D1}" type="pres">
      <dgm:prSet presAssocID="{0D574912-4098-404C-B4A0-3774C771E325}" presName="parentText" presStyleLbl="node1" presStyleIdx="3" presStyleCnt="4">
        <dgm:presLayoutVars>
          <dgm:chMax val="0"/>
          <dgm:bulletEnabled val="1"/>
        </dgm:presLayoutVars>
      </dgm:prSet>
      <dgm:spPr/>
      <dgm:t>
        <a:bodyPr/>
        <a:lstStyle/>
        <a:p>
          <a:endParaRPr lang="es-EC"/>
        </a:p>
      </dgm:t>
    </dgm:pt>
  </dgm:ptLst>
  <dgm:cxnLst>
    <dgm:cxn modelId="{78C00B69-1AF9-4BEE-8C9D-7D0C66C061F7}" type="presOf" srcId="{0ED5C0F2-6EB9-4F13-8DBF-6EC5A46355CE}" destId="{F4CE30BD-D2B2-4751-B634-AE44C9F1D107}" srcOrd="0" destOrd="0" presId="urn:microsoft.com/office/officeart/2005/8/layout/vList2"/>
    <dgm:cxn modelId="{FF505930-6F43-4D11-B88D-9E39F297C1B3}" srcId="{8C8F352C-B673-47BA-A884-8958F681AADC}" destId="{0ED5C0F2-6EB9-4F13-8DBF-6EC5A46355CE}" srcOrd="2" destOrd="0" parTransId="{1147A256-0199-4AC5-9631-EB148FCC9606}" sibTransId="{A71B5253-CA34-4100-A418-1356AA81A6F8}"/>
    <dgm:cxn modelId="{2BDB435F-82CF-4D04-B89D-6E42F9F45B08}" type="presOf" srcId="{8C8F352C-B673-47BA-A884-8958F681AADC}" destId="{55AE59C0-5070-4CCF-8BBF-5BAACF9612DE}" srcOrd="0" destOrd="0" presId="urn:microsoft.com/office/officeart/2005/8/layout/vList2"/>
    <dgm:cxn modelId="{E798892D-F9F2-4542-9458-23EA59276B54}" srcId="{8C8F352C-B673-47BA-A884-8958F681AADC}" destId="{C748BF5B-7C19-4700-88C5-2E1DABE99926}" srcOrd="0" destOrd="0" parTransId="{D0219A5C-670F-4602-BF50-0569B7AEF781}" sibTransId="{E1F6AE76-892F-445A-B0C6-6C97800E4585}"/>
    <dgm:cxn modelId="{2366527F-D76C-4345-B6B2-3B387F02CA7F}" type="presOf" srcId="{0D574912-4098-404C-B4A0-3774C771E325}" destId="{1CBB7B29-6960-4D8A-9F56-38D6777219D1}" srcOrd="0" destOrd="0" presId="urn:microsoft.com/office/officeart/2005/8/layout/vList2"/>
    <dgm:cxn modelId="{D3A6885E-4B50-41A1-8ECE-D9CE05E9E1A2}" type="presOf" srcId="{7A24CA17-3361-4FAE-A083-6BCE490F6A0B}" destId="{C6457504-C086-439E-A9FF-1D016CA9612F}" srcOrd="0" destOrd="0" presId="urn:microsoft.com/office/officeart/2005/8/layout/vList2"/>
    <dgm:cxn modelId="{FF56A4C3-D8DD-4389-A7C4-54E4863E5238}" type="presOf" srcId="{C748BF5B-7C19-4700-88C5-2E1DABE99926}" destId="{8AE8F4C6-15F5-4524-B418-742454C7F05D}" srcOrd="0" destOrd="0" presId="urn:microsoft.com/office/officeart/2005/8/layout/vList2"/>
    <dgm:cxn modelId="{0A6BAF8F-98E5-4ACB-B204-B664C56CBEF1}" srcId="{8C8F352C-B673-47BA-A884-8958F681AADC}" destId="{7A24CA17-3361-4FAE-A083-6BCE490F6A0B}" srcOrd="1" destOrd="0" parTransId="{6AAC445C-A986-4BFC-91A7-3F1EBD4987AE}" sibTransId="{80840A1F-E31D-4512-9E39-FD49971AB105}"/>
    <dgm:cxn modelId="{974BBBBA-9D59-4353-97E1-DD2BB47DDF2B}" srcId="{8C8F352C-B673-47BA-A884-8958F681AADC}" destId="{0D574912-4098-404C-B4A0-3774C771E325}" srcOrd="3" destOrd="0" parTransId="{295B3959-5D21-43B9-BBD9-4F74BF5F8462}" sibTransId="{66B22F06-08C1-41F2-8C5D-8BF72EC9D927}"/>
    <dgm:cxn modelId="{9F3687DB-18B8-4404-981C-01BEFDAC4E26}" type="presParOf" srcId="{55AE59C0-5070-4CCF-8BBF-5BAACF9612DE}" destId="{8AE8F4C6-15F5-4524-B418-742454C7F05D}" srcOrd="0" destOrd="0" presId="urn:microsoft.com/office/officeart/2005/8/layout/vList2"/>
    <dgm:cxn modelId="{726D7450-D1D4-4A05-903C-714C07633CCF}" type="presParOf" srcId="{55AE59C0-5070-4CCF-8BBF-5BAACF9612DE}" destId="{6C40E2AE-D6B4-4944-A774-63DB28CBBC2A}" srcOrd="1" destOrd="0" presId="urn:microsoft.com/office/officeart/2005/8/layout/vList2"/>
    <dgm:cxn modelId="{D9CD3437-8A46-4BEC-A2DC-DBD0E996221F}" type="presParOf" srcId="{55AE59C0-5070-4CCF-8BBF-5BAACF9612DE}" destId="{C6457504-C086-439E-A9FF-1D016CA9612F}" srcOrd="2" destOrd="0" presId="urn:microsoft.com/office/officeart/2005/8/layout/vList2"/>
    <dgm:cxn modelId="{C8E6AB5A-22D6-4946-9704-F84B9B5C494E}" type="presParOf" srcId="{55AE59C0-5070-4CCF-8BBF-5BAACF9612DE}" destId="{4085DB63-B736-4D50-9EF6-377057716B5B}" srcOrd="3" destOrd="0" presId="urn:microsoft.com/office/officeart/2005/8/layout/vList2"/>
    <dgm:cxn modelId="{BA6E31CF-54A2-4A6C-8367-EC2C2504E8DB}" type="presParOf" srcId="{55AE59C0-5070-4CCF-8BBF-5BAACF9612DE}" destId="{F4CE30BD-D2B2-4751-B634-AE44C9F1D107}" srcOrd="4" destOrd="0" presId="urn:microsoft.com/office/officeart/2005/8/layout/vList2"/>
    <dgm:cxn modelId="{CE03ABF0-3B90-4579-A239-78FEDE39F4E3}" type="presParOf" srcId="{55AE59C0-5070-4CCF-8BBF-5BAACF9612DE}" destId="{9E4A9C2C-C0E7-4CDA-A878-E33C1CC9EC10}" srcOrd="5" destOrd="0" presId="urn:microsoft.com/office/officeart/2005/8/layout/vList2"/>
    <dgm:cxn modelId="{15968DF8-D3ED-4AC4-8F52-B7CB11C90099}" type="presParOf" srcId="{55AE59C0-5070-4CCF-8BBF-5BAACF9612DE}" destId="{1CBB7B29-6960-4D8A-9F56-38D6777219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084FF-DDC3-43CA-99B6-0788E298CC2C}" type="doc">
      <dgm:prSet loTypeId="urn:microsoft.com/office/officeart/2005/8/layout/hProcess9" loCatId="process" qsTypeId="urn:microsoft.com/office/officeart/2005/8/quickstyle/3d1" qsCatId="3D" csTypeId="urn:microsoft.com/office/officeart/2005/8/colors/colorful1" csCatId="colorful" phldr="1"/>
      <dgm:spPr/>
      <dgm:t>
        <a:bodyPr/>
        <a:lstStyle/>
        <a:p>
          <a:endParaRPr lang="es-EC"/>
        </a:p>
      </dgm:t>
    </dgm:pt>
    <dgm:pt modelId="{1074D689-FD8F-43B1-A392-D93F0676B1E8}">
      <dgm:prSet custT="1"/>
      <dgm:spPr/>
      <dgm:t>
        <a:bodyPr/>
        <a:lstStyle/>
        <a:p>
          <a:pPr rtl="0"/>
          <a:r>
            <a:rPr lang="es-EC" sz="2400" dirty="0" smtClean="0"/>
            <a:t>Proponer un Plan de Manejo Participativo de Residuos Sólidos Domésticos (RSD) en la Parroquia de Uyumbicho, Cantón Mejía</a:t>
          </a:r>
          <a:endParaRPr lang="es-EC" sz="2400" dirty="0"/>
        </a:p>
      </dgm:t>
    </dgm:pt>
    <dgm:pt modelId="{16B4F19B-305D-45E9-93AB-EC78C65C8B79}" type="parTrans" cxnId="{2489BC19-326A-4576-A2CB-880C06C46802}">
      <dgm:prSet/>
      <dgm:spPr/>
      <dgm:t>
        <a:bodyPr/>
        <a:lstStyle/>
        <a:p>
          <a:endParaRPr lang="es-EC" sz="2000"/>
        </a:p>
      </dgm:t>
    </dgm:pt>
    <dgm:pt modelId="{42C91627-7935-467F-AE2B-B8B2DAA16815}" type="sibTrans" cxnId="{2489BC19-326A-4576-A2CB-880C06C46802}">
      <dgm:prSet/>
      <dgm:spPr/>
      <dgm:t>
        <a:bodyPr/>
        <a:lstStyle/>
        <a:p>
          <a:endParaRPr lang="es-EC" sz="2000"/>
        </a:p>
      </dgm:t>
    </dgm:pt>
    <dgm:pt modelId="{DFF59EC0-B383-4316-81E6-C57797BBBFAF}" type="pres">
      <dgm:prSet presAssocID="{DB0084FF-DDC3-43CA-99B6-0788E298CC2C}" presName="CompostProcess" presStyleCnt="0">
        <dgm:presLayoutVars>
          <dgm:dir/>
          <dgm:resizeHandles val="exact"/>
        </dgm:presLayoutVars>
      </dgm:prSet>
      <dgm:spPr/>
      <dgm:t>
        <a:bodyPr/>
        <a:lstStyle/>
        <a:p>
          <a:endParaRPr lang="es-EC"/>
        </a:p>
      </dgm:t>
    </dgm:pt>
    <dgm:pt modelId="{A96AEBAB-3962-406A-8839-8E7364F6D3E7}" type="pres">
      <dgm:prSet presAssocID="{DB0084FF-DDC3-43CA-99B6-0788E298CC2C}" presName="arrow" presStyleLbl="bgShp" presStyleIdx="0" presStyleCnt="1" custScaleX="117647"/>
      <dgm:spPr/>
    </dgm:pt>
    <dgm:pt modelId="{C04B1ACE-C52E-47F7-B8E1-ECF8C8D4444D}" type="pres">
      <dgm:prSet presAssocID="{DB0084FF-DDC3-43CA-99B6-0788E298CC2C}" presName="linearProcess" presStyleCnt="0"/>
      <dgm:spPr/>
    </dgm:pt>
    <dgm:pt modelId="{DE918EBC-3364-4CC0-8138-2ABC70A50B7B}" type="pres">
      <dgm:prSet presAssocID="{1074D689-FD8F-43B1-A392-D93F0676B1E8}" presName="textNode" presStyleLbl="node1" presStyleIdx="0" presStyleCnt="1">
        <dgm:presLayoutVars>
          <dgm:bulletEnabled val="1"/>
        </dgm:presLayoutVars>
      </dgm:prSet>
      <dgm:spPr/>
      <dgm:t>
        <a:bodyPr/>
        <a:lstStyle/>
        <a:p>
          <a:endParaRPr lang="es-EC"/>
        </a:p>
      </dgm:t>
    </dgm:pt>
  </dgm:ptLst>
  <dgm:cxnLst>
    <dgm:cxn modelId="{0314A685-9C39-4A96-9F1E-108C7E0E1809}" type="presOf" srcId="{DB0084FF-DDC3-43CA-99B6-0788E298CC2C}" destId="{DFF59EC0-B383-4316-81E6-C57797BBBFAF}" srcOrd="0" destOrd="0" presId="urn:microsoft.com/office/officeart/2005/8/layout/hProcess9"/>
    <dgm:cxn modelId="{2489BC19-326A-4576-A2CB-880C06C46802}" srcId="{DB0084FF-DDC3-43CA-99B6-0788E298CC2C}" destId="{1074D689-FD8F-43B1-A392-D93F0676B1E8}" srcOrd="0" destOrd="0" parTransId="{16B4F19B-305D-45E9-93AB-EC78C65C8B79}" sibTransId="{42C91627-7935-467F-AE2B-B8B2DAA16815}"/>
    <dgm:cxn modelId="{E02936F5-3B37-4425-9B30-DCBDC369E3EA}" type="presOf" srcId="{1074D689-FD8F-43B1-A392-D93F0676B1E8}" destId="{DE918EBC-3364-4CC0-8138-2ABC70A50B7B}" srcOrd="0" destOrd="0" presId="urn:microsoft.com/office/officeart/2005/8/layout/hProcess9"/>
    <dgm:cxn modelId="{66E477FA-5A2E-481B-ABB2-CC82A049ED4A}" type="presParOf" srcId="{DFF59EC0-B383-4316-81E6-C57797BBBFAF}" destId="{A96AEBAB-3962-406A-8839-8E7364F6D3E7}" srcOrd="0" destOrd="0" presId="urn:microsoft.com/office/officeart/2005/8/layout/hProcess9"/>
    <dgm:cxn modelId="{B3F1E390-3570-4304-98D6-83D3B13404D0}" type="presParOf" srcId="{DFF59EC0-B383-4316-81E6-C57797BBBFAF}" destId="{C04B1ACE-C52E-47F7-B8E1-ECF8C8D4444D}" srcOrd="1" destOrd="0" presId="urn:microsoft.com/office/officeart/2005/8/layout/hProcess9"/>
    <dgm:cxn modelId="{EE854D75-F77E-48D0-9195-9E26D7E75886}" type="presParOf" srcId="{C04B1ACE-C52E-47F7-B8E1-ECF8C8D4444D}" destId="{DE918EBC-3364-4CC0-8138-2ABC70A50B7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85AFBF-BCAE-4ADD-95A8-25CCF744D578}"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s-EC"/>
        </a:p>
      </dgm:t>
    </dgm:pt>
    <dgm:pt modelId="{BF36A7ED-70FF-4027-B911-E3F2039A8477}">
      <dgm:prSet custT="1"/>
      <dgm:spPr/>
      <dgm:t>
        <a:bodyPr/>
        <a:lstStyle/>
        <a:p>
          <a:pPr rtl="0"/>
          <a:r>
            <a:rPr lang="es-EC" sz="1600" dirty="0" smtClean="0">
              <a:latin typeface="Arial" pitchFamily="34" charset="0"/>
              <a:cs typeface="Arial" pitchFamily="34" charset="0"/>
            </a:rPr>
            <a:t>Levantar información a través de encuestas acerca de la cantidad y tipo de RSD generados en los hogares pertenecientes a la Parroquia de Uyumbicho</a:t>
          </a:r>
          <a:endParaRPr lang="es-EC" sz="1600" dirty="0"/>
        </a:p>
      </dgm:t>
    </dgm:pt>
    <dgm:pt modelId="{5F295FFA-C2A8-49AE-8C22-478B66A38B6F}" type="parTrans" cxnId="{6A7D5F0B-3FE2-45A8-80CF-6C564D35553F}">
      <dgm:prSet/>
      <dgm:spPr/>
      <dgm:t>
        <a:bodyPr/>
        <a:lstStyle/>
        <a:p>
          <a:endParaRPr lang="es-EC" sz="6000"/>
        </a:p>
      </dgm:t>
    </dgm:pt>
    <dgm:pt modelId="{6A32262E-32CC-43F9-8012-8762EF82DF72}" type="sibTrans" cxnId="{6A7D5F0B-3FE2-45A8-80CF-6C564D35553F}">
      <dgm:prSet/>
      <dgm:spPr/>
      <dgm:t>
        <a:bodyPr/>
        <a:lstStyle/>
        <a:p>
          <a:endParaRPr lang="es-EC" sz="6000"/>
        </a:p>
      </dgm:t>
    </dgm:pt>
    <dgm:pt modelId="{26A79728-2801-4BFA-85B6-471DEF3D4706}">
      <dgm:prSet custT="1"/>
      <dgm:spPr/>
      <dgm:t>
        <a:bodyPr/>
        <a:lstStyle/>
        <a:p>
          <a:pPr rtl="0"/>
          <a:r>
            <a:rPr lang="es-EC" sz="1600" dirty="0" smtClean="0"/>
            <a:t>Socializar mediante capacitaciones a la comunidad, medidas para el adecuado manejo y clasificación  de los RSD</a:t>
          </a:r>
          <a:endParaRPr lang="es-EC" sz="1600" dirty="0"/>
        </a:p>
      </dgm:t>
    </dgm:pt>
    <dgm:pt modelId="{3B14FBBB-F830-4FFB-ADEF-9F74C73006F1}" type="parTrans" cxnId="{FB7301F6-8C3C-4409-9BBD-9E69413788A5}">
      <dgm:prSet/>
      <dgm:spPr/>
      <dgm:t>
        <a:bodyPr/>
        <a:lstStyle/>
        <a:p>
          <a:endParaRPr lang="es-EC" sz="6000"/>
        </a:p>
      </dgm:t>
    </dgm:pt>
    <dgm:pt modelId="{4920A9ED-9A51-4E1A-9369-D20042E96AA4}" type="sibTrans" cxnId="{FB7301F6-8C3C-4409-9BBD-9E69413788A5}">
      <dgm:prSet/>
      <dgm:spPr/>
      <dgm:t>
        <a:bodyPr/>
        <a:lstStyle/>
        <a:p>
          <a:endParaRPr lang="es-EC" sz="6000"/>
        </a:p>
      </dgm:t>
    </dgm:pt>
    <dgm:pt modelId="{7BB9143F-BBDB-47BE-B9F6-378771E7F1FF}">
      <dgm:prSet custT="1"/>
      <dgm:spPr/>
      <dgm:t>
        <a:bodyPr/>
        <a:lstStyle/>
        <a:p>
          <a:pPr rtl="0"/>
          <a:r>
            <a:rPr lang="es-EC" sz="1600" smtClean="0">
              <a:latin typeface="Arial" pitchFamily="34" charset="0"/>
              <a:cs typeface="Arial" pitchFamily="34" charset="0"/>
            </a:rPr>
            <a:t>Almacenar la información levantada a través de las encuestas, en una base de datos para ser espacializada</a:t>
          </a:r>
          <a:endParaRPr lang="es-EC" sz="1600" dirty="0"/>
        </a:p>
      </dgm:t>
    </dgm:pt>
    <dgm:pt modelId="{776E65FF-E74F-4EA0-ABA2-2862F0344656}" type="parTrans" cxnId="{B33F0310-11DA-469B-889F-04F8E88AF2EB}">
      <dgm:prSet/>
      <dgm:spPr/>
      <dgm:t>
        <a:bodyPr/>
        <a:lstStyle/>
        <a:p>
          <a:endParaRPr lang="es-EC"/>
        </a:p>
      </dgm:t>
    </dgm:pt>
    <dgm:pt modelId="{22AA508F-B10D-4D0A-A38E-2612CEC01233}" type="sibTrans" cxnId="{B33F0310-11DA-469B-889F-04F8E88AF2EB}">
      <dgm:prSet/>
      <dgm:spPr/>
      <dgm:t>
        <a:bodyPr/>
        <a:lstStyle/>
        <a:p>
          <a:endParaRPr lang="es-EC"/>
        </a:p>
      </dgm:t>
    </dgm:pt>
    <dgm:pt modelId="{1D5F8721-95F1-4716-9B75-2723DEE6DD25}">
      <dgm:prSet custT="1"/>
      <dgm:spPr/>
      <dgm:t>
        <a:bodyPr/>
        <a:lstStyle/>
        <a:p>
          <a:pPr rtl="0"/>
          <a:r>
            <a:rPr lang="es-EC" sz="1600" dirty="0" smtClean="0">
              <a:latin typeface="Arial" pitchFamily="34" charset="0"/>
              <a:cs typeface="Arial" pitchFamily="34" charset="0"/>
            </a:rPr>
            <a:t>Realizar una distribución de la cantidad de RSD, con la generación promedio de la información levantada en el trabajo de campo.</a:t>
          </a:r>
          <a:endParaRPr lang="es-EC" sz="1600" dirty="0"/>
        </a:p>
      </dgm:t>
    </dgm:pt>
    <dgm:pt modelId="{51EA7F86-85AE-4B01-8627-53E4CD9A2017}" type="parTrans" cxnId="{12FF6D7A-D655-40EF-ACC8-F030D2458E1A}">
      <dgm:prSet/>
      <dgm:spPr/>
      <dgm:t>
        <a:bodyPr/>
        <a:lstStyle/>
        <a:p>
          <a:endParaRPr lang="es-EC"/>
        </a:p>
      </dgm:t>
    </dgm:pt>
    <dgm:pt modelId="{D2778F2E-5125-4BF7-B70D-BBAD4445AAD1}" type="sibTrans" cxnId="{12FF6D7A-D655-40EF-ACC8-F030D2458E1A}">
      <dgm:prSet/>
      <dgm:spPr/>
      <dgm:t>
        <a:bodyPr/>
        <a:lstStyle/>
        <a:p>
          <a:endParaRPr lang="es-EC"/>
        </a:p>
      </dgm:t>
    </dgm:pt>
    <dgm:pt modelId="{78CB8644-5C13-4FB4-B1E0-387133A5F695}">
      <dgm:prSet custT="1"/>
      <dgm:spPr/>
      <dgm:t>
        <a:bodyPr/>
        <a:lstStyle/>
        <a:p>
          <a:pPr rtl="0"/>
          <a:r>
            <a:rPr lang="es-EC" sz="1600" smtClean="0">
              <a:latin typeface="Arial" pitchFamily="34" charset="0"/>
              <a:cs typeface="Arial" pitchFamily="34" charset="0"/>
            </a:rPr>
            <a:t>Elaborar la medidas correctivas y preventivas que contempla el Plan de Manejo Participativo de RSD</a:t>
          </a:r>
          <a:endParaRPr lang="es-EC" sz="1600" dirty="0"/>
        </a:p>
      </dgm:t>
    </dgm:pt>
    <dgm:pt modelId="{86D3284C-FBE9-498C-B585-DA312CEFF9A8}" type="parTrans" cxnId="{D417A7FB-958E-4C69-AB7D-08CFBF362977}">
      <dgm:prSet/>
      <dgm:spPr/>
      <dgm:t>
        <a:bodyPr/>
        <a:lstStyle/>
        <a:p>
          <a:endParaRPr lang="es-EC"/>
        </a:p>
      </dgm:t>
    </dgm:pt>
    <dgm:pt modelId="{D2742660-34ED-48B7-AF57-72DDD65176C2}" type="sibTrans" cxnId="{D417A7FB-958E-4C69-AB7D-08CFBF362977}">
      <dgm:prSet/>
      <dgm:spPr/>
      <dgm:t>
        <a:bodyPr/>
        <a:lstStyle/>
        <a:p>
          <a:endParaRPr lang="es-EC"/>
        </a:p>
      </dgm:t>
    </dgm:pt>
    <dgm:pt modelId="{24751314-1567-4A9D-BF32-4ABC3E6D35D8}" type="pres">
      <dgm:prSet presAssocID="{0085AFBF-BCAE-4ADD-95A8-25CCF744D578}" presName="linear" presStyleCnt="0">
        <dgm:presLayoutVars>
          <dgm:dir/>
          <dgm:animLvl val="lvl"/>
          <dgm:resizeHandles val="exact"/>
        </dgm:presLayoutVars>
      </dgm:prSet>
      <dgm:spPr/>
      <dgm:t>
        <a:bodyPr/>
        <a:lstStyle/>
        <a:p>
          <a:endParaRPr lang="es-EC"/>
        </a:p>
      </dgm:t>
    </dgm:pt>
    <dgm:pt modelId="{DEF973AE-1843-4A96-AF88-4C40B57C8132}" type="pres">
      <dgm:prSet presAssocID="{BF36A7ED-70FF-4027-B911-E3F2039A8477}" presName="parentLin" presStyleCnt="0"/>
      <dgm:spPr/>
    </dgm:pt>
    <dgm:pt modelId="{B1729256-4437-4BF2-8B4F-233CABD54110}" type="pres">
      <dgm:prSet presAssocID="{BF36A7ED-70FF-4027-B911-E3F2039A8477}" presName="parentLeftMargin" presStyleLbl="node1" presStyleIdx="0" presStyleCnt="5"/>
      <dgm:spPr/>
      <dgm:t>
        <a:bodyPr/>
        <a:lstStyle/>
        <a:p>
          <a:endParaRPr lang="es-EC"/>
        </a:p>
      </dgm:t>
    </dgm:pt>
    <dgm:pt modelId="{7799A783-6D21-44AA-B265-D59C1F68AD9D}" type="pres">
      <dgm:prSet presAssocID="{BF36A7ED-70FF-4027-B911-E3F2039A8477}" presName="parentText" presStyleLbl="node1" presStyleIdx="0" presStyleCnt="5" custScaleX="136341">
        <dgm:presLayoutVars>
          <dgm:chMax val="0"/>
          <dgm:bulletEnabled val="1"/>
        </dgm:presLayoutVars>
      </dgm:prSet>
      <dgm:spPr/>
      <dgm:t>
        <a:bodyPr/>
        <a:lstStyle/>
        <a:p>
          <a:endParaRPr lang="es-EC"/>
        </a:p>
      </dgm:t>
    </dgm:pt>
    <dgm:pt modelId="{94673AD8-DCAD-489D-857A-18194D4ED712}" type="pres">
      <dgm:prSet presAssocID="{BF36A7ED-70FF-4027-B911-E3F2039A8477}" presName="negativeSpace" presStyleCnt="0"/>
      <dgm:spPr/>
    </dgm:pt>
    <dgm:pt modelId="{FB5A10AA-121F-4CC9-BCCA-8131708E955F}" type="pres">
      <dgm:prSet presAssocID="{BF36A7ED-70FF-4027-B911-E3F2039A8477}" presName="childText" presStyleLbl="conFgAcc1" presStyleIdx="0" presStyleCnt="5">
        <dgm:presLayoutVars>
          <dgm:bulletEnabled val="1"/>
        </dgm:presLayoutVars>
      </dgm:prSet>
      <dgm:spPr/>
    </dgm:pt>
    <dgm:pt modelId="{07D3DCC3-24A2-48F3-9F18-22FD6A49626B}" type="pres">
      <dgm:prSet presAssocID="{6A32262E-32CC-43F9-8012-8762EF82DF72}" presName="spaceBetweenRectangles" presStyleCnt="0"/>
      <dgm:spPr/>
    </dgm:pt>
    <dgm:pt modelId="{77CEA70A-C477-49AE-8C68-65F7D33281F0}" type="pres">
      <dgm:prSet presAssocID="{26A79728-2801-4BFA-85B6-471DEF3D4706}" presName="parentLin" presStyleCnt="0"/>
      <dgm:spPr/>
    </dgm:pt>
    <dgm:pt modelId="{18BDCCCC-08CC-4530-A1F5-5E6992538C8C}" type="pres">
      <dgm:prSet presAssocID="{26A79728-2801-4BFA-85B6-471DEF3D4706}" presName="parentLeftMargin" presStyleLbl="node1" presStyleIdx="0" presStyleCnt="5"/>
      <dgm:spPr/>
      <dgm:t>
        <a:bodyPr/>
        <a:lstStyle/>
        <a:p>
          <a:endParaRPr lang="es-EC"/>
        </a:p>
      </dgm:t>
    </dgm:pt>
    <dgm:pt modelId="{62151F1F-8D82-404C-A998-CC13AD08D2B6}" type="pres">
      <dgm:prSet presAssocID="{26A79728-2801-4BFA-85B6-471DEF3D4706}" presName="parentText" presStyleLbl="node1" presStyleIdx="1" presStyleCnt="5" custScaleX="136341">
        <dgm:presLayoutVars>
          <dgm:chMax val="0"/>
          <dgm:bulletEnabled val="1"/>
        </dgm:presLayoutVars>
      </dgm:prSet>
      <dgm:spPr/>
      <dgm:t>
        <a:bodyPr/>
        <a:lstStyle/>
        <a:p>
          <a:endParaRPr lang="es-EC"/>
        </a:p>
      </dgm:t>
    </dgm:pt>
    <dgm:pt modelId="{06B7F35A-458E-4393-BE80-5FEC7D706977}" type="pres">
      <dgm:prSet presAssocID="{26A79728-2801-4BFA-85B6-471DEF3D4706}" presName="negativeSpace" presStyleCnt="0"/>
      <dgm:spPr/>
    </dgm:pt>
    <dgm:pt modelId="{00110E04-9943-471B-A917-AFFD05D71A86}" type="pres">
      <dgm:prSet presAssocID="{26A79728-2801-4BFA-85B6-471DEF3D4706}" presName="childText" presStyleLbl="conFgAcc1" presStyleIdx="1" presStyleCnt="5">
        <dgm:presLayoutVars>
          <dgm:bulletEnabled val="1"/>
        </dgm:presLayoutVars>
      </dgm:prSet>
      <dgm:spPr/>
    </dgm:pt>
    <dgm:pt modelId="{2508F74C-6A2B-48FF-AAFF-67531595E126}" type="pres">
      <dgm:prSet presAssocID="{4920A9ED-9A51-4E1A-9369-D20042E96AA4}" presName="spaceBetweenRectangles" presStyleCnt="0"/>
      <dgm:spPr/>
    </dgm:pt>
    <dgm:pt modelId="{20F983CC-619C-4D30-8F66-D14F40BB8E93}" type="pres">
      <dgm:prSet presAssocID="{7BB9143F-BBDB-47BE-B9F6-378771E7F1FF}" presName="parentLin" presStyleCnt="0"/>
      <dgm:spPr/>
    </dgm:pt>
    <dgm:pt modelId="{0494221F-F1A5-4120-BD34-C473BC3C784A}" type="pres">
      <dgm:prSet presAssocID="{7BB9143F-BBDB-47BE-B9F6-378771E7F1FF}" presName="parentLeftMargin" presStyleLbl="node1" presStyleIdx="1" presStyleCnt="5"/>
      <dgm:spPr/>
      <dgm:t>
        <a:bodyPr/>
        <a:lstStyle/>
        <a:p>
          <a:endParaRPr lang="es-EC"/>
        </a:p>
      </dgm:t>
    </dgm:pt>
    <dgm:pt modelId="{912F149A-FDDF-4A13-9CBF-6B90974EC6F8}" type="pres">
      <dgm:prSet presAssocID="{7BB9143F-BBDB-47BE-B9F6-378771E7F1FF}" presName="parentText" presStyleLbl="node1" presStyleIdx="2" presStyleCnt="5" custScaleX="136341">
        <dgm:presLayoutVars>
          <dgm:chMax val="0"/>
          <dgm:bulletEnabled val="1"/>
        </dgm:presLayoutVars>
      </dgm:prSet>
      <dgm:spPr/>
      <dgm:t>
        <a:bodyPr/>
        <a:lstStyle/>
        <a:p>
          <a:endParaRPr lang="es-EC"/>
        </a:p>
      </dgm:t>
    </dgm:pt>
    <dgm:pt modelId="{BFF9D9C2-7CB6-4B05-B6B5-66514372376D}" type="pres">
      <dgm:prSet presAssocID="{7BB9143F-BBDB-47BE-B9F6-378771E7F1FF}" presName="negativeSpace" presStyleCnt="0"/>
      <dgm:spPr/>
    </dgm:pt>
    <dgm:pt modelId="{D2059C18-2F97-4D2C-B312-11AA831067D8}" type="pres">
      <dgm:prSet presAssocID="{7BB9143F-BBDB-47BE-B9F6-378771E7F1FF}" presName="childText" presStyleLbl="conFgAcc1" presStyleIdx="2" presStyleCnt="5">
        <dgm:presLayoutVars>
          <dgm:bulletEnabled val="1"/>
        </dgm:presLayoutVars>
      </dgm:prSet>
      <dgm:spPr/>
    </dgm:pt>
    <dgm:pt modelId="{A5CBE165-EA0E-40D3-8786-2A605D9A4928}" type="pres">
      <dgm:prSet presAssocID="{22AA508F-B10D-4D0A-A38E-2612CEC01233}" presName="spaceBetweenRectangles" presStyleCnt="0"/>
      <dgm:spPr/>
    </dgm:pt>
    <dgm:pt modelId="{CB4E79B2-62D2-4678-B502-9394F3C33C52}" type="pres">
      <dgm:prSet presAssocID="{1D5F8721-95F1-4716-9B75-2723DEE6DD25}" presName="parentLin" presStyleCnt="0"/>
      <dgm:spPr/>
    </dgm:pt>
    <dgm:pt modelId="{437A5283-8547-43C7-AD8C-BC261AD0A73D}" type="pres">
      <dgm:prSet presAssocID="{1D5F8721-95F1-4716-9B75-2723DEE6DD25}" presName="parentLeftMargin" presStyleLbl="node1" presStyleIdx="2" presStyleCnt="5"/>
      <dgm:spPr/>
      <dgm:t>
        <a:bodyPr/>
        <a:lstStyle/>
        <a:p>
          <a:endParaRPr lang="es-EC"/>
        </a:p>
      </dgm:t>
    </dgm:pt>
    <dgm:pt modelId="{2BB551D4-22EB-4B10-AA46-964603CCB461}" type="pres">
      <dgm:prSet presAssocID="{1D5F8721-95F1-4716-9B75-2723DEE6DD25}" presName="parentText" presStyleLbl="node1" presStyleIdx="3" presStyleCnt="5" custScaleX="136341">
        <dgm:presLayoutVars>
          <dgm:chMax val="0"/>
          <dgm:bulletEnabled val="1"/>
        </dgm:presLayoutVars>
      </dgm:prSet>
      <dgm:spPr/>
      <dgm:t>
        <a:bodyPr/>
        <a:lstStyle/>
        <a:p>
          <a:endParaRPr lang="es-EC"/>
        </a:p>
      </dgm:t>
    </dgm:pt>
    <dgm:pt modelId="{D5BB33DF-D94F-47EB-A4ED-87C2A0CD5926}" type="pres">
      <dgm:prSet presAssocID="{1D5F8721-95F1-4716-9B75-2723DEE6DD25}" presName="negativeSpace" presStyleCnt="0"/>
      <dgm:spPr/>
    </dgm:pt>
    <dgm:pt modelId="{3FC938D0-5285-4C05-8A85-A8F7AF5BC463}" type="pres">
      <dgm:prSet presAssocID="{1D5F8721-95F1-4716-9B75-2723DEE6DD25}" presName="childText" presStyleLbl="conFgAcc1" presStyleIdx="3" presStyleCnt="5">
        <dgm:presLayoutVars>
          <dgm:bulletEnabled val="1"/>
        </dgm:presLayoutVars>
      </dgm:prSet>
      <dgm:spPr/>
    </dgm:pt>
    <dgm:pt modelId="{F8256189-3E8B-4473-BF1D-D5B6F95A0325}" type="pres">
      <dgm:prSet presAssocID="{D2778F2E-5125-4BF7-B70D-BBAD4445AAD1}" presName="spaceBetweenRectangles" presStyleCnt="0"/>
      <dgm:spPr/>
    </dgm:pt>
    <dgm:pt modelId="{7ABBEF14-AD04-42CF-AEDD-C6ADF3F2CF81}" type="pres">
      <dgm:prSet presAssocID="{78CB8644-5C13-4FB4-B1E0-387133A5F695}" presName="parentLin" presStyleCnt="0"/>
      <dgm:spPr/>
    </dgm:pt>
    <dgm:pt modelId="{B7BB5A17-EBB9-48A6-9FEA-BA2E4DA788CE}" type="pres">
      <dgm:prSet presAssocID="{78CB8644-5C13-4FB4-B1E0-387133A5F695}" presName="parentLeftMargin" presStyleLbl="node1" presStyleIdx="3" presStyleCnt="5"/>
      <dgm:spPr/>
      <dgm:t>
        <a:bodyPr/>
        <a:lstStyle/>
        <a:p>
          <a:endParaRPr lang="es-EC"/>
        </a:p>
      </dgm:t>
    </dgm:pt>
    <dgm:pt modelId="{B28E75C9-10DB-4ED8-986F-30434939876B}" type="pres">
      <dgm:prSet presAssocID="{78CB8644-5C13-4FB4-B1E0-387133A5F695}" presName="parentText" presStyleLbl="node1" presStyleIdx="4" presStyleCnt="5" custScaleX="136341">
        <dgm:presLayoutVars>
          <dgm:chMax val="0"/>
          <dgm:bulletEnabled val="1"/>
        </dgm:presLayoutVars>
      </dgm:prSet>
      <dgm:spPr/>
      <dgm:t>
        <a:bodyPr/>
        <a:lstStyle/>
        <a:p>
          <a:endParaRPr lang="es-EC"/>
        </a:p>
      </dgm:t>
    </dgm:pt>
    <dgm:pt modelId="{8F3B7B65-66FD-47E1-AEB5-A550432877E5}" type="pres">
      <dgm:prSet presAssocID="{78CB8644-5C13-4FB4-B1E0-387133A5F695}" presName="negativeSpace" presStyleCnt="0"/>
      <dgm:spPr/>
    </dgm:pt>
    <dgm:pt modelId="{238CF373-724B-4112-BFA2-F73A3E7B00B5}" type="pres">
      <dgm:prSet presAssocID="{78CB8644-5C13-4FB4-B1E0-387133A5F695}" presName="childText" presStyleLbl="conFgAcc1" presStyleIdx="4" presStyleCnt="5">
        <dgm:presLayoutVars>
          <dgm:bulletEnabled val="1"/>
        </dgm:presLayoutVars>
      </dgm:prSet>
      <dgm:spPr/>
    </dgm:pt>
  </dgm:ptLst>
  <dgm:cxnLst>
    <dgm:cxn modelId="{5109E555-BB07-4944-8578-3F32143FFDB2}" type="presOf" srcId="{BF36A7ED-70FF-4027-B911-E3F2039A8477}" destId="{7799A783-6D21-44AA-B265-D59C1F68AD9D}" srcOrd="1" destOrd="0" presId="urn:microsoft.com/office/officeart/2005/8/layout/list1"/>
    <dgm:cxn modelId="{50C781EC-2EA7-411C-95FE-B3B503ABF344}" type="presOf" srcId="{1D5F8721-95F1-4716-9B75-2723DEE6DD25}" destId="{437A5283-8547-43C7-AD8C-BC261AD0A73D}" srcOrd="0" destOrd="0" presId="urn:microsoft.com/office/officeart/2005/8/layout/list1"/>
    <dgm:cxn modelId="{12FF6D7A-D655-40EF-ACC8-F030D2458E1A}" srcId="{0085AFBF-BCAE-4ADD-95A8-25CCF744D578}" destId="{1D5F8721-95F1-4716-9B75-2723DEE6DD25}" srcOrd="3" destOrd="0" parTransId="{51EA7F86-85AE-4B01-8627-53E4CD9A2017}" sibTransId="{D2778F2E-5125-4BF7-B70D-BBAD4445AAD1}"/>
    <dgm:cxn modelId="{88E4BF8D-B9F0-4DE9-867C-A27BC4594A8A}" type="presOf" srcId="{7BB9143F-BBDB-47BE-B9F6-378771E7F1FF}" destId="{0494221F-F1A5-4120-BD34-C473BC3C784A}" srcOrd="0" destOrd="0" presId="urn:microsoft.com/office/officeart/2005/8/layout/list1"/>
    <dgm:cxn modelId="{19B197C3-7E3E-40AF-A545-BC0D53EE6552}" type="presOf" srcId="{78CB8644-5C13-4FB4-B1E0-387133A5F695}" destId="{B7BB5A17-EBB9-48A6-9FEA-BA2E4DA788CE}" srcOrd="0" destOrd="0" presId="urn:microsoft.com/office/officeart/2005/8/layout/list1"/>
    <dgm:cxn modelId="{B46E91BC-CBD8-4587-801A-597D807EEB25}" type="presOf" srcId="{7BB9143F-BBDB-47BE-B9F6-378771E7F1FF}" destId="{912F149A-FDDF-4A13-9CBF-6B90974EC6F8}" srcOrd="1" destOrd="0" presId="urn:microsoft.com/office/officeart/2005/8/layout/list1"/>
    <dgm:cxn modelId="{F78E00B1-D888-4213-8EE8-D08EC1907A93}" type="presOf" srcId="{BF36A7ED-70FF-4027-B911-E3F2039A8477}" destId="{B1729256-4437-4BF2-8B4F-233CABD54110}" srcOrd="0" destOrd="0" presId="urn:microsoft.com/office/officeart/2005/8/layout/list1"/>
    <dgm:cxn modelId="{FB7301F6-8C3C-4409-9BBD-9E69413788A5}" srcId="{0085AFBF-BCAE-4ADD-95A8-25CCF744D578}" destId="{26A79728-2801-4BFA-85B6-471DEF3D4706}" srcOrd="1" destOrd="0" parTransId="{3B14FBBB-F830-4FFB-ADEF-9F74C73006F1}" sibTransId="{4920A9ED-9A51-4E1A-9369-D20042E96AA4}"/>
    <dgm:cxn modelId="{55FB1B13-5EB7-4612-8D41-12C5665CC0E1}" type="presOf" srcId="{1D5F8721-95F1-4716-9B75-2723DEE6DD25}" destId="{2BB551D4-22EB-4B10-AA46-964603CCB461}" srcOrd="1" destOrd="0" presId="urn:microsoft.com/office/officeart/2005/8/layout/list1"/>
    <dgm:cxn modelId="{0F8036DC-194C-4199-BC2D-9BE0788E9122}" type="presOf" srcId="{0085AFBF-BCAE-4ADD-95A8-25CCF744D578}" destId="{24751314-1567-4A9D-BF32-4ABC3E6D35D8}" srcOrd="0" destOrd="0" presId="urn:microsoft.com/office/officeart/2005/8/layout/list1"/>
    <dgm:cxn modelId="{6DF75682-637D-4CF2-96AF-429308310DF8}" type="presOf" srcId="{26A79728-2801-4BFA-85B6-471DEF3D4706}" destId="{62151F1F-8D82-404C-A998-CC13AD08D2B6}" srcOrd="1" destOrd="0" presId="urn:microsoft.com/office/officeart/2005/8/layout/list1"/>
    <dgm:cxn modelId="{6A7D5F0B-3FE2-45A8-80CF-6C564D35553F}" srcId="{0085AFBF-BCAE-4ADD-95A8-25CCF744D578}" destId="{BF36A7ED-70FF-4027-B911-E3F2039A8477}" srcOrd="0" destOrd="0" parTransId="{5F295FFA-C2A8-49AE-8C22-478B66A38B6F}" sibTransId="{6A32262E-32CC-43F9-8012-8762EF82DF72}"/>
    <dgm:cxn modelId="{D417A7FB-958E-4C69-AB7D-08CFBF362977}" srcId="{0085AFBF-BCAE-4ADD-95A8-25CCF744D578}" destId="{78CB8644-5C13-4FB4-B1E0-387133A5F695}" srcOrd="4" destOrd="0" parTransId="{86D3284C-FBE9-498C-B585-DA312CEFF9A8}" sibTransId="{D2742660-34ED-48B7-AF57-72DDD65176C2}"/>
    <dgm:cxn modelId="{B33F0310-11DA-469B-889F-04F8E88AF2EB}" srcId="{0085AFBF-BCAE-4ADD-95A8-25CCF744D578}" destId="{7BB9143F-BBDB-47BE-B9F6-378771E7F1FF}" srcOrd="2" destOrd="0" parTransId="{776E65FF-E74F-4EA0-ABA2-2862F0344656}" sibTransId="{22AA508F-B10D-4D0A-A38E-2612CEC01233}"/>
    <dgm:cxn modelId="{21936FEF-D239-4A2B-88B2-ECD434E421C4}" type="presOf" srcId="{78CB8644-5C13-4FB4-B1E0-387133A5F695}" destId="{B28E75C9-10DB-4ED8-986F-30434939876B}" srcOrd="1" destOrd="0" presId="urn:microsoft.com/office/officeart/2005/8/layout/list1"/>
    <dgm:cxn modelId="{A87D6767-0D21-4DF0-A051-D9AEB32ECEE8}" type="presOf" srcId="{26A79728-2801-4BFA-85B6-471DEF3D4706}" destId="{18BDCCCC-08CC-4530-A1F5-5E6992538C8C}" srcOrd="0" destOrd="0" presId="urn:microsoft.com/office/officeart/2005/8/layout/list1"/>
    <dgm:cxn modelId="{E9D7EC59-F654-46EC-8A38-C4CB1B1110AC}" type="presParOf" srcId="{24751314-1567-4A9D-BF32-4ABC3E6D35D8}" destId="{DEF973AE-1843-4A96-AF88-4C40B57C8132}" srcOrd="0" destOrd="0" presId="urn:microsoft.com/office/officeart/2005/8/layout/list1"/>
    <dgm:cxn modelId="{8F7A4FC3-298B-4D79-8AD9-3AB5EBCE01B0}" type="presParOf" srcId="{DEF973AE-1843-4A96-AF88-4C40B57C8132}" destId="{B1729256-4437-4BF2-8B4F-233CABD54110}" srcOrd="0" destOrd="0" presId="urn:microsoft.com/office/officeart/2005/8/layout/list1"/>
    <dgm:cxn modelId="{9DE11D7F-E52B-4E5F-AE1B-C5E8CBD352B3}" type="presParOf" srcId="{DEF973AE-1843-4A96-AF88-4C40B57C8132}" destId="{7799A783-6D21-44AA-B265-D59C1F68AD9D}" srcOrd="1" destOrd="0" presId="urn:microsoft.com/office/officeart/2005/8/layout/list1"/>
    <dgm:cxn modelId="{EFA2DFAA-FCEA-4CF7-BC0E-8D1E6263C1BE}" type="presParOf" srcId="{24751314-1567-4A9D-BF32-4ABC3E6D35D8}" destId="{94673AD8-DCAD-489D-857A-18194D4ED712}" srcOrd="1" destOrd="0" presId="urn:microsoft.com/office/officeart/2005/8/layout/list1"/>
    <dgm:cxn modelId="{E188751F-1AE4-4803-B24A-4892C3183B60}" type="presParOf" srcId="{24751314-1567-4A9D-BF32-4ABC3E6D35D8}" destId="{FB5A10AA-121F-4CC9-BCCA-8131708E955F}" srcOrd="2" destOrd="0" presId="urn:microsoft.com/office/officeart/2005/8/layout/list1"/>
    <dgm:cxn modelId="{A05E7325-074B-4E73-8091-D83739D90BDA}" type="presParOf" srcId="{24751314-1567-4A9D-BF32-4ABC3E6D35D8}" destId="{07D3DCC3-24A2-48F3-9F18-22FD6A49626B}" srcOrd="3" destOrd="0" presId="urn:microsoft.com/office/officeart/2005/8/layout/list1"/>
    <dgm:cxn modelId="{68B05810-B9D4-41BF-9917-A47146486855}" type="presParOf" srcId="{24751314-1567-4A9D-BF32-4ABC3E6D35D8}" destId="{77CEA70A-C477-49AE-8C68-65F7D33281F0}" srcOrd="4" destOrd="0" presId="urn:microsoft.com/office/officeart/2005/8/layout/list1"/>
    <dgm:cxn modelId="{D6E1824B-5A95-4186-B4B9-EFB0838419A9}" type="presParOf" srcId="{77CEA70A-C477-49AE-8C68-65F7D33281F0}" destId="{18BDCCCC-08CC-4530-A1F5-5E6992538C8C}" srcOrd="0" destOrd="0" presId="urn:microsoft.com/office/officeart/2005/8/layout/list1"/>
    <dgm:cxn modelId="{0A8CC786-0E75-4C1A-A817-A6E49107D9B7}" type="presParOf" srcId="{77CEA70A-C477-49AE-8C68-65F7D33281F0}" destId="{62151F1F-8D82-404C-A998-CC13AD08D2B6}" srcOrd="1" destOrd="0" presId="urn:microsoft.com/office/officeart/2005/8/layout/list1"/>
    <dgm:cxn modelId="{06CB7DAD-B23D-4581-899F-6C6345DBB881}" type="presParOf" srcId="{24751314-1567-4A9D-BF32-4ABC3E6D35D8}" destId="{06B7F35A-458E-4393-BE80-5FEC7D706977}" srcOrd="5" destOrd="0" presId="urn:microsoft.com/office/officeart/2005/8/layout/list1"/>
    <dgm:cxn modelId="{327F9783-EA15-42C2-A24E-CA2A46E8FF06}" type="presParOf" srcId="{24751314-1567-4A9D-BF32-4ABC3E6D35D8}" destId="{00110E04-9943-471B-A917-AFFD05D71A86}" srcOrd="6" destOrd="0" presId="urn:microsoft.com/office/officeart/2005/8/layout/list1"/>
    <dgm:cxn modelId="{63F3D1B4-FEB3-42E0-AFC6-4D62F06FE10F}" type="presParOf" srcId="{24751314-1567-4A9D-BF32-4ABC3E6D35D8}" destId="{2508F74C-6A2B-48FF-AAFF-67531595E126}" srcOrd="7" destOrd="0" presId="urn:microsoft.com/office/officeart/2005/8/layout/list1"/>
    <dgm:cxn modelId="{7261C733-74A7-4E08-A2CC-C6A9701F297C}" type="presParOf" srcId="{24751314-1567-4A9D-BF32-4ABC3E6D35D8}" destId="{20F983CC-619C-4D30-8F66-D14F40BB8E93}" srcOrd="8" destOrd="0" presId="urn:microsoft.com/office/officeart/2005/8/layout/list1"/>
    <dgm:cxn modelId="{3B51812D-B0D1-47E1-8B68-0837C1956464}" type="presParOf" srcId="{20F983CC-619C-4D30-8F66-D14F40BB8E93}" destId="{0494221F-F1A5-4120-BD34-C473BC3C784A}" srcOrd="0" destOrd="0" presId="urn:microsoft.com/office/officeart/2005/8/layout/list1"/>
    <dgm:cxn modelId="{16FF4DED-EA0C-4698-85A5-17ECC753FE04}" type="presParOf" srcId="{20F983CC-619C-4D30-8F66-D14F40BB8E93}" destId="{912F149A-FDDF-4A13-9CBF-6B90974EC6F8}" srcOrd="1" destOrd="0" presId="urn:microsoft.com/office/officeart/2005/8/layout/list1"/>
    <dgm:cxn modelId="{B8DE9674-A0FB-474B-9D57-068002FEC856}" type="presParOf" srcId="{24751314-1567-4A9D-BF32-4ABC3E6D35D8}" destId="{BFF9D9C2-7CB6-4B05-B6B5-66514372376D}" srcOrd="9" destOrd="0" presId="urn:microsoft.com/office/officeart/2005/8/layout/list1"/>
    <dgm:cxn modelId="{ACF57E5C-A51C-40FE-ADFF-C6981C96015F}" type="presParOf" srcId="{24751314-1567-4A9D-BF32-4ABC3E6D35D8}" destId="{D2059C18-2F97-4D2C-B312-11AA831067D8}" srcOrd="10" destOrd="0" presId="urn:microsoft.com/office/officeart/2005/8/layout/list1"/>
    <dgm:cxn modelId="{2F1CC16A-E982-4A9F-9348-2E914D9A557D}" type="presParOf" srcId="{24751314-1567-4A9D-BF32-4ABC3E6D35D8}" destId="{A5CBE165-EA0E-40D3-8786-2A605D9A4928}" srcOrd="11" destOrd="0" presId="urn:microsoft.com/office/officeart/2005/8/layout/list1"/>
    <dgm:cxn modelId="{27C6DBFA-5932-44DF-88D3-B4B7FD2733A6}" type="presParOf" srcId="{24751314-1567-4A9D-BF32-4ABC3E6D35D8}" destId="{CB4E79B2-62D2-4678-B502-9394F3C33C52}" srcOrd="12" destOrd="0" presId="urn:microsoft.com/office/officeart/2005/8/layout/list1"/>
    <dgm:cxn modelId="{49076B05-0475-4B36-928D-132E99BE6B95}" type="presParOf" srcId="{CB4E79B2-62D2-4678-B502-9394F3C33C52}" destId="{437A5283-8547-43C7-AD8C-BC261AD0A73D}" srcOrd="0" destOrd="0" presId="urn:microsoft.com/office/officeart/2005/8/layout/list1"/>
    <dgm:cxn modelId="{99B9FFCA-A68C-4B4A-85F1-118AF9C04545}" type="presParOf" srcId="{CB4E79B2-62D2-4678-B502-9394F3C33C52}" destId="{2BB551D4-22EB-4B10-AA46-964603CCB461}" srcOrd="1" destOrd="0" presId="urn:microsoft.com/office/officeart/2005/8/layout/list1"/>
    <dgm:cxn modelId="{F9A9E8D1-D761-4FB2-8082-448D3AEB6B5B}" type="presParOf" srcId="{24751314-1567-4A9D-BF32-4ABC3E6D35D8}" destId="{D5BB33DF-D94F-47EB-A4ED-87C2A0CD5926}" srcOrd="13" destOrd="0" presId="urn:microsoft.com/office/officeart/2005/8/layout/list1"/>
    <dgm:cxn modelId="{775155A0-EE9C-40CF-8674-E58F87D5F043}" type="presParOf" srcId="{24751314-1567-4A9D-BF32-4ABC3E6D35D8}" destId="{3FC938D0-5285-4C05-8A85-A8F7AF5BC463}" srcOrd="14" destOrd="0" presId="urn:microsoft.com/office/officeart/2005/8/layout/list1"/>
    <dgm:cxn modelId="{AF39AA13-8913-4534-B466-456306214833}" type="presParOf" srcId="{24751314-1567-4A9D-BF32-4ABC3E6D35D8}" destId="{F8256189-3E8B-4473-BF1D-D5B6F95A0325}" srcOrd="15" destOrd="0" presId="urn:microsoft.com/office/officeart/2005/8/layout/list1"/>
    <dgm:cxn modelId="{6E12B21F-F105-46EB-A29E-067619D12D3B}" type="presParOf" srcId="{24751314-1567-4A9D-BF32-4ABC3E6D35D8}" destId="{7ABBEF14-AD04-42CF-AEDD-C6ADF3F2CF81}" srcOrd="16" destOrd="0" presId="urn:microsoft.com/office/officeart/2005/8/layout/list1"/>
    <dgm:cxn modelId="{D0EAA4ED-2785-4CEA-8A30-94E60F1234C7}" type="presParOf" srcId="{7ABBEF14-AD04-42CF-AEDD-C6ADF3F2CF81}" destId="{B7BB5A17-EBB9-48A6-9FEA-BA2E4DA788CE}" srcOrd="0" destOrd="0" presId="urn:microsoft.com/office/officeart/2005/8/layout/list1"/>
    <dgm:cxn modelId="{EFEEBCBB-4487-45CE-A26A-847341B76B9B}" type="presParOf" srcId="{7ABBEF14-AD04-42CF-AEDD-C6ADF3F2CF81}" destId="{B28E75C9-10DB-4ED8-986F-30434939876B}" srcOrd="1" destOrd="0" presId="urn:microsoft.com/office/officeart/2005/8/layout/list1"/>
    <dgm:cxn modelId="{7C2E85F1-82ED-4056-B610-E5D151870EDA}" type="presParOf" srcId="{24751314-1567-4A9D-BF32-4ABC3E6D35D8}" destId="{8F3B7B65-66FD-47E1-AEB5-A550432877E5}" srcOrd="17" destOrd="0" presId="urn:microsoft.com/office/officeart/2005/8/layout/list1"/>
    <dgm:cxn modelId="{E2DE2983-98B1-4C46-A9B2-C6C5C21D18D6}" type="presParOf" srcId="{24751314-1567-4A9D-BF32-4ABC3E6D35D8}" destId="{238CF373-724B-4112-BFA2-F73A3E7B00B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F0F6B9-2BA9-4448-AE81-652DA250BB7A}"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es-EC"/>
        </a:p>
      </dgm:t>
    </dgm:pt>
    <dgm:pt modelId="{4140A9D6-CEC9-45A0-90DC-DA2695D07DED}">
      <dgm:prSet/>
      <dgm:spPr/>
      <dgm:t>
        <a:bodyPr/>
        <a:lstStyle/>
        <a:p>
          <a:pPr rtl="0"/>
          <a:r>
            <a:rPr lang="es-EC" dirty="0" smtClean="0"/>
            <a:t>Base de datos estadísticos de la encuesta aplicada en el área de estudio</a:t>
          </a:r>
          <a:endParaRPr lang="es-EC" dirty="0"/>
        </a:p>
      </dgm:t>
    </dgm:pt>
    <dgm:pt modelId="{2CC10C90-5AD8-4BA6-9856-D308F6397366}" type="parTrans" cxnId="{6C03BB44-B0FA-40F9-8672-7E665F2BA980}">
      <dgm:prSet/>
      <dgm:spPr/>
      <dgm:t>
        <a:bodyPr/>
        <a:lstStyle/>
        <a:p>
          <a:endParaRPr lang="es-EC"/>
        </a:p>
      </dgm:t>
    </dgm:pt>
    <dgm:pt modelId="{011EBBDB-30C5-4092-9384-F7D1046FE873}" type="sibTrans" cxnId="{6C03BB44-B0FA-40F9-8672-7E665F2BA980}">
      <dgm:prSet/>
      <dgm:spPr/>
      <dgm:t>
        <a:bodyPr/>
        <a:lstStyle/>
        <a:p>
          <a:endParaRPr lang="es-EC"/>
        </a:p>
      </dgm:t>
    </dgm:pt>
    <dgm:pt modelId="{84D8C104-9129-42E9-8EA3-5501B2BC5326}">
      <dgm:prSet/>
      <dgm:spPr/>
      <dgm:t>
        <a:bodyPr/>
        <a:lstStyle/>
        <a:p>
          <a:pPr rtl="0"/>
          <a:r>
            <a:rPr lang="es-EC" dirty="0" err="1" smtClean="0">
              <a:latin typeface="Arial" pitchFamily="34" charset="0"/>
              <a:cs typeface="Arial" pitchFamily="34" charset="0"/>
            </a:rPr>
            <a:t>Geodatabase</a:t>
          </a:r>
          <a:r>
            <a:rPr lang="es-EC" dirty="0" smtClean="0">
              <a:latin typeface="Arial" pitchFamily="34" charset="0"/>
              <a:cs typeface="Arial" pitchFamily="34" charset="0"/>
            </a:rPr>
            <a:t> con la información y variables analizadas en el proyecto de investigación</a:t>
          </a:r>
          <a:endParaRPr lang="es-EC" dirty="0"/>
        </a:p>
      </dgm:t>
    </dgm:pt>
    <dgm:pt modelId="{82351C8C-2A3A-436F-B7C7-CE3E8369A528}" type="parTrans" cxnId="{661AE8AC-7FE6-416E-8D5C-5B5E0764A74C}">
      <dgm:prSet/>
      <dgm:spPr/>
      <dgm:t>
        <a:bodyPr/>
        <a:lstStyle/>
        <a:p>
          <a:endParaRPr lang="es-EC"/>
        </a:p>
      </dgm:t>
    </dgm:pt>
    <dgm:pt modelId="{69E922F5-0EE1-4A8D-B788-D3176DA505FE}" type="sibTrans" cxnId="{661AE8AC-7FE6-416E-8D5C-5B5E0764A74C}">
      <dgm:prSet/>
      <dgm:spPr/>
      <dgm:t>
        <a:bodyPr/>
        <a:lstStyle/>
        <a:p>
          <a:endParaRPr lang="es-EC"/>
        </a:p>
      </dgm:t>
    </dgm:pt>
    <dgm:pt modelId="{1833167D-BBBB-43F8-9A41-C981C9BAD3D5}">
      <dgm:prSet/>
      <dgm:spPr/>
      <dgm:t>
        <a:bodyPr/>
        <a:lstStyle/>
        <a:p>
          <a:pPr rtl="0"/>
          <a:r>
            <a:rPr lang="es-EC" dirty="0" smtClean="0">
              <a:latin typeface="Arial" pitchFamily="34" charset="0"/>
              <a:cs typeface="Arial" pitchFamily="34" charset="0"/>
            </a:rPr>
            <a:t>Mapa de Distribución (1:5000) de la cantidad de RSD generados en la Parroquia de Uyumbicho</a:t>
          </a:r>
          <a:endParaRPr lang="es-EC" dirty="0"/>
        </a:p>
      </dgm:t>
    </dgm:pt>
    <dgm:pt modelId="{E526FEB9-CE5F-455E-BA1E-43EC1D2A0FF9}" type="parTrans" cxnId="{7CA76140-3C6E-4937-99EF-B0E58F3724DD}">
      <dgm:prSet/>
      <dgm:spPr/>
      <dgm:t>
        <a:bodyPr/>
        <a:lstStyle/>
        <a:p>
          <a:endParaRPr lang="es-EC"/>
        </a:p>
      </dgm:t>
    </dgm:pt>
    <dgm:pt modelId="{0D80185B-D1B6-435B-8C63-AEF6FCC4DD5D}" type="sibTrans" cxnId="{7CA76140-3C6E-4937-99EF-B0E58F3724DD}">
      <dgm:prSet/>
      <dgm:spPr/>
      <dgm:t>
        <a:bodyPr/>
        <a:lstStyle/>
        <a:p>
          <a:endParaRPr lang="es-EC"/>
        </a:p>
      </dgm:t>
    </dgm:pt>
    <dgm:pt modelId="{50B8E30E-FA56-44E8-91AE-7B4DCB3CCBD4}">
      <dgm:prSet/>
      <dgm:spPr/>
      <dgm:t>
        <a:bodyPr/>
        <a:lstStyle/>
        <a:p>
          <a:pPr rtl="0"/>
          <a:r>
            <a:rPr lang="es-EC" smtClean="0">
              <a:latin typeface="Arial" pitchFamily="34" charset="0"/>
              <a:cs typeface="Arial" pitchFamily="34" charset="0"/>
            </a:rPr>
            <a:t>Programas del Plan de Manejo Participativo de RSD</a:t>
          </a:r>
          <a:endParaRPr lang="es-EC" dirty="0"/>
        </a:p>
      </dgm:t>
    </dgm:pt>
    <dgm:pt modelId="{DC232374-1739-4E1C-B6DE-6368B6C7D065}" type="parTrans" cxnId="{6F220F06-ECE7-4B83-8A71-E56C90383236}">
      <dgm:prSet/>
      <dgm:spPr/>
      <dgm:t>
        <a:bodyPr/>
        <a:lstStyle/>
        <a:p>
          <a:endParaRPr lang="es-EC"/>
        </a:p>
      </dgm:t>
    </dgm:pt>
    <dgm:pt modelId="{6453EE1C-0119-4468-95A7-5AEFC58B1975}" type="sibTrans" cxnId="{6F220F06-ECE7-4B83-8A71-E56C90383236}">
      <dgm:prSet/>
      <dgm:spPr/>
      <dgm:t>
        <a:bodyPr/>
        <a:lstStyle/>
        <a:p>
          <a:endParaRPr lang="es-EC"/>
        </a:p>
      </dgm:t>
    </dgm:pt>
    <dgm:pt modelId="{12D1D494-D85E-4E5D-8B7E-7E8DD6C9ECD4}" type="pres">
      <dgm:prSet presAssocID="{11F0F6B9-2BA9-4448-AE81-652DA250BB7A}" presName="Name0" presStyleCnt="0">
        <dgm:presLayoutVars>
          <dgm:dir/>
          <dgm:resizeHandles val="exact"/>
        </dgm:presLayoutVars>
      </dgm:prSet>
      <dgm:spPr/>
      <dgm:t>
        <a:bodyPr/>
        <a:lstStyle/>
        <a:p>
          <a:endParaRPr lang="es-EC"/>
        </a:p>
      </dgm:t>
    </dgm:pt>
    <dgm:pt modelId="{A5542828-6D7A-491D-A541-D969D87E32D4}" type="pres">
      <dgm:prSet presAssocID="{4140A9D6-CEC9-45A0-90DC-DA2695D07DED}" presName="node" presStyleLbl="node1" presStyleIdx="0" presStyleCnt="4">
        <dgm:presLayoutVars>
          <dgm:bulletEnabled val="1"/>
        </dgm:presLayoutVars>
      </dgm:prSet>
      <dgm:spPr/>
      <dgm:t>
        <a:bodyPr/>
        <a:lstStyle/>
        <a:p>
          <a:endParaRPr lang="es-EC"/>
        </a:p>
      </dgm:t>
    </dgm:pt>
    <dgm:pt modelId="{C02E9901-D313-441A-80B8-88AF010E2C54}" type="pres">
      <dgm:prSet presAssocID="{011EBBDB-30C5-4092-9384-F7D1046FE873}" presName="sibTrans" presStyleCnt="0"/>
      <dgm:spPr/>
    </dgm:pt>
    <dgm:pt modelId="{9E2FA096-33BD-4881-A638-B14BE4967608}" type="pres">
      <dgm:prSet presAssocID="{84D8C104-9129-42E9-8EA3-5501B2BC5326}" presName="node" presStyleLbl="node1" presStyleIdx="1" presStyleCnt="4">
        <dgm:presLayoutVars>
          <dgm:bulletEnabled val="1"/>
        </dgm:presLayoutVars>
      </dgm:prSet>
      <dgm:spPr/>
      <dgm:t>
        <a:bodyPr/>
        <a:lstStyle/>
        <a:p>
          <a:endParaRPr lang="es-EC"/>
        </a:p>
      </dgm:t>
    </dgm:pt>
    <dgm:pt modelId="{05B623EB-3F3C-4B19-A70F-484E4E361F4F}" type="pres">
      <dgm:prSet presAssocID="{69E922F5-0EE1-4A8D-B788-D3176DA505FE}" presName="sibTrans" presStyleCnt="0"/>
      <dgm:spPr/>
    </dgm:pt>
    <dgm:pt modelId="{2341D9FB-3BBE-4F99-A876-DB0F1F46D33E}" type="pres">
      <dgm:prSet presAssocID="{1833167D-BBBB-43F8-9A41-C981C9BAD3D5}" presName="node" presStyleLbl="node1" presStyleIdx="2" presStyleCnt="4">
        <dgm:presLayoutVars>
          <dgm:bulletEnabled val="1"/>
        </dgm:presLayoutVars>
      </dgm:prSet>
      <dgm:spPr/>
      <dgm:t>
        <a:bodyPr/>
        <a:lstStyle/>
        <a:p>
          <a:endParaRPr lang="es-EC"/>
        </a:p>
      </dgm:t>
    </dgm:pt>
    <dgm:pt modelId="{BC18D0B8-B68D-4602-9A0C-75128AE3636E}" type="pres">
      <dgm:prSet presAssocID="{0D80185B-D1B6-435B-8C63-AEF6FCC4DD5D}" presName="sibTrans" presStyleCnt="0"/>
      <dgm:spPr/>
    </dgm:pt>
    <dgm:pt modelId="{3C705559-FB61-403C-BEEB-526D48FA7CA8}" type="pres">
      <dgm:prSet presAssocID="{50B8E30E-FA56-44E8-91AE-7B4DCB3CCBD4}" presName="node" presStyleLbl="node1" presStyleIdx="3" presStyleCnt="4">
        <dgm:presLayoutVars>
          <dgm:bulletEnabled val="1"/>
        </dgm:presLayoutVars>
      </dgm:prSet>
      <dgm:spPr/>
      <dgm:t>
        <a:bodyPr/>
        <a:lstStyle/>
        <a:p>
          <a:endParaRPr lang="es-EC"/>
        </a:p>
      </dgm:t>
    </dgm:pt>
  </dgm:ptLst>
  <dgm:cxnLst>
    <dgm:cxn modelId="{FDDEEF65-6D2A-4312-9D89-B74479E01811}" type="presOf" srcId="{1833167D-BBBB-43F8-9A41-C981C9BAD3D5}" destId="{2341D9FB-3BBE-4F99-A876-DB0F1F46D33E}" srcOrd="0" destOrd="0" presId="urn:microsoft.com/office/officeart/2005/8/layout/hList6"/>
    <dgm:cxn modelId="{6C03BB44-B0FA-40F9-8672-7E665F2BA980}" srcId="{11F0F6B9-2BA9-4448-AE81-652DA250BB7A}" destId="{4140A9D6-CEC9-45A0-90DC-DA2695D07DED}" srcOrd="0" destOrd="0" parTransId="{2CC10C90-5AD8-4BA6-9856-D308F6397366}" sibTransId="{011EBBDB-30C5-4092-9384-F7D1046FE873}"/>
    <dgm:cxn modelId="{48EA9802-BF49-4CCB-B747-AAECEBE19DF1}" type="presOf" srcId="{50B8E30E-FA56-44E8-91AE-7B4DCB3CCBD4}" destId="{3C705559-FB61-403C-BEEB-526D48FA7CA8}" srcOrd="0" destOrd="0" presId="urn:microsoft.com/office/officeart/2005/8/layout/hList6"/>
    <dgm:cxn modelId="{6F220F06-ECE7-4B83-8A71-E56C90383236}" srcId="{11F0F6B9-2BA9-4448-AE81-652DA250BB7A}" destId="{50B8E30E-FA56-44E8-91AE-7B4DCB3CCBD4}" srcOrd="3" destOrd="0" parTransId="{DC232374-1739-4E1C-B6DE-6368B6C7D065}" sibTransId="{6453EE1C-0119-4468-95A7-5AEFC58B1975}"/>
    <dgm:cxn modelId="{0D9CD1D0-008A-4BCA-AC8A-ED17AD920941}" type="presOf" srcId="{11F0F6B9-2BA9-4448-AE81-652DA250BB7A}" destId="{12D1D494-D85E-4E5D-8B7E-7E8DD6C9ECD4}" srcOrd="0" destOrd="0" presId="urn:microsoft.com/office/officeart/2005/8/layout/hList6"/>
    <dgm:cxn modelId="{661AE8AC-7FE6-416E-8D5C-5B5E0764A74C}" srcId="{11F0F6B9-2BA9-4448-AE81-652DA250BB7A}" destId="{84D8C104-9129-42E9-8EA3-5501B2BC5326}" srcOrd="1" destOrd="0" parTransId="{82351C8C-2A3A-436F-B7C7-CE3E8369A528}" sibTransId="{69E922F5-0EE1-4A8D-B788-D3176DA505FE}"/>
    <dgm:cxn modelId="{93089EC3-15DE-472D-B6DD-BF550C3BCE0B}" type="presOf" srcId="{4140A9D6-CEC9-45A0-90DC-DA2695D07DED}" destId="{A5542828-6D7A-491D-A541-D969D87E32D4}" srcOrd="0" destOrd="0" presId="urn:microsoft.com/office/officeart/2005/8/layout/hList6"/>
    <dgm:cxn modelId="{BA40857C-F23C-41BE-B945-5A2ED43A0892}" type="presOf" srcId="{84D8C104-9129-42E9-8EA3-5501B2BC5326}" destId="{9E2FA096-33BD-4881-A638-B14BE4967608}" srcOrd="0" destOrd="0" presId="urn:microsoft.com/office/officeart/2005/8/layout/hList6"/>
    <dgm:cxn modelId="{7CA76140-3C6E-4937-99EF-B0E58F3724DD}" srcId="{11F0F6B9-2BA9-4448-AE81-652DA250BB7A}" destId="{1833167D-BBBB-43F8-9A41-C981C9BAD3D5}" srcOrd="2" destOrd="0" parTransId="{E526FEB9-CE5F-455E-BA1E-43EC1D2A0FF9}" sibTransId="{0D80185B-D1B6-435B-8C63-AEF6FCC4DD5D}"/>
    <dgm:cxn modelId="{46A98B84-4724-4634-BC42-CC3A1A7A3CD9}" type="presParOf" srcId="{12D1D494-D85E-4E5D-8B7E-7E8DD6C9ECD4}" destId="{A5542828-6D7A-491D-A541-D969D87E32D4}" srcOrd="0" destOrd="0" presId="urn:microsoft.com/office/officeart/2005/8/layout/hList6"/>
    <dgm:cxn modelId="{6094E910-6732-4B62-967C-561BC6B11DE8}" type="presParOf" srcId="{12D1D494-D85E-4E5D-8B7E-7E8DD6C9ECD4}" destId="{C02E9901-D313-441A-80B8-88AF010E2C54}" srcOrd="1" destOrd="0" presId="urn:microsoft.com/office/officeart/2005/8/layout/hList6"/>
    <dgm:cxn modelId="{C3A9AF61-1B94-4086-BDED-90F58BAA4E3C}" type="presParOf" srcId="{12D1D494-D85E-4E5D-8B7E-7E8DD6C9ECD4}" destId="{9E2FA096-33BD-4881-A638-B14BE4967608}" srcOrd="2" destOrd="0" presId="urn:microsoft.com/office/officeart/2005/8/layout/hList6"/>
    <dgm:cxn modelId="{79112E43-6F9D-489C-AED6-E8C096558CC3}" type="presParOf" srcId="{12D1D494-D85E-4E5D-8B7E-7E8DD6C9ECD4}" destId="{05B623EB-3F3C-4B19-A70F-484E4E361F4F}" srcOrd="3" destOrd="0" presId="urn:microsoft.com/office/officeart/2005/8/layout/hList6"/>
    <dgm:cxn modelId="{FC36B4EC-2803-49B0-9716-8B2F873F35E4}" type="presParOf" srcId="{12D1D494-D85E-4E5D-8B7E-7E8DD6C9ECD4}" destId="{2341D9FB-3BBE-4F99-A876-DB0F1F46D33E}" srcOrd="4" destOrd="0" presId="urn:microsoft.com/office/officeart/2005/8/layout/hList6"/>
    <dgm:cxn modelId="{1F5A604A-538E-4732-874F-22E74F1F472B}" type="presParOf" srcId="{12D1D494-D85E-4E5D-8B7E-7E8DD6C9ECD4}" destId="{BC18D0B8-B68D-4602-9A0C-75128AE3636E}" srcOrd="5" destOrd="0" presId="urn:microsoft.com/office/officeart/2005/8/layout/hList6"/>
    <dgm:cxn modelId="{2D8CBA96-DC63-4EAA-896A-DDB6D67ED93D}" type="presParOf" srcId="{12D1D494-D85E-4E5D-8B7E-7E8DD6C9ECD4}" destId="{3C705559-FB61-403C-BEEB-526D48FA7CA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1A0874-A777-4B91-90DF-B3F6A36548A0}"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s-EC"/>
        </a:p>
      </dgm:t>
    </dgm:pt>
    <dgm:pt modelId="{14392516-9488-47A8-9C0A-3991F353A85D}">
      <dgm:prSet phldrT="[Texto]" custT="1"/>
      <dgm:spPr/>
      <dgm:t>
        <a:bodyPr/>
        <a:lstStyle/>
        <a:p>
          <a:r>
            <a:rPr lang="es-EC" sz="2400" dirty="0" smtClean="0">
              <a:latin typeface="Arial" pitchFamily="34" charset="0"/>
              <a:cs typeface="Arial" pitchFamily="34" charset="0"/>
            </a:rPr>
            <a:t>Investigación Cuantitativa </a:t>
          </a:r>
          <a:endParaRPr lang="es-EC" sz="2400" dirty="0">
            <a:latin typeface="Arial" pitchFamily="34" charset="0"/>
            <a:cs typeface="Arial" pitchFamily="34" charset="0"/>
          </a:endParaRPr>
        </a:p>
      </dgm:t>
    </dgm:pt>
    <dgm:pt modelId="{F59AA3CE-EFD3-464E-97BF-08586ED71C1A}" type="parTrans" cxnId="{47D47F52-E0E8-48B9-9CFB-33E8C66530C0}">
      <dgm:prSet/>
      <dgm:spPr/>
      <dgm:t>
        <a:bodyPr/>
        <a:lstStyle/>
        <a:p>
          <a:endParaRPr lang="es-EC"/>
        </a:p>
      </dgm:t>
    </dgm:pt>
    <dgm:pt modelId="{AF526194-0EDC-4D44-A683-D98B52417F00}" type="sibTrans" cxnId="{47D47F52-E0E8-48B9-9CFB-33E8C66530C0}">
      <dgm:prSet/>
      <dgm:spPr/>
      <dgm:t>
        <a:bodyPr/>
        <a:lstStyle/>
        <a:p>
          <a:endParaRPr lang="es-EC"/>
        </a:p>
      </dgm:t>
    </dgm:pt>
    <dgm:pt modelId="{E1BB9DA4-724B-4EA2-AB4D-8E29866320FA}">
      <dgm:prSet phldrT="[Texto]" custT="1"/>
      <dgm:spPr/>
      <dgm:t>
        <a:bodyPr/>
        <a:lstStyle/>
        <a:p>
          <a:pPr algn="just">
            <a:lnSpc>
              <a:spcPct val="150000"/>
            </a:lnSpc>
          </a:pPr>
          <a:r>
            <a:rPr lang="es-EC" sz="1600" dirty="0" smtClean="0">
              <a:latin typeface="Arial" pitchFamily="34" charset="0"/>
              <a:cs typeface="Arial" pitchFamily="34" charset="0"/>
            </a:rPr>
            <a:t>Investiga los aspectos objetivos y susceptibles de cuantificación.</a:t>
          </a:r>
          <a:endParaRPr lang="es-EC" sz="1600" dirty="0">
            <a:latin typeface="Arial" pitchFamily="34" charset="0"/>
            <a:cs typeface="Arial" pitchFamily="34" charset="0"/>
          </a:endParaRPr>
        </a:p>
      </dgm:t>
    </dgm:pt>
    <dgm:pt modelId="{EDE965D7-037B-470F-81A6-65A831631796}" type="parTrans" cxnId="{8E1DE62D-7F2A-49C3-B6C9-8C99E1659EE1}">
      <dgm:prSet/>
      <dgm:spPr/>
      <dgm:t>
        <a:bodyPr/>
        <a:lstStyle/>
        <a:p>
          <a:endParaRPr lang="es-EC"/>
        </a:p>
      </dgm:t>
    </dgm:pt>
    <dgm:pt modelId="{6A9304C8-A3FB-498D-9B05-EEC94BB8C949}" type="sibTrans" cxnId="{8E1DE62D-7F2A-49C3-B6C9-8C99E1659EE1}">
      <dgm:prSet/>
      <dgm:spPr/>
      <dgm:t>
        <a:bodyPr/>
        <a:lstStyle/>
        <a:p>
          <a:endParaRPr lang="es-EC"/>
        </a:p>
      </dgm:t>
    </dgm:pt>
    <dgm:pt modelId="{EB620A98-3E50-4A2D-BAC2-D3D0F4113884}">
      <dgm:prSet phldrT="[Texto]" custT="1"/>
      <dgm:spPr/>
      <dgm:t>
        <a:bodyPr/>
        <a:lstStyle/>
        <a:p>
          <a:pPr algn="just">
            <a:lnSpc>
              <a:spcPct val="150000"/>
            </a:lnSpc>
          </a:pPr>
          <a:r>
            <a:rPr lang="es-EC" sz="1600" dirty="0" smtClean="0">
              <a:latin typeface="Arial" pitchFamily="34" charset="0"/>
              <a:cs typeface="Arial" pitchFamily="34" charset="0"/>
            </a:rPr>
            <a:t>Medición de los datos numéricos de generación de RSD.</a:t>
          </a:r>
          <a:endParaRPr lang="es-EC" sz="1600" dirty="0">
            <a:latin typeface="Arial" pitchFamily="34" charset="0"/>
            <a:cs typeface="Arial" pitchFamily="34" charset="0"/>
          </a:endParaRPr>
        </a:p>
      </dgm:t>
    </dgm:pt>
    <dgm:pt modelId="{894357EE-1C93-495E-9A87-B18FCC064506}" type="parTrans" cxnId="{E9A0471D-4BDC-45BC-A1A0-CFD430A0A489}">
      <dgm:prSet/>
      <dgm:spPr/>
      <dgm:t>
        <a:bodyPr/>
        <a:lstStyle/>
        <a:p>
          <a:endParaRPr lang="es-EC"/>
        </a:p>
      </dgm:t>
    </dgm:pt>
    <dgm:pt modelId="{67FBBAD4-F7DE-4B26-8C23-F00E79E05BF8}" type="sibTrans" cxnId="{E9A0471D-4BDC-45BC-A1A0-CFD430A0A489}">
      <dgm:prSet/>
      <dgm:spPr/>
      <dgm:t>
        <a:bodyPr/>
        <a:lstStyle/>
        <a:p>
          <a:endParaRPr lang="es-EC"/>
        </a:p>
      </dgm:t>
    </dgm:pt>
    <dgm:pt modelId="{CCB238D7-51D8-40F7-9419-2F0C9264621C}">
      <dgm:prSet phldrT="[Texto]" custT="1"/>
      <dgm:spPr/>
      <dgm:t>
        <a:bodyPr/>
        <a:lstStyle/>
        <a:p>
          <a:r>
            <a:rPr lang="es-EC" sz="2400" dirty="0" smtClean="0">
              <a:latin typeface="Arial" pitchFamily="34" charset="0"/>
              <a:cs typeface="Arial" pitchFamily="34" charset="0"/>
            </a:rPr>
            <a:t>Investigación Cualitativa</a:t>
          </a:r>
          <a:endParaRPr lang="es-EC" sz="2400" dirty="0">
            <a:latin typeface="Arial" pitchFamily="34" charset="0"/>
            <a:cs typeface="Arial" pitchFamily="34" charset="0"/>
          </a:endParaRPr>
        </a:p>
      </dgm:t>
    </dgm:pt>
    <dgm:pt modelId="{24B56B8C-BF1B-4A0B-9925-35FE2BD290B1}" type="parTrans" cxnId="{EA4ADEA8-6AAC-4F09-9BA5-9D3D27E28AEA}">
      <dgm:prSet/>
      <dgm:spPr/>
      <dgm:t>
        <a:bodyPr/>
        <a:lstStyle/>
        <a:p>
          <a:endParaRPr lang="es-EC"/>
        </a:p>
      </dgm:t>
    </dgm:pt>
    <dgm:pt modelId="{153007F8-D87C-490A-A421-6968ADED1FD7}" type="sibTrans" cxnId="{EA4ADEA8-6AAC-4F09-9BA5-9D3D27E28AEA}">
      <dgm:prSet/>
      <dgm:spPr/>
      <dgm:t>
        <a:bodyPr/>
        <a:lstStyle/>
        <a:p>
          <a:endParaRPr lang="es-EC"/>
        </a:p>
      </dgm:t>
    </dgm:pt>
    <dgm:pt modelId="{9C5F9501-AABC-4A3B-ADC3-B42241DA137A}">
      <dgm:prSet phldrT="[Texto]" custT="1"/>
      <dgm:spPr/>
      <dgm:t>
        <a:bodyPr/>
        <a:lstStyle/>
        <a:p>
          <a:pPr algn="just">
            <a:lnSpc>
              <a:spcPct val="150000"/>
            </a:lnSpc>
          </a:pPr>
          <a:r>
            <a:rPr lang="es-EC" sz="1600" dirty="0" smtClean="0">
              <a:latin typeface="Arial" pitchFamily="34" charset="0"/>
              <a:cs typeface="Arial" pitchFamily="34" charset="0"/>
            </a:rPr>
            <a:t>Descubre el sentido y significado de las acciones. </a:t>
          </a:r>
          <a:endParaRPr lang="es-EC" sz="1600" dirty="0">
            <a:latin typeface="Arial" pitchFamily="34" charset="0"/>
            <a:cs typeface="Arial" pitchFamily="34" charset="0"/>
          </a:endParaRPr>
        </a:p>
      </dgm:t>
    </dgm:pt>
    <dgm:pt modelId="{1456E876-FDA4-4D36-8695-6E3BCBBC5FD6}" type="parTrans" cxnId="{F7F99CD6-6A7D-4052-AF3C-D62C74E102F5}">
      <dgm:prSet/>
      <dgm:spPr/>
      <dgm:t>
        <a:bodyPr/>
        <a:lstStyle/>
        <a:p>
          <a:endParaRPr lang="es-EC"/>
        </a:p>
      </dgm:t>
    </dgm:pt>
    <dgm:pt modelId="{FEECF467-2FC2-43EA-8553-8E07C04563AE}" type="sibTrans" cxnId="{F7F99CD6-6A7D-4052-AF3C-D62C74E102F5}">
      <dgm:prSet/>
      <dgm:spPr/>
      <dgm:t>
        <a:bodyPr/>
        <a:lstStyle/>
        <a:p>
          <a:endParaRPr lang="es-EC"/>
        </a:p>
      </dgm:t>
    </dgm:pt>
    <dgm:pt modelId="{33D5876B-675B-445F-AB67-A3D02B03A9B2}">
      <dgm:prSet phldrT="[Texto]" custT="1"/>
      <dgm:spPr/>
      <dgm:t>
        <a:bodyPr/>
        <a:lstStyle/>
        <a:p>
          <a:pPr algn="just">
            <a:lnSpc>
              <a:spcPct val="150000"/>
            </a:lnSpc>
          </a:pPr>
          <a:r>
            <a:rPr lang="es-EC" sz="1600" dirty="0" smtClean="0">
              <a:latin typeface="Arial" pitchFamily="34" charset="0"/>
              <a:cs typeface="Arial" pitchFamily="34" charset="0"/>
            </a:rPr>
            <a:t>Conocer las razones de comportamiento humano.</a:t>
          </a:r>
          <a:endParaRPr lang="es-EC" sz="1600" dirty="0">
            <a:latin typeface="Arial" pitchFamily="34" charset="0"/>
            <a:cs typeface="Arial" pitchFamily="34" charset="0"/>
          </a:endParaRPr>
        </a:p>
      </dgm:t>
    </dgm:pt>
    <dgm:pt modelId="{18EDA04C-4237-43C7-9E42-C4143E4B0960}" type="parTrans" cxnId="{6C151A44-774E-489D-A0F1-517F7CE12B15}">
      <dgm:prSet/>
      <dgm:spPr/>
      <dgm:t>
        <a:bodyPr/>
        <a:lstStyle/>
        <a:p>
          <a:endParaRPr lang="es-EC"/>
        </a:p>
      </dgm:t>
    </dgm:pt>
    <dgm:pt modelId="{B544FBB5-6BF1-496F-A2CD-C50504992097}" type="sibTrans" cxnId="{6C151A44-774E-489D-A0F1-517F7CE12B15}">
      <dgm:prSet/>
      <dgm:spPr/>
      <dgm:t>
        <a:bodyPr/>
        <a:lstStyle/>
        <a:p>
          <a:endParaRPr lang="es-EC"/>
        </a:p>
      </dgm:t>
    </dgm:pt>
    <dgm:pt modelId="{7BD28732-47EF-4C4F-B4CF-7C81D88D0254}" type="pres">
      <dgm:prSet presAssocID="{D21A0874-A777-4B91-90DF-B3F6A36548A0}" presName="Name0" presStyleCnt="0">
        <dgm:presLayoutVars>
          <dgm:dir/>
          <dgm:animLvl val="lvl"/>
          <dgm:resizeHandles val="exact"/>
        </dgm:presLayoutVars>
      </dgm:prSet>
      <dgm:spPr/>
      <dgm:t>
        <a:bodyPr/>
        <a:lstStyle/>
        <a:p>
          <a:endParaRPr lang="es-EC"/>
        </a:p>
      </dgm:t>
    </dgm:pt>
    <dgm:pt modelId="{A9427D1F-C24F-4AC4-9347-CAE83027BE85}" type="pres">
      <dgm:prSet presAssocID="{14392516-9488-47A8-9C0A-3991F353A85D}" presName="composite" presStyleCnt="0"/>
      <dgm:spPr/>
      <dgm:t>
        <a:bodyPr/>
        <a:lstStyle/>
        <a:p>
          <a:endParaRPr lang="es-EC"/>
        </a:p>
      </dgm:t>
    </dgm:pt>
    <dgm:pt modelId="{953C4E81-5D3C-4071-B287-79712BB2A4B1}" type="pres">
      <dgm:prSet presAssocID="{14392516-9488-47A8-9C0A-3991F353A85D}" presName="parTx" presStyleLbl="alignNode1" presStyleIdx="0" presStyleCnt="2" custScaleY="100000">
        <dgm:presLayoutVars>
          <dgm:chMax val="0"/>
          <dgm:chPref val="0"/>
          <dgm:bulletEnabled val="1"/>
        </dgm:presLayoutVars>
      </dgm:prSet>
      <dgm:spPr/>
      <dgm:t>
        <a:bodyPr/>
        <a:lstStyle/>
        <a:p>
          <a:endParaRPr lang="es-EC"/>
        </a:p>
      </dgm:t>
    </dgm:pt>
    <dgm:pt modelId="{7DD25898-5113-4770-B4A9-5F2E327F6187}" type="pres">
      <dgm:prSet presAssocID="{14392516-9488-47A8-9C0A-3991F353A85D}" presName="desTx" presStyleLbl="alignAccFollowNode1" presStyleIdx="0" presStyleCnt="2">
        <dgm:presLayoutVars>
          <dgm:bulletEnabled val="1"/>
        </dgm:presLayoutVars>
      </dgm:prSet>
      <dgm:spPr/>
      <dgm:t>
        <a:bodyPr/>
        <a:lstStyle/>
        <a:p>
          <a:endParaRPr lang="es-EC"/>
        </a:p>
      </dgm:t>
    </dgm:pt>
    <dgm:pt modelId="{8FF6D483-3950-4121-8FA4-F821450D4C98}" type="pres">
      <dgm:prSet presAssocID="{AF526194-0EDC-4D44-A683-D98B52417F00}" presName="space" presStyleCnt="0"/>
      <dgm:spPr/>
      <dgm:t>
        <a:bodyPr/>
        <a:lstStyle/>
        <a:p>
          <a:endParaRPr lang="es-EC"/>
        </a:p>
      </dgm:t>
    </dgm:pt>
    <dgm:pt modelId="{F0BB5CA8-55B2-4FBE-978E-B351F9662562}" type="pres">
      <dgm:prSet presAssocID="{CCB238D7-51D8-40F7-9419-2F0C9264621C}" presName="composite" presStyleCnt="0"/>
      <dgm:spPr/>
      <dgm:t>
        <a:bodyPr/>
        <a:lstStyle/>
        <a:p>
          <a:endParaRPr lang="es-EC"/>
        </a:p>
      </dgm:t>
    </dgm:pt>
    <dgm:pt modelId="{6A2FB98D-A603-44F6-83FF-ACE6401FB1FF}" type="pres">
      <dgm:prSet presAssocID="{CCB238D7-51D8-40F7-9419-2F0C9264621C}" presName="parTx" presStyleLbl="alignNode1" presStyleIdx="1" presStyleCnt="2">
        <dgm:presLayoutVars>
          <dgm:chMax val="0"/>
          <dgm:chPref val="0"/>
          <dgm:bulletEnabled val="1"/>
        </dgm:presLayoutVars>
      </dgm:prSet>
      <dgm:spPr/>
      <dgm:t>
        <a:bodyPr/>
        <a:lstStyle/>
        <a:p>
          <a:endParaRPr lang="es-EC"/>
        </a:p>
      </dgm:t>
    </dgm:pt>
    <dgm:pt modelId="{B6459730-42AA-4FEB-A52D-7F094961F721}" type="pres">
      <dgm:prSet presAssocID="{CCB238D7-51D8-40F7-9419-2F0C9264621C}" presName="desTx" presStyleLbl="alignAccFollowNode1" presStyleIdx="1" presStyleCnt="2">
        <dgm:presLayoutVars>
          <dgm:bulletEnabled val="1"/>
        </dgm:presLayoutVars>
      </dgm:prSet>
      <dgm:spPr/>
      <dgm:t>
        <a:bodyPr/>
        <a:lstStyle/>
        <a:p>
          <a:endParaRPr lang="es-EC"/>
        </a:p>
      </dgm:t>
    </dgm:pt>
  </dgm:ptLst>
  <dgm:cxnLst>
    <dgm:cxn modelId="{74D8A507-A661-4217-ACDF-79E1FF7C6753}" type="presOf" srcId="{E1BB9DA4-724B-4EA2-AB4D-8E29866320FA}" destId="{7DD25898-5113-4770-B4A9-5F2E327F6187}" srcOrd="0" destOrd="0" presId="urn:microsoft.com/office/officeart/2005/8/layout/hList1"/>
    <dgm:cxn modelId="{0879FD56-26CF-461B-BB10-C37385D2BF9B}" type="presOf" srcId="{CCB238D7-51D8-40F7-9419-2F0C9264621C}" destId="{6A2FB98D-A603-44F6-83FF-ACE6401FB1FF}" srcOrd="0" destOrd="0" presId="urn:microsoft.com/office/officeart/2005/8/layout/hList1"/>
    <dgm:cxn modelId="{E8F57DE7-ED43-4374-97BF-B8EDCAD66A46}" type="presOf" srcId="{D21A0874-A777-4B91-90DF-B3F6A36548A0}" destId="{7BD28732-47EF-4C4F-B4CF-7C81D88D0254}" srcOrd="0" destOrd="0" presId="urn:microsoft.com/office/officeart/2005/8/layout/hList1"/>
    <dgm:cxn modelId="{6C151A44-774E-489D-A0F1-517F7CE12B15}" srcId="{CCB238D7-51D8-40F7-9419-2F0C9264621C}" destId="{33D5876B-675B-445F-AB67-A3D02B03A9B2}" srcOrd="1" destOrd="0" parTransId="{18EDA04C-4237-43C7-9E42-C4143E4B0960}" sibTransId="{B544FBB5-6BF1-496F-A2CD-C50504992097}"/>
    <dgm:cxn modelId="{47D47F52-E0E8-48B9-9CFB-33E8C66530C0}" srcId="{D21A0874-A777-4B91-90DF-B3F6A36548A0}" destId="{14392516-9488-47A8-9C0A-3991F353A85D}" srcOrd="0" destOrd="0" parTransId="{F59AA3CE-EFD3-464E-97BF-08586ED71C1A}" sibTransId="{AF526194-0EDC-4D44-A683-D98B52417F00}"/>
    <dgm:cxn modelId="{59F79731-37AF-430A-8E64-6B4FBFE02539}" type="presOf" srcId="{33D5876B-675B-445F-AB67-A3D02B03A9B2}" destId="{B6459730-42AA-4FEB-A52D-7F094961F721}" srcOrd="0" destOrd="1" presId="urn:microsoft.com/office/officeart/2005/8/layout/hList1"/>
    <dgm:cxn modelId="{2DB00170-0514-4DBB-9450-43F4976FC483}" type="presOf" srcId="{9C5F9501-AABC-4A3B-ADC3-B42241DA137A}" destId="{B6459730-42AA-4FEB-A52D-7F094961F721}" srcOrd="0" destOrd="0" presId="urn:microsoft.com/office/officeart/2005/8/layout/hList1"/>
    <dgm:cxn modelId="{8E1DE62D-7F2A-49C3-B6C9-8C99E1659EE1}" srcId="{14392516-9488-47A8-9C0A-3991F353A85D}" destId="{E1BB9DA4-724B-4EA2-AB4D-8E29866320FA}" srcOrd="0" destOrd="0" parTransId="{EDE965D7-037B-470F-81A6-65A831631796}" sibTransId="{6A9304C8-A3FB-498D-9B05-EEC94BB8C949}"/>
    <dgm:cxn modelId="{1AB64A57-4CF9-4565-B509-91CB8D890806}" type="presOf" srcId="{EB620A98-3E50-4A2D-BAC2-D3D0F4113884}" destId="{7DD25898-5113-4770-B4A9-5F2E327F6187}" srcOrd="0" destOrd="1" presId="urn:microsoft.com/office/officeart/2005/8/layout/hList1"/>
    <dgm:cxn modelId="{0416F5FA-2B82-45A6-8E5E-5168B5F14D75}" type="presOf" srcId="{14392516-9488-47A8-9C0A-3991F353A85D}" destId="{953C4E81-5D3C-4071-B287-79712BB2A4B1}" srcOrd="0" destOrd="0" presId="urn:microsoft.com/office/officeart/2005/8/layout/hList1"/>
    <dgm:cxn modelId="{E9A0471D-4BDC-45BC-A1A0-CFD430A0A489}" srcId="{14392516-9488-47A8-9C0A-3991F353A85D}" destId="{EB620A98-3E50-4A2D-BAC2-D3D0F4113884}" srcOrd="1" destOrd="0" parTransId="{894357EE-1C93-495E-9A87-B18FCC064506}" sibTransId="{67FBBAD4-F7DE-4B26-8C23-F00E79E05BF8}"/>
    <dgm:cxn modelId="{F7F99CD6-6A7D-4052-AF3C-D62C74E102F5}" srcId="{CCB238D7-51D8-40F7-9419-2F0C9264621C}" destId="{9C5F9501-AABC-4A3B-ADC3-B42241DA137A}" srcOrd="0" destOrd="0" parTransId="{1456E876-FDA4-4D36-8695-6E3BCBBC5FD6}" sibTransId="{FEECF467-2FC2-43EA-8553-8E07C04563AE}"/>
    <dgm:cxn modelId="{EA4ADEA8-6AAC-4F09-9BA5-9D3D27E28AEA}" srcId="{D21A0874-A777-4B91-90DF-B3F6A36548A0}" destId="{CCB238D7-51D8-40F7-9419-2F0C9264621C}" srcOrd="1" destOrd="0" parTransId="{24B56B8C-BF1B-4A0B-9925-35FE2BD290B1}" sibTransId="{153007F8-D87C-490A-A421-6968ADED1FD7}"/>
    <dgm:cxn modelId="{1355AFEF-24EC-405E-9AF4-E7133B7CB266}" type="presParOf" srcId="{7BD28732-47EF-4C4F-B4CF-7C81D88D0254}" destId="{A9427D1F-C24F-4AC4-9347-CAE83027BE85}" srcOrd="0" destOrd="0" presId="urn:microsoft.com/office/officeart/2005/8/layout/hList1"/>
    <dgm:cxn modelId="{D9FBF825-B5CD-43C3-B710-363BF6BB4056}" type="presParOf" srcId="{A9427D1F-C24F-4AC4-9347-CAE83027BE85}" destId="{953C4E81-5D3C-4071-B287-79712BB2A4B1}" srcOrd="0" destOrd="0" presId="urn:microsoft.com/office/officeart/2005/8/layout/hList1"/>
    <dgm:cxn modelId="{01D5D95C-1413-4B5F-BEBB-7BCDFA0A2670}" type="presParOf" srcId="{A9427D1F-C24F-4AC4-9347-CAE83027BE85}" destId="{7DD25898-5113-4770-B4A9-5F2E327F6187}" srcOrd="1" destOrd="0" presId="urn:microsoft.com/office/officeart/2005/8/layout/hList1"/>
    <dgm:cxn modelId="{67E1185D-D01D-46A9-8A89-FDEA982B7867}" type="presParOf" srcId="{7BD28732-47EF-4C4F-B4CF-7C81D88D0254}" destId="{8FF6D483-3950-4121-8FA4-F821450D4C98}" srcOrd="1" destOrd="0" presId="urn:microsoft.com/office/officeart/2005/8/layout/hList1"/>
    <dgm:cxn modelId="{31B1DDB3-54A8-4468-BC5A-806D4F6BFA33}" type="presParOf" srcId="{7BD28732-47EF-4C4F-B4CF-7C81D88D0254}" destId="{F0BB5CA8-55B2-4FBE-978E-B351F9662562}" srcOrd="2" destOrd="0" presId="urn:microsoft.com/office/officeart/2005/8/layout/hList1"/>
    <dgm:cxn modelId="{BAAEEF59-1B94-42CA-A8AE-AC316F80C70E}" type="presParOf" srcId="{F0BB5CA8-55B2-4FBE-978E-B351F9662562}" destId="{6A2FB98D-A603-44F6-83FF-ACE6401FB1FF}" srcOrd="0" destOrd="0" presId="urn:microsoft.com/office/officeart/2005/8/layout/hList1"/>
    <dgm:cxn modelId="{B0980B96-1E08-4E73-89A4-F045643EA9AB}" type="presParOf" srcId="{F0BB5CA8-55B2-4FBE-978E-B351F9662562}" destId="{B6459730-42AA-4FEB-A52D-7F094961F7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1A0874-A777-4B91-90DF-B3F6A36548A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s-EC"/>
        </a:p>
      </dgm:t>
    </dgm:pt>
    <dgm:pt modelId="{14392516-9488-47A8-9C0A-3991F353A85D}">
      <dgm:prSet phldrT="[Texto]" custT="1"/>
      <dgm:spPr/>
      <dgm:t>
        <a:bodyPr/>
        <a:lstStyle/>
        <a:p>
          <a:r>
            <a:rPr lang="es-EC" sz="2400" dirty="0" smtClean="0">
              <a:latin typeface="Arial" pitchFamily="34" charset="0"/>
              <a:cs typeface="Arial" pitchFamily="34" charset="0"/>
            </a:rPr>
            <a:t>Investigación de Campo</a:t>
          </a:r>
          <a:endParaRPr lang="es-EC" sz="2400" dirty="0">
            <a:latin typeface="Arial" pitchFamily="34" charset="0"/>
            <a:cs typeface="Arial" pitchFamily="34" charset="0"/>
          </a:endParaRPr>
        </a:p>
      </dgm:t>
    </dgm:pt>
    <dgm:pt modelId="{F59AA3CE-EFD3-464E-97BF-08586ED71C1A}" type="parTrans" cxnId="{47D47F52-E0E8-48B9-9CFB-33E8C66530C0}">
      <dgm:prSet/>
      <dgm:spPr/>
      <dgm:t>
        <a:bodyPr/>
        <a:lstStyle/>
        <a:p>
          <a:endParaRPr lang="es-EC"/>
        </a:p>
      </dgm:t>
    </dgm:pt>
    <dgm:pt modelId="{AF526194-0EDC-4D44-A683-D98B52417F00}" type="sibTrans" cxnId="{47D47F52-E0E8-48B9-9CFB-33E8C66530C0}">
      <dgm:prSet/>
      <dgm:spPr/>
      <dgm:t>
        <a:bodyPr/>
        <a:lstStyle/>
        <a:p>
          <a:endParaRPr lang="es-EC"/>
        </a:p>
      </dgm:t>
    </dgm:pt>
    <dgm:pt modelId="{E1BB9DA4-724B-4EA2-AB4D-8E29866320FA}">
      <dgm:prSet phldrT="[Texto]" custT="1"/>
      <dgm:spPr/>
      <dgm:t>
        <a:bodyPr/>
        <a:lstStyle/>
        <a:p>
          <a:pPr algn="just">
            <a:lnSpc>
              <a:spcPct val="150000"/>
            </a:lnSpc>
          </a:pPr>
          <a:r>
            <a:rPr lang="es-EC" sz="1600" dirty="0" smtClean="0">
              <a:latin typeface="Arial" pitchFamily="34" charset="0"/>
              <a:cs typeface="Arial" pitchFamily="34" charset="0"/>
            </a:rPr>
            <a:t>Obtiene la información directamente de la realidad.</a:t>
          </a:r>
          <a:endParaRPr lang="es-EC" sz="1600" dirty="0">
            <a:latin typeface="Arial" pitchFamily="34" charset="0"/>
            <a:cs typeface="Arial" pitchFamily="34" charset="0"/>
          </a:endParaRPr>
        </a:p>
      </dgm:t>
    </dgm:pt>
    <dgm:pt modelId="{EDE965D7-037B-470F-81A6-65A831631796}" type="parTrans" cxnId="{8E1DE62D-7F2A-49C3-B6C9-8C99E1659EE1}">
      <dgm:prSet/>
      <dgm:spPr/>
      <dgm:t>
        <a:bodyPr/>
        <a:lstStyle/>
        <a:p>
          <a:endParaRPr lang="es-EC"/>
        </a:p>
      </dgm:t>
    </dgm:pt>
    <dgm:pt modelId="{6A9304C8-A3FB-498D-9B05-EEC94BB8C949}" type="sibTrans" cxnId="{8E1DE62D-7F2A-49C3-B6C9-8C99E1659EE1}">
      <dgm:prSet/>
      <dgm:spPr/>
      <dgm:t>
        <a:bodyPr/>
        <a:lstStyle/>
        <a:p>
          <a:endParaRPr lang="es-EC"/>
        </a:p>
      </dgm:t>
    </dgm:pt>
    <dgm:pt modelId="{EB620A98-3E50-4A2D-BAC2-D3D0F4113884}">
      <dgm:prSet phldrT="[Texto]" custT="1"/>
      <dgm:spPr/>
      <dgm:t>
        <a:bodyPr/>
        <a:lstStyle/>
        <a:p>
          <a:pPr algn="just">
            <a:lnSpc>
              <a:spcPct val="150000"/>
            </a:lnSpc>
          </a:pPr>
          <a:r>
            <a:rPr lang="es-EC" sz="1600" dirty="0" smtClean="0">
              <a:latin typeface="Arial" pitchFamily="34" charset="0"/>
              <a:cs typeface="Arial" pitchFamily="34" charset="0"/>
            </a:rPr>
            <a:t>Suele aplicar Técnicas de investigación.</a:t>
          </a:r>
          <a:endParaRPr lang="es-EC" sz="1600" dirty="0">
            <a:latin typeface="Arial" pitchFamily="34" charset="0"/>
            <a:cs typeface="Arial" pitchFamily="34" charset="0"/>
          </a:endParaRPr>
        </a:p>
      </dgm:t>
    </dgm:pt>
    <dgm:pt modelId="{894357EE-1C93-495E-9A87-B18FCC064506}" type="parTrans" cxnId="{E9A0471D-4BDC-45BC-A1A0-CFD430A0A489}">
      <dgm:prSet/>
      <dgm:spPr/>
      <dgm:t>
        <a:bodyPr/>
        <a:lstStyle/>
        <a:p>
          <a:endParaRPr lang="es-EC"/>
        </a:p>
      </dgm:t>
    </dgm:pt>
    <dgm:pt modelId="{67FBBAD4-F7DE-4B26-8C23-F00E79E05BF8}" type="sibTrans" cxnId="{E9A0471D-4BDC-45BC-A1A0-CFD430A0A489}">
      <dgm:prSet/>
      <dgm:spPr/>
      <dgm:t>
        <a:bodyPr/>
        <a:lstStyle/>
        <a:p>
          <a:endParaRPr lang="es-EC"/>
        </a:p>
      </dgm:t>
    </dgm:pt>
    <dgm:pt modelId="{C2820803-3086-4A55-916C-29E5BDED91ED}">
      <dgm:prSet phldrT="[Texto]" custT="1"/>
      <dgm:spPr/>
      <dgm:t>
        <a:bodyPr/>
        <a:lstStyle/>
        <a:p>
          <a:pPr algn="just">
            <a:lnSpc>
              <a:spcPct val="150000"/>
            </a:lnSpc>
          </a:pPr>
          <a:endParaRPr lang="es-EC" sz="1600" dirty="0">
            <a:latin typeface="Arial" pitchFamily="34" charset="0"/>
            <a:cs typeface="Arial" pitchFamily="34" charset="0"/>
          </a:endParaRPr>
        </a:p>
      </dgm:t>
    </dgm:pt>
    <dgm:pt modelId="{2EDCD5B3-5818-4D2A-AFA6-A6DDA4D58ACA}" type="parTrans" cxnId="{A688377D-A23F-4CA4-BF80-49184A3FEE8D}">
      <dgm:prSet/>
      <dgm:spPr/>
      <dgm:t>
        <a:bodyPr/>
        <a:lstStyle/>
        <a:p>
          <a:endParaRPr lang="es-EC"/>
        </a:p>
      </dgm:t>
    </dgm:pt>
    <dgm:pt modelId="{DDA898F1-D08D-4A8F-A5B0-25E87023737C}" type="sibTrans" cxnId="{A688377D-A23F-4CA4-BF80-49184A3FEE8D}">
      <dgm:prSet/>
      <dgm:spPr/>
      <dgm:t>
        <a:bodyPr/>
        <a:lstStyle/>
        <a:p>
          <a:endParaRPr lang="es-EC"/>
        </a:p>
      </dgm:t>
    </dgm:pt>
    <dgm:pt modelId="{165C2020-80AF-47A5-9D99-12C79DD3D226}">
      <dgm:prSet phldrT="[Texto]" custT="1"/>
      <dgm:spPr/>
      <dgm:t>
        <a:bodyPr/>
        <a:lstStyle/>
        <a:p>
          <a:pPr algn="just">
            <a:lnSpc>
              <a:spcPct val="150000"/>
            </a:lnSpc>
          </a:pPr>
          <a:r>
            <a:rPr lang="es-EC" sz="1600" dirty="0" smtClean="0">
              <a:latin typeface="Arial" pitchFamily="34" charset="0"/>
              <a:cs typeface="Arial" pitchFamily="34" charset="0"/>
            </a:rPr>
            <a:t>La encuesta.</a:t>
          </a:r>
          <a:endParaRPr lang="es-EC" sz="1600" dirty="0">
            <a:latin typeface="Arial" pitchFamily="34" charset="0"/>
            <a:cs typeface="Arial" pitchFamily="34" charset="0"/>
          </a:endParaRPr>
        </a:p>
      </dgm:t>
    </dgm:pt>
    <dgm:pt modelId="{612D54EF-4E10-4D2B-A7C0-3760EBC40916}" type="parTrans" cxnId="{A96F1A9B-B8CD-4312-B8D9-2E3FFFC757DF}">
      <dgm:prSet/>
      <dgm:spPr/>
      <dgm:t>
        <a:bodyPr/>
        <a:lstStyle/>
        <a:p>
          <a:endParaRPr lang="es-EC"/>
        </a:p>
      </dgm:t>
    </dgm:pt>
    <dgm:pt modelId="{786B3FB0-EBFC-47C7-8297-4569A8D25A11}" type="sibTrans" cxnId="{A96F1A9B-B8CD-4312-B8D9-2E3FFFC757DF}">
      <dgm:prSet/>
      <dgm:spPr/>
      <dgm:t>
        <a:bodyPr/>
        <a:lstStyle/>
        <a:p>
          <a:endParaRPr lang="es-EC"/>
        </a:p>
      </dgm:t>
    </dgm:pt>
    <dgm:pt modelId="{7BD28732-47EF-4C4F-B4CF-7C81D88D0254}" type="pres">
      <dgm:prSet presAssocID="{D21A0874-A777-4B91-90DF-B3F6A36548A0}" presName="Name0" presStyleCnt="0">
        <dgm:presLayoutVars>
          <dgm:dir/>
          <dgm:animLvl val="lvl"/>
          <dgm:resizeHandles val="exact"/>
        </dgm:presLayoutVars>
      </dgm:prSet>
      <dgm:spPr/>
      <dgm:t>
        <a:bodyPr/>
        <a:lstStyle/>
        <a:p>
          <a:endParaRPr lang="es-EC"/>
        </a:p>
      </dgm:t>
    </dgm:pt>
    <dgm:pt modelId="{A9427D1F-C24F-4AC4-9347-CAE83027BE85}" type="pres">
      <dgm:prSet presAssocID="{14392516-9488-47A8-9C0A-3991F353A85D}" presName="composite" presStyleCnt="0"/>
      <dgm:spPr/>
      <dgm:t>
        <a:bodyPr/>
        <a:lstStyle/>
        <a:p>
          <a:endParaRPr lang="es-EC"/>
        </a:p>
      </dgm:t>
    </dgm:pt>
    <dgm:pt modelId="{953C4E81-5D3C-4071-B287-79712BB2A4B1}" type="pres">
      <dgm:prSet presAssocID="{14392516-9488-47A8-9C0A-3991F353A85D}" presName="parTx" presStyleLbl="alignNode1" presStyleIdx="0" presStyleCnt="1" custScaleY="100000" custLinFactY="-175412" custLinFactNeighborX="1493" custLinFactNeighborY="-200000">
        <dgm:presLayoutVars>
          <dgm:chMax val="0"/>
          <dgm:chPref val="0"/>
          <dgm:bulletEnabled val="1"/>
        </dgm:presLayoutVars>
      </dgm:prSet>
      <dgm:spPr/>
      <dgm:t>
        <a:bodyPr/>
        <a:lstStyle/>
        <a:p>
          <a:endParaRPr lang="es-EC"/>
        </a:p>
      </dgm:t>
    </dgm:pt>
    <dgm:pt modelId="{7DD25898-5113-4770-B4A9-5F2E327F6187}" type="pres">
      <dgm:prSet presAssocID="{14392516-9488-47A8-9C0A-3991F353A85D}" presName="desTx" presStyleLbl="alignAccFollowNode1" presStyleIdx="0" presStyleCnt="1" custLinFactNeighborY="739">
        <dgm:presLayoutVars>
          <dgm:bulletEnabled val="1"/>
        </dgm:presLayoutVars>
      </dgm:prSet>
      <dgm:spPr/>
      <dgm:t>
        <a:bodyPr/>
        <a:lstStyle/>
        <a:p>
          <a:endParaRPr lang="es-EC"/>
        </a:p>
      </dgm:t>
    </dgm:pt>
  </dgm:ptLst>
  <dgm:cxnLst>
    <dgm:cxn modelId="{A96F1A9B-B8CD-4312-B8D9-2E3FFFC757DF}" srcId="{14392516-9488-47A8-9C0A-3991F353A85D}" destId="{165C2020-80AF-47A5-9D99-12C79DD3D226}" srcOrd="2" destOrd="0" parTransId="{612D54EF-4E10-4D2B-A7C0-3760EBC40916}" sibTransId="{786B3FB0-EBFC-47C7-8297-4569A8D25A11}"/>
    <dgm:cxn modelId="{5F808AEE-6C20-467D-AD45-8BFCED768C9A}" type="presOf" srcId="{C2820803-3086-4A55-916C-29E5BDED91ED}" destId="{7DD25898-5113-4770-B4A9-5F2E327F6187}" srcOrd="0" destOrd="3" presId="urn:microsoft.com/office/officeart/2005/8/layout/hList1"/>
    <dgm:cxn modelId="{C19C32F2-E24F-4B3A-8FF7-92D835219622}" type="presOf" srcId="{EB620A98-3E50-4A2D-BAC2-D3D0F4113884}" destId="{7DD25898-5113-4770-B4A9-5F2E327F6187}" srcOrd="0" destOrd="1" presId="urn:microsoft.com/office/officeart/2005/8/layout/hList1"/>
    <dgm:cxn modelId="{E9A0471D-4BDC-45BC-A1A0-CFD430A0A489}" srcId="{14392516-9488-47A8-9C0A-3991F353A85D}" destId="{EB620A98-3E50-4A2D-BAC2-D3D0F4113884}" srcOrd="1" destOrd="0" parTransId="{894357EE-1C93-495E-9A87-B18FCC064506}" sibTransId="{67FBBAD4-F7DE-4B26-8C23-F00E79E05BF8}"/>
    <dgm:cxn modelId="{786E21A0-46DB-43FD-956E-3264F0D1FE84}" type="presOf" srcId="{14392516-9488-47A8-9C0A-3991F353A85D}" destId="{953C4E81-5D3C-4071-B287-79712BB2A4B1}" srcOrd="0" destOrd="0" presId="urn:microsoft.com/office/officeart/2005/8/layout/hList1"/>
    <dgm:cxn modelId="{A688377D-A23F-4CA4-BF80-49184A3FEE8D}" srcId="{14392516-9488-47A8-9C0A-3991F353A85D}" destId="{C2820803-3086-4A55-916C-29E5BDED91ED}" srcOrd="3" destOrd="0" parTransId="{2EDCD5B3-5818-4D2A-AFA6-A6DDA4D58ACA}" sibTransId="{DDA898F1-D08D-4A8F-A5B0-25E87023737C}"/>
    <dgm:cxn modelId="{7420631F-291E-4C7F-AA34-B766BFA5800E}" type="presOf" srcId="{E1BB9DA4-724B-4EA2-AB4D-8E29866320FA}" destId="{7DD25898-5113-4770-B4A9-5F2E327F6187}" srcOrd="0" destOrd="0" presId="urn:microsoft.com/office/officeart/2005/8/layout/hList1"/>
    <dgm:cxn modelId="{47D47F52-E0E8-48B9-9CFB-33E8C66530C0}" srcId="{D21A0874-A777-4B91-90DF-B3F6A36548A0}" destId="{14392516-9488-47A8-9C0A-3991F353A85D}" srcOrd="0" destOrd="0" parTransId="{F59AA3CE-EFD3-464E-97BF-08586ED71C1A}" sibTransId="{AF526194-0EDC-4D44-A683-D98B52417F00}"/>
    <dgm:cxn modelId="{F667A32A-998F-4991-9150-38F6C488F41D}" type="presOf" srcId="{D21A0874-A777-4B91-90DF-B3F6A36548A0}" destId="{7BD28732-47EF-4C4F-B4CF-7C81D88D0254}" srcOrd="0" destOrd="0" presId="urn:microsoft.com/office/officeart/2005/8/layout/hList1"/>
    <dgm:cxn modelId="{8E1DE62D-7F2A-49C3-B6C9-8C99E1659EE1}" srcId="{14392516-9488-47A8-9C0A-3991F353A85D}" destId="{E1BB9DA4-724B-4EA2-AB4D-8E29866320FA}" srcOrd="0" destOrd="0" parTransId="{EDE965D7-037B-470F-81A6-65A831631796}" sibTransId="{6A9304C8-A3FB-498D-9B05-EEC94BB8C949}"/>
    <dgm:cxn modelId="{2ED1628D-A138-4F5B-8AEC-7F80A2A0A73C}" type="presOf" srcId="{165C2020-80AF-47A5-9D99-12C79DD3D226}" destId="{7DD25898-5113-4770-B4A9-5F2E327F6187}" srcOrd="0" destOrd="2" presId="urn:microsoft.com/office/officeart/2005/8/layout/hList1"/>
    <dgm:cxn modelId="{91BC0A22-6B5C-499B-8E2D-AB6AB1508591}" type="presParOf" srcId="{7BD28732-47EF-4C4F-B4CF-7C81D88D0254}" destId="{A9427D1F-C24F-4AC4-9347-CAE83027BE85}" srcOrd="0" destOrd="0" presId="urn:microsoft.com/office/officeart/2005/8/layout/hList1"/>
    <dgm:cxn modelId="{198DA2C1-B223-430F-9A27-F36AC697C3D1}" type="presParOf" srcId="{A9427D1F-C24F-4AC4-9347-CAE83027BE85}" destId="{953C4E81-5D3C-4071-B287-79712BB2A4B1}" srcOrd="0" destOrd="0" presId="urn:microsoft.com/office/officeart/2005/8/layout/hList1"/>
    <dgm:cxn modelId="{A0394FDB-F2E0-449D-A9F6-3704B7BE4801}" type="presParOf" srcId="{A9427D1F-C24F-4AC4-9347-CAE83027BE85}" destId="{7DD25898-5113-4770-B4A9-5F2E327F618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99D963-5890-4DCD-A834-34AFB0FB63D7}" type="doc">
      <dgm:prSet loTypeId="urn:microsoft.com/office/officeart/2005/8/layout/vProcess5" loCatId="process" qsTypeId="urn:microsoft.com/office/officeart/2005/8/quickstyle/3d1" qsCatId="3D" csTypeId="urn:microsoft.com/office/officeart/2005/8/colors/accent3_2" csCatId="accent3" phldr="1"/>
      <dgm:spPr/>
      <dgm:t>
        <a:bodyPr/>
        <a:lstStyle/>
        <a:p>
          <a:endParaRPr lang="es-EC"/>
        </a:p>
      </dgm:t>
    </dgm:pt>
    <dgm:pt modelId="{5D9A7C18-6610-4A66-ACC0-3E383E4C7A65}">
      <dgm:prSet phldrT="[Texto]" custT="1"/>
      <dgm:spPr/>
      <dgm:t>
        <a:bodyPr/>
        <a:lstStyle/>
        <a:p>
          <a:r>
            <a:rPr lang="es-EC" sz="1800" dirty="0" smtClean="0">
              <a:solidFill>
                <a:schemeClr val="tx1"/>
              </a:solidFill>
              <a:latin typeface="Arial" pitchFamily="34" charset="0"/>
              <a:cs typeface="Arial" pitchFamily="34" charset="0"/>
              <a:hlinkClick xmlns:r="http://schemas.openxmlformats.org/officeDocument/2006/relationships" r:id="rId1" action="ppaction://hlinkpres?slideindex=23&amp;slidetitle=Presentación de PowerPoint"/>
            </a:rPr>
            <a:t>Primera Etapa. Coordinación de las Actividades</a:t>
          </a:r>
          <a:endParaRPr lang="es-EC" sz="1800" dirty="0">
            <a:solidFill>
              <a:schemeClr val="tx1"/>
            </a:solidFill>
            <a:latin typeface="Arial" pitchFamily="34" charset="0"/>
            <a:cs typeface="Arial" pitchFamily="34" charset="0"/>
          </a:endParaRPr>
        </a:p>
      </dgm:t>
    </dgm:pt>
    <dgm:pt modelId="{9B67A292-A5F8-4C5E-9B04-3735C106C22C}" type="parTrans" cxnId="{C6274E2F-50CF-439E-8BC5-D6FDE1A03330}">
      <dgm:prSet/>
      <dgm:spPr/>
      <dgm:t>
        <a:bodyPr/>
        <a:lstStyle/>
        <a:p>
          <a:endParaRPr lang="es-EC">
            <a:solidFill>
              <a:schemeClr val="tx1"/>
            </a:solidFill>
          </a:endParaRPr>
        </a:p>
      </dgm:t>
    </dgm:pt>
    <dgm:pt modelId="{2146C376-D52C-44D1-9855-E605EB8C4E58}" type="sibTrans" cxnId="{C6274E2F-50CF-439E-8BC5-D6FDE1A03330}">
      <dgm:prSet/>
      <dgm:spPr/>
      <dgm:t>
        <a:bodyPr/>
        <a:lstStyle/>
        <a:p>
          <a:endParaRPr lang="es-EC">
            <a:solidFill>
              <a:schemeClr val="tx1"/>
            </a:solidFill>
          </a:endParaRPr>
        </a:p>
      </dgm:t>
    </dgm:pt>
    <dgm:pt modelId="{FACEBDD5-E5EB-4F98-A593-9DBB3DFF938E}">
      <dgm:prSet phldrT="[Texto]" custT="1"/>
      <dgm:spPr/>
      <dgm:t>
        <a:bodyPr/>
        <a:lstStyle/>
        <a:p>
          <a:r>
            <a:rPr lang="es-EC" sz="1800" dirty="0" smtClean="0">
              <a:solidFill>
                <a:schemeClr val="tx1"/>
              </a:solidFill>
              <a:latin typeface="Arial" pitchFamily="34" charset="0"/>
              <a:cs typeface="Arial" pitchFamily="34" charset="0"/>
              <a:hlinkClick xmlns:r="http://schemas.openxmlformats.org/officeDocument/2006/relationships" r:id="rId2" action="ppaction://hlinksldjump"/>
            </a:rPr>
            <a:t>Segunda Etapa. Recopilación de la información y datos</a:t>
          </a:r>
          <a:endParaRPr lang="es-EC" sz="1800" dirty="0">
            <a:solidFill>
              <a:schemeClr val="tx1"/>
            </a:solidFill>
            <a:latin typeface="Arial" pitchFamily="34" charset="0"/>
            <a:cs typeface="Arial" pitchFamily="34" charset="0"/>
          </a:endParaRPr>
        </a:p>
      </dgm:t>
    </dgm:pt>
    <dgm:pt modelId="{B7BCF0EB-DAE5-46C9-ADE0-6A93E23740A6}" type="parTrans" cxnId="{C86BAA42-5200-406A-AF25-7E07B23B6AC6}">
      <dgm:prSet/>
      <dgm:spPr/>
      <dgm:t>
        <a:bodyPr/>
        <a:lstStyle/>
        <a:p>
          <a:endParaRPr lang="es-EC">
            <a:solidFill>
              <a:schemeClr val="tx1"/>
            </a:solidFill>
          </a:endParaRPr>
        </a:p>
      </dgm:t>
    </dgm:pt>
    <dgm:pt modelId="{0EC95FFA-F2D7-4925-94CC-FFA2827B9300}" type="sibTrans" cxnId="{C86BAA42-5200-406A-AF25-7E07B23B6AC6}">
      <dgm:prSet/>
      <dgm:spPr/>
      <dgm:t>
        <a:bodyPr/>
        <a:lstStyle/>
        <a:p>
          <a:endParaRPr lang="es-EC">
            <a:solidFill>
              <a:schemeClr val="tx1"/>
            </a:solidFill>
          </a:endParaRPr>
        </a:p>
      </dgm:t>
    </dgm:pt>
    <dgm:pt modelId="{2E09D8CE-5DCD-4966-AC01-17F6567FFD96}">
      <dgm:prSet phldrT="[Texto]" custT="1"/>
      <dgm:spPr/>
      <dgm:t>
        <a:bodyPr/>
        <a:lstStyle/>
        <a:p>
          <a:pPr>
            <a:lnSpc>
              <a:spcPct val="150000"/>
            </a:lnSpc>
          </a:pPr>
          <a:r>
            <a:rPr lang="es-EC" sz="1800" dirty="0" smtClean="0">
              <a:solidFill>
                <a:schemeClr val="tx1"/>
              </a:solidFill>
              <a:latin typeface="Arial" pitchFamily="34" charset="0"/>
              <a:cs typeface="Arial" pitchFamily="34" charset="0"/>
              <a:hlinkClick xmlns:r="http://schemas.openxmlformats.org/officeDocument/2006/relationships" r:id="rId3" action="ppaction://hlinksldjump"/>
            </a:rPr>
            <a:t>Tercera Etapa. Determinación de la generación y  de RSD </a:t>
          </a:r>
          <a:endParaRPr lang="es-EC" sz="1800" dirty="0">
            <a:solidFill>
              <a:schemeClr val="tx1"/>
            </a:solidFill>
            <a:latin typeface="Arial" pitchFamily="34" charset="0"/>
            <a:cs typeface="Arial" pitchFamily="34" charset="0"/>
          </a:endParaRPr>
        </a:p>
      </dgm:t>
    </dgm:pt>
    <dgm:pt modelId="{6FC1DC74-B096-45B2-AE9E-915174766CDD}" type="parTrans" cxnId="{DDD67F27-5441-4F6A-B4AE-B7816B1DDB19}">
      <dgm:prSet/>
      <dgm:spPr/>
      <dgm:t>
        <a:bodyPr/>
        <a:lstStyle/>
        <a:p>
          <a:endParaRPr lang="es-EC">
            <a:solidFill>
              <a:schemeClr val="tx1"/>
            </a:solidFill>
          </a:endParaRPr>
        </a:p>
      </dgm:t>
    </dgm:pt>
    <dgm:pt modelId="{2055E55E-E44A-4EEB-B994-96047AAA06E4}" type="sibTrans" cxnId="{DDD67F27-5441-4F6A-B4AE-B7816B1DDB19}">
      <dgm:prSet/>
      <dgm:spPr/>
      <dgm:t>
        <a:bodyPr/>
        <a:lstStyle/>
        <a:p>
          <a:endParaRPr lang="es-EC">
            <a:solidFill>
              <a:schemeClr val="tx1"/>
            </a:solidFill>
          </a:endParaRPr>
        </a:p>
      </dgm:t>
    </dgm:pt>
    <dgm:pt modelId="{315DAFC2-3D4E-4D7A-88E8-495080A94ECB}">
      <dgm:prSet phldrT="[Texto]" custT="1"/>
      <dgm:spPr/>
      <dgm:t>
        <a:bodyPr/>
        <a:lstStyle/>
        <a:p>
          <a:r>
            <a:rPr lang="es-EC" sz="1800" dirty="0" smtClean="0">
              <a:solidFill>
                <a:schemeClr val="tx1"/>
              </a:solidFill>
              <a:latin typeface="Arial" pitchFamily="34" charset="0"/>
              <a:cs typeface="Arial" pitchFamily="34" charset="0"/>
              <a:hlinkClick xmlns:r="http://schemas.openxmlformats.org/officeDocument/2006/relationships" r:id="rId4" action="ppaction://hlinksldjump"/>
            </a:rPr>
            <a:t>Cuarta Etapa. Tratamiento estadístico de los datos y la información</a:t>
          </a:r>
          <a:endParaRPr lang="es-EC" sz="1800" dirty="0">
            <a:solidFill>
              <a:schemeClr val="tx1"/>
            </a:solidFill>
            <a:latin typeface="Arial" pitchFamily="34" charset="0"/>
            <a:cs typeface="Arial" pitchFamily="34" charset="0"/>
          </a:endParaRPr>
        </a:p>
      </dgm:t>
    </dgm:pt>
    <dgm:pt modelId="{C2D18D00-8D86-410C-87B1-2E2EB6EF778D}" type="parTrans" cxnId="{63BB98BD-2F0D-434E-8C70-E41F194D29F4}">
      <dgm:prSet/>
      <dgm:spPr/>
      <dgm:t>
        <a:bodyPr/>
        <a:lstStyle/>
        <a:p>
          <a:endParaRPr lang="es-EC">
            <a:solidFill>
              <a:schemeClr val="tx1"/>
            </a:solidFill>
          </a:endParaRPr>
        </a:p>
      </dgm:t>
    </dgm:pt>
    <dgm:pt modelId="{2A388BA4-04D8-4D6E-B76C-9CF0EA177672}" type="sibTrans" cxnId="{63BB98BD-2F0D-434E-8C70-E41F194D29F4}">
      <dgm:prSet/>
      <dgm:spPr/>
      <dgm:t>
        <a:bodyPr/>
        <a:lstStyle/>
        <a:p>
          <a:endParaRPr lang="es-EC">
            <a:solidFill>
              <a:schemeClr val="tx1"/>
            </a:solidFill>
          </a:endParaRPr>
        </a:p>
      </dgm:t>
    </dgm:pt>
    <dgm:pt modelId="{E880FAAA-64F1-4A2B-9AA2-956B48D2278B}">
      <dgm:prSet phldrT="[Texto]" custT="1"/>
      <dgm:spPr/>
      <dgm:t>
        <a:bodyPr/>
        <a:lstStyle/>
        <a:p>
          <a:pPr>
            <a:lnSpc>
              <a:spcPct val="150000"/>
            </a:lnSpc>
          </a:pPr>
          <a:r>
            <a:rPr lang="es-EC" sz="1800" dirty="0" smtClean="0">
              <a:solidFill>
                <a:schemeClr val="tx1"/>
              </a:solidFill>
              <a:latin typeface="Arial" pitchFamily="34" charset="0"/>
              <a:cs typeface="Arial" pitchFamily="34" charset="0"/>
              <a:hlinkClick xmlns:r="http://schemas.openxmlformats.org/officeDocument/2006/relationships" r:id="rId5" action="ppaction://hlinksldjump"/>
            </a:rPr>
            <a:t>Quinta Etapa. Organización del Plan de Manejo Participativo</a:t>
          </a:r>
          <a:endParaRPr lang="es-EC" sz="1800" dirty="0" smtClean="0">
            <a:solidFill>
              <a:schemeClr val="tx1"/>
            </a:solidFill>
            <a:latin typeface="Arial" pitchFamily="34" charset="0"/>
            <a:cs typeface="Arial" pitchFamily="34" charset="0"/>
          </a:endParaRPr>
        </a:p>
        <a:p>
          <a:pPr>
            <a:lnSpc>
              <a:spcPct val="90000"/>
            </a:lnSpc>
          </a:pPr>
          <a:endParaRPr lang="es-EC" sz="1600" dirty="0">
            <a:solidFill>
              <a:schemeClr val="tx1"/>
            </a:solidFill>
          </a:endParaRPr>
        </a:p>
      </dgm:t>
    </dgm:pt>
    <dgm:pt modelId="{F7951957-B03F-4ED5-84C3-2A6F763EC936}" type="parTrans" cxnId="{65139214-8ACE-4E83-8DC9-FF7ACD3BD215}">
      <dgm:prSet/>
      <dgm:spPr/>
      <dgm:t>
        <a:bodyPr/>
        <a:lstStyle/>
        <a:p>
          <a:endParaRPr lang="es-EC">
            <a:solidFill>
              <a:schemeClr val="tx1"/>
            </a:solidFill>
          </a:endParaRPr>
        </a:p>
      </dgm:t>
    </dgm:pt>
    <dgm:pt modelId="{B83612AA-19DD-42E3-B4E1-0EEFA3998F57}" type="sibTrans" cxnId="{65139214-8ACE-4E83-8DC9-FF7ACD3BD215}">
      <dgm:prSet/>
      <dgm:spPr/>
      <dgm:t>
        <a:bodyPr/>
        <a:lstStyle/>
        <a:p>
          <a:endParaRPr lang="es-EC">
            <a:solidFill>
              <a:schemeClr val="tx1"/>
            </a:solidFill>
          </a:endParaRPr>
        </a:p>
      </dgm:t>
    </dgm:pt>
    <dgm:pt modelId="{59617641-D267-454D-B674-7905840B4710}" type="pres">
      <dgm:prSet presAssocID="{4099D963-5890-4DCD-A834-34AFB0FB63D7}" presName="outerComposite" presStyleCnt="0">
        <dgm:presLayoutVars>
          <dgm:chMax val="5"/>
          <dgm:dir/>
          <dgm:resizeHandles val="exact"/>
        </dgm:presLayoutVars>
      </dgm:prSet>
      <dgm:spPr/>
      <dgm:t>
        <a:bodyPr/>
        <a:lstStyle/>
        <a:p>
          <a:endParaRPr lang="es-EC"/>
        </a:p>
      </dgm:t>
    </dgm:pt>
    <dgm:pt modelId="{37A906CF-9005-4B92-9E45-2F0E9F3CBC5B}" type="pres">
      <dgm:prSet presAssocID="{4099D963-5890-4DCD-A834-34AFB0FB63D7}" presName="dummyMaxCanvas" presStyleCnt="0">
        <dgm:presLayoutVars/>
      </dgm:prSet>
      <dgm:spPr/>
      <dgm:t>
        <a:bodyPr/>
        <a:lstStyle/>
        <a:p>
          <a:endParaRPr lang="es-EC"/>
        </a:p>
      </dgm:t>
    </dgm:pt>
    <dgm:pt modelId="{4809A11D-5259-4485-9057-83264F33E973}" type="pres">
      <dgm:prSet presAssocID="{4099D963-5890-4DCD-A834-34AFB0FB63D7}" presName="FiveNodes_1" presStyleLbl="node1" presStyleIdx="0" presStyleCnt="5">
        <dgm:presLayoutVars>
          <dgm:bulletEnabled val="1"/>
        </dgm:presLayoutVars>
      </dgm:prSet>
      <dgm:spPr/>
      <dgm:t>
        <a:bodyPr/>
        <a:lstStyle/>
        <a:p>
          <a:endParaRPr lang="es-EC"/>
        </a:p>
      </dgm:t>
    </dgm:pt>
    <dgm:pt modelId="{CAF7B467-8118-4ED2-BDF2-4F0E828C7C4E}" type="pres">
      <dgm:prSet presAssocID="{4099D963-5890-4DCD-A834-34AFB0FB63D7}" presName="FiveNodes_2" presStyleLbl="node1" presStyleIdx="1" presStyleCnt="5">
        <dgm:presLayoutVars>
          <dgm:bulletEnabled val="1"/>
        </dgm:presLayoutVars>
      </dgm:prSet>
      <dgm:spPr/>
      <dgm:t>
        <a:bodyPr/>
        <a:lstStyle/>
        <a:p>
          <a:endParaRPr lang="es-EC"/>
        </a:p>
      </dgm:t>
    </dgm:pt>
    <dgm:pt modelId="{19BEEECD-2377-46ED-AD78-B49DE223557C}" type="pres">
      <dgm:prSet presAssocID="{4099D963-5890-4DCD-A834-34AFB0FB63D7}" presName="FiveNodes_3" presStyleLbl="node1" presStyleIdx="2" presStyleCnt="5">
        <dgm:presLayoutVars>
          <dgm:bulletEnabled val="1"/>
        </dgm:presLayoutVars>
      </dgm:prSet>
      <dgm:spPr/>
      <dgm:t>
        <a:bodyPr/>
        <a:lstStyle/>
        <a:p>
          <a:endParaRPr lang="es-EC"/>
        </a:p>
      </dgm:t>
    </dgm:pt>
    <dgm:pt modelId="{2CE66E77-E560-4A4F-853C-A5D436E320FC}" type="pres">
      <dgm:prSet presAssocID="{4099D963-5890-4DCD-A834-34AFB0FB63D7}" presName="FiveNodes_4" presStyleLbl="node1" presStyleIdx="3" presStyleCnt="5">
        <dgm:presLayoutVars>
          <dgm:bulletEnabled val="1"/>
        </dgm:presLayoutVars>
      </dgm:prSet>
      <dgm:spPr/>
      <dgm:t>
        <a:bodyPr/>
        <a:lstStyle/>
        <a:p>
          <a:endParaRPr lang="es-EC"/>
        </a:p>
      </dgm:t>
    </dgm:pt>
    <dgm:pt modelId="{E1028B04-ADB2-42DA-A205-B03B6A69B339}" type="pres">
      <dgm:prSet presAssocID="{4099D963-5890-4DCD-A834-34AFB0FB63D7}" presName="FiveNodes_5" presStyleLbl="node1" presStyleIdx="4" presStyleCnt="5">
        <dgm:presLayoutVars>
          <dgm:bulletEnabled val="1"/>
        </dgm:presLayoutVars>
      </dgm:prSet>
      <dgm:spPr/>
      <dgm:t>
        <a:bodyPr/>
        <a:lstStyle/>
        <a:p>
          <a:endParaRPr lang="es-EC"/>
        </a:p>
      </dgm:t>
    </dgm:pt>
    <dgm:pt modelId="{7A77EF45-E75A-4521-9104-E7C3F86105B3}" type="pres">
      <dgm:prSet presAssocID="{4099D963-5890-4DCD-A834-34AFB0FB63D7}" presName="FiveConn_1-2" presStyleLbl="fgAccFollowNode1" presStyleIdx="0" presStyleCnt="4">
        <dgm:presLayoutVars>
          <dgm:bulletEnabled val="1"/>
        </dgm:presLayoutVars>
      </dgm:prSet>
      <dgm:spPr/>
      <dgm:t>
        <a:bodyPr/>
        <a:lstStyle/>
        <a:p>
          <a:endParaRPr lang="es-EC"/>
        </a:p>
      </dgm:t>
    </dgm:pt>
    <dgm:pt modelId="{AEC765E0-A315-4F26-BD02-0C71763314F1}" type="pres">
      <dgm:prSet presAssocID="{4099D963-5890-4DCD-A834-34AFB0FB63D7}" presName="FiveConn_2-3" presStyleLbl="fgAccFollowNode1" presStyleIdx="1" presStyleCnt="4">
        <dgm:presLayoutVars>
          <dgm:bulletEnabled val="1"/>
        </dgm:presLayoutVars>
      </dgm:prSet>
      <dgm:spPr/>
      <dgm:t>
        <a:bodyPr/>
        <a:lstStyle/>
        <a:p>
          <a:endParaRPr lang="es-EC"/>
        </a:p>
      </dgm:t>
    </dgm:pt>
    <dgm:pt modelId="{2D059377-C4F7-4ED3-A5DF-04E015E4E0D2}" type="pres">
      <dgm:prSet presAssocID="{4099D963-5890-4DCD-A834-34AFB0FB63D7}" presName="FiveConn_3-4" presStyleLbl="fgAccFollowNode1" presStyleIdx="2" presStyleCnt="4">
        <dgm:presLayoutVars>
          <dgm:bulletEnabled val="1"/>
        </dgm:presLayoutVars>
      </dgm:prSet>
      <dgm:spPr/>
      <dgm:t>
        <a:bodyPr/>
        <a:lstStyle/>
        <a:p>
          <a:endParaRPr lang="es-EC"/>
        </a:p>
      </dgm:t>
    </dgm:pt>
    <dgm:pt modelId="{4873EB65-8543-4C4D-B48F-1A389B86FD25}" type="pres">
      <dgm:prSet presAssocID="{4099D963-5890-4DCD-A834-34AFB0FB63D7}" presName="FiveConn_4-5" presStyleLbl="fgAccFollowNode1" presStyleIdx="3" presStyleCnt="4">
        <dgm:presLayoutVars>
          <dgm:bulletEnabled val="1"/>
        </dgm:presLayoutVars>
      </dgm:prSet>
      <dgm:spPr/>
      <dgm:t>
        <a:bodyPr/>
        <a:lstStyle/>
        <a:p>
          <a:endParaRPr lang="es-EC"/>
        </a:p>
      </dgm:t>
    </dgm:pt>
    <dgm:pt modelId="{A8C46F95-E92F-4883-9192-21F723EF06B8}" type="pres">
      <dgm:prSet presAssocID="{4099D963-5890-4DCD-A834-34AFB0FB63D7}" presName="FiveNodes_1_text" presStyleLbl="node1" presStyleIdx="4" presStyleCnt="5">
        <dgm:presLayoutVars>
          <dgm:bulletEnabled val="1"/>
        </dgm:presLayoutVars>
      </dgm:prSet>
      <dgm:spPr/>
      <dgm:t>
        <a:bodyPr/>
        <a:lstStyle/>
        <a:p>
          <a:endParaRPr lang="es-EC"/>
        </a:p>
      </dgm:t>
    </dgm:pt>
    <dgm:pt modelId="{B049FD41-6AB5-4CEC-9902-525059F5E83C}" type="pres">
      <dgm:prSet presAssocID="{4099D963-5890-4DCD-A834-34AFB0FB63D7}" presName="FiveNodes_2_text" presStyleLbl="node1" presStyleIdx="4" presStyleCnt="5">
        <dgm:presLayoutVars>
          <dgm:bulletEnabled val="1"/>
        </dgm:presLayoutVars>
      </dgm:prSet>
      <dgm:spPr/>
      <dgm:t>
        <a:bodyPr/>
        <a:lstStyle/>
        <a:p>
          <a:endParaRPr lang="es-EC"/>
        </a:p>
      </dgm:t>
    </dgm:pt>
    <dgm:pt modelId="{492779E0-1B0B-481C-A87E-52E673E93493}" type="pres">
      <dgm:prSet presAssocID="{4099D963-5890-4DCD-A834-34AFB0FB63D7}" presName="FiveNodes_3_text" presStyleLbl="node1" presStyleIdx="4" presStyleCnt="5">
        <dgm:presLayoutVars>
          <dgm:bulletEnabled val="1"/>
        </dgm:presLayoutVars>
      </dgm:prSet>
      <dgm:spPr/>
      <dgm:t>
        <a:bodyPr/>
        <a:lstStyle/>
        <a:p>
          <a:endParaRPr lang="es-EC"/>
        </a:p>
      </dgm:t>
    </dgm:pt>
    <dgm:pt modelId="{736B7C92-215B-479E-93D0-D4E65D9703FC}" type="pres">
      <dgm:prSet presAssocID="{4099D963-5890-4DCD-A834-34AFB0FB63D7}" presName="FiveNodes_4_text" presStyleLbl="node1" presStyleIdx="4" presStyleCnt="5">
        <dgm:presLayoutVars>
          <dgm:bulletEnabled val="1"/>
        </dgm:presLayoutVars>
      </dgm:prSet>
      <dgm:spPr/>
      <dgm:t>
        <a:bodyPr/>
        <a:lstStyle/>
        <a:p>
          <a:endParaRPr lang="es-EC"/>
        </a:p>
      </dgm:t>
    </dgm:pt>
    <dgm:pt modelId="{9877888B-AD38-44C7-85A8-0806AA1B996C}" type="pres">
      <dgm:prSet presAssocID="{4099D963-5890-4DCD-A834-34AFB0FB63D7}" presName="FiveNodes_5_text" presStyleLbl="node1" presStyleIdx="4" presStyleCnt="5">
        <dgm:presLayoutVars>
          <dgm:bulletEnabled val="1"/>
        </dgm:presLayoutVars>
      </dgm:prSet>
      <dgm:spPr/>
      <dgm:t>
        <a:bodyPr/>
        <a:lstStyle/>
        <a:p>
          <a:endParaRPr lang="es-EC"/>
        </a:p>
      </dgm:t>
    </dgm:pt>
  </dgm:ptLst>
  <dgm:cxnLst>
    <dgm:cxn modelId="{C752D15F-24C0-44DB-9D0F-89F7437AC824}" type="presOf" srcId="{FACEBDD5-E5EB-4F98-A593-9DBB3DFF938E}" destId="{B049FD41-6AB5-4CEC-9902-525059F5E83C}" srcOrd="1" destOrd="0" presId="urn:microsoft.com/office/officeart/2005/8/layout/vProcess5"/>
    <dgm:cxn modelId="{5E97F7AD-DF69-4E10-9491-CBC9C16646CC}" type="presOf" srcId="{5D9A7C18-6610-4A66-ACC0-3E383E4C7A65}" destId="{4809A11D-5259-4485-9057-83264F33E973}" srcOrd="0" destOrd="0" presId="urn:microsoft.com/office/officeart/2005/8/layout/vProcess5"/>
    <dgm:cxn modelId="{29BCF822-FC65-40B9-9D21-A03225D2702D}" type="presOf" srcId="{4099D963-5890-4DCD-A834-34AFB0FB63D7}" destId="{59617641-D267-454D-B674-7905840B4710}" srcOrd="0" destOrd="0" presId="urn:microsoft.com/office/officeart/2005/8/layout/vProcess5"/>
    <dgm:cxn modelId="{B24027DD-75AE-434D-9133-007E2E692A68}" type="presOf" srcId="{2E09D8CE-5DCD-4966-AC01-17F6567FFD96}" destId="{492779E0-1B0B-481C-A87E-52E673E93493}" srcOrd="1" destOrd="0" presId="urn:microsoft.com/office/officeart/2005/8/layout/vProcess5"/>
    <dgm:cxn modelId="{DAD14517-6817-4C6E-952B-929285D45168}" type="presOf" srcId="{0EC95FFA-F2D7-4925-94CC-FFA2827B9300}" destId="{AEC765E0-A315-4F26-BD02-0C71763314F1}" srcOrd="0" destOrd="0" presId="urn:microsoft.com/office/officeart/2005/8/layout/vProcess5"/>
    <dgm:cxn modelId="{C6274E2F-50CF-439E-8BC5-D6FDE1A03330}" srcId="{4099D963-5890-4DCD-A834-34AFB0FB63D7}" destId="{5D9A7C18-6610-4A66-ACC0-3E383E4C7A65}" srcOrd="0" destOrd="0" parTransId="{9B67A292-A5F8-4C5E-9B04-3735C106C22C}" sibTransId="{2146C376-D52C-44D1-9855-E605EB8C4E58}"/>
    <dgm:cxn modelId="{63BB98BD-2F0D-434E-8C70-E41F194D29F4}" srcId="{4099D963-5890-4DCD-A834-34AFB0FB63D7}" destId="{315DAFC2-3D4E-4D7A-88E8-495080A94ECB}" srcOrd="3" destOrd="0" parTransId="{C2D18D00-8D86-410C-87B1-2E2EB6EF778D}" sibTransId="{2A388BA4-04D8-4D6E-B76C-9CF0EA177672}"/>
    <dgm:cxn modelId="{A1243ED0-1B18-43B6-8206-9C363DECA1F7}" type="presOf" srcId="{2A388BA4-04D8-4D6E-B76C-9CF0EA177672}" destId="{4873EB65-8543-4C4D-B48F-1A389B86FD25}" srcOrd="0" destOrd="0" presId="urn:microsoft.com/office/officeart/2005/8/layout/vProcess5"/>
    <dgm:cxn modelId="{C86BAA42-5200-406A-AF25-7E07B23B6AC6}" srcId="{4099D963-5890-4DCD-A834-34AFB0FB63D7}" destId="{FACEBDD5-E5EB-4F98-A593-9DBB3DFF938E}" srcOrd="1" destOrd="0" parTransId="{B7BCF0EB-DAE5-46C9-ADE0-6A93E23740A6}" sibTransId="{0EC95FFA-F2D7-4925-94CC-FFA2827B9300}"/>
    <dgm:cxn modelId="{FE6D05CB-51E2-44B0-BF88-4346A9A86315}" type="presOf" srcId="{2055E55E-E44A-4EEB-B994-96047AAA06E4}" destId="{2D059377-C4F7-4ED3-A5DF-04E015E4E0D2}" srcOrd="0" destOrd="0" presId="urn:microsoft.com/office/officeart/2005/8/layout/vProcess5"/>
    <dgm:cxn modelId="{90125FFE-0480-40CA-8137-F839FF20751B}" type="presOf" srcId="{2146C376-D52C-44D1-9855-E605EB8C4E58}" destId="{7A77EF45-E75A-4521-9104-E7C3F86105B3}" srcOrd="0" destOrd="0" presId="urn:microsoft.com/office/officeart/2005/8/layout/vProcess5"/>
    <dgm:cxn modelId="{B1153D3D-2444-498C-93C6-9D319355F5F6}" type="presOf" srcId="{FACEBDD5-E5EB-4F98-A593-9DBB3DFF938E}" destId="{CAF7B467-8118-4ED2-BDF2-4F0E828C7C4E}" srcOrd="0" destOrd="0" presId="urn:microsoft.com/office/officeart/2005/8/layout/vProcess5"/>
    <dgm:cxn modelId="{F74B307A-AFD6-431C-8635-A68EFF1AD178}" type="presOf" srcId="{5D9A7C18-6610-4A66-ACC0-3E383E4C7A65}" destId="{A8C46F95-E92F-4883-9192-21F723EF06B8}" srcOrd="1" destOrd="0" presId="urn:microsoft.com/office/officeart/2005/8/layout/vProcess5"/>
    <dgm:cxn modelId="{6E154EF9-4584-4114-B842-F737A4F0D7B1}" type="presOf" srcId="{E880FAAA-64F1-4A2B-9AA2-956B48D2278B}" destId="{E1028B04-ADB2-42DA-A205-B03B6A69B339}" srcOrd="0" destOrd="0" presId="urn:microsoft.com/office/officeart/2005/8/layout/vProcess5"/>
    <dgm:cxn modelId="{65139214-8ACE-4E83-8DC9-FF7ACD3BD215}" srcId="{4099D963-5890-4DCD-A834-34AFB0FB63D7}" destId="{E880FAAA-64F1-4A2B-9AA2-956B48D2278B}" srcOrd="4" destOrd="0" parTransId="{F7951957-B03F-4ED5-84C3-2A6F763EC936}" sibTransId="{B83612AA-19DD-42E3-B4E1-0EEFA3998F57}"/>
    <dgm:cxn modelId="{56AB4253-A960-47FF-BD36-FE9F85EC937E}" type="presOf" srcId="{315DAFC2-3D4E-4D7A-88E8-495080A94ECB}" destId="{2CE66E77-E560-4A4F-853C-A5D436E320FC}" srcOrd="0" destOrd="0" presId="urn:microsoft.com/office/officeart/2005/8/layout/vProcess5"/>
    <dgm:cxn modelId="{DDD67F27-5441-4F6A-B4AE-B7816B1DDB19}" srcId="{4099D963-5890-4DCD-A834-34AFB0FB63D7}" destId="{2E09D8CE-5DCD-4966-AC01-17F6567FFD96}" srcOrd="2" destOrd="0" parTransId="{6FC1DC74-B096-45B2-AE9E-915174766CDD}" sibTransId="{2055E55E-E44A-4EEB-B994-96047AAA06E4}"/>
    <dgm:cxn modelId="{341017DB-8C2F-485C-809A-53BD6014F849}" type="presOf" srcId="{315DAFC2-3D4E-4D7A-88E8-495080A94ECB}" destId="{736B7C92-215B-479E-93D0-D4E65D9703FC}" srcOrd="1" destOrd="0" presId="urn:microsoft.com/office/officeart/2005/8/layout/vProcess5"/>
    <dgm:cxn modelId="{B0EBD3EE-14B9-4D24-8F97-C3D3894FFBF1}" type="presOf" srcId="{E880FAAA-64F1-4A2B-9AA2-956B48D2278B}" destId="{9877888B-AD38-44C7-85A8-0806AA1B996C}" srcOrd="1" destOrd="0" presId="urn:microsoft.com/office/officeart/2005/8/layout/vProcess5"/>
    <dgm:cxn modelId="{3771C751-A7B5-436E-AE0D-E877EACC28D4}" type="presOf" srcId="{2E09D8CE-5DCD-4966-AC01-17F6567FFD96}" destId="{19BEEECD-2377-46ED-AD78-B49DE223557C}" srcOrd="0" destOrd="0" presId="urn:microsoft.com/office/officeart/2005/8/layout/vProcess5"/>
    <dgm:cxn modelId="{D431FFB8-C701-4A71-B78F-D7F50F92123D}" type="presParOf" srcId="{59617641-D267-454D-B674-7905840B4710}" destId="{37A906CF-9005-4B92-9E45-2F0E9F3CBC5B}" srcOrd="0" destOrd="0" presId="urn:microsoft.com/office/officeart/2005/8/layout/vProcess5"/>
    <dgm:cxn modelId="{C611EDA3-7D50-47AF-9C90-02B5A5576D33}" type="presParOf" srcId="{59617641-D267-454D-B674-7905840B4710}" destId="{4809A11D-5259-4485-9057-83264F33E973}" srcOrd="1" destOrd="0" presId="urn:microsoft.com/office/officeart/2005/8/layout/vProcess5"/>
    <dgm:cxn modelId="{3EA773AF-8BF3-4533-A0EE-ADB9B821910D}" type="presParOf" srcId="{59617641-D267-454D-B674-7905840B4710}" destId="{CAF7B467-8118-4ED2-BDF2-4F0E828C7C4E}" srcOrd="2" destOrd="0" presId="urn:microsoft.com/office/officeart/2005/8/layout/vProcess5"/>
    <dgm:cxn modelId="{6B912233-6E3B-4FF2-9A63-8296EA3A3912}" type="presParOf" srcId="{59617641-D267-454D-B674-7905840B4710}" destId="{19BEEECD-2377-46ED-AD78-B49DE223557C}" srcOrd="3" destOrd="0" presId="urn:microsoft.com/office/officeart/2005/8/layout/vProcess5"/>
    <dgm:cxn modelId="{E665F60A-CFC6-42B7-9D6C-A69E6891B214}" type="presParOf" srcId="{59617641-D267-454D-B674-7905840B4710}" destId="{2CE66E77-E560-4A4F-853C-A5D436E320FC}" srcOrd="4" destOrd="0" presId="urn:microsoft.com/office/officeart/2005/8/layout/vProcess5"/>
    <dgm:cxn modelId="{B359294D-0918-422C-BF6D-138381FB9E74}" type="presParOf" srcId="{59617641-D267-454D-B674-7905840B4710}" destId="{E1028B04-ADB2-42DA-A205-B03B6A69B339}" srcOrd="5" destOrd="0" presId="urn:microsoft.com/office/officeart/2005/8/layout/vProcess5"/>
    <dgm:cxn modelId="{E2E2BA58-7FBF-4CEB-9201-2904778539B4}" type="presParOf" srcId="{59617641-D267-454D-B674-7905840B4710}" destId="{7A77EF45-E75A-4521-9104-E7C3F86105B3}" srcOrd="6" destOrd="0" presId="urn:microsoft.com/office/officeart/2005/8/layout/vProcess5"/>
    <dgm:cxn modelId="{7A0AD27F-0778-4643-A818-D6FD831D3BDB}" type="presParOf" srcId="{59617641-D267-454D-B674-7905840B4710}" destId="{AEC765E0-A315-4F26-BD02-0C71763314F1}" srcOrd="7" destOrd="0" presId="urn:microsoft.com/office/officeart/2005/8/layout/vProcess5"/>
    <dgm:cxn modelId="{69C8D245-A98B-4FA2-BF3B-9E24C5877121}" type="presParOf" srcId="{59617641-D267-454D-B674-7905840B4710}" destId="{2D059377-C4F7-4ED3-A5DF-04E015E4E0D2}" srcOrd="8" destOrd="0" presId="urn:microsoft.com/office/officeart/2005/8/layout/vProcess5"/>
    <dgm:cxn modelId="{17FDD315-56D7-4368-82D8-9EB9B0CB196C}" type="presParOf" srcId="{59617641-D267-454D-B674-7905840B4710}" destId="{4873EB65-8543-4C4D-B48F-1A389B86FD25}" srcOrd="9" destOrd="0" presId="urn:microsoft.com/office/officeart/2005/8/layout/vProcess5"/>
    <dgm:cxn modelId="{248EB936-5158-422F-A62C-BA08C9863384}" type="presParOf" srcId="{59617641-D267-454D-B674-7905840B4710}" destId="{A8C46F95-E92F-4883-9192-21F723EF06B8}" srcOrd="10" destOrd="0" presId="urn:microsoft.com/office/officeart/2005/8/layout/vProcess5"/>
    <dgm:cxn modelId="{26640D7E-8C0F-4DB4-9D2B-1661079411DF}" type="presParOf" srcId="{59617641-D267-454D-B674-7905840B4710}" destId="{B049FD41-6AB5-4CEC-9902-525059F5E83C}" srcOrd="11" destOrd="0" presId="urn:microsoft.com/office/officeart/2005/8/layout/vProcess5"/>
    <dgm:cxn modelId="{EE994359-FC51-4957-BA12-5B0BEC0C1A2E}" type="presParOf" srcId="{59617641-D267-454D-B674-7905840B4710}" destId="{492779E0-1B0B-481C-A87E-52E673E93493}" srcOrd="12" destOrd="0" presId="urn:microsoft.com/office/officeart/2005/8/layout/vProcess5"/>
    <dgm:cxn modelId="{BC92AC07-0584-429D-A643-0AC97601996B}" type="presParOf" srcId="{59617641-D267-454D-B674-7905840B4710}" destId="{736B7C92-215B-479E-93D0-D4E65D9703FC}" srcOrd="13" destOrd="0" presId="urn:microsoft.com/office/officeart/2005/8/layout/vProcess5"/>
    <dgm:cxn modelId="{2DE0741D-035A-4414-92DF-D7EE36A890AE}" type="presParOf" srcId="{59617641-D267-454D-B674-7905840B4710}" destId="{9877888B-AD38-44C7-85A8-0806AA1B996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01FB-DA78-43D0-9F06-77697B0A90D2}">
      <dsp:nvSpPr>
        <dsp:cNvPr id="0" name=""/>
        <dsp:cNvSpPr/>
      </dsp:nvSpPr>
      <dsp:spPr>
        <a:xfrm>
          <a:off x="0" y="0"/>
          <a:ext cx="4666118" cy="106139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Incremento de generación de RSD en Ecuador</a:t>
          </a:r>
          <a:endParaRPr lang="es-EC" sz="1800" kern="1200" dirty="0">
            <a:solidFill>
              <a:schemeClr val="tx1"/>
            </a:solidFill>
            <a:latin typeface="Arial" pitchFamily="34" charset="0"/>
            <a:cs typeface="Arial" pitchFamily="34" charset="0"/>
          </a:endParaRPr>
        </a:p>
      </dsp:txBody>
      <dsp:txXfrm>
        <a:off x="31087" y="31087"/>
        <a:ext cx="3431099" cy="999223"/>
      </dsp:txXfrm>
    </dsp:sp>
    <dsp:sp modelId="{84840ED5-3A63-4B7F-983C-AE860C528FDB}">
      <dsp:nvSpPr>
        <dsp:cNvPr id="0" name=""/>
        <dsp:cNvSpPr/>
      </dsp:nvSpPr>
      <dsp:spPr>
        <a:xfrm>
          <a:off x="390787" y="1254379"/>
          <a:ext cx="4666118" cy="106139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Disposición en lugares inadecuados y desconocimiento de PMA.</a:t>
          </a:r>
          <a:endParaRPr lang="es-EC" sz="1800" kern="1200" dirty="0">
            <a:solidFill>
              <a:schemeClr val="tx1"/>
            </a:solidFill>
            <a:latin typeface="Arial" pitchFamily="34" charset="0"/>
            <a:cs typeface="Arial" pitchFamily="34" charset="0"/>
          </a:endParaRPr>
        </a:p>
      </dsp:txBody>
      <dsp:txXfrm>
        <a:off x="421874" y="1285466"/>
        <a:ext cx="3523248" cy="999223"/>
      </dsp:txXfrm>
    </dsp:sp>
    <dsp:sp modelId="{CD5E14B8-01B4-4E7D-A000-9265FDA779E3}">
      <dsp:nvSpPr>
        <dsp:cNvPr id="0" name=""/>
        <dsp:cNvSpPr/>
      </dsp:nvSpPr>
      <dsp:spPr>
        <a:xfrm>
          <a:off x="775742" y="2508758"/>
          <a:ext cx="4666118" cy="106139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Diferentes campos</a:t>
          </a:r>
          <a:endParaRPr lang="es-EC" sz="1800" kern="1200" dirty="0">
            <a:solidFill>
              <a:schemeClr val="tx1"/>
            </a:solidFill>
            <a:latin typeface="Arial" pitchFamily="34" charset="0"/>
            <a:cs typeface="Arial" pitchFamily="34" charset="0"/>
          </a:endParaRPr>
        </a:p>
      </dsp:txBody>
      <dsp:txXfrm>
        <a:off x="806829" y="2539845"/>
        <a:ext cx="3529080" cy="999223"/>
      </dsp:txXfrm>
    </dsp:sp>
    <dsp:sp modelId="{2DDE4C4C-D68D-4755-BE68-C5CA121314C9}">
      <dsp:nvSpPr>
        <dsp:cNvPr id="0" name=""/>
        <dsp:cNvSpPr/>
      </dsp:nvSpPr>
      <dsp:spPr>
        <a:xfrm>
          <a:off x="1166529" y="3763138"/>
          <a:ext cx="4666118" cy="106139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rPr>
            <a:t>Proyectos Relacionados</a:t>
          </a:r>
        </a:p>
      </dsp:txBody>
      <dsp:txXfrm>
        <a:off x="1197616" y="3794225"/>
        <a:ext cx="3523248" cy="999223"/>
      </dsp:txXfrm>
    </dsp:sp>
    <dsp:sp modelId="{953AC3DB-C003-4238-8597-FB718126E4C7}">
      <dsp:nvSpPr>
        <dsp:cNvPr id="0" name=""/>
        <dsp:cNvSpPr/>
      </dsp:nvSpPr>
      <dsp:spPr>
        <a:xfrm>
          <a:off x="3976209" y="812934"/>
          <a:ext cx="689908" cy="6899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solidFill>
              <a:schemeClr val="tx1"/>
            </a:solidFill>
          </a:endParaRPr>
        </a:p>
      </dsp:txBody>
      <dsp:txXfrm>
        <a:off x="4131438" y="812934"/>
        <a:ext cx="379450" cy="519156"/>
      </dsp:txXfrm>
    </dsp:sp>
    <dsp:sp modelId="{05F076DA-031C-482E-B548-E48D059F6993}">
      <dsp:nvSpPr>
        <dsp:cNvPr id="0" name=""/>
        <dsp:cNvSpPr/>
      </dsp:nvSpPr>
      <dsp:spPr>
        <a:xfrm>
          <a:off x="4366997" y="2067313"/>
          <a:ext cx="689908" cy="6899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solidFill>
              <a:schemeClr val="tx1"/>
            </a:solidFill>
          </a:endParaRPr>
        </a:p>
      </dsp:txBody>
      <dsp:txXfrm>
        <a:off x="4522226" y="2067313"/>
        <a:ext cx="379450" cy="519156"/>
      </dsp:txXfrm>
    </dsp:sp>
    <dsp:sp modelId="{D5FF3F82-2DCC-4FDD-B31F-EC2BD66D027C}">
      <dsp:nvSpPr>
        <dsp:cNvPr id="0" name=""/>
        <dsp:cNvSpPr/>
      </dsp:nvSpPr>
      <dsp:spPr>
        <a:xfrm>
          <a:off x="4751951" y="3321693"/>
          <a:ext cx="689908" cy="6899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kern="1200">
            <a:solidFill>
              <a:schemeClr val="tx1"/>
            </a:solidFill>
          </a:endParaRPr>
        </a:p>
      </dsp:txBody>
      <dsp:txXfrm>
        <a:off x="4907180" y="3321693"/>
        <a:ext cx="379450" cy="5191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B10F-DD9B-4ED8-A067-7853017AE15F}">
      <dsp:nvSpPr>
        <dsp:cNvPr id="0" name=""/>
        <dsp:cNvSpPr/>
      </dsp:nvSpPr>
      <dsp:spPr>
        <a:xfrm>
          <a:off x="0" y="161"/>
          <a:ext cx="8496944" cy="6392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latin typeface="Arial" pitchFamily="34" charset="0"/>
              <a:cs typeface="Arial" pitchFamily="34" charset="0"/>
            </a:rPr>
            <a:t>Coordinación con las Autoridades</a:t>
          </a:r>
          <a:endParaRPr lang="es-EC" sz="2800" kern="1200" dirty="0">
            <a:latin typeface="Arial" pitchFamily="34" charset="0"/>
            <a:cs typeface="Arial" pitchFamily="34" charset="0"/>
          </a:endParaRPr>
        </a:p>
      </dsp:txBody>
      <dsp:txXfrm>
        <a:off x="31203" y="31364"/>
        <a:ext cx="8434538" cy="576797"/>
      </dsp:txXfrm>
    </dsp:sp>
    <dsp:sp modelId="{AA1B4788-85CE-4488-A945-87CE8AE18FEF}">
      <dsp:nvSpPr>
        <dsp:cNvPr id="0" name=""/>
        <dsp:cNvSpPr/>
      </dsp:nvSpPr>
      <dsp:spPr>
        <a:xfrm>
          <a:off x="0" y="639364"/>
          <a:ext cx="8496944" cy="173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s-EC" sz="2400" kern="1200" dirty="0" smtClean="0">
              <a:latin typeface="Arial" pitchFamily="34" charset="0"/>
              <a:cs typeface="Arial" pitchFamily="34" charset="0"/>
            </a:rPr>
            <a:t>Alcances – Objetivos – Metas.</a:t>
          </a:r>
          <a:endParaRPr lang="es-EC" sz="2400" kern="1200" dirty="0">
            <a:latin typeface="Arial" pitchFamily="34" charset="0"/>
            <a:cs typeface="Arial" pitchFamily="34" charset="0"/>
          </a:endParaRPr>
        </a:p>
        <a:p>
          <a:pPr marL="228600" lvl="1" indent="-228600" algn="l" defTabSz="1066800">
            <a:lnSpc>
              <a:spcPct val="150000"/>
            </a:lnSpc>
            <a:spcBef>
              <a:spcPct val="0"/>
            </a:spcBef>
            <a:spcAft>
              <a:spcPct val="20000"/>
            </a:spcAft>
            <a:buChar char="••"/>
          </a:pPr>
          <a:r>
            <a:rPr lang="es-EC" sz="2400" kern="1200" dirty="0" smtClean="0">
              <a:latin typeface="Arial" pitchFamily="34" charset="0"/>
              <a:cs typeface="Arial" pitchFamily="34" charset="0"/>
            </a:rPr>
            <a:t>Gestionar recursos logísticos.</a:t>
          </a:r>
          <a:endParaRPr lang="es-EC" sz="2400" kern="1200" dirty="0">
            <a:latin typeface="Arial" pitchFamily="34" charset="0"/>
            <a:cs typeface="Arial" pitchFamily="34" charset="0"/>
          </a:endParaRPr>
        </a:p>
        <a:p>
          <a:pPr marL="228600" lvl="1" indent="-228600" algn="l" defTabSz="1066800">
            <a:lnSpc>
              <a:spcPct val="150000"/>
            </a:lnSpc>
            <a:spcBef>
              <a:spcPct val="0"/>
            </a:spcBef>
            <a:spcAft>
              <a:spcPct val="20000"/>
            </a:spcAft>
            <a:buChar char="••"/>
          </a:pPr>
          <a:r>
            <a:rPr lang="es-EC" sz="2400" kern="1200" dirty="0" smtClean="0">
              <a:latin typeface="Arial" pitchFamily="34" charset="0"/>
              <a:cs typeface="Arial" pitchFamily="34" charset="0"/>
            </a:rPr>
            <a:t>Facilitar la información.</a:t>
          </a:r>
          <a:endParaRPr lang="es-EC" sz="2400" kern="1200" dirty="0">
            <a:latin typeface="Arial" pitchFamily="34" charset="0"/>
            <a:cs typeface="Arial" pitchFamily="34" charset="0"/>
          </a:endParaRPr>
        </a:p>
      </dsp:txBody>
      <dsp:txXfrm>
        <a:off x="0" y="639364"/>
        <a:ext cx="8496944" cy="17367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B10F-DD9B-4ED8-A067-7853017AE15F}">
      <dsp:nvSpPr>
        <dsp:cNvPr id="0" name=""/>
        <dsp:cNvSpPr/>
      </dsp:nvSpPr>
      <dsp:spPr>
        <a:xfrm>
          <a:off x="0" y="161"/>
          <a:ext cx="8496944" cy="639203"/>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latin typeface="Arial" pitchFamily="34" charset="0"/>
              <a:cs typeface="Arial" pitchFamily="34" charset="0"/>
            </a:rPr>
            <a:t>Difusión de las Actividades</a:t>
          </a:r>
          <a:endParaRPr lang="es-EC" sz="2800" kern="1200" dirty="0">
            <a:latin typeface="Arial" pitchFamily="34" charset="0"/>
            <a:cs typeface="Arial" pitchFamily="34" charset="0"/>
          </a:endParaRPr>
        </a:p>
      </dsp:txBody>
      <dsp:txXfrm>
        <a:off x="31203" y="31364"/>
        <a:ext cx="8434538" cy="576797"/>
      </dsp:txXfrm>
    </dsp:sp>
    <dsp:sp modelId="{AA1B4788-85CE-4488-A945-87CE8AE18FEF}">
      <dsp:nvSpPr>
        <dsp:cNvPr id="0" name=""/>
        <dsp:cNvSpPr/>
      </dsp:nvSpPr>
      <dsp:spPr>
        <a:xfrm>
          <a:off x="0" y="639364"/>
          <a:ext cx="8496944" cy="173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s-EC" sz="2400" kern="1200" dirty="0" smtClean="0">
              <a:latin typeface="Arial" pitchFamily="34" charset="0"/>
              <a:cs typeface="Arial" pitchFamily="34" charset="0"/>
            </a:rPr>
            <a:t>Canal Local de televisión (UTV-Canal 40).</a:t>
          </a:r>
          <a:endParaRPr lang="es-EC" sz="2400" kern="1200" dirty="0">
            <a:latin typeface="Arial" pitchFamily="34" charset="0"/>
            <a:cs typeface="Arial" pitchFamily="34" charset="0"/>
          </a:endParaRPr>
        </a:p>
        <a:p>
          <a:pPr marL="228600" lvl="1" indent="-228600" algn="l" defTabSz="1066800">
            <a:lnSpc>
              <a:spcPct val="150000"/>
            </a:lnSpc>
            <a:spcBef>
              <a:spcPct val="0"/>
            </a:spcBef>
            <a:spcAft>
              <a:spcPct val="20000"/>
            </a:spcAft>
            <a:buChar char="••"/>
          </a:pPr>
          <a:r>
            <a:rPr lang="es-EC" sz="2400" kern="1200" dirty="0" smtClean="0">
              <a:latin typeface="Arial" pitchFamily="34" charset="0"/>
              <a:cs typeface="Arial" pitchFamily="34" charset="0"/>
            </a:rPr>
            <a:t>Distintas Actividades.</a:t>
          </a:r>
          <a:endParaRPr lang="es-EC" sz="2400" kern="1200" dirty="0">
            <a:latin typeface="Arial" pitchFamily="34" charset="0"/>
            <a:cs typeface="Arial" pitchFamily="34" charset="0"/>
          </a:endParaRPr>
        </a:p>
        <a:p>
          <a:pPr marL="228600" lvl="1" indent="-228600" algn="l" defTabSz="1066800">
            <a:lnSpc>
              <a:spcPct val="150000"/>
            </a:lnSpc>
            <a:spcBef>
              <a:spcPct val="0"/>
            </a:spcBef>
            <a:spcAft>
              <a:spcPct val="20000"/>
            </a:spcAft>
            <a:buChar char="••"/>
          </a:pPr>
          <a:r>
            <a:rPr lang="es-EC" sz="2400" kern="1200" dirty="0" smtClean="0">
              <a:latin typeface="Arial" pitchFamily="34" charset="0"/>
              <a:cs typeface="Arial" pitchFamily="34" charset="0"/>
            </a:rPr>
            <a:t>Colaborar y participar.</a:t>
          </a:r>
          <a:endParaRPr lang="es-EC" sz="2400" kern="1200" dirty="0">
            <a:latin typeface="Arial" pitchFamily="34" charset="0"/>
            <a:cs typeface="Arial" pitchFamily="34" charset="0"/>
          </a:endParaRPr>
        </a:p>
      </dsp:txBody>
      <dsp:txXfrm>
        <a:off x="0" y="639364"/>
        <a:ext cx="8496944" cy="17367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557E-5AC3-4354-98E9-4067D1EB9C6D}">
      <dsp:nvSpPr>
        <dsp:cNvPr id="0" name=""/>
        <dsp:cNvSpPr/>
      </dsp:nvSpPr>
      <dsp:spPr>
        <a:xfrm>
          <a:off x="0" y="1563"/>
          <a:ext cx="8352928" cy="803772"/>
        </a:xfrm>
        <a:prstGeom prst="roundRect">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EC" sz="3600" kern="1200" dirty="0" smtClean="0">
              <a:latin typeface="Arial" pitchFamily="34" charset="0"/>
              <a:cs typeface="Arial" pitchFamily="34" charset="0"/>
            </a:rPr>
            <a:t>Levantamiento información</a:t>
          </a:r>
          <a:endParaRPr lang="es-EC" sz="3600" kern="1200" dirty="0">
            <a:latin typeface="Arial" pitchFamily="34" charset="0"/>
            <a:cs typeface="Arial" pitchFamily="34" charset="0"/>
          </a:endParaRPr>
        </a:p>
      </dsp:txBody>
      <dsp:txXfrm>
        <a:off x="39237" y="40800"/>
        <a:ext cx="8274454" cy="725298"/>
      </dsp:txXfrm>
    </dsp:sp>
    <dsp:sp modelId="{0B43D604-1AD9-47B1-9F4F-13A8CA8F4D52}">
      <dsp:nvSpPr>
        <dsp:cNvPr id="0" name=""/>
        <dsp:cNvSpPr/>
      </dsp:nvSpPr>
      <dsp:spPr>
        <a:xfrm>
          <a:off x="0" y="806898"/>
          <a:ext cx="8352928" cy="8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22860" rIns="128016" bIns="22860" numCol="1" spcCol="1270" anchor="t" anchorCtr="0">
          <a:noAutofit/>
        </a:bodyPr>
        <a:lstStyle/>
        <a:p>
          <a:pPr marL="171450" lvl="1" indent="-171450" algn="just" defTabSz="800100">
            <a:lnSpc>
              <a:spcPct val="200000"/>
            </a:lnSpc>
            <a:spcBef>
              <a:spcPct val="0"/>
            </a:spcBef>
            <a:spcAft>
              <a:spcPct val="20000"/>
            </a:spcAft>
            <a:buChar char="••"/>
          </a:pPr>
          <a:r>
            <a:rPr lang="es-EC" sz="1800" kern="1200" dirty="0" smtClean="0">
              <a:latin typeface="Arial" pitchFamily="34" charset="0"/>
              <a:cs typeface="Arial" pitchFamily="34" charset="0"/>
            </a:rPr>
            <a:t>Técnica de recolección de información -  Encuesta.</a:t>
          </a:r>
          <a:endParaRPr lang="es-EC" sz="1800" kern="1200" dirty="0">
            <a:latin typeface="Arial" pitchFamily="34" charset="0"/>
            <a:cs typeface="Arial" pitchFamily="34" charset="0"/>
          </a:endParaRPr>
        </a:p>
        <a:p>
          <a:pPr marL="171450" lvl="1" indent="-171450" algn="just" defTabSz="800100">
            <a:lnSpc>
              <a:spcPct val="100000"/>
            </a:lnSpc>
            <a:spcBef>
              <a:spcPct val="0"/>
            </a:spcBef>
            <a:spcAft>
              <a:spcPct val="20000"/>
            </a:spcAft>
            <a:buChar char="••"/>
          </a:pPr>
          <a:r>
            <a:rPr lang="es-EC" sz="1800" kern="1200" dirty="0" smtClean="0">
              <a:latin typeface="Arial" pitchFamily="34" charset="0"/>
              <a:cs typeface="Arial" pitchFamily="34" charset="0"/>
            </a:rPr>
            <a:t>Instrumento de recolección de información – Cuestionario</a:t>
          </a:r>
          <a:endParaRPr lang="es-EC" sz="1800" kern="1200" dirty="0">
            <a:latin typeface="Arial" pitchFamily="34" charset="0"/>
            <a:cs typeface="Arial" pitchFamily="34" charset="0"/>
          </a:endParaRPr>
        </a:p>
      </dsp:txBody>
      <dsp:txXfrm>
        <a:off x="0" y="806898"/>
        <a:ext cx="8352928" cy="8492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7B0B4-1627-4126-8A74-1BBFAB1F6386}">
      <dsp:nvSpPr>
        <dsp:cNvPr id="0" name=""/>
        <dsp:cNvSpPr/>
      </dsp:nvSpPr>
      <dsp:spPr>
        <a:xfrm>
          <a:off x="4055" y="1551768"/>
          <a:ext cx="2581772" cy="960462"/>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50000"/>
            </a:lnSpc>
            <a:spcBef>
              <a:spcPct val="0"/>
            </a:spcBef>
            <a:spcAft>
              <a:spcPct val="35000"/>
            </a:spcAft>
          </a:pPr>
          <a:r>
            <a:rPr lang="es-EC" sz="1400" kern="1200" dirty="0" smtClean="0">
              <a:latin typeface="Arial" pitchFamily="34" charset="0"/>
              <a:cs typeface="Arial" pitchFamily="34" charset="0"/>
              <a:hlinkClick xmlns:r="http://schemas.openxmlformats.org/officeDocument/2006/relationships" r:id="rId1" action="ppaction://hlinkfile"/>
            </a:rPr>
            <a:t>Operacionalización de Variables</a:t>
          </a:r>
          <a:endParaRPr lang="es-EC" sz="1400" kern="1200" dirty="0">
            <a:latin typeface="Arial" pitchFamily="34" charset="0"/>
            <a:cs typeface="Arial" pitchFamily="34" charset="0"/>
          </a:endParaRPr>
        </a:p>
      </dsp:txBody>
      <dsp:txXfrm>
        <a:off x="484286" y="1551768"/>
        <a:ext cx="1621310" cy="960462"/>
      </dsp:txXfrm>
    </dsp:sp>
    <dsp:sp modelId="{8421100C-5A58-479C-97B2-AEEE1A2FED71}">
      <dsp:nvSpPr>
        <dsp:cNvPr id="0" name=""/>
        <dsp:cNvSpPr/>
      </dsp:nvSpPr>
      <dsp:spPr>
        <a:xfrm>
          <a:off x="2345712" y="1551768"/>
          <a:ext cx="2401157" cy="960462"/>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50000"/>
            </a:lnSpc>
            <a:spcBef>
              <a:spcPct val="0"/>
            </a:spcBef>
            <a:spcAft>
              <a:spcPct val="35000"/>
            </a:spcAft>
          </a:pPr>
          <a:r>
            <a:rPr lang="es-EC" sz="1400" kern="1200" dirty="0" smtClean="0">
              <a:latin typeface="Arial" pitchFamily="34" charset="0"/>
              <a:cs typeface="Arial" pitchFamily="34" charset="0"/>
            </a:rPr>
            <a:t>Redacción preguntas</a:t>
          </a:r>
          <a:endParaRPr lang="es-EC" sz="1400" kern="1200" dirty="0">
            <a:latin typeface="Arial" pitchFamily="34" charset="0"/>
            <a:cs typeface="Arial" pitchFamily="34" charset="0"/>
          </a:endParaRPr>
        </a:p>
      </dsp:txBody>
      <dsp:txXfrm>
        <a:off x="2825943" y="1551768"/>
        <a:ext cx="1440695" cy="960462"/>
      </dsp:txXfrm>
    </dsp:sp>
    <dsp:sp modelId="{61649AD8-6DC3-4892-9589-4D18889AB2EE}">
      <dsp:nvSpPr>
        <dsp:cNvPr id="0" name=""/>
        <dsp:cNvSpPr/>
      </dsp:nvSpPr>
      <dsp:spPr>
        <a:xfrm>
          <a:off x="4506753" y="1551768"/>
          <a:ext cx="2401157" cy="960462"/>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50000"/>
            </a:lnSpc>
            <a:spcBef>
              <a:spcPct val="0"/>
            </a:spcBef>
            <a:spcAft>
              <a:spcPct val="35000"/>
            </a:spcAft>
          </a:pPr>
          <a:r>
            <a:rPr lang="es-EC" sz="1400" kern="1200" dirty="0" smtClean="0">
              <a:latin typeface="Arial" pitchFamily="34" charset="0"/>
              <a:cs typeface="Arial" pitchFamily="34" charset="0"/>
            </a:rPr>
            <a:t>Diseño formato</a:t>
          </a:r>
          <a:endParaRPr lang="es-EC" sz="1400" kern="1200" dirty="0">
            <a:latin typeface="Arial" pitchFamily="34" charset="0"/>
            <a:cs typeface="Arial" pitchFamily="34" charset="0"/>
          </a:endParaRPr>
        </a:p>
      </dsp:txBody>
      <dsp:txXfrm>
        <a:off x="4986984" y="1551768"/>
        <a:ext cx="1440695" cy="960462"/>
      </dsp:txXfrm>
    </dsp:sp>
    <dsp:sp modelId="{C5AD62EB-63FB-4FF2-9879-92655B9530B5}">
      <dsp:nvSpPr>
        <dsp:cNvPr id="0" name=""/>
        <dsp:cNvSpPr/>
      </dsp:nvSpPr>
      <dsp:spPr>
        <a:xfrm>
          <a:off x="6667795" y="1551768"/>
          <a:ext cx="2401157" cy="960462"/>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50000"/>
            </a:lnSpc>
            <a:spcBef>
              <a:spcPct val="0"/>
            </a:spcBef>
            <a:spcAft>
              <a:spcPct val="35000"/>
            </a:spcAft>
          </a:pPr>
          <a:r>
            <a:rPr lang="es-EC" sz="1400" kern="1200" dirty="0" smtClean="0">
              <a:latin typeface="Arial" pitchFamily="34" charset="0"/>
              <a:cs typeface="Arial" pitchFamily="34" charset="0"/>
            </a:rPr>
            <a:t>Estableció la escala</a:t>
          </a:r>
          <a:endParaRPr lang="es-EC" sz="1400" kern="1200" dirty="0">
            <a:latin typeface="Arial" pitchFamily="34" charset="0"/>
            <a:cs typeface="Arial" pitchFamily="34" charset="0"/>
          </a:endParaRPr>
        </a:p>
      </dsp:txBody>
      <dsp:txXfrm>
        <a:off x="7148026" y="1551768"/>
        <a:ext cx="1440695" cy="960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E46B0-CB40-474C-BD87-AD38D61E7777}">
      <dsp:nvSpPr>
        <dsp:cNvPr id="0" name=""/>
        <dsp:cNvSpPr/>
      </dsp:nvSpPr>
      <dsp:spPr>
        <a:xfrm>
          <a:off x="659" y="0"/>
          <a:ext cx="2837670" cy="1692771"/>
        </a:xfrm>
        <a:prstGeom prst="roundRect">
          <a:avLst>
            <a:gd name="adj" fmla="val 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rtl="0">
            <a:lnSpc>
              <a:spcPct val="90000"/>
            </a:lnSpc>
            <a:spcBef>
              <a:spcPct val="0"/>
            </a:spcBef>
            <a:spcAft>
              <a:spcPct val="35000"/>
            </a:spcAft>
          </a:pPr>
          <a:endParaRPr lang="es-EC" sz="3200" kern="1200" dirty="0"/>
        </a:p>
      </dsp:txBody>
      <dsp:txXfrm rot="16200000">
        <a:off x="-409609" y="410269"/>
        <a:ext cx="1388072" cy="567534"/>
      </dsp:txXfrm>
    </dsp:sp>
    <dsp:sp modelId="{732CE50C-8328-4022-A875-64A2E26126A6}">
      <dsp:nvSpPr>
        <dsp:cNvPr id="0" name=""/>
        <dsp:cNvSpPr/>
      </dsp:nvSpPr>
      <dsp:spPr>
        <a:xfrm>
          <a:off x="568193" y="0"/>
          <a:ext cx="2114064" cy="1692771"/>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54864" rIns="0" bIns="0" numCol="1" spcCol="1270" anchor="t" anchorCtr="0">
          <a:noAutofit/>
        </a:bodyPr>
        <a:lstStyle/>
        <a:p>
          <a:pPr lvl="0" algn="l" defTabSz="711200" rtl="0">
            <a:lnSpc>
              <a:spcPct val="90000"/>
            </a:lnSpc>
            <a:spcBef>
              <a:spcPct val="0"/>
            </a:spcBef>
            <a:spcAft>
              <a:spcPct val="35000"/>
            </a:spcAft>
          </a:pPr>
          <a:endParaRPr lang="es-EC" sz="1600" kern="1200" dirty="0" smtClean="0"/>
        </a:p>
        <a:p>
          <a:pPr lvl="0" algn="l" defTabSz="711200" rtl="0">
            <a:lnSpc>
              <a:spcPct val="90000"/>
            </a:lnSpc>
            <a:spcBef>
              <a:spcPct val="0"/>
            </a:spcBef>
            <a:spcAft>
              <a:spcPct val="35000"/>
            </a:spcAft>
          </a:pPr>
          <a:r>
            <a:rPr lang="es-EC" sz="2300" kern="1200" dirty="0" smtClean="0"/>
            <a:t>Confiabilidad del Instrumentos de investigación</a:t>
          </a:r>
          <a:endParaRPr lang="es-EC" sz="2300" kern="1200" dirty="0"/>
        </a:p>
      </dsp:txBody>
      <dsp:txXfrm>
        <a:off x="568193" y="0"/>
        <a:ext cx="2114064" cy="1692771"/>
      </dsp:txXfrm>
    </dsp:sp>
    <dsp:sp modelId="{509EFA3F-5ED3-4127-943D-5911BD5BF934}">
      <dsp:nvSpPr>
        <dsp:cNvPr id="0" name=""/>
        <dsp:cNvSpPr/>
      </dsp:nvSpPr>
      <dsp:spPr>
        <a:xfrm>
          <a:off x="2937648" y="0"/>
          <a:ext cx="2837670" cy="1692771"/>
        </a:xfrm>
        <a:prstGeom prst="roundRect">
          <a:avLst>
            <a:gd name="adj" fmla="val 5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rtl="0">
            <a:lnSpc>
              <a:spcPct val="90000"/>
            </a:lnSpc>
            <a:spcBef>
              <a:spcPct val="0"/>
            </a:spcBef>
            <a:spcAft>
              <a:spcPct val="35000"/>
            </a:spcAft>
          </a:pPr>
          <a:endParaRPr lang="es-EC" sz="3200" kern="1200"/>
        </a:p>
      </dsp:txBody>
      <dsp:txXfrm rot="16200000">
        <a:off x="2527379" y="410269"/>
        <a:ext cx="1388072" cy="567534"/>
      </dsp:txXfrm>
    </dsp:sp>
    <dsp:sp modelId="{4B346047-CFF3-444C-AACB-F94EC60DA5EB}">
      <dsp:nvSpPr>
        <dsp:cNvPr id="0" name=""/>
        <dsp:cNvSpPr/>
      </dsp:nvSpPr>
      <dsp:spPr>
        <a:xfrm rot="5400000">
          <a:off x="2827396" y="1238981"/>
          <a:ext cx="248881" cy="425650"/>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4B933E6-A975-4E04-8852-C102A13A11C0}">
      <dsp:nvSpPr>
        <dsp:cNvPr id="0" name=""/>
        <dsp:cNvSpPr/>
      </dsp:nvSpPr>
      <dsp:spPr>
        <a:xfrm>
          <a:off x="3505182" y="0"/>
          <a:ext cx="2114064" cy="1692771"/>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lvl="0" algn="l" defTabSz="1022350" rtl="0">
            <a:lnSpc>
              <a:spcPct val="90000"/>
            </a:lnSpc>
            <a:spcBef>
              <a:spcPct val="0"/>
            </a:spcBef>
            <a:spcAft>
              <a:spcPct val="35000"/>
            </a:spcAft>
          </a:pPr>
          <a:r>
            <a:rPr lang="es-EC" sz="2300" kern="1200" dirty="0" smtClean="0"/>
            <a:t> A menor número de ítems (˂20) disminuye el índice de confiabilidad.</a:t>
          </a:r>
          <a:endParaRPr lang="es-EC" sz="2300" kern="1200" dirty="0"/>
        </a:p>
      </dsp:txBody>
      <dsp:txXfrm>
        <a:off x="3505182" y="0"/>
        <a:ext cx="2114064" cy="1692771"/>
      </dsp:txXfrm>
    </dsp:sp>
    <dsp:sp modelId="{4C410E18-FE86-49A4-8E4D-E3C664B6D39B}">
      <dsp:nvSpPr>
        <dsp:cNvPr id="0" name=""/>
        <dsp:cNvSpPr/>
      </dsp:nvSpPr>
      <dsp:spPr>
        <a:xfrm>
          <a:off x="5874637" y="0"/>
          <a:ext cx="2837670" cy="1692771"/>
        </a:xfrm>
        <a:prstGeom prst="roundRect">
          <a:avLst>
            <a:gd name="adj" fmla="val 5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rtl="0">
            <a:lnSpc>
              <a:spcPct val="90000"/>
            </a:lnSpc>
            <a:spcBef>
              <a:spcPct val="0"/>
            </a:spcBef>
            <a:spcAft>
              <a:spcPct val="35000"/>
            </a:spcAft>
          </a:pPr>
          <a:endParaRPr lang="es-EC" sz="3200" kern="1200" dirty="0"/>
        </a:p>
      </dsp:txBody>
      <dsp:txXfrm rot="16200000">
        <a:off x="5464368" y="410269"/>
        <a:ext cx="1388072" cy="567534"/>
      </dsp:txXfrm>
    </dsp:sp>
    <dsp:sp modelId="{41526499-0F38-4B62-9BFA-813359D9ECEC}">
      <dsp:nvSpPr>
        <dsp:cNvPr id="0" name=""/>
        <dsp:cNvSpPr/>
      </dsp:nvSpPr>
      <dsp:spPr>
        <a:xfrm rot="5400000">
          <a:off x="5764385" y="1238981"/>
          <a:ext cx="248881" cy="425650"/>
        </a:xfrm>
        <a:prstGeom prst="flowChartExtra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0C2A58-FD66-4259-9CE5-6423F3350C09}">
      <dsp:nvSpPr>
        <dsp:cNvPr id="0" name=""/>
        <dsp:cNvSpPr/>
      </dsp:nvSpPr>
      <dsp:spPr>
        <a:xfrm>
          <a:off x="6442171" y="0"/>
          <a:ext cx="2114064" cy="1692771"/>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37719" rIns="0" bIns="0" numCol="1" spcCol="1270" anchor="t" anchorCtr="0">
          <a:noAutofit/>
        </a:bodyPr>
        <a:lstStyle/>
        <a:p>
          <a:pPr lvl="0" algn="l" defTabSz="466725" rtl="0">
            <a:lnSpc>
              <a:spcPct val="90000"/>
            </a:lnSpc>
            <a:spcBef>
              <a:spcPct val="0"/>
            </a:spcBef>
            <a:spcAft>
              <a:spcPct val="35000"/>
            </a:spcAft>
          </a:pPr>
          <a:endParaRPr lang="es-EC" sz="1050" kern="1200" dirty="0" smtClean="0"/>
        </a:p>
        <a:p>
          <a:pPr lvl="0" algn="l" defTabSz="466725" rtl="0">
            <a:lnSpc>
              <a:spcPct val="90000"/>
            </a:lnSpc>
            <a:spcBef>
              <a:spcPct val="0"/>
            </a:spcBef>
            <a:spcAft>
              <a:spcPct val="35000"/>
            </a:spcAft>
          </a:pPr>
          <a:r>
            <a:rPr lang="es-EC" sz="2100" kern="1200" dirty="0" smtClean="0"/>
            <a:t>A mayor número de ítems (˃20) aumenta el índice de confiabilidad.</a:t>
          </a:r>
          <a:endParaRPr lang="es-EC" sz="2100" kern="1200" dirty="0"/>
        </a:p>
      </dsp:txBody>
      <dsp:txXfrm>
        <a:off x="6442171" y="0"/>
        <a:ext cx="2114064" cy="16927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E9BD6-E582-4A0F-93AF-0B047C2F65AB}">
      <dsp:nvSpPr>
        <dsp:cNvPr id="0" name=""/>
        <dsp:cNvSpPr/>
      </dsp:nvSpPr>
      <dsp:spPr>
        <a:xfrm>
          <a:off x="0" y="8641"/>
          <a:ext cx="8640960" cy="748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latin typeface="Arial" pitchFamily="34" charset="0"/>
              <a:cs typeface="Arial" pitchFamily="34" charset="0"/>
            </a:rPr>
            <a:t>Levantamiento de datos</a:t>
          </a:r>
          <a:endParaRPr lang="es-EC" sz="2800" kern="1200" dirty="0">
            <a:latin typeface="Arial" pitchFamily="34" charset="0"/>
            <a:cs typeface="Arial" pitchFamily="34" charset="0"/>
          </a:endParaRPr>
        </a:p>
      </dsp:txBody>
      <dsp:txXfrm>
        <a:off x="36553" y="45194"/>
        <a:ext cx="8567854" cy="675694"/>
      </dsp:txXfrm>
    </dsp:sp>
    <dsp:sp modelId="{63257774-7364-4574-A281-2311238957B7}">
      <dsp:nvSpPr>
        <dsp:cNvPr id="0" name=""/>
        <dsp:cNvSpPr/>
      </dsp:nvSpPr>
      <dsp:spPr>
        <a:xfrm>
          <a:off x="0" y="757441"/>
          <a:ext cx="8640960" cy="89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22860" rIns="128016" bIns="22860" numCol="1" spcCol="1270" anchor="t" anchorCtr="0">
          <a:noAutofit/>
        </a:bodyPr>
        <a:lstStyle/>
        <a:p>
          <a:pPr marL="171450" lvl="1" indent="-171450" algn="l" defTabSz="800100">
            <a:lnSpc>
              <a:spcPct val="150000"/>
            </a:lnSpc>
            <a:spcBef>
              <a:spcPct val="0"/>
            </a:spcBef>
            <a:spcAft>
              <a:spcPct val="20000"/>
            </a:spcAft>
            <a:buChar char="••"/>
          </a:pPr>
          <a:r>
            <a:rPr lang="es-EC" sz="1800" kern="1200" dirty="0" smtClean="0">
              <a:latin typeface="Arial" pitchFamily="34" charset="0"/>
              <a:cs typeface="Arial" pitchFamily="34" charset="0"/>
            </a:rPr>
            <a:t>Documento guía – CEPIS.</a:t>
          </a:r>
          <a:endParaRPr lang="es-EC" sz="1800" kern="1200" dirty="0">
            <a:latin typeface="Arial" pitchFamily="34" charset="0"/>
            <a:cs typeface="Arial" pitchFamily="34" charset="0"/>
          </a:endParaRPr>
        </a:p>
        <a:p>
          <a:pPr marL="171450" lvl="1" indent="-171450" algn="l" defTabSz="800100">
            <a:lnSpc>
              <a:spcPct val="150000"/>
            </a:lnSpc>
            <a:spcBef>
              <a:spcPct val="0"/>
            </a:spcBef>
            <a:spcAft>
              <a:spcPct val="20000"/>
            </a:spcAft>
            <a:buChar char="••"/>
          </a:pPr>
          <a:r>
            <a:rPr lang="es-EC" sz="1800" kern="1200" dirty="0" smtClean="0">
              <a:latin typeface="Arial" pitchFamily="34" charset="0"/>
              <a:cs typeface="Arial" pitchFamily="34" charset="0"/>
            </a:rPr>
            <a:t>Estableció el tamaño muestral.</a:t>
          </a:r>
          <a:endParaRPr lang="es-EC" sz="1800" kern="1200" dirty="0">
            <a:latin typeface="Arial" pitchFamily="34" charset="0"/>
            <a:cs typeface="Arial" pitchFamily="34" charset="0"/>
          </a:endParaRPr>
        </a:p>
      </dsp:txBody>
      <dsp:txXfrm>
        <a:off x="0" y="757441"/>
        <a:ext cx="8640960" cy="8901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50517-5476-44EB-91C4-8183C528E78B}">
      <dsp:nvSpPr>
        <dsp:cNvPr id="0" name=""/>
        <dsp:cNvSpPr/>
      </dsp:nvSpPr>
      <dsp:spPr>
        <a:xfrm>
          <a:off x="0" y="0"/>
          <a:ext cx="2174628" cy="807863"/>
        </a:xfrm>
        <a:prstGeom prst="homePlat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just" defTabSz="800100">
            <a:lnSpc>
              <a:spcPct val="90000"/>
            </a:lnSpc>
            <a:spcBef>
              <a:spcPct val="0"/>
            </a:spcBef>
            <a:spcAft>
              <a:spcPct val="35000"/>
            </a:spcAft>
          </a:pPr>
          <a:r>
            <a:rPr lang="es-EC" sz="1800" kern="1200" dirty="0" smtClean="0">
              <a:latin typeface="Arial" pitchFamily="34" charset="0"/>
              <a:cs typeface="Arial" pitchFamily="34" charset="0"/>
            </a:rPr>
            <a:t>Mapa Base </a:t>
          </a:r>
          <a:endParaRPr lang="es-EC" sz="1800" kern="1200" dirty="0">
            <a:latin typeface="Arial" pitchFamily="34" charset="0"/>
            <a:cs typeface="Arial" pitchFamily="34" charset="0"/>
          </a:endParaRPr>
        </a:p>
      </dsp:txBody>
      <dsp:txXfrm>
        <a:off x="0" y="0"/>
        <a:ext cx="1972662" cy="807863"/>
      </dsp:txXfrm>
    </dsp:sp>
    <dsp:sp modelId="{BD29EC8F-00D2-4D83-8DCA-6FB8BE1AF6B6}">
      <dsp:nvSpPr>
        <dsp:cNvPr id="0" name=""/>
        <dsp:cNvSpPr/>
      </dsp:nvSpPr>
      <dsp:spPr>
        <a:xfrm>
          <a:off x="975310" y="0"/>
          <a:ext cx="3165174" cy="807863"/>
        </a:xfrm>
        <a:prstGeom prst="chevr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just" defTabSz="800100">
            <a:lnSpc>
              <a:spcPct val="90000"/>
            </a:lnSpc>
            <a:spcBef>
              <a:spcPct val="0"/>
            </a:spcBef>
            <a:spcAft>
              <a:spcPct val="35000"/>
            </a:spcAft>
          </a:pPr>
          <a:r>
            <a:rPr lang="es-EC" sz="1800" kern="1200" dirty="0" smtClean="0">
              <a:latin typeface="Arial" pitchFamily="34" charset="0"/>
              <a:cs typeface="Arial" pitchFamily="34" charset="0"/>
            </a:rPr>
            <a:t>Definió puntos de muestreo</a:t>
          </a:r>
          <a:endParaRPr lang="es-EC" sz="1800" kern="1200" dirty="0">
            <a:latin typeface="Arial" pitchFamily="34" charset="0"/>
            <a:cs typeface="Arial" pitchFamily="34" charset="0"/>
          </a:endParaRPr>
        </a:p>
      </dsp:txBody>
      <dsp:txXfrm>
        <a:off x="1379242" y="0"/>
        <a:ext cx="2357311" cy="807863"/>
      </dsp:txXfrm>
    </dsp:sp>
    <dsp:sp modelId="{EECCCC1D-F7B5-4E27-A6EE-20365A5B836A}">
      <dsp:nvSpPr>
        <dsp:cNvPr id="0" name=""/>
        <dsp:cNvSpPr/>
      </dsp:nvSpPr>
      <dsp:spPr>
        <a:xfrm>
          <a:off x="2940623" y="0"/>
          <a:ext cx="4697997" cy="807863"/>
        </a:xfrm>
        <a:prstGeom prst="chevr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just" defTabSz="800100">
            <a:lnSpc>
              <a:spcPct val="90000"/>
            </a:lnSpc>
            <a:spcBef>
              <a:spcPct val="0"/>
            </a:spcBef>
            <a:spcAft>
              <a:spcPct val="35000"/>
            </a:spcAft>
          </a:pPr>
          <a:r>
            <a:rPr lang="es-EC" sz="1800" kern="1200" dirty="0" smtClean="0">
              <a:latin typeface="Arial" pitchFamily="34" charset="0"/>
              <a:cs typeface="Arial" pitchFamily="34" charset="0"/>
            </a:rPr>
            <a:t>Muestreo Por Conglomerados</a:t>
          </a:r>
        </a:p>
        <a:p>
          <a:pPr lvl="0" algn="l" defTabSz="800100">
            <a:lnSpc>
              <a:spcPct val="90000"/>
            </a:lnSpc>
            <a:spcBef>
              <a:spcPct val="0"/>
            </a:spcBef>
            <a:spcAft>
              <a:spcPct val="35000"/>
            </a:spcAft>
          </a:pPr>
          <a:r>
            <a:rPr lang="es-EC" sz="1800" kern="1200" dirty="0" smtClean="0">
              <a:latin typeface="Arial" pitchFamily="34" charset="0"/>
              <a:cs typeface="Arial" pitchFamily="34" charset="0"/>
            </a:rPr>
            <a:t>Muestreo Aleatorio</a:t>
          </a:r>
          <a:endParaRPr lang="es-EC" sz="1800" kern="1200" dirty="0">
            <a:latin typeface="Arial" pitchFamily="34" charset="0"/>
            <a:cs typeface="Arial" pitchFamily="34" charset="0"/>
          </a:endParaRPr>
        </a:p>
      </dsp:txBody>
      <dsp:txXfrm>
        <a:off x="3344555" y="0"/>
        <a:ext cx="3890134" cy="807863"/>
      </dsp:txXfrm>
    </dsp:sp>
    <dsp:sp modelId="{49C7A2B0-3D1C-4B4F-B742-6899FBEF2C35}">
      <dsp:nvSpPr>
        <dsp:cNvPr id="0" name=""/>
        <dsp:cNvSpPr/>
      </dsp:nvSpPr>
      <dsp:spPr>
        <a:xfrm>
          <a:off x="6438759" y="0"/>
          <a:ext cx="2057642" cy="807863"/>
        </a:xfrm>
        <a:prstGeom prst="chevr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kern="1200" dirty="0" smtClean="0">
              <a:latin typeface="Arial" pitchFamily="34" charset="0"/>
              <a:cs typeface="Arial" pitchFamily="34" charset="0"/>
            </a:rPr>
            <a:t>Durante 8 días</a:t>
          </a:r>
          <a:endParaRPr lang="es-EC" sz="1800" kern="1200" dirty="0">
            <a:latin typeface="Arial" pitchFamily="34" charset="0"/>
            <a:cs typeface="Arial" pitchFamily="34" charset="0"/>
          </a:endParaRPr>
        </a:p>
      </dsp:txBody>
      <dsp:txXfrm>
        <a:off x="6842691" y="0"/>
        <a:ext cx="1249779" cy="8078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BCE6E-9502-4D7D-B918-EBF267C2BC82}">
      <dsp:nvSpPr>
        <dsp:cNvPr id="0" name=""/>
        <dsp:cNvSpPr/>
      </dsp:nvSpPr>
      <dsp:spPr>
        <a:xfrm>
          <a:off x="2071232" y="178885"/>
          <a:ext cx="3817626" cy="11930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064"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hlinkClick xmlns:r="http://schemas.openxmlformats.org/officeDocument/2006/relationships" r:id="rId1" action="ppaction://hlinkfile"/>
            </a:rPr>
            <a:t>Entrego Información</a:t>
          </a:r>
          <a:endParaRPr lang="es-EC" sz="3300" kern="1200" dirty="0"/>
        </a:p>
      </dsp:txBody>
      <dsp:txXfrm>
        <a:off x="2071232" y="178885"/>
        <a:ext cx="3817626" cy="1193008"/>
      </dsp:txXfrm>
    </dsp:sp>
    <dsp:sp modelId="{2DD46A89-2347-4FCB-B548-2994CD47C662}">
      <dsp:nvSpPr>
        <dsp:cNvPr id="0" name=""/>
        <dsp:cNvSpPr/>
      </dsp:nvSpPr>
      <dsp:spPr>
        <a:xfrm>
          <a:off x="1912165" y="6561"/>
          <a:ext cx="835105" cy="1252658"/>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AB402-43BB-4B1A-99FA-C0A3652CDA7F}">
      <dsp:nvSpPr>
        <dsp:cNvPr id="0" name=""/>
        <dsp:cNvSpPr/>
      </dsp:nvSpPr>
      <dsp:spPr>
        <a:xfrm>
          <a:off x="2071232" y="1680749"/>
          <a:ext cx="3817626" cy="119300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8064"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hlinkClick xmlns:r="http://schemas.openxmlformats.org/officeDocument/2006/relationships" r:id="rId3" action="ppaction://hlinkfile"/>
            </a:rPr>
            <a:t>Realizo la Encuesta</a:t>
          </a:r>
          <a:endParaRPr lang="es-EC" sz="3300" kern="1200" dirty="0"/>
        </a:p>
      </dsp:txBody>
      <dsp:txXfrm>
        <a:off x="2071232" y="1680749"/>
        <a:ext cx="3817626" cy="1193008"/>
      </dsp:txXfrm>
    </dsp:sp>
    <dsp:sp modelId="{992ABBF0-C872-4375-A326-1D641D1C00B3}">
      <dsp:nvSpPr>
        <dsp:cNvPr id="0" name=""/>
        <dsp:cNvSpPr/>
      </dsp:nvSpPr>
      <dsp:spPr>
        <a:xfrm>
          <a:off x="1912165" y="1508426"/>
          <a:ext cx="835105" cy="1252658"/>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E7CE-4766-4150-BD0D-36C0BDD175A5}">
      <dsp:nvSpPr>
        <dsp:cNvPr id="0" name=""/>
        <dsp:cNvSpPr/>
      </dsp:nvSpPr>
      <dsp:spPr>
        <a:xfrm>
          <a:off x="0" y="492"/>
          <a:ext cx="8136904" cy="100712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b="1" kern="1200" dirty="0" smtClean="0">
              <a:latin typeface="Arial" pitchFamily="34" charset="0"/>
              <a:cs typeface="Arial" pitchFamily="34" charset="0"/>
            </a:rPr>
            <a:t>Tasa Per Cápita diaria de RSD</a:t>
          </a:r>
          <a:endParaRPr lang="es-EC" sz="3200" b="1" kern="1200" dirty="0">
            <a:latin typeface="Arial" pitchFamily="34" charset="0"/>
            <a:cs typeface="Arial" pitchFamily="34" charset="0"/>
          </a:endParaRPr>
        </a:p>
      </dsp:txBody>
      <dsp:txXfrm>
        <a:off x="0" y="492"/>
        <a:ext cx="8136904" cy="543848"/>
      </dsp:txXfrm>
    </dsp:sp>
    <dsp:sp modelId="{AEFD5164-42F3-4F0E-88CD-C120A5DE7FE7}">
      <dsp:nvSpPr>
        <dsp:cNvPr id="0" name=""/>
        <dsp:cNvSpPr/>
      </dsp:nvSpPr>
      <dsp:spPr>
        <a:xfrm>
          <a:off x="0" y="524198"/>
          <a:ext cx="4068452" cy="463278"/>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hlinkClick xmlns:r="http://schemas.openxmlformats.org/officeDocument/2006/relationships" r:id="rId1" action="ppaction://hlinkfile"/>
            </a:rPr>
            <a:t>Pesaje de RSD</a:t>
          </a:r>
          <a:endParaRPr lang="es-EC" sz="2000" kern="1200" dirty="0">
            <a:latin typeface="Arial" pitchFamily="34" charset="0"/>
            <a:cs typeface="Arial" pitchFamily="34" charset="0"/>
          </a:endParaRPr>
        </a:p>
      </dsp:txBody>
      <dsp:txXfrm>
        <a:off x="0" y="524198"/>
        <a:ext cx="4068452" cy="463278"/>
      </dsp:txXfrm>
    </dsp:sp>
    <dsp:sp modelId="{15ED56F7-778E-43D4-AF3D-2E701A48AF44}">
      <dsp:nvSpPr>
        <dsp:cNvPr id="0" name=""/>
        <dsp:cNvSpPr/>
      </dsp:nvSpPr>
      <dsp:spPr>
        <a:xfrm>
          <a:off x="4068452" y="524198"/>
          <a:ext cx="4068452" cy="463278"/>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Registro de la cantidad personas en el estudio</a:t>
          </a:r>
          <a:endParaRPr lang="es-EC" sz="2000" kern="1200" dirty="0">
            <a:latin typeface="Arial" pitchFamily="34" charset="0"/>
            <a:cs typeface="Arial" pitchFamily="34" charset="0"/>
          </a:endParaRPr>
        </a:p>
      </dsp:txBody>
      <dsp:txXfrm>
        <a:off x="4068452" y="524198"/>
        <a:ext cx="4068452" cy="4632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E3611-11E5-4E36-8A7B-AB9131D96699}">
      <dsp:nvSpPr>
        <dsp:cNvPr id="0" name=""/>
        <dsp:cNvSpPr/>
      </dsp:nvSpPr>
      <dsp:spPr>
        <a:xfrm>
          <a:off x="0" y="0"/>
          <a:ext cx="8136904" cy="122294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latin typeface="Arial" pitchFamily="34" charset="0"/>
              <a:cs typeface="Arial" pitchFamily="34" charset="0"/>
            </a:rPr>
            <a:t>Generación Total de RSD</a:t>
          </a:r>
          <a:endParaRPr lang="es-EC" sz="3200" kern="1200" dirty="0">
            <a:latin typeface="Arial" pitchFamily="34" charset="0"/>
            <a:cs typeface="Arial" pitchFamily="34" charset="0"/>
          </a:endParaRPr>
        </a:p>
      </dsp:txBody>
      <dsp:txXfrm>
        <a:off x="0" y="0"/>
        <a:ext cx="8136904" cy="660387"/>
      </dsp:txXfrm>
    </dsp:sp>
    <dsp:sp modelId="{1F8FF307-D7EB-4BC1-A6D6-CA3FA47350FD}">
      <dsp:nvSpPr>
        <dsp:cNvPr id="0" name=""/>
        <dsp:cNvSpPr/>
      </dsp:nvSpPr>
      <dsp:spPr>
        <a:xfrm>
          <a:off x="0" y="636526"/>
          <a:ext cx="4068452" cy="562552"/>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Calculo de la TPC promedio</a:t>
          </a:r>
          <a:endParaRPr lang="es-EC" sz="2000" kern="1200" dirty="0">
            <a:latin typeface="Arial" pitchFamily="34" charset="0"/>
            <a:cs typeface="Arial" pitchFamily="34" charset="0"/>
          </a:endParaRPr>
        </a:p>
      </dsp:txBody>
      <dsp:txXfrm>
        <a:off x="0" y="636526"/>
        <a:ext cx="4068452" cy="562552"/>
      </dsp:txXfrm>
    </dsp:sp>
    <dsp:sp modelId="{BB84469D-5009-4D09-B3E2-D26FE25DF3C4}">
      <dsp:nvSpPr>
        <dsp:cNvPr id="0" name=""/>
        <dsp:cNvSpPr/>
      </dsp:nvSpPr>
      <dsp:spPr>
        <a:xfrm>
          <a:off x="4068452" y="636526"/>
          <a:ext cx="4068452" cy="562552"/>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Población Total</a:t>
          </a:r>
          <a:endParaRPr lang="es-EC" sz="2000" kern="1200" dirty="0">
            <a:latin typeface="Arial" pitchFamily="34" charset="0"/>
            <a:cs typeface="Arial" pitchFamily="34" charset="0"/>
          </a:endParaRPr>
        </a:p>
      </dsp:txBody>
      <dsp:txXfrm>
        <a:off x="4068452" y="636526"/>
        <a:ext cx="4068452" cy="562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41A45-6BF4-4FC0-B118-A6ED5B9DEBE3}">
      <dsp:nvSpPr>
        <dsp:cNvPr id="0" name=""/>
        <dsp:cNvSpPr/>
      </dsp:nvSpPr>
      <dsp:spPr>
        <a:xfrm rot="5400000">
          <a:off x="233328" y="1231924"/>
          <a:ext cx="873693" cy="994669"/>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7906467-AFDF-4A3A-9431-D4682D47C3C7}">
      <dsp:nvSpPr>
        <dsp:cNvPr id="0" name=""/>
        <dsp:cNvSpPr/>
      </dsp:nvSpPr>
      <dsp:spPr>
        <a:xfrm>
          <a:off x="1852" y="263417"/>
          <a:ext cx="1470786" cy="1029502"/>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Estilo de vida</a:t>
          </a:r>
          <a:endParaRPr lang="es-EC" sz="1600" kern="1200" dirty="0">
            <a:latin typeface="Times New Roman" pitchFamily="18" charset="0"/>
            <a:cs typeface="Times New Roman" pitchFamily="18" charset="0"/>
          </a:endParaRPr>
        </a:p>
      </dsp:txBody>
      <dsp:txXfrm>
        <a:off x="52117" y="313682"/>
        <a:ext cx="1370256" cy="928972"/>
      </dsp:txXfrm>
    </dsp:sp>
    <dsp:sp modelId="{06B95591-7226-47E8-A1F7-12FF28175EDF}">
      <dsp:nvSpPr>
        <dsp:cNvPr id="0" name=""/>
        <dsp:cNvSpPr/>
      </dsp:nvSpPr>
      <dsp:spPr>
        <a:xfrm>
          <a:off x="1537794" y="361604"/>
          <a:ext cx="1520891" cy="83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Consumismo</a:t>
          </a:r>
        </a:p>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Diferentes actividades</a:t>
          </a:r>
        </a:p>
      </dsp:txBody>
      <dsp:txXfrm>
        <a:off x="1537794" y="361604"/>
        <a:ext cx="1520891" cy="832089"/>
      </dsp:txXfrm>
    </dsp:sp>
    <dsp:sp modelId="{6A1F2C67-0B9E-4D32-A613-CF04DECF5461}">
      <dsp:nvSpPr>
        <dsp:cNvPr id="0" name=""/>
        <dsp:cNvSpPr/>
      </dsp:nvSpPr>
      <dsp:spPr>
        <a:xfrm rot="5400000">
          <a:off x="1561049" y="2388395"/>
          <a:ext cx="873693" cy="994669"/>
        </a:xfrm>
        <a:prstGeom prst="bentUpArrow">
          <a:avLst>
            <a:gd name="adj1" fmla="val 32840"/>
            <a:gd name="adj2" fmla="val 25000"/>
            <a:gd name="adj3" fmla="val 35780"/>
          </a:avLst>
        </a:prstGeom>
        <a:gradFill rotWithShape="0">
          <a:gsLst>
            <a:gs pos="0">
              <a:schemeClr val="accent4">
                <a:tint val="50000"/>
                <a:hueOff val="-1962697"/>
                <a:satOff val="9881"/>
                <a:lumOff val="6361"/>
                <a:alphaOff val="0"/>
                <a:shade val="51000"/>
                <a:satMod val="130000"/>
              </a:schemeClr>
            </a:gs>
            <a:gs pos="80000">
              <a:schemeClr val="accent4">
                <a:tint val="50000"/>
                <a:hueOff val="-1962697"/>
                <a:satOff val="9881"/>
                <a:lumOff val="6361"/>
                <a:alphaOff val="0"/>
                <a:shade val="93000"/>
                <a:satMod val="130000"/>
              </a:schemeClr>
            </a:gs>
            <a:gs pos="100000">
              <a:schemeClr val="accent4">
                <a:tint val="50000"/>
                <a:hueOff val="-1962697"/>
                <a:satOff val="9881"/>
                <a:lumOff val="63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15A2BBE-AEDE-4A33-B220-E5CE136000D4}">
      <dsp:nvSpPr>
        <dsp:cNvPr id="0" name=""/>
        <dsp:cNvSpPr/>
      </dsp:nvSpPr>
      <dsp:spPr>
        <a:xfrm>
          <a:off x="1329574" y="1419888"/>
          <a:ext cx="1470786" cy="1029502"/>
        </a:xfrm>
        <a:prstGeom prst="roundRect">
          <a:avLst>
            <a:gd name="adj" fmla="val 1667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Incrementan la cantidad de RSD</a:t>
          </a:r>
          <a:endParaRPr lang="es-EC" sz="1600" kern="1200" dirty="0">
            <a:latin typeface="Times New Roman" pitchFamily="18" charset="0"/>
            <a:cs typeface="Times New Roman" pitchFamily="18" charset="0"/>
          </a:endParaRPr>
        </a:p>
      </dsp:txBody>
      <dsp:txXfrm>
        <a:off x="1379839" y="1470153"/>
        <a:ext cx="1370256" cy="928972"/>
      </dsp:txXfrm>
    </dsp:sp>
    <dsp:sp modelId="{4A82ABE5-6872-48AC-9F3E-4CF0DCA40456}">
      <dsp:nvSpPr>
        <dsp:cNvPr id="0" name=""/>
        <dsp:cNvSpPr/>
      </dsp:nvSpPr>
      <dsp:spPr>
        <a:xfrm>
          <a:off x="2800360" y="1518075"/>
          <a:ext cx="1069709" cy="832089"/>
        </a:xfrm>
        <a:prstGeom prst="rect">
          <a:avLst/>
        </a:prstGeom>
        <a:noFill/>
        <a:ln>
          <a:noFill/>
        </a:ln>
        <a:effectLst/>
      </dsp:spPr>
      <dsp:style>
        <a:lnRef idx="0">
          <a:scrgbClr r="0" g="0" b="0"/>
        </a:lnRef>
        <a:fillRef idx="0">
          <a:scrgbClr r="0" g="0" b="0"/>
        </a:fillRef>
        <a:effectRef idx="0">
          <a:scrgbClr r="0" g="0" b="0"/>
        </a:effectRef>
        <a:fontRef idx="minor"/>
      </dsp:style>
    </dsp:sp>
    <dsp:sp modelId="{1BA11FDE-DCC3-47D8-9BE9-60DFFAD281D1}">
      <dsp:nvSpPr>
        <dsp:cNvPr id="0" name=""/>
        <dsp:cNvSpPr/>
      </dsp:nvSpPr>
      <dsp:spPr>
        <a:xfrm rot="5400000">
          <a:off x="2888771" y="3544866"/>
          <a:ext cx="873693" cy="994669"/>
        </a:xfrm>
        <a:prstGeom prst="bentUpArrow">
          <a:avLst>
            <a:gd name="adj1" fmla="val 32840"/>
            <a:gd name="adj2" fmla="val 25000"/>
            <a:gd name="adj3" fmla="val 35780"/>
          </a:avLst>
        </a:prstGeom>
        <a:gradFill rotWithShape="0">
          <a:gsLst>
            <a:gs pos="0">
              <a:schemeClr val="accent4">
                <a:tint val="50000"/>
                <a:hueOff val="-3925394"/>
                <a:satOff val="19763"/>
                <a:lumOff val="12722"/>
                <a:alphaOff val="0"/>
                <a:shade val="51000"/>
                <a:satMod val="130000"/>
              </a:schemeClr>
            </a:gs>
            <a:gs pos="80000">
              <a:schemeClr val="accent4">
                <a:tint val="50000"/>
                <a:hueOff val="-3925394"/>
                <a:satOff val="19763"/>
                <a:lumOff val="12722"/>
                <a:alphaOff val="0"/>
                <a:shade val="93000"/>
                <a:satMod val="130000"/>
              </a:schemeClr>
            </a:gs>
            <a:gs pos="100000">
              <a:schemeClr val="accent4">
                <a:tint val="50000"/>
                <a:hueOff val="-3925394"/>
                <a:satOff val="19763"/>
                <a:lumOff val="127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1E6AD5C-AD08-4B4C-884E-EDF484E87DEA}">
      <dsp:nvSpPr>
        <dsp:cNvPr id="0" name=""/>
        <dsp:cNvSpPr/>
      </dsp:nvSpPr>
      <dsp:spPr>
        <a:xfrm>
          <a:off x="2657295" y="2576359"/>
          <a:ext cx="1470786" cy="1029502"/>
        </a:xfrm>
        <a:prstGeom prst="roundRect">
          <a:avLst>
            <a:gd name="adj" fmla="val 1667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No existe un tratamiento adecuado</a:t>
          </a:r>
          <a:endParaRPr lang="es-EC" sz="1600" kern="1200" dirty="0">
            <a:latin typeface="Times New Roman" pitchFamily="18" charset="0"/>
            <a:cs typeface="Times New Roman" pitchFamily="18" charset="0"/>
          </a:endParaRPr>
        </a:p>
      </dsp:txBody>
      <dsp:txXfrm>
        <a:off x="2707560" y="2626624"/>
        <a:ext cx="1370256" cy="928972"/>
      </dsp:txXfrm>
    </dsp:sp>
    <dsp:sp modelId="{7777E64E-27D1-47FF-8542-C883D3A2C43C}">
      <dsp:nvSpPr>
        <dsp:cNvPr id="0" name=""/>
        <dsp:cNvSpPr/>
      </dsp:nvSpPr>
      <dsp:spPr>
        <a:xfrm>
          <a:off x="4128081" y="2674546"/>
          <a:ext cx="1069709" cy="832089"/>
        </a:xfrm>
        <a:prstGeom prst="rect">
          <a:avLst/>
        </a:prstGeom>
        <a:noFill/>
        <a:ln>
          <a:noFill/>
        </a:ln>
        <a:effectLst/>
      </dsp:spPr>
      <dsp:style>
        <a:lnRef idx="0">
          <a:scrgbClr r="0" g="0" b="0"/>
        </a:lnRef>
        <a:fillRef idx="0">
          <a:scrgbClr r="0" g="0" b="0"/>
        </a:fillRef>
        <a:effectRef idx="0">
          <a:scrgbClr r="0" g="0" b="0"/>
        </a:effectRef>
        <a:fontRef idx="minor"/>
      </dsp:style>
    </dsp:sp>
    <dsp:sp modelId="{D6A09380-5453-4DA6-8BC6-B658CC12E244}">
      <dsp:nvSpPr>
        <dsp:cNvPr id="0" name=""/>
        <dsp:cNvSpPr/>
      </dsp:nvSpPr>
      <dsp:spPr>
        <a:xfrm>
          <a:off x="3985017" y="3732830"/>
          <a:ext cx="1470786" cy="1029502"/>
        </a:xfrm>
        <a:prstGeom prst="roundRect">
          <a:avLst>
            <a:gd name="adj" fmla="val 166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Generación de impactos negativos</a:t>
          </a:r>
          <a:endParaRPr lang="es-EC" sz="1600" kern="1200" dirty="0">
            <a:latin typeface="Times New Roman" pitchFamily="18" charset="0"/>
            <a:cs typeface="Times New Roman" pitchFamily="18" charset="0"/>
          </a:endParaRPr>
        </a:p>
      </dsp:txBody>
      <dsp:txXfrm>
        <a:off x="4035282" y="3783095"/>
        <a:ext cx="1370256" cy="9289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F20D4-59AB-4C16-8B19-E7ACD6EC1290}">
      <dsp:nvSpPr>
        <dsp:cNvPr id="0" name=""/>
        <dsp:cNvSpPr/>
      </dsp:nvSpPr>
      <dsp:spPr>
        <a:xfrm>
          <a:off x="0" y="675"/>
          <a:ext cx="8136904" cy="138257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latin typeface="Arial" pitchFamily="34" charset="0"/>
              <a:cs typeface="Arial" pitchFamily="34" charset="0"/>
            </a:rPr>
            <a:t>Generación Futura de RSD</a:t>
          </a:r>
        </a:p>
      </dsp:txBody>
      <dsp:txXfrm>
        <a:off x="0" y="675"/>
        <a:ext cx="8136904" cy="746591"/>
      </dsp:txXfrm>
    </dsp:sp>
    <dsp:sp modelId="{1BB736E8-EB4A-4043-BD88-4F3AF697E6F2}">
      <dsp:nvSpPr>
        <dsp:cNvPr id="0" name=""/>
        <dsp:cNvSpPr/>
      </dsp:nvSpPr>
      <dsp:spPr>
        <a:xfrm>
          <a:off x="0" y="719615"/>
          <a:ext cx="4068452" cy="635985"/>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Tasa de Crecimiento Anual</a:t>
          </a:r>
          <a:endParaRPr lang="es-EC" sz="2000" kern="1200" dirty="0">
            <a:latin typeface="Arial" pitchFamily="34" charset="0"/>
            <a:cs typeface="Arial" pitchFamily="34" charset="0"/>
          </a:endParaRPr>
        </a:p>
      </dsp:txBody>
      <dsp:txXfrm>
        <a:off x="0" y="719615"/>
        <a:ext cx="4068452" cy="635985"/>
      </dsp:txXfrm>
    </dsp:sp>
    <dsp:sp modelId="{8BC11AFE-B75D-4251-9818-B42400027748}">
      <dsp:nvSpPr>
        <dsp:cNvPr id="0" name=""/>
        <dsp:cNvSpPr/>
      </dsp:nvSpPr>
      <dsp:spPr>
        <a:xfrm>
          <a:off x="4068452" y="719615"/>
          <a:ext cx="4068452" cy="635985"/>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itchFamily="34" charset="0"/>
              <a:cs typeface="Arial" pitchFamily="34" charset="0"/>
            </a:rPr>
            <a:t>Población de Diseño</a:t>
          </a:r>
          <a:endParaRPr lang="es-EC" sz="2000" kern="1200" dirty="0">
            <a:latin typeface="Arial" pitchFamily="34" charset="0"/>
            <a:cs typeface="Arial" pitchFamily="34" charset="0"/>
          </a:endParaRPr>
        </a:p>
      </dsp:txBody>
      <dsp:txXfrm>
        <a:off x="4068452" y="719615"/>
        <a:ext cx="4068452" cy="6359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7DB6D-757A-429F-B118-4770B52EEAFD}">
      <dsp:nvSpPr>
        <dsp:cNvPr id="0" name=""/>
        <dsp:cNvSpPr/>
      </dsp:nvSpPr>
      <dsp:spPr>
        <a:xfrm>
          <a:off x="0" y="1758"/>
          <a:ext cx="8496944" cy="1798441"/>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latin typeface="Arial" pitchFamily="34" charset="0"/>
              <a:cs typeface="Arial" pitchFamily="34" charset="0"/>
            </a:rPr>
            <a:t>Composición de RSD (%)</a:t>
          </a:r>
          <a:endParaRPr lang="es-EC" sz="3200" kern="1200" dirty="0">
            <a:latin typeface="Arial" pitchFamily="34" charset="0"/>
            <a:cs typeface="Arial" pitchFamily="34" charset="0"/>
          </a:endParaRPr>
        </a:p>
      </dsp:txBody>
      <dsp:txXfrm>
        <a:off x="0" y="1758"/>
        <a:ext cx="8496944" cy="971158"/>
      </dsp:txXfrm>
    </dsp:sp>
    <dsp:sp modelId="{39C4A281-638E-4B2D-B718-15763E5A4403}">
      <dsp:nvSpPr>
        <dsp:cNvPr id="0" name=""/>
        <dsp:cNvSpPr/>
      </dsp:nvSpPr>
      <dsp:spPr>
        <a:xfrm>
          <a:off x="0" y="972039"/>
          <a:ext cx="4248472" cy="827283"/>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r>
            <a:rPr lang="es-EC" sz="1600" kern="1200" dirty="0" smtClean="0">
              <a:latin typeface="Arial" pitchFamily="34" charset="0"/>
              <a:cs typeface="Arial" pitchFamily="34" charset="0"/>
            </a:rPr>
            <a:t>- Pesaje de R. Orgánicos</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Funda Color Rojo</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Pesaje total de residuos</a:t>
          </a:r>
          <a:endParaRPr lang="es-EC" sz="1600" kern="1200" dirty="0">
            <a:latin typeface="Arial" pitchFamily="34" charset="0"/>
            <a:cs typeface="Arial" pitchFamily="34" charset="0"/>
          </a:endParaRPr>
        </a:p>
      </dsp:txBody>
      <dsp:txXfrm>
        <a:off x="0" y="972039"/>
        <a:ext cx="4248472" cy="827283"/>
      </dsp:txXfrm>
    </dsp:sp>
    <dsp:sp modelId="{7BFCB4FC-A32B-4779-AA70-63DE6C3EA645}">
      <dsp:nvSpPr>
        <dsp:cNvPr id="0" name=""/>
        <dsp:cNvSpPr/>
      </dsp:nvSpPr>
      <dsp:spPr>
        <a:xfrm>
          <a:off x="4248472" y="972916"/>
          <a:ext cx="4248472" cy="827283"/>
        </a:xfrm>
        <a:prstGeom prst="rect">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l" defTabSz="711200">
            <a:lnSpc>
              <a:spcPct val="90000"/>
            </a:lnSpc>
            <a:spcBef>
              <a:spcPct val="0"/>
            </a:spcBef>
            <a:spcAft>
              <a:spcPct val="35000"/>
            </a:spcAft>
          </a:pPr>
          <a:r>
            <a:rPr lang="es-EC" sz="1600" kern="1200" dirty="0" smtClean="0">
              <a:latin typeface="Arial" pitchFamily="34" charset="0"/>
              <a:cs typeface="Arial" pitchFamily="34" charset="0"/>
            </a:rPr>
            <a:t>- Pesaje de R. Inorgánicos</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Funda Color Negro</a:t>
          </a:r>
        </a:p>
        <a:p>
          <a:pPr lvl="0" algn="l" defTabSz="711200">
            <a:lnSpc>
              <a:spcPct val="90000"/>
            </a:lnSpc>
            <a:spcBef>
              <a:spcPct val="0"/>
            </a:spcBef>
            <a:spcAft>
              <a:spcPct val="35000"/>
            </a:spcAft>
          </a:pPr>
          <a:r>
            <a:rPr lang="es-EC" sz="1600" kern="1200" dirty="0" smtClean="0">
              <a:latin typeface="Arial" pitchFamily="34" charset="0"/>
              <a:cs typeface="Arial" pitchFamily="34" charset="0"/>
            </a:rPr>
            <a:t>- Pesaje total de residuos</a:t>
          </a:r>
          <a:endParaRPr lang="es-EC" sz="1600" kern="1200" dirty="0">
            <a:latin typeface="Arial" pitchFamily="34" charset="0"/>
            <a:cs typeface="Arial" pitchFamily="34" charset="0"/>
          </a:endParaRPr>
        </a:p>
      </dsp:txBody>
      <dsp:txXfrm>
        <a:off x="4248472" y="972916"/>
        <a:ext cx="4248472" cy="8272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3D9E5-9579-4447-8569-ADB8F17F4DF3}">
      <dsp:nvSpPr>
        <dsp:cNvPr id="0" name=""/>
        <dsp:cNvSpPr/>
      </dsp:nvSpPr>
      <dsp:spPr>
        <a:xfrm>
          <a:off x="37" y="13940"/>
          <a:ext cx="3634013" cy="97455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latin typeface="Arial" pitchFamily="34" charset="0"/>
              <a:cs typeface="Arial" pitchFamily="34" charset="0"/>
            </a:rPr>
            <a:t>Tabulación Encuesta</a:t>
          </a:r>
          <a:endParaRPr lang="es-EC" sz="2800" kern="1200" dirty="0">
            <a:latin typeface="Arial" pitchFamily="34" charset="0"/>
            <a:cs typeface="Arial" pitchFamily="34" charset="0"/>
          </a:endParaRPr>
        </a:p>
      </dsp:txBody>
      <dsp:txXfrm>
        <a:off x="37" y="13940"/>
        <a:ext cx="3634013" cy="974550"/>
      </dsp:txXfrm>
    </dsp:sp>
    <dsp:sp modelId="{4C9BA004-12A8-4D11-940C-BF166E28D086}">
      <dsp:nvSpPr>
        <dsp:cNvPr id="0" name=""/>
        <dsp:cNvSpPr/>
      </dsp:nvSpPr>
      <dsp:spPr>
        <a:xfrm>
          <a:off x="37" y="988491"/>
          <a:ext cx="3634013" cy="13176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itchFamily="34" charset="0"/>
              <a:cs typeface="Arial" pitchFamily="34" charset="0"/>
            </a:rPr>
            <a:t>Técnica del conteo.</a:t>
          </a:r>
          <a:endParaRPr lang="es-EC"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C" sz="2000" kern="1200" dirty="0" smtClean="0">
              <a:latin typeface="Arial" pitchFamily="34" charset="0"/>
              <a:cs typeface="Arial" pitchFamily="34" charset="0"/>
            </a:rPr>
            <a:t>Estructuro la Base de Datos (Excel).</a:t>
          </a:r>
          <a:endParaRPr lang="es-EC" sz="2000" kern="1200" dirty="0">
            <a:latin typeface="Arial" pitchFamily="34" charset="0"/>
            <a:cs typeface="Arial" pitchFamily="34" charset="0"/>
          </a:endParaRPr>
        </a:p>
      </dsp:txBody>
      <dsp:txXfrm>
        <a:off x="37" y="988491"/>
        <a:ext cx="3634013" cy="1317600"/>
      </dsp:txXfrm>
    </dsp:sp>
    <dsp:sp modelId="{F0471D56-F1E9-4A61-BE77-288187486196}">
      <dsp:nvSpPr>
        <dsp:cNvPr id="0" name=""/>
        <dsp:cNvSpPr/>
      </dsp:nvSpPr>
      <dsp:spPr>
        <a:xfrm>
          <a:off x="4142812" y="13940"/>
          <a:ext cx="3634013" cy="97455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latin typeface="Arial" pitchFamily="34" charset="0"/>
              <a:cs typeface="Arial" pitchFamily="34" charset="0"/>
            </a:rPr>
            <a:t>Presentación resultados</a:t>
          </a:r>
          <a:endParaRPr lang="es-EC" sz="2800" kern="1200" dirty="0">
            <a:latin typeface="Arial" pitchFamily="34" charset="0"/>
            <a:cs typeface="Arial" pitchFamily="34" charset="0"/>
          </a:endParaRPr>
        </a:p>
      </dsp:txBody>
      <dsp:txXfrm>
        <a:off x="4142812" y="13940"/>
        <a:ext cx="3634013" cy="974550"/>
      </dsp:txXfrm>
    </dsp:sp>
    <dsp:sp modelId="{5704D69C-AFEF-41A9-BCAD-11B9C1F6BA24}">
      <dsp:nvSpPr>
        <dsp:cNvPr id="0" name=""/>
        <dsp:cNvSpPr/>
      </dsp:nvSpPr>
      <dsp:spPr>
        <a:xfrm>
          <a:off x="4142812" y="988491"/>
          <a:ext cx="3634013" cy="13176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latin typeface="Arial" pitchFamily="34" charset="0"/>
              <a:cs typeface="Arial" pitchFamily="34" charset="0"/>
            </a:rPr>
            <a:t>Estadística descriptiva.</a:t>
          </a:r>
          <a:endParaRPr lang="es-EC"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s-EC" sz="2000" kern="1200" dirty="0" smtClean="0">
              <a:latin typeface="Arial" pitchFamily="34" charset="0"/>
              <a:cs typeface="Arial" pitchFamily="34" charset="0"/>
            </a:rPr>
            <a:t>Gráficos.</a:t>
          </a:r>
          <a:endParaRPr lang="es-EC" sz="2000" kern="1200" dirty="0">
            <a:latin typeface="Arial" pitchFamily="34" charset="0"/>
            <a:cs typeface="Arial" pitchFamily="34" charset="0"/>
          </a:endParaRPr>
        </a:p>
      </dsp:txBody>
      <dsp:txXfrm>
        <a:off x="4142812" y="988491"/>
        <a:ext cx="3634013" cy="1317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E7160-177F-471F-A91A-A73F09751D94}">
      <dsp:nvSpPr>
        <dsp:cNvPr id="0" name=""/>
        <dsp:cNvSpPr/>
      </dsp:nvSpPr>
      <dsp:spPr>
        <a:xfrm>
          <a:off x="993414" y="750900"/>
          <a:ext cx="3552986" cy="4179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A2516-D169-4F5F-AD98-994D9DD4F382}">
      <dsp:nvSpPr>
        <dsp:cNvPr id="0" name=""/>
        <dsp:cNvSpPr/>
      </dsp:nvSpPr>
      <dsp:spPr>
        <a:xfrm>
          <a:off x="1026922" y="842711"/>
          <a:ext cx="261015" cy="2610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4CAB5-FC13-40FB-A6FB-BF359227FDC4}">
      <dsp:nvSpPr>
        <dsp:cNvPr id="0" name=""/>
        <dsp:cNvSpPr/>
      </dsp:nvSpPr>
      <dsp:spPr>
        <a:xfrm>
          <a:off x="694608" y="91812"/>
          <a:ext cx="4557486" cy="75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C" sz="4000" kern="1200" dirty="0" smtClean="0">
              <a:latin typeface="Arial" pitchFamily="34" charset="0"/>
              <a:cs typeface="Arial" pitchFamily="34" charset="0"/>
            </a:rPr>
            <a:t>Geodatabase</a:t>
          </a:r>
          <a:endParaRPr lang="es-EC" sz="4000" kern="1200" dirty="0">
            <a:latin typeface="Arial" pitchFamily="34" charset="0"/>
            <a:cs typeface="Arial" pitchFamily="34" charset="0"/>
          </a:endParaRPr>
        </a:p>
      </dsp:txBody>
      <dsp:txXfrm>
        <a:off x="694608" y="91812"/>
        <a:ext cx="4557486" cy="750900"/>
      </dsp:txXfrm>
    </dsp:sp>
    <dsp:sp modelId="{6DD56367-C303-4961-9F37-DD8501040B94}">
      <dsp:nvSpPr>
        <dsp:cNvPr id="0" name=""/>
        <dsp:cNvSpPr/>
      </dsp:nvSpPr>
      <dsp:spPr>
        <a:xfrm>
          <a:off x="769256" y="1516302"/>
          <a:ext cx="261008" cy="26100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7FF49-8DD7-46CC-9504-E285D8DE39EB}">
      <dsp:nvSpPr>
        <dsp:cNvPr id="0" name=""/>
        <dsp:cNvSpPr/>
      </dsp:nvSpPr>
      <dsp:spPr>
        <a:xfrm>
          <a:off x="1017965" y="1342601"/>
          <a:ext cx="3304277" cy="60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Información de  generación de RSD</a:t>
          </a:r>
          <a:endParaRPr lang="es-EC" sz="1400" kern="1200" dirty="0"/>
        </a:p>
      </dsp:txBody>
      <dsp:txXfrm>
        <a:off x="1017965" y="1342601"/>
        <a:ext cx="3304277" cy="608412"/>
      </dsp:txXfrm>
    </dsp:sp>
    <dsp:sp modelId="{99B9D617-A787-407E-859C-47F8CA071854}">
      <dsp:nvSpPr>
        <dsp:cNvPr id="0" name=""/>
        <dsp:cNvSpPr/>
      </dsp:nvSpPr>
      <dsp:spPr>
        <a:xfrm>
          <a:off x="769256" y="2124714"/>
          <a:ext cx="261008" cy="26100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70AFD-846A-44C0-A313-EBD180C9B149}">
      <dsp:nvSpPr>
        <dsp:cNvPr id="0" name=""/>
        <dsp:cNvSpPr/>
      </dsp:nvSpPr>
      <dsp:spPr>
        <a:xfrm>
          <a:off x="1017965" y="1951013"/>
          <a:ext cx="3304277" cy="60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Información de las viviendas muestreadas</a:t>
          </a:r>
          <a:endParaRPr lang="es-EC" sz="1400" kern="1200" dirty="0"/>
        </a:p>
      </dsp:txBody>
      <dsp:txXfrm>
        <a:off x="1017965" y="1951013"/>
        <a:ext cx="3304277" cy="608412"/>
      </dsp:txXfrm>
    </dsp:sp>
    <dsp:sp modelId="{08F0C57F-8198-4FBC-80F6-16BFCD5FA67A}">
      <dsp:nvSpPr>
        <dsp:cNvPr id="0" name=""/>
        <dsp:cNvSpPr/>
      </dsp:nvSpPr>
      <dsp:spPr>
        <a:xfrm>
          <a:off x="769256" y="2733126"/>
          <a:ext cx="261008" cy="26100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6D23E-BFCD-42F8-BD8D-69D49B2BCDCA}">
      <dsp:nvSpPr>
        <dsp:cNvPr id="0" name=""/>
        <dsp:cNvSpPr/>
      </dsp:nvSpPr>
      <dsp:spPr>
        <a:xfrm>
          <a:off x="1017965" y="2559425"/>
          <a:ext cx="3304277" cy="60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Software ArcGIS 9.3 </a:t>
          </a:r>
          <a:endParaRPr lang="es-EC" sz="1400" kern="1200" dirty="0"/>
        </a:p>
      </dsp:txBody>
      <dsp:txXfrm>
        <a:off x="1017965" y="2559425"/>
        <a:ext cx="3304277" cy="608412"/>
      </dsp:txXfrm>
    </dsp:sp>
    <dsp:sp modelId="{E60F344C-39F5-423E-9776-EFDDF8F62094}">
      <dsp:nvSpPr>
        <dsp:cNvPr id="0" name=""/>
        <dsp:cNvSpPr/>
      </dsp:nvSpPr>
      <dsp:spPr>
        <a:xfrm>
          <a:off x="769256" y="3341539"/>
          <a:ext cx="261008" cy="26100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AB4AE-19AC-4487-9E2E-FAF330C1757D}">
      <dsp:nvSpPr>
        <dsp:cNvPr id="0" name=""/>
        <dsp:cNvSpPr/>
      </dsp:nvSpPr>
      <dsp:spPr>
        <a:xfrm>
          <a:off x="1017965" y="3167837"/>
          <a:ext cx="3304277" cy="60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Categorías y Sub categorías</a:t>
          </a:r>
          <a:endParaRPr lang="es-EC" sz="1400" kern="1200" dirty="0"/>
        </a:p>
      </dsp:txBody>
      <dsp:txXfrm>
        <a:off x="1017965" y="3167837"/>
        <a:ext cx="3304277" cy="608412"/>
      </dsp:txXfrm>
    </dsp:sp>
    <dsp:sp modelId="{07A9057D-FB57-4CB8-9831-54AA0242E159}">
      <dsp:nvSpPr>
        <dsp:cNvPr id="0" name=""/>
        <dsp:cNvSpPr/>
      </dsp:nvSpPr>
      <dsp:spPr>
        <a:xfrm>
          <a:off x="769256" y="3949951"/>
          <a:ext cx="261008" cy="26100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86A72B-8321-47BC-B573-DEF592456A24}">
      <dsp:nvSpPr>
        <dsp:cNvPr id="0" name=""/>
        <dsp:cNvSpPr/>
      </dsp:nvSpPr>
      <dsp:spPr>
        <a:xfrm>
          <a:off x="1017965" y="3776249"/>
          <a:ext cx="3304277" cy="608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t>Sistema de Referencia WGS 84 Zona 17S</a:t>
          </a:r>
          <a:endParaRPr lang="es-EC" sz="1400" kern="1200" dirty="0"/>
        </a:p>
      </dsp:txBody>
      <dsp:txXfrm>
        <a:off x="1017965" y="3776249"/>
        <a:ext cx="3304277" cy="6084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0559A-65EE-4D8F-AE6C-F4B05FBF559F}">
      <dsp:nvSpPr>
        <dsp:cNvPr id="0" name=""/>
        <dsp:cNvSpPr/>
      </dsp:nvSpPr>
      <dsp:spPr>
        <a:xfrm>
          <a:off x="0" y="430194"/>
          <a:ext cx="8136904" cy="554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7F6216A-9F95-4B4A-893F-DD0D1079CED8}">
      <dsp:nvSpPr>
        <dsp:cNvPr id="0" name=""/>
        <dsp:cNvSpPr/>
      </dsp:nvSpPr>
      <dsp:spPr>
        <a:xfrm>
          <a:off x="406845" y="105474"/>
          <a:ext cx="5695832" cy="6494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77900">
            <a:lnSpc>
              <a:spcPct val="90000"/>
            </a:lnSpc>
            <a:spcBef>
              <a:spcPct val="0"/>
            </a:spcBef>
            <a:spcAft>
              <a:spcPct val="35000"/>
            </a:spcAft>
          </a:pPr>
          <a:r>
            <a:rPr lang="es-EC" sz="2200" kern="1200" dirty="0" smtClean="0">
              <a:hlinkClick xmlns:r="http://schemas.openxmlformats.org/officeDocument/2006/relationships" r:id="rId1" action="ppaction://hlinkfile"/>
            </a:rPr>
            <a:t>Mapa de distribución 1:5000</a:t>
          </a:r>
          <a:endParaRPr lang="es-EC" sz="2200" kern="1200" dirty="0"/>
        </a:p>
      </dsp:txBody>
      <dsp:txXfrm>
        <a:off x="438548" y="137177"/>
        <a:ext cx="5632426" cy="586034"/>
      </dsp:txXfrm>
    </dsp:sp>
    <dsp:sp modelId="{5A62E375-16BB-4184-A9C0-EDAD001880B9}">
      <dsp:nvSpPr>
        <dsp:cNvPr id="0" name=""/>
        <dsp:cNvSpPr/>
      </dsp:nvSpPr>
      <dsp:spPr>
        <a:xfrm>
          <a:off x="0" y="1428114"/>
          <a:ext cx="8136904" cy="5544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045183E-835E-4B30-BD64-480549F72033}">
      <dsp:nvSpPr>
        <dsp:cNvPr id="0" name=""/>
        <dsp:cNvSpPr/>
      </dsp:nvSpPr>
      <dsp:spPr>
        <a:xfrm>
          <a:off x="406845" y="1103394"/>
          <a:ext cx="5695832" cy="64944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77900">
            <a:lnSpc>
              <a:spcPct val="90000"/>
            </a:lnSpc>
            <a:spcBef>
              <a:spcPct val="0"/>
            </a:spcBef>
            <a:spcAft>
              <a:spcPct val="35000"/>
            </a:spcAft>
          </a:pPr>
          <a:r>
            <a:rPr lang="es-EC" sz="2200" kern="1200" dirty="0" smtClean="0"/>
            <a:t>ArcGIS 9.3</a:t>
          </a:r>
          <a:endParaRPr lang="es-EC" sz="2200" kern="1200" dirty="0"/>
        </a:p>
      </dsp:txBody>
      <dsp:txXfrm>
        <a:off x="438548" y="1135097"/>
        <a:ext cx="5632426" cy="586034"/>
      </dsp:txXfrm>
    </dsp:sp>
    <dsp:sp modelId="{36FE8B64-D26E-402E-B20D-1A8992E7F33E}">
      <dsp:nvSpPr>
        <dsp:cNvPr id="0" name=""/>
        <dsp:cNvSpPr/>
      </dsp:nvSpPr>
      <dsp:spPr>
        <a:xfrm>
          <a:off x="0" y="2426034"/>
          <a:ext cx="8136904" cy="5544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D3863F5-B1BA-41A8-97B2-F260700EE735}">
      <dsp:nvSpPr>
        <dsp:cNvPr id="0" name=""/>
        <dsp:cNvSpPr/>
      </dsp:nvSpPr>
      <dsp:spPr>
        <a:xfrm>
          <a:off x="406845" y="2101314"/>
          <a:ext cx="5695832" cy="64944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77900">
            <a:lnSpc>
              <a:spcPct val="90000"/>
            </a:lnSpc>
            <a:spcBef>
              <a:spcPct val="0"/>
            </a:spcBef>
            <a:spcAft>
              <a:spcPct val="35000"/>
            </a:spcAft>
          </a:pPr>
          <a:r>
            <a:rPr lang="es-EC" sz="2200" kern="1200" dirty="0" smtClean="0"/>
            <a:t>Kernel Density </a:t>
          </a:r>
          <a:endParaRPr lang="es-EC" sz="2200" kern="1200" dirty="0"/>
        </a:p>
      </dsp:txBody>
      <dsp:txXfrm>
        <a:off x="438548" y="2133017"/>
        <a:ext cx="5632426" cy="586034"/>
      </dsp:txXfrm>
    </dsp:sp>
    <dsp:sp modelId="{8DF4A981-B506-4CA2-B695-00AB7786E4AC}">
      <dsp:nvSpPr>
        <dsp:cNvPr id="0" name=""/>
        <dsp:cNvSpPr/>
      </dsp:nvSpPr>
      <dsp:spPr>
        <a:xfrm>
          <a:off x="0" y="3423954"/>
          <a:ext cx="8136904" cy="5544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B597C44-69EC-49A4-B3BD-5BDCED2EAD68}">
      <dsp:nvSpPr>
        <dsp:cNvPr id="0" name=""/>
        <dsp:cNvSpPr/>
      </dsp:nvSpPr>
      <dsp:spPr>
        <a:xfrm>
          <a:off x="406845" y="3099234"/>
          <a:ext cx="5695832" cy="64944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77900">
            <a:lnSpc>
              <a:spcPct val="90000"/>
            </a:lnSpc>
            <a:spcBef>
              <a:spcPct val="0"/>
            </a:spcBef>
            <a:spcAft>
              <a:spcPct val="35000"/>
            </a:spcAft>
          </a:pPr>
          <a:r>
            <a:rPr lang="es-EC" sz="2200" kern="1200" dirty="0" smtClean="0"/>
            <a:t>Generó áreas de concentración de RSD</a:t>
          </a:r>
          <a:endParaRPr lang="es-EC" sz="2200" kern="1200" dirty="0"/>
        </a:p>
      </dsp:txBody>
      <dsp:txXfrm>
        <a:off x="438548" y="3130937"/>
        <a:ext cx="5632426" cy="586034"/>
      </dsp:txXfrm>
    </dsp:sp>
    <dsp:sp modelId="{B3EEEFB3-9EDB-4124-A7A5-62F3D9241B6C}">
      <dsp:nvSpPr>
        <dsp:cNvPr id="0" name=""/>
        <dsp:cNvSpPr/>
      </dsp:nvSpPr>
      <dsp:spPr>
        <a:xfrm>
          <a:off x="0" y="4421874"/>
          <a:ext cx="8136904" cy="5544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4F27EC-2400-4351-8691-4BDA2DFF432A}">
      <dsp:nvSpPr>
        <dsp:cNvPr id="0" name=""/>
        <dsp:cNvSpPr/>
      </dsp:nvSpPr>
      <dsp:spPr>
        <a:xfrm>
          <a:off x="406845" y="4097154"/>
          <a:ext cx="5695832" cy="64944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977900">
            <a:lnSpc>
              <a:spcPct val="90000"/>
            </a:lnSpc>
            <a:spcBef>
              <a:spcPct val="0"/>
            </a:spcBef>
            <a:spcAft>
              <a:spcPct val="35000"/>
            </a:spcAft>
          </a:pPr>
          <a:r>
            <a:rPr lang="es-EC" sz="2200" kern="1200" dirty="0" smtClean="0"/>
            <a:t>Distribución espacial de puntos muestrados </a:t>
          </a:r>
          <a:endParaRPr lang="es-EC" sz="2200" kern="1200" dirty="0"/>
        </a:p>
      </dsp:txBody>
      <dsp:txXfrm>
        <a:off x="438548" y="4128857"/>
        <a:ext cx="5632426" cy="58603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4DC48-930F-49C0-8D2A-3F14B7501F38}">
      <dsp:nvSpPr>
        <dsp:cNvPr id="0" name=""/>
        <dsp:cNvSpPr/>
      </dsp:nvSpPr>
      <dsp:spPr>
        <a:xfrm>
          <a:off x="0" y="730206"/>
          <a:ext cx="2587787" cy="15526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Desarrollo de Programas</a:t>
          </a:r>
          <a:endParaRPr lang="es-EC" sz="2200" kern="1200" dirty="0"/>
        </a:p>
      </dsp:txBody>
      <dsp:txXfrm>
        <a:off x="0" y="730206"/>
        <a:ext cx="2587787" cy="1552672"/>
      </dsp:txXfrm>
    </dsp:sp>
    <dsp:sp modelId="{665B09C9-695D-4A3C-9B40-643E5F0B6FAD}">
      <dsp:nvSpPr>
        <dsp:cNvPr id="0" name=""/>
        <dsp:cNvSpPr/>
      </dsp:nvSpPr>
      <dsp:spPr>
        <a:xfrm>
          <a:off x="2846566" y="730206"/>
          <a:ext cx="2587787" cy="1552672"/>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Detalle las actividades </a:t>
          </a:r>
          <a:endParaRPr lang="es-EC" sz="2200" kern="1200" dirty="0"/>
        </a:p>
      </dsp:txBody>
      <dsp:txXfrm>
        <a:off x="2846566" y="730206"/>
        <a:ext cx="2587787" cy="1552672"/>
      </dsp:txXfrm>
    </dsp:sp>
    <dsp:sp modelId="{D7B93342-1057-4043-8056-2D329BCB99A4}">
      <dsp:nvSpPr>
        <dsp:cNvPr id="0" name=""/>
        <dsp:cNvSpPr/>
      </dsp:nvSpPr>
      <dsp:spPr>
        <a:xfrm>
          <a:off x="5693132" y="730206"/>
          <a:ext cx="2587787" cy="1552672"/>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Participación Activa</a:t>
          </a:r>
          <a:endParaRPr lang="es-EC" sz="2200" kern="1200" dirty="0"/>
        </a:p>
      </dsp:txBody>
      <dsp:txXfrm>
        <a:off x="5693132" y="730206"/>
        <a:ext cx="2587787" cy="1552672"/>
      </dsp:txXfrm>
    </dsp:sp>
    <dsp:sp modelId="{6F46D26B-0C89-413C-9294-7A48F799AE83}">
      <dsp:nvSpPr>
        <dsp:cNvPr id="0" name=""/>
        <dsp:cNvSpPr/>
      </dsp:nvSpPr>
      <dsp:spPr>
        <a:xfrm>
          <a:off x="1423283" y="2541657"/>
          <a:ext cx="2587787" cy="1552672"/>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Lineamientos del Capitulo VII del TULSMA</a:t>
          </a:r>
        </a:p>
        <a:p>
          <a:pPr lvl="0" algn="ctr" defTabSz="977900">
            <a:lnSpc>
              <a:spcPct val="90000"/>
            </a:lnSpc>
            <a:spcBef>
              <a:spcPct val="0"/>
            </a:spcBef>
            <a:spcAft>
              <a:spcPct val="35000"/>
            </a:spcAft>
          </a:pPr>
          <a:r>
            <a:rPr lang="es-EC" sz="2200" kern="1200" dirty="0" smtClean="0"/>
            <a:t>Art. 62 y Art. 63</a:t>
          </a:r>
          <a:endParaRPr lang="es-EC" sz="2200" kern="1200" dirty="0"/>
        </a:p>
      </dsp:txBody>
      <dsp:txXfrm>
        <a:off x="1423283" y="2541657"/>
        <a:ext cx="2587787" cy="1552672"/>
      </dsp:txXfrm>
    </dsp:sp>
    <dsp:sp modelId="{AE6CC103-7747-45AE-9F25-16E9AC804F96}">
      <dsp:nvSpPr>
        <dsp:cNvPr id="0" name=""/>
        <dsp:cNvSpPr/>
      </dsp:nvSpPr>
      <dsp:spPr>
        <a:xfrm>
          <a:off x="4269849" y="2541657"/>
          <a:ext cx="2587787" cy="1552672"/>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Tabla con los Items</a:t>
          </a:r>
          <a:endParaRPr lang="es-EC" sz="2200" kern="1200" dirty="0"/>
        </a:p>
      </dsp:txBody>
      <dsp:txXfrm>
        <a:off x="4269849" y="2541657"/>
        <a:ext cx="2587787" cy="15526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44203-0A88-463B-A2B4-27803F4E6ECC}">
      <dsp:nvSpPr>
        <dsp:cNvPr id="0" name=""/>
        <dsp:cNvSpPr/>
      </dsp:nvSpPr>
      <dsp:spPr>
        <a:xfrm>
          <a:off x="-6430072" y="-983844"/>
          <a:ext cx="7656321" cy="7656321"/>
        </a:xfrm>
        <a:prstGeom prst="blockArc">
          <a:avLst>
            <a:gd name="adj1" fmla="val 18900000"/>
            <a:gd name="adj2" fmla="val 2700000"/>
            <a:gd name="adj3" fmla="val 282"/>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9CED1-D403-4438-985F-80E616F7E81E}">
      <dsp:nvSpPr>
        <dsp:cNvPr id="0" name=""/>
        <dsp:cNvSpPr/>
      </dsp:nvSpPr>
      <dsp:spPr>
        <a:xfrm>
          <a:off x="789582" y="360039"/>
          <a:ext cx="7700866" cy="155537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3070" tIns="35560" rIns="35560" bIns="35560" numCol="1" spcCol="1270" anchor="ctr" anchorCtr="0">
          <a:noAutofit/>
        </a:bodyPr>
        <a:lstStyle/>
        <a:p>
          <a:pPr lvl="0" algn="just" defTabSz="622300" rtl="0">
            <a:lnSpc>
              <a:spcPct val="90000"/>
            </a:lnSpc>
            <a:spcBef>
              <a:spcPct val="0"/>
            </a:spcBef>
            <a:spcAft>
              <a:spcPct val="35000"/>
            </a:spcAft>
          </a:pPr>
          <a:r>
            <a:rPr lang="es-EC" sz="1400" kern="1200" dirty="0" smtClean="0"/>
            <a:t>El 72% de las 64 personas </a:t>
          </a:r>
          <a:r>
            <a:rPr lang="es-EC" sz="1400" kern="1200" dirty="0" smtClean="0"/>
            <a:t>encuestadas sostienen </a:t>
          </a:r>
          <a:r>
            <a:rPr lang="es-EC" sz="1400" kern="1200" dirty="0" smtClean="0"/>
            <a:t>de que no existe un manejo responsable de los </a:t>
          </a:r>
          <a:r>
            <a:rPr lang="es-EC" sz="1400" kern="1200" dirty="0" smtClean="0"/>
            <a:t>RSD </a:t>
          </a:r>
          <a:r>
            <a:rPr lang="es-EC" sz="1400" kern="1200" dirty="0" smtClean="0"/>
            <a:t>generados en la parroquia, por tal motivo se incorpora el programa 1 en el plan de manejo participativo relacionado con la capacitación sobre manejo responsable de los mismos y la concienciación de los efectos negativos causados al ambiente y a la salud humana.</a:t>
          </a:r>
          <a:endParaRPr lang="es-EC" sz="1400" kern="1200" dirty="0"/>
        </a:p>
      </dsp:txBody>
      <dsp:txXfrm>
        <a:off x="789582" y="360039"/>
        <a:ext cx="7700866" cy="1555374"/>
      </dsp:txXfrm>
    </dsp:sp>
    <dsp:sp modelId="{88E7E5AB-9ADD-43DD-ACEE-F50DB890532E}">
      <dsp:nvSpPr>
        <dsp:cNvPr id="0" name=""/>
        <dsp:cNvSpPr/>
      </dsp:nvSpPr>
      <dsp:spPr>
        <a:xfrm>
          <a:off x="78503" y="426647"/>
          <a:ext cx="1422158" cy="1422158"/>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02F994E-D050-4A26-B23D-D37C59372120}">
      <dsp:nvSpPr>
        <dsp:cNvPr id="0" name=""/>
        <dsp:cNvSpPr/>
      </dsp:nvSpPr>
      <dsp:spPr>
        <a:xfrm>
          <a:off x="1203145" y="2066628"/>
          <a:ext cx="7287303" cy="1555374"/>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3070" tIns="35560" rIns="35560" bIns="35560" numCol="1" spcCol="1270" anchor="ctr" anchorCtr="0">
          <a:noAutofit/>
        </a:bodyPr>
        <a:lstStyle/>
        <a:p>
          <a:pPr lvl="0" algn="just" defTabSz="622300" rtl="0">
            <a:lnSpc>
              <a:spcPct val="90000"/>
            </a:lnSpc>
            <a:spcBef>
              <a:spcPct val="0"/>
            </a:spcBef>
            <a:spcAft>
              <a:spcPct val="35000"/>
            </a:spcAft>
          </a:pPr>
          <a:r>
            <a:rPr lang="es-EC" sz="1400" kern="1200" dirty="0" smtClean="0"/>
            <a:t>De las 64 personas </a:t>
          </a:r>
          <a:r>
            <a:rPr lang="es-EC" sz="1400" kern="1200" dirty="0" smtClean="0"/>
            <a:t>encuestadas, </a:t>
          </a:r>
          <a:r>
            <a:rPr lang="es-EC" sz="1400" kern="1200" dirty="0" smtClean="0"/>
            <a:t>el 47% manifiestan de que no realizan la clasificación </a:t>
          </a:r>
          <a:r>
            <a:rPr lang="es-EC" sz="1400" kern="1200" smtClean="0"/>
            <a:t>de </a:t>
          </a:r>
          <a:r>
            <a:rPr lang="es-EC" sz="1400" kern="1200" smtClean="0"/>
            <a:t>RSD en sus </a:t>
          </a:r>
          <a:r>
            <a:rPr lang="es-EC" sz="1400" kern="1200" dirty="0" smtClean="0"/>
            <a:t>viviendas, envían mezclado al carro recolector tanto residuos orgánicos como inorgánicos, el 33% lo clasifica parcialmente y apenas el 20 % si lo hace, por ende se planteó el programa 2 en el plan de manejo participativo para realizar la clasificación de residuos desde las fuentes de generación. </a:t>
          </a:r>
          <a:endParaRPr lang="es-EC" sz="1400" kern="1200" dirty="0"/>
        </a:p>
      </dsp:txBody>
      <dsp:txXfrm>
        <a:off x="1203145" y="2066628"/>
        <a:ext cx="7287303" cy="1555374"/>
      </dsp:txXfrm>
    </dsp:sp>
    <dsp:sp modelId="{E8B64D14-0521-44E3-AAA1-F9C943C9557F}">
      <dsp:nvSpPr>
        <dsp:cNvPr id="0" name=""/>
        <dsp:cNvSpPr/>
      </dsp:nvSpPr>
      <dsp:spPr>
        <a:xfrm>
          <a:off x="492066" y="2133237"/>
          <a:ext cx="1422158" cy="1422158"/>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AB16A24-AABE-4D36-B742-D81FE82265BC}">
      <dsp:nvSpPr>
        <dsp:cNvPr id="0" name=""/>
        <dsp:cNvSpPr/>
      </dsp:nvSpPr>
      <dsp:spPr>
        <a:xfrm>
          <a:off x="868085" y="3672404"/>
          <a:ext cx="7700866" cy="1555374"/>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3070" tIns="35560" rIns="35560" bIns="35560" numCol="1" spcCol="1270" anchor="ctr" anchorCtr="0">
          <a:noAutofit/>
        </a:bodyPr>
        <a:lstStyle/>
        <a:p>
          <a:pPr lvl="0" algn="just" defTabSz="622300" rtl="0">
            <a:lnSpc>
              <a:spcPct val="90000"/>
            </a:lnSpc>
            <a:spcBef>
              <a:spcPct val="0"/>
            </a:spcBef>
            <a:spcAft>
              <a:spcPct val="35000"/>
            </a:spcAft>
          </a:pPr>
          <a:r>
            <a:rPr lang="es-EC" sz="1400" kern="1200" dirty="0" smtClean="0"/>
            <a:t>El 83% de las 64 personas </a:t>
          </a:r>
          <a:r>
            <a:rPr lang="es-EC" sz="1400" kern="1200" dirty="0" smtClean="0"/>
            <a:t>encuestadas indican </a:t>
          </a:r>
          <a:r>
            <a:rPr lang="es-EC" sz="1400" kern="1200" dirty="0" smtClean="0"/>
            <a:t>de que si </a:t>
          </a:r>
          <a:r>
            <a:rPr lang="es-EC" sz="1400" kern="1200" dirty="0" smtClean="0"/>
            <a:t>están </a:t>
          </a:r>
          <a:r>
            <a:rPr lang="es-EC" sz="1400" kern="1200" dirty="0" smtClean="0"/>
            <a:t>de acuerdo con los días de recolección establecidos, debido a que se recoge tres veces a la semana y por ende se cubre la mayor parte de esta, el 9% está parcialmente de acuerdo por cuanto manifiesta de que en algunas ocasiones por algunos lugares no pasa y el 8% definitivamente no está acuerdo debido a que por sus viviendas solo pasa dos veces, razón por la cual se plantea el programa </a:t>
          </a:r>
          <a:r>
            <a:rPr lang="es-EC" sz="1400" kern="1200" dirty="0" smtClean="0"/>
            <a:t>2 </a:t>
          </a:r>
          <a:r>
            <a:rPr lang="es-EC" sz="1400" kern="1200" dirty="0" smtClean="0"/>
            <a:t>en el plan de manejo participativo donde se define los horarios y días exactos de recolección </a:t>
          </a:r>
          <a:r>
            <a:rPr lang="es-EC" sz="1400" kern="1200" dirty="0" smtClean="0"/>
            <a:t>para cubrir toda  la parroquia.</a:t>
          </a:r>
          <a:endParaRPr lang="es-EC" sz="1400" kern="1200" dirty="0"/>
        </a:p>
      </dsp:txBody>
      <dsp:txXfrm>
        <a:off x="868085" y="3672404"/>
        <a:ext cx="7700866" cy="1555374"/>
      </dsp:txXfrm>
    </dsp:sp>
    <dsp:sp modelId="{379FC620-60E5-4059-9BC1-4A5611566368}">
      <dsp:nvSpPr>
        <dsp:cNvPr id="0" name=""/>
        <dsp:cNvSpPr/>
      </dsp:nvSpPr>
      <dsp:spPr>
        <a:xfrm>
          <a:off x="78503" y="3839826"/>
          <a:ext cx="1422158" cy="1422158"/>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D477-B8EF-4428-9150-DF3033F3BEBA}">
      <dsp:nvSpPr>
        <dsp:cNvPr id="0" name=""/>
        <dsp:cNvSpPr/>
      </dsp:nvSpPr>
      <dsp:spPr>
        <a:xfrm>
          <a:off x="-6381576" y="-983844"/>
          <a:ext cx="7656321" cy="7656321"/>
        </a:xfrm>
        <a:prstGeom prst="blockArc">
          <a:avLst>
            <a:gd name="adj1" fmla="val 18900000"/>
            <a:gd name="adj2" fmla="val 2700000"/>
            <a:gd name="adj3" fmla="val 282"/>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467C8-A5C0-48A0-9361-863F78F0E167}">
      <dsp:nvSpPr>
        <dsp:cNvPr id="0" name=""/>
        <dsp:cNvSpPr/>
      </dsp:nvSpPr>
      <dsp:spPr>
        <a:xfrm>
          <a:off x="1045712" y="576067"/>
          <a:ext cx="7349215" cy="20983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9946" tIns="40640" rIns="40640" bIns="40640" numCol="1" spcCol="1270" anchor="ctr" anchorCtr="0">
          <a:noAutofit/>
        </a:bodyPr>
        <a:lstStyle/>
        <a:p>
          <a:pPr lvl="0" algn="just" defTabSz="711200" rtl="0">
            <a:lnSpc>
              <a:spcPct val="90000"/>
            </a:lnSpc>
            <a:spcBef>
              <a:spcPct val="0"/>
            </a:spcBef>
            <a:spcAft>
              <a:spcPct val="35000"/>
            </a:spcAft>
          </a:pPr>
          <a:r>
            <a:rPr lang="es-EC" sz="1600" kern="1200" dirty="0" smtClean="0">
              <a:solidFill>
                <a:schemeClr val="bg1"/>
              </a:solidFill>
            </a:rPr>
            <a:t>En la reducción </a:t>
          </a:r>
          <a:r>
            <a:rPr lang="es-EC" sz="1600" kern="1200" dirty="0" smtClean="0">
              <a:solidFill>
                <a:schemeClr val="bg1"/>
              </a:solidFill>
            </a:rPr>
            <a:t>de la compra de productos en envases desechables, el 42% de las 64 personas </a:t>
          </a:r>
          <a:r>
            <a:rPr lang="es-EC" sz="1600" kern="1200" dirty="0" smtClean="0">
              <a:solidFill>
                <a:schemeClr val="bg1"/>
              </a:solidFill>
            </a:rPr>
            <a:t>encuestadas indican </a:t>
          </a:r>
          <a:r>
            <a:rPr lang="es-EC" sz="1600" kern="1200" dirty="0" smtClean="0">
              <a:solidFill>
                <a:schemeClr val="bg1"/>
              </a:solidFill>
            </a:rPr>
            <a:t>de que parcialmente reduce la compra, el 19% si reduce o hace lo posible por no adquirir dichos productos, mientras que el 39% definitivamente no reduce, en tal virtud se plantea el programa </a:t>
          </a:r>
          <a:r>
            <a:rPr lang="es-EC" sz="1600" kern="1200" dirty="0" smtClean="0">
              <a:solidFill>
                <a:schemeClr val="bg1"/>
              </a:solidFill>
            </a:rPr>
            <a:t>3 </a:t>
          </a:r>
          <a:r>
            <a:rPr lang="es-EC" sz="1600" kern="1200" dirty="0" smtClean="0">
              <a:solidFill>
                <a:schemeClr val="bg1"/>
              </a:solidFill>
            </a:rPr>
            <a:t>en el plan de manejo participativo para fomentar buenas prácticas ambientales con la finalidad de reducir la generación de estos residuos, mediante capacitaciones y la entrega de información a los habitantes.</a:t>
          </a:r>
          <a:endParaRPr lang="es-EC" sz="1600" kern="1200" dirty="0">
            <a:solidFill>
              <a:schemeClr val="bg1"/>
            </a:solidFill>
          </a:endParaRPr>
        </a:p>
      </dsp:txBody>
      <dsp:txXfrm>
        <a:off x="1045712" y="576067"/>
        <a:ext cx="7349215" cy="2098349"/>
      </dsp:txXfrm>
    </dsp:sp>
    <dsp:sp modelId="{1AEB5813-BA0C-459E-BAE6-857FD794E1FA}">
      <dsp:nvSpPr>
        <dsp:cNvPr id="0" name=""/>
        <dsp:cNvSpPr/>
      </dsp:nvSpPr>
      <dsp:spPr>
        <a:xfrm>
          <a:off x="30007" y="609536"/>
          <a:ext cx="2031410" cy="203141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4C72D9F-9EA2-490C-9754-4B0DAC6E529E}">
      <dsp:nvSpPr>
        <dsp:cNvPr id="0" name=""/>
        <dsp:cNvSpPr/>
      </dsp:nvSpPr>
      <dsp:spPr>
        <a:xfrm>
          <a:off x="1045712" y="3014215"/>
          <a:ext cx="7349215" cy="2098349"/>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9946" tIns="40640" rIns="40640" bIns="40640" numCol="1" spcCol="1270" anchor="ctr" anchorCtr="0">
          <a:noAutofit/>
        </a:bodyPr>
        <a:lstStyle/>
        <a:p>
          <a:pPr lvl="0" algn="just" defTabSz="711200" rtl="0">
            <a:lnSpc>
              <a:spcPct val="90000"/>
            </a:lnSpc>
            <a:spcBef>
              <a:spcPct val="0"/>
            </a:spcBef>
            <a:spcAft>
              <a:spcPct val="35000"/>
            </a:spcAft>
          </a:pPr>
          <a:r>
            <a:rPr lang="es-EC" sz="1600" kern="1200" dirty="0" smtClean="0">
              <a:solidFill>
                <a:schemeClr val="bg1"/>
              </a:solidFill>
            </a:rPr>
            <a:t>El 28% de las 64 personas </a:t>
          </a:r>
          <a:r>
            <a:rPr lang="es-EC" sz="1600" kern="1200" dirty="0" smtClean="0">
              <a:solidFill>
                <a:schemeClr val="bg1"/>
              </a:solidFill>
            </a:rPr>
            <a:t>encuestadas </a:t>
          </a:r>
          <a:r>
            <a:rPr lang="es-EC" sz="1600" kern="1200" dirty="0" smtClean="0">
              <a:solidFill>
                <a:schemeClr val="bg1"/>
              </a:solidFill>
            </a:rPr>
            <a:t>manifiestan de que si reutiliza sus productos en otras actividades, el 38% reutiliza parcialmente y definitivamente el 34% no realizan ninguna reutilización, razón por la cual se plantea el programa </a:t>
          </a:r>
          <a:r>
            <a:rPr lang="es-EC" sz="1600" kern="1200" dirty="0" smtClean="0">
              <a:solidFill>
                <a:schemeClr val="bg1"/>
              </a:solidFill>
            </a:rPr>
            <a:t>4 </a:t>
          </a:r>
          <a:r>
            <a:rPr lang="es-EC" sz="1600" kern="1200" dirty="0" smtClean="0">
              <a:solidFill>
                <a:schemeClr val="bg1"/>
              </a:solidFill>
            </a:rPr>
            <a:t>en el plan de manejo participativo, donde se promueve la reutilización </a:t>
          </a:r>
          <a:r>
            <a:rPr lang="es-EC" sz="1600" kern="1200" dirty="0" smtClean="0">
              <a:solidFill>
                <a:schemeClr val="bg1"/>
              </a:solidFill>
            </a:rPr>
            <a:t>de algunos </a:t>
          </a:r>
          <a:r>
            <a:rPr lang="es-EC" sz="1600" kern="1200" dirty="0" smtClean="0">
              <a:solidFill>
                <a:schemeClr val="bg1"/>
              </a:solidFill>
            </a:rPr>
            <a:t>materiales que ya han cumplido su función, mediante  la realización de talleres  y capacitación sobre temas de reutilización de productos, contribuyendo de esta manera a la reducción de generación de residuos.</a:t>
          </a:r>
          <a:endParaRPr lang="es-EC" sz="1600" kern="1200" dirty="0">
            <a:solidFill>
              <a:schemeClr val="bg1"/>
            </a:solidFill>
          </a:endParaRPr>
        </a:p>
      </dsp:txBody>
      <dsp:txXfrm>
        <a:off x="1045712" y="3014215"/>
        <a:ext cx="7349215" cy="2098349"/>
      </dsp:txXfrm>
    </dsp:sp>
    <dsp:sp modelId="{03B6C573-81DD-4E29-B134-F967519875BF}">
      <dsp:nvSpPr>
        <dsp:cNvPr id="0" name=""/>
        <dsp:cNvSpPr/>
      </dsp:nvSpPr>
      <dsp:spPr>
        <a:xfrm>
          <a:off x="30007" y="3047684"/>
          <a:ext cx="2031410" cy="2031410"/>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C3A5F-B367-4921-AF02-850CF25D0D10}">
      <dsp:nvSpPr>
        <dsp:cNvPr id="0" name=""/>
        <dsp:cNvSpPr/>
      </dsp:nvSpPr>
      <dsp:spPr>
        <a:xfrm>
          <a:off x="-6704420" y="-1033386"/>
          <a:ext cx="8043436" cy="8043436"/>
        </a:xfrm>
        <a:prstGeom prst="blockArc">
          <a:avLst>
            <a:gd name="adj1" fmla="val 18900000"/>
            <a:gd name="adj2" fmla="val 2700000"/>
            <a:gd name="adj3" fmla="val 269"/>
          </a:avLst>
        </a:pr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095E5B-23E3-41CA-8DFB-9876DCF43CEE}">
      <dsp:nvSpPr>
        <dsp:cNvPr id="0" name=""/>
        <dsp:cNvSpPr/>
      </dsp:nvSpPr>
      <dsp:spPr>
        <a:xfrm>
          <a:off x="1098660" y="648074"/>
          <a:ext cx="7366756" cy="211891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5259" tIns="35560" rIns="35560" bIns="35560" numCol="1" spcCol="1270" anchor="ctr" anchorCtr="0">
          <a:noAutofit/>
        </a:bodyPr>
        <a:lstStyle/>
        <a:p>
          <a:pPr lvl="0" algn="just" defTabSz="622300" rtl="0">
            <a:lnSpc>
              <a:spcPct val="90000"/>
            </a:lnSpc>
            <a:spcBef>
              <a:spcPct val="0"/>
            </a:spcBef>
            <a:spcAft>
              <a:spcPct val="35000"/>
            </a:spcAft>
          </a:pPr>
          <a:r>
            <a:rPr lang="es-EC" sz="1400" kern="1200" dirty="0" smtClean="0"/>
            <a:t>En </a:t>
          </a:r>
          <a:r>
            <a:rPr lang="es-EC" sz="1400" kern="1200" dirty="0" smtClean="0"/>
            <a:t>el reciclaje</a:t>
          </a:r>
          <a:r>
            <a:rPr lang="es-EC" sz="1400" kern="1200" dirty="0" smtClean="0"/>
            <a:t>, el 74% de las 64 personas </a:t>
          </a:r>
          <a:r>
            <a:rPr lang="es-EC" sz="1400" kern="1200" dirty="0" smtClean="0"/>
            <a:t>encuestadas indican </a:t>
          </a:r>
          <a:r>
            <a:rPr lang="es-EC" sz="1400" kern="1200" dirty="0" smtClean="0"/>
            <a:t>que realizan el reciclaje de plástico, principalmente las botellas plásticas; el 38% realiza el reciclaje de papel, el 24% el reciclaje de cartón y apenas el 5% el reciclaje de vidrio, en tal virtud se plantea el programa 7 en el plan de manejo participativo, que establece diferentes lineamientos para la realización y aplicación de medidas de reciclaje, mediante la capacitación y talleres en los habitantes de la parroquia.</a:t>
          </a:r>
          <a:endParaRPr lang="es-EC" sz="1400" kern="1200" dirty="0"/>
        </a:p>
      </dsp:txBody>
      <dsp:txXfrm>
        <a:off x="1098660" y="648074"/>
        <a:ext cx="7366756" cy="2118917"/>
      </dsp:txXfrm>
    </dsp:sp>
    <dsp:sp modelId="{DA27E2B6-8D2D-4525-A2EC-9A1830BC9E17}">
      <dsp:nvSpPr>
        <dsp:cNvPr id="0" name=""/>
        <dsp:cNvSpPr/>
      </dsp:nvSpPr>
      <dsp:spPr>
        <a:xfrm>
          <a:off x="31526" y="640399"/>
          <a:ext cx="2134266" cy="213426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872AED5-C26E-49C3-94EF-B1369E137526}">
      <dsp:nvSpPr>
        <dsp:cNvPr id="0" name=""/>
        <dsp:cNvSpPr/>
      </dsp:nvSpPr>
      <dsp:spPr>
        <a:xfrm>
          <a:off x="1098660" y="2921640"/>
          <a:ext cx="7366756" cy="269498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5259" tIns="35560" rIns="35560" bIns="35560" numCol="1" spcCol="1270" anchor="ctr" anchorCtr="0">
          <a:noAutofit/>
        </a:bodyPr>
        <a:lstStyle/>
        <a:p>
          <a:pPr lvl="0" algn="just" defTabSz="622300" rtl="0">
            <a:lnSpc>
              <a:spcPct val="90000"/>
            </a:lnSpc>
            <a:spcBef>
              <a:spcPct val="0"/>
            </a:spcBef>
            <a:spcAft>
              <a:spcPct val="35000"/>
            </a:spcAft>
          </a:pPr>
          <a:r>
            <a:rPr lang="es-EC" sz="1400" kern="1200" dirty="0" smtClean="0"/>
            <a:t>La tasa </a:t>
          </a:r>
          <a:r>
            <a:rPr lang="es-EC" sz="1400" kern="1200" dirty="0" smtClean="0"/>
            <a:t>per cápita promedio de generación de </a:t>
          </a:r>
          <a:r>
            <a:rPr lang="es-EC" sz="1400" kern="1200" dirty="0" smtClean="0"/>
            <a:t>RSD, es de </a:t>
          </a:r>
          <a:r>
            <a:rPr lang="es-EC" sz="1400" kern="1200" dirty="0" smtClean="0"/>
            <a:t>0,18 kg/habitante-día, valor que se encuentra por debajo de valor nacional (0,73 kg/habitante-día) </a:t>
          </a:r>
          <a:r>
            <a:rPr lang="es-EC" sz="1400" kern="1200" dirty="0" smtClean="0"/>
            <a:t>y </a:t>
          </a:r>
          <a:r>
            <a:rPr lang="es-EC" sz="1400" kern="1200" dirty="0" smtClean="0"/>
            <a:t>por debajo del valor </a:t>
          </a:r>
          <a:r>
            <a:rPr lang="es-EC" sz="1400" kern="1200" dirty="0" smtClean="0"/>
            <a:t>determinado </a:t>
          </a:r>
          <a:r>
            <a:rPr lang="es-EC" sz="1400" kern="1200" dirty="0" smtClean="0"/>
            <a:t>para los </a:t>
          </a:r>
          <a:r>
            <a:rPr lang="es-EC" sz="1400" kern="1200" dirty="0" err="1" smtClean="0"/>
            <a:t>GADs</a:t>
          </a:r>
          <a:r>
            <a:rPr lang="es-EC" sz="1400" kern="1200" dirty="0" smtClean="0"/>
            <a:t> (0,56 kg/habitante-día</a:t>
          </a:r>
          <a:r>
            <a:rPr lang="es-EC" sz="1400" kern="1200" dirty="0" smtClean="0"/>
            <a:t>), valores  establecidos por el Ministerio del Ambiente mediante el Programa Nacional para la Gestión Integral de Desechos Sólidos 2013 (PNGIDS).</a:t>
          </a:r>
          <a:endParaRPr lang="es-EC" sz="1400" kern="1200" dirty="0"/>
        </a:p>
      </dsp:txBody>
      <dsp:txXfrm>
        <a:off x="1098660" y="2921640"/>
        <a:ext cx="7366756" cy="2694981"/>
      </dsp:txXfrm>
    </dsp:sp>
    <dsp:sp modelId="{2F378718-9359-425D-8D53-40AA444FFCF6}">
      <dsp:nvSpPr>
        <dsp:cNvPr id="0" name=""/>
        <dsp:cNvSpPr/>
      </dsp:nvSpPr>
      <dsp:spPr>
        <a:xfrm>
          <a:off x="31526" y="3201997"/>
          <a:ext cx="2134266" cy="2134266"/>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C8588-48D6-46DD-BEAC-AEE03FC29E4F}">
      <dsp:nvSpPr>
        <dsp:cNvPr id="0" name=""/>
        <dsp:cNvSpPr/>
      </dsp:nvSpPr>
      <dsp:spPr>
        <a:xfrm>
          <a:off x="0" y="597925"/>
          <a:ext cx="8424936" cy="12928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t>Viabilizar la propuesta del plan de manejo participativo de residuos sólidos domésticos en la Parroquia de Uyumbicho, debido a que esto ayudaría a realizar un manejo adecuado de los mismos, mediante la aplicación de los diferentes lineamientos y actividades detallados en cada uno de los programas.</a:t>
          </a:r>
          <a:endParaRPr lang="es-EC" sz="1800" kern="1200" dirty="0"/>
        </a:p>
      </dsp:txBody>
      <dsp:txXfrm>
        <a:off x="63112" y="661037"/>
        <a:ext cx="8298712" cy="1166626"/>
      </dsp:txXfrm>
    </dsp:sp>
    <dsp:sp modelId="{DA160D00-0190-44CF-82B3-A880406E6565}">
      <dsp:nvSpPr>
        <dsp:cNvPr id="0" name=""/>
        <dsp:cNvSpPr/>
      </dsp:nvSpPr>
      <dsp:spPr>
        <a:xfrm>
          <a:off x="0" y="2077975"/>
          <a:ext cx="8424936" cy="129285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smtClean="0"/>
            <a:t>Llevar un registro de todas las actividades detalladas dentro del plan de manejo participativo, a fin de controlar e informar a las autoridades de turno, el cumplimiento que se dé a cada una de ellas para el alcance del objetivo planteado en cada uno de los programas.</a:t>
          </a:r>
          <a:endParaRPr lang="es-EC" sz="1800" kern="1200" dirty="0"/>
        </a:p>
      </dsp:txBody>
      <dsp:txXfrm>
        <a:off x="63112" y="2141087"/>
        <a:ext cx="8298712" cy="1166626"/>
      </dsp:txXfrm>
    </dsp:sp>
    <dsp:sp modelId="{91D27978-8522-47A1-81AA-1FD360CCD1F6}">
      <dsp:nvSpPr>
        <dsp:cNvPr id="0" name=""/>
        <dsp:cNvSpPr/>
      </dsp:nvSpPr>
      <dsp:spPr>
        <a:xfrm>
          <a:off x="0" y="3558025"/>
          <a:ext cx="8424936" cy="129285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t>Promover e incentivar constantemente la participación ciudadana de los habitantes de la parroquia de Uyumbicho en cada uno de los programas del plan de manejo, debido a que las actividades y lineamientos establecidos están direccionados y fundamentados en la participación activa de todos los actores, establecidos en el TULSMA.</a:t>
          </a:r>
          <a:endParaRPr lang="es-EC" sz="1800" kern="1200" dirty="0"/>
        </a:p>
      </dsp:txBody>
      <dsp:txXfrm>
        <a:off x="63112" y="3621137"/>
        <a:ext cx="8298712" cy="116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7131D-01C8-49EE-8018-8F456F8BF822}">
      <dsp:nvSpPr>
        <dsp:cNvPr id="0" name=""/>
        <dsp:cNvSpPr/>
      </dsp:nvSpPr>
      <dsp:spPr>
        <a:xfrm>
          <a:off x="0" y="438129"/>
          <a:ext cx="5328591"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A812068-0236-45B3-924C-26C9B58513D5}">
      <dsp:nvSpPr>
        <dsp:cNvPr id="0" name=""/>
        <dsp:cNvSpPr/>
      </dsp:nvSpPr>
      <dsp:spPr>
        <a:xfrm>
          <a:off x="266429" y="172449"/>
          <a:ext cx="3730014" cy="5313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86" tIns="0" rIns="140986" bIns="0" numCol="1" spcCol="1270" anchor="ctr" anchorCtr="0">
          <a:noAutofit/>
        </a:bodyPr>
        <a:lstStyle/>
        <a:p>
          <a:pPr lvl="0" algn="l" defTabSz="800100" rtl="0">
            <a:lnSpc>
              <a:spcPct val="90000"/>
            </a:lnSpc>
            <a:spcBef>
              <a:spcPct val="0"/>
            </a:spcBef>
            <a:spcAft>
              <a:spcPct val="35000"/>
            </a:spcAft>
          </a:pPr>
          <a:r>
            <a:rPr lang="es-EC" sz="1800" kern="1200" smtClean="0"/>
            <a:t>Buscar alternativas</a:t>
          </a:r>
          <a:endParaRPr lang="es-EC" sz="1800" kern="1200"/>
        </a:p>
      </dsp:txBody>
      <dsp:txXfrm>
        <a:off x="292368" y="198388"/>
        <a:ext cx="3678136" cy="479482"/>
      </dsp:txXfrm>
    </dsp:sp>
    <dsp:sp modelId="{B8285158-A88F-42C8-8761-8CA8AEC73EC3}">
      <dsp:nvSpPr>
        <dsp:cNvPr id="0" name=""/>
        <dsp:cNvSpPr/>
      </dsp:nvSpPr>
      <dsp:spPr>
        <a:xfrm>
          <a:off x="0" y="1254609"/>
          <a:ext cx="5328591" cy="10489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3558" tIns="374904" rIns="413558" bIns="128016" numCol="1" spcCol="1270" anchor="t" anchorCtr="0">
          <a:noAutofit/>
        </a:bodyPr>
        <a:lstStyle/>
        <a:p>
          <a:pPr marL="171450" lvl="1" indent="-171450" algn="l" defTabSz="800100" rtl="0">
            <a:lnSpc>
              <a:spcPct val="90000"/>
            </a:lnSpc>
            <a:spcBef>
              <a:spcPct val="0"/>
            </a:spcBef>
            <a:spcAft>
              <a:spcPct val="15000"/>
            </a:spcAft>
            <a:buChar char="••"/>
          </a:pPr>
          <a:r>
            <a:rPr lang="es-EC" sz="1800" kern="1200" dirty="0" smtClean="0"/>
            <a:t>Orientar a los habitantes</a:t>
          </a:r>
          <a:endParaRPr lang="es-EC" sz="1800" kern="1200" dirty="0"/>
        </a:p>
        <a:p>
          <a:pPr marL="171450" lvl="1" indent="-171450" algn="l" defTabSz="800100" rtl="0">
            <a:lnSpc>
              <a:spcPct val="90000"/>
            </a:lnSpc>
            <a:spcBef>
              <a:spcPct val="0"/>
            </a:spcBef>
            <a:spcAft>
              <a:spcPct val="15000"/>
            </a:spcAft>
            <a:buChar char="••"/>
          </a:pPr>
          <a:r>
            <a:rPr lang="es-EC" sz="1800" kern="1200" dirty="0" smtClean="0"/>
            <a:t>Involucro diferentes actividades </a:t>
          </a:r>
          <a:endParaRPr lang="es-EC" sz="1800" kern="1200" dirty="0"/>
        </a:p>
      </dsp:txBody>
      <dsp:txXfrm>
        <a:off x="0" y="1254609"/>
        <a:ext cx="5328591" cy="1048950"/>
      </dsp:txXfrm>
    </dsp:sp>
    <dsp:sp modelId="{0C849339-568A-4493-A6A7-04FC5D4EC6AC}">
      <dsp:nvSpPr>
        <dsp:cNvPr id="0" name=""/>
        <dsp:cNvSpPr/>
      </dsp:nvSpPr>
      <dsp:spPr>
        <a:xfrm>
          <a:off x="266429" y="988929"/>
          <a:ext cx="3730014" cy="5313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86" tIns="0" rIns="140986" bIns="0" numCol="1" spcCol="1270" anchor="ctr" anchorCtr="0">
          <a:noAutofit/>
        </a:bodyPr>
        <a:lstStyle/>
        <a:p>
          <a:pPr lvl="0" algn="l" defTabSz="800100" rtl="0">
            <a:lnSpc>
              <a:spcPct val="90000"/>
            </a:lnSpc>
            <a:spcBef>
              <a:spcPct val="0"/>
            </a:spcBef>
            <a:spcAft>
              <a:spcPct val="35000"/>
            </a:spcAft>
          </a:pPr>
          <a:r>
            <a:rPr lang="es-EC" sz="1800" kern="1200" smtClean="0"/>
            <a:t>Plan de Manejo Participativo de RSD</a:t>
          </a:r>
          <a:endParaRPr lang="es-EC" sz="1800" kern="1200"/>
        </a:p>
      </dsp:txBody>
      <dsp:txXfrm>
        <a:off x="292368" y="1014868"/>
        <a:ext cx="3678136" cy="479482"/>
      </dsp:txXfrm>
    </dsp:sp>
    <dsp:sp modelId="{362883E2-3876-4819-AECD-61DF87514BAB}">
      <dsp:nvSpPr>
        <dsp:cNvPr id="0" name=""/>
        <dsp:cNvSpPr/>
      </dsp:nvSpPr>
      <dsp:spPr>
        <a:xfrm>
          <a:off x="0" y="2666439"/>
          <a:ext cx="5328591" cy="1360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3558" tIns="374904" rIns="413558" bIns="128016" numCol="1" spcCol="1270" anchor="t" anchorCtr="0">
          <a:noAutofit/>
        </a:bodyPr>
        <a:lstStyle/>
        <a:p>
          <a:pPr marL="171450" lvl="1" indent="-171450" algn="l" defTabSz="800100" rtl="0">
            <a:lnSpc>
              <a:spcPct val="90000"/>
            </a:lnSpc>
            <a:spcBef>
              <a:spcPct val="0"/>
            </a:spcBef>
            <a:spcAft>
              <a:spcPct val="15000"/>
            </a:spcAft>
            <a:buChar char="••"/>
          </a:pPr>
          <a:r>
            <a:rPr lang="es-EC" sz="1800" kern="1200" dirty="0" smtClean="0"/>
            <a:t>GAD Parroquial Uyumbicho</a:t>
          </a:r>
          <a:endParaRPr lang="es-EC" sz="1800" kern="1200" dirty="0"/>
        </a:p>
        <a:p>
          <a:pPr marL="171450" lvl="1" indent="-171450" algn="l" defTabSz="800100" rtl="0">
            <a:lnSpc>
              <a:spcPct val="90000"/>
            </a:lnSpc>
            <a:spcBef>
              <a:spcPct val="0"/>
            </a:spcBef>
            <a:spcAft>
              <a:spcPct val="15000"/>
            </a:spcAft>
            <a:buChar char="••"/>
          </a:pPr>
          <a:r>
            <a:rPr lang="es-EC" sz="1800" kern="1200" smtClean="0"/>
            <a:t>Habitantes</a:t>
          </a:r>
          <a:endParaRPr lang="es-EC" sz="1800" kern="1200" dirty="0"/>
        </a:p>
        <a:p>
          <a:pPr marL="171450" lvl="1" indent="-171450" algn="l" defTabSz="800100" rtl="0">
            <a:lnSpc>
              <a:spcPct val="90000"/>
            </a:lnSpc>
            <a:spcBef>
              <a:spcPct val="0"/>
            </a:spcBef>
            <a:spcAft>
              <a:spcPct val="15000"/>
            </a:spcAft>
            <a:buChar char="••"/>
          </a:pPr>
          <a:r>
            <a:rPr lang="es-EC" sz="1800" kern="1200" smtClean="0"/>
            <a:t>Responsable del proyecto</a:t>
          </a:r>
          <a:endParaRPr lang="es-EC" sz="1800" kern="1200"/>
        </a:p>
      </dsp:txBody>
      <dsp:txXfrm>
        <a:off x="0" y="2666439"/>
        <a:ext cx="5328591" cy="1360800"/>
      </dsp:txXfrm>
    </dsp:sp>
    <dsp:sp modelId="{2FDF56A4-69F2-4500-8665-411643F2FB91}">
      <dsp:nvSpPr>
        <dsp:cNvPr id="0" name=""/>
        <dsp:cNvSpPr/>
      </dsp:nvSpPr>
      <dsp:spPr>
        <a:xfrm>
          <a:off x="266429" y="2400759"/>
          <a:ext cx="3730014" cy="5313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86" tIns="0" rIns="140986" bIns="0" numCol="1" spcCol="1270" anchor="ctr" anchorCtr="0">
          <a:noAutofit/>
        </a:bodyPr>
        <a:lstStyle/>
        <a:p>
          <a:pPr lvl="0" algn="l" defTabSz="800100" rtl="0">
            <a:lnSpc>
              <a:spcPct val="90000"/>
            </a:lnSpc>
            <a:spcBef>
              <a:spcPct val="0"/>
            </a:spcBef>
            <a:spcAft>
              <a:spcPct val="35000"/>
            </a:spcAft>
          </a:pPr>
          <a:r>
            <a:rPr lang="es-EC" sz="1800" kern="1200" dirty="0" smtClean="0"/>
            <a:t>Actores</a:t>
          </a:r>
          <a:endParaRPr lang="es-EC" sz="1800" kern="1200" dirty="0"/>
        </a:p>
      </dsp:txBody>
      <dsp:txXfrm>
        <a:off x="292368" y="2426698"/>
        <a:ext cx="3678136" cy="479482"/>
      </dsp:txXfrm>
    </dsp:sp>
    <dsp:sp modelId="{0E5DC911-D8E6-4F9E-B2FB-5641B1477664}">
      <dsp:nvSpPr>
        <dsp:cNvPr id="0" name=""/>
        <dsp:cNvSpPr/>
      </dsp:nvSpPr>
      <dsp:spPr>
        <a:xfrm>
          <a:off x="0" y="4390119"/>
          <a:ext cx="5328591"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D7C68C9-191F-4D4A-AA0E-756AC7EE5E70}">
      <dsp:nvSpPr>
        <dsp:cNvPr id="0" name=""/>
        <dsp:cNvSpPr/>
      </dsp:nvSpPr>
      <dsp:spPr>
        <a:xfrm>
          <a:off x="266429" y="4124439"/>
          <a:ext cx="3730014" cy="5313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86" tIns="0" rIns="140986" bIns="0" numCol="1" spcCol="1270" anchor="ctr" anchorCtr="0">
          <a:noAutofit/>
        </a:bodyPr>
        <a:lstStyle/>
        <a:p>
          <a:pPr lvl="0" algn="l" defTabSz="800100" rtl="0">
            <a:lnSpc>
              <a:spcPct val="90000"/>
            </a:lnSpc>
            <a:spcBef>
              <a:spcPct val="0"/>
            </a:spcBef>
            <a:spcAft>
              <a:spcPct val="35000"/>
            </a:spcAft>
          </a:pPr>
          <a:r>
            <a:rPr lang="es-EC" sz="1800" kern="1200" smtClean="0"/>
            <a:t>Ejecución </a:t>
          </a:r>
          <a:endParaRPr lang="es-EC" sz="1800" kern="1200"/>
        </a:p>
      </dsp:txBody>
      <dsp:txXfrm>
        <a:off x="292368" y="4150378"/>
        <a:ext cx="3678136" cy="479482"/>
      </dsp:txXfrm>
    </dsp:sp>
    <dsp:sp modelId="{A1B31092-0C5C-4B8E-A249-54F8B8514507}">
      <dsp:nvSpPr>
        <dsp:cNvPr id="0" name=""/>
        <dsp:cNvSpPr/>
      </dsp:nvSpPr>
      <dsp:spPr>
        <a:xfrm>
          <a:off x="0" y="5206599"/>
          <a:ext cx="5328591"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766422F-04D4-4C2A-91E1-1CB400D46BB1}">
      <dsp:nvSpPr>
        <dsp:cNvPr id="0" name=""/>
        <dsp:cNvSpPr/>
      </dsp:nvSpPr>
      <dsp:spPr>
        <a:xfrm>
          <a:off x="266429" y="4940919"/>
          <a:ext cx="3730014" cy="5313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86" tIns="0" rIns="140986" bIns="0" numCol="1" spcCol="1270" anchor="ctr" anchorCtr="0">
          <a:noAutofit/>
        </a:bodyPr>
        <a:lstStyle/>
        <a:p>
          <a:pPr lvl="0" algn="l" defTabSz="800100" rtl="0">
            <a:lnSpc>
              <a:spcPct val="90000"/>
            </a:lnSpc>
            <a:spcBef>
              <a:spcPct val="0"/>
            </a:spcBef>
            <a:spcAft>
              <a:spcPct val="35000"/>
            </a:spcAft>
          </a:pPr>
          <a:r>
            <a:rPr lang="es-EC" sz="1800" kern="1200" dirty="0" smtClean="0"/>
            <a:t>Guía Metodológica y modelo </a:t>
          </a:r>
          <a:endParaRPr lang="es-EC" sz="1800" kern="1200" dirty="0"/>
        </a:p>
      </dsp:txBody>
      <dsp:txXfrm>
        <a:off x="292368" y="4966858"/>
        <a:ext cx="3678136" cy="4794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8F4C6-15F5-4524-B418-742454C7F05D}">
      <dsp:nvSpPr>
        <dsp:cNvPr id="0" name=""/>
        <dsp:cNvSpPr/>
      </dsp:nvSpPr>
      <dsp:spPr>
        <a:xfrm>
          <a:off x="0" y="2358"/>
          <a:ext cx="8424936" cy="14291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t>Llevar un registro de los datos de la tasa per cápita diaria de generación de residuos sólidos domésticos de la Parroquia de Uyumbicho, a fin de controlar que el valor se encuentre dentro de los parámetros establecidos por el Ministerio de Ambiente según el Programa Nacional para la Gestión Integral de Desechos Sólidos 2013 (PNGIDS).</a:t>
          </a:r>
          <a:endParaRPr lang="es-EC" sz="1800" kern="1200" dirty="0"/>
        </a:p>
      </dsp:txBody>
      <dsp:txXfrm>
        <a:off x="69765" y="72123"/>
        <a:ext cx="8285406" cy="1289610"/>
      </dsp:txXfrm>
    </dsp:sp>
    <dsp:sp modelId="{C6457504-C086-439E-A9FF-1D016CA9612F}">
      <dsp:nvSpPr>
        <dsp:cNvPr id="0" name=""/>
        <dsp:cNvSpPr/>
      </dsp:nvSpPr>
      <dsp:spPr>
        <a:xfrm>
          <a:off x="0" y="1444619"/>
          <a:ext cx="8424936" cy="14291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smtClean="0"/>
            <a:t>Coordinar con las autoridades de la Parroquia de Uyumbicho para que dentro de su presupuesto anual, establezcan un cierto porcentaje para el tema de tratamiento de residuos, mediante la ejecución de algún programa que este estipulado en la propuesta de plan de manejo participativo de residuos sólidos domésticos.</a:t>
          </a:r>
          <a:endParaRPr lang="es-EC" sz="1800" kern="1200" dirty="0"/>
        </a:p>
      </dsp:txBody>
      <dsp:txXfrm>
        <a:off x="69765" y="1514384"/>
        <a:ext cx="8285406" cy="1289610"/>
      </dsp:txXfrm>
    </dsp:sp>
    <dsp:sp modelId="{F4CE30BD-D2B2-4751-B634-AE44C9F1D107}">
      <dsp:nvSpPr>
        <dsp:cNvPr id="0" name=""/>
        <dsp:cNvSpPr/>
      </dsp:nvSpPr>
      <dsp:spPr>
        <a:xfrm>
          <a:off x="0" y="2886880"/>
          <a:ext cx="8424936" cy="14291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t>Realizar investigaciones referentes a planes de manejo participativo de residuos sólidos, para que no se genere impactos ambientales negativos perjudiciales para el ambiente y toda la sociedad.</a:t>
          </a:r>
          <a:endParaRPr lang="es-EC" sz="1800" kern="1200" dirty="0"/>
        </a:p>
      </dsp:txBody>
      <dsp:txXfrm>
        <a:off x="69765" y="2956645"/>
        <a:ext cx="8285406" cy="1289610"/>
      </dsp:txXfrm>
    </dsp:sp>
    <dsp:sp modelId="{1CBB7B29-6960-4D8A-9F56-38D6777219D1}">
      <dsp:nvSpPr>
        <dsp:cNvPr id="0" name=""/>
        <dsp:cNvSpPr/>
      </dsp:nvSpPr>
      <dsp:spPr>
        <a:xfrm>
          <a:off x="0" y="4329140"/>
          <a:ext cx="8424936" cy="14291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C" sz="1800" kern="1200" dirty="0" smtClean="0"/>
            <a:t>Proponer una ordenanza al GAD Municipal del Cantón Mejía para que como organismo regulador, establezca sanciones a los habitantes de la Parroquia de Uyumbicho, en caso de no acatar todos los lineamientos y actividades que contienen los diferentes programas del Plan de Manejo Participativo de RSD, es decir que el plan se cumpla de manera obligatoria.</a:t>
          </a:r>
          <a:endParaRPr lang="es-EC" sz="1800" kern="1200" dirty="0"/>
        </a:p>
      </dsp:txBody>
      <dsp:txXfrm>
        <a:off x="69765" y="4398905"/>
        <a:ext cx="8285406" cy="1289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AEBAB-3962-406A-8839-8E7364F6D3E7}">
      <dsp:nvSpPr>
        <dsp:cNvPr id="0" name=""/>
        <dsp:cNvSpPr/>
      </dsp:nvSpPr>
      <dsp:spPr>
        <a:xfrm>
          <a:off x="1" y="0"/>
          <a:ext cx="7344812" cy="36004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E918EBC-3364-4CC0-8138-2ABC70A50B7B}">
      <dsp:nvSpPr>
        <dsp:cNvPr id="0" name=""/>
        <dsp:cNvSpPr/>
      </dsp:nvSpPr>
      <dsp:spPr>
        <a:xfrm>
          <a:off x="883673" y="1080119"/>
          <a:ext cx="5577469" cy="14401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C" sz="2400" kern="1200" dirty="0" smtClean="0"/>
            <a:t>Proponer un Plan de Manejo Participativo de Residuos Sólidos Domésticos (RSD) en la Parroquia de Uyumbicho, Cantón Mejía</a:t>
          </a:r>
          <a:endParaRPr lang="es-EC" sz="2400" kern="1200" dirty="0"/>
        </a:p>
      </dsp:txBody>
      <dsp:txXfrm>
        <a:off x="953976" y="1150422"/>
        <a:ext cx="5436863" cy="1299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A10AA-121F-4CC9-BCCA-8131708E955F}">
      <dsp:nvSpPr>
        <dsp:cNvPr id="0" name=""/>
        <dsp:cNvSpPr/>
      </dsp:nvSpPr>
      <dsp:spPr>
        <a:xfrm>
          <a:off x="0" y="385668"/>
          <a:ext cx="8208912"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799A783-6D21-44AA-B265-D59C1F68AD9D}">
      <dsp:nvSpPr>
        <dsp:cNvPr id="0" name=""/>
        <dsp:cNvSpPr/>
      </dsp:nvSpPr>
      <dsp:spPr>
        <a:xfrm>
          <a:off x="408441" y="46188"/>
          <a:ext cx="7796224"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94" tIns="0" rIns="217194" bIns="0" numCol="1" spcCol="1270" anchor="ctr" anchorCtr="0">
          <a:noAutofit/>
        </a:bodyPr>
        <a:lstStyle/>
        <a:p>
          <a:pPr lvl="0" algn="l" defTabSz="711200" rtl="0">
            <a:lnSpc>
              <a:spcPct val="90000"/>
            </a:lnSpc>
            <a:spcBef>
              <a:spcPct val="0"/>
            </a:spcBef>
            <a:spcAft>
              <a:spcPct val="35000"/>
            </a:spcAft>
          </a:pPr>
          <a:r>
            <a:rPr lang="es-EC" sz="1600" kern="1200" dirty="0" smtClean="0">
              <a:latin typeface="Arial" pitchFamily="34" charset="0"/>
              <a:cs typeface="Arial" pitchFamily="34" charset="0"/>
            </a:rPr>
            <a:t>Levantar información a través de encuestas acerca de la cantidad y tipo de RSD generados en los hogares pertenecientes a la Parroquia de Uyumbicho</a:t>
          </a:r>
          <a:endParaRPr lang="es-EC" sz="1600" kern="1200" dirty="0"/>
        </a:p>
      </dsp:txBody>
      <dsp:txXfrm>
        <a:off x="441585" y="79332"/>
        <a:ext cx="7729936" cy="612672"/>
      </dsp:txXfrm>
    </dsp:sp>
    <dsp:sp modelId="{00110E04-9943-471B-A917-AFFD05D71A86}">
      <dsp:nvSpPr>
        <dsp:cNvPr id="0" name=""/>
        <dsp:cNvSpPr/>
      </dsp:nvSpPr>
      <dsp:spPr>
        <a:xfrm>
          <a:off x="0" y="1428948"/>
          <a:ext cx="8208912"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2151F1F-8D82-404C-A998-CC13AD08D2B6}">
      <dsp:nvSpPr>
        <dsp:cNvPr id="0" name=""/>
        <dsp:cNvSpPr/>
      </dsp:nvSpPr>
      <dsp:spPr>
        <a:xfrm>
          <a:off x="408441" y="1089468"/>
          <a:ext cx="7796224"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94" tIns="0" rIns="217194" bIns="0" numCol="1" spcCol="1270" anchor="ctr" anchorCtr="0">
          <a:noAutofit/>
        </a:bodyPr>
        <a:lstStyle/>
        <a:p>
          <a:pPr lvl="0" algn="l" defTabSz="711200" rtl="0">
            <a:lnSpc>
              <a:spcPct val="90000"/>
            </a:lnSpc>
            <a:spcBef>
              <a:spcPct val="0"/>
            </a:spcBef>
            <a:spcAft>
              <a:spcPct val="35000"/>
            </a:spcAft>
          </a:pPr>
          <a:r>
            <a:rPr lang="es-EC" sz="1600" kern="1200" dirty="0" smtClean="0"/>
            <a:t>Socializar mediante capacitaciones a la comunidad, medidas para el adecuado manejo y clasificación  de los RSD</a:t>
          </a:r>
          <a:endParaRPr lang="es-EC" sz="1600" kern="1200" dirty="0"/>
        </a:p>
      </dsp:txBody>
      <dsp:txXfrm>
        <a:off x="441585" y="1122612"/>
        <a:ext cx="7729936" cy="612672"/>
      </dsp:txXfrm>
    </dsp:sp>
    <dsp:sp modelId="{D2059C18-2F97-4D2C-B312-11AA831067D8}">
      <dsp:nvSpPr>
        <dsp:cNvPr id="0" name=""/>
        <dsp:cNvSpPr/>
      </dsp:nvSpPr>
      <dsp:spPr>
        <a:xfrm>
          <a:off x="0" y="2472228"/>
          <a:ext cx="8208912"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12F149A-FDDF-4A13-9CBF-6B90974EC6F8}">
      <dsp:nvSpPr>
        <dsp:cNvPr id="0" name=""/>
        <dsp:cNvSpPr/>
      </dsp:nvSpPr>
      <dsp:spPr>
        <a:xfrm>
          <a:off x="408441" y="2132748"/>
          <a:ext cx="7796224"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94" tIns="0" rIns="217194" bIns="0" numCol="1" spcCol="1270" anchor="ctr" anchorCtr="0">
          <a:noAutofit/>
        </a:bodyPr>
        <a:lstStyle/>
        <a:p>
          <a:pPr lvl="0" algn="l" defTabSz="711200" rtl="0">
            <a:lnSpc>
              <a:spcPct val="90000"/>
            </a:lnSpc>
            <a:spcBef>
              <a:spcPct val="0"/>
            </a:spcBef>
            <a:spcAft>
              <a:spcPct val="35000"/>
            </a:spcAft>
          </a:pPr>
          <a:r>
            <a:rPr lang="es-EC" sz="1600" kern="1200" smtClean="0">
              <a:latin typeface="Arial" pitchFamily="34" charset="0"/>
              <a:cs typeface="Arial" pitchFamily="34" charset="0"/>
            </a:rPr>
            <a:t>Almacenar la información levantada a través de las encuestas, en una base de datos para ser espacializada</a:t>
          </a:r>
          <a:endParaRPr lang="es-EC" sz="1600" kern="1200" dirty="0"/>
        </a:p>
      </dsp:txBody>
      <dsp:txXfrm>
        <a:off x="441585" y="2165892"/>
        <a:ext cx="7729936" cy="612672"/>
      </dsp:txXfrm>
    </dsp:sp>
    <dsp:sp modelId="{3FC938D0-5285-4C05-8A85-A8F7AF5BC463}">
      <dsp:nvSpPr>
        <dsp:cNvPr id="0" name=""/>
        <dsp:cNvSpPr/>
      </dsp:nvSpPr>
      <dsp:spPr>
        <a:xfrm>
          <a:off x="0" y="3515508"/>
          <a:ext cx="8208912"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BB551D4-22EB-4B10-AA46-964603CCB461}">
      <dsp:nvSpPr>
        <dsp:cNvPr id="0" name=""/>
        <dsp:cNvSpPr/>
      </dsp:nvSpPr>
      <dsp:spPr>
        <a:xfrm>
          <a:off x="408441" y="3176028"/>
          <a:ext cx="7796224"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94" tIns="0" rIns="217194" bIns="0" numCol="1" spcCol="1270" anchor="ctr" anchorCtr="0">
          <a:noAutofit/>
        </a:bodyPr>
        <a:lstStyle/>
        <a:p>
          <a:pPr lvl="0" algn="l" defTabSz="711200" rtl="0">
            <a:lnSpc>
              <a:spcPct val="90000"/>
            </a:lnSpc>
            <a:spcBef>
              <a:spcPct val="0"/>
            </a:spcBef>
            <a:spcAft>
              <a:spcPct val="35000"/>
            </a:spcAft>
          </a:pPr>
          <a:r>
            <a:rPr lang="es-EC" sz="1600" kern="1200" dirty="0" smtClean="0">
              <a:latin typeface="Arial" pitchFamily="34" charset="0"/>
              <a:cs typeface="Arial" pitchFamily="34" charset="0"/>
            </a:rPr>
            <a:t>Realizar una distribución de la cantidad de RSD, con la generación promedio de la información levantada en el trabajo de campo.</a:t>
          </a:r>
          <a:endParaRPr lang="es-EC" sz="1600" kern="1200" dirty="0"/>
        </a:p>
      </dsp:txBody>
      <dsp:txXfrm>
        <a:off x="441585" y="3209172"/>
        <a:ext cx="7729936" cy="612672"/>
      </dsp:txXfrm>
    </dsp:sp>
    <dsp:sp modelId="{238CF373-724B-4112-BFA2-F73A3E7B00B5}">
      <dsp:nvSpPr>
        <dsp:cNvPr id="0" name=""/>
        <dsp:cNvSpPr/>
      </dsp:nvSpPr>
      <dsp:spPr>
        <a:xfrm>
          <a:off x="0" y="4558788"/>
          <a:ext cx="8208912"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28E75C9-10DB-4ED8-986F-30434939876B}">
      <dsp:nvSpPr>
        <dsp:cNvPr id="0" name=""/>
        <dsp:cNvSpPr/>
      </dsp:nvSpPr>
      <dsp:spPr>
        <a:xfrm>
          <a:off x="408441" y="4219308"/>
          <a:ext cx="7796224"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94" tIns="0" rIns="217194" bIns="0" numCol="1" spcCol="1270" anchor="ctr" anchorCtr="0">
          <a:noAutofit/>
        </a:bodyPr>
        <a:lstStyle/>
        <a:p>
          <a:pPr lvl="0" algn="l" defTabSz="711200" rtl="0">
            <a:lnSpc>
              <a:spcPct val="90000"/>
            </a:lnSpc>
            <a:spcBef>
              <a:spcPct val="0"/>
            </a:spcBef>
            <a:spcAft>
              <a:spcPct val="35000"/>
            </a:spcAft>
          </a:pPr>
          <a:r>
            <a:rPr lang="es-EC" sz="1600" kern="1200" smtClean="0">
              <a:latin typeface="Arial" pitchFamily="34" charset="0"/>
              <a:cs typeface="Arial" pitchFamily="34" charset="0"/>
            </a:rPr>
            <a:t>Elaborar la medidas correctivas y preventivas que contempla el Plan de Manejo Participativo de RSD</a:t>
          </a:r>
          <a:endParaRPr lang="es-EC" sz="1600" kern="1200" dirty="0"/>
        </a:p>
      </dsp:txBody>
      <dsp:txXfrm>
        <a:off x="441585" y="4252452"/>
        <a:ext cx="7729936"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42828-6D7A-491D-A541-D969D87E32D4}">
      <dsp:nvSpPr>
        <dsp:cNvPr id="0" name=""/>
        <dsp:cNvSpPr/>
      </dsp:nvSpPr>
      <dsp:spPr>
        <a:xfrm rot="16200000">
          <a:off x="-1652777" y="1654761"/>
          <a:ext cx="5256583" cy="1947061"/>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4760" bIns="0" numCol="1" spcCol="1270" anchor="ctr" anchorCtr="0">
          <a:noAutofit/>
        </a:bodyPr>
        <a:lstStyle/>
        <a:p>
          <a:pPr lvl="0" algn="ctr" defTabSz="933450" rtl="0">
            <a:lnSpc>
              <a:spcPct val="90000"/>
            </a:lnSpc>
            <a:spcBef>
              <a:spcPct val="0"/>
            </a:spcBef>
            <a:spcAft>
              <a:spcPct val="35000"/>
            </a:spcAft>
          </a:pPr>
          <a:r>
            <a:rPr lang="es-EC" sz="2100" kern="1200" dirty="0" smtClean="0"/>
            <a:t>Base de datos estadísticos de la encuesta aplicada en el área de estudio</a:t>
          </a:r>
          <a:endParaRPr lang="es-EC" sz="2100" kern="1200" dirty="0"/>
        </a:p>
      </dsp:txBody>
      <dsp:txXfrm rot="5400000">
        <a:off x="1984" y="1051317"/>
        <a:ext cx="1947061" cy="3153949"/>
      </dsp:txXfrm>
    </dsp:sp>
    <dsp:sp modelId="{9E2FA096-33BD-4881-A638-B14BE4967608}">
      <dsp:nvSpPr>
        <dsp:cNvPr id="0" name=""/>
        <dsp:cNvSpPr/>
      </dsp:nvSpPr>
      <dsp:spPr>
        <a:xfrm rot="16200000">
          <a:off x="440313" y="1654761"/>
          <a:ext cx="5256583" cy="1947061"/>
        </a:xfrm>
        <a:prstGeom prst="flowChartManualOperation">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4760" bIns="0" numCol="1" spcCol="1270" anchor="ctr" anchorCtr="0">
          <a:noAutofit/>
        </a:bodyPr>
        <a:lstStyle/>
        <a:p>
          <a:pPr lvl="0" algn="ctr" defTabSz="933450" rtl="0">
            <a:lnSpc>
              <a:spcPct val="90000"/>
            </a:lnSpc>
            <a:spcBef>
              <a:spcPct val="0"/>
            </a:spcBef>
            <a:spcAft>
              <a:spcPct val="35000"/>
            </a:spcAft>
          </a:pPr>
          <a:r>
            <a:rPr lang="es-EC" sz="2100" kern="1200" dirty="0" err="1" smtClean="0">
              <a:latin typeface="Arial" pitchFamily="34" charset="0"/>
              <a:cs typeface="Arial" pitchFamily="34" charset="0"/>
            </a:rPr>
            <a:t>Geodatabase</a:t>
          </a:r>
          <a:r>
            <a:rPr lang="es-EC" sz="2100" kern="1200" dirty="0" smtClean="0">
              <a:latin typeface="Arial" pitchFamily="34" charset="0"/>
              <a:cs typeface="Arial" pitchFamily="34" charset="0"/>
            </a:rPr>
            <a:t> con la información y variables analizadas en el proyecto de investigación</a:t>
          </a:r>
          <a:endParaRPr lang="es-EC" sz="2100" kern="1200" dirty="0"/>
        </a:p>
      </dsp:txBody>
      <dsp:txXfrm rot="5400000">
        <a:off x="2095074" y="1051317"/>
        <a:ext cx="1947061" cy="3153949"/>
      </dsp:txXfrm>
    </dsp:sp>
    <dsp:sp modelId="{2341D9FB-3BBE-4F99-A876-DB0F1F46D33E}">
      <dsp:nvSpPr>
        <dsp:cNvPr id="0" name=""/>
        <dsp:cNvSpPr/>
      </dsp:nvSpPr>
      <dsp:spPr>
        <a:xfrm rot="16200000">
          <a:off x="2533404" y="1654761"/>
          <a:ext cx="5256583" cy="1947061"/>
        </a:xfrm>
        <a:prstGeom prst="flowChartManualOperation">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4760" bIns="0" numCol="1" spcCol="1270" anchor="ctr" anchorCtr="0">
          <a:noAutofit/>
        </a:bodyPr>
        <a:lstStyle/>
        <a:p>
          <a:pPr lvl="0" algn="ctr" defTabSz="933450" rtl="0">
            <a:lnSpc>
              <a:spcPct val="90000"/>
            </a:lnSpc>
            <a:spcBef>
              <a:spcPct val="0"/>
            </a:spcBef>
            <a:spcAft>
              <a:spcPct val="35000"/>
            </a:spcAft>
          </a:pPr>
          <a:r>
            <a:rPr lang="es-EC" sz="2100" kern="1200" dirty="0" smtClean="0">
              <a:latin typeface="Arial" pitchFamily="34" charset="0"/>
              <a:cs typeface="Arial" pitchFamily="34" charset="0"/>
            </a:rPr>
            <a:t>Mapa de Distribución (1:5000) de la cantidad de RSD generados en la Parroquia de Uyumbicho</a:t>
          </a:r>
          <a:endParaRPr lang="es-EC" sz="2100" kern="1200" dirty="0"/>
        </a:p>
      </dsp:txBody>
      <dsp:txXfrm rot="5400000">
        <a:off x="4188165" y="1051317"/>
        <a:ext cx="1947061" cy="3153949"/>
      </dsp:txXfrm>
    </dsp:sp>
    <dsp:sp modelId="{3C705559-FB61-403C-BEEB-526D48FA7CA8}">
      <dsp:nvSpPr>
        <dsp:cNvPr id="0" name=""/>
        <dsp:cNvSpPr/>
      </dsp:nvSpPr>
      <dsp:spPr>
        <a:xfrm rot="16200000">
          <a:off x="4626495" y="1654761"/>
          <a:ext cx="5256583" cy="1947061"/>
        </a:xfrm>
        <a:prstGeom prst="flowChartManualOperati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4760" bIns="0" numCol="1" spcCol="1270" anchor="ctr" anchorCtr="0">
          <a:noAutofit/>
        </a:bodyPr>
        <a:lstStyle/>
        <a:p>
          <a:pPr lvl="0" algn="ctr" defTabSz="933450" rtl="0">
            <a:lnSpc>
              <a:spcPct val="90000"/>
            </a:lnSpc>
            <a:spcBef>
              <a:spcPct val="0"/>
            </a:spcBef>
            <a:spcAft>
              <a:spcPct val="35000"/>
            </a:spcAft>
          </a:pPr>
          <a:r>
            <a:rPr lang="es-EC" sz="2100" kern="1200" smtClean="0">
              <a:latin typeface="Arial" pitchFamily="34" charset="0"/>
              <a:cs typeface="Arial" pitchFamily="34" charset="0"/>
            </a:rPr>
            <a:t>Programas del Plan de Manejo Participativo de RSD</a:t>
          </a:r>
          <a:endParaRPr lang="es-EC" sz="2100" kern="1200" dirty="0"/>
        </a:p>
      </dsp:txBody>
      <dsp:txXfrm rot="5400000">
        <a:off x="6281256" y="1051317"/>
        <a:ext cx="1947061" cy="3153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C4E81-5D3C-4071-B287-79712BB2A4B1}">
      <dsp:nvSpPr>
        <dsp:cNvPr id="0" name=""/>
        <dsp:cNvSpPr/>
      </dsp:nvSpPr>
      <dsp:spPr>
        <a:xfrm>
          <a:off x="41" y="863"/>
          <a:ext cx="4004144" cy="9216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Investigación Cuantitativa </a:t>
          </a:r>
          <a:endParaRPr lang="es-EC" sz="2400" kern="1200" dirty="0">
            <a:latin typeface="Arial" pitchFamily="34" charset="0"/>
            <a:cs typeface="Arial" pitchFamily="34" charset="0"/>
          </a:endParaRPr>
        </a:p>
      </dsp:txBody>
      <dsp:txXfrm>
        <a:off x="41" y="863"/>
        <a:ext cx="4004144" cy="921600"/>
      </dsp:txXfrm>
    </dsp:sp>
    <dsp:sp modelId="{7DD25898-5113-4770-B4A9-5F2E327F6187}">
      <dsp:nvSpPr>
        <dsp:cNvPr id="0" name=""/>
        <dsp:cNvSpPr/>
      </dsp:nvSpPr>
      <dsp:spPr>
        <a:xfrm>
          <a:off x="41" y="922463"/>
          <a:ext cx="4004144" cy="166896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Investiga los aspectos objetivos y susceptibles de cuantificación.</a:t>
          </a:r>
          <a:endParaRPr lang="es-EC" sz="1600" kern="1200" dirty="0">
            <a:latin typeface="Arial" pitchFamily="34" charset="0"/>
            <a:cs typeface="Arial"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Medición de los datos numéricos de generación de RSD.</a:t>
          </a:r>
          <a:endParaRPr lang="es-EC" sz="1600" kern="1200" dirty="0">
            <a:latin typeface="Arial" pitchFamily="34" charset="0"/>
            <a:cs typeface="Arial" pitchFamily="34" charset="0"/>
          </a:endParaRPr>
        </a:p>
      </dsp:txBody>
      <dsp:txXfrm>
        <a:off x="41" y="922463"/>
        <a:ext cx="4004144" cy="1668960"/>
      </dsp:txXfrm>
    </dsp:sp>
    <dsp:sp modelId="{6A2FB98D-A603-44F6-83FF-ACE6401FB1FF}">
      <dsp:nvSpPr>
        <dsp:cNvPr id="0" name=""/>
        <dsp:cNvSpPr/>
      </dsp:nvSpPr>
      <dsp:spPr>
        <a:xfrm>
          <a:off x="4564766" y="863"/>
          <a:ext cx="4004144" cy="9216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Investigación Cualitativa</a:t>
          </a:r>
          <a:endParaRPr lang="es-EC" sz="2400" kern="1200" dirty="0">
            <a:latin typeface="Arial" pitchFamily="34" charset="0"/>
            <a:cs typeface="Arial" pitchFamily="34" charset="0"/>
          </a:endParaRPr>
        </a:p>
      </dsp:txBody>
      <dsp:txXfrm>
        <a:off x="4564766" y="863"/>
        <a:ext cx="4004144" cy="921600"/>
      </dsp:txXfrm>
    </dsp:sp>
    <dsp:sp modelId="{B6459730-42AA-4FEB-A52D-7F094961F721}">
      <dsp:nvSpPr>
        <dsp:cNvPr id="0" name=""/>
        <dsp:cNvSpPr/>
      </dsp:nvSpPr>
      <dsp:spPr>
        <a:xfrm>
          <a:off x="4564766" y="922463"/>
          <a:ext cx="4004144" cy="166896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Descubre el sentido y significado de las acciones. </a:t>
          </a:r>
          <a:endParaRPr lang="es-EC" sz="1600" kern="1200" dirty="0">
            <a:latin typeface="Arial" pitchFamily="34" charset="0"/>
            <a:cs typeface="Arial"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Conocer las razones de comportamiento humano.</a:t>
          </a:r>
          <a:endParaRPr lang="es-EC" sz="1600" kern="1200" dirty="0">
            <a:latin typeface="Arial" pitchFamily="34" charset="0"/>
            <a:cs typeface="Arial" pitchFamily="34" charset="0"/>
          </a:endParaRPr>
        </a:p>
      </dsp:txBody>
      <dsp:txXfrm>
        <a:off x="4564766" y="922463"/>
        <a:ext cx="4004144" cy="1668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C4E81-5D3C-4071-B287-79712BB2A4B1}">
      <dsp:nvSpPr>
        <dsp:cNvPr id="0" name=""/>
        <dsp:cNvSpPr/>
      </dsp:nvSpPr>
      <dsp:spPr>
        <a:xfrm>
          <a:off x="3797" y="-270474"/>
          <a:ext cx="3884634" cy="5409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kern="1200" dirty="0" smtClean="0">
              <a:latin typeface="Arial" pitchFamily="34" charset="0"/>
              <a:cs typeface="Arial" pitchFamily="34" charset="0"/>
            </a:rPr>
            <a:t>Investigación de Campo</a:t>
          </a:r>
          <a:endParaRPr lang="es-EC" sz="2400" kern="1200" dirty="0">
            <a:latin typeface="Arial" pitchFamily="34" charset="0"/>
            <a:cs typeface="Arial" pitchFamily="34" charset="0"/>
          </a:endParaRPr>
        </a:p>
      </dsp:txBody>
      <dsp:txXfrm>
        <a:off x="3797" y="-270474"/>
        <a:ext cx="3884634" cy="540948"/>
      </dsp:txXfrm>
    </dsp:sp>
    <dsp:sp modelId="{7DD25898-5113-4770-B4A9-5F2E327F6187}">
      <dsp:nvSpPr>
        <dsp:cNvPr id="0" name=""/>
        <dsp:cNvSpPr/>
      </dsp:nvSpPr>
      <dsp:spPr>
        <a:xfrm>
          <a:off x="1898" y="270474"/>
          <a:ext cx="3884634" cy="23762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Obtiene la información directamente de la realidad.</a:t>
          </a:r>
          <a:endParaRPr lang="es-EC" sz="1600" kern="1200" dirty="0">
            <a:latin typeface="Arial" pitchFamily="34" charset="0"/>
            <a:cs typeface="Arial"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Suele aplicar Técnicas de investigación.</a:t>
          </a:r>
          <a:endParaRPr lang="es-EC" sz="1600" kern="1200" dirty="0">
            <a:latin typeface="Arial" pitchFamily="34" charset="0"/>
            <a:cs typeface="Arial" pitchFamily="34" charset="0"/>
          </a:endParaRPr>
        </a:p>
        <a:p>
          <a:pPr marL="171450" lvl="1" indent="-171450" algn="just" defTabSz="711200">
            <a:lnSpc>
              <a:spcPct val="150000"/>
            </a:lnSpc>
            <a:spcBef>
              <a:spcPct val="0"/>
            </a:spcBef>
            <a:spcAft>
              <a:spcPct val="15000"/>
            </a:spcAft>
            <a:buChar char="••"/>
          </a:pPr>
          <a:r>
            <a:rPr lang="es-EC" sz="1600" kern="1200" dirty="0" smtClean="0">
              <a:latin typeface="Arial" pitchFamily="34" charset="0"/>
              <a:cs typeface="Arial" pitchFamily="34" charset="0"/>
            </a:rPr>
            <a:t>La encuesta.</a:t>
          </a:r>
          <a:endParaRPr lang="es-EC" sz="1600" kern="1200" dirty="0">
            <a:latin typeface="Arial" pitchFamily="34" charset="0"/>
            <a:cs typeface="Arial" pitchFamily="34" charset="0"/>
          </a:endParaRPr>
        </a:p>
        <a:p>
          <a:pPr marL="171450" lvl="1" indent="-171450" algn="just" defTabSz="711200">
            <a:lnSpc>
              <a:spcPct val="150000"/>
            </a:lnSpc>
            <a:spcBef>
              <a:spcPct val="0"/>
            </a:spcBef>
            <a:spcAft>
              <a:spcPct val="15000"/>
            </a:spcAft>
            <a:buChar char="••"/>
          </a:pPr>
          <a:endParaRPr lang="es-EC" sz="1600" kern="1200" dirty="0">
            <a:latin typeface="Arial" pitchFamily="34" charset="0"/>
            <a:cs typeface="Arial" pitchFamily="34" charset="0"/>
          </a:endParaRPr>
        </a:p>
      </dsp:txBody>
      <dsp:txXfrm>
        <a:off x="1898" y="270474"/>
        <a:ext cx="3884634" cy="2376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9A11D-5259-4485-9057-83264F33E973}">
      <dsp:nvSpPr>
        <dsp:cNvPr id="0" name=""/>
        <dsp:cNvSpPr/>
      </dsp:nvSpPr>
      <dsp:spPr>
        <a:xfrm>
          <a:off x="0" y="0"/>
          <a:ext cx="6431754" cy="9073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hlinkClick xmlns:r="http://schemas.openxmlformats.org/officeDocument/2006/relationships" r:id="rId1" action="ppaction://hlinkpres?slideindex=23&amp;slidetitle=Presentación de PowerPoint"/>
            </a:rPr>
            <a:t>Primera Etapa. Coordinación de las Actividades</a:t>
          </a:r>
          <a:endParaRPr lang="es-EC" sz="1800" kern="1200" dirty="0">
            <a:solidFill>
              <a:schemeClr val="tx1"/>
            </a:solidFill>
            <a:latin typeface="Arial" pitchFamily="34" charset="0"/>
            <a:cs typeface="Arial" pitchFamily="34" charset="0"/>
          </a:endParaRPr>
        </a:p>
      </dsp:txBody>
      <dsp:txXfrm>
        <a:off x="26574" y="26574"/>
        <a:ext cx="5346551" cy="854152"/>
      </dsp:txXfrm>
    </dsp:sp>
    <dsp:sp modelId="{CAF7B467-8118-4ED2-BDF2-4F0E828C7C4E}">
      <dsp:nvSpPr>
        <dsp:cNvPr id="0" name=""/>
        <dsp:cNvSpPr/>
      </dsp:nvSpPr>
      <dsp:spPr>
        <a:xfrm>
          <a:off x="480293" y="1033314"/>
          <a:ext cx="6431754" cy="9073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hlinkClick xmlns:r="http://schemas.openxmlformats.org/officeDocument/2006/relationships" r:id="" action="ppaction://hlinksldjump"/>
            </a:rPr>
            <a:t>Segunda Etapa. Recopilación de la información y datos</a:t>
          </a:r>
          <a:endParaRPr lang="es-EC" sz="1800" kern="1200" dirty="0">
            <a:solidFill>
              <a:schemeClr val="tx1"/>
            </a:solidFill>
            <a:latin typeface="Arial" pitchFamily="34" charset="0"/>
            <a:cs typeface="Arial" pitchFamily="34" charset="0"/>
          </a:endParaRPr>
        </a:p>
      </dsp:txBody>
      <dsp:txXfrm>
        <a:off x="506867" y="1059888"/>
        <a:ext cx="5308567" cy="854152"/>
      </dsp:txXfrm>
    </dsp:sp>
    <dsp:sp modelId="{19BEEECD-2377-46ED-AD78-B49DE223557C}">
      <dsp:nvSpPr>
        <dsp:cNvPr id="0" name=""/>
        <dsp:cNvSpPr/>
      </dsp:nvSpPr>
      <dsp:spPr>
        <a:xfrm>
          <a:off x="960586" y="2066629"/>
          <a:ext cx="6431754" cy="9073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50000"/>
            </a:lnSpc>
            <a:spcBef>
              <a:spcPct val="0"/>
            </a:spcBef>
            <a:spcAft>
              <a:spcPct val="35000"/>
            </a:spcAft>
          </a:pPr>
          <a:r>
            <a:rPr lang="es-EC" sz="1800" kern="1200" dirty="0" smtClean="0">
              <a:solidFill>
                <a:schemeClr val="tx1"/>
              </a:solidFill>
              <a:latin typeface="Arial" pitchFamily="34" charset="0"/>
              <a:cs typeface="Arial" pitchFamily="34" charset="0"/>
              <a:hlinkClick xmlns:r="http://schemas.openxmlformats.org/officeDocument/2006/relationships" r:id="" action="ppaction://hlinksldjump"/>
            </a:rPr>
            <a:t>Tercera Etapa. Determinación de la generación y  de RSD </a:t>
          </a:r>
          <a:endParaRPr lang="es-EC" sz="1800" kern="1200" dirty="0">
            <a:solidFill>
              <a:schemeClr val="tx1"/>
            </a:solidFill>
            <a:latin typeface="Arial" pitchFamily="34" charset="0"/>
            <a:cs typeface="Arial" pitchFamily="34" charset="0"/>
          </a:endParaRPr>
        </a:p>
      </dsp:txBody>
      <dsp:txXfrm>
        <a:off x="987160" y="2093203"/>
        <a:ext cx="5308567" cy="854152"/>
      </dsp:txXfrm>
    </dsp:sp>
    <dsp:sp modelId="{2CE66E77-E560-4A4F-853C-A5D436E320FC}">
      <dsp:nvSpPr>
        <dsp:cNvPr id="0" name=""/>
        <dsp:cNvSpPr/>
      </dsp:nvSpPr>
      <dsp:spPr>
        <a:xfrm>
          <a:off x="1440880" y="3099944"/>
          <a:ext cx="6431754" cy="9073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Arial" pitchFamily="34" charset="0"/>
              <a:cs typeface="Arial" pitchFamily="34" charset="0"/>
              <a:hlinkClick xmlns:r="http://schemas.openxmlformats.org/officeDocument/2006/relationships" r:id="" action="ppaction://hlinksldjump"/>
            </a:rPr>
            <a:t>Cuarta Etapa. Tratamiento estadístico de los datos y la información</a:t>
          </a:r>
          <a:endParaRPr lang="es-EC" sz="1800" kern="1200" dirty="0">
            <a:solidFill>
              <a:schemeClr val="tx1"/>
            </a:solidFill>
            <a:latin typeface="Arial" pitchFamily="34" charset="0"/>
            <a:cs typeface="Arial" pitchFamily="34" charset="0"/>
          </a:endParaRPr>
        </a:p>
      </dsp:txBody>
      <dsp:txXfrm>
        <a:off x="1467454" y="3126518"/>
        <a:ext cx="5308567" cy="854152"/>
      </dsp:txXfrm>
    </dsp:sp>
    <dsp:sp modelId="{E1028B04-ADB2-42DA-A205-B03B6A69B339}">
      <dsp:nvSpPr>
        <dsp:cNvPr id="0" name=""/>
        <dsp:cNvSpPr/>
      </dsp:nvSpPr>
      <dsp:spPr>
        <a:xfrm>
          <a:off x="1921173" y="4133259"/>
          <a:ext cx="6431754" cy="9073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50000"/>
            </a:lnSpc>
            <a:spcBef>
              <a:spcPct val="0"/>
            </a:spcBef>
            <a:spcAft>
              <a:spcPct val="35000"/>
            </a:spcAft>
          </a:pPr>
          <a:r>
            <a:rPr lang="es-EC" sz="1800" kern="1200" dirty="0" smtClean="0">
              <a:solidFill>
                <a:schemeClr val="tx1"/>
              </a:solidFill>
              <a:latin typeface="Arial" pitchFamily="34" charset="0"/>
              <a:cs typeface="Arial" pitchFamily="34" charset="0"/>
              <a:hlinkClick xmlns:r="http://schemas.openxmlformats.org/officeDocument/2006/relationships" r:id="" action="ppaction://hlinksldjump"/>
            </a:rPr>
            <a:t>Quinta Etapa. Organización del Plan de Manejo Participativo</a:t>
          </a:r>
          <a:endParaRPr lang="es-EC" sz="1800" kern="1200" dirty="0" smtClean="0">
            <a:solidFill>
              <a:schemeClr val="tx1"/>
            </a:solidFill>
            <a:latin typeface="Arial" pitchFamily="34" charset="0"/>
            <a:cs typeface="Arial" pitchFamily="34" charset="0"/>
          </a:endParaRPr>
        </a:p>
        <a:p>
          <a:pPr lvl="0" algn="l" defTabSz="800100">
            <a:lnSpc>
              <a:spcPct val="90000"/>
            </a:lnSpc>
            <a:spcBef>
              <a:spcPct val="0"/>
            </a:spcBef>
            <a:spcAft>
              <a:spcPct val="35000"/>
            </a:spcAft>
          </a:pPr>
          <a:endParaRPr lang="es-EC" sz="1600" kern="1200" dirty="0">
            <a:solidFill>
              <a:schemeClr val="tx1"/>
            </a:solidFill>
          </a:endParaRPr>
        </a:p>
      </dsp:txBody>
      <dsp:txXfrm>
        <a:off x="1947747" y="4159833"/>
        <a:ext cx="5308567" cy="854152"/>
      </dsp:txXfrm>
    </dsp:sp>
    <dsp:sp modelId="{7A77EF45-E75A-4521-9104-E7C3F86105B3}">
      <dsp:nvSpPr>
        <dsp:cNvPr id="0" name=""/>
        <dsp:cNvSpPr/>
      </dsp:nvSpPr>
      <dsp:spPr>
        <a:xfrm>
          <a:off x="5842009" y="662833"/>
          <a:ext cx="589745" cy="589745"/>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solidFill>
              <a:schemeClr val="tx1"/>
            </a:solidFill>
          </a:endParaRPr>
        </a:p>
      </dsp:txBody>
      <dsp:txXfrm>
        <a:off x="5974702" y="662833"/>
        <a:ext cx="324359" cy="443783"/>
      </dsp:txXfrm>
    </dsp:sp>
    <dsp:sp modelId="{AEC765E0-A315-4F26-BD02-0C71763314F1}">
      <dsp:nvSpPr>
        <dsp:cNvPr id="0" name=""/>
        <dsp:cNvSpPr/>
      </dsp:nvSpPr>
      <dsp:spPr>
        <a:xfrm>
          <a:off x="6322302" y="1696148"/>
          <a:ext cx="589745" cy="589745"/>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solidFill>
              <a:schemeClr val="tx1"/>
            </a:solidFill>
          </a:endParaRPr>
        </a:p>
      </dsp:txBody>
      <dsp:txXfrm>
        <a:off x="6454995" y="1696148"/>
        <a:ext cx="324359" cy="443783"/>
      </dsp:txXfrm>
    </dsp:sp>
    <dsp:sp modelId="{2D059377-C4F7-4ED3-A5DF-04E015E4E0D2}">
      <dsp:nvSpPr>
        <dsp:cNvPr id="0" name=""/>
        <dsp:cNvSpPr/>
      </dsp:nvSpPr>
      <dsp:spPr>
        <a:xfrm>
          <a:off x="6802595" y="2714341"/>
          <a:ext cx="589745" cy="589745"/>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solidFill>
              <a:schemeClr val="tx1"/>
            </a:solidFill>
          </a:endParaRPr>
        </a:p>
      </dsp:txBody>
      <dsp:txXfrm>
        <a:off x="6935288" y="2714341"/>
        <a:ext cx="324359" cy="443783"/>
      </dsp:txXfrm>
    </dsp:sp>
    <dsp:sp modelId="{4873EB65-8543-4C4D-B48F-1A389B86FD25}">
      <dsp:nvSpPr>
        <dsp:cNvPr id="0" name=""/>
        <dsp:cNvSpPr/>
      </dsp:nvSpPr>
      <dsp:spPr>
        <a:xfrm>
          <a:off x="7282889" y="3757737"/>
          <a:ext cx="589745" cy="589745"/>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C" sz="2600" kern="1200">
            <a:solidFill>
              <a:schemeClr val="tx1"/>
            </a:solidFill>
          </a:endParaRPr>
        </a:p>
      </dsp:txBody>
      <dsp:txXfrm>
        <a:off x="7415582" y="3757737"/>
        <a:ext cx="324359" cy="4437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42777-0D0E-43EF-AF99-108CEDDB9E0C}" type="datetimeFigureOut">
              <a:rPr lang="es-EC" smtClean="0"/>
              <a:t>02/02/2014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8E0DC-1C09-4CE0-A47C-4429D56A47CB}" type="slidenum">
              <a:rPr lang="es-EC" smtClean="0"/>
              <a:t>‹Nº›</a:t>
            </a:fld>
            <a:endParaRPr lang="es-EC"/>
          </a:p>
        </p:txBody>
      </p:sp>
    </p:spTree>
    <p:extLst>
      <p:ext uri="{BB962C8B-B14F-4D97-AF65-F5344CB8AC3E}">
        <p14:creationId xmlns:p14="http://schemas.microsoft.com/office/powerpoint/2010/main" val="373588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9E8E0DC-1C09-4CE0-A47C-4429D56A47CB}" type="slidenum">
              <a:rPr lang="es-EC" smtClean="0"/>
              <a:t>14</a:t>
            </a:fld>
            <a:endParaRPr lang="es-EC"/>
          </a:p>
        </p:txBody>
      </p:sp>
    </p:spTree>
    <p:extLst>
      <p:ext uri="{BB962C8B-B14F-4D97-AF65-F5344CB8AC3E}">
        <p14:creationId xmlns:p14="http://schemas.microsoft.com/office/powerpoint/2010/main" val="378434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2937567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750379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3821551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3965923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691931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2810102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159893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1141381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990552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3862944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BCEE22-9383-4AEB-AAC2-D154F8593B73}" type="datetimeFigureOut">
              <a:rPr lang="es-EC" smtClean="0"/>
              <a:t>02/02/2014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8F25503-55C3-42AF-9B5A-C64CEE4DAED6}" type="slidenum">
              <a:rPr lang="es-EC" smtClean="0"/>
              <a:t>‹Nº›</a:t>
            </a:fld>
            <a:endParaRPr lang="es-EC"/>
          </a:p>
        </p:txBody>
      </p:sp>
    </p:spTree>
    <p:extLst>
      <p:ext uri="{BB962C8B-B14F-4D97-AF65-F5344CB8AC3E}">
        <p14:creationId xmlns:p14="http://schemas.microsoft.com/office/powerpoint/2010/main" val="3303679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CEE22-9383-4AEB-AAC2-D154F8593B73}" type="datetimeFigureOut">
              <a:rPr lang="es-EC" smtClean="0"/>
              <a:t>02/02/2014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5503-55C3-42AF-9B5A-C64CEE4DAED6}" type="slidenum">
              <a:rPr lang="es-EC" smtClean="0"/>
              <a:t>‹Nº›</a:t>
            </a:fld>
            <a:endParaRPr lang="es-EC"/>
          </a:p>
        </p:txBody>
      </p:sp>
    </p:spTree>
    <p:extLst>
      <p:ext uri="{BB962C8B-B14F-4D97-AF65-F5344CB8AC3E}">
        <p14:creationId xmlns:p14="http://schemas.microsoft.com/office/powerpoint/2010/main" val="335993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slide" Target="slide14.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5.xml"/><Relationship Id="rId7" Type="http://schemas.openxmlformats.org/officeDocument/2006/relationships/image" Target="../media/image12.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6.xml"/><Relationship Id="rId7" Type="http://schemas.openxmlformats.org/officeDocument/2006/relationships/hyperlink" Target="puntos%20de%20muestreo.pdf" TargetMode="Externa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8.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21.png"/><Relationship Id="rId4" Type="http://schemas.openxmlformats.org/officeDocument/2006/relationships/diagramQuickStyle" Target="../diagrams/quickStyle18.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9.xml"/><Relationship Id="rId7" Type="http://schemas.openxmlformats.org/officeDocument/2006/relationships/image" Target="../media/image22.pn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0.xml"/><Relationship Id="rId7" Type="http://schemas.openxmlformats.org/officeDocument/2006/relationships/image" Target="../media/image24.pn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10" Type="http://schemas.openxmlformats.org/officeDocument/2006/relationships/image" Target="../media/image27.png"/><Relationship Id="rId4" Type="http://schemas.openxmlformats.org/officeDocument/2006/relationships/diagramQuickStyle" Target="../diagrams/quickStyle20.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21.xml"/><Relationship Id="rId7" Type="http://schemas.openxmlformats.org/officeDocument/2006/relationships/image" Target="../media/image29.pn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slide" Target="slide14.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22.xml"/><Relationship Id="rId7" Type="http://schemas.openxmlformats.org/officeDocument/2006/relationships/hyperlink" Target="../TESIS%20ANEXOS/Base%20de%20Datos%20Estadisticos/anexo%206_base%20de%20datos%20estadisticos.xlsx" TargetMode="Externa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2.png"/><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slide" Target="slide1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openxmlformats.org/officeDocument/2006/relationships/hyperlink" Target="mapa%20de%20contenedores%20de%20residuos.pdf" TargetMode="External"/><Relationship Id="rId3" Type="http://schemas.openxmlformats.org/officeDocument/2006/relationships/hyperlink" Target="Programa%202.pdf" TargetMode="External"/><Relationship Id="rId7" Type="http://schemas.openxmlformats.org/officeDocument/2006/relationships/hyperlink" Target="Programa%206.pdf" TargetMode="External"/><Relationship Id="rId2" Type="http://schemas.openxmlformats.org/officeDocument/2006/relationships/hyperlink" Target="Programa%201.pdf" TargetMode="External"/><Relationship Id="rId1" Type="http://schemas.openxmlformats.org/officeDocument/2006/relationships/slideLayout" Target="../slideLayouts/slideLayout7.xml"/><Relationship Id="rId6" Type="http://schemas.openxmlformats.org/officeDocument/2006/relationships/hyperlink" Target="Programa%205.pdf" TargetMode="External"/><Relationship Id="rId5" Type="http://schemas.openxmlformats.org/officeDocument/2006/relationships/hyperlink" Target="Programa%204.pdf" TargetMode="External"/><Relationship Id="rId10" Type="http://schemas.openxmlformats.org/officeDocument/2006/relationships/hyperlink" Target="Programa%208.pdf" TargetMode="External"/><Relationship Id="rId4" Type="http://schemas.openxmlformats.org/officeDocument/2006/relationships/hyperlink" Target="Programa%203.pdf" TargetMode="External"/><Relationship Id="rId9" Type="http://schemas.openxmlformats.org/officeDocument/2006/relationships/hyperlink" Target="Programa%207.pdf"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2007915" y="188640"/>
            <a:ext cx="5168265" cy="1263650"/>
          </a:xfrm>
          <a:prstGeom prst="rect">
            <a:avLst/>
          </a:prstGeom>
          <a:noFill/>
          <a:ln>
            <a:noFill/>
          </a:ln>
        </p:spPr>
      </p:pic>
      <p:sp>
        <p:nvSpPr>
          <p:cNvPr id="2" name="1 Rectángulo"/>
          <p:cNvSpPr/>
          <p:nvPr/>
        </p:nvSpPr>
        <p:spPr>
          <a:xfrm>
            <a:off x="251520" y="1556792"/>
            <a:ext cx="8640960" cy="3416320"/>
          </a:xfrm>
          <a:prstGeom prst="rect">
            <a:avLst/>
          </a:prstGeom>
        </p:spPr>
        <p:txBody>
          <a:bodyPr wrap="square">
            <a:spAutoFit/>
          </a:bodyPr>
          <a:lstStyle/>
          <a:p>
            <a:pPr algn="ctr"/>
            <a:r>
              <a:rPr lang="es-EC" b="1" dirty="0"/>
              <a:t> </a:t>
            </a:r>
            <a:endParaRPr lang="es-EC" dirty="0"/>
          </a:p>
          <a:p>
            <a:pPr algn="ctr"/>
            <a:r>
              <a:rPr lang="es-EC" b="1" dirty="0"/>
              <a:t>DEPARTAMENTO DE CIENCIAS DE LA TIERRA Y LA CONSTRUCCIÓN</a:t>
            </a:r>
            <a:endParaRPr lang="es-EC" dirty="0"/>
          </a:p>
          <a:p>
            <a:pPr algn="ctr"/>
            <a:r>
              <a:rPr lang="es-EC" b="1" dirty="0"/>
              <a:t> </a:t>
            </a:r>
            <a:endParaRPr lang="es-EC" dirty="0"/>
          </a:p>
          <a:p>
            <a:pPr algn="ctr"/>
            <a:r>
              <a:rPr lang="es-EC" b="1" dirty="0"/>
              <a:t>CARRERA DE INGENIERÍA GEOGRÁFICA Y DEL MEDIO AMBIENTE</a:t>
            </a:r>
            <a:endParaRPr lang="es-EC" dirty="0"/>
          </a:p>
          <a:p>
            <a:pPr algn="ctr"/>
            <a:r>
              <a:rPr lang="es-EC" b="1" dirty="0"/>
              <a:t> </a:t>
            </a:r>
            <a:endParaRPr lang="es-EC" dirty="0"/>
          </a:p>
          <a:p>
            <a:pPr algn="ctr"/>
            <a:r>
              <a:rPr lang="es-EC" b="1" dirty="0"/>
              <a:t>TESIS PREVIO A LA OBTENCIÓN DEL TÍTULO DE INGENIERO GEÓGRAFO Y DEL MEDIO AMBIENTE</a:t>
            </a:r>
            <a:endParaRPr lang="es-EC" dirty="0"/>
          </a:p>
          <a:p>
            <a:pPr algn="ctr"/>
            <a:r>
              <a:rPr lang="es-EC" b="1" dirty="0"/>
              <a:t>  </a:t>
            </a:r>
            <a:endParaRPr lang="es-EC" dirty="0"/>
          </a:p>
          <a:p>
            <a:pPr algn="ctr"/>
            <a:r>
              <a:rPr lang="es-EC" b="1" dirty="0"/>
              <a:t>TEMA: PROPUESTA DE UN PLAN DE MANEJO PARTICIPATIVO DE RESIDUOS SÓLIDOS DOMÉSTICOS, EN LA PARROQUIA DE UYUMBICHO, CANTÓN MEJÍA</a:t>
            </a:r>
            <a:endParaRPr lang="es-EC" dirty="0"/>
          </a:p>
          <a:p>
            <a:r>
              <a:rPr lang="es-EC" b="1" dirty="0"/>
              <a:t> </a:t>
            </a:r>
            <a:endParaRPr lang="es-EC" dirty="0"/>
          </a:p>
          <a:p>
            <a:r>
              <a:rPr lang="es-EC" b="1" dirty="0"/>
              <a:t> </a:t>
            </a:r>
            <a:endParaRPr lang="es-EC" dirty="0"/>
          </a:p>
        </p:txBody>
      </p:sp>
      <p:sp>
        <p:nvSpPr>
          <p:cNvPr id="3" name="2 Rectángulo"/>
          <p:cNvSpPr/>
          <p:nvPr/>
        </p:nvSpPr>
        <p:spPr>
          <a:xfrm>
            <a:off x="251520" y="4869160"/>
            <a:ext cx="4572000" cy="646331"/>
          </a:xfrm>
          <a:prstGeom prst="rect">
            <a:avLst/>
          </a:prstGeom>
        </p:spPr>
        <p:txBody>
          <a:bodyPr>
            <a:spAutoFit/>
          </a:bodyPr>
          <a:lstStyle/>
          <a:p>
            <a:r>
              <a:rPr lang="es-EC" b="1" dirty="0"/>
              <a:t>AUTOR: ALMEIDA FACTOS, JOSÉ DAVID</a:t>
            </a:r>
            <a:endParaRPr lang="es-EC" dirty="0"/>
          </a:p>
          <a:p>
            <a:endParaRPr lang="es-EC" dirty="0"/>
          </a:p>
        </p:txBody>
      </p:sp>
      <p:sp>
        <p:nvSpPr>
          <p:cNvPr id="4" name="3 Rectángulo"/>
          <p:cNvSpPr/>
          <p:nvPr/>
        </p:nvSpPr>
        <p:spPr>
          <a:xfrm>
            <a:off x="5040560" y="4881934"/>
            <a:ext cx="4572000" cy="923330"/>
          </a:xfrm>
          <a:prstGeom prst="rect">
            <a:avLst/>
          </a:prstGeom>
        </p:spPr>
        <p:txBody>
          <a:bodyPr>
            <a:spAutoFit/>
          </a:bodyPr>
          <a:lstStyle/>
          <a:p>
            <a:r>
              <a:rPr lang="es-EC" b="1" dirty="0"/>
              <a:t>DIRECTOR: ING. </a:t>
            </a:r>
            <a:r>
              <a:rPr lang="es-EC" b="1" dirty="0" smtClean="0"/>
              <a:t>WILSON JÁCOME</a:t>
            </a:r>
            <a:endParaRPr lang="es-EC" dirty="0"/>
          </a:p>
          <a:p>
            <a:r>
              <a:rPr lang="es-EC" b="1" dirty="0"/>
              <a:t>CODIRECTOR: ING</a:t>
            </a:r>
            <a:r>
              <a:rPr lang="es-EC" b="1" dirty="0" smtClean="0"/>
              <a:t>. </a:t>
            </a:r>
            <a:r>
              <a:rPr lang="es-EC" b="1" dirty="0"/>
              <a:t>PAULINA</a:t>
            </a:r>
            <a:r>
              <a:rPr lang="es-EC" b="1" dirty="0" smtClean="0"/>
              <a:t> GUEVARA </a:t>
            </a:r>
            <a:endParaRPr lang="es-EC" dirty="0"/>
          </a:p>
          <a:p>
            <a:r>
              <a:rPr lang="es-EC" b="1" dirty="0"/>
              <a:t> </a:t>
            </a:r>
            <a:endParaRPr lang="es-EC" dirty="0"/>
          </a:p>
        </p:txBody>
      </p:sp>
      <p:sp>
        <p:nvSpPr>
          <p:cNvPr id="5" name="4 Rectángulo"/>
          <p:cNvSpPr/>
          <p:nvPr/>
        </p:nvSpPr>
        <p:spPr>
          <a:xfrm>
            <a:off x="6444208" y="6372036"/>
            <a:ext cx="2642583" cy="369332"/>
          </a:xfrm>
          <a:prstGeom prst="rect">
            <a:avLst/>
          </a:prstGeom>
        </p:spPr>
        <p:txBody>
          <a:bodyPr wrap="none">
            <a:spAutoFit/>
          </a:bodyPr>
          <a:lstStyle/>
          <a:p>
            <a:r>
              <a:rPr lang="es-EC" b="1" dirty="0"/>
              <a:t>SANGOLQUÍ, ENERO 2014</a:t>
            </a:r>
            <a:endParaRPr lang="es-EC" dirty="0"/>
          </a:p>
        </p:txBody>
      </p:sp>
    </p:spTree>
    <p:extLst>
      <p:ext uri="{BB962C8B-B14F-4D97-AF65-F5344CB8AC3E}">
        <p14:creationId xmlns:p14="http://schemas.microsoft.com/office/powerpoint/2010/main" val="1881958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Respaldo Principal\RESPALDOS - MARIA ALICIA\Pasantías GTZ\PERFIL DE TESIS\Ubicación\Municipio\PARROQUIAS DEL CANTON MEJIA1.jpg"/>
          <p:cNvPicPr/>
          <p:nvPr/>
        </p:nvPicPr>
        <p:blipFill>
          <a:blip r:embed="rId2" cstate="print">
            <a:extLst>
              <a:ext uri="{28A0092B-C50C-407E-A947-70E740481C1C}">
                <a14:useLocalDpi xmlns:a14="http://schemas.microsoft.com/office/drawing/2010/main" val="0"/>
              </a:ext>
            </a:extLst>
          </a:blip>
          <a:srcRect t="7356"/>
          <a:stretch>
            <a:fillRect/>
          </a:stretch>
        </p:blipFill>
        <p:spPr bwMode="auto">
          <a:xfrm>
            <a:off x="575926" y="1289764"/>
            <a:ext cx="4140090" cy="3939436"/>
          </a:xfrm>
          <a:prstGeom prst="rect">
            <a:avLst/>
          </a:prstGeom>
          <a:noFill/>
          <a:ln>
            <a:noFill/>
          </a:ln>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92" t="53977" r="48722" b="18939"/>
          <a:stretch/>
        </p:blipFill>
        <p:spPr bwMode="auto">
          <a:xfrm>
            <a:off x="5185586" y="1484784"/>
            <a:ext cx="3588262" cy="331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547664" y="5301208"/>
            <a:ext cx="2098651" cy="771750"/>
          </a:xfrm>
          <a:prstGeom prst="rect">
            <a:avLst/>
          </a:prstGeom>
        </p:spPr>
        <p:txBody>
          <a:bodyPr wrap="none">
            <a:spAutoFit/>
          </a:bodyPr>
          <a:lstStyle/>
          <a:p>
            <a:pPr>
              <a:lnSpc>
                <a:spcPct val="220000"/>
              </a:lnSpc>
            </a:pPr>
            <a:r>
              <a:rPr lang="es-EC" sz="2400" b="1" dirty="0" smtClean="0">
                <a:latin typeface="Arial" pitchFamily="34" charset="0"/>
                <a:cs typeface="Arial" pitchFamily="34" charset="0"/>
              </a:rPr>
              <a:t>Cantón Mejía</a:t>
            </a:r>
            <a:endParaRPr lang="es-EC" sz="2400" b="1" dirty="0">
              <a:latin typeface="Arial" pitchFamily="34" charset="0"/>
              <a:cs typeface="Arial" pitchFamily="34" charset="0"/>
            </a:endParaRPr>
          </a:p>
        </p:txBody>
      </p:sp>
      <p:sp>
        <p:nvSpPr>
          <p:cNvPr id="13" name="12 Rectángulo"/>
          <p:cNvSpPr/>
          <p:nvPr/>
        </p:nvSpPr>
        <p:spPr>
          <a:xfrm>
            <a:off x="5211410" y="5301208"/>
            <a:ext cx="3825086" cy="904863"/>
          </a:xfrm>
          <a:prstGeom prst="rect">
            <a:avLst/>
          </a:prstGeom>
        </p:spPr>
        <p:txBody>
          <a:bodyPr wrap="none">
            <a:spAutoFit/>
          </a:bodyPr>
          <a:lstStyle/>
          <a:p>
            <a:pPr>
              <a:lnSpc>
                <a:spcPct val="220000"/>
              </a:lnSpc>
            </a:pPr>
            <a:r>
              <a:rPr lang="es-EC" sz="2400" b="1" dirty="0" smtClean="0">
                <a:latin typeface="Arial" pitchFamily="34" charset="0"/>
                <a:cs typeface="Arial" pitchFamily="34" charset="0"/>
              </a:rPr>
              <a:t>Parroquia de Uyumbicho</a:t>
            </a:r>
            <a:endParaRPr lang="es-EC" sz="2400" b="1" dirty="0">
              <a:latin typeface="Arial" pitchFamily="34" charset="0"/>
              <a:cs typeface="Arial" pitchFamily="34" charset="0"/>
            </a:endParaRPr>
          </a:p>
        </p:txBody>
      </p:sp>
      <p:cxnSp>
        <p:nvCxnSpPr>
          <p:cNvPr id="14" name="13 Conector recto"/>
          <p:cNvCxnSpPr/>
          <p:nvPr/>
        </p:nvCxnSpPr>
        <p:spPr>
          <a:xfrm flipV="1">
            <a:off x="2987824" y="2348880"/>
            <a:ext cx="2664296" cy="36004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18 Conector recto"/>
          <p:cNvCxnSpPr/>
          <p:nvPr/>
        </p:nvCxnSpPr>
        <p:spPr>
          <a:xfrm>
            <a:off x="2987824" y="2861320"/>
            <a:ext cx="2664296" cy="783704"/>
          </a:xfrm>
          <a:prstGeom prst="line">
            <a:avLst/>
          </a:prstGeom>
        </p:spPr>
        <p:style>
          <a:lnRef idx="2">
            <a:schemeClr val="accent6"/>
          </a:lnRef>
          <a:fillRef idx="0">
            <a:schemeClr val="accent6"/>
          </a:fillRef>
          <a:effectRef idx="1">
            <a:schemeClr val="accent6"/>
          </a:effectRef>
          <a:fontRef idx="minor">
            <a:schemeClr val="tx1"/>
          </a:fontRef>
        </p:style>
      </p:cxnSp>
      <p:sp>
        <p:nvSpPr>
          <p:cNvPr id="5" name="4 Rectángulo"/>
          <p:cNvSpPr/>
          <p:nvPr/>
        </p:nvSpPr>
        <p:spPr>
          <a:xfrm>
            <a:off x="0" y="332656"/>
            <a:ext cx="9144000" cy="646331"/>
          </a:xfrm>
          <a:prstGeom prst="rect">
            <a:avLst/>
          </a:prstGeom>
          <a:solidFill>
            <a:schemeClr val="tx2">
              <a:lumMod val="50000"/>
            </a:schemeClr>
          </a:solidFill>
        </p:spPr>
        <p:txBody>
          <a:bodyPr wrap="square" lIns="91440" tIns="45720" rIns="91440" bIns="45720">
            <a:spAutoFit/>
          </a:bodyPr>
          <a:lstStyle/>
          <a:p>
            <a:pPr algn="ctr"/>
            <a:r>
              <a:rPr lang="es-EC"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UBICACIÓN</a:t>
            </a:r>
            <a:endParaRPr lang="es-EC"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80162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32160026"/>
              </p:ext>
            </p:extLst>
          </p:nvPr>
        </p:nvGraphicFramePr>
        <p:xfrm>
          <a:off x="611560" y="1340771"/>
          <a:ext cx="8136904" cy="5112565"/>
        </p:xfrm>
        <a:graphic>
          <a:graphicData uri="http://schemas.openxmlformats.org/drawingml/2006/table">
            <a:tbl>
              <a:tblPr firstRow="1" firstCol="1" bandRow="1">
                <a:tableStyleId>{6E25E649-3F16-4E02-A733-19D2CDBF48F0}</a:tableStyleId>
              </a:tblPr>
              <a:tblGrid>
                <a:gridCol w="2634356"/>
                <a:gridCol w="5502548"/>
              </a:tblGrid>
              <a:tr h="1047805">
                <a:tc>
                  <a:txBody>
                    <a:bodyPr/>
                    <a:lstStyle/>
                    <a:p>
                      <a:pPr marL="457200" algn="l">
                        <a:lnSpc>
                          <a:spcPct val="115000"/>
                        </a:lnSpc>
                        <a:spcAft>
                          <a:spcPts val="0"/>
                        </a:spcAft>
                      </a:pPr>
                      <a:r>
                        <a:rPr lang="es-EC" sz="2400" dirty="0" smtClean="0">
                          <a:effectLst/>
                        </a:rPr>
                        <a:t>Ubicación</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457200" algn="just">
                        <a:lnSpc>
                          <a:spcPct val="115000"/>
                        </a:lnSpc>
                        <a:spcAft>
                          <a:spcPts val="0"/>
                        </a:spcAft>
                      </a:pPr>
                      <a:r>
                        <a:rPr lang="es-EC" sz="2400" dirty="0">
                          <a:effectLst/>
                        </a:rPr>
                        <a:t>Ubicada en el Cantón Mejía, a 23 km de la ciudad de Quito.</a:t>
                      </a:r>
                      <a:endParaRPr lang="es-EC" sz="2000" dirty="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08095">
                <a:tc>
                  <a:txBody>
                    <a:bodyPr/>
                    <a:lstStyle/>
                    <a:p>
                      <a:pPr marL="457200" algn="l">
                        <a:lnSpc>
                          <a:spcPct val="115000"/>
                        </a:lnSpc>
                        <a:spcAft>
                          <a:spcPts val="0"/>
                        </a:spcAft>
                      </a:pPr>
                      <a:r>
                        <a:rPr lang="es-EC" sz="2400" dirty="0">
                          <a:effectLst/>
                        </a:rPr>
                        <a:t>Superficie</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457200" algn="just">
                        <a:lnSpc>
                          <a:spcPct val="115000"/>
                        </a:lnSpc>
                        <a:spcAft>
                          <a:spcPts val="0"/>
                        </a:spcAft>
                      </a:pPr>
                      <a:r>
                        <a:rPr lang="es-EC" sz="2400">
                          <a:effectLst/>
                        </a:rPr>
                        <a:t>21.37 Km²</a:t>
                      </a:r>
                      <a:endParaRPr lang="es-EC" sz="200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08095">
                <a:tc>
                  <a:txBody>
                    <a:bodyPr/>
                    <a:lstStyle/>
                    <a:p>
                      <a:pPr marL="457200" algn="l">
                        <a:lnSpc>
                          <a:spcPct val="115000"/>
                        </a:lnSpc>
                        <a:spcAft>
                          <a:spcPts val="0"/>
                        </a:spcAft>
                      </a:pPr>
                      <a:r>
                        <a:rPr lang="es-EC" sz="2400" dirty="0">
                          <a:effectLst/>
                        </a:rPr>
                        <a:t>Temperatura</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457200" algn="just">
                        <a:lnSpc>
                          <a:spcPct val="115000"/>
                        </a:lnSpc>
                        <a:spcAft>
                          <a:spcPts val="0"/>
                        </a:spcAft>
                      </a:pPr>
                      <a:r>
                        <a:rPr lang="es-EC" sz="2400" dirty="0">
                          <a:effectLst/>
                        </a:rPr>
                        <a:t>12° a 18°</a:t>
                      </a:r>
                      <a:endParaRPr lang="es-EC" sz="2000" dirty="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08095">
                <a:tc>
                  <a:txBody>
                    <a:bodyPr/>
                    <a:lstStyle/>
                    <a:p>
                      <a:pPr marL="457200" algn="l">
                        <a:lnSpc>
                          <a:spcPct val="115000"/>
                        </a:lnSpc>
                        <a:spcAft>
                          <a:spcPts val="0"/>
                        </a:spcAft>
                      </a:pPr>
                      <a:r>
                        <a:rPr lang="es-EC" sz="2400" dirty="0">
                          <a:effectLst/>
                        </a:rPr>
                        <a:t>Habitantes</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457200" algn="just">
                        <a:lnSpc>
                          <a:spcPct val="115000"/>
                        </a:lnSpc>
                        <a:spcAft>
                          <a:spcPts val="0"/>
                        </a:spcAft>
                      </a:pPr>
                      <a:r>
                        <a:rPr lang="es-EC" sz="2400">
                          <a:effectLst/>
                        </a:rPr>
                        <a:t>4607 habitantes (Censo 2010)</a:t>
                      </a:r>
                      <a:endParaRPr lang="es-EC" sz="200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08095">
                <a:tc gridSpan="2">
                  <a:txBody>
                    <a:bodyPr/>
                    <a:lstStyle/>
                    <a:p>
                      <a:pPr marL="457200" algn="ctr">
                        <a:lnSpc>
                          <a:spcPct val="115000"/>
                        </a:lnSpc>
                        <a:spcAft>
                          <a:spcPts val="0"/>
                        </a:spcAft>
                      </a:pPr>
                      <a:r>
                        <a:rPr lang="es-EC" sz="2400" dirty="0">
                          <a:effectLst/>
                        </a:rPr>
                        <a:t>LIMITES</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s-EC"/>
                    </a:p>
                  </a:txBody>
                  <a:tcPr/>
                </a:tc>
              </a:tr>
              <a:tr h="508095">
                <a:tc>
                  <a:txBody>
                    <a:bodyPr/>
                    <a:lstStyle/>
                    <a:p>
                      <a:pPr marL="457200" algn="l">
                        <a:lnSpc>
                          <a:spcPct val="115000"/>
                        </a:lnSpc>
                        <a:spcAft>
                          <a:spcPts val="0"/>
                        </a:spcAft>
                      </a:pPr>
                      <a:r>
                        <a:rPr lang="es-EC" sz="2400" dirty="0">
                          <a:effectLst/>
                        </a:rPr>
                        <a:t>Norte</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457200" algn="just">
                        <a:lnSpc>
                          <a:spcPct val="115000"/>
                        </a:lnSpc>
                        <a:spcAft>
                          <a:spcPts val="0"/>
                        </a:spcAft>
                      </a:pPr>
                      <a:r>
                        <a:rPr lang="es-EC" sz="2400">
                          <a:effectLst/>
                        </a:rPr>
                        <a:t>Distrito Metropolitano de Quito</a:t>
                      </a:r>
                      <a:endParaRPr lang="es-EC" sz="200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08095">
                <a:tc>
                  <a:txBody>
                    <a:bodyPr/>
                    <a:lstStyle/>
                    <a:p>
                      <a:pPr marL="457200" algn="l">
                        <a:lnSpc>
                          <a:spcPct val="115000"/>
                        </a:lnSpc>
                        <a:spcAft>
                          <a:spcPts val="0"/>
                        </a:spcAft>
                      </a:pPr>
                      <a:r>
                        <a:rPr lang="es-EC" sz="2400" dirty="0">
                          <a:effectLst/>
                        </a:rPr>
                        <a:t>Sur</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457200" algn="just">
                        <a:lnSpc>
                          <a:spcPct val="115000"/>
                        </a:lnSpc>
                        <a:spcAft>
                          <a:spcPts val="0"/>
                        </a:spcAft>
                      </a:pPr>
                      <a:r>
                        <a:rPr lang="es-EC" sz="2400">
                          <a:effectLst/>
                        </a:rPr>
                        <a:t>Parroquia de Tambillo</a:t>
                      </a:r>
                      <a:endParaRPr lang="es-EC" sz="200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08095">
                <a:tc>
                  <a:txBody>
                    <a:bodyPr/>
                    <a:lstStyle/>
                    <a:p>
                      <a:pPr marL="457200" algn="l">
                        <a:lnSpc>
                          <a:spcPct val="115000"/>
                        </a:lnSpc>
                        <a:spcAft>
                          <a:spcPts val="0"/>
                        </a:spcAft>
                      </a:pPr>
                      <a:r>
                        <a:rPr lang="es-EC" sz="2400" dirty="0">
                          <a:effectLst/>
                        </a:rPr>
                        <a:t>Este</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457200" algn="just">
                        <a:lnSpc>
                          <a:spcPct val="115000"/>
                        </a:lnSpc>
                        <a:spcAft>
                          <a:spcPts val="0"/>
                        </a:spcAft>
                      </a:pPr>
                      <a:r>
                        <a:rPr lang="es-EC" sz="2400" dirty="0">
                          <a:effectLst/>
                        </a:rPr>
                        <a:t>Parroquia de Amaguaña</a:t>
                      </a:r>
                      <a:endParaRPr lang="es-EC" sz="2000" dirty="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r>
              <a:tr h="508095">
                <a:tc>
                  <a:txBody>
                    <a:bodyPr/>
                    <a:lstStyle/>
                    <a:p>
                      <a:pPr marL="457200" algn="l">
                        <a:lnSpc>
                          <a:spcPct val="115000"/>
                        </a:lnSpc>
                        <a:spcAft>
                          <a:spcPts val="0"/>
                        </a:spcAft>
                      </a:pPr>
                      <a:r>
                        <a:rPr lang="es-EC" sz="2400" dirty="0">
                          <a:effectLst/>
                        </a:rPr>
                        <a:t>Oeste</a:t>
                      </a:r>
                      <a:endParaRPr lang="es-EC" sz="20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457200" algn="just">
                        <a:lnSpc>
                          <a:spcPct val="115000"/>
                        </a:lnSpc>
                        <a:spcAft>
                          <a:spcPts val="0"/>
                        </a:spcAft>
                      </a:pPr>
                      <a:r>
                        <a:rPr lang="es-EC" sz="2400" dirty="0">
                          <a:effectLst/>
                        </a:rPr>
                        <a:t>Parroquia de Cutuglahua</a:t>
                      </a:r>
                      <a:endParaRPr lang="es-EC" sz="2000" dirty="0">
                        <a:solidFill>
                          <a:srgbClr val="31849B"/>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2 Rectángulo"/>
          <p:cNvSpPr/>
          <p:nvPr/>
        </p:nvSpPr>
        <p:spPr>
          <a:xfrm>
            <a:off x="0" y="332656"/>
            <a:ext cx="9144000" cy="646331"/>
          </a:xfrm>
          <a:prstGeom prst="rect">
            <a:avLst/>
          </a:prstGeom>
          <a:solidFill>
            <a:schemeClr val="tx2">
              <a:lumMod val="50000"/>
            </a:schemeClr>
          </a:solidFill>
        </p:spPr>
        <p:txBody>
          <a:bodyPr wrap="square" lIns="91440" tIns="45720" rIns="91440" bIns="45720">
            <a:spAutoFit/>
          </a:bodyPr>
          <a:lstStyle/>
          <a:p>
            <a:pPr algn="ctr"/>
            <a:r>
              <a:rPr lang="es-EC"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DATOS INFORMATIVOS</a:t>
            </a:r>
            <a:endParaRPr lang="es-EC"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66585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645938">
            <a:off x="-336676" y="4653554"/>
            <a:ext cx="9856634" cy="923330"/>
          </a:xfrm>
          <a:prstGeom prst="rect">
            <a:avLst/>
          </a:prstGeom>
          <a:solidFill>
            <a:schemeClr val="tx2">
              <a:lumMod val="75000"/>
            </a:schemeClr>
          </a:solidFill>
        </p:spPr>
        <p:txBody>
          <a:bodyPr wrap="square" lIns="91440" tIns="45720" rIns="91440" bIns="45720">
            <a:spAutoFit/>
          </a:bodyPr>
          <a:lstStyle/>
          <a:p>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METODOLOGÍA</a:t>
            </a:r>
            <a:endParaRPr lang="es-EC"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755576" y="0"/>
            <a:ext cx="792088"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6" name="Picture 4" descr="http://inglesparaempresas.cl/wp-content/uploads/2012/10/Metodolog%C3%ADa_I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08720"/>
            <a:ext cx="2808312"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33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02508986"/>
              </p:ext>
            </p:extLst>
          </p:nvPr>
        </p:nvGraphicFramePr>
        <p:xfrm>
          <a:off x="251520" y="548680"/>
          <a:ext cx="8568952"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extLst>
              <p:ext uri="{D42A27DB-BD31-4B8C-83A1-F6EECF244321}">
                <p14:modId xmlns:p14="http://schemas.microsoft.com/office/powerpoint/2010/main" val="1459604903"/>
              </p:ext>
            </p:extLst>
          </p:nvPr>
        </p:nvGraphicFramePr>
        <p:xfrm>
          <a:off x="2627784" y="3933056"/>
          <a:ext cx="3888432"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63866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188640"/>
            <a:ext cx="9180512" cy="864096"/>
          </a:xfrm>
          <a:solidFill>
            <a:schemeClr val="tx2">
              <a:lumMod val="50000"/>
            </a:schemeClr>
          </a:solidFill>
        </p:spPr>
        <p:txBody>
          <a:bodyPr>
            <a:normAutofit/>
          </a:bodyPr>
          <a:lstStyle/>
          <a:p>
            <a:r>
              <a:rPr lang="es-EC"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PROCESO METODOLÓGICO</a:t>
            </a:r>
            <a:endParaRPr lang="es-EC"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459657176"/>
              </p:ext>
            </p:extLst>
          </p:nvPr>
        </p:nvGraphicFramePr>
        <p:xfrm>
          <a:off x="611560" y="1340768"/>
          <a:ext cx="835292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457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869319826"/>
              </p:ext>
            </p:extLst>
          </p:nvPr>
        </p:nvGraphicFramePr>
        <p:xfrm>
          <a:off x="395536" y="260648"/>
          <a:ext cx="8496944"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596419302"/>
              </p:ext>
            </p:extLst>
          </p:nvPr>
        </p:nvGraphicFramePr>
        <p:xfrm>
          <a:off x="395536" y="3933056"/>
          <a:ext cx="8496944"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Flecha abajo"/>
          <p:cNvSpPr/>
          <p:nvPr/>
        </p:nvSpPr>
        <p:spPr>
          <a:xfrm>
            <a:off x="4211960" y="2636912"/>
            <a:ext cx="720080" cy="10081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Rectángulo"/>
          <p:cNvSpPr/>
          <p:nvPr/>
        </p:nvSpPr>
        <p:spPr>
          <a:xfrm>
            <a:off x="7740352" y="6201847"/>
            <a:ext cx="888256" cy="369332"/>
          </a:xfrm>
          <a:prstGeom prst="rect">
            <a:avLst/>
          </a:prstGeom>
        </p:spPr>
        <p:txBody>
          <a:bodyPr wrap="none">
            <a:spAutoFit/>
          </a:bodyPr>
          <a:lstStyle/>
          <a:p>
            <a:pPr lvl="0"/>
            <a:r>
              <a:rPr lang="es-EC" b="1" dirty="0">
                <a:solidFill>
                  <a:prstClr val="black"/>
                </a:solidFill>
                <a:hlinkClick r:id="rId12" action="ppaction://hlinksldjump"/>
              </a:rPr>
              <a:t>ETAPAS</a:t>
            </a:r>
            <a:endParaRPr lang="es-EC" b="1" dirty="0">
              <a:solidFill>
                <a:prstClr val="black"/>
              </a:solidFill>
            </a:endParaRPr>
          </a:p>
        </p:txBody>
      </p:sp>
    </p:spTree>
    <p:extLst>
      <p:ext uri="{BB962C8B-B14F-4D97-AF65-F5344CB8AC3E}">
        <p14:creationId xmlns:p14="http://schemas.microsoft.com/office/powerpoint/2010/main" val="39643407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32345843"/>
              </p:ext>
            </p:extLst>
          </p:nvPr>
        </p:nvGraphicFramePr>
        <p:xfrm>
          <a:off x="395536" y="332657"/>
          <a:ext cx="8352928" cy="165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853264610"/>
              </p:ext>
            </p:extLst>
          </p:nvPr>
        </p:nvGraphicFramePr>
        <p:xfrm>
          <a:off x="107504" y="1885280"/>
          <a:ext cx="9073008"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Rectángulo"/>
          <p:cNvSpPr/>
          <p:nvPr/>
        </p:nvSpPr>
        <p:spPr>
          <a:xfrm>
            <a:off x="0" y="2463279"/>
            <a:ext cx="9144000" cy="584775"/>
          </a:xfrm>
          <a:prstGeom prst="rect">
            <a:avLst/>
          </a:prstGeom>
          <a:solidFill>
            <a:schemeClr val="tx2">
              <a:lumMod val="50000"/>
            </a:schemeClr>
          </a:solidFill>
        </p:spPr>
        <p:txBody>
          <a:bodyPr wrap="square" lIns="91440" tIns="45720" rIns="91440" bIns="45720">
            <a:spAutoFit/>
          </a:bodyPr>
          <a:lstStyle/>
          <a:p>
            <a:pPr algn="ctr"/>
            <a:r>
              <a:rPr lang="es-E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Estructuración del Cuestionario</a:t>
            </a:r>
            <a:endPar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2064645330"/>
              </p:ext>
            </p:extLst>
          </p:nvPr>
        </p:nvGraphicFramePr>
        <p:xfrm>
          <a:off x="251520" y="4760565"/>
          <a:ext cx="8712968" cy="16927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84538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76127908"/>
              </p:ext>
            </p:extLst>
          </p:nvPr>
        </p:nvGraphicFramePr>
        <p:xfrm>
          <a:off x="323528" y="260648"/>
          <a:ext cx="864096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t="45644" r="27841" b="29356"/>
          <a:stretch/>
        </p:blipFill>
        <p:spPr bwMode="auto">
          <a:xfrm>
            <a:off x="4990955" y="1268760"/>
            <a:ext cx="2893413" cy="2448272"/>
          </a:xfrm>
          <a:prstGeom prst="rect">
            <a:avLst/>
          </a:prstGeom>
          <a:noFill/>
          <a:ln w="127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33849" t="56085" r="30830" b="23928"/>
          <a:stretch/>
        </p:blipFill>
        <p:spPr bwMode="auto">
          <a:xfrm>
            <a:off x="827584" y="2436782"/>
            <a:ext cx="2300347" cy="97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467544" y="4725144"/>
            <a:ext cx="8280920"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s-EC" b="1" dirty="0"/>
              <a:t>La Parroquia de Uyumbicho no cuenta con estudios </a:t>
            </a:r>
            <a:r>
              <a:rPr lang="es-EC" b="1" dirty="0" smtClean="0"/>
              <a:t>anteriores</a:t>
            </a:r>
          </a:p>
          <a:p>
            <a:pPr>
              <a:lnSpc>
                <a:spcPct val="150000"/>
              </a:lnSpc>
            </a:pPr>
            <a:r>
              <a:rPr lang="es-EC" sz="1600" dirty="0" smtClean="0">
                <a:latin typeface="Arial" pitchFamily="34" charset="0"/>
                <a:cs typeface="Arial" pitchFamily="34" charset="0"/>
              </a:rPr>
              <a:t>- Nivel </a:t>
            </a:r>
            <a:r>
              <a:rPr lang="es-EC" sz="1600" dirty="0">
                <a:latin typeface="Arial" pitchFamily="34" charset="0"/>
                <a:cs typeface="Arial" pitchFamily="34" charset="0"/>
              </a:rPr>
              <a:t>de confianza de </a:t>
            </a:r>
            <a:r>
              <a:rPr lang="es-EC" sz="1600" dirty="0" smtClean="0">
                <a:latin typeface="Arial" pitchFamily="34" charset="0"/>
                <a:cs typeface="Arial" pitchFamily="34" charset="0"/>
              </a:rPr>
              <a:t>0.95</a:t>
            </a:r>
          </a:p>
          <a:p>
            <a:pPr>
              <a:lnSpc>
                <a:spcPct val="150000"/>
              </a:lnSpc>
            </a:pPr>
            <a:r>
              <a:rPr lang="es-EC" sz="1600" dirty="0" smtClean="0">
                <a:latin typeface="Arial" pitchFamily="34" charset="0"/>
                <a:cs typeface="Arial" pitchFamily="34" charset="0"/>
              </a:rPr>
              <a:t>- Error </a:t>
            </a:r>
            <a:r>
              <a:rPr lang="es-EC" sz="1600" dirty="0">
                <a:latin typeface="Arial" pitchFamily="34" charset="0"/>
                <a:cs typeface="Arial" pitchFamily="34" charset="0"/>
              </a:rPr>
              <a:t>permisible de 50 gr/</a:t>
            </a:r>
            <a:r>
              <a:rPr lang="es-EC" sz="1600" dirty="0" err="1">
                <a:latin typeface="Arial" pitchFamily="34" charset="0"/>
                <a:cs typeface="Arial" pitchFamily="34" charset="0"/>
              </a:rPr>
              <a:t>hab</a:t>
            </a:r>
            <a:r>
              <a:rPr lang="es-EC" sz="1600" dirty="0">
                <a:latin typeface="Arial" pitchFamily="34" charset="0"/>
                <a:cs typeface="Arial" pitchFamily="34" charset="0"/>
              </a:rPr>
              <a:t>/día </a:t>
            </a:r>
            <a:endParaRPr lang="es-EC" sz="1600" dirty="0" smtClean="0">
              <a:latin typeface="Arial" pitchFamily="34" charset="0"/>
              <a:cs typeface="Arial" pitchFamily="34" charset="0"/>
            </a:endParaRPr>
          </a:p>
          <a:p>
            <a:pPr>
              <a:lnSpc>
                <a:spcPct val="150000"/>
              </a:lnSpc>
            </a:pPr>
            <a:r>
              <a:rPr lang="es-EC" sz="1600" dirty="0" smtClean="0">
                <a:latin typeface="Arial" pitchFamily="34" charset="0"/>
                <a:cs typeface="Arial" pitchFamily="34" charset="0"/>
              </a:rPr>
              <a:t>- Desviación </a:t>
            </a:r>
            <a:r>
              <a:rPr lang="es-EC" sz="1600" dirty="0">
                <a:latin typeface="Arial" pitchFamily="34" charset="0"/>
                <a:cs typeface="Arial" pitchFamily="34" charset="0"/>
              </a:rPr>
              <a:t>estándar de 200 gr/</a:t>
            </a:r>
            <a:r>
              <a:rPr lang="es-EC" sz="1600" dirty="0" err="1">
                <a:latin typeface="Arial" pitchFamily="34" charset="0"/>
                <a:cs typeface="Arial" pitchFamily="34" charset="0"/>
              </a:rPr>
              <a:t>hab</a:t>
            </a:r>
            <a:r>
              <a:rPr lang="es-EC" sz="1600" dirty="0">
                <a:latin typeface="Arial" pitchFamily="34" charset="0"/>
                <a:cs typeface="Arial" pitchFamily="34" charset="0"/>
              </a:rPr>
              <a:t>/día</a:t>
            </a:r>
          </a:p>
        </p:txBody>
      </p:sp>
      <p:sp>
        <p:nvSpPr>
          <p:cNvPr id="2" name="1 Rectángulo"/>
          <p:cNvSpPr/>
          <p:nvPr/>
        </p:nvSpPr>
        <p:spPr>
          <a:xfrm>
            <a:off x="4990956" y="3861048"/>
            <a:ext cx="2893412" cy="369332"/>
          </a:xfrm>
          <a:prstGeom prst="rect">
            <a:avLst/>
          </a:prstGeom>
          <a:solidFill>
            <a:schemeClr val="bg1"/>
          </a:solidFill>
        </p:spPr>
        <p:txBody>
          <a:bodyPr wrap="square">
            <a:spAutoFit/>
          </a:bodyPr>
          <a:lstStyle/>
          <a:p>
            <a:r>
              <a:rPr lang="es-EC" dirty="0" smtClean="0">
                <a:latin typeface="Arial" pitchFamily="34" charset="0"/>
                <a:cs typeface="Arial" pitchFamily="34" charset="0"/>
              </a:rPr>
              <a:t>Con el 10% ≈ 64 viviendas</a:t>
            </a:r>
            <a:endParaRPr lang="es-EC" dirty="0"/>
          </a:p>
        </p:txBody>
      </p:sp>
    </p:spTree>
    <p:extLst>
      <p:ext uri="{BB962C8B-B14F-4D97-AF65-F5344CB8AC3E}">
        <p14:creationId xmlns:p14="http://schemas.microsoft.com/office/powerpoint/2010/main" val="2537722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88640"/>
            <a:ext cx="9144000" cy="584775"/>
          </a:xfrm>
          <a:prstGeom prst="rect">
            <a:avLst/>
          </a:prstGeom>
          <a:solidFill>
            <a:schemeClr val="tx2">
              <a:lumMod val="50000"/>
            </a:schemeClr>
          </a:solidFill>
        </p:spPr>
        <p:txBody>
          <a:bodyPr wrap="square" lIns="91440" tIns="45720" rIns="91440" bIns="45720">
            <a:spAutoFit/>
          </a:bodyPr>
          <a:lstStyle/>
          <a:p>
            <a:pPr algn="ctr"/>
            <a:r>
              <a:rPr lang="es-E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Distribución puntos de muestreo</a:t>
            </a:r>
            <a:endParaRPr lang="es-EC"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extLst>
              <p:ext uri="{D42A27DB-BD31-4B8C-83A1-F6EECF244321}">
                <p14:modId xmlns:p14="http://schemas.microsoft.com/office/powerpoint/2010/main" val="1501798626"/>
              </p:ext>
            </p:extLst>
          </p:nvPr>
        </p:nvGraphicFramePr>
        <p:xfrm>
          <a:off x="323528" y="1036960"/>
          <a:ext cx="8496944" cy="80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puntos de muestreo">
            <a:hlinkClick r:id="rId7" action="ppaction://hlinkfile"/>
          </p:cNvPr>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988840"/>
            <a:ext cx="3744416" cy="4685070"/>
          </a:xfrm>
          <a:prstGeom prst="rect">
            <a:avLst/>
          </a:prstGeom>
          <a:noFill/>
          <a:ln>
            <a:noFill/>
          </a:ln>
        </p:spPr>
      </p:pic>
      <p:sp>
        <p:nvSpPr>
          <p:cNvPr id="6" name="5 Rectángulo"/>
          <p:cNvSpPr/>
          <p:nvPr/>
        </p:nvSpPr>
        <p:spPr>
          <a:xfrm>
            <a:off x="4788024" y="3995772"/>
            <a:ext cx="3650299" cy="369332"/>
          </a:xfrm>
          <a:prstGeom prst="rect">
            <a:avLst/>
          </a:prstGeom>
        </p:spPr>
        <p:txBody>
          <a:bodyPr wrap="square">
            <a:spAutoFit/>
          </a:bodyPr>
          <a:lstStyle/>
          <a:p>
            <a:r>
              <a:rPr lang="es-EC" b="1" dirty="0" smtClean="0"/>
              <a:t>Mapa base con puntos de muestreo</a:t>
            </a:r>
            <a:endParaRPr lang="es-EC" b="1" dirty="0"/>
          </a:p>
        </p:txBody>
      </p:sp>
    </p:spTree>
    <p:extLst>
      <p:ext uri="{BB962C8B-B14F-4D97-AF65-F5344CB8AC3E}">
        <p14:creationId xmlns:p14="http://schemas.microsoft.com/office/powerpoint/2010/main" val="84137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60648"/>
            <a:ext cx="9144000" cy="646331"/>
          </a:xfrm>
          <a:prstGeom prst="rect">
            <a:avLst/>
          </a:prstGeom>
          <a:solidFill>
            <a:schemeClr val="tx2">
              <a:lumMod val="50000"/>
            </a:schemeClr>
          </a:solidFill>
        </p:spPr>
        <p:txBody>
          <a:bodyPr wrap="square" lIns="91440" tIns="45720" rIns="91440" bIns="45720">
            <a:spAutoFit/>
          </a:bodyPr>
          <a:lstStyle/>
          <a:p>
            <a:pPr algn="ctr"/>
            <a:r>
              <a:rPr lang="es-E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Aplicación de la Encuesta</a:t>
            </a:r>
            <a:endParaRPr lang="es-E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4" name="3 Diagrama">
            <a:hlinkClick r:id="rId2" action="ppaction://hlinksldjump"/>
          </p:cNvPr>
          <p:cNvGraphicFramePr/>
          <p:nvPr>
            <p:extLst>
              <p:ext uri="{D42A27DB-BD31-4B8C-83A1-F6EECF244321}">
                <p14:modId xmlns:p14="http://schemas.microsoft.com/office/powerpoint/2010/main" val="1788305529"/>
              </p:ext>
            </p:extLst>
          </p:nvPr>
        </p:nvGraphicFramePr>
        <p:xfrm>
          <a:off x="899592" y="1052736"/>
          <a:ext cx="780102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2787" t="32223" r="23719" b="43392"/>
          <a:stretch/>
        </p:blipFill>
        <p:spPr bwMode="auto">
          <a:xfrm>
            <a:off x="2123728" y="4149080"/>
            <a:ext cx="5112568" cy="233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059832" y="6453336"/>
            <a:ext cx="3060410" cy="307777"/>
          </a:xfrm>
          <a:prstGeom prst="rect">
            <a:avLst/>
          </a:prstGeom>
        </p:spPr>
        <p:txBody>
          <a:bodyPr wrap="square">
            <a:spAutoFit/>
          </a:bodyPr>
          <a:lstStyle/>
          <a:p>
            <a:pPr algn="ctr"/>
            <a:r>
              <a:rPr lang="es-EC" sz="1400" b="1" dirty="0" smtClean="0"/>
              <a:t>Realización de encuestas</a:t>
            </a:r>
            <a:endParaRPr lang="es-EC" sz="1400" b="1" dirty="0"/>
          </a:p>
        </p:txBody>
      </p:sp>
      <p:sp>
        <p:nvSpPr>
          <p:cNvPr id="2" name="1 Rectángulo"/>
          <p:cNvSpPr/>
          <p:nvPr/>
        </p:nvSpPr>
        <p:spPr>
          <a:xfrm>
            <a:off x="7812360" y="6268670"/>
            <a:ext cx="888256" cy="369332"/>
          </a:xfrm>
          <a:prstGeom prst="rect">
            <a:avLst/>
          </a:prstGeom>
        </p:spPr>
        <p:txBody>
          <a:bodyPr wrap="none">
            <a:spAutoFit/>
          </a:bodyPr>
          <a:lstStyle/>
          <a:p>
            <a:r>
              <a:rPr lang="es-EC" b="1" dirty="0" smtClean="0">
                <a:hlinkClick r:id="rId2" action="ppaction://hlinksldjump"/>
              </a:rPr>
              <a:t>ETAPAS</a:t>
            </a:r>
            <a:endParaRPr lang="es-EC" b="1" dirty="0"/>
          </a:p>
        </p:txBody>
      </p:sp>
    </p:spTree>
    <p:extLst>
      <p:ext uri="{BB962C8B-B14F-4D97-AF65-F5344CB8AC3E}">
        <p14:creationId xmlns:p14="http://schemas.microsoft.com/office/powerpoint/2010/main" val="3328738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302873508"/>
              </p:ext>
            </p:extLst>
          </p:nvPr>
        </p:nvGraphicFramePr>
        <p:xfrm>
          <a:off x="2483768" y="1628800"/>
          <a:ext cx="58326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0" y="273422"/>
            <a:ext cx="9144000" cy="923330"/>
          </a:xfrm>
          <a:prstGeom prst="rect">
            <a:avLst/>
          </a:prstGeom>
          <a:solidFill>
            <a:schemeClr val="tx2">
              <a:lumMod val="75000"/>
            </a:schemeClr>
          </a:solidFill>
        </p:spPr>
        <p:txBody>
          <a:bodyPr wrap="square" lIns="91440" tIns="45720" rIns="91440" bIns="45720">
            <a:spAutoFit/>
          </a:bodyPr>
          <a:lstStyle/>
          <a:p>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GENERALIDADES</a:t>
            </a:r>
            <a:endParaRPr lang="es-EC"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7 Rectángulo"/>
          <p:cNvSpPr/>
          <p:nvPr/>
        </p:nvSpPr>
        <p:spPr>
          <a:xfrm rot="5400000">
            <a:off x="-2403057" y="3105718"/>
            <a:ext cx="6832640" cy="636752"/>
          </a:xfrm>
          <a:prstGeom prst="rect">
            <a:avLst/>
          </a:prstGeom>
          <a:solidFill>
            <a:schemeClr val="accent3">
              <a:lumMod val="50000"/>
            </a:schemeClr>
          </a:solidFill>
        </p:spPr>
        <p:txBody>
          <a:bodyPr vert="vert270" wrap="square" lIns="91440" tIns="45720" rIns="91440" bIns="45720">
            <a:spAutoFit/>
          </a:bodyPr>
          <a:lstStyle/>
          <a:p>
            <a:pPr algn="ctr"/>
            <a:r>
              <a:rPr lang="es-EC"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ANTECEDENTES</a:t>
            </a:r>
            <a:endParaRPr lang="es-EC"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46516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684081792"/>
              </p:ext>
            </p:extLst>
          </p:nvPr>
        </p:nvGraphicFramePr>
        <p:xfrm>
          <a:off x="539552" y="476672"/>
          <a:ext cx="8136904"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descr="20131011_0819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1628800"/>
            <a:ext cx="1512024" cy="1650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8576" t="32992" r="42521" b="34016"/>
          <a:stretch/>
        </p:blipFill>
        <p:spPr bwMode="auto">
          <a:xfrm>
            <a:off x="6147323" y="1643262"/>
            <a:ext cx="1665037" cy="1649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1907704" y="3284984"/>
            <a:ext cx="1228413" cy="307777"/>
          </a:xfrm>
          <a:prstGeom prst="rect">
            <a:avLst/>
          </a:prstGeom>
        </p:spPr>
        <p:txBody>
          <a:bodyPr wrap="none">
            <a:spAutoFit/>
          </a:bodyPr>
          <a:lstStyle/>
          <a:p>
            <a:r>
              <a:rPr lang="es-EC" sz="1400" b="1" dirty="0" smtClean="0"/>
              <a:t>Pesaje de RSD</a:t>
            </a:r>
            <a:endParaRPr lang="es-EC" sz="1400" b="1" dirty="0"/>
          </a:p>
        </p:txBody>
      </p:sp>
      <p:sp>
        <p:nvSpPr>
          <p:cNvPr id="17" name="16 Rectángulo"/>
          <p:cNvSpPr/>
          <p:nvPr/>
        </p:nvSpPr>
        <p:spPr>
          <a:xfrm>
            <a:off x="6248664" y="3368025"/>
            <a:ext cx="1635704" cy="276999"/>
          </a:xfrm>
          <a:prstGeom prst="rect">
            <a:avLst/>
          </a:prstGeom>
        </p:spPr>
        <p:txBody>
          <a:bodyPr wrap="none">
            <a:spAutoFit/>
          </a:bodyPr>
          <a:lstStyle/>
          <a:p>
            <a:r>
              <a:rPr lang="es-EC" sz="1200" b="1" dirty="0" smtClean="0"/>
              <a:t>Registros de personas</a:t>
            </a:r>
            <a:endParaRPr lang="es-EC" sz="1200" b="1"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5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40969" t="65369" r="33192" b="24590"/>
          <a:stretch/>
        </p:blipFill>
        <p:spPr bwMode="auto">
          <a:xfrm>
            <a:off x="503548" y="3968685"/>
            <a:ext cx="2520280" cy="73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1618104186"/>
              </p:ext>
            </p:extLst>
          </p:nvPr>
        </p:nvGraphicFramePr>
        <p:xfrm>
          <a:off x="395537" y="5301208"/>
          <a:ext cx="8352927" cy="1243004"/>
        </p:xfrm>
        <a:graphic>
          <a:graphicData uri="http://schemas.openxmlformats.org/drawingml/2006/table">
            <a:tbl>
              <a:tblPr firstRow="1" firstCol="1" bandRow="1">
                <a:tableStyleId>{0E3FDE45-AF77-4B5C-9715-49D594BDF05E}</a:tableStyleId>
              </a:tblPr>
              <a:tblGrid>
                <a:gridCol w="2053333"/>
                <a:gridCol w="677185"/>
                <a:gridCol w="579133"/>
                <a:gridCol w="822756"/>
                <a:gridCol w="678174"/>
                <a:gridCol w="678174"/>
                <a:gridCol w="678174"/>
                <a:gridCol w="678174"/>
                <a:gridCol w="1507824"/>
              </a:tblGrid>
              <a:tr h="612068">
                <a:tc>
                  <a:txBody>
                    <a:bodyPr/>
                    <a:lstStyle/>
                    <a:p>
                      <a:pPr algn="ctr">
                        <a:lnSpc>
                          <a:spcPct val="115000"/>
                        </a:lnSpc>
                        <a:spcAft>
                          <a:spcPts val="0"/>
                        </a:spcAft>
                      </a:pPr>
                      <a:r>
                        <a:rPr lang="es-EC" sz="1800" dirty="0">
                          <a:effectLst/>
                        </a:rPr>
                        <a:t>DÍAS </a:t>
                      </a:r>
                      <a:endParaRPr lang="es-EC" sz="18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1 </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smtClean="0">
                          <a:effectLst/>
                        </a:rPr>
                        <a:t>Día2 </a:t>
                      </a:r>
                      <a:endParaRPr lang="es-EC" sz="18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3</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4</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5</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6</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7</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PROMEDIO</a:t>
                      </a:r>
                      <a:endParaRPr lang="es-EC" sz="1800">
                        <a:solidFill>
                          <a:srgbClr val="31849B"/>
                        </a:solidFill>
                        <a:effectLst/>
                        <a:latin typeface="Calibri"/>
                        <a:ea typeface="Calibri"/>
                        <a:cs typeface="Times New Roman"/>
                      </a:endParaRPr>
                    </a:p>
                  </a:txBody>
                  <a:tcPr marL="68580" marR="68580" marT="0" marB="0"/>
                </a:tc>
              </a:tr>
              <a:tr h="612068">
                <a:tc>
                  <a:txBody>
                    <a:bodyPr/>
                    <a:lstStyle/>
                    <a:p>
                      <a:pPr algn="ctr">
                        <a:lnSpc>
                          <a:spcPct val="115000"/>
                        </a:lnSpc>
                        <a:spcAft>
                          <a:spcPts val="0"/>
                        </a:spcAft>
                      </a:pPr>
                      <a:r>
                        <a:rPr lang="es-EC" sz="1800">
                          <a:effectLst/>
                        </a:rPr>
                        <a:t>TPC</a:t>
                      </a:r>
                    </a:p>
                    <a:p>
                      <a:pPr algn="ctr">
                        <a:lnSpc>
                          <a:spcPct val="115000"/>
                        </a:lnSpc>
                        <a:spcAft>
                          <a:spcPts val="0"/>
                        </a:spcAft>
                      </a:pPr>
                      <a:r>
                        <a:rPr lang="es-EC" sz="1800">
                          <a:effectLst/>
                        </a:rPr>
                        <a:t>(Kg/hab-día)</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0,16</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0,18</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0,21</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0,15</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0,18</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0,22</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0,17</a:t>
                      </a:r>
                      <a:endParaRPr lang="es-EC" sz="18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b="1" dirty="0">
                          <a:effectLst/>
                        </a:rPr>
                        <a:t>0,18</a:t>
                      </a:r>
                      <a:endParaRPr lang="es-EC" sz="1800" b="1" dirty="0">
                        <a:solidFill>
                          <a:srgbClr val="31849B"/>
                        </a:solidFill>
                        <a:effectLst/>
                        <a:latin typeface="Calibri"/>
                        <a:ea typeface="Calibri"/>
                        <a:cs typeface="Times New Roman"/>
                      </a:endParaRPr>
                    </a:p>
                  </a:txBody>
                  <a:tcPr marL="68580" marR="68580" marT="0" marB="0"/>
                </a:tc>
              </a:tr>
            </a:tbl>
          </a:graphicData>
        </a:graphic>
      </p:graphicFrame>
      <p:sp>
        <p:nvSpPr>
          <p:cNvPr id="3" name="2 Flecha curvada hacia abajo"/>
          <p:cNvSpPr/>
          <p:nvPr/>
        </p:nvSpPr>
        <p:spPr>
          <a:xfrm rot="2619312">
            <a:off x="6095901" y="4251897"/>
            <a:ext cx="915847" cy="600142"/>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3" name="Picture 1"/>
          <p:cNvPicPr>
            <a:picLocks noChangeAspect="1" noChangeArrowheads="1"/>
          </p:cNvPicPr>
          <p:nvPr/>
        </p:nvPicPr>
        <p:blipFill rotWithShape="1">
          <a:blip r:embed="rId10">
            <a:extLst>
              <a:ext uri="{28A0092B-C50C-407E-A947-70E740481C1C}">
                <a14:useLocalDpi xmlns:a14="http://schemas.microsoft.com/office/drawing/2010/main" val="0"/>
              </a:ext>
            </a:extLst>
          </a:blip>
          <a:srcRect l="50871" t="26844" r="18699" b="42828"/>
          <a:stretch/>
        </p:blipFill>
        <p:spPr bwMode="auto">
          <a:xfrm>
            <a:off x="3419872" y="3246167"/>
            <a:ext cx="2460305" cy="1839017"/>
          </a:xfrm>
          <a:prstGeom prst="rect">
            <a:avLst/>
          </a:prstGeom>
          <a:noFill/>
          <a:ln w="190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302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91462258"/>
              </p:ext>
            </p:extLst>
          </p:nvPr>
        </p:nvGraphicFramePr>
        <p:xfrm>
          <a:off x="539552" y="476672"/>
          <a:ext cx="8136904"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0574" t="65778" r="27767" b="25615"/>
          <a:stretch/>
        </p:blipFill>
        <p:spPr bwMode="auto">
          <a:xfrm>
            <a:off x="395536" y="3159453"/>
            <a:ext cx="2448272" cy="62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2864304329"/>
              </p:ext>
            </p:extLst>
          </p:nvPr>
        </p:nvGraphicFramePr>
        <p:xfrm>
          <a:off x="611560" y="4509120"/>
          <a:ext cx="8064898" cy="1584176"/>
        </p:xfrm>
        <a:graphic>
          <a:graphicData uri="http://schemas.openxmlformats.org/drawingml/2006/table">
            <a:tbl>
              <a:tblPr firstRow="1" firstCol="1" bandRow="1">
                <a:tableStyleId>{C083E6E3-FA7D-4D7B-A595-EF9225AFEA82}</a:tableStyleId>
              </a:tblPr>
              <a:tblGrid>
                <a:gridCol w="696885"/>
                <a:gridCol w="846218"/>
                <a:gridCol w="846218"/>
                <a:gridCol w="846218"/>
                <a:gridCol w="846218"/>
                <a:gridCol w="846218"/>
                <a:gridCol w="962678"/>
                <a:gridCol w="846218"/>
                <a:gridCol w="1328027"/>
              </a:tblGrid>
              <a:tr h="792088">
                <a:tc>
                  <a:txBody>
                    <a:bodyPr/>
                    <a:lstStyle/>
                    <a:p>
                      <a:pPr algn="ctr">
                        <a:lnSpc>
                          <a:spcPct val="115000"/>
                        </a:lnSpc>
                        <a:spcAft>
                          <a:spcPts val="0"/>
                        </a:spcAft>
                      </a:pPr>
                      <a:r>
                        <a:rPr lang="es-EC" sz="1600" dirty="0">
                          <a:effectLst/>
                        </a:rPr>
                        <a:t>DIAS</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Día 1</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Día 2</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Día 3</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Día 4</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Día 5</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Día 6</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Día 7</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PROMEDIO</a:t>
                      </a:r>
                      <a:endParaRPr lang="es-EC" sz="1600">
                        <a:effectLst/>
                        <a:latin typeface="Calibri"/>
                        <a:ea typeface="Calibri"/>
                        <a:cs typeface="Times New Roman"/>
                      </a:endParaRPr>
                    </a:p>
                  </a:txBody>
                  <a:tcPr marL="68580" marR="68580" marT="0" marB="0" anchor="ctr"/>
                </a:tc>
              </a:tr>
              <a:tr h="792088">
                <a:tc>
                  <a:txBody>
                    <a:bodyPr/>
                    <a:lstStyle/>
                    <a:p>
                      <a:pPr algn="ctr">
                        <a:lnSpc>
                          <a:spcPct val="115000"/>
                        </a:lnSpc>
                        <a:spcAft>
                          <a:spcPts val="0"/>
                        </a:spcAft>
                      </a:pPr>
                      <a:r>
                        <a:rPr lang="es-EC" sz="1600">
                          <a:effectLst/>
                        </a:rPr>
                        <a:t>GRS (Kg)</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720,96</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834,87</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948,84</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708,23</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810,73</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1001,34</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766,80</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b="1" dirty="0">
                          <a:effectLst/>
                        </a:rPr>
                        <a:t>827,40</a:t>
                      </a:r>
                      <a:endParaRPr lang="es-EC" sz="1600" b="1" dirty="0">
                        <a:effectLst/>
                        <a:latin typeface="Calibri"/>
                        <a:ea typeface="Calibri"/>
                        <a:cs typeface="Times New Roman"/>
                      </a:endParaRPr>
                    </a:p>
                  </a:txBody>
                  <a:tcPr marL="68580" marR="68580" marT="0" marB="0" anchor="ctr"/>
                </a:tc>
              </a:tr>
            </a:tbl>
          </a:graphicData>
        </a:graphic>
      </p:graphicFrame>
      <p:sp>
        <p:nvSpPr>
          <p:cNvPr id="4" name="3 Flecha curvada hacia la izquierda"/>
          <p:cNvSpPr/>
          <p:nvPr/>
        </p:nvSpPr>
        <p:spPr>
          <a:xfrm rot="18771163">
            <a:off x="6699711" y="3276925"/>
            <a:ext cx="358900" cy="1053040"/>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pic>
        <p:nvPicPr>
          <p:cNvPr id="410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52715" t="43190" r="20697" b="32787"/>
          <a:stretch/>
        </p:blipFill>
        <p:spPr bwMode="auto">
          <a:xfrm>
            <a:off x="3347864" y="2249454"/>
            <a:ext cx="2593299" cy="175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508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95514627"/>
              </p:ext>
            </p:extLst>
          </p:nvPr>
        </p:nvGraphicFramePr>
        <p:xfrm>
          <a:off x="467544" y="332656"/>
          <a:ext cx="8136904" cy="138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0932" t="43084" r="37705" b="42367"/>
          <a:stretch/>
        </p:blipFill>
        <p:spPr bwMode="auto">
          <a:xfrm>
            <a:off x="1403648" y="4941168"/>
            <a:ext cx="2083633" cy="106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38934" t="29355" r="26793" b="16743"/>
          <a:stretch/>
        </p:blipFill>
        <p:spPr bwMode="auto">
          <a:xfrm>
            <a:off x="1332468" y="1982255"/>
            <a:ext cx="2303428" cy="2670881"/>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39345" t="50000" r="37295" b="31352"/>
          <a:stretch/>
        </p:blipFill>
        <p:spPr bwMode="auto">
          <a:xfrm>
            <a:off x="5409702" y="4259115"/>
            <a:ext cx="2278505" cy="136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l="35092" t="35912" r="22029" b="30312"/>
          <a:stretch/>
        </p:blipFill>
        <p:spPr bwMode="auto">
          <a:xfrm>
            <a:off x="5137856" y="2265798"/>
            <a:ext cx="2822198" cy="1667258"/>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033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43" t="53893" r="28996" b="24180"/>
          <a:stretch/>
        </p:blipFill>
        <p:spPr bwMode="auto">
          <a:xfrm>
            <a:off x="3203848" y="566681"/>
            <a:ext cx="2736304" cy="1926215"/>
          </a:xfrm>
          <a:prstGeom prst="rect">
            <a:avLst/>
          </a:prstGeom>
          <a:noFill/>
          <a:ln w="9525">
            <a:solidFill>
              <a:schemeClr val="tx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1398702428"/>
              </p:ext>
            </p:extLst>
          </p:nvPr>
        </p:nvGraphicFramePr>
        <p:xfrm>
          <a:off x="395536" y="3501007"/>
          <a:ext cx="8280920" cy="1800201"/>
        </p:xfrm>
        <a:graphic>
          <a:graphicData uri="http://schemas.openxmlformats.org/drawingml/2006/table">
            <a:tbl>
              <a:tblPr firstRow="1" firstCol="1" bandRow="1">
                <a:tableStyleId>{6E25E649-3F16-4E02-A733-19D2CDBF48F0}</a:tableStyleId>
              </a:tblPr>
              <a:tblGrid>
                <a:gridCol w="6191128"/>
                <a:gridCol w="2089792"/>
              </a:tblGrid>
              <a:tr h="600067">
                <a:tc gridSpan="2">
                  <a:txBody>
                    <a:bodyPr/>
                    <a:lstStyle/>
                    <a:p>
                      <a:pPr algn="ctr">
                        <a:lnSpc>
                          <a:spcPct val="115000"/>
                        </a:lnSpc>
                        <a:spcAft>
                          <a:spcPts val="0"/>
                        </a:spcAft>
                      </a:pPr>
                      <a:r>
                        <a:rPr lang="es-EC" sz="2400" dirty="0">
                          <a:effectLst/>
                        </a:rPr>
                        <a:t>GENERACIÓN PROMEDIO DE RESIDUOS SÓLIDOS </a:t>
                      </a:r>
                      <a:endParaRPr lang="es-EC" sz="2400" dirty="0">
                        <a:effectLst/>
                        <a:latin typeface="Calibri"/>
                        <a:ea typeface="Calibri"/>
                        <a:cs typeface="Times New Roman"/>
                      </a:endParaRPr>
                    </a:p>
                  </a:txBody>
                  <a:tcPr marL="68580" marR="68580" marT="0" marB="0"/>
                </a:tc>
                <a:tc hMerge="1">
                  <a:txBody>
                    <a:bodyPr/>
                    <a:lstStyle/>
                    <a:p>
                      <a:endParaRPr lang="es-EC"/>
                    </a:p>
                  </a:txBody>
                  <a:tcPr/>
                </a:tc>
              </a:tr>
              <a:tr h="600067">
                <a:tc>
                  <a:txBody>
                    <a:bodyPr/>
                    <a:lstStyle/>
                    <a:p>
                      <a:pPr algn="ctr">
                        <a:lnSpc>
                          <a:spcPct val="115000"/>
                        </a:lnSpc>
                        <a:spcAft>
                          <a:spcPts val="0"/>
                        </a:spcAft>
                      </a:pPr>
                      <a:r>
                        <a:rPr lang="es-EC" sz="2400" dirty="0">
                          <a:effectLst/>
                        </a:rPr>
                        <a:t>GR Actual (Kg</a:t>
                      </a:r>
                      <a:r>
                        <a:rPr lang="es-EC" sz="2400" dirty="0" smtClean="0">
                          <a:effectLst/>
                        </a:rPr>
                        <a:t>) -  Año</a:t>
                      </a:r>
                      <a:r>
                        <a:rPr lang="es-EC" sz="2400" baseline="0" dirty="0" smtClean="0">
                          <a:effectLst/>
                        </a:rPr>
                        <a:t> 2013</a:t>
                      </a:r>
                      <a:endParaRPr lang="es-EC"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a:effectLst/>
                        </a:rPr>
                        <a:t>827,40</a:t>
                      </a:r>
                      <a:endParaRPr lang="es-EC" sz="2400">
                        <a:effectLst/>
                        <a:latin typeface="Calibri"/>
                        <a:ea typeface="Calibri"/>
                        <a:cs typeface="Times New Roman"/>
                      </a:endParaRPr>
                    </a:p>
                  </a:txBody>
                  <a:tcPr marL="68580" marR="68580" marT="0" marB="0"/>
                </a:tc>
              </a:tr>
              <a:tr h="600067">
                <a:tc>
                  <a:txBody>
                    <a:bodyPr/>
                    <a:lstStyle/>
                    <a:p>
                      <a:pPr algn="ctr">
                        <a:lnSpc>
                          <a:spcPct val="115000"/>
                        </a:lnSpc>
                        <a:spcAft>
                          <a:spcPts val="0"/>
                        </a:spcAft>
                      </a:pPr>
                      <a:r>
                        <a:rPr lang="es-EC" sz="2400" dirty="0">
                          <a:effectLst/>
                        </a:rPr>
                        <a:t>GR Proyectada (Kg</a:t>
                      </a:r>
                      <a:r>
                        <a:rPr lang="es-EC" sz="2400" dirty="0" smtClean="0">
                          <a:effectLst/>
                        </a:rPr>
                        <a:t>) – Año 2020</a:t>
                      </a:r>
                      <a:endParaRPr lang="es-EC"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2400" dirty="0">
                          <a:effectLst/>
                        </a:rPr>
                        <a:t>1059,30</a:t>
                      </a:r>
                      <a:endParaRPr lang="es-EC" sz="2400" dirty="0">
                        <a:effectLst/>
                        <a:latin typeface="Calibri"/>
                        <a:ea typeface="Calibri"/>
                        <a:cs typeface="Times New Roman"/>
                      </a:endParaRPr>
                    </a:p>
                  </a:txBody>
                  <a:tcPr marL="68580" marR="68580" marT="0" marB="0"/>
                </a:tc>
              </a:tr>
            </a:tbl>
          </a:graphicData>
        </a:graphic>
      </p:graphicFrame>
      <p:sp>
        <p:nvSpPr>
          <p:cNvPr id="3" name="2 Flecha curvada hacia la izquierda"/>
          <p:cNvSpPr/>
          <p:nvPr/>
        </p:nvSpPr>
        <p:spPr>
          <a:xfrm rot="20602458">
            <a:off x="6320764" y="1366254"/>
            <a:ext cx="504056" cy="1224136"/>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627792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727879778"/>
              </p:ext>
            </p:extLst>
          </p:nvPr>
        </p:nvGraphicFramePr>
        <p:xfrm>
          <a:off x="395536" y="404664"/>
          <a:ext cx="849694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7100" t="25871" r="14036" b="41547"/>
          <a:stretch/>
        </p:blipFill>
        <p:spPr bwMode="auto">
          <a:xfrm>
            <a:off x="467544" y="2420888"/>
            <a:ext cx="3557949" cy="147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24795" t="33658" r="10195" b="33171"/>
          <a:stretch/>
        </p:blipFill>
        <p:spPr bwMode="auto">
          <a:xfrm>
            <a:off x="4932040" y="2420888"/>
            <a:ext cx="345638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3176304412"/>
              </p:ext>
            </p:extLst>
          </p:nvPr>
        </p:nvGraphicFramePr>
        <p:xfrm>
          <a:off x="467546" y="4437113"/>
          <a:ext cx="8293150" cy="1728193"/>
        </p:xfrm>
        <a:graphic>
          <a:graphicData uri="http://schemas.openxmlformats.org/drawingml/2006/table">
            <a:tbl>
              <a:tblPr firstRow="1" firstCol="1" bandRow="1">
                <a:tableStyleId>{68D230F3-CF80-4859-8CE7-A43EE81993B5}</a:tableStyleId>
              </a:tblPr>
              <a:tblGrid>
                <a:gridCol w="1687362"/>
                <a:gridCol w="943684"/>
                <a:gridCol w="943684"/>
                <a:gridCol w="943684"/>
                <a:gridCol w="943684"/>
                <a:gridCol w="943684"/>
                <a:gridCol w="943684"/>
                <a:gridCol w="943684"/>
              </a:tblGrid>
              <a:tr h="418255">
                <a:tc>
                  <a:txBody>
                    <a:bodyPr/>
                    <a:lstStyle/>
                    <a:p>
                      <a:endParaRPr lang="es-EC" sz="1800" dirty="0">
                        <a:solidFill>
                          <a:srgbClr val="365F91"/>
                        </a:solidFill>
                        <a:effectLst/>
                        <a:latin typeface="Calibri"/>
                        <a:cs typeface="Times New Roman"/>
                      </a:endParaRPr>
                    </a:p>
                  </a:txBody>
                  <a:tcPr marL="68580" marR="68580" marT="0" marB="0"/>
                </a:tc>
                <a:tc>
                  <a:txBody>
                    <a:bodyPr/>
                    <a:lstStyle/>
                    <a:p>
                      <a:pPr algn="ctr">
                        <a:lnSpc>
                          <a:spcPct val="115000"/>
                        </a:lnSpc>
                        <a:spcAft>
                          <a:spcPts val="0"/>
                        </a:spcAft>
                      </a:pPr>
                      <a:r>
                        <a:rPr lang="es-EC" sz="1800">
                          <a:effectLst/>
                        </a:rPr>
                        <a:t>Día 1</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3</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5</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Día 6</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Día 7</a:t>
                      </a:r>
                      <a:endParaRPr lang="es-EC" sz="1800" dirty="0">
                        <a:solidFill>
                          <a:srgbClr val="365F91"/>
                        </a:solidFill>
                        <a:effectLst/>
                        <a:latin typeface="Calibri"/>
                        <a:ea typeface="Calibri"/>
                        <a:cs typeface="Times New Roman"/>
                      </a:endParaRPr>
                    </a:p>
                  </a:txBody>
                  <a:tcPr marL="68580" marR="68580" marT="0" marB="0"/>
                </a:tc>
              </a:tr>
              <a:tr h="654969">
                <a:tc>
                  <a:txBody>
                    <a:bodyPr/>
                    <a:lstStyle/>
                    <a:p>
                      <a:pPr algn="ctr">
                        <a:lnSpc>
                          <a:spcPct val="115000"/>
                        </a:lnSpc>
                        <a:spcAft>
                          <a:spcPts val="0"/>
                        </a:spcAft>
                      </a:pPr>
                      <a:r>
                        <a:rPr lang="es-EC" sz="1800" dirty="0" smtClean="0">
                          <a:effectLst/>
                        </a:rPr>
                        <a:t>% Promedio</a:t>
                      </a:r>
                      <a:r>
                        <a:rPr lang="es-EC" sz="1800" baseline="0" dirty="0" smtClean="0">
                          <a:effectLst/>
                        </a:rPr>
                        <a:t> </a:t>
                      </a:r>
                      <a:r>
                        <a:rPr lang="es-EC" sz="1800" dirty="0" smtClean="0">
                          <a:effectLst/>
                        </a:rPr>
                        <a:t>R.</a:t>
                      </a:r>
                      <a:endParaRPr lang="es-EC" sz="1800" dirty="0">
                        <a:effectLst/>
                      </a:endParaRPr>
                    </a:p>
                    <a:p>
                      <a:pPr algn="ctr">
                        <a:lnSpc>
                          <a:spcPct val="115000"/>
                        </a:lnSpc>
                        <a:spcAft>
                          <a:spcPts val="0"/>
                        </a:spcAft>
                      </a:pPr>
                      <a:r>
                        <a:rPr lang="es-EC" sz="1800" dirty="0">
                          <a:effectLst/>
                        </a:rPr>
                        <a:t>Orgánicos</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47,18</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47,32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47,34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38,51</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39,64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44,22</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38,25</a:t>
                      </a:r>
                      <a:endParaRPr lang="es-EC" sz="1800">
                        <a:solidFill>
                          <a:srgbClr val="365F91"/>
                        </a:solidFill>
                        <a:effectLst/>
                        <a:latin typeface="Calibri"/>
                        <a:ea typeface="Calibri"/>
                        <a:cs typeface="Times New Roman"/>
                      </a:endParaRPr>
                    </a:p>
                  </a:txBody>
                  <a:tcPr marL="68580" marR="68580" marT="0" marB="0"/>
                </a:tc>
              </a:tr>
              <a:tr h="654969">
                <a:tc>
                  <a:txBody>
                    <a:bodyPr/>
                    <a:lstStyle/>
                    <a:p>
                      <a:pPr algn="ctr">
                        <a:lnSpc>
                          <a:spcPct val="115000"/>
                        </a:lnSpc>
                        <a:spcAft>
                          <a:spcPts val="0"/>
                        </a:spcAft>
                      </a:pPr>
                      <a:r>
                        <a:rPr lang="es-EC" sz="1800" dirty="0" smtClean="0">
                          <a:effectLst/>
                        </a:rPr>
                        <a:t>%Porcentaje R. Inorgánicos</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52,82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52,68</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52,66</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61,49</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60,36</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55,78</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61,75</a:t>
                      </a:r>
                      <a:endParaRPr lang="es-EC" sz="1800" dirty="0">
                        <a:solidFill>
                          <a:srgbClr val="365F91"/>
                        </a:solidFill>
                        <a:effectLst/>
                        <a:latin typeface="Calibri"/>
                        <a:ea typeface="Calibri"/>
                        <a:cs typeface="Times New Roman"/>
                      </a:endParaRPr>
                    </a:p>
                  </a:txBody>
                  <a:tcPr marL="68580" marR="68580" marT="0" marB="0"/>
                </a:tc>
              </a:tr>
            </a:tbl>
          </a:graphicData>
        </a:graphic>
      </p:graphicFrame>
      <p:sp>
        <p:nvSpPr>
          <p:cNvPr id="5" name="4 Rectángulo"/>
          <p:cNvSpPr/>
          <p:nvPr/>
        </p:nvSpPr>
        <p:spPr>
          <a:xfrm>
            <a:off x="7668344" y="6309320"/>
            <a:ext cx="888256" cy="369332"/>
          </a:xfrm>
          <a:prstGeom prst="rect">
            <a:avLst/>
          </a:prstGeom>
        </p:spPr>
        <p:txBody>
          <a:bodyPr wrap="none">
            <a:spAutoFit/>
          </a:bodyPr>
          <a:lstStyle/>
          <a:p>
            <a:r>
              <a:rPr lang="es-EC" b="1" dirty="0" smtClean="0">
                <a:hlinkClick r:id="rId9" action="ppaction://hlinksldjump"/>
              </a:rPr>
              <a:t>ETAPAS</a:t>
            </a:r>
            <a:endParaRPr lang="es-EC" b="1" dirty="0"/>
          </a:p>
        </p:txBody>
      </p:sp>
    </p:spTree>
    <p:extLst>
      <p:ext uri="{BB962C8B-B14F-4D97-AF65-F5344CB8AC3E}">
        <p14:creationId xmlns:p14="http://schemas.microsoft.com/office/powerpoint/2010/main" val="2295737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71133676"/>
              </p:ext>
            </p:extLst>
          </p:nvPr>
        </p:nvGraphicFramePr>
        <p:xfrm>
          <a:off x="683568" y="332656"/>
          <a:ext cx="7776864" cy="23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a:hlinkClick r:id="rId7" action="ppaction://hlinkfile"/>
          </p:cNvPr>
          <p:cNvPicPr/>
          <p:nvPr/>
        </p:nvPicPr>
        <p:blipFill rotWithShape="1">
          <a:blip r:embed="rId8"/>
          <a:srcRect r="12063" b="6885"/>
          <a:stretch/>
        </p:blipFill>
        <p:spPr bwMode="auto">
          <a:xfrm>
            <a:off x="2771800" y="2780928"/>
            <a:ext cx="3384376" cy="3888432"/>
          </a:xfrm>
          <a:prstGeom prst="rect">
            <a:avLst/>
          </a:prstGeom>
          <a:ln>
            <a:noFill/>
          </a:ln>
          <a:extLst>
            <a:ext uri="{53640926-AAD7-44D8-BBD7-CCE9431645EC}">
              <a14:shadowObscured xmlns:a14="http://schemas.microsoft.com/office/drawing/2010/main"/>
            </a:ext>
          </a:extLst>
        </p:spPr>
      </p:pic>
      <p:sp>
        <p:nvSpPr>
          <p:cNvPr id="4" name="3 Flecha derecha"/>
          <p:cNvSpPr/>
          <p:nvPr/>
        </p:nvSpPr>
        <p:spPr>
          <a:xfrm>
            <a:off x="4412994" y="1556792"/>
            <a:ext cx="360040" cy="43204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52919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5284365"/>
            <a:ext cx="4032448" cy="1384995"/>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graphicFrame>
        <p:nvGraphicFramePr>
          <p:cNvPr id="4" name="3 Diagrama"/>
          <p:cNvGraphicFramePr/>
          <p:nvPr>
            <p:extLst>
              <p:ext uri="{D42A27DB-BD31-4B8C-83A1-F6EECF244321}">
                <p14:modId xmlns:p14="http://schemas.microsoft.com/office/powerpoint/2010/main" val="1657256306"/>
              </p:ext>
            </p:extLst>
          </p:nvPr>
        </p:nvGraphicFramePr>
        <p:xfrm>
          <a:off x="251520" y="404664"/>
          <a:ext cx="60960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rotWithShape="1">
          <a:blip r:embed="rId7"/>
          <a:srcRect r="61651" b="8314"/>
          <a:stretch/>
        </p:blipFill>
        <p:spPr bwMode="auto">
          <a:xfrm>
            <a:off x="5004048" y="1124744"/>
            <a:ext cx="3910310" cy="5498742"/>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323528" y="5301208"/>
            <a:ext cx="4572000" cy="1384995"/>
          </a:xfrm>
          <a:prstGeom prst="rect">
            <a:avLst/>
          </a:prstGeom>
        </p:spPr>
        <p:txBody>
          <a:bodyPr>
            <a:spAutoFit/>
          </a:bodyPr>
          <a:lstStyle/>
          <a:p>
            <a:pPr marL="285750" indent="-285750">
              <a:lnSpc>
                <a:spcPct val="150000"/>
              </a:lnSpc>
              <a:buFont typeface="Wingdings" pitchFamily="2" charset="2"/>
              <a:buChar char="ü"/>
            </a:pPr>
            <a:r>
              <a:rPr lang="es-EC" sz="1400" dirty="0" smtClean="0">
                <a:latin typeface="Arial" pitchFamily="34" charset="0"/>
                <a:cs typeface="Arial" pitchFamily="34" charset="0"/>
              </a:rPr>
              <a:t>Instituto </a:t>
            </a:r>
            <a:r>
              <a:rPr lang="es-EC" sz="1400" dirty="0">
                <a:latin typeface="Arial" pitchFamily="34" charset="0"/>
                <a:cs typeface="Arial" pitchFamily="34" charset="0"/>
              </a:rPr>
              <a:t>Geográfico Militar  </a:t>
            </a:r>
            <a:r>
              <a:rPr lang="es-EC" sz="1400" dirty="0" smtClean="0">
                <a:latin typeface="Arial" pitchFamily="34" charset="0"/>
                <a:cs typeface="Arial" pitchFamily="34" charset="0"/>
              </a:rPr>
              <a:t>1:50000 </a:t>
            </a:r>
            <a:r>
              <a:rPr lang="es-EC" sz="1400" dirty="0">
                <a:latin typeface="Arial" pitchFamily="34" charset="0"/>
                <a:cs typeface="Arial" pitchFamily="34" charset="0"/>
              </a:rPr>
              <a:t>(2011</a:t>
            </a:r>
            <a:r>
              <a:rPr lang="es-EC" sz="1400" dirty="0" smtClean="0">
                <a:latin typeface="Arial" pitchFamily="34" charset="0"/>
                <a:cs typeface="Arial" pitchFamily="34" charset="0"/>
              </a:rPr>
              <a:t>)</a:t>
            </a:r>
          </a:p>
          <a:p>
            <a:pPr marL="285750" indent="-285750">
              <a:lnSpc>
                <a:spcPct val="150000"/>
              </a:lnSpc>
              <a:buFont typeface="Wingdings" pitchFamily="2" charset="2"/>
              <a:buChar char="ü"/>
            </a:pPr>
            <a:r>
              <a:rPr lang="es-EC" sz="1400" dirty="0" smtClean="0">
                <a:latin typeface="Arial" pitchFamily="34" charset="0"/>
                <a:cs typeface="Arial" pitchFamily="34" charset="0"/>
              </a:rPr>
              <a:t>Instituto </a:t>
            </a:r>
            <a:r>
              <a:rPr lang="es-EC" sz="1400" dirty="0">
                <a:latin typeface="Arial" pitchFamily="34" charset="0"/>
                <a:cs typeface="Arial" pitchFamily="34" charset="0"/>
              </a:rPr>
              <a:t>Nacional de Estadísticas y Censos </a:t>
            </a:r>
            <a:r>
              <a:rPr lang="es-EC" sz="1400" dirty="0" smtClean="0">
                <a:latin typeface="Arial" pitchFamily="34" charset="0"/>
                <a:cs typeface="Arial" pitchFamily="34" charset="0"/>
              </a:rPr>
              <a:t> </a:t>
            </a:r>
            <a:r>
              <a:rPr lang="es-EC" sz="1400" dirty="0">
                <a:latin typeface="Arial" pitchFamily="34" charset="0"/>
                <a:cs typeface="Arial" pitchFamily="34" charset="0"/>
              </a:rPr>
              <a:t>1:50000 (2013) </a:t>
            </a:r>
            <a:endParaRPr lang="es-EC" sz="1400" dirty="0" smtClean="0">
              <a:latin typeface="Arial" pitchFamily="34" charset="0"/>
              <a:cs typeface="Arial" pitchFamily="34" charset="0"/>
            </a:endParaRPr>
          </a:p>
          <a:p>
            <a:pPr marL="285750" indent="-285750">
              <a:lnSpc>
                <a:spcPct val="150000"/>
              </a:lnSpc>
              <a:buFont typeface="Wingdings" pitchFamily="2" charset="2"/>
              <a:buChar char="ü"/>
            </a:pPr>
            <a:r>
              <a:rPr lang="es-EC" sz="1400" dirty="0" smtClean="0">
                <a:latin typeface="Arial" pitchFamily="34" charset="0"/>
                <a:cs typeface="Arial" pitchFamily="34" charset="0"/>
              </a:rPr>
              <a:t>GAD </a:t>
            </a:r>
            <a:r>
              <a:rPr lang="es-EC" sz="1400" dirty="0">
                <a:latin typeface="Arial" pitchFamily="34" charset="0"/>
                <a:cs typeface="Arial" pitchFamily="34" charset="0"/>
              </a:rPr>
              <a:t>Cantonal de Mejía </a:t>
            </a:r>
            <a:r>
              <a:rPr lang="es-EC" sz="1400" dirty="0" smtClean="0">
                <a:latin typeface="Arial" pitchFamily="34" charset="0"/>
                <a:cs typeface="Arial" pitchFamily="34" charset="0"/>
              </a:rPr>
              <a:t>1:5000 </a:t>
            </a:r>
            <a:r>
              <a:rPr lang="es-EC" sz="1400" dirty="0">
                <a:latin typeface="Arial" pitchFamily="34" charset="0"/>
                <a:cs typeface="Arial" pitchFamily="34" charset="0"/>
              </a:rPr>
              <a:t>(2013</a:t>
            </a:r>
            <a:r>
              <a:rPr lang="es-EC" sz="1400" dirty="0" smtClean="0">
                <a:latin typeface="Arial" pitchFamily="34" charset="0"/>
                <a:cs typeface="Arial" pitchFamily="34" charset="0"/>
              </a:rPr>
              <a:t>)</a:t>
            </a:r>
            <a:endParaRPr lang="es-EC" sz="1400" dirty="0">
              <a:latin typeface="Arial" pitchFamily="34" charset="0"/>
              <a:cs typeface="Arial" pitchFamily="34" charset="0"/>
            </a:endParaRPr>
          </a:p>
        </p:txBody>
      </p:sp>
    </p:spTree>
    <p:extLst>
      <p:ext uri="{BB962C8B-B14F-4D97-AF65-F5344CB8AC3E}">
        <p14:creationId xmlns:p14="http://schemas.microsoft.com/office/powerpoint/2010/main" val="403984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60648"/>
            <a:ext cx="4557486" cy="7509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7 Rectángulo"/>
          <p:cNvSpPr/>
          <p:nvPr/>
        </p:nvSpPr>
        <p:spPr>
          <a:xfrm>
            <a:off x="0" y="169476"/>
            <a:ext cx="9144000" cy="584775"/>
          </a:xfrm>
          <a:prstGeom prst="rect">
            <a:avLst/>
          </a:prstGeom>
          <a:solidFill>
            <a:schemeClr val="accent1">
              <a:lumMod val="50000"/>
            </a:schemeClr>
          </a:solidFill>
        </p:spPr>
        <p:txBody>
          <a:bodyPr wrap="square">
            <a:spAutoFit/>
          </a:bodyPr>
          <a:lstStyle/>
          <a:p>
            <a:pPr algn="ctr"/>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Distribución  de  la cantidad promedio de RSD</a:t>
            </a:r>
            <a:endParaRPr lang="es-EC"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9" name="8 Diagrama"/>
          <p:cNvGraphicFramePr/>
          <p:nvPr>
            <p:extLst>
              <p:ext uri="{D42A27DB-BD31-4B8C-83A1-F6EECF244321}">
                <p14:modId xmlns:p14="http://schemas.microsoft.com/office/powerpoint/2010/main" val="239549921"/>
              </p:ext>
            </p:extLst>
          </p:nvPr>
        </p:nvGraphicFramePr>
        <p:xfrm>
          <a:off x="467544" y="1083556"/>
          <a:ext cx="8136904" cy="5081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7740352" y="6309320"/>
            <a:ext cx="888256" cy="369332"/>
          </a:xfrm>
          <a:prstGeom prst="rect">
            <a:avLst/>
          </a:prstGeom>
        </p:spPr>
        <p:txBody>
          <a:bodyPr wrap="none">
            <a:spAutoFit/>
          </a:bodyPr>
          <a:lstStyle/>
          <a:p>
            <a:r>
              <a:rPr lang="es-EC" b="1" dirty="0" smtClean="0">
                <a:hlinkClick r:id="rId7" action="ppaction://hlinksldjump"/>
              </a:rPr>
              <a:t>ETAPAS</a:t>
            </a:r>
            <a:endParaRPr lang="es-EC" b="1" dirty="0"/>
          </a:p>
        </p:txBody>
      </p:sp>
    </p:spTree>
    <p:extLst>
      <p:ext uri="{BB962C8B-B14F-4D97-AF65-F5344CB8AC3E}">
        <p14:creationId xmlns:p14="http://schemas.microsoft.com/office/powerpoint/2010/main" val="3320056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877221390"/>
              </p:ext>
            </p:extLst>
          </p:nvPr>
        </p:nvGraphicFramePr>
        <p:xfrm>
          <a:off x="467544" y="1412776"/>
          <a:ext cx="82809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0" y="519063"/>
            <a:ext cx="9144000" cy="1015663"/>
          </a:xfrm>
          <a:prstGeom prst="rect">
            <a:avLst/>
          </a:prstGeom>
          <a:solidFill>
            <a:schemeClr val="accent1">
              <a:lumMod val="50000"/>
            </a:schemeClr>
          </a:solidFill>
        </p:spPr>
        <p:txBody>
          <a:bodyPr wrap="square">
            <a:spAutoFit/>
          </a:bodyPr>
          <a:lstStyle/>
          <a:p>
            <a:pPr algn="ctr"/>
            <a:endParaRPr lang="es-EC"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r>
              <a:rPr lang="es-EC"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Organización del Plan de Manejo Participativo de RSD</a:t>
            </a:r>
          </a:p>
          <a:p>
            <a:pPr algn="ctr"/>
            <a:endParaRPr lang="es-EC"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extLst>
      <p:ext uri="{BB962C8B-B14F-4D97-AF65-F5344CB8AC3E}">
        <p14:creationId xmlns:p14="http://schemas.microsoft.com/office/powerpoint/2010/main" val="25104086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33179700"/>
              </p:ext>
            </p:extLst>
          </p:nvPr>
        </p:nvGraphicFramePr>
        <p:xfrm>
          <a:off x="827584" y="44624"/>
          <a:ext cx="7848872" cy="6882232"/>
        </p:xfrm>
        <a:graphic>
          <a:graphicData uri="http://schemas.openxmlformats.org/drawingml/2006/table">
            <a:tbl>
              <a:tblPr firstRow="1" firstCol="1" bandRow="1">
                <a:tableStyleId>{6E25E649-3F16-4E02-A733-19D2CDBF48F0}</a:tableStyleId>
              </a:tblPr>
              <a:tblGrid>
                <a:gridCol w="2145033"/>
                <a:gridCol w="5703839"/>
              </a:tblGrid>
              <a:tr h="391544">
                <a:tc>
                  <a:txBody>
                    <a:bodyPr/>
                    <a:lstStyle/>
                    <a:p>
                      <a:pPr algn="just">
                        <a:lnSpc>
                          <a:spcPct val="200000"/>
                        </a:lnSpc>
                        <a:spcBef>
                          <a:spcPts val="675"/>
                        </a:spcBef>
                        <a:spcAft>
                          <a:spcPts val="675"/>
                        </a:spcAft>
                      </a:pPr>
                      <a:r>
                        <a:rPr lang="es-EC" sz="1600" dirty="0">
                          <a:effectLst/>
                        </a:rPr>
                        <a:t>Elaborado por:</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ctr">
                        <a:lnSpc>
                          <a:spcPct val="200000"/>
                        </a:lnSpc>
                        <a:spcBef>
                          <a:spcPts val="675"/>
                        </a:spcBef>
                        <a:spcAft>
                          <a:spcPts val="675"/>
                        </a:spcAft>
                      </a:pPr>
                      <a:r>
                        <a:rPr lang="es-EC" sz="1600" dirty="0">
                          <a:effectLst/>
                        </a:rPr>
                        <a:t>Nombre del Investigador</a:t>
                      </a:r>
                      <a:endParaRPr lang="es-EC" sz="1600" dirty="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Revisado por:</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Nombre del encargado de revisar el programa</a:t>
                      </a:r>
                      <a:endParaRPr lang="es-EC" sz="140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Responsable:</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Nombre del líder de la ejecución del programa</a:t>
                      </a:r>
                      <a:endParaRPr lang="es-EC" sz="140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Programa:</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Título del programa</a:t>
                      </a:r>
                      <a:endParaRPr lang="es-EC" sz="1400">
                        <a:solidFill>
                          <a:srgbClr val="76923C"/>
                        </a:solidFill>
                        <a:effectLst/>
                        <a:latin typeface="Arial" pitchFamily="34" charset="0"/>
                        <a:ea typeface="Calibri"/>
                        <a:cs typeface="Arial" pitchFamily="34" charset="0"/>
                      </a:endParaRPr>
                    </a:p>
                  </a:txBody>
                  <a:tcPr marL="53039" marR="53039" marT="0" marB="0"/>
                </a:tc>
              </a:tr>
              <a:tr h="561180">
                <a:tc>
                  <a:txBody>
                    <a:bodyPr/>
                    <a:lstStyle/>
                    <a:p>
                      <a:pPr algn="just">
                        <a:lnSpc>
                          <a:spcPct val="200000"/>
                        </a:lnSpc>
                        <a:spcBef>
                          <a:spcPts val="675"/>
                        </a:spcBef>
                        <a:spcAft>
                          <a:spcPts val="675"/>
                        </a:spcAft>
                      </a:pPr>
                      <a:r>
                        <a:rPr lang="es-EC" sz="1600" dirty="0">
                          <a:effectLst/>
                        </a:rPr>
                        <a:t>Actores:</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dirty="0">
                          <a:effectLst/>
                        </a:rPr>
                        <a:t>Principales personas involucradas en la ejecución del programa</a:t>
                      </a:r>
                      <a:endParaRPr lang="es-EC" sz="1400" dirty="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Alcance:</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Área donde se debe ejecutar el programa</a:t>
                      </a:r>
                      <a:endParaRPr lang="es-EC" sz="140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Objetivo:</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Finalidad que persigue el programa</a:t>
                      </a:r>
                      <a:endParaRPr lang="es-EC" sz="140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Justificación:</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Explicación de la razón de la creación del programa</a:t>
                      </a:r>
                      <a:endParaRPr lang="es-EC" sz="1400">
                        <a:solidFill>
                          <a:srgbClr val="76923C"/>
                        </a:solidFill>
                        <a:effectLst/>
                        <a:latin typeface="Arial" pitchFamily="34" charset="0"/>
                        <a:ea typeface="Calibri"/>
                        <a:cs typeface="Arial" pitchFamily="34" charset="0"/>
                      </a:endParaRPr>
                    </a:p>
                  </a:txBody>
                  <a:tcPr marL="53039" marR="53039" marT="0" marB="0"/>
                </a:tc>
              </a:tr>
              <a:tr h="783086">
                <a:tc>
                  <a:txBody>
                    <a:bodyPr/>
                    <a:lstStyle/>
                    <a:p>
                      <a:pPr marR="291465" algn="just">
                        <a:lnSpc>
                          <a:spcPct val="200000"/>
                        </a:lnSpc>
                        <a:spcBef>
                          <a:spcPts val="675"/>
                        </a:spcBef>
                        <a:spcAft>
                          <a:spcPts val="675"/>
                        </a:spcAft>
                      </a:pPr>
                      <a:r>
                        <a:rPr lang="es-EC" sz="1600" dirty="0">
                          <a:effectLst/>
                        </a:rPr>
                        <a:t>Actividades y plazo:</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Actividades a ser ejecutadas para el cumplimiento del programa y plazo de ejecución </a:t>
                      </a:r>
                      <a:endParaRPr lang="es-EC" sz="1400">
                        <a:solidFill>
                          <a:srgbClr val="76923C"/>
                        </a:solidFill>
                        <a:effectLst/>
                        <a:latin typeface="Arial" pitchFamily="34" charset="0"/>
                        <a:ea typeface="Calibri"/>
                        <a:cs typeface="Arial" pitchFamily="34" charset="0"/>
                      </a:endParaRPr>
                    </a:p>
                  </a:txBody>
                  <a:tcPr marL="53039" marR="53039" marT="0" marB="0"/>
                </a:tc>
              </a:tr>
              <a:tr h="783086">
                <a:tc>
                  <a:txBody>
                    <a:bodyPr/>
                    <a:lstStyle/>
                    <a:p>
                      <a:pPr marR="291465" algn="just">
                        <a:lnSpc>
                          <a:spcPct val="200000"/>
                        </a:lnSpc>
                        <a:spcBef>
                          <a:spcPts val="675"/>
                        </a:spcBef>
                        <a:spcAft>
                          <a:spcPts val="675"/>
                        </a:spcAft>
                      </a:pPr>
                      <a:r>
                        <a:rPr lang="es-EC" sz="1600" dirty="0">
                          <a:effectLst/>
                        </a:rPr>
                        <a:t>Período y control </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a:effectLst/>
                        </a:rPr>
                        <a:t>Período de tiempo de ejecución del programa y control del mismo.</a:t>
                      </a:r>
                      <a:endParaRPr lang="es-EC" sz="1400">
                        <a:solidFill>
                          <a:srgbClr val="76923C"/>
                        </a:solidFill>
                        <a:effectLst/>
                        <a:latin typeface="Arial" pitchFamily="34" charset="0"/>
                        <a:ea typeface="Calibri"/>
                        <a:cs typeface="Arial" pitchFamily="34" charset="0"/>
                      </a:endParaRPr>
                    </a:p>
                  </a:txBody>
                  <a:tcPr marL="53039" marR="53039" marT="0" marB="0"/>
                </a:tc>
              </a:tr>
              <a:tr h="391544">
                <a:tc>
                  <a:txBody>
                    <a:bodyPr/>
                    <a:lstStyle/>
                    <a:p>
                      <a:pPr algn="just">
                        <a:lnSpc>
                          <a:spcPct val="200000"/>
                        </a:lnSpc>
                        <a:spcBef>
                          <a:spcPts val="675"/>
                        </a:spcBef>
                        <a:spcAft>
                          <a:spcPts val="675"/>
                        </a:spcAft>
                      </a:pPr>
                      <a:r>
                        <a:rPr lang="es-EC" sz="1600" dirty="0">
                          <a:effectLst/>
                        </a:rPr>
                        <a:t>Descripción: </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dirty="0">
                          <a:effectLst/>
                        </a:rPr>
                        <a:t>Explicación del motivo que persigue el programa</a:t>
                      </a:r>
                      <a:endParaRPr lang="es-EC" sz="1400" dirty="0">
                        <a:solidFill>
                          <a:srgbClr val="76923C"/>
                        </a:solidFill>
                        <a:effectLst/>
                        <a:latin typeface="Arial" pitchFamily="34" charset="0"/>
                        <a:ea typeface="Calibri"/>
                        <a:cs typeface="Arial" pitchFamily="34" charset="0"/>
                      </a:endParaRPr>
                    </a:p>
                  </a:txBody>
                  <a:tcPr marL="53039" marR="53039" marT="0" marB="0"/>
                </a:tc>
              </a:tr>
              <a:tr h="783086">
                <a:tc>
                  <a:txBody>
                    <a:bodyPr/>
                    <a:lstStyle/>
                    <a:p>
                      <a:pPr algn="just">
                        <a:lnSpc>
                          <a:spcPct val="200000"/>
                        </a:lnSpc>
                        <a:spcBef>
                          <a:spcPts val="675"/>
                        </a:spcBef>
                        <a:spcAft>
                          <a:spcPts val="675"/>
                        </a:spcAft>
                      </a:pPr>
                      <a:r>
                        <a:rPr lang="es-EC" sz="1600" dirty="0">
                          <a:effectLst/>
                        </a:rPr>
                        <a:t>Presupuesto</a:t>
                      </a:r>
                      <a:endParaRPr lang="es-EC" sz="1600" dirty="0">
                        <a:solidFill>
                          <a:srgbClr val="76923C"/>
                        </a:solidFill>
                        <a:effectLst/>
                        <a:latin typeface="Arial" pitchFamily="34" charset="0"/>
                        <a:ea typeface="Calibri"/>
                        <a:cs typeface="Arial" pitchFamily="34" charset="0"/>
                      </a:endParaRPr>
                    </a:p>
                  </a:txBody>
                  <a:tcPr marL="53039" marR="53039" marT="0" marB="0"/>
                </a:tc>
                <a:tc>
                  <a:txBody>
                    <a:bodyPr/>
                    <a:lstStyle/>
                    <a:p>
                      <a:pPr algn="just">
                        <a:lnSpc>
                          <a:spcPct val="200000"/>
                        </a:lnSpc>
                        <a:spcBef>
                          <a:spcPts val="675"/>
                        </a:spcBef>
                        <a:spcAft>
                          <a:spcPts val="675"/>
                        </a:spcAft>
                      </a:pPr>
                      <a:r>
                        <a:rPr lang="es-EC" sz="1400" dirty="0">
                          <a:effectLst/>
                        </a:rPr>
                        <a:t>Valor estimado para la aplicación y desarrollo del programa</a:t>
                      </a:r>
                      <a:endParaRPr lang="es-EC" sz="1400" dirty="0">
                        <a:solidFill>
                          <a:srgbClr val="76923C"/>
                        </a:solidFill>
                        <a:effectLst/>
                        <a:latin typeface="Arial" pitchFamily="34" charset="0"/>
                        <a:ea typeface="Calibri"/>
                        <a:cs typeface="Arial" pitchFamily="34" charset="0"/>
                      </a:endParaRPr>
                    </a:p>
                  </a:txBody>
                  <a:tcPr marL="53039" marR="53039" marT="0" marB="0"/>
                </a:tc>
              </a:tr>
            </a:tbl>
          </a:graphicData>
        </a:graphic>
      </p:graphicFrame>
    </p:spTree>
    <p:extLst>
      <p:ext uri="{BB962C8B-B14F-4D97-AF65-F5344CB8AC3E}">
        <p14:creationId xmlns:p14="http://schemas.microsoft.com/office/powerpoint/2010/main" val="11599728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Residuos_Solidos_Urbanos"/>
          <p:cNvPicPr/>
          <p:nvPr/>
        </p:nvPicPr>
        <p:blipFill>
          <a:blip r:embed="rId2">
            <a:extLst>
              <a:ext uri="{28A0092B-C50C-407E-A947-70E740481C1C}">
                <a14:useLocalDpi xmlns:a14="http://schemas.microsoft.com/office/drawing/2010/main" val="0"/>
              </a:ext>
            </a:extLst>
          </a:blip>
          <a:srcRect b="11501"/>
          <a:stretch>
            <a:fillRect/>
          </a:stretch>
        </p:blipFill>
        <p:spPr bwMode="auto">
          <a:xfrm>
            <a:off x="5940152" y="1124744"/>
            <a:ext cx="237626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descr="20130423_1647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294" y="3789040"/>
            <a:ext cx="2304256" cy="2198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Rectángulo"/>
          <p:cNvSpPr/>
          <p:nvPr/>
        </p:nvSpPr>
        <p:spPr>
          <a:xfrm>
            <a:off x="0" y="116632"/>
            <a:ext cx="9144000" cy="923330"/>
          </a:xfrm>
          <a:prstGeom prst="rect">
            <a:avLst/>
          </a:prstGeom>
          <a:solidFill>
            <a:schemeClr val="tx2">
              <a:lumMod val="50000"/>
            </a:schemeClr>
          </a:solidFill>
        </p:spPr>
        <p:txBody>
          <a:bodyPr wrap="square" lIns="91440" tIns="45720" rIns="91440" bIns="45720">
            <a:spAutoFit/>
          </a:bodyPr>
          <a:lstStyle/>
          <a:p>
            <a:pPr algn="ctr"/>
            <a:r>
              <a:rPr lang="es-E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PROBLEMÁTICA</a:t>
            </a:r>
            <a:endParaRPr lang="es-EC"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Rectángulo"/>
          <p:cNvSpPr/>
          <p:nvPr/>
        </p:nvSpPr>
        <p:spPr>
          <a:xfrm>
            <a:off x="7041184" y="3347700"/>
            <a:ext cx="439672" cy="276999"/>
          </a:xfrm>
          <a:prstGeom prst="rect">
            <a:avLst/>
          </a:prstGeom>
        </p:spPr>
        <p:txBody>
          <a:bodyPr wrap="none">
            <a:spAutoFit/>
          </a:bodyPr>
          <a:lstStyle/>
          <a:p>
            <a:r>
              <a:rPr lang="es-EC" sz="1200" b="1" dirty="0"/>
              <a:t>RSD</a:t>
            </a:r>
          </a:p>
        </p:txBody>
      </p:sp>
      <p:sp>
        <p:nvSpPr>
          <p:cNvPr id="11" name="10 Rectángulo"/>
          <p:cNvSpPr/>
          <p:nvPr/>
        </p:nvSpPr>
        <p:spPr>
          <a:xfrm>
            <a:off x="6794520" y="6156012"/>
            <a:ext cx="1233864" cy="276999"/>
          </a:xfrm>
          <a:prstGeom prst="rect">
            <a:avLst/>
          </a:prstGeom>
        </p:spPr>
        <p:txBody>
          <a:bodyPr wrap="none">
            <a:spAutoFit/>
          </a:bodyPr>
          <a:lstStyle/>
          <a:p>
            <a:r>
              <a:rPr lang="es-EC" sz="1200" b="1" dirty="0" smtClean="0"/>
              <a:t>RSD en las calles</a:t>
            </a:r>
            <a:endParaRPr lang="es-EC" sz="1200" b="1" dirty="0"/>
          </a:p>
        </p:txBody>
      </p:sp>
      <p:graphicFrame>
        <p:nvGraphicFramePr>
          <p:cNvPr id="3" name="2 Diagrama"/>
          <p:cNvGraphicFramePr/>
          <p:nvPr>
            <p:extLst>
              <p:ext uri="{D42A27DB-BD31-4B8C-83A1-F6EECF244321}">
                <p14:modId xmlns:p14="http://schemas.microsoft.com/office/powerpoint/2010/main" val="4027443762"/>
              </p:ext>
            </p:extLst>
          </p:nvPr>
        </p:nvGraphicFramePr>
        <p:xfrm>
          <a:off x="338480" y="1268759"/>
          <a:ext cx="5457656" cy="5025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3671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32736398"/>
              </p:ext>
            </p:extLst>
          </p:nvPr>
        </p:nvGraphicFramePr>
        <p:xfrm>
          <a:off x="467544" y="594133"/>
          <a:ext cx="8208912" cy="5571171"/>
        </p:xfrm>
        <a:graphic>
          <a:graphicData uri="http://schemas.openxmlformats.org/drawingml/2006/table">
            <a:tbl>
              <a:tblPr firstRow="1" bandRow="1">
                <a:tableStyleId>{F5AB1C69-6EDB-4FF4-983F-18BD219EF322}</a:tableStyleId>
              </a:tblPr>
              <a:tblGrid>
                <a:gridCol w="8208912"/>
              </a:tblGrid>
              <a:tr h="543333">
                <a:tc>
                  <a:txBody>
                    <a:bodyPr/>
                    <a:lstStyle/>
                    <a:p>
                      <a:pPr algn="ctr"/>
                      <a:r>
                        <a:rPr lang="es-EC" sz="2800" dirty="0" smtClean="0">
                          <a:effectLst>
                            <a:outerShdw blurRad="38100" dist="38100" dir="2700000" algn="tl">
                              <a:srgbClr val="000000">
                                <a:alpha val="43137"/>
                              </a:srgbClr>
                            </a:outerShdw>
                          </a:effectLst>
                        </a:rPr>
                        <a:t>INDICE DE LOS PROGRAMAS DEL</a:t>
                      </a:r>
                      <a:r>
                        <a:rPr lang="es-EC" sz="2800" baseline="0" dirty="0" smtClean="0">
                          <a:effectLst>
                            <a:outerShdw blurRad="38100" dist="38100" dir="2700000" algn="tl">
                              <a:srgbClr val="000000">
                                <a:alpha val="43137"/>
                              </a:srgbClr>
                            </a:outerShdw>
                          </a:effectLst>
                        </a:rPr>
                        <a:t> PLAN DE MANEJO PARTICIPATIVO DE RSD</a:t>
                      </a:r>
                      <a:endParaRPr lang="es-EC" sz="2800" dirty="0">
                        <a:effectLst>
                          <a:outerShdw blurRad="38100" dist="38100" dir="2700000" algn="tl">
                            <a:srgbClr val="000000">
                              <a:alpha val="43137"/>
                            </a:srgbClr>
                          </a:outerShdw>
                        </a:effectLst>
                      </a:endParaRPr>
                    </a:p>
                  </a:txBody>
                  <a:tcPr/>
                </a:tc>
              </a:tr>
              <a:tr h="543333">
                <a:tc>
                  <a:txBody>
                    <a:bodyPr/>
                    <a:lstStyle/>
                    <a:p>
                      <a:r>
                        <a:rPr lang="es-EC" sz="2400" dirty="0" smtClean="0">
                          <a:hlinkClick r:id="rId2" action="ppaction://hlinkfile"/>
                        </a:rPr>
                        <a:t>Programa</a:t>
                      </a:r>
                      <a:r>
                        <a:rPr lang="es-EC" sz="2400" baseline="0" dirty="0" smtClean="0">
                          <a:hlinkClick r:id="rId2" action="ppaction://hlinkfile"/>
                        </a:rPr>
                        <a:t> 1. Manejo responsable de RSD</a:t>
                      </a:r>
                      <a:endParaRPr lang="es-EC" sz="2400" baseline="0" dirty="0" smtClean="0"/>
                    </a:p>
                  </a:txBody>
                  <a:tcPr/>
                </a:tc>
              </a:tr>
              <a:tr h="543333">
                <a:tc>
                  <a:txBody>
                    <a:bodyPr/>
                    <a:lstStyle/>
                    <a:p>
                      <a:r>
                        <a:rPr lang="es-EC" sz="2400" dirty="0" smtClean="0">
                          <a:hlinkClick r:id="rId3" action="ppaction://hlinkfile"/>
                        </a:rPr>
                        <a:t>Programa</a:t>
                      </a:r>
                      <a:r>
                        <a:rPr lang="es-EC" sz="2400" baseline="0" dirty="0" smtClean="0">
                          <a:hlinkClick r:id="rId3" action="ppaction://hlinkfile"/>
                        </a:rPr>
                        <a:t> 2. </a:t>
                      </a:r>
                      <a:r>
                        <a:rPr lang="es-EC" sz="2400" baseline="0" dirty="0" smtClean="0">
                          <a:hlinkClick r:id="rId3" action="ppaction://hlinkfile"/>
                        </a:rPr>
                        <a:t>Clasificación y recolección diferenciada  de  </a:t>
                      </a:r>
                      <a:r>
                        <a:rPr lang="es-EC" sz="2400" baseline="0" dirty="0" smtClean="0">
                          <a:hlinkClick r:id="rId3" action="ppaction://hlinkfile"/>
                        </a:rPr>
                        <a:t>de RSD</a:t>
                      </a:r>
                      <a:endParaRPr lang="es-EC" sz="2400" dirty="0"/>
                    </a:p>
                  </a:txBody>
                  <a:tcPr/>
                </a:tc>
              </a:tr>
              <a:tr h="543333">
                <a:tc>
                  <a:txBody>
                    <a:bodyPr/>
                    <a:lstStyle/>
                    <a:p>
                      <a:r>
                        <a:rPr lang="es-EC" sz="2400" dirty="0" smtClean="0">
                          <a:hlinkClick r:id="rId4" action="ppaction://hlinkfile"/>
                        </a:rPr>
                        <a:t>Programa </a:t>
                      </a:r>
                      <a:r>
                        <a:rPr lang="es-EC" sz="2400" dirty="0" smtClean="0">
                          <a:hlinkClick r:id="rId4" action="ppaction://hlinkfile"/>
                        </a:rPr>
                        <a:t>3. </a:t>
                      </a:r>
                      <a:r>
                        <a:rPr lang="es-EC" sz="2400" dirty="0" smtClean="0">
                          <a:hlinkClick r:id="rId4" action="ppaction://hlinkfile"/>
                        </a:rPr>
                        <a:t>Reducción</a:t>
                      </a:r>
                      <a:r>
                        <a:rPr lang="es-EC" sz="2400" baseline="0" dirty="0" smtClean="0">
                          <a:hlinkClick r:id="rId4" action="ppaction://hlinkfile"/>
                        </a:rPr>
                        <a:t> de RSD</a:t>
                      </a:r>
                      <a:endParaRPr lang="es-EC" sz="2400" dirty="0"/>
                    </a:p>
                  </a:txBody>
                  <a:tcPr/>
                </a:tc>
              </a:tr>
              <a:tr h="543333">
                <a:tc>
                  <a:txBody>
                    <a:bodyPr/>
                    <a:lstStyle/>
                    <a:p>
                      <a:r>
                        <a:rPr lang="es-EC" sz="2400" dirty="0" smtClean="0">
                          <a:hlinkClick r:id="rId5" action="ppaction://hlinkfile"/>
                        </a:rPr>
                        <a:t>Programa</a:t>
                      </a:r>
                      <a:r>
                        <a:rPr lang="es-EC" sz="2400" baseline="0" dirty="0" smtClean="0">
                          <a:hlinkClick r:id="rId5" action="ppaction://hlinkfile"/>
                        </a:rPr>
                        <a:t> </a:t>
                      </a:r>
                      <a:r>
                        <a:rPr lang="es-EC" sz="2400" baseline="0" dirty="0" smtClean="0">
                          <a:hlinkClick r:id="rId5" action="ppaction://hlinkfile"/>
                        </a:rPr>
                        <a:t>4. </a:t>
                      </a:r>
                      <a:r>
                        <a:rPr lang="es-EC" sz="2400" baseline="0" dirty="0" smtClean="0">
                          <a:hlinkClick r:id="rId5" action="ppaction://hlinkfile"/>
                        </a:rPr>
                        <a:t>Reutilización de RSD</a:t>
                      </a:r>
                      <a:endParaRPr lang="es-EC" sz="2400" dirty="0"/>
                    </a:p>
                  </a:txBody>
                  <a:tcPr/>
                </a:tc>
              </a:tr>
              <a:tr h="543333">
                <a:tc>
                  <a:txBody>
                    <a:bodyPr/>
                    <a:lstStyle/>
                    <a:p>
                      <a:r>
                        <a:rPr lang="es-EC" sz="2400" dirty="0" smtClean="0">
                          <a:hlinkClick r:id="rId6" action="ppaction://hlinkfile"/>
                        </a:rPr>
                        <a:t>Programa </a:t>
                      </a:r>
                      <a:r>
                        <a:rPr lang="es-EC" sz="2400" dirty="0" smtClean="0">
                          <a:hlinkClick r:id="rId6" action="ppaction://hlinkfile"/>
                        </a:rPr>
                        <a:t>5. </a:t>
                      </a:r>
                      <a:r>
                        <a:rPr lang="es-EC" sz="2400" dirty="0" smtClean="0">
                          <a:hlinkClick r:id="rId6" action="ppaction://hlinkfile"/>
                        </a:rPr>
                        <a:t>Reciclaje</a:t>
                      </a:r>
                      <a:r>
                        <a:rPr lang="es-EC" sz="2400" baseline="0" dirty="0" smtClean="0">
                          <a:hlinkClick r:id="rId6" action="ppaction://hlinkfile"/>
                        </a:rPr>
                        <a:t> de RSD</a:t>
                      </a:r>
                      <a:endParaRPr lang="es-EC" sz="2400" dirty="0"/>
                    </a:p>
                  </a:txBody>
                  <a:tcPr/>
                </a:tc>
              </a:tr>
              <a:tr h="543333">
                <a:tc>
                  <a:txBody>
                    <a:bodyPr/>
                    <a:lstStyle/>
                    <a:p>
                      <a:r>
                        <a:rPr lang="es-EC" sz="2400" dirty="0" smtClean="0">
                          <a:hlinkClick r:id="rId7" action="ppaction://hlinkfile"/>
                        </a:rPr>
                        <a:t>Programa </a:t>
                      </a:r>
                      <a:r>
                        <a:rPr lang="es-EC" sz="2400" dirty="0" smtClean="0">
                          <a:hlinkClick r:id="rId7" action="ppaction://hlinkfile"/>
                        </a:rPr>
                        <a:t>6. </a:t>
                      </a:r>
                      <a:r>
                        <a:rPr lang="es-EC" sz="2400" dirty="0" smtClean="0">
                          <a:hlinkClick r:id="rId7" action="ppaction://hlinkfile"/>
                        </a:rPr>
                        <a:t>Dotación</a:t>
                      </a:r>
                      <a:r>
                        <a:rPr lang="es-EC" sz="2400" baseline="0" dirty="0" smtClean="0">
                          <a:hlinkClick r:id="rId7" action="ppaction://hlinkfile"/>
                        </a:rPr>
                        <a:t> de contenedores</a:t>
                      </a:r>
                      <a:endParaRPr lang="es-EC" sz="2400" baseline="0" dirty="0" smtClean="0"/>
                    </a:p>
                    <a:p>
                      <a:r>
                        <a:rPr lang="es-EC" sz="2400" baseline="0" dirty="0" smtClean="0">
                          <a:hlinkClick r:id="rId8" action="ppaction://hlinkfile"/>
                        </a:rPr>
                        <a:t>Ubicación.</a:t>
                      </a:r>
                      <a:endParaRPr lang="es-EC" sz="2400" dirty="0"/>
                    </a:p>
                  </a:txBody>
                  <a:tcPr/>
                </a:tc>
              </a:tr>
              <a:tr h="543333">
                <a:tc>
                  <a:txBody>
                    <a:bodyPr/>
                    <a:lstStyle/>
                    <a:p>
                      <a:r>
                        <a:rPr lang="es-EC" sz="2400" dirty="0" smtClean="0">
                          <a:hlinkClick r:id="rId9" action="ppaction://hlinkfile"/>
                        </a:rPr>
                        <a:t>Programa </a:t>
                      </a:r>
                      <a:r>
                        <a:rPr lang="es-EC" sz="2400" dirty="0" smtClean="0">
                          <a:hlinkClick r:id="rId9" action="ppaction://hlinkfile"/>
                        </a:rPr>
                        <a:t>7. </a:t>
                      </a:r>
                      <a:r>
                        <a:rPr lang="es-EC" sz="2400" dirty="0" smtClean="0">
                          <a:hlinkClick r:id="rId9" action="ppaction://hlinkfile"/>
                        </a:rPr>
                        <a:t>Dotación</a:t>
                      </a:r>
                      <a:r>
                        <a:rPr lang="es-EC" sz="2400" baseline="0" dirty="0" smtClean="0">
                          <a:hlinkClick r:id="rId9" action="ppaction://hlinkfile"/>
                        </a:rPr>
                        <a:t> de tachos diferenciados</a:t>
                      </a:r>
                      <a:endParaRPr lang="es-EC" sz="2400" dirty="0"/>
                    </a:p>
                  </a:txBody>
                  <a:tcPr/>
                </a:tc>
              </a:tr>
              <a:tr h="543333">
                <a:tc>
                  <a:txBody>
                    <a:bodyPr/>
                    <a:lstStyle/>
                    <a:p>
                      <a:r>
                        <a:rPr lang="es-EC" sz="2400" dirty="0" smtClean="0">
                          <a:hlinkClick r:id="rId10" action="ppaction://hlinkfile"/>
                        </a:rPr>
                        <a:t>Programa </a:t>
                      </a:r>
                      <a:r>
                        <a:rPr lang="es-EC" sz="2400" dirty="0" smtClean="0">
                          <a:hlinkClick r:id="rId10" action="ppaction://hlinkfile"/>
                        </a:rPr>
                        <a:t>8. </a:t>
                      </a:r>
                      <a:r>
                        <a:rPr lang="es-EC" sz="2400" dirty="0" smtClean="0">
                          <a:hlinkClick r:id="rId10" action="ppaction://hlinkfile"/>
                        </a:rPr>
                        <a:t>Aseo de calles y frentes</a:t>
                      </a:r>
                      <a:r>
                        <a:rPr lang="es-EC" sz="2400" baseline="0" dirty="0" smtClean="0">
                          <a:hlinkClick r:id="rId10" action="ppaction://hlinkfile"/>
                        </a:rPr>
                        <a:t> de viviendas</a:t>
                      </a:r>
                      <a:endParaRPr lang="es-EC" sz="2400" dirty="0"/>
                    </a:p>
                  </a:txBody>
                  <a:tcPr/>
                </a:tc>
              </a:tr>
            </a:tbl>
          </a:graphicData>
        </a:graphic>
      </p:graphicFrame>
    </p:spTree>
    <p:extLst>
      <p:ext uri="{BB962C8B-B14F-4D97-AF65-F5344CB8AC3E}">
        <p14:creationId xmlns:p14="http://schemas.microsoft.com/office/powerpoint/2010/main" val="546906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88640"/>
            <a:ext cx="9144000" cy="769441"/>
          </a:xfrm>
          <a:prstGeom prst="rect">
            <a:avLst/>
          </a:prstGeom>
          <a:solidFill>
            <a:schemeClr val="accent1">
              <a:lumMod val="50000"/>
            </a:schemeClr>
          </a:solidFill>
        </p:spPr>
        <p:txBody>
          <a:bodyPr wrap="square" lIns="91440" tIns="45720" rIns="91440" bIns="45720">
            <a:spAutoFit/>
          </a:bodyPr>
          <a:lstStyle/>
          <a:p>
            <a:pPr algn="ctr"/>
            <a:r>
              <a:rPr lang="es-E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CONCLUSIONES</a:t>
            </a:r>
            <a:endParaRPr lang="es-E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349475881"/>
              </p:ext>
            </p:extLst>
          </p:nvPr>
        </p:nvGraphicFramePr>
        <p:xfrm>
          <a:off x="323528" y="1052736"/>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433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70660791"/>
              </p:ext>
            </p:extLst>
          </p:nvPr>
        </p:nvGraphicFramePr>
        <p:xfrm>
          <a:off x="395536" y="548680"/>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939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68228185"/>
              </p:ext>
            </p:extLst>
          </p:nvPr>
        </p:nvGraphicFramePr>
        <p:xfrm>
          <a:off x="323528" y="332656"/>
          <a:ext cx="849694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092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60648"/>
            <a:ext cx="9036496" cy="707886"/>
          </a:xfrm>
          <a:prstGeom prst="rect">
            <a:avLst/>
          </a:prstGeom>
          <a:solidFill>
            <a:schemeClr val="accent1">
              <a:lumMod val="50000"/>
            </a:schemeClr>
          </a:solidFill>
        </p:spPr>
        <p:txBody>
          <a:bodyPr wrap="square" lIns="91440" tIns="45720" rIns="91440" bIns="45720">
            <a:spAutoFit/>
          </a:bodyPr>
          <a:lstStyle/>
          <a:p>
            <a:pPr algn="ctr"/>
            <a:r>
              <a:rPr lang="es-E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RECOMENDACIONES</a:t>
            </a:r>
            <a:endParaRPr lang="es-ES" sz="4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6" name="5 Diagrama"/>
          <p:cNvGraphicFramePr/>
          <p:nvPr>
            <p:extLst>
              <p:ext uri="{D42A27DB-BD31-4B8C-83A1-F6EECF244321}">
                <p14:modId xmlns:p14="http://schemas.microsoft.com/office/powerpoint/2010/main" val="1010817370"/>
              </p:ext>
            </p:extLst>
          </p:nvPr>
        </p:nvGraphicFramePr>
        <p:xfrm>
          <a:off x="395536" y="1124744"/>
          <a:ext cx="8424936" cy="5448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9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12344130"/>
              </p:ext>
            </p:extLst>
          </p:nvPr>
        </p:nvGraphicFramePr>
        <p:xfrm>
          <a:off x="323528" y="404664"/>
          <a:ext cx="842493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902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81598" y="3186842"/>
            <a:ext cx="6280502" cy="1754326"/>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 POR LA </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ATENCIÓN PRESTADA</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7508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sz="half" idx="2"/>
            <p:extLst>
              <p:ext uri="{D42A27DB-BD31-4B8C-83A1-F6EECF244321}">
                <p14:modId xmlns:p14="http://schemas.microsoft.com/office/powerpoint/2010/main" val="2596107621"/>
              </p:ext>
            </p:extLst>
          </p:nvPr>
        </p:nvGraphicFramePr>
        <p:xfrm>
          <a:off x="3635896" y="980728"/>
          <a:ext cx="532859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8" descr="data:image/jpeg;base64,/9j/4AAQSkZJRgABAQAAAQABAAD/2wCEAAkGBxQSEhUUEhQWFBUUFRQXGBUVFBQUFBUUFBQXFhcXFxcYHCggGBwlHBQUITEhJSkrLi4uFx8zODQsNygtLisBCgoKDg0OFxAQGiwcHxwsLCwsLCwsLCwsLCwsLCwsLCwsLCwsLCwsLCwsLCwsLCwsLCwsLCw3LCwsLCsrLCssK//AABEIAMIBAwMBIgACEQEDEQH/xAAcAAEAAgMBAQEAAAAAAAAAAAAABAUBAgYDBwj/xAA9EAABAwIEAwUGAwYHAQEAAAABAAIRAyEEEjFRBUFhBiJxgZETMlKhsdHB4fAUI0JicvEHM0OCkqKywhX/xAAYAQEAAwEAAAAAAAAAAAAAAAAAAQIDBP/EACMRAQEBAQACAQQCAwAAAAAAAAABAhEDIRITMUFRBDIiQlL/2gAMAwEAAhEDEQA/APuCwsrCAiBZQYWQiwgyiwsoCIsEoMosArKAiLEoMoiICIiAixKzKAiSiAiIgIiICIiAiIgIiICIiAiIgIsELJQFqSsysIAdyWVhrVlASEWJQZSViEAQZlatctitXGEGwWVpS0ut0BaVaoaJK88RiQ3x2VVWqlxklBLfjZNlu3Ffq6rISSoSuG4hezagKoi8reniYTovUUPC44OsbH5FTApQIiICIiAiIgIiICIiAiIgIiIELCyiDCBFlAREQEREBYWVgoCjYjExYarxxmMiw8yq81FHUx6VDJ6rzXg/FCfqZ0jT1haF+YwbRqDHTU/gNUEtg+ei9G01Go2dPPx5acrNHRT6Yn9fdEdRjSWjqKsDTWrqKJVj2KbguIkd1+nI3Pqj6ajVKMqOJdC10rKpMNiHU7ajbb5K3o1Q4SFPVXoiIpBERAREQEREBERAREQEREBERAREQEREBQeJ4vIIGp+Q3Uyo8AEnkuUx+KzOLv10VdXi2YzUxB3+ai18TJiYgXOxUSvib5QfyG5XhTcOUydBGmY3d1cbgeKrErBrr66GIsYPT4nG1+Sm4Z1tr8pcAZ5bu18FXUhe0nXQ3kahnnEnoVJp1wAdI0loF/5aY9ZcrxC0oRfoZM3AdzEz3nW05QpTBF4jx/8Ao8z0CqKWLcYawRqDGgOzORMauUplbQhx+GW3JPw0x/E7dx09SiOLVrjzsDprPidvBb5VEotdzOkANnMGx11e/wCSlMIEj1OpH9R3UoYyLT2akNM3CyWIITqK0aC0y306dVOIWhCql7UKwcOq9VAII0UihXmx1Uoe6wiAKRlERAREQEREBFiUQZRJWsoMykrUrCDeUlalwXhVxbG6kBBJSVWv4qwaAkbgW9Vo3jTCdD6tt80Txtx2vDA34vouZrzBgT03VtxWtnIIuORVPWcuXer8m2czirrUTlkm7tf5jt4KO0kG9zOo+bvLZScXU22gHYc1XNfcjUyBuOg8hc+KvnXVbOLtlWBeY90xGY88rfLXzUogSSdbAtG/wA7C0lVAr2F4ABvsObj1JNlJpHNoNgBa06Nt/E7nsFqha5M3dF51i2bSQDyYO7J5qw4eAzdxNgRq6/us2aN9t9VDwjQNbiwdlsXkT+6YOQHP+6kAzeZLu7DDd0f6dM8hzc7ZJSrBmKETE2ju3APwt8Ly7QLfDsc/vSOkXa0fy/Ef5l4YTDe1aNMnMNEB0GA1uzBHmrcNgQFKtYpUg0W8ybkreZWWrKlV5Fq1hepXmSqrPJwUXFVwwSTC2xmIynKBme7Ro18TsOq2wuA7wqVDmdECPdb/AEjfqfyVe9+yfSRw+o5zJcCJ5HWOqlLAWVpFBERAREQFiFlJQeOJrBjS51gBJPRZpVQ4BzTIIkEaEFZqsDgQQCDYg6QuawrzgaopOn9nqOHsnkz7N5/0nHY6g+Srb7TPbqIRYBWCrIHFQn4okxp01d5gaDxUpxULF0p08wZg+IGuiUiLVxJve48/Hve6PyVdUrzJBnrc/wDZ1vTZemMcRZxBnzOvJvLleVBquHOZ05F32b9bqB4uxEXEnqfMRmcfoFrTrE+HQk/OwWa1QXECekG/Vxt5BQqVTmTmnn70D+pxgJ1K5pVeWYX5HXyuoeOp5bjRYw9QmNDpZsv/APIhWAbOskHUSPpKy3j5LZ1xzlVQqjDp+o5q6x+AyXF2/Tx2UT2Sw7ctefJCwruXORbkSRAHgNVa4Z2xtcz0jvPnmTcAqN7D1v8AOAfkF6mxAsfdEci7kJ2ESts76rcrXCP0mWwAIAu1p91jf53ak9QrbCUsxiwAEGNI1yD8SqfBm/dtJOU6mTOZ9/IBdBhYAAAsFpKzWYcAIH5LLXKMxy9gryor2a5bSvCVkPRDdxVVxLiYYcjSC8+jep+y8uK8WiWUzfQu26Dc/RUExv66+JXP5PJ+I1xj9ulwIaBIOYn3nG5ceu3gNFOZUXJ4bGlp6K8w+KDhIU532I1lcNdK2VdTrwptKqDotZpm9ERFYEREBU/F+Mig7LlJOXNqAMskE7mI5DmrhUXajg37RTBbapTOZh0B3Y7oR6WPJU8nfj6WzzvtRYvt8xtP2gMva4tfQIIfE2IdcREOG4O6psZ2oOKaWvj2boOUacjM6yIkeCzi+GsxgNsmIpjKWwQSWkyx28cj5i2vFY6g/Cvgghpv4Hn+YXL9S6nPy2+Mn2fWOyPaEP8A3FV0vaO44/6jBa5+Icx4brqCV8Fo8QcC1zTBaczXbOGh/XIlfWeyvaFuLozYVGQHt1h246HVb+LfZyqbxy9XznKLWct31FEr1FpWauxzBrMazEAnYSqOrVLpy6DU8h06/RXeIequu4ch06Ab/r5qvVkZlMHXluLeTR+K2cwz9BGcjwaO63lqma2+5JiG/QeC9GOAHWwkiBHQaqTj1wzCHczHxS8x4CGt0KsGVmTGadw27h/tYFCLhAm46ixPRo1UkZoA0BFsxLfSmwifmpiKlsdMhzXRGjoGYf0kk/JVeN4f7O4ksOm4J5eCvWABumSdw2lJ8LuK1YOVyL2yuPqSVnvHVs645kNW7MLOgvy87EwrDE4DIczQS0mNPcOxGy9KVNc3vNb9ljzwGHgSR0AN4A0H4+ZVtQMKMwL2a5a52yuU1lRe4qqA16znWk2j4pwqSqzivECO4zX+J23Qff8AQ8cdjslge8dOnVVLqyy8nk/S+fG2laELzNcTGp2/WnmlMuOw8Ln1Kw71vc8a1jGtkwePcwkta5wEk5QYgar2p4dsdet/qtojQwd1aVS46j0+2bHuAaMrSYLyC62+UETy9V2GAoZstQVS8ESMoaGEHwEn1XBcQ4EamZ+GOVxkuoE2J+JhP/n0tZa8C4liMGZIz0579MQC08yG/wAJsbCQY5LbOpm+2Vz37PqaKHw3iNOvTFSk4OaeY+hG6lhdUvWDKIiAo9bENbqpBULH4bMCRqg5HtTQh/7TRkEf5rG61GAWcB8TfmLbKhxpbVGd49qx4M7kATLCNHifNXXE8S5pINoXItxQo1DM+yebibU38iOWUk+S5fN4+X55a+Pf+tc3x3Auw7xBzUnjNTeNC0k+hGhHJOB8ZfhqrazLxZzfiZeR8zH5rtq9CkGOZXbmoOMkWzUnO/1GEadQuE7QcGqYR4B71J16VQXa5uvrooxZfcaWc9V9r4bxdmIpNqUzLXDzB2I5GZssV66+Qdj+0bsLUyu/ynmHD4Sf4h+P919MdiQ4AtIgjl+S36x42r4hQK9WUrvURz1CGQ/LzsNByb4Aar0wziSDoTvd1/5eS8mletNnpsDE8+8Ty/JOpWNF8utJIscl3f7nEwArbAtI5Bu4baOrqmp8lVYN0iBEX6MGv/JXOEGaOY5EzG1mxG11eKrDD0wBIHmIH/Y36KU2nPX1N/Ela0Ke9z1H02Uxqng8TSnUW56X+aqsbgSy7fd+n5K+WHNnVU345qJzrjmcpWWlWWKwcGRptsoT6ZXLy5vK1l6w1y88RigxpceXLc7LD3Quc43jpdl5C/nH2U618YmTteWJxZc4uJuV5tqFwnRu/M+CpcfxRlMZnmG8hzcfsuR4v2nrVpDXZGbD3vXbwWOPHrVa2/F9Fr8Xo0h3ntbHUfqVBq9s8M3Spm8AT9F8pdJ1N/mtSY/uunP8eftlfJX1IdvMP/N/xd9lg9vMP/N/xP2XzAPWzXTYX8Fb6ER9SvqFPtvhyRDiOuVwjzhSeI9p8NVAqNc11Voc0QQMwI1IPNcDwvsria8dzKN3W+WvyXacE/w7ptINUmodvdb9/ol8E/aPqc9sdl+LVm4kDDEvNQiaYHdI5l3JpG4X2lmiqeB8FZh2QxrWbhrQPU8/NWwC1xn4zim9fK9ZREV1BYWUQU3aDhArNJbZ4B8+i+V8Vw5a5zXC+hBlfbFz/afs63EtJbAqDQ79Cg+W8KxWWaLjqDkJi4+B3KY0nXyvYYetTLXYSvehVPdze9Rebi+sT6WCquJ8PcxzmPBaQT0II5g7rfCV/atyPBztBzG5zN+NoHlI3Gmk828fC/KfZtm/Kcrk+PcHq4WqWVB/S8aPHQq97G8fyfuaht/D06fr8ArylWZiKZw1ch1v3VWxMxYTuBtqPQfP+KcOqYeoWusQbOGhE2cCrz3Cx9QrVV45lznZzjPtRkee8B67fh5nqF0ACj2okUyp+HE6iyrqOqs8MiU7C0RIJuRpMQPBXWHKqcOrTDq0qtWdJSqblDoFaY7irKI7xvsLlWu5mdpM23kWcrxr4xjPecB5ri8d2iqVJDLDYfiVWVK51c6fn81yb/l/8xtPBfzXeHjNH4vkY+i889N3uOB6c/RfPHceotMGq3yMx6aLb/8AQ9oM2HrNeW3IDmh8dOttHCPDVZXzbv8AaLTxSfauw4m3I1zuQBJ8l874xjmtkuPU/rquk4jxvNhDns/M0G0SLmYOnulfJ+0XEDVeWNkgG8XzO8uQ+spiXyVpz4S9ROI441n5tByGw+6hlSMPgqrzDWE9AJPoF0XDeweIqmahFNs/7vTT5rvzOTkc+tfmuTc4clL4fwWtXP7um4jeIb6my+pcL7D4ejEt9od3Xv4RC6ahhWtEAARyV+M7uPm/B/8ADomDWf8A7W+PxH7LtOFdl6FAdxgB31Pqbq+ZRXqymil1a8qGEA5C6nUWwbforDGqZhsOHKVU2hUkL1WjKYGi2KLsotZRBsiIgLELKIOe7T9nG4lpIhtQCxjXoV8j4lgn0akEZajDYn5jwNwvvhCoO0/ZxmKbMRUGjvwKiyX1R8Vq4iQXtbBEyJILHTO9+R6SrEV2Yyl7OpaqBY8/1/dRuL8Oq0HkEFrhZw5PbtsenoqqnDSHtMSZB0ynb9bdL4WfG8bT/KK/GYV+HqcwQefzB3sfn6dfwTi4rAA+8PnH1P8AdeWIa3F05gZwLgHWNvnHjHNcs5j8O8Fs6y0xtv1G3Xqrd6jnX03DBWlAKi7O8RbiKeYWcIDm7HcdCuioNUK8TaLVOYcokmAq2piQwSTfZU/EOKSCXPDGDmSGtH3Kw8nnmfU91rnxWrjH8eNxTt15nwXN8U4gykPaV3QOQmSTsI1PQLluM9sQJZhgXcjUcP8Ay06+foVx+KrVKrs1RxcTzcb+Efgs8+Dfk/y3eNLvOfWXV8T7bk92gwMHxP8AqGjn4yubxPEq1V3fqOdz17vkBYLTC8OqPPcY53kuk4d2Gqvu85B+uQ+668+PGf6xjdW/euYbXdpqp3DsBWrPAZmERcTI9F9I4V2KpU4nvaax+C63hfCALMaABzV/j1X6kj5RxXhWKpMzucXU6fe73PlrpzPqup7K8EwmIoNrU2RqHNOrXjUE89RfYhfR+J8EbWw1ShOX2jHNzQHRIiYOsaqJwbspSwzMtIukxmc43eQ3LJGg8lOcSK63qqjC8NZTEMYAOgUttJWdThrptC1/YHbK/FPaCKa3bTUv9ifssjCO2RXjxaxerAvUYV2y2GFdsiWjWr3ovyrDcK5btw5QTWPlbKLRouaVKCLEIsogIiICIiAsFZRBQ9p+zrMUzaoB3XfgV8W43wt+HqObUaQNHje/vDpp6L9DFUnaXs9TxbIIh49134HcKus9ic3j4C3FupvzNMxcHcTed+oXSuwtPE0vaNFj/mNGrXR7zeo+Y8AqftDwiphKhY8QJsYkDaDzB/LZOD499B+YDu6OGgItN97grCznqte99xjhjamErg6t5x7rmHR3h9ui+hv4mI/di5GptGq5LjPFsO21M+1LrtYzWm8+80mMuUybcotMqHT4bjsWA3KaVIwI9wHT3ibu58oWes71eReazPdT+M9q6dKQD7aps09wHq78BK43GY3EYpwzS6/daBDB/S38br6Bwn/Dym0j2ri87NBA8Mxv6Qut4dwBtIRSpZeoFz5la+P+PM+/ypvzdfJ+Fdi8RVPeGRu7rH0iT8l1/C+wtGnBeS87aN+58yu8p8HeeUeJU2lwQfxH0W8kY/K37Odw3D2MADGNaOgAU3C4IuNmyuipcOY3lPipbWAaKVeftVYXhPN3yVpTpgWAhbwiJ4wswiIkREQEREBERAREQEREBERAREQEREBERAWCsogqe0HAaWMpllVs2MHmCdiuNw3+FFGRnrPc1psBAMdT9l9IWIVbmVM1YoeHdkMJQ/y6TZ+I3d6lWjOH0x/CFKAWYVuIebaTRoAt4RZQYhIWUQYhZREBERAREQEREBERAREQEREBERAREQEREBERAREQEREBERAREQEREBERAREQEREBERAREQEREBERAREQE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0" descr="data:image/jpeg;base64,/9j/4AAQSkZJRgABAQAAAQABAAD/2wCEAAkGBxQSEhUUEhQWFBUUFRQXGBUVFBQUFBUUFBQXFhcXFxcYHCggGBwlHBQUITEhJSkrLi4uFx8zODQsNygtLisBCgoKDg0OFxAQGiwcHxwsLCwsLCwsLCwsLCwsLCwsLCwsLCwsLCwsLCwsLCwsLCwsLCwsLCw3LCwsLCsrLCssK//AABEIAMIBAwMBIgACEQEDEQH/xAAcAAEAAgMBAQEAAAAAAAAAAAAABAUBAgYDBwj/xAA9EAABAwIEAwUGAwYHAQEAAAABAAIRAyEEEjFRBUFhBiJxgZETMlKhsdHB4fAUI0JicvEHM0OCkqKywhX/xAAYAQEAAwEAAAAAAAAAAAAAAAAAAQIDBP/EACMRAQEBAQACAQQCAwAAAAAAAAABAhEDIRITMUFRBDIiQlL/2gAMAwEAAhEDEQA/APuCwsrCAiBZQYWQiwgyiwsoCIsEoMosArKAiLEoMoiICIiAixKzKAiSiAiIgIiICIiAiIgIiICIiAiIgIsELJQFqSsysIAdyWVhrVlASEWJQZSViEAQZlatctitXGEGwWVpS0ut0BaVaoaJK88RiQ3x2VVWqlxklBLfjZNlu3Ffq6rISSoSuG4hezagKoi8reniYTovUUPC44OsbH5FTApQIiICIiAiIgIiICIiAiIgIiIELCyiDCBFlAREQEREBYWVgoCjYjExYarxxmMiw8yq81FHUx6VDJ6rzXg/FCfqZ0jT1haF+YwbRqDHTU/gNUEtg+ei9G01Go2dPPx5acrNHRT6Yn9fdEdRjSWjqKsDTWrqKJVj2KbguIkd1+nI3Pqj6ajVKMqOJdC10rKpMNiHU7ajbb5K3o1Q4SFPVXoiIpBERAREQEREBERAREQEREBERAREQEREBQeJ4vIIGp+Q3Uyo8AEnkuUx+KzOLv10VdXi2YzUxB3+ai18TJiYgXOxUSvib5QfyG5XhTcOUydBGmY3d1cbgeKrErBrr66GIsYPT4nG1+Sm4Z1tr8pcAZ5bu18FXUhe0nXQ3kahnnEnoVJp1wAdI0loF/5aY9ZcrxC0oRfoZM3AdzEz3nW05QpTBF4jx/8Ao8z0CqKWLcYawRqDGgOzORMauUplbQhx+GW3JPw0x/E7dx09SiOLVrjzsDprPidvBb5VEotdzOkANnMGx11e/wCSlMIEj1OpH9R3UoYyLT2akNM3CyWIITqK0aC0y306dVOIWhCql7UKwcOq9VAII0UihXmx1Uoe6wiAKRlERAREQEREBFiUQZRJWsoMykrUrCDeUlalwXhVxbG6kBBJSVWv4qwaAkbgW9Vo3jTCdD6tt80Txtx2vDA34vouZrzBgT03VtxWtnIIuORVPWcuXer8m2czirrUTlkm7tf5jt4KO0kG9zOo+bvLZScXU22gHYc1XNfcjUyBuOg8hc+KvnXVbOLtlWBeY90xGY88rfLXzUogSSdbAtG/wA7C0lVAr2F4ABvsObj1JNlJpHNoNgBa06Nt/E7nsFqha5M3dF51i2bSQDyYO7J5qw4eAzdxNgRq6/us2aN9t9VDwjQNbiwdlsXkT+6YOQHP+6kAzeZLu7DDd0f6dM8hzc7ZJSrBmKETE2ju3APwt8Ly7QLfDsc/vSOkXa0fy/Ef5l4YTDe1aNMnMNEB0GA1uzBHmrcNgQFKtYpUg0W8ybkreZWWrKlV5Fq1hepXmSqrPJwUXFVwwSTC2xmIynKBme7Ro18TsOq2wuA7wqVDmdECPdb/AEjfqfyVe9+yfSRw+o5zJcCJ5HWOqlLAWVpFBERAREQFiFlJQeOJrBjS51gBJPRZpVQ4BzTIIkEaEFZqsDgQQCDYg6QuawrzgaopOn9nqOHsnkz7N5/0nHY6g+Srb7TPbqIRYBWCrIHFQn4okxp01d5gaDxUpxULF0p08wZg+IGuiUiLVxJve48/Hve6PyVdUrzJBnrc/wDZ1vTZemMcRZxBnzOvJvLleVBquHOZ05F32b9bqB4uxEXEnqfMRmcfoFrTrE+HQk/OwWa1QXECekG/Vxt5BQqVTmTmnn70D+pxgJ1K5pVeWYX5HXyuoeOp5bjRYw9QmNDpZsv/APIhWAbOskHUSPpKy3j5LZ1xzlVQqjDp+o5q6x+AyXF2/Tx2UT2Sw7ctefJCwruXORbkSRAHgNVa4Z2xtcz0jvPnmTcAqN7D1v8AOAfkF6mxAsfdEci7kJ2ESts76rcrXCP0mWwAIAu1p91jf53ak9QrbCUsxiwAEGNI1yD8SqfBm/dtJOU6mTOZ9/IBdBhYAAAsFpKzWYcAIH5LLXKMxy9gryor2a5bSvCVkPRDdxVVxLiYYcjSC8+jep+y8uK8WiWUzfQu26Dc/RUExv66+JXP5PJ+I1xj9ulwIaBIOYn3nG5ceu3gNFOZUXJ4bGlp6K8w+KDhIU532I1lcNdK2VdTrwptKqDotZpm9ERFYEREBU/F+Mig7LlJOXNqAMskE7mI5DmrhUXajg37RTBbapTOZh0B3Y7oR6WPJU8nfj6WzzvtRYvt8xtP2gMva4tfQIIfE2IdcREOG4O6psZ2oOKaWvj2boOUacjM6yIkeCzi+GsxgNsmIpjKWwQSWkyx28cj5i2vFY6g/Cvgghpv4Hn+YXL9S6nPy2+Mn2fWOyPaEP8A3FV0vaO44/6jBa5+Icx4brqCV8Fo8QcC1zTBaczXbOGh/XIlfWeyvaFuLozYVGQHt1h246HVb+LfZyqbxy9XznKLWct31FEr1FpWauxzBrMazEAnYSqOrVLpy6DU8h06/RXeIequu4ch06Ab/r5qvVkZlMHXluLeTR+K2cwz9BGcjwaO63lqma2+5JiG/QeC9GOAHWwkiBHQaqTj1wzCHczHxS8x4CGt0KsGVmTGadw27h/tYFCLhAm46ixPRo1UkZoA0BFsxLfSmwifmpiKlsdMhzXRGjoGYf0kk/JVeN4f7O4ksOm4J5eCvWABumSdw2lJ8LuK1YOVyL2yuPqSVnvHVs645kNW7MLOgvy87EwrDE4DIczQS0mNPcOxGy9KVNc3vNb9ljzwGHgSR0AN4A0H4+ZVtQMKMwL2a5a52yuU1lRe4qqA16znWk2j4pwqSqzivECO4zX+J23Qff8AQ8cdjslge8dOnVVLqyy8nk/S+fG2laELzNcTGp2/WnmlMuOw8Ln1Kw71vc8a1jGtkwePcwkta5wEk5QYgar2p4dsdet/qtojQwd1aVS46j0+2bHuAaMrSYLyC62+UETy9V2GAoZstQVS8ESMoaGEHwEn1XBcQ4EamZ+GOVxkuoE2J+JhP/n0tZa8C4liMGZIz0579MQC08yG/wAJsbCQY5LbOpm+2Vz37PqaKHw3iNOvTFSk4OaeY+hG6lhdUvWDKIiAo9bENbqpBULH4bMCRqg5HtTQh/7TRkEf5rG61GAWcB8TfmLbKhxpbVGd49qx4M7kATLCNHifNXXE8S5pINoXItxQo1DM+yebibU38iOWUk+S5fN4+X55a+Pf+tc3x3Auw7xBzUnjNTeNC0k+hGhHJOB8ZfhqrazLxZzfiZeR8zH5rtq9CkGOZXbmoOMkWzUnO/1GEadQuE7QcGqYR4B71J16VQXa5uvrooxZfcaWc9V9r4bxdmIpNqUzLXDzB2I5GZssV66+Qdj+0bsLUyu/ynmHD4Sf4h+P919MdiQ4AtIgjl+S36x42r4hQK9WUrvURz1CGQ/LzsNByb4Aar0wziSDoTvd1/5eS8mletNnpsDE8+8Ty/JOpWNF8utJIscl3f7nEwArbAtI5Bu4baOrqmp8lVYN0iBEX6MGv/JXOEGaOY5EzG1mxG11eKrDD0wBIHmIH/Y36KU2nPX1N/Ela0Ke9z1H02Uxqng8TSnUW56X+aqsbgSy7fd+n5K+WHNnVU345qJzrjmcpWWlWWKwcGRptsoT6ZXLy5vK1l6w1y88RigxpceXLc7LD3Quc43jpdl5C/nH2U618YmTteWJxZc4uJuV5tqFwnRu/M+CpcfxRlMZnmG8hzcfsuR4v2nrVpDXZGbD3vXbwWOPHrVa2/F9Fr8Xo0h3ntbHUfqVBq9s8M3Spm8AT9F8pdJ1N/mtSY/uunP8eftlfJX1IdvMP/N/xd9lg9vMP/N/xP2XzAPWzXTYX8Fb6ER9SvqFPtvhyRDiOuVwjzhSeI9p8NVAqNc11Voc0QQMwI1IPNcDwvsria8dzKN3W+WvyXacE/w7ptINUmodvdb9/ol8E/aPqc9sdl+LVm4kDDEvNQiaYHdI5l3JpG4X2lmiqeB8FZh2QxrWbhrQPU8/NWwC1xn4zim9fK9ZREV1BYWUQU3aDhArNJbZ4B8+i+V8Vw5a5zXC+hBlfbFz/afs63EtJbAqDQ79Cg+W8KxWWaLjqDkJi4+B3KY0nXyvYYetTLXYSvehVPdze9Rebi+sT6WCquJ8PcxzmPBaQT0II5g7rfCV/atyPBztBzG5zN+NoHlI3Gmk828fC/KfZtm/Kcrk+PcHq4WqWVB/S8aPHQq97G8fyfuaht/D06fr8ArylWZiKZw1ch1v3VWxMxYTuBtqPQfP+KcOqYeoWusQbOGhE2cCrz3Cx9QrVV45lznZzjPtRkee8B67fh5nqF0ACj2okUyp+HE6iyrqOqs8MiU7C0RIJuRpMQPBXWHKqcOrTDq0qtWdJSqblDoFaY7irKI7xvsLlWu5mdpM23kWcrxr4xjPecB5ri8d2iqVJDLDYfiVWVK51c6fn81yb/l/8xtPBfzXeHjNH4vkY+i889N3uOB6c/RfPHceotMGq3yMx6aLb/8AQ9oM2HrNeW3IDmh8dOttHCPDVZXzbv8AaLTxSfauw4m3I1zuQBJ8l874xjmtkuPU/rquk4jxvNhDns/M0G0SLmYOnulfJ+0XEDVeWNkgG8XzO8uQ+spiXyVpz4S9ROI441n5tByGw+6hlSMPgqrzDWE9AJPoF0XDeweIqmahFNs/7vTT5rvzOTkc+tfmuTc4clL4fwWtXP7um4jeIb6my+pcL7D4ejEt9od3Xv4RC6ahhWtEAARyV+M7uPm/B/8ADomDWf8A7W+PxH7LtOFdl6FAdxgB31Pqbq+ZRXqymil1a8qGEA5C6nUWwbforDGqZhsOHKVU2hUkL1WjKYGi2KLsotZRBsiIgLELKIOe7T9nG4lpIhtQCxjXoV8j4lgn0akEZajDYn5jwNwvvhCoO0/ZxmKbMRUGjvwKiyX1R8Vq4iQXtbBEyJILHTO9+R6SrEV2Yyl7OpaqBY8/1/dRuL8Oq0HkEFrhZw5PbtsenoqqnDSHtMSZB0ynb9bdL4WfG8bT/KK/GYV+HqcwQefzB3sfn6dfwTi4rAA+8PnH1P8AdeWIa3F05gZwLgHWNvnHjHNcs5j8O8Fs6y0xtv1G3Xqrd6jnX03DBWlAKi7O8RbiKeYWcIDm7HcdCuioNUK8TaLVOYcokmAq2piQwSTfZU/EOKSCXPDGDmSGtH3Kw8nnmfU91rnxWrjH8eNxTt15nwXN8U4gykPaV3QOQmSTsI1PQLluM9sQJZhgXcjUcP8Ay06+foVx+KrVKrs1RxcTzcb+Efgs8+Dfk/y3eNLvOfWXV8T7bk92gwMHxP8AqGjn4yubxPEq1V3fqOdz17vkBYLTC8OqPPcY53kuk4d2Gqvu85B+uQ+668+PGf6xjdW/euYbXdpqp3DsBWrPAZmERcTI9F9I4V2KpU4nvaax+C63hfCALMaABzV/j1X6kj5RxXhWKpMzucXU6fe73PlrpzPqup7K8EwmIoNrU2RqHNOrXjUE89RfYhfR+J8EbWw1ShOX2jHNzQHRIiYOsaqJwbspSwzMtIukxmc43eQ3LJGg8lOcSK63qqjC8NZTEMYAOgUttJWdThrptC1/YHbK/FPaCKa3bTUv9ifssjCO2RXjxaxerAvUYV2y2GFdsiWjWr3ovyrDcK5btw5QTWPlbKLRouaVKCLEIsogIiICIiAsFZRBQ9p+zrMUzaoB3XfgV8W43wt+HqObUaQNHje/vDpp6L9DFUnaXs9TxbIIh49134HcKus9ic3j4C3FupvzNMxcHcTed+oXSuwtPE0vaNFj/mNGrXR7zeo+Y8AqftDwiphKhY8QJsYkDaDzB/LZOD499B+YDu6OGgItN97grCznqte99xjhjamErg6t5x7rmHR3h9ui+hv4mI/di5GptGq5LjPFsO21M+1LrtYzWm8+80mMuUybcotMqHT4bjsWA3KaVIwI9wHT3ibu58oWes71eReazPdT+M9q6dKQD7aps09wHq78BK43GY3EYpwzS6/daBDB/S38br6Bwn/Dym0j2ri87NBA8Mxv6Qut4dwBtIRSpZeoFz5la+P+PM+/ypvzdfJ+Fdi8RVPeGRu7rH0iT8l1/C+wtGnBeS87aN+58yu8p8HeeUeJU2lwQfxH0W8kY/K37Odw3D2MADGNaOgAU3C4IuNmyuipcOY3lPipbWAaKVeftVYXhPN3yVpTpgWAhbwiJ4wswiIkREQEREBERAREQEREBERAREQEREBERAWCsogqe0HAaWMpllVs2MHmCdiuNw3+FFGRnrPc1psBAMdT9l9IWIVbmVM1YoeHdkMJQ/y6TZ+I3d6lWjOH0x/CFKAWYVuIebaTRoAt4RZQYhIWUQYhZREBERAREQEREBERAREQEREBERAREQEREBERAREQEREBERAREQEREBERAREQEREBERAREQEREBERAREQEREBER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6" name="Picture 12" descr="http://toqueygambeta.files.wordpress.com/2011/12/libr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827" y="4275094"/>
            <a:ext cx="2520280" cy="1890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58807" t="29337" r="10654" b="48295"/>
          <a:stretch/>
        </p:blipFill>
        <p:spPr bwMode="auto">
          <a:xfrm>
            <a:off x="179512" y="1241961"/>
            <a:ext cx="3362910" cy="2118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201414"/>
            <a:ext cx="9143999" cy="923330"/>
          </a:xfrm>
          <a:prstGeom prst="rect">
            <a:avLst/>
          </a:prstGeom>
          <a:solidFill>
            <a:schemeClr val="tx2">
              <a:lumMod val="50000"/>
            </a:schemeClr>
          </a:solidFill>
        </p:spPr>
        <p:txBody>
          <a:bodyPr wrap="square" lIns="91440" tIns="45720" rIns="91440" bIns="45720">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JUSTIFICACIÓN</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Rectángulo"/>
          <p:cNvSpPr/>
          <p:nvPr/>
        </p:nvSpPr>
        <p:spPr>
          <a:xfrm>
            <a:off x="986587" y="3501008"/>
            <a:ext cx="1535998" cy="276999"/>
          </a:xfrm>
          <a:prstGeom prst="rect">
            <a:avLst/>
          </a:prstGeom>
        </p:spPr>
        <p:txBody>
          <a:bodyPr wrap="none">
            <a:spAutoFit/>
          </a:bodyPr>
          <a:lstStyle/>
          <a:p>
            <a:r>
              <a:rPr lang="es-EC" sz="1200" b="1" dirty="0" smtClean="0"/>
              <a:t>Busca de alternativas</a:t>
            </a:r>
            <a:endParaRPr lang="es-EC" sz="1200" b="1" dirty="0"/>
          </a:p>
        </p:txBody>
      </p:sp>
      <p:sp>
        <p:nvSpPr>
          <p:cNvPr id="11" name="10 Rectángulo"/>
          <p:cNvSpPr/>
          <p:nvPr/>
        </p:nvSpPr>
        <p:spPr>
          <a:xfrm>
            <a:off x="1209395" y="6283424"/>
            <a:ext cx="1389932" cy="276999"/>
          </a:xfrm>
          <a:prstGeom prst="rect">
            <a:avLst/>
          </a:prstGeom>
        </p:spPr>
        <p:txBody>
          <a:bodyPr wrap="none">
            <a:spAutoFit/>
          </a:bodyPr>
          <a:lstStyle/>
          <a:p>
            <a:r>
              <a:rPr lang="es-EC" sz="1200" b="1" dirty="0" smtClean="0"/>
              <a:t>Guía metodológica</a:t>
            </a:r>
            <a:endParaRPr lang="es-EC" sz="1200" b="1" dirty="0"/>
          </a:p>
        </p:txBody>
      </p:sp>
    </p:spTree>
    <p:extLst>
      <p:ext uri="{BB962C8B-B14F-4D97-AF65-F5344CB8AC3E}">
        <p14:creationId xmlns:p14="http://schemas.microsoft.com/office/powerpoint/2010/main" val="306437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936644">
            <a:off x="-1191575" y="4653554"/>
            <a:ext cx="9856634" cy="923330"/>
          </a:xfrm>
          <a:prstGeom prst="rect">
            <a:avLst/>
          </a:prstGeom>
          <a:solidFill>
            <a:schemeClr val="tx2">
              <a:lumMod val="75000"/>
            </a:schemeClr>
          </a:solidFill>
        </p:spPr>
        <p:txBody>
          <a:bodyPr wrap="square" lIns="91440" tIns="45720" rIns="91440" bIns="45720">
            <a:spAutoFit/>
          </a:bodyPr>
          <a:lstStyle/>
          <a:p>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OBJETIVOS Y METAS</a:t>
            </a:r>
            <a:endParaRPr lang="es-EC"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Rectángulo"/>
          <p:cNvSpPr/>
          <p:nvPr/>
        </p:nvSpPr>
        <p:spPr>
          <a:xfrm>
            <a:off x="6948264" y="0"/>
            <a:ext cx="792088"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18" name="Picture 2" descr="http://definicion.mx/wp-content/uploads/2013/03/objetiv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76672"/>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48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0" y="548680"/>
            <a:ext cx="9144000" cy="792088"/>
          </a:xfrm>
          <a:solidFill>
            <a:schemeClr val="tx2">
              <a:lumMod val="50000"/>
            </a:schemeClr>
          </a:solidFill>
        </p:spPr>
        <p:txBody>
          <a:bodyPr>
            <a:normAutofit/>
          </a:bodyPr>
          <a:lstStyle/>
          <a:p>
            <a:pPr algn="ctr"/>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OBJETIVO GENERAL </a:t>
            </a:r>
            <a:endParaRPr lang="es-EC"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1657863195"/>
              </p:ext>
            </p:extLst>
          </p:nvPr>
        </p:nvGraphicFramePr>
        <p:xfrm>
          <a:off x="1187624" y="2060848"/>
          <a:ext cx="734481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854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texto"/>
          <p:cNvSpPr txBox="1">
            <a:spLocks/>
          </p:cNvSpPr>
          <p:nvPr/>
        </p:nvSpPr>
        <p:spPr>
          <a:xfrm>
            <a:off x="-36512" y="332656"/>
            <a:ext cx="9180512" cy="783778"/>
          </a:xfrm>
          <a:prstGeom prst="rect">
            <a:avLst/>
          </a:prstGeom>
          <a:solidFill>
            <a:schemeClr val="tx2">
              <a:lumMod val="5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OBJETIVOS ESPECÍFICOS</a:t>
            </a:r>
            <a:endParaRPr lang="es-EC"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8" name="7 Diagrama"/>
          <p:cNvGraphicFramePr/>
          <p:nvPr>
            <p:extLst>
              <p:ext uri="{D42A27DB-BD31-4B8C-83A1-F6EECF244321}">
                <p14:modId xmlns:p14="http://schemas.microsoft.com/office/powerpoint/2010/main" val="3602850687"/>
              </p:ext>
            </p:extLst>
          </p:nvPr>
        </p:nvGraphicFramePr>
        <p:xfrm>
          <a:off x="539552" y="1268760"/>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235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536606778"/>
              </p:ext>
            </p:extLst>
          </p:nvPr>
        </p:nvGraphicFramePr>
        <p:xfrm>
          <a:off x="456849" y="1268760"/>
          <a:ext cx="823030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0" y="129406"/>
            <a:ext cx="9144000" cy="769441"/>
          </a:xfrm>
          <a:prstGeom prst="rect">
            <a:avLst/>
          </a:prstGeom>
          <a:solidFill>
            <a:schemeClr val="tx2">
              <a:lumMod val="50000"/>
            </a:schemeClr>
          </a:solidFill>
        </p:spPr>
        <p:txBody>
          <a:bodyPr wrap="square" lIns="91440" tIns="45720" rIns="91440" bIns="45720">
            <a:spAutoFit/>
          </a:bodyPr>
          <a:lstStyle/>
          <a:p>
            <a:pPr algn="ctr"/>
            <a:r>
              <a:rPr lang="es-EC"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METAS</a:t>
            </a:r>
            <a:endParaRPr lang="es-EC"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68140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645938">
            <a:off x="-336676" y="4413454"/>
            <a:ext cx="9856634" cy="923330"/>
          </a:xfrm>
          <a:prstGeom prst="rect">
            <a:avLst/>
          </a:prstGeom>
          <a:solidFill>
            <a:schemeClr val="tx2">
              <a:lumMod val="75000"/>
            </a:schemeClr>
          </a:solidFill>
        </p:spPr>
        <p:txBody>
          <a:bodyPr wrap="square" lIns="91440" tIns="45720" rIns="91440" bIns="45720">
            <a:spAutoFit/>
          </a:bodyPr>
          <a:lstStyle/>
          <a:p>
            <a:r>
              <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ÁREA DE ESTUDIO</a:t>
            </a:r>
            <a:endParaRPr lang="es-EC"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755576" y="0"/>
            <a:ext cx="792088" cy="68580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8" name="Picture 2" descr="http://www.businessreviewamericalatina.com/marketing/facebookg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286" y="908720"/>
            <a:ext cx="3308833"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63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1905</TotalTime>
  <Words>2105</Words>
  <Application>Microsoft Office PowerPoint</Application>
  <PresentationFormat>Presentación en pantalla (4:3)</PresentationFormat>
  <Paragraphs>306</Paragraphs>
  <Slides>36</Slides>
  <Notes>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METODOLÓGICO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GENERALIDADES</dc:title>
  <dc:creator>JD</dc:creator>
  <cp:lastModifiedBy>JD</cp:lastModifiedBy>
  <cp:revision>177</cp:revision>
  <dcterms:created xsi:type="dcterms:W3CDTF">2014-01-16T20:55:08Z</dcterms:created>
  <dcterms:modified xsi:type="dcterms:W3CDTF">2014-02-02T18:13:36Z</dcterms:modified>
</cp:coreProperties>
</file>