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3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9FB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81E4D8-2A02-43CD-AB31-F97E4E575D6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CF5B9BE-7736-4E3C-8A20-B37610073D7B}">
      <dgm:prSet phldrT="[Texto]"/>
      <dgm:spPr/>
      <dgm:t>
        <a:bodyPr/>
        <a:lstStyle/>
        <a:p>
          <a:r>
            <a:rPr lang="es-EC" dirty="0" smtClean="0"/>
            <a:t>Existe un gran crecimiento del uso de redes WiFi por su movilidad, comodidad y libertad de cables.</a:t>
          </a:r>
          <a:endParaRPr lang="es-EC" dirty="0"/>
        </a:p>
      </dgm:t>
    </dgm:pt>
    <dgm:pt modelId="{A4A040DA-7896-4A42-9710-DC65BE47CCB9}" type="parTrans" cxnId="{7FDFE05E-F236-4325-9C76-A4CC54A0D8C6}">
      <dgm:prSet/>
      <dgm:spPr/>
      <dgm:t>
        <a:bodyPr/>
        <a:lstStyle/>
        <a:p>
          <a:endParaRPr lang="es-EC"/>
        </a:p>
      </dgm:t>
    </dgm:pt>
    <dgm:pt modelId="{627AA11A-1D61-4ADC-B4FD-163E25AD2D4D}" type="sibTrans" cxnId="{7FDFE05E-F236-4325-9C76-A4CC54A0D8C6}">
      <dgm:prSet/>
      <dgm:spPr/>
      <dgm:t>
        <a:bodyPr/>
        <a:lstStyle/>
        <a:p>
          <a:endParaRPr lang="es-EC"/>
        </a:p>
      </dgm:t>
    </dgm:pt>
    <dgm:pt modelId="{70C11FAD-39A7-440D-9F5A-97D4A579798B}">
      <dgm:prSet phldrT="[Texto]"/>
      <dgm:spPr/>
      <dgm:t>
        <a:bodyPr/>
        <a:lstStyle/>
        <a:p>
          <a:r>
            <a:rPr lang="es-EC" dirty="0" smtClean="0"/>
            <a:t>Sus comienzos(años 90) fueron débiles, pero gracias al desarrollo de los estándares 802.11 se alentó su desarrollo.  </a:t>
          </a:r>
          <a:endParaRPr lang="es-EC" dirty="0"/>
        </a:p>
      </dgm:t>
    </dgm:pt>
    <dgm:pt modelId="{66244C34-3E03-490C-A4A5-824E795F863A}" type="parTrans" cxnId="{63DCFDCB-A2B6-4C6D-A5A2-2F30D7CDDAAE}">
      <dgm:prSet/>
      <dgm:spPr/>
      <dgm:t>
        <a:bodyPr/>
        <a:lstStyle/>
        <a:p>
          <a:endParaRPr lang="es-EC"/>
        </a:p>
      </dgm:t>
    </dgm:pt>
    <dgm:pt modelId="{8156E39E-36A0-4069-9F55-EA50AD8F074A}" type="sibTrans" cxnId="{63DCFDCB-A2B6-4C6D-A5A2-2F30D7CDDAAE}">
      <dgm:prSet/>
      <dgm:spPr/>
      <dgm:t>
        <a:bodyPr/>
        <a:lstStyle/>
        <a:p>
          <a:endParaRPr lang="es-EC"/>
        </a:p>
      </dgm:t>
    </dgm:pt>
    <dgm:pt modelId="{A5EBBF51-615F-4144-9128-C11F28C55C4E}">
      <dgm:prSet phldrT="[Texto]"/>
      <dgm:spPr/>
      <dgm:t>
        <a:bodyPr/>
        <a:lstStyle/>
        <a:p>
          <a:r>
            <a:rPr lang="es-EC" dirty="0" smtClean="0"/>
            <a:t>Como primer protocolo de seguridad aparece WEP, luego WPA .y por último WPA2; todos ellos han sido y son objeto de descubrimiento de vulnerabilidades; dejando “deprecated” a WEP. (Fluhrer, Mantin, Shamir)</a:t>
          </a:r>
          <a:endParaRPr lang="es-EC" dirty="0"/>
        </a:p>
      </dgm:t>
    </dgm:pt>
    <dgm:pt modelId="{004C7D62-8402-4A91-89F1-CDED6FAEF577}" type="parTrans" cxnId="{3D5134B8-D535-4A65-BC67-70349813DF23}">
      <dgm:prSet/>
      <dgm:spPr/>
      <dgm:t>
        <a:bodyPr/>
        <a:lstStyle/>
        <a:p>
          <a:endParaRPr lang="es-EC"/>
        </a:p>
      </dgm:t>
    </dgm:pt>
    <dgm:pt modelId="{C700E32C-971C-4E15-8D31-4B0BD309892C}" type="sibTrans" cxnId="{3D5134B8-D535-4A65-BC67-70349813DF23}">
      <dgm:prSet/>
      <dgm:spPr/>
      <dgm:t>
        <a:bodyPr/>
        <a:lstStyle/>
        <a:p>
          <a:endParaRPr lang="es-EC"/>
        </a:p>
      </dgm:t>
    </dgm:pt>
    <dgm:pt modelId="{5C9DC55C-3942-42D8-BAA5-08B8809F286C}">
      <dgm:prSet phldrT="[Texto]"/>
      <dgm:spPr/>
      <dgm:t>
        <a:bodyPr/>
        <a:lstStyle/>
        <a:p>
          <a:r>
            <a:rPr lang="es-EC" dirty="0" smtClean="0"/>
            <a:t>Desde 1980 aparecen las primeras investigaciones sobre detección de intrusos que fue el impulso, hacia los  sistemas que existen hoy en día; ahora cabe la necesidad de evaluar su desarrollo en torno a Wi Fi.</a:t>
          </a:r>
          <a:endParaRPr lang="es-EC" dirty="0"/>
        </a:p>
      </dgm:t>
    </dgm:pt>
    <dgm:pt modelId="{91DFE424-5962-4CAD-BAC6-23A543D1425C}" type="parTrans" cxnId="{2F8B3C48-A698-4A37-9425-12A15A169188}">
      <dgm:prSet/>
      <dgm:spPr/>
      <dgm:t>
        <a:bodyPr/>
        <a:lstStyle/>
        <a:p>
          <a:endParaRPr lang="es-EC"/>
        </a:p>
      </dgm:t>
    </dgm:pt>
    <dgm:pt modelId="{4BE2389F-3E1D-42B7-8D15-CBFD1C0FFB6A}" type="sibTrans" cxnId="{2F8B3C48-A698-4A37-9425-12A15A169188}">
      <dgm:prSet/>
      <dgm:spPr/>
      <dgm:t>
        <a:bodyPr/>
        <a:lstStyle/>
        <a:p>
          <a:endParaRPr lang="es-EC"/>
        </a:p>
      </dgm:t>
    </dgm:pt>
    <dgm:pt modelId="{33520A8A-6488-4E94-B236-1328AABF156E}" type="pres">
      <dgm:prSet presAssocID="{D981E4D8-2A02-43CD-AB31-F97E4E575D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A2C2F9D-B8A7-4995-96F8-71A0000A4034}" type="pres">
      <dgm:prSet presAssocID="{BCF5B9BE-7736-4E3C-8A20-B37610073D7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6E2BCD-B186-471F-81E1-066109AD3ADC}" type="pres">
      <dgm:prSet presAssocID="{627AA11A-1D61-4ADC-B4FD-163E25AD2D4D}" presName="spacer" presStyleCnt="0"/>
      <dgm:spPr/>
    </dgm:pt>
    <dgm:pt modelId="{0300FA92-6B00-4C9C-8AB6-3D7AE2BD9D68}" type="pres">
      <dgm:prSet presAssocID="{70C11FAD-39A7-440D-9F5A-97D4A579798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37272D-1C17-43A3-8119-226B5BB37B96}" type="pres">
      <dgm:prSet presAssocID="{8156E39E-36A0-4069-9F55-EA50AD8F074A}" presName="spacer" presStyleCnt="0"/>
      <dgm:spPr/>
    </dgm:pt>
    <dgm:pt modelId="{6B2EC7EA-6554-4FAB-92A9-E504CFEBCBE9}" type="pres">
      <dgm:prSet presAssocID="{A5EBBF51-615F-4144-9128-C11F28C55C4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3E1058-77BA-4081-A417-9706023BDD88}" type="pres">
      <dgm:prSet presAssocID="{C700E32C-971C-4E15-8D31-4B0BD309892C}" presName="spacer" presStyleCnt="0"/>
      <dgm:spPr/>
    </dgm:pt>
    <dgm:pt modelId="{2A2D6B92-FC7C-4DBD-B00F-F11C6A374AFD}" type="pres">
      <dgm:prSet presAssocID="{5C9DC55C-3942-42D8-BAA5-08B8809F286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6F64B17-4FE1-404A-99F5-93D289AF7152}" type="presOf" srcId="{5C9DC55C-3942-42D8-BAA5-08B8809F286C}" destId="{2A2D6B92-FC7C-4DBD-B00F-F11C6A374AFD}" srcOrd="0" destOrd="0" presId="urn:microsoft.com/office/officeart/2005/8/layout/vList2"/>
    <dgm:cxn modelId="{3D5134B8-D535-4A65-BC67-70349813DF23}" srcId="{D981E4D8-2A02-43CD-AB31-F97E4E575D60}" destId="{A5EBBF51-615F-4144-9128-C11F28C55C4E}" srcOrd="2" destOrd="0" parTransId="{004C7D62-8402-4A91-89F1-CDED6FAEF577}" sibTransId="{C700E32C-971C-4E15-8D31-4B0BD309892C}"/>
    <dgm:cxn modelId="{4D35974C-7BB1-4F32-B0E2-BE447C193BE4}" type="presOf" srcId="{A5EBBF51-615F-4144-9128-C11F28C55C4E}" destId="{6B2EC7EA-6554-4FAB-92A9-E504CFEBCBE9}" srcOrd="0" destOrd="0" presId="urn:microsoft.com/office/officeart/2005/8/layout/vList2"/>
    <dgm:cxn modelId="{63DCFDCB-A2B6-4C6D-A5A2-2F30D7CDDAAE}" srcId="{D981E4D8-2A02-43CD-AB31-F97E4E575D60}" destId="{70C11FAD-39A7-440D-9F5A-97D4A579798B}" srcOrd="1" destOrd="0" parTransId="{66244C34-3E03-490C-A4A5-824E795F863A}" sibTransId="{8156E39E-36A0-4069-9F55-EA50AD8F074A}"/>
    <dgm:cxn modelId="{BCBC2996-5043-4516-AC9D-1BDFB9AE690B}" type="presOf" srcId="{70C11FAD-39A7-440D-9F5A-97D4A579798B}" destId="{0300FA92-6B00-4C9C-8AB6-3D7AE2BD9D68}" srcOrd="0" destOrd="0" presId="urn:microsoft.com/office/officeart/2005/8/layout/vList2"/>
    <dgm:cxn modelId="{698D892F-C28A-4227-92D5-5889C1AE96E5}" type="presOf" srcId="{BCF5B9BE-7736-4E3C-8A20-B37610073D7B}" destId="{DA2C2F9D-B8A7-4995-96F8-71A0000A4034}" srcOrd="0" destOrd="0" presId="urn:microsoft.com/office/officeart/2005/8/layout/vList2"/>
    <dgm:cxn modelId="{2F8B3C48-A698-4A37-9425-12A15A169188}" srcId="{D981E4D8-2A02-43CD-AB31-F97E4E575D60}" destId="{5C9DC55C-3942-42D8-BAA5-08B8809F286C}" srcOrd="3" destOrd="0" parTransId="{91DFE424-5962-4CAD-BAC6-23A543D1425C}" sibTransId="{4BE2389F-3E1D-42B7-8D15-CBFD1C0FFB6A}"/>
    <dgm:cxn modelId="{90ECAEF3-9D7A-4223-9237-1047D370ECD0}" type="presOf" srcId="{D981E4D8-2A02-43CD-AB31-F97E4E575D60}" destId="{33520A8A-6488-4E94-B236-1328AABF156E}" srcOrd="0" destOrd="0" presId="urn:microsoft.com/office/officeart/2005/8/layout/vList2"/>
    <dgm:cxn modelId="{7FDFE05E-F236-4325-9C76-A4CC54A0D8C6}" srcId="{D981E4D8-2A02-43CD-AB31-F97E4E575D60}" destId="{BCF5B9BE-7736-4E3C-8A20-B37610073D7B}" srcOrd="0" destOrd="0" parTransId="{A4A040DA-7896-4A42-9710-DC65BE47CCB9}" sibTransId="{627AA11A-1D61-4ADC-B4FD-163E25AD2D4D}"/>
    <dgm:cxn modelId="{143D0EAB-02C2-4DCB-8EAD-E27BF12AB9D6}" type="presParOf" srcId="{33520A8A-6488-4E94-B236-1328AABF156E}" destId="{DA2C2F9D-B8A7-4995-96F8-71A0000A4034}" srcOrd="0" destOrd="0" presId="urn:microsoft.com/office/officeart/2005/8/layout/vList2"/>
    <dgm:cxn modelId="{436A9050-7E5E-48D0-AADA-69BAB66C4858}" type="presParOf" srcId="{33520A8A-6488-4E94-B236-1328AABF156E}" destId="{A96E2BCD-B186-471F-81E1-066109AD3ADC}" srcOrd="1" destOrd="0" presId="urn:microsoft.com/office/officeart/2005/8/layout/vList2"/>
    <dgm:cxn modelId="{A091F45C-1FE2-4D68-A8C7-C48165522E72}" type="presParOf" srcId="{33520A8A-6488-4E94-B236-1328AABF156E}" destId="{0300FA92-6B00-4C9C-8AB6-3D7AE2BD9D68}" srcOrd="2" destOrd="0" presId="urn:microsoft.com/office/officeart/2005/8/layout/vList2"/>
    <dgm:cxn modelId="{AFD2F553-B232-463E-9886-10DF4D9C44D7}" type="presParOf" srcId="{33520A8A-6488-4E94-B236-1328AABF156E}" destId="{1037272D-1C17-43A3-8119-226B5BB37B96}" srcOrd="3" destOrd="0" presId="urn:microsoft.com/office/officeart/2005/8/layout/vList2"/>
    <dgm:cxn modelId="{E36DC003-B71D-4BDE-99B0-2B956EFFBCB8}" type="presParOf" srcId="{33520A8A-6488-4E94-B236-1328AABF156E}" destId="{6B2EC7EA-6554-4FAB-92A9-E504CFEBCBE9}" srcOrd="4" destOrd="0" presId="urn:microsoft.com/office/officeart/2005/8/layout/vList2"/>
    <dgm:cxn modelId="{30313230-EB65-45A8-9343-635637D499DE}" type="presParOf" srcId="{33520A8A-6488-4E94-B236-1328AABF156E}" destId="{A33E1058-77BA-4081-A417-9706023BDD88}" srcOrd="5" destOrd="0" presId="urn:microsoft.com/office/officeart/2005/8/layout/vList2"/>
    <dgm:cxn modelId="{B97E603D-D541-43FD-A815-4C6B54047690}" type="presParOf" srcId="{33520A8A-6488-4E94-B236-1328AABF156E}" destId="{2A2D6B92-FC7C-4DBD-B00F-F11C6A374A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D106BD-DD55-4285-B378-06D4DB7E962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35032AC-594F-4255-AE30-4295BA2C8518}">
      <dgm:prSet phldrT="[Texto]"/>
      <dgm:spPr/>
      <dgm:t>
        <a:bodyPr/>
        <a:lstStyle/>
        <a:p>
          <a:r>
            <a:rPr lang="es-EC" dirty="0" smtClean="0"/>
            <a:t>Tipos de Dos</a:t>
          </a:r>
          <a:endParaRPr lang="es-EC" dirty="0"/>
        </a:p>
      </dgm:t>
    </dgm:pt>
    <dgm:pt modelId="{B8A32C33-E54C-41BF-BC69-BFD4B2374A27}" type="parTrans" cxnId="{3FE6BB14-CAF5-400D-B977-530173D120D0}">
      <dgm:prSet/>
      <dgm:spPr/>
      <dgm:t>
        <a:bodyPr/>
        <a:lstStyle/>
        <a:p>
          <a:endParaRPr lang="es-EC"/>
        </a:p>
      </dgm:t>
    </dgm:pt>
    <dgm:pt modelId="{70DEE7F2-2A02-4AEE-968D-51AA58FC3F8E}" type="sibTrans" cxnId="{3FE6BB14-CAF5-400D-B977-530173D120D0}">
      <dgm:prSet/>
      <dgm:spPr/>
      <dgm:t>
        <a:bodyPr/>
        <a:lstStyle/>
        <a:p>
          <a:endParaRPr lang="es-EC"/>
        </a:p>
      </dgm:t>
    </dgm:pt>
    <dgm:pt modelId="{EFC36C99-6E23-45D7-A2DD-E652663445AE}">
      <dgm:prSet phldrT="[Texto]"/>
      <dgm:spPr/>
      <dgm:t>
        <a:bodyPr/>
        <a:lstStyle/>
        <a:p>
          <a:r>
            <a:rPr lang="es-EC" dirty="0" smtClean="0"/>
            <a:t>Simple Dos</a:t>
          </a:r>
          <a:endParaRPr lang="es-EC" dirty="0"/>
        </a:p>
      </dgm:t>
    </dgm:pt>
    <dgm:pt modelId="{BAFE3082-8C69-4647-83F0-77B748A12237}" type="parTrans" cxnId="{D957ED41-AD6D-4A25-9F37-A77FE049BFF8}">
      <dgm:prSet/>
      <dgm:spPr/>
      <dgm:t>
        <a:bodyPr/>
        <a:lstStyle/>
        <a:p>
          <a:endParaRPr lang="es-EC" dirty="0"/>
        </a:p>
      </dgm:t>
    </dgm:pt>
    <dgm:pt modelId="{748A1D21-4F02-4E50-8B21-943C1032AD27}" type="sibTrans" cxnId="{D957ED41-AD6D-4A25-9F37-A77FE049BFF8}">
      <dgm:prSet/>
      <dgm:spPr/>
      <dgm:t>
        <a:bodyPr/>
        <a:lstStyle/>
        <a:p>
          <a:endParaRPr lang="es-EC"/>
        </a:p>
      </dgm:t>
    </dgm:pt>
    <dgm:pt modelId="{07EB88A1-91B8-4F88-8B04-297F0003E950}">
      <dgm:prSet phldrT="[Texto]"/>
      <dgm:spPr/>
      <dgm:t>
        <a:bodyPr/>
        <a:lstStyle/>
        <a:p>
          <a:r>
            <a:rPr lang="es-EC" dirty="0" smtClean="0"/>
            <a:t>DoS Distribuida</a:t>
          </a:r>
          <a:endParaRPr lang="es-EC" dirty="0"/>
        </a:p>
      </dgm:t>
    </dgm:pt>
    <dgm:pt modelId="{E812DED2-38B9-4E0D-A6EA-6E4E749DE5DB}" type="parTrans" cxnId="{FF6862C5-E892-482F-833E-30FCE0052921}">
      <dgm:prSet/>
      <dgm:spPr/>
      <dgm:t>
        <a:bodyPr/>
        <a:lstStyle/>
        <a:p>
          <a:endParaRPr lang="es-EC" dirty="0"/>
        </a:p>
      </dgm:t>
    </dgm:pt>
    <dgm:pt modelId="{496F4F3B-D56A-4BFF-9918-1AA4EE7F8402}" type="sibTrans" cxnId="{FF6862C5-E892-482F-833E-30FCE0052921}">
      <dgm:prSet/>
      <dgm:spPr/>
      <dgm:t>
        <a:bodyPr/>
        <a:lstStyle/>
        <a:p>
          <a:endParaRPr lang="es-EC"/>
        </a:p>
      </dgm:t>
    </dgm:pt>
    <dgm:pt modelId="{DF7D5F81-4A5D-45F5-9AAF-2BC2B1442A55}" type="pres">
      <dgm:prSet presAssocID="{93D106BD-DD55-4285-B378-06D4DB7E962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C80ECC8-8CB6-40C2-963A-9A51356C91DB}" type="pres">
      <dgm:prSet presAssocID="{635032AC-594F-4255-AE30-4295BA2C8518}" presName="root" presStyleCnt="0"/>
      <dgm:spPr/>
    </dgm:pt>
    <dgm:pt modelId="{2378C9AD-A43F-4BB0-BAB0-0B738DD84173}" type="pres">
      <dgm:prSet presAssocID="{635032AC-594F-4255-AE30-4295BA2C8518}" presName="rootComposite" presStyleCnt="0"/>
      <dgm:spPr/>
    </dgm:pt>
    <dgm:pt modelId="{D09DC788-A8BA-483E-8F56-4FC5619D4852}" type="pres">
      <dgm:prSet presAssocID="{635032AC-594F-4255-AE30-4295BA2C8518}" presName="rootText" presStyleLbl="node1" presStyleIdx="0" presStyleCnt="1"/>
      <dgm:spPr/>
      <dgm:t>
        <a:bodyPr/>
        <a:lstStyle/>
        <a:p>
          <a:endParaRPr lang="es-EC"/>
        </a:p>
      </dgm:t>
    </dgm:pt>
    <dgm:pt modelId="{0A1AAB46-17FF-448B-B3AE-8DEFDCC468D0}" type="pres">
      <dgm:prSet presAssocID="{635032AC-594F-4255-AE30-4295BA2C8518}" presName="rootConnector" presStyleLbl="node1" presStyleIdx="0" presStyleCnt="1"/>
      <dgm:spPr/>
      <dgm:t>
        <a:bodyPr/>
        <a:lstStyle/>
        <a:p>
          <a:endParaRPr lang="es-EC"/>
        </a:p>
      </dgm:t>
    </dgm:pt>
    <dgm:pt modelId="{4CD4CB68-E441-4F8D-864D-8D649335D17A}" type="pres">
      <dgm:prSet presAssocID="{635032AC-594F-4255-AE30-4295BA2C8518}" presName="childShape" presStyleCnt="0"/>
      <dgm:spPr/>
    </dgm:pt>
    <dgm:pt modelId="{533DA96F-4145-4012-8C0C-89ED434CE1EE}" type="pres">
      <dgm:prSet presAssocID="{BAFE3082-8C69-4647-83F0-77B748A12237}" presName="Name13" presStyleLbl="parChTrans1D2" presStyleIdx="0" presStyleCnt="2"/>
      <dgm:spPr/>
      <dgm:t>
        <a:bodyPr/>
        <a:lstStyle/>
        <a:p>
          <a:endParaRPr lang="es-EC"/>
        </a:p>
      </dgm:t>
    </dgm:pt>
    <dgm:pt modelId="{972762CE-4D88-4C35-9E61-9AD1A4ABBA25}" type="pres">
      <dgm:prSet presAssocID="{EFC36C99-6E23-45D7-A2DD-E652663445AE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67FB27-E541-4799-A3E6-9EF1943B4FC3}" type="pres">
      <dgm:prSet presAssocID="{E812DED2-38B9-4E0D-A6EA-6E4E749DE5DB}" presName="Name13" presStyleLbl="parChTrans1D2" presStyleIdx="1" presStyleCnt="2"/>
      <dgm:spPr/>
      <dgm:t>
        <a:bodyPr/>
        <a:lstStyle/>
        <a:p>
          <a:endParaRPr lang="es-EC"/>
        </a:p>
      </dgm:t>
    </dgm:pt>
    <dgm:pt modelId="{AA979F6C-1B72-4894-BABE-76F264E1BF6C}" type="pres">
      <dgm:prSet presAssocID="{07EB88A1-91B8-4F88-8B04-297F0003E950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B5E1B2-4BC4-4BB4-87CF-07866B949150}" type="presOf" srcId="{07EB88A1-91B8-4F88-8B04-297F0003E950}" destId="{AA979F6C-1B72-4894-BABE-76F264E1BF6C}" srcOrd="0" destOrd="0" presId="urn:microsoft.com/office/officeart/2005/8/layout/hierarchy3"/>
    <dgm:cxn modelId="{D6AEFE10-F255-4ED3-9010-87B2F0338372}" type="presOf" srcId="{EFC36C99-6E23-45D7-A2DD-E652663445AE}" destId="{972762CE-4D88-4C35-9E61-9AD1A4ABBA25}" srcOrd="0" destOrd="0" presId="urn:microsoft.com/office/officeart/2005/8/layout/hierarchy3"/>
    <dgm:cxn modelId="{3FE6BB14-CAF5-400D-B977-530173D120D0}" srcId="{93D106BD-DD55-4285-B378-06D4DB7E9627}" destId="{635032AC-594F-4255-AE30-4295BA2C8518}" srcOrd="0" destOrd="0" parTransId="{B8A32C33-E54C-41BF-BC69-BFD4B2374A27}" sibTransId="{70DEE7F2-2A02-4AEE-968D-51AA58FC3F8E}"/>
    <dgm:cxn modelId="{AD2E5BD7-C59E-4697-AAA8-37CE55387189}" type="presOf" srcId="{635032AC-594F-4255-AE30-4295BA2C8518}" destId="{D09DC788-A8BA-483E-8F56-4FC5619D4852}" srcOrd="0" destOrd="0" presId="urn:microsoft.com/office/officeart/2005/8/layout/hierarchy3"/>
    <dgm:cxn modelId="{FF6862C5-E892-482F-833E-30FCE0052921}" srcId="{635032AC-594F-4255-AE30-4295BA2C8518}" destId="{07EB88A1-91B8-4F88-8B04-297F0003E950}" srcOrd="1" destOrd="0" parTransId="{E812DED2-38B9-4E0D-A6EA-6E4E749DE5DB}" sibTransId="{496F4F3B-D56A-4BFF-9918-1AA4EE7F8402}"/>
    <dgm:cxn modelId="{DD2DFAB2-C4D7-42A8-A1FB-10704600AE91}" type="presOf" srcId="{635032AC-594F-4255-AE30-4295BA2C8518}" destId="{0A1AAB46-17FF-448B-B3AE-8DEFDCC468D0}" srcOrd="1" destOrd="0" presId="urn:microsoft.com/office/officeart/2005/8/layout/hierarchy3"/>
    <dgm:cxn modelId="{53408E38-8FAF-41CF-8489-D588C6CC4B57}" type="presOf" srcId="{93D106BD-DD55-4285-B378-06D4DB7E9627}" destId="{DF7D5F81-4A5D-45F5-9AAF-2BC2B1442A55}" srcOrd="0" destOrd="0" presId="urn:microsoft.com/office/officeart/2005/8/layout/hierarchy3"/>
    <dgm:cxn modelId="{D957ED41-AD6D-4A25-9F37-A77FE049BFF8}" srcId="{635032AC-594F-4255-AE30-4295BA2C8518}" destId="{EFC36C99-6E23-45D7-A2DD-E652663445AE}" srcOrd="0" destOrd="0" parTransId="{BAFE3082-8C69-4647-83F0-77B748A12237}" sibTransId="{748A1D21-4F02-4E50-8B21-943C1032AD27}"/>
    <dgm:cxn modelId="{A34EE544-F21F-4107-9F13-D84806DD5E55}" type="presOf" srcId="{E812DED2-38B9-4E0D-A6EA-6E4E749DE5DB}" destId="{0267FB27-E541-4799-A3E6-9EF1943B4FC3}" srcOrd="0" destOrd="0" presId="urn:microsoft.com/office/officeart/2005/8/layout/hierarchy3"/>
    <dgm:cxn modelId="{E7BF1951-7795-4B72-9BAC-D940EDEE279E}" type="presOf" srcId="{BAFE3082-8C69-4647-83F0-77B748A12237}" destId="{533DA96F-4145-4012-8C0C-89ED434CE1EE}" srcOrd="0" destOrd="0" presId="urn:microsoft.com/office/officeart/2005/8/layout/hierarchy3"/>
    <dgm:cxn modelId="{303B8EB8-BCF7-47BB-87CB-BB6ABA27A735}" type="presParOf" srcId="{DF7D5F81-4A5D-45F5-9AAF-2BC2B1442A55}" destId="{9C80ECC8-8CB6-40C2-963A-9A51356C91DB}" srcOrd="0" destOrd="0" presId="urn:microsoft.com/office/officeart/2005/8/layout/hierarchy3"/>
    <dgm:cxn modelId="{C0851925-6E10-446B-AEE7-C031688DD34C}" type="presParOf" srcId="{9C80ECC8-8CB6-40C2-963A-9A51356C91DB}" destId="{2378C9AD-A43F-4BB0-BAB0-0B738DD84173}" srcOrd="0" destOrd="0" presId="urn:microsoft.com/office/officeart/2005/8/layout/hierarchy3"/>
    <dgm:cxn modelId="{2FBBF837-0BA8-4750-B8A6-C14A3A63B968}" type="presParOf" srcId="{2378C9AD-A43F-4BB0-BAB0-0B738DD84173}" destId="{D09DC788-A8BA-483E-8F56-4FC5619D4852}" srcOrd="0" destOrd="0" presId="urn:microsoft.com/office/officeart/2005/8/layout/hierarchy3"/>
    <dgm:cxn modelId="{C551D86C-494B-42F4-80A6-74B5E6C01E3D}" type="presParOf" srcId="{2378C9AD-A43F-4BB0-BAB0-0B738DD84173}" destId="{0A1AAB46-17FF-448B-B3AE-8DEFDCC468D0}" srcOrd="1" destOrd="0" presId="urn:microsoft.com/office/officeart/2005/8/layout/hierarchy3"/>
    <dgm:cxn modelId="{B152B7CA-53F8-46EC-B4BD-854C1611A72B}" type="presParOf" srcId="{9C80ECC8-8CB6-40C2-963A-9A51356C91DB}" destId="{4CD4CB68-E441-4F8D-864D-8D649335D17A}" srcOrd="1" destOrd="0" presId="urn:microsoft.com/office/officeart/2005/8/layout/hierarchy3"/>
    <dgm:cxn modelId="{2693990B-D934-493D-BEAF-DB2E93674C03}" type="presParOf" srcId="{4CD4CB68-E441-4F8D-864D-8D649335D17A}" destId="{533DA96F-4145-4012-8C0C-89ED434CE1EE}" srcOrd="0" destOrd="0" presId="urn:microsoft.com/office/officeart/2005/8/layout/hierarchy3"/>
    <dgm:cxn modelId="{28E718CC-9453-484C-949A-8E320606A190}" type="presParOf" srcId="{4CD4CB68-E441-4F8D-864D-8D649335D17A}" destId="{972762CE-4D88-4C35-9E61-9AD1A4ABBA25}" srcOrd="1" destOrd="0" presId="urn:microsoft.com/office/officeart/2005/8/layout/hierarchy3"/>
    <dgm:cxn modelId="{3537CDBF-187B-4ECC-9A81-A122EE8E2992}" type="presParOf" srcId="{4CD4CB68-E441-4F8D-864D-8D649335D17A}" destId="{0267FB27-E541-4799-A3E6-9EF1943B4FC3}" srcOrd="2" destOrd="0" presId="urn:microsoft.com/office/officeart/2005/8/layout/hierarchy3"/>
    <dgm:cxn modelId="{F1E8F3FB-BBB1-42E2-B7B6-58A0C87D7B94}" type="presParOf" srcId="{4CD4CB68-E441-4F8D-864D-8D649335D17A}" destId="{AA979F6C-1B72-4894-BABE-76F264E1BF6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F43140E-66AB-4F9E-A294-5218FA162D9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4D53F52-5BC0-4921-865A-FABEF6B1F7ED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2360200A-F8AB-4101-80EB-47F1EA221FDC}" type="parTrans" cxnId="{35AEB5D1-1792-46C1-AD1B-62AE1A9FC5F7}">
      <dgm:prSet/>
      <dgm:spPr/>
      <dgm:t>
        <a:bodyPr/>
        <a:lstStyle/>
        <a:p>
          <a:endParaRPr lang="es-EC"/>
        </a:p>
      </dgm:t>
    </dgm:pt>
    <dgm:pt modelId="{85A0D679-E3A0-43D9-BCB5-87B39880FA57}" type="sibTrans" cxnId="{35AEB5D1-1792-46C1-AD1B-62AE1A9FC5F7}">
      <dgm:prSet/>
      <dgm:spPr/>
      <dgm:t>
        <a:bodyPr/>
        <a:lstStyle/>
        <a:p>
          <a:endParaRPr lang="es-EC"/>
        </a:p>
      </dgm:t>
    </dgm:pt>
    <dgm:pt modelId="{0B19D9DA-7E7F-494E-812A-55E9CEB013DE}">
      <dgm:prSet phldrT="[Texto]"/>
      <dgm:spPr/>
      <dgm:t>
        <a:bodyPr/>
        <a:lstStyle/>
        <a:p>
          <a:r>
            <a:rPr lang="es-EC" dirty="0" smtClean="0"/>
            <a:t>Clave compartida intercambiada por algún método fuera de 802.11.</a:t>
          </a:r>
          <a:endParaRPr lang="es-EC" dirty="0"/>
        </a:p>
      </dgm:t>
    </dgm:pt>
    <dgm:pt modelId="{5C8B2219-AF82-46FA-9C66-47E3200B963C}" type="parTrans" cxnId="{2E1D201F-3C76-43C7-8048-FCA4D2324D0E}">
      <dgm:prSet/>
      <dgm:spPr/>
      <dgm:t>
        <a:bodyPr/>
        <a:lstStyle/>
        <a:p>
          <a:endParaRPr lang="es-EC"/>
        </a:p>
      </dgm:t>
    </dgm:pt>
    <dgm:pt modelId="{C2E79796-0943-4CBF-AB7A-9AB9E9238A9A}" type="sibTrans" cxnId="{2E1D201F-3C76-43C7-8048-FCA4D2324D0E}">
      <dgm:prSet/>
      <dgm:spPr/>
      <dgm:t>
        <a:bodyPr/>
        <a:lstStyle/>
        <a:p>
          <a:endParaRPr lang="es-EC"/>
        </a:p>
      </dgm:t>
    </dgm:pt>
    <dgm:pt modelId="{5D01F3D6-F751-4BD6-A2E9-4205189C7CFF}">
      <dgm:prSet phldrT="[Texto]"/>
      <dgm:spPr/>
      <dgm:t>
        <a:bodyPr/>
        <a:lstStyle/>
        <a:p>
          <a:r>
            <a:rPr lang="es-EC" dirty="0" smtClean="0"/>
            <a:t>El Vector de inicialización IV viaja en texto plano, sensible a sniffing.</a:t>
          </a:r>
          <a:endParaRPr lang="es-EC" dirty="0"/>
        </a:p>
      </dgm:t>
    </dgm:pt>
    <dgm:pt modelId="{9D9ACD63-E511-4161-8E48-CB3C2CA35917}" type="parTrans" cxnId="{CCCE9980-586C-4051-BE17-51B33DAC4EC1}">
      <dgm:prSet/>
      <dgm:spPr/>
      <dgm:t>
        <a:bodyPr/>
        <a:lstStyle/>
        <a:p>
          <a:endParaRPr lang="es-EC"/>
        </a:p>
      </dgm:t>
    </dgm:pt>
    <dgm:pt modelId="{B281BC2D-FECA-41C2-A505-DFC7FFB6E7D3}" type="sibTrans" cxnId="{CCCE9980-586C-4051-BE17-51B33DAC4EC1}">
      <dgm:prSet/>
      <dgm:spPr/>
      <dgm:t>
        <a:bodyPr/>
        <a:lstStyle/>
        <a:p>
          <a:endParaRPr lang="es-EC"/>
        </a:p>
      </dgm:t>
    </dgm:pt>
    <dgm:pt modelId="{64665FA9-63DB-4C78-9337-AA80DAF8E45A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1AEA3849-CCCB-470E-BA52-7D70ECA05C8A}" type="parTrans" cxnId="{7EF1F7DE-D5EB-4697-9328-398CABFD8781}">
      <dgm:prSet/>
      <dgm:spPr/>
      <dgm:t>
        <a:bodyPr/>
        <a:lstStyle/>
        <a:p>
          <a:endParaRPr lang="es-EC"/>
        </a:p>
      </dgm:t>
    </dgm:pt>
    <dgm:pt modelId="{15552D58-556D-448B-AFE2-805684322087}" type="sibTrans" cxnId="{7EF1F7DE-D5EB-4697-9328-398CABFD8781}">
      <dgm:prSet/>
      <dgm:spPr/>
      <dgm:t>
        <a:bodyPr/>
        <a:lstStyle/>
        <a:p>
          <a:endParaRPr lang="es-EC"/>
        </a:p>
      </dgm:t>
    </dgm:pt>
    <dgm:pt modelId="{CF4B7CED-EC91-4439-B230-41C27AB862B7}">
      <dgm:prSet phldrT="[Texto]"/>
      <dgm:spPr/>
      <dgm:t>
        <a:bodyPr/>
        <a:lstStyle/>
        <a:p>
          <a:r>
            <a:rPr lang="es-EC" dirty="0" smtClean="0"/>
            <a:t>Clave WEP muy corta apenas 40bits ó 104, sumado los 32 bits para el primero y 24 para el segundo; del también corto IV.</a:t>
          </a:r>
          <a:endParaRPr lang="es-EC" dirty="0"/>
        </a:p>
      </dgm:t>
    </dgm:pt>
    <dgm:pt modelId="{5CF82F76-458D-4D02-AE92-B3C35EDD741F}" type="parTrans" cxnId="{B0ED80DC-DB8F-4E96-B1A5-0836788D354F}">
      <dgm:prSet/>
      <dgm:spPr/>
      <dgm:t>
        <a:bodyPr/>
        <a:lstStyle/>
        <a:p>
          <a:endParaRPr lang="es-EC"/>
        </a:p>
      </dgm:t>
    </dgm:pt>
    <dgm:pt modelId="{FC2D052B-9887-485A-8AE0-F13921F7A197}" type="sibTrans" cxnId="{B0ED80DC-DB8F-4E96-B1A5-0836788D354F}">
      <dgm:prSet/>
      <dgm:spPr/>
      <dgm:t>
        <a:bodyPr/>
        <a:lstStyle/>
        <a:p>
          <a:endParaRPr lang="es-EC"/>
        </a:p>
      </dgm:t>
    </dgm:pt>
    <dgm:pt modelId="{299892F8-2485-4DCC-ACD1-F84D29A87C88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1F1D73B7-B996-4401-A321-379870B376C4}" type="parTrans" cxnId="{2D6C8EA0-6990-4C5D-BA21-F4C7CA351F43}">
      <dgm:prSet/>
      <dgm:spPr/>
      <dgm:t>
        <a:bodyPr/>
        <a:lstStyle/>
        <a:p>
          <a:endParaRPr lang="es-EC"/>
        </a:p>
      </dgm:t>
    </dgm:pt>
    <dgm:pt modelId="{CD768BB9-7795-4F35-85BA-2E1BE720AE9E}" type="sibTrans" cxnId="{2D6C8EA0-6990-4C5D-BA21-F4C7CA351F43}">
      <dgm:prSet/>
      <dgm:spPr/>
      <dgm:t>
        <a:bodyPr/>
        <a:lstStyle/>
        <a:p>
          <a:endParaRPr lang="es-EC"/>
        </a:p>
      </dgm:t>
    </dgm:pt>
    <dgm:pt modelId="{9973254A-41F5-445D-B116-8E616D973418}">
      <dgm:prSet phldrT="[Texto]"/>
      <dgm:spPr/>
      <dgm:t>
        <a:bodyPr/>
        <a:lstStyle/>
        <a:p>
          <a:r>
            <a:rPr lang="es-EC" dirty="0" smtClean="0"/>
            <a:t>La PSK(clave compartida)  se puede obtener adivinando IVs gracias a que la primera trama es la cabecera LLC, con sus campos SSAP y DSAP =0xAA. </a:t>
          </a:r>
          <a:endParaRPr lang="es-EC" dirty="0"/>
        </a:p>
      </dgm:t>
    </dgm:pt>
    <dgm:pt modelId="{9FF43AED-AFE9-4DE3-A3F2-9470BC4DCB01}" type="parTrans" cxnId="{08367AF9-892A-4D1E-B5AC-AD7E198D615F}">
      <dgm:prSet/>
      <dgm:spPr/>
      <dgm:t>
        <a:bodyPr/>
        <a:lstStyle/>
        <a:p>
          <a:endParaRPr lang="es-EC"/>
        </a:p>
      </dgm:t>
    </dgm:pt>
    <dgm:pt modelId="{538FEA40-C918-4C37-8601-34DA9225A8B2}" type="sibTrans" cxnId="{08367AF9-892A-4D1E-B5AC-AD7E198D615F}">
      <dgm:prSet/>
      <dgm:spPr/>
      <dgm:t>
        <a:bodyPr/>
        <a:lstStyle/>
        <a:p>
          <a:endParaRPr lang="es-EC"/>
        </a:p>
      </dgm:t>
    </dgm:pt>
    <dgm:pt modelId="{1326FA47-41C9-4507-89B8-EDC6CEFFD818}">
      <dgm:prSet phldrT="[Texto]"/>
      <dgm:spPr/>
      <dgm:t>
        <a:bodyPr/>
        <a:lstStyle/>
        <a:p>
          <a:r>
            <a:rPr lang="es-EC" dirty="0" smtClean="0"/>
            <a:t>El chequeo de errores que utiliza es lineal, si modifica algún bit se puede determinar que bit causó la modificación.</a:t>
          </a:r>
          <a:endParaRPr lang="es-EC" dirty="0"/>
        </a:p>
      </dgm:t>
    </dgm:pt>
    <dgm:pt modelId="{D66CC524-7FA8-458B-BB13-B8E3DA2B0D79}" type="parTrans" cxnId="{41F6302C-E4B4-4F26-8338-EB37F825762E}">
      <dgm:prSet/>
      <dgm:spPr/>
      <dgm:t>
        <a:bodyPr/>
        <a:lstStyle/>
        <a:p>
          <a:endParaRPr lang="es-EC"/>
        </a:p>
      </dgm:t>
    </dgm:pt>
    <dgm:pt modelId="{CECE544F-2EDA-4ADC-AB5D-C4D90101CA58}" type="sibTrans" cxnId="{41F6302C-E4B4-4F26-8338-EB37F825762E}">
      <dgm:prSet/>
      <dgm:spPr/>
      <dgm:t>
        <a:bodyPr/>
        <a:lstStyle/>
        <a:p>
          <a:endParaRPr lang="es-EC"/>
        </a:p>
      </dgm:t>
    </dgm:pt>
    <dgm:pt modelId="{23CCFDD2-72F7-488B-96DC-1D1A168ECC3D}">
      <dgm:prSet phldrT="[Texto]"/>
      <dgm:spPr/>
      <dgm:t>
        <a:bodyPr/>
        <a:lstStyle/>
        <a:p>
          <a:r>
            <a:rPr lang="es-EC" dirty="0" smtClean="0"/>
            <a:t>No se autentica el AP sólo el cliente.</a:t>
          </a:r>
          <a:endParaRPr lang="es-EC" dirty="0"/>
        </a:p>
      </dgm:t>
    </dgm:pt>
    <dgm:pt modelId="{FB956E04-728E-4997-B23B-94CB3B7E6663}" type="sibTrans" cxnId="{33967540-0EBD-44D3-ABF9-DFF38DAC2557}">
      <dgm:prSet/>
      <dgm:spPr/>
      <dgm:t>
        <a:bodyPr/>
        <a:lstStyle/>
        <a:p>
          <a:endParaRPr lang="es-EC"/>
        </a:p>
      </dgm:t>
    </dgm:pt>
    <dgm:pt modelId="{CBBCEE32-5B3B-4823-8FC6-59E54223D90D}" type="parTrans" cxnId="{33967540-0EBD-44D3-ABF9-DFF38DAC2557}">
      <dgm:prSet/>
      <dgm:spPr/>
      <dgm:t>
        <a:bodyPr/>
        <a:lstStyle/>
        <a:p>
          <a:endParaRPr lang="es-EC"/>
        </a:p>
      </dgm:t>
    </dgm:pt>
    <dgm:pt modelId="{50690E5A-E724-47A8-8EB1-2F5223B0398A}" type="pres">
      <dgm:prSet presAssocID="{BF43140E-66AB-4F9E-A294-5218FA162D9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04592E7-7EE2-4E2E-BE9F-7B156BE7A870}" type="pres">
      <dgm:prSet presAssocID="{94D53F52-5BC0-4921-865A-FABEF6B1F7ED}" presName="composite" presStyleCnt="0"/>
      <dgm:spPr/>
    </dgm:pt>
    <dgm:pt modelId="{8D1395B1-FA02-442B-A6EE-38266D3C1200}" type="pres">
      <dgm:prSet presAssocID="{94D53F52-5BC0-4921-865A-FABEF6B1F7E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5A9354-F277-46E7-AF9F-A3D74D3F4EDB}" type="pres">
      <dgm:prSet presAssocID="{94D53F52-5BC0-4921-865A-FABEF6B1F7E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F190A6-30D7-4518-BAC3-11CE7D1D82C9}" type="pres">
      <dgm:prSet presAssocID="{85A0D679-E3A0-43D9-BCB5-87B39880FA57}" presName="sp" presStyleCnt="0"/>
      <dgm:spPr/>
    </dgm:pt>
    <dgm:pt modelId="{299D1454-E252-4229-9158-26C75D1A83C2}" type="pres">
      <dgm:prSet presAssocID="{64665FA9-63DB-4C78-9337-AA80DAF8E45A}" presName="composite" presStyleCnt="0"/>
      <dgm:spPr/>
    </dgm:pt>
    <dgm:pt modelId="{64EAC33C-554A-4EF9-BAB1-0D72582474FD}" type="pres">
      <dgm:prSet presAssocID="{64665FA9-63DB-4C78-9337-AA80DAF8E45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B65E24-E88F-4DF5-802F-7BF5F611A2DF}" type="pres">
      <dgm:prSet presAssocID="{64665FA9-63DB-4C78-9337-AA80DAF8E45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B04EAB-8322-4AA3-8191-2A14DF3352D0}" type="pres">
      <dgm:prSet presAssocID="{15552D58-556D-448B-AFE2-805684322087}" presName="sp" presStyleCnt="0"/>
      <dgm:spPr/>
    </dgm:pt>
    <dgm:pt modelId="{67C35F42-88E3-4968-BCCB-740FD90D7F2F}" type="pres">
      <dgm:prSet presAssocID="{299892F8-2485-4DCC-ACD1-F84D29A87C88}" presName="composite" presStyleCnt="0"/>
      <dgm:spPr/>
    </dgm:pt>
    <dgm:pt modelId="{8662E685-53F9-4D3C-8232-5C030F2D206D}" type="pres">
      <dgm:prSet presAssocID="{299892F8-2485-4DCC-ACD1-F84D29A87C8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CD1A5E-05C6-4F8B-B2FC-EA18EC639C98}" type="pres">
      <dgm:prSet presAssocID="{299892F8-2485-4DCC-ACD1-F84D29A87C8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CE280B4-FA09-405A-BE4A-EBA3236CCA8F}" type="presOf" srcId="{5D01F3D6-F751-4BD6-A2E9-4205189C7CFF}" destId="{F05A9354-F277-46E7-AF9F-A3D74D3F4EDB}" srcOrd="0" destOrd="1" presId="urn:microsoft.com/office/officeart/2005/8/layout/chevron2"/>
    <dgm:cxn modelId="{B191754B-34FF-4BBC-A9EC-280C03A9C975}" type="presOf" srcId="{23CCFDD2-72F7-488B-96DC-1D1A168ECC3D}" destId="{52B65E24-E88F-4DF5-802F-7BF5F611A2DF}" srcOrd="0" destOrd="0" presId="urn:microsoft.com/office/officeart/2005/8/layout/chevron2"/>
    <dgm:cxn modelId="{1B9CBB3C-BCCA-4BC5-8ACF-4E70A38F940F}" type="presOf" srcId="{CF4B7CED-EC91-4439-B230-41C27AB862B7}" destId="{52B65E24-E88F-4DF5-802F-7BF5F611A2DF}" srcOrd="0" destOrd="1" presId="urn:microsoft.com/office/officeart/2005/8/layout/chevron2"/>
    <dgm:cxn modelId="{41F6302C-E4B4-4F26-8338-EB37F825762E}" srcId="{299892F8-2485-4DCC-ACD1-F84D29A87C88}" destId="{1326FA47-41C9-4507-89B8-EDC6CEFFD818}" srcOrd="1" destOrd="0" parTransId="{D66CC524-7FA8-458B-BB13-B8E3DA2B0D79}" sibTransId="{CECE544F-2EDA-4ADC-AB5D-C4D90101CA58}"/>
    <dgm:cxn modelId="{948449E7-8002-48B8-8F09-CD0C0A8BD5BF}" type="presOf" srcId="{299892F8-2485-4DCC-ACD1-F84D29A87C88}" destId="{8662E685-53F9-4D3C-8232-5C030F2D206D}" srcOrd="0" destOrd="0" presId="urn:microsoft.com/office/officeart/2005/8/layout/chevron2"/>
    <dgm:cxn modelId="{4E151498-6215-4575-8F9A-C8C80D8C4F1C}" type="presOf" srcId="{1326FA47-41C9-4507-89B8-EDC6CEFFD818}" destId="{91CD1A5E-05C6-4F8B-B2FC-EA18EC639C98}" srcOrd="0" destOrd="1" presId="urn:microsoft.com/office/officeart/2005/8/layout/chevron2"/>
    <dgm:cxn modelId="{2E1D201F-3C76-43C7-8048-FCA4D2324D0E}" srcId="{94D53F52-5BC0-4921-865A-FABEF6B1F7ED}" destId="{0B19D9DA-7E7F-494E-812A-55E9CEB013DE}" srcOrd="0" destOrd="0" parTransId="{5C8B2219-AF82-46FA-9C66-47E3200B963C}" sibTransId="{C2E79796-0943-4CBF-AB7A-9AB9E9238A9A}"/>
    <dgm:cxn modelId="{35AEB5D1-1792-46C1-AD1B-62AE1A9FC5F7}" srcId="{BF43140E-66AB-4F9E-A294-5218FA162D9B}" destId="{94D53F52-5BC0-4921-865A-FABEF6B1F7ED}" srcOrd="0" destOrd="0" parTransId="{2360200A-F8AB-4101-80EB-47F1EA221FDC}" sibTransId="{85A0D679-E3A0-43D9-BCB5-87B39880FA57}"/>
    <dgm:cxn modelId="{B0ED80DC-DB8F-4E96-B1A5-0836788D354F}" srcId="{64665FA9-63DB-4C78-9337-AA80DAF8E45A}" destId="{CF4B7CED-EC91-4439-B230-41C27AB862B7}" srcOrd="1" destOrd="0" parTransId="{5CF82F76-458D-4D02-AE92-B3C35EDD741F}" sibTransId="{FC2D052B-9887-485A-8AE0-F13921F7A197}"/>
    <dgm:cxn modelId="{CCCE9980-586C-4051-BE17-51B33DAC4EC1}" srcId="{94D53F52-5BC0-4921-865A-FABEF6B1F7ED}" destId="{5D01F3D6-F751-4BD6-A2E9-4205189C7CFF}" srcOrd="1" destOrd="0" parTransId="{9D9ACD63-E511-4161-8E48-CB3C2CA35917}" sibTransId="{B281BC2D-FECA-41C2-A505-DFC7FFB6E7D3}"/>
    <dgm:cxn modelId="{2D6C8EA0-6990-4C5D-BA21-F4C7CA351F43}" srcId="{BF43140E-66AB-4F9E-A294-5218FA162D9B}" destId="{299892F8-2485-4DCC-ACD1-F84D29A87C88}" srcOrd="2" destOrd="0" parTransId="{1F1D73B7-B996-4401-A321-379870B376C4}" sibTransId="{CD768BB9-7795-4F35-85BA-2E1BE720AE9E}"/>
    <dgm:cxn modelId="{7EF1F7DE-D5EB-4697-9328-398CABFD8781}" srcId="{BF43140E-66AB-4F9E-A294-5218FA162D9B}" destId="{64665FA9-63DB-4C78-9337-AA80DAF8E45A}" srcOrd="1" destOrd="0" parTransId="{1AEA3849-CCCB-470E-BA52-7D70ECA05C8A}" sibTransId="{15552D58-556D-448B-AFE2-805684322087}"/>
    <dgm:cxn modelId="{78C0BC6D-A166-46B8-8205-EFF233555BFC}" type="presOf" srcId="{64665FA9-63DB-4C78-9337-AA80DAF8E45A}" destId="{64EAC33C-554A-4EF9-BAB1-0D72582474FD}" srcOrd="0" destOrd="0" presId="urn:microsoft.com/office/officeart/2005/8/layout/chevron2"/>
    <dgm:cxn modelId="{1CA1B9A1-BC80-4816-88F8-52388BFC1EF1}" type="presOf" srcId="{9973254A-41F5-445D-B116-8E616D973418}" destId="{91CD1A5E-05C6-4F8B-B2FC-EA18EC639C98}" srcOrd="0" destOrd="0" presId="urn:microsoft.com/office/officeart/2005/8/layout/chevron2"/>
    <dgm:cxn modelId="{08367AF9-892A-4D1E-B5AC-AD7E198D615F}" srcId="{299892F8-2485-4DCC-ACD1-F84D29A87C88}" destId="{9973254A-41F5-445D-B116-8E616D973418}" srcOrd="0" destOrd="0" parTransId="{9FF43AED-AFE9-4DE3-A3F2-9470BC4DCB01}" sibTransId="{538FEA40-C918-4C37-8601-34DA9225A8B2}"/>
    <dgm:cxn modelId="{421BACAE-98B8-4466-817D-677CDEF58973}" type="presOf" srcId="{94D53F52-5BC0-4921-865A-FABEF6B1F7ED}" destId="{8D1395B1-FA02-442B-A6EE-38266D3C1200}" srcOrd="0" destOrd="0" presId="urn:microsoft.com/office/officeart/2005/8/layout/chevron2"/>
    <dgm:cxn modelId="{33967540-0EBD-44D3-ABF9-DFF38DAC2557}" srcId="{64665FA9-63DB-4C78-9337-AA80DAF8E45A}" destId="{23CCFDD2-72F7-488B-96DC-1D1A168ECC3D}" srcOrd="0" destOrd="0" parTransId="{CBBCEE32-5B3B-4823-8FC6-59E54223D90D}" sibTransId="{FB956E04-728E-4997-B23B-94CB3B7E6663}"/>
    <dgm:cxn modelId="{64691076-1473-4FEA-8E74-E4D9BE66AC40}" type="presOf" srcId="{BF43140E-66AB-4F9E-A294-5218FA162D9B}" destId="{50690E5A-E724-47A8-8EB1-2F5223B0398A}" srcOrd="0" destOrd="0" presId="urn:microsoft.com/office/officeart/2005/8/layout/chevron2"/>
    <dgm:cxn modelId="{C8490260-BDDA-4587-AB36-BA47CF5FB1FF}" type="presOf" srcId="{0B19D9DA-7E7F-494E-812A-55E9CEB013DE}" destId="{F05A9354-F277-46E7-AF9F-A3D74D3F4EDB}" srcOrd="0" destOrd="0" presId="urn:microsoft.com/office/officeart/2005/8/layout/chevron2"/>
    <dgm:cxn modelId="{31B9A483-9576-4B7A-93F2-8F9234F17D69}" type="presParOf" srcId="{50690E5A-E724-47A8-8EB1-2F5223B0398A}" destId="{B04592E7-7EE2-4E2E-BE9F-7B156BE7A870}" srcOrd="0" destOrd="0" presId="urn:microsoft.com/office/officeart/2005/8/layout/chevron2"/>
    <dgm:cxn modelId="{CBA5F7E9-D024-4C55-9131-D4DEF921BEB5}" type="presParOf" srcId="{B04592E7-7EE2-4E2E-BE9F-7B156BE7A870}" destId="{8D1395B1-FA02-442B-A6EE-38266D3C1200}" srcOrd="0" destOrd="0" presId="urn:microsoft.com/office/officeart/2005/8/layout/chevron2"/>
    <dgm:cxn modelId="{A36BFF4D-EA43-471B-819D-C75D2BD2688C}" type="presParOf" srcId="{B04592E7-7EE2-4E2E-BE9F-7B156BE7A870}" destId="{F05A9354-F277-46E7-AF9F-A3D74D3F4EDB}" srcOrd="1" destOrd="0" presId="urn:microsoft.com/office/officeart/2005/8/layout/chevron2"/>
    <dgm:cxn modelId="{427BAE47-B51C-463E-97B3-C737B49BF878}" type="presParOf" srcId="{50690E5A-E724-47A8-8EB1-2F5223B0398A}" destId="{0BF190A6-30D7-4518-BAC3-11CE7D1D82C9}" srcOrd="1" destOrd="0" presId="urn:microsoft.com/office/officeart/2005/8/layout/chevron2"/>
    <dgm:cxn modelId="{FD92FE90-A830-4915-9636-3D8C1BE6935A}" type="presParOf" srcId="{50690E5A-E724-47A8-8EB1-2F5223B0398A}" destId="{299D1454-E252-4229-9158-26C75D1A83C2}" srcOrd="2" destOrd="0" presId="urn:microsoft.com/office/officeart/2005/8/layout/chevron2"/>
    <dgm:cxn modelId="{27FCE488-02DE-4850-9875-22A06055CFB5}" type="presParOf" srcId="{299D1454-E252-4229-9158-26C75D1A83C2}" destId="{64EAC33C-554A-4EF9-BAB1-0D72582474FD}" srcOrd="0" destOrd="0" presId="urn:microsoft.com/office/officeart/2005/8/layout/chevron2"/>
    <dgm:cxn modelId="{FC125669-C2B2-483B-8E0C-9685273778CD}" type="presParOf" srcId="{299D1454-E252-4229-9158-26C75D1A83C2}" destId="{52B65E24-E88F-4DF5-802F-7BF5F611A2DF}" srcOrd="1" destOrd="0" presId="urn:microsoft.com/office/officeart/2005/8/layout/chevron2"/>
    <dgm:cxn modelId="{DCAA57F1-D801-4446-9720-0215F6EB09D3}" type="presParOf" srcId="{50690E5A-E724-47A8-8EB1-2F5223B0398A}" destId="{10B04EAB-8322-4AA3-8191-2A14DF3352D0}" srcOrd="3" destOrd="0" presId="urn:microsoft.com/office/officeart/2005/8/layout/chevron2"/>
    <dgm:cxn modelId="{152F3BA7-4916-4FA2-86D6-628E2B6EF753}" type="presParOf" srcId="{50690E5A-E724-47A8-8EB1-2F5223B0398A}" destId="{67C35F42-88E3-4968-BCCB-740FD90D7F2F}" srcOrd="4" destOrd="0" presId="urn:microsoft.com/office/officeart/2005/8/layout/chevron2"/>
    <dgm:cxn modelId="{27AAD06F-239A-48DC-A7B7-28009EB4F2EB}" type="presParOf" srcId="{67C35F42-88E3-4968-BCCB-740FD90D7F2F}" destId="{8662E685-53F9-4D3C-8232-5C030F2D206D}" srcOrd="0" destOrd="0" presId="urn:microsoft.com/office/officeart/2005/8/layout/chevron2"/>
    <dgm:cxn modelId="{D0508B9F-7780-4A79-92EE-6CD415DD58E4}" type="presParOf" srcId="{67C35F42-88E3-4968-BCCB-740FD90D7F2F}" destId="{91CD1A5E-05C6-4F8B-B2FC-EA18EC639C9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FC462C2-29FC-45D2-85CD-089E8553315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8A07905-8143-412F-9C92-8EE3F2CEC2ED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6EC4575F-8246-45D2-8F39-F52BD37FC35E}" type="parTrans" cxnId="{EDF7042F-3012-48C6-B0D4-B154BAE9441D}">
      <dgm:prSet/>
      <dgm:spPr/>
      <dgm:t>
        <a:bodyPr/>
        <a:lstStyle/>
        <a:p>
          <a:endParaRPr lang="es-EC"/>
        </a:p>
      </dgm:t>
    </dgm:pt>
    <dgm:pt modelId="{6450AA9A-8303-46EA-B52D-62D88D2A9DC2}" type="sibTrans" cxnId="{EDF7042F-3012-48C6-B0D4-B154BAE9441D}">
      <dgm:prSet/>
      <dgm:spPr/>
      <dgm:t>
        <a:bodyPr/>
        <a:lstStyle/>
        <a:p>
          <a:endParaRPr lang="es-EC"/>
        </a:p>
      </dgm:t>
    </dgm:pt>
    <dgm:pt modelId="{349BBD4A-A1E9-4423-8543-DD5C472D74AE}">
      <dgm:prSet phldrT="[Texto]"/>
      <dgm:spPr/>
      <dgm:t>
        <a:bodyPr/>
        <a:lstStyle/>
        <a:p>
          <a:r>
            <a:rPr lang="es-EC" dirty="0" smtClean="0"/>
            <a:t>El proceso de autenticación es susceptible sobre todo en modo personal; es decir sensible a un sniffing.</a:t>
          </a:r>
          <a:endParaRPr lang="es-EC" dirty="0"/>
        </a:p>
      </dgm:t>
    </dgm:pt>
    <dgm:pt modelId="{1E2144C6-E37F-4F1F-B1DE-46DE38D84113}" type="parTrans" cxnId="{1B32997C-C30D-4BDE-844E-AA1441A22D8C}">
      <dgm:prSet/>
      <dgm:spPr/>
      <dgm:t>
        <a:bodyPr/>
        <a:lstStyle/>
        <a:p>
          <a:endParaRPr lang="es-EC"/>
        </a:p>
      </dgm:t>
    </dgm:pt>
    <dgm:pt modelId="{6ECB7A80-DE83-4B00-BA97-79AA6E98BE2C}" type="sibTrans" cxnId="{1B32997C-C30D-4BDE-844E-AA1441A22D8C}">
      <dgm:prSet/>
      <dgm:spPr/>
      <dgm:t>
        <a:bodyPr/>
        <a:lstStyle/>
        <a:p>
          <a:endParaRPr lang="es-EC"/>
        </a:p>
      </dgm:t>
    </dgm:pt>
    <dgm:pt modelId="{3562D70C-9B04-405C-ADA2-A79A95B4EFFD}">
      <dgm:prSet phldrT="[Texto]"/>
      <dgm:spPr/>
      <dgm:t>
        <a:bodyPr/>
        <a:lstStyle/>
        <a:p>
          <a:r>
            <a:rPr lang="es-EC" dirty="0" smtClean="0"/>
            <a:t>Susceptible a ataques de diccionario y fuerza bruta (en modo personal).</a:t>
          </a:r>
          <a:endParaRPr lang="es-EC" dirty="0"/>
        </a:p>
      </dgm:t>
    </dgm:pt>
    <dgm:pt modelId="{6527E43E-E645-4125-8CE5-02E7265B4EF1}" type="parTrans" cxnId="{5854936D-49D8-4B82-895E-6D9E6491AE4A}">
      <dgm:prSet/>
      <dgm:spPr/>
      <dgm:t>
        <a:bodyPr/>
        <a:lstStyle/>
        <a:p>
          <a:endParaRPr lang="es-EC"/>
        </a:p>
      </dgm:t>
    </dgm:pt>
    <dgm:pt modelId="{A0B20D93-07FF-4C4F-B918-903E22C464B4}" type="sibTrans" cxnId="{5854936D-49D8-4B82-895E-6D9E6491AE4A}">
      <dgm:prSet/>
      <dgm:spPr/>
      <dgm:t>
        <a:bodyPr/>
        <a:lstStyle/>
        <a:p>
          <a:endParaRPr lang="es-EC"/>
        </a:p>
      </dgm:t>
    </dgm:pt>
    <dgm:pt modelId="{96E6575E-384E-4970-8AB6-A0E784C9B906}" type="pres">
      <dgm:prSet presAssocID="{3FC462C2-29FC-45D2-85CD-089E8553315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F90DD97-CDD2-4EBD-8251-0FA639C4ECE9}" type="pres">
      <dgm:prSet presAssocID="{78A07905-8143-412F-9C92-8EE3F2CEC2ED}" presName="composite" presStyleCnt="0"/>
      <dgm:spPr/>
    </dgm:pt>
    <dgm:pt modelId="{1E735358-6D06-4765-801B-C207E245BAD2}" type="pres">
      <dgm:prSet presAssocID="{78A07905-8143-412F-9C92-8EE3F2CEC2ED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39EDBB-B666-4BB8-B1E4-B0A497DC9D58}" type="pres">
      <dgm:prSet presAssocID="{78A07905-8143-412F-9C92-8EE3F2CEC2ED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CD7FD33-7805-4742-ACA0-4E8B4D21D86B}" type="presOf" srcId="{78A07905-8143-412F-9C92-8EE3F2CEC2ED}" destId="{1E735358-6D06-4765-801B-C207E245BAD2}" srcOrd="0" destOrd="0" presId="urn:microsoft.com/office/officeart/2005/8/layout/chevron2"/>
    <dgm:cxn modelId="{5854936D-49D8-4B82-895E-6D9E6491AE4A}" srcId="{78A07905-8143-412F-9C92-8EE3F2CEC2ED}" destId="{3562D70C-9B04-405C-ADA2-A79A95B4EFFD}" srcOrd="1" destOrd="0" parTransId="{6527E43E-E645-4125-8CE5-02E7265B4EF1}" sibTransId="{A0B20D93-07FF-4C4F-B918-903E22C464B4}"/>
    <dgm:cxn modelId="{EDF7042F-3012-48C6-B0D4-B154BAE9441D}" srcId="{3FC462C2-29FC-45D2-85CD-089E85533154}" destId="{78A07905-8143-412F-9C92-8EE3F2CEC2ED}" srcOrd="0" destOrd="0" parTransId="{6EC4575F-8246-45D2-8F39-F52BD37FC35E}" sibTransId="{6450AA9A-8303-46EA-B52D-62D88D2A9DC2}"/>
    <dgm:cxn modelId="{0DB5412E-2EE5-4FF6-BAB6-9630191161EA}" type="presOf" srcId="{3562D70C-9B04-405C-ADA2-A79A95B4EFFD}" destId="{2139EDBB-B666-4BB8-B1E4-B0A497DC9D58}" srcOrd="0" destOrd="1" presId="urn:microsoft.com/office/officeart/2005/8/layout/chevron2"/>
    <dgm:cxn modelId="{1B32997C-C30D-4BDE-844E-AA1441A22D8C}" srcId="{78A07905-8143-412F-9C92-8EE3F2CEC2ED}" destId="{349BBD4A-A1E9-4423-8543-DD5C472D74AE}" srcOrd="0" destOrd="0" parTransId="{1E2144C6-E37F-4F1F-B1DE-46DE38D84113}" sibTransId="{6ECB7A80-DE83-4B00-BA97-79AA6E98BE2C}"/>
    <dgm:cxn modelId="{AAEDE11A-3133-4E3C-9084-7C1CEAEC3085}" type="presOf" srcId="{349BBD4A-A1E9-4423-8543-DD5C472D74AE}" destId="{2139EDBB-B666-4BB8-B1E4-B0A497DC9D58}" srcOrd="0" destOrd="0" presId="urn:microsoft.com/office/officeart/2005/8/layout/chevron2"/>
    <dgm:cxn modelId="{A0EBBF1A-F35C-4E41-BF71-1396683D9DEB}" type="presOf" srcId="{3FC462C2-29FC-45D2-85CD-089E85533154}" destId="{96E6575E-384E-4970-8AB6-A0E784C9B906}" srcOrd="0" destOrd="0" presId="urn:microsoft.com/office/officeart/2005/8/layout/chevron2"/>
    <dgm:cxn modelId="{1B2D0CD3-3852-4A6E-916A-3F1FBB124FF1}" type="presParOf" srcId="{96E6575E-384E-4970-8AB6-A0E784C9B906}" destId="{5F90DD97-CDD2-4EBD-8251-0FA639C4ECE9}" srcOrd="0" destOrd="0" presId="urn:microsoft.com/office/officeart/2005/8/layout/chevron2"/>
    <dgm:cxn modelId="{20D2C1C1-A8FF-4746-9412-EF888301E6EB}" type="presParOf" srcId="{5F90DD97-CDD2-4EBD-8251-0FA639C4ECE9}" destId="{1E735358-6D06-4765-801B-C207E245BAD2}" srcOrd="0" destOrd="0" presId="urn:microsoft.com/office/officeart/2005/8/layout/chevron2"/>
    <dgm:cxn modelId="{62CFFE59-8C2D-48C8-93E1-FB85484C90AA}" type="presParOf" srcId="{5F90DD97-CDD2-4EBD-8251-0FA639C4ECE9}" destId="{2139EDBB-B666-4BB8-B1E4-B0A497DC9D5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2188DE6-1BA1-4CD2-A114-F6DF5777C45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EABC58A-3B58-49A5-91B1-AEB768A92DCC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50435353-160F-44A8-B1A1-CBE684B15481}" type="parTrans" cxnId="{4D1F7A5D-49B8-413F-B898-7932D7BFFA0F}">
      <dgm:prSet/>
      <dgm:spPr/>
      <dgm:t>
        <a:bodyPr/>
        <a:lstStyle/>
        <a:p>
          <a:endParaRPr lang="es-EC"/>
        </a:p>
      </dgm:t>
    </dgm:pt>
    <dgm:pt modelId="{27185123-1016-48BF-B489-B7573B33C420}" type="sibTrans" cxnId="{4D1F7A5D-49B8-413F-B898-7932D7BFFA0F}">
      <dgm:prSet/>
      <dgm:spPr/>
      <dgm:t>
        <a:bodyPr/>
        <a:lstStyle/>
        <a:p>
          <a:endParaRPr lang="es-EC"/>
        </a:p>
      </dgm:t>
    </dgm:pt>
    <dgm:pt modelId="{9075A1E0-09A1-4F72-882F-B615D5018861}">
      <dgm:prSet phldrT="[Texto]"/>
      <dgm:spPr/>
      <dgm:t>
        <a:bodyPr/>
        <a:lstStyle/>
        <a:p>
          <a:r>
            <a:rPr lang="es-EC" dirty="0" smtClean="0"/>
            <a:t>El algoritmo AES requiere alto  procesamiento por ello en algunos equipos se usa con TKIP, con las debilidades que él implica.</a:t>
          </a:r>
          <a:endParaRPr lang="es-EC" dirty="0"/>
        </a:p>
      </dgm:t>
    </dgm:pt>
    <dgm:pt modelId="{D9BC9160-0D89-4866-908C-5C8F1BC6F0BA}" type="parTrans" cxnId="{1CF07DAE-78C3-41B8-9357-6B01D913E2D6}">
      <dgm:prSet/>
      <dgm:spPr/>
      <dgm:t>
        <a:bodyPr/>
        <a:lstStyle/>
        <a:p>
          <a:endParaRPr lang="es-EC"/>
        </a:p>
      </dgm:t>
    </dgm:pt>
    <dgm:pt modelId="{92F76BA0-CD2F-4653-BE82-3F65F5D3F3AB}" type="sibTrans" cxnId="{1CF07DAE-78C3-41B8-9357-6B01D913E2D6}">
      <dgm:prSet/>
      <dgm:spPr/>
      <dgm:t>
        <a:bodyPr/>
        <a:lstStyle/>
        <a:p>
          <a:endParaRPr lang="es-EC"/>
        </a:p>
      </dgm:t>
    </dgm:pt>
    <dgm:pt modelId="{15E7A2CD-976E-44A1-A2D9-BD83AB0A7DE8}">
      <dgm:prSet phldrT="[Texto]"/>
      <dgm:spPr/>
      <dgm:t>
        <a:bodyPr/>
        <a:lstStyle/>
        <a:p>
          <a:r>
            <a:rPr lang="es-EC" dirty="0" smtClean="0"/>
            <a:t>WPA2 personal usa PSK por lo tanto la seguridad y discreción con la clave está a expensas del usuario.</a:t>
          </a:r>
          <a:endParaRPr lang="es-EC" dirty="0"/>
        </a:p>
      </dgm:t>
    </dgm:pt>
    <dgm:pt modelId="{5597180D-90DE-4146-A38F-0FF56397A76B}" type="parTrans" cxnId="{25CAE1D0-4546-4534-A62F-2D9B4C77A048}">
      <dgm:prSet/>
      <dgm:spPr/>
      <dgm:t>
        <a:bodyPr/>
        <a:lstStyle/>
        <a:p>
          <a:endParaRPr lang="es-EC"/>
        </a:p>
      </dgm:t>
    </dgm:pt>
    <dgm:pt modelId="{2342772B-BD7F-4EEF-AB03-7C51F920B876}" type="sibTrans" cxnId="{25CAE1D0-4546-4534-A62F-2D9B4C77A048}">
      <dgm:prSet/>
      <dgm:spPr/>
      <dgm:t>
        <a:bodyPr/>
        <a:lstStyle/>
        <a:p>
          <a:endParaRPr lang="es-EC"/>
        </a:p>
      </dgm:t>
    </dgm:pt>
    <dgm:pt modelId="{009C1BDA-773A-46CD-A754-715351086536}" type="pres">
      <dgm:prSet presAssocID="{52188DE6-1BA1-4CD2-A114-F6DF5777C45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E44B94F-D6C1-4BE5-B2EA-46786F12057D}" type="pres">
      <dgm:prSet presAssocID="{BEABC58A-3B58-49A5-91B1-AEB768A92DCC}" presName="composite" presStyleCnt="0"/>
      <dgm:spPr/>
    </dgm:pt>
    <dgm:pt modelId="{394A34EB-7357-4EA0-BC8B-3415D733F089}" type="pres">
      <dgm:prSet presAssocID="{BEABC58A-3B58-49A5-91B1-AEB768A92DCC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F655BE-C4B8-43C1-B1ED-E6202465298F}" type="pres">
      <dgm:prSet presAssocID="{BEABC58A-3B58-49A5-91B1-AEB768A92DCC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7DCDDE9-7185-48D9-9885-1FE22A6D7BF6}" type="presOf" srcId="{9075A1E0-09A1-4F72-882F-B615D5018861}" destId="{25F655BE-C4B8-43C1-B1ED-E6202465298F}" srcOrd="0" destOrd="0" presId="urn:microsoft.com/office/officeart/2005/8/layout/chevron2"/>
    <dgm:cxn modelId="{F9AB2057-36A7-4A61-BEC3-616C4A5DD534}" type="presOf" srcId="{52188DE6-1BA1-4CD2-A114-F6DF5777C455}" destId="{009C1BDA-773A-46CD-A754-715351086536}" srcOrd="0" destOrd="0" presId="urn:microsoft.com/office/officeart/2005/8/layout/chevron2"/>
    <dgm:cxn modelId="{4D1F7A5D-49B8-413F-B898-7932D7BFFA0F}" srcId="{52188DE6-1BA1-4CD2-A114-F6DF5777C455}" destId="{BEABC58A-3B58-49A5-91B1-AEB768A92DCC}" srcOrd="0" destOrd="0" parTransId="{50435353-160F-44A8-B1A1-CBE684B15481}" sibTransId="{27185123-1016-48BF-B489-B7573B33C420}"/>
    <dgm:cxn modelId="{A06663A0-F35E-4926-8D40-5EB973825C6A}" type="presOf" srcId="{15E7A2CD-976E-44A1-A2D9-BD83AB0A7DE8}" destId="{25F655BE-C4B8-43C1-B1ED-E6202465298F}" srcOrd="0" destOrd="1" presId="urn:microsoft.com/office/officeart/2005/8/layout/chevron2"/>
    <dgm:cxn modelId="{1CF07DAE-78C3-41B8-9357-6B01D913E2D6}" srcId="{BEABC58A-3B58-49A5-91B1-AEB768A92DCC}" destId="{9075A1E0-09A1-4F72-882F-B615D5018861}" srcOrd="0" destOrd="0" parTransId="{D9BC9160-0D89-4866-908C-5C8F1BC6F0BA}" sibTransId="{92F76BA0-CD2F-4653-BE82-3F65F5D3F3AB}"/>
    <dgm:cxn modelId="{25CAE1D0-4546-4534-A62F-2D9B4C77A048}" srcId="{BEABC58A-3B58-49A5-91B1-AEB768A92DCC}" destId="{15E7A2CD-976E-44A1-A2D9-BD83AB0A7DE8}" srcOrd="1" destOrd="0" parTransId="{5597180D-90DE-4146-A38F-0FF56397A76B}" sibTransId="{2342772B-BD7F-4EEF-AB03-7C51F920B876}"/>
    <dgm:cxn modelId="{772A8608-ACF5-4A75-AE30-E6D288EDD3A1}" type="presOf" srcId="{BEABC58A-3B58-49A5-91B1-AEB768A92DCC}" destId="{394A34EB-7357-4EA0-BC8B-3415D733F089}" srcOrd="0" destOrd="0" presId="urn:microsoft.com/office/officeart/2005/8/layout/chevron2"/>
    <dgm:cxn modelId="{9BD4C0A5-B60E-4906-B26C-E460D9CB7649}" type="presParOf" srcId="{009C1BDA-773A-46CD-A754-715351086536}" destId="{9E44B94F-D6C1-4BE5-B2EA-46786F12057D}" srcOrd="0" destOrd="0" presId="urn:microsoft.com/office/officeart/2005/8/layout/chevron2"/>
    <dgm:cxn modelId="{73D77CB0-5F7F-425E-9BA0-53CA73015475}" type="presParOf" srcId="{9E44B94F-D6C1-4BE5-B2EA-46786F12057D}" destId="{394A34EB-7357-4EA0-BC8B-3415D733F089}" srcOrd="0" destOrd="0" presId="urn:microsoft.com/office/officeart/2005/8/layout/chevron2"/>
    <dgm:cxn modelId="{B9AA1345-F43E-4BBB-9FF2-EAD273D86F75}" type="presParOf" srcId="{9E44B94F-D6C1-4BE5-B2EA-46786F12057D}" destId="{25F655BE-C4B8-43C1-B1ED-E620246529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B69DCC2-89DA-42B6-A30B-68D88E3B2E45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92A2944-FB3D-4484-AC79-0409A0CCA357}">
      <dgm:prSet phldrT="[Texto]"/>
      <dgm:spPr/>
      <dgm:t>
        <a:bodyPr/>
        <a:lstStyle/>
        <a:p>
          <a:r>
            <a:rPr lang="es-EC" dirty="0" smtClean="0"/>
            <a:t>Módulo de adquisición de datos</a:t>
          </a:r>
          <a:endParaRPr lang="es-EC" dirty="0"/>
        </a:p>
      </dgm:t>
    </dgm:pt>
    <dgm:pt modelId="{D4ACF113-7DDE-4D7F-B070-1EC0AE26AA40}" type="parTrans" cxnId="{F54340FC-FCFD-4525-A3FD-D1185ABA01E6}">
      <dgm:prSet/>
      <dgm:spPr/>
      <dgm:t>
        <a:bodyPr/>
        <a:lstStyle/>
        <a:p>
          <a:endParaRPr lang="es-EC"/>
        </a:p>
      </dgm:t>
    </dgm:pt>
    <dgm:pt modelId="{C200C938-6C07-45B7-AC3C-2553A25121C2}" type="sibTrans" cxnId="{F54340FC-FCFD-4525-A3FD-D1185ABA01E6}">
      <dgm:prSet/>
      <dgm:spPr/>
      <dgm:t>
        <a:bodyPr/>
        <a:lstStyle/>
        <a:p>
          <a:endParaRPr lang="es-EC"/>
        </a:p>
      </dgm:t>
    </dgm:pt>
    <dgm:pt modelId="{BB9374E9-24EE-4541-8B10-F4EBCE8F87FD}">
      <dgm:prSet phldrT="[Texto]"/>
      <dgm:spPr/>
      <dgm:t>
        <a:bodyPr/>
        <a:lstStyle/>
        <a:p>
          <a:r>
            <a:rPr lang="es-EC" dirty="0" smtClean="0"/>
            <a:t>Decodificador</a:t>
          </a:r>
          <a:endParaRPr lang="es-EC" dirty="0"/>
        </a:p>
      </dgm:t>
    </dgm:pt>
    <dgm:pt modelId="{2FC46540-D9AF-46F2-8F19-626CDB2C291A}" type="parTrans" cxnId="{F56A34A2-80EA-42E7-AA57-B9EA3CCAF0E2}">
      <dgm:prSet/>
      <dgm:spPr/>
      <dgm:t>
        <a:bodyPr/>
        <a:lstStyle/>
        <a:p>
          <a:endParaRPr lang="es-EC"/>
        </a:p>
      </dgm:t>
    </dgm:pt>
    <dgm:pt modelId="{CFE69CA9-E697-41DB-A63A-53F6F02F7897}" type="sibTrans" cxnId="{F56A34A2-80EA-42E7-AA57-B9EA3CCAF0E2}">
      <dgm:prSet/>
      <dgm:spPr/>
      <dgm:t>
        <a:bodyPr/>
        <a:lstStyle/>
        <a:p>
          <a:endParaRPr lang="es-EC"/>
        </a:p>
      </dgm:t>
    </dgm:pt>
    <dgm:pt modelId="{F99A1241-EC03-441C-B4D0-8F00820702A2}">
      <dgm:prSet phldrT="[Texto]"/>
      <dgm:spPr/>
      <dgm:t>
        <a:bodyPr/>
        <a:lstStyle/>
        <a:p>
          <a:r>
            <a:rPr lang="es-EC" dirty="0" smtClean="0"/>
            <a:t>Preprocesadores</a:t>
          </a:r>
          <a:endParaRPr lang="es-EC" dirty="0"/>
        </a:p>
      </dgm:t>
    </dgm:pt>
    <dgm:pt modelId="{0DD52672-2058-4FF6-BB36-6BF37C14E015}" type="parTrans" cxnId="{19FA5753-FA44-4F03-86EB-2BBDCF69E9DF}">
      <dgm:prSet/>
      <dgm:spPr/>
      <dgm:t>
        <a:bodyPr/>
        <a:lstStyle/>
        <a:p>
          <a:endParaRPr lang="es-EC"/>
        </a:p>
      </dgm:t>
    </dgm:pt>
    <dgm:pt modelId="{8231DB51-3487-4682-95DA-3E819CB209AA}" type="sibTrans" cxnId="{19FA5753-FA44-4F03-86EB-2BBDCF69E9DF}">
      <dgm:prSet/>
      <dgm:spPr/>
      <dgm:t>
        <a:bodyPr/>
        <a:lstStyle/>
        <a:p>
          <a:endParaRPr lang="es-EC"/>
        </a:p>
      </dgm:t>
    </dgm:pt>
    <dgm:pt modelId="{5AFF9718-424C-4DBB-B216-8BBD94A78776}">
      <dgm:prSet phldrT="[Texto]"/>
      <dgm:spPr/>
      <dgm:t>
        <a:bodyPr/>
        <a:lstStyle/>
        <a:p>
          <a:r>
            <a:rPr lang="es-EC" dirty="0" smtClean="0"/>
            <a:t>Motor de Detección</a:t>
          </a:r>
          <a:endParaRPr lang="es-EC" dirty="0"/>
        </a:p>
      </dgm:t>
    </dgm:pt>
    <dgm:pt modelId="{4F307976-04E0-4C84-94C6-F2C1A2A9C737}" type="parTrans" cxnId="{83494B42-F390-4C69-B002-E5A3E8B367FC}">
      <dgm:prSet/>
      <dgm:spPr/>
      <dgm:t>
        <a:bodyPr/>
        <a:lstStyle/>
        <a:p>
          <a:endParaRPr lang="es-EC"/>
        </a:p>
      </dgm:t>
    </dgm:pt>
    <dgm:pt modelId="{25515DFB-E84F-493F-84D9-3EE1FA7395DA}" type="sibTrans" cxnId="{83494B42-F390-4C69-B002-E5A3E8B367FC}">
      <dgm:prSet/>
      <dgm:spPr/>
      <dgm:t>
        <a:bodyPr/>
        <a:lstStyle/>
        <a:p>
          <a:endParaRPr lang="es-EC"/>
        </a:p>
      </dgm:t>
    </dgm:pt>
    <dgm:pt modelId="{10432400-5816-4095-A1FE-EB2778557440}">
      <dgm:prSet phldrT="[Texto]"/>
      <dgm:spPr/>
      <dgm:t>
        <a:bodyPr/>
        <a:lstStyle/>
        <a:p>
          <a:r>
            <a:rPr lang="es-EC" dirty="0" smtClean="0"/>
            <a:t>Módulos de salida</a:t>
          </a:r>
          <a:endParaRPr lang="es-EC" dirty="0"/>
        </a:p>
      </dgm:t>
    </dgm:pt>
    <dgm:pt modelId="{15ED3233-8C44-4B6F-B70C-E8F44C52CF5A}" type="parTrans" cxnId="{63ECFB83-0DF8-42F7-BD42-1B5DC8303058}">
      <dgm:prSet/>
      <dgm:spPr/>
      <dgm:t>
        <a:bodyPr/>
        <a:lstStyle/>
        <a:p>
          <a:endParaRPr lang="es-EC"/>
        </a:p>
      </dgm:t>
    </dgm:pt>
    <dgm:pt modelId="{B5400678-428E-48E0-9771-4002B57618EF}" type="sibTrans" cxnId="{63ECFB83-0DF8-42F7-BD42-1B5DC8303058}">
      <dgm:prSet/>
      <dgm:spPr/>
      <dgm:t>
        <a:bodyPr/>
        <a:lstStyle/>
        <a:p>
          <a:endParaRPr lang="es-EC"/>
        </a:p>
      </dgm:t>
    </dgm:pt>
    <dgm:pt modelId="{57982961-B0AC-49E1-959E-3AC7367947F9}" type="pres">
      <dgm:prSet presAssocID="{5B69DCC2-89DA-42B6-A30B-68D88E3B2E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F477BA9-6F3E-4668-874E-6231B51BA9BF}" type="pres">
      <dgm:prSet presAssocID="{10432400-5816-4095-A1FE-EB2778557440}" presName="boxAndChildren" presStyleCnt="0"/>
      <dgm:spPr/>
    </dgm:pt>
    <dgm:pt modelId="{CEC5DBD1-A217-4F82-BD74-79EA2C0F631D}" type="pres">
      <dgm:prSet presAssocID="{10432400-5816-4095-A1FE-EB2778557440}" presName="parentTextBox" presStyleLbl="node1" presStyleIdx="0" presStyleCnt="5"/>
      <dgm:spPr/>
      <dgm:t>
        <a:bodyPr/>
        <a:lstStyle/>
        <a:p>
          <a:endParaRPr lang="es-EC"/>
        </a:p>
      </dgm:t>
    </dgm:pt>
    <dgm:pt modelId="{5DD15AA9-15EF-4595-8F69-E9D1A46F6915}" type="pres">
      <dgm:prSet presAssocID="{25515DFB-E84F-493F-84D9-3EE1FA7395DA}" presName="sp" presStyleCnt="0"/>
      <dgm:spPr/>
    </dgm:pt>
    <dgm:pt modelId="{1597FDCD-22EC-48AF-82F9-739274FF67C4}" type="pres">
      <dgm:prSet presAssocID="{5AFF9718-424C-4DBB-B216-8BBD94A78776}" presName="arrowAndChildren" presStyleCnt="0"/>
      <dgm:spPr/>
    </dgm:pt>
    <dgm:pt modelId="{E3C4F087-6E6A-4877-94AB-1CD1785C453F}" type="pres">
      <dgm:prSet presAssocID="{5AFF9718-424C-4DBB-B216-8BBD94A78776}" presName="parentTextArrow" presStyleLbl="node1" presStyleIdx="1" presStyleCnt="5"/>
      <dgm:spPr/>
      <dgm:t>
        <a:bodyPr/>
        <a:lstStyle/>
        <a:p>
          <a:endParaRPr lang="es-EC"/>
        </a:p>
      </dgm:t>
    </dgm:pt>
    <dgm:pt modelId="{B2962551-EBDF-46FC-9DD6-F8AB43FF53BB}" type="pres">
      <dgm:prSet presAssocID="{8231DB51-3487-4682-95DA-3E819CB209AA}" presName="sp" presStyleCnt="0"/>
      <dgm:spPr/>
    </dgm:pt>
    <dgm:pt modelId="{C484AB0D-471E-482C-A1A4-88F531B2BB68}" type="pres">
      <dgm:prSet presAssocID="{F99A1241-EC03-441C-B4D0-8F00820702A2}" presName="arrowAndChildren" presStyleCnt="0"/>
      <dgm:spPr/>
    </dgm:pt>
    <dgm:pt modelId="{4EA86D5E-EA5E-40AA-9AE4-4E2F10940E80}" type="pres">
      <dgm:prSet presAssocID="{F99A1241-EC03-441C-B4D0-8F00820702A2}" presName="parentTextArrow" presStyleLbl="node1" presStyleIdx="2" presStyleCnt="5"/>
      <dgm:spPr/>
      <dgm:t>
        <a:bodyPr/>
        <a:lstStyle/>
        <a:p>
          <a:endParaRPr lang="es-EC"/>
        </a:p>
      </dgm:t>
    </dgm:pt>
    <dgm:pt modelId="{7DEAAFAE-81C3-4A02-9F6F-915B36092E2F}" type="pres">
      <dgm:prSet presAssocID="{CFE69CA9-E697-41DB-A63A-53F6F02F7897}" presName="sp" presStyleCnt="0"/>
      <dgm:spPr/>
    </dgm:pt>
    <dgm:pt modelId="{D724C66E-BF9A-40BE-A220-43788E9D18C9}" type="pres">
      <dgm:prSet presAssocID="{BB9374E9-24EE-4541-8B10-F4EBCE8F87FD}" presName="arrowAndChildren" presStyleCnt="0"/>
      <dgm:spPr/>
    </dgm:pt>
    <dgm:pt modelId="{DF9858EE-1956-4D18-A701-841F7E8B57A6}" type="pres">
      <dgm:prSet presAssocID="{BB9374E9-24EE-4541-8B10-F4EBCE8F87FD}" presName="parentTextArrow" presStyleLbl="node1" presStyleIdx="3" presStyleCnt="5"/>
      <dgm:spPr/>
      <dgm:t>
        <a:bodyPr/>
        <a:lstStyle/>
        <a:p>
          <a:endParaRPr lang="es-EC"/>
        </a:p>
      </dgm:t>
    </dgm:pt>
    <dgm:pt modelId="{852EB0B4-4130-43A4-B445-8728880CE0AA}" type="pres">
      <dgm:prSet presAssocID="{C200C938-6C07-45B7-AC3C-2553A25121C2}" presName="sp" presStyleCnt="0"/>
      <dgm:spPr/>
    </dgm:pt>
    <dgm:pt modelId="{FCD41AEE-34C8-487A-8917-35C3D44EF4FB}" type="pres">
      <dgm:prSet presAssocID="{392A2944-FB3D-4484-AC79-0409A0CCA357}" presName="arrowAndChildren" presStyleCnt="0"/>
      <dgm:spPr/>
    </dgm:pt>
    <dgm:pt modelId="{EB7ED3E8-94C2-4AE4-A372-0204CAFA9C5E}" type="pres">
      <dgm:prSet presAssocID="{392A2944-FB3D-4484-AC79-0409A0CCA357}" presName="parentTextArrow" presStyleLbl="node1" presStyleIdx="4" presStyleCnt="5"/>
      <dgm:spPr/>
      <dgm:t>
        <a:bodyPr/>
        <a:lstStyle/>
        <a:p>
          <a:endParaRPr lang="es-EC"/>
        </a:p>
      </dgm:t>
    </dgm:pt>
  </dgm:ptLst>
  <dgm:cxnLst>
    <dgm:cxn modelId="{63ECFB83-0DF8-42F7-BD42-1B5DC8303058}" srcId="{5B69DCC2-89DA-42B6-A30B-68D88E3B2E45}" destId="{10432400-5816-4095-A1FE-EB2778557440}" srcOrd="4" destOrd="0" parTransId="{15ED3233-8C44-4B6F-B70C-E8F44C52CF5A}" sibTransId="{B5400678-428E-48E0-9771-4002B57618EF}"/>
    <dgm:cxn modelId="{83494B42-F390-4C69-B002-E5A3E8B367FC}" srcId="{5B69DCC2-89DA-42B6-A30B-68D88E3B2E45}" destId="{5AFF9718-424C-4DBB-B216-8BBD94A78776}" srcOrd="3" destOrd="0" parTransId="{4F307976-04E0-4C84-94C6-F2C1A2A9C737}" sibTransId="{25515DFB-E84F-493F-84D9-3EE1FA7395DA}"/>
    <dgm:cxn modelId="{28B5E61F-4005-4789-B2E1-36426B77507B}" type="presOf" srcId="{5AFF9718-424C-4DBB-B216-8BBD94A78776}" destId="{E3C4F087-6E6A-4877-94AB-1CD1785C453F}" srcOrd="0" destOrd="0" presId="urn:microsoft.com/office/officeart/2005/8/layout/process4"/>
    <dgm:cxn modelId="{F54340FC-FCFD-4525-A3FD-D1185ABA01E6}" srcId="{5B69DCC2-89DA-42B6-A30B-68D88E3B2E45}" destId="{392A2944-FB3D-4484-AC79-0409A0CCA357}" srcOrd="0" destOrd="0" parTransId="{D4ACF113-7DDE-4D7F-B070-1EC0AE26AA40}" sibTransId="{C200C938-6C07-45B7-AC3C-2553A25121C2}"/>
    <dgm:cxn modelId="{19FA5753-FA44-4F03-86EB-2BBDCF69E9DF}" srcId="{5B69DCC2-89DA-42B6-A30B-68D88E3B2E45}" destId="{F99A1241-EC03-441C-B4D0-8F00820702A2}" srcOrd="2" destOrd="0" parTransId="{0DD52672-2058-4FF6-BB36-6BF37C14E015}" sibTransId="{8231DB51-3487-4682-95DA-3E819CB209AA}"/>
    <dgm:cxn modelId="{52725565-1F14-473F-AA50-DBC44F8D0B58}" type="presOf" srcId="{10432400-5816-4095-A1FE-EB2778557440}" destId="{CEC5DBD1-A217-4F82-BD74-79EA2C0F631D}" srcOrd="0" destOrd="0" presId="urn:microsoft.com/office/officeart/2005/8/layout/process4"/>
    <dgm:cxn modelId="{319F11C1-6020-4FA0-9D43-B74E44F3CBD6}" type="presOf" srcId="{F99A1241-EC03-441C-B4D0-8F00820702A2}" destId="{4EA86D5E-EA5E-40AA-9AE4-4E2F10940E80}" srcOrd="0" destOrd="0" presId="urn:microsoft.com/office/officeart/2005/8/layout/process4"/>
    <dgm:cxn modelId="{DDC0A604-1FAA-4959-A0DA-C00D4014F26A}" type="presOf" srcId="{392A2944-FB3D-4484-AC79-0409A0CCA357}" destId="{EB7ED3E8-94C2-4AE4-A372-0204CAFA9C5E}" srcOrd="0" destOrd="0" presId="urn:microsoft.com/office/officeart/2005/8/layout/process4"/>
    <dgm:cxn modelId="{49B83169-6EB1-4BE0-A64C-A56E41DD27DB}" type="presOf" srcId="{BB9374E9-24EE-4541-8B10-F4EBCE8F87FD}" destId="{DF9858EE-1956-4D18-A701-841F7E8B57A6}" srcOrd="0" destOrd="0" presId="urn:microsoft.com/office/officeart/2005/8/layout/process4"/>
    <dgm:cxn modelId="{1EEAE431-585D-441B-8DEE-FA3AB1F67DFA}" type="presOf" srcId="{5B69DCC2-89DA-42B6-A30B-68D88E3B2E45}" destId="{57982961-B0AC-49E1-959E-3AC7367947F9}" srcOrd="0" destOrd="0" presId="urn:microsoft.com/office/officeart/2005/8/layout/process4"/>
    <dgm:cxn modelId="{F56A34A2-80EA-42E7-AA57-B9EA3CCAF0E2}" srcId="{5B69DCC2-89DA-42B6-A30B-68D88E3B2E45}" destId="{BB9374E9-24EE-4541-8B10-F4EBCE8F87FD}" srcOrd="1" destOrd="0" parTransId="{2FC46540-D9AF-46F2-8F19-626CDB2C291A}" sibTransId="{CFE69CA9-E697-41DB-A63A-53F6F02F7897}"/>
    <dgm:cxn modelId="{9F8C7D88-22D7-4D13-8198-0BBE038053DB}" type="presParOf" srcId="{57982961-B0AC-49E1-959E-3AC7367947F9}" destId="{3F477BA9-6F3E-4668-874E-6231B51BA9BF}" srcOrd="0" destOrd="0" presId="urn:microsoft.com/office/officeart/2005/8/layout/process4"/>
    <dgm:cxn modelId="{F6A2DEBA-A52B-4B19-B114-DF4EF01F2F20}" type="presParOf" srcId="{3F477BA9-6F3E-4668-874E-6231B51BA9BF}" destId="{CEC5DBD1-A217-4F82-BD74-79EA2C0F631D}" srcOrd="0" destOrd="0" presId="urn:microsoft.com/office/officeart/2005/8/layout/process4"/>
    <dgm:cxn modelId="{A431CC3F-0DD9-4DEC-B64B-D10CBC792A25}" type="presParOf" srcId="{57982961-B0AC-49E1-959E-3AC7367947F9}" destId="{5DD15AA9-15EF-4595-8F69-E9D1A46F6915}" srcOrd="1" destOrd="0" presId="urn:microsoft.com/office/officeart/2005/8/layout/process4"/>
    <dgm:cxn modelId="{BC50237A-DCBD-4CD3-86E0-A93095A3AF31}" type="presParOf" srcId="{57982961-B0AC-49E1-959E-3AC7367947F9}" destId="{1597FDCD-22EC-48AF-82F9-739274FF67C4}" srcOrd="2" destOrd="0" presId="urn:microsoft.com/office/officeart/2005/8/layout/process4"/>
    <dgm:cxn modelId="{8ECF72BC-92F5-4336-87E6-164B4DEB49BE}" type="presParOf" srcId="{1597FDCD-22EC-48AF-82F9-739274FF67C4}" destId="{E3C4F087-6E6A-4877-94AB-1CD1785C453F}" srcOrd="0" destOrd="0" presId="urn:microsoft.com/office/officeart/2005/8/layout/process4"/>
    <dgm:cxn modelId="{F4A37C5A-4307-4428-98FC-E07C0A4D18A6}" type="presParOf" srcId="{57982961-B0AC-49E1-959E-3AC7367947F9}" destId="{B2962551-EBDF-46FC-9DD6-F8AB43FF53BB}" srcOrd="3" destOrd="0" presId="urn:microsoft.com/office/officeart/2005/8/layout/process4"/>
    <dgm:cxn modelId="{57206548-523E-4C6D-ABD4-8BA9F62C4328}" type="presParOf" srcId="{57982961-B0AC-49E1-959E-3AC7367947F9}" destId="{C484AB0D-471E-482C-A1A4-88F531B2BB68}" srcOrd="4" destOrd="0" presId="urn:microsoft.com/office/officeart/2005/8/layout/process4"/>
    <dgm:cxn modelId="{C9F6EBC5-E312-4EF9-AC48-3B004FCD4B92}" type="presParOf" srcId="{C484AB0D-471E-482C-A1A4-88F531B2BB68}" destId="{4EA86D5E-EA5E-40AA-9AE4-4E2F10940E80}" srcOrd="0" destOrd="0" presId="urn:microsoft.com/office/officeart/2005/8/layout/process4"/>
    <dgm:cxn modelId="{2CA2603A-7098-4993-A9D0-F4407D0AC1AB}" type="presParOf" srcId="{57982961-B0AC-49E1-959E-3AC7367947F9}" destId="{7DEAAFAE-81C3-4A02-9F6F-915B36092E2F}" srcOrd="5" destOrd="0" presId="urn:microsoft.com/office/officeart/2005/8/layout/process4"/>
    <dgm:cxn modelId="{3DFB6930-87AC-469A-BDDB-46F5E5261CDE}" type="presParOf" srcId="{57982961-B0AC-49E1-959E-3AC7367947F9}" destId="{D724C66E-BF9A-40BE-A220-43788E9D18C9}" srcOrd="6" destOrd="0" presId="urn:microsoft.com/office/officeart/2005/8/layout/process4"/>
    <dgm:cxn modelId="{0691908D-5766-4273-B6A1-D1A5AA7B8C70}" type="presParOf" srcId="{D724C66E-BF9A-40BE-A220-43788E9D18C9}" destId="{DF9858EE-1956-4D18-A701-841F7E8B57A6}" srcOrd="0" destOrd="0" presId="urn:microsoft.com/office/officeart/2005/8/layout/process4"/>
    <dgm:cxn modelId="{C56A31E8-297D-4911-97D3-FC6D72B4A573}" type="presParOf" srcId="{57982961-B0AC-49E1-959E-3AC7367947F9}" destId="{852EB0B4-4130-43A4-B445-8728880CE0AA}" srcOrd="7" destOrd="0" presId="urn:microsoft.com/office/officeart/2005/8/layout/process4"/>
    <dgm:cxn modelId="{8864A7FC-45D7-4C24-BC44-42DF4680CA96}" type="presParOf" srcId="{57982961-B0AC-49E1-959E-3AC7367947F9}" destId="{FCD41AEE-34C8-487A-8917-35C3D44EF4FB}" srcOrd="8" destOrd="0" presId="urn:microsoft.com/office/officeart/2005/8/layout/process4"/>
    <dgm:cxn modelId="{0F274A6B-730A-49C7-8CF5-890BC3B7393D}" type="presParOf" srcId="{FCD41AEE-34C8-487A-8917-35C3D44EF4FB}" destId="{EB7ED3E8-94C2-4AE4-A372-0204CAFA9C5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C614D8-1FCD-4A8B-BEAC-3AF8C2F2A5A7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3DF6C21-7269-4436-AD41-DAA5DA7F422C}">
      <dgm:prSet phldrT="[Texto]"/>
      <dgm:spPr/>
      <dgm:t>
        <a:bodyPr/>
        <a:lstStyle/>
        <a:p>
          <a:r>
            <a:rPr lang="es-EC" dirty="0" smtClean="0"/>
            <a:t>Fuentes de captura</a:t>
          </a:r>
          <a:endParaRPr lang="es-EC" dirty="0"/>
        </a:p>
      </dgm:t>
    </dgm:pt>
    <dgm:pt modelId="{589D724C-2774-4150-96FD-5EF72D6810E5}" type="parTrans" cxnId="{D4B93126-F981-4743-A9DB-B11E4AF54694}">
      <dgm:prSet/>
      <dgm:spPr/>
      <dgm:t>
        <a:bodyPr/>
        <a:lstStyle/>
        <a:p>
          <a:endParaRPr lang="es-EC"/>
        </a:p>
      </dgm:t>
    </dgm:pt>
    <dgm:pt modelId="{991CBD7F-55B2-4CDD-AB9D-CA82D71022B5}" type="sibTrans" cxnId="{D4B93126-F981-4743-A9DB-B11E4AF54694}">
      <dgm:prSet/>
      <dgm:spPr/>
      <dgm:t>
        <a:bodyPr/>
        <a:lstStyle/>
        <a:p>
          <a:endParaRPr lang="es-EC"/>
        </a:p>
      </dgm:t>
    </dgm:pt>
    <dgm:pt modelId="{DCF551E5-44D2-41DC-808F-496D6D300D04}">
      <dgm:prSet phldrT="[Texto]"/>
      <dgm:spPr/>
      <dgm:t>
        <a:bodyPr/>
        <a:lstStyle/>
        <a:p>
          <a:r>
            <a:rPr lang="es-EC" dirty="0" smtClean="0"/>
            <a:t>Cliente</a:t>
          </a:r>
          <a:endParaRPr lang="es-EC" dirty="0"/>
        </a:p>
      </dgm:t>
    </dgm:pt>
    <dgm:pt modelId="{DC99BEF7-C29D-47E0-B709-ACC434983A37}" type="parTrans" cxnId="{8903B376-7BAC-42FE-86B4-D377B0AD3A96}">
      <dgm:prSet/>
      <dgm:spPr/>
      <dgm:t>
        <a:bodyPr/>
        <a:lstStyle/>
        <a:p>
          <a:endParaRPr lang="es-EC"/>
        </a:p>
      </dgm:t>
    </dgm:pt>
    <dgm:pt modelId="{40F1EA44-A087-46C4-B222-554BB0394D31}" type="sibTrans" cxnId="{8903B376-7BAC-42FE-86B4-D377B0AD3A96}">
      <dgm:prSet/>
      <dgm:spPr/>
      <dgm:t>
        <a:bodyPr/>
        <a:lstStyle/>
        <a:p>
          <a:endParaRPr lang="es-EC"/>
        </a:p>
      </dgm:t>
    </dgm:pt>
    <dgm:pt modelId="{26EC9000-CAE9-42D4-B328-C780C6457627}">
      <dgm:prSet phldrT="[Texto]"/>
      <dgm:spPr/>
      <dgm:t>
        <a:bodyPr/>
        <a:lstStyle/>
        <a:p>
          <a:r>
            <a:rPr lang="es-EC" dirty="0" smtClean="0"/>
            <a:t>Servidor: logging, filtrado, decodificación, alertas</a:t>
          </a:r>
          <a:endParaRPr lang="es-EC" dirty="0"/>
        </a:p>
      </dgm:t>
    </dgm:pt>
    <dgm:pt modelId="{D812F6B3-EC9A-4C8D-AC1B-ADEC6F5017A6}" type="sibTrans" cxnId="{57687077-35D9-431E-B10D-22572FD16CD5}">
      <dgm:prSet/>
      <dgm:spPr/>
      <dgm:t>
        <a:bodyPr/>
        <a:lstStyle/>
        <a:p>
          <a:endParaRPr lang="es-EC"/>
        </a:p>
      </dgm:t>
    </dgm:pt>
    <dgm:pt modelId="{B1789C97-9BC4-425F-BC62-FB53E61E84AA}" type="parTrans" cxnId="{57687077-35D9-431E-B10D-22572FD16CD5}">
      <dgm:prSet/>
      <dgm:spPr/>
      <dgm:t>
        <a:bodyPr/>
        <a:lstStyle/>
        <a:p>
          <a:endParaRPr lang="es-EC"/>
        </a:p>
      </dgm:t>
    </dgm:pt>
    <dgm:pt modelId="{045D42B4-04FB-40BD-82C1-45826E3F3805}" type="pres">
      <dgm:prSet presAssocID="{88C614D8-1FCD-4A8B-BEAC-3AF8C2F2A5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B6313C5-2CC0-45AE-804F-72F1BED9A1BB}" type="pres">
      <dgm:prSet presAssocID="{DCF551E5-44D2-41DC-808F-496D6D300D04}" presName="boxAndChildren" presStyleCnt="0"/>
      <dgm:spPr/>
    </dgm:pt>
    <dgm:pt modelId="{317B32CD-0591-4441-82F2-F98D2FDC0494}" type="pres">
      <dgm:prSet presAssocID="{DCF551E5-44D2-41DC-808F-496D6D300D04}" presName="parentTextBox" presStyleLbl="node1" presStyleIdx="0" presStyleCnt="3"/>
      <dgm:spPr/>
      <dgm:t>
        <a:bodyPr/>
        <a:lstStyle/>
        <a:p>
          <a:endParaRPr lang="es-EC"/>
        </a:p>
      </dgm:t>
    </dgm:pt>
    <dgm:pt modelId="{57F931CF-54F6-4D49-A983-7CA6FA19DF47}" type="pres">
      <dgm:prSet presAssocID="{D812F6B3-EC9A-4C8D-AC1B-ADEC6F5017A6}" presName="sp" presStyleCnt="0"/>
      <dgm:spPr/>
    </dgm:pt>
    <dgm:pt modelId="{FA264377-40DF-4DC3-9DEC-E7A6DF78D546}" type="pres">
      <dgm:prSet presAssocID="{26EC9000-CAE9-42D4-B328-C780C6457627}" presName="arrowAndChildren" presStyleCnt="0"/>
      <dgm:spPr/>
    </dgm:pt>
    <dgm:pt modelId="{FA5128E2-EBFB-425E-AB3E-CE91C1555EE9}" type="pres">
      <dgm:prSet presAssocID="{26EC9000-CAE9-42D4-B328-C780C6457627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55940AD0-35AD-4334-A441-5475E8FE9CC7}" type="pres">
      <dgm:prSet presAssocID="{991CBD7F-55B2-4CDD-AB9D-CA82D71022B5}" presName="sp" presStyleCnt="0"/>
      <dgm:spPr/>
    </dgm:pt>
    <dgm:pt modelId="{41E34BE9-DA7E-4502-97A7-2DF541F42768}" type="pres">
      <dgm:prSet presAssocID="{C3DF6C21-7269-4436-AD41-DAA5DA7F422C}" presName="arrowAndChildren" presStyleCnt="0"/>
      <dgm:spPr/>
    </dgm:pt>
    <dgm:pt modelId="{1E4B3BFC-3697-4F18-B891-12312A5FDBF7}" type="pres">
      <dgm:prSet presAssocID="{C3DF6C21-7269-4436-AD41-DAA5DA7F422C}" presName="parentTextArrow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356E604A-C877-4533-8AFD-1BB233DEC350}" type="presOf" srcId="{26EC9000-CAE9-42D4-B328-C780C6457627}" destId="{FA5128E2-EBFB-425E-AB3E-CE91C1555EE9}" srcOrd="0" destOrd="0" presId="urn:microsoft.com/office/officeart/2005/8/layout/process4"/>
    <dgm:cxn modelId="{5C43978F-D136-4DF1-918F-B6AADE68BF4B}" type="presOf" srcId="{C3DF6C21-7269-4436-AD41-DAA5DA7F422C}" destId="{1E4B3BFC-3697-4F18-B891-12312A5FDBF7}" srcOrd="0" destOrd="0" presId="urn:microsoft.com/office/officeart/2005/8/layout/process4"/>
    <dgm:cxn modelId="{D4B93126-F981-4743-A9DB-B11E4AF54694}" srcId="{88C614D8-1FCD-4A8B-BEAC-3AF8C2F2A5A7}" destId="{C3DF6C21-7269-4436-AD41-DAA5DA7F422C}" srcOrd="0" destOrd="0" parTransId="{589D724C-2774-4150-96FD-5EF72D6810E5}" sibTransId="{991CBD7F-55B2-4CDD-AB9D-CA82D71022B5}"/>
    <dgm:cxn modelId="{2DF5EFAD-F57D-416D-B1F0-89A3C5F873C5}" type="presOf" srcId="{DCF551E5-44D2-41DC-808F-496D6D300D04}" destId="{317B32CD-0591-4441-82F2-F98D2FDC0494}" srcOrd="0" destOrd="0" presId="urn:microsoft.com/office/officeart/2005/8/layout/process4"/>
    <dgm:cxn modelId="{8903B376-7BAC-42FE-86B4-D377B0AD3A96}" srcId="{88C614D8-1FCD-4A8B-BEAC-3AF8C2F2A5A7}" destId="{DCF551E5-44D2-41DC-808F-496D6D300D04}" srcOrd="2" destOrd="0" parTransId="{DC99BEF7-C29D-47E0-B709-ACC434983A37}" sibTransId="{40F1EA44-A087-46C4-B222-554BB0394D31}"/>
    <dgm:cxn modelId="{57687077-35D9-431E-B10D-22572FD16CD5}" srcId="{88C614D8-1FCD-4A8B-BEAC-3AF8C2F2A5A7}" destId="{26EC9000-CAE9-42D4-B328-C780C6457627}" srcOrd="1" destOrd="0" parTransId="{B1789C97-9BC4-425F-BC62-FB53E61E84AA}" sibTransId="{D812F6B3-EC9A-4C8D-AC1B-ADEC6F5017A6}"/>
    <dgm:cxn modelId="{ECB45DFD-3422-44C8-BC73-FC2D60EDBFDE}" type="presOf" srcId="{88C614D8-1FCD-4A8B-BEAC-3AF8C2F2A5A7}" destId="{045D42B4-04FB-40BD-82C1-45826E3F3805}" srcOrd="0" destOrd="0" presId="urn:microsoft.com/office/officeart/2005/8/layout/process4"/>
    <dgm:cxn modelId="{AF8509CB-057D-40CD-AAF5-BA8A8A2EA4C8}" type="presParOf" srcId="{045D42B4-04FB-40BD-82C1-45826E3F3805}" destId="{3B6313C5-2CC0-45AE-804F-72F1BED9A1BB}" srcOrd="0" destOrd="0" presId="urn:microsoft.com/office/officeart/2005/8/layout/process4"/>
    <dgm:cxn modelId="{F0DA6702-D22B-486B-9B0A-76CBC1244FB9}" type="presParOf" srcId="{3B6313C5-2CC0-45AE-804F-72F1BED9A1BB}" destId="{317B32CD-0591-4441-82F2-F98D2FDC0494}" srcOrd="0" destOrd="0" presId="urn:microsoft.com/office/officeart/2005/8/layout/process4"/>
    <dgm:cxn modelId="{7D19310C-50F6-46E0-AE74-4629EA0BF574}" type="presParOf" srcId="{045D42B4-04FB-40BD-82C1-45826E3F3805}" destId="{57F931CF-54F6-4D49-A983-7CA6FA19DF47}" srcOrd="1" destOrd="0" presId="urn:microsoft.com/office/officeart/2005/8/layout/process4"/>
    <dgm:cxn modelId="{CE045572-E9C9-4636-AC1B-DC60C36B7292}" type="presParOf" srcId="{045D42B4-04FB-40BD-82C1-45826E3F3805}" destId="{FA264377-40DF-4DC3-9DEC-E7A6DF78D546}" srcOrd="2" destOrd="0" presId="urn:microsoft.com/office/officeart/2005/8/layout/process4"/>
    <dgm:cxn modelId="{76F31B8C-F429-4B30-A2E1-C31CFE982A81}" type="presParOf" srcId="{FA264377-40DF-4DC3-9DEC-E7A6DF78D546}" destId="{FA5128E2-EBFB-425E-AB3E-CE91C1555EE9}" srcOrd="0" destOrd="0" presId="urn:microsoft.com/office/officeart/2005/8/layout/process4"/>
    <dgm:cxn modelId="{7757262D-9DBC-4EDB-9A82-F1CAC70512CD}" type="presParOf" srcId="{045D42B4-04FB-40BD-82C1-45826E3F3805}" destId="{55940AD0-35AD-4334-A441-5475E8FE9CC7}" srcOrd="3" destOrd="0" presId="urn:microsoft.com/office/officeart/2005/8/layout/process4"/>
    <dgm:cxn modelId="{03807694-2AC6-4183-8DD3-7FAD1E5A5A6A}" type="presParOf" srcId="{045D42B4-04FB-40BD-82C1-45826E3F3805}" destId="{41E34BE9-DA7E-4502-97A7-2DF541F42768}" srcOrd="4" destOrd="0" presId="urn:microsoft.com/office/officeart/2005/8/layout/process4"/>
    <dgm:cxn modelId="{36E471E5-C65C-4ACE-94BF-7408C444FC92}" type="presParOf" srcId="{41E34BE9-DA7E-4502-97A7-2DF541F42768}" destId="{1E4B3BFC-3697-4F18-B891-12312A5FDBF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21AABFD-906C-4B00-88DB-75651F3252E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A50ED89-DEE9-4872-A5CC-5E2F338DE12A}">
      <dgm:prSet phldrT="[Texto]"/>
      <dgm:spPr/>
      <dgm:t>
        <a:bodyPr/>
        <a:lstStyle/>
        <a:p>
          <a:r>
            <a:rPr lang="es-EC" dirty="0" smtClean="0"/>
            <a:t>Pruebas de Penetración</a:t>
          </a:r>
          <a:endParaRPr lang="es-EC" dirty="0"/>
        </a:p>
      </dgm:t>
    </dgm:pt>
    <dgm:pt modelId="{3DF294E2-1EB9-4576-95A9-1CEE134DBE23}" type="parTrans" cxnId="{D8D25625-5B7F-4787-97B7-88C24F937B34}">
      <dgm:prSet/>
      <dgm:spPr/>
      <dgm:t>
        <a:bodyPr/>
        <a:lstStyle/>
        <a:p>
          <a:endParaRPr lang="es-EC"/>
        </a:p>
      </dgm:t>
    </dgm:pt>
    <dgm:pt modelId="{E57B4110-6834-4BE1-B560-473852773384}" type="sibTrans" cxnId="{D8D25625-5B7F-4787-97B7-88C24F937B34}">
      <dgm:prSet/>
      <dgm:spPr/>
      <dgm:t>
        <a:bodyPr/>
        <a:lstStyle/>
        <a:p>
          <a:endParaRPr lang="es-EC"/>
        </a:p>
      </dgm:t>
    </dgm:pt>
    <dgm:pt modelId="{8E297708-A819-41B2-B26A-48D8AD6D2DE2}">
      <dgm:prSet phldrT="[Texto]"/>
      <dgm:spPr/>
      <dgm:t>
        <a:bodyPr/>
        <a:lstStyle/>
        <a:p>
          <a:r>
            <a:rPr lang="es-EC" dirty="0" smtClean="0"/>
            <a:t>Black-Box: pruebas externas a la organización.</a:t>
          </a:r>
          <a:endParaRPr lang="es-EC" dirty="0"/>
        </a:p>
      </dgm:t>
    </dgm:pt>
    <dgm:pt modelId="{796286FD-5D16-4939-B0CE-3A44D54BB04E}" type="parTrans" cxnId="{F4A33938-BBF2-4383-9B21-BFEF38BDB133}">
      <dgm:prSet/>
      <dgm:spPr/>
      <dgm:t>
        <a:bodyPr/>
        <a:lstStyle/>
        <a:p>
          <a:endParaRPr lang="es-EC" dirty="0"/>
        </a:p>
      </dgm:t>
    </dgm:pt>
    <dgm:pt modelId="{B7DB78AA-FBD8-4D99-BCD9-FD73A4669AFC}" type="sibTrans" cxnId="{F4A33938-BBF2-4383-9B21-BFEF38BDB133}">
      <dgm:prSet/>
      <dgm:spPr/>
      <dgm:t>
        <a:bodyPr/>
        <a:lstStyle/>
        <a:p>
          <a:endParaRPr lang="es-EC"/>
        </a:p>
      </dgm:t>
    </dgm:pt>
    <dgm:pt modelId="{B0162D90-ABAB-45BF-AD25-A3FAC9D3B5CF}">
      <dgm:prSet phldrT="[Texto]"/>
      <dgm:spPr/>
      <dgm:t>
        <a:bodyPr/>
        <a:lstStyle/>
        <a:p>
          <a:r>
            <a:rPr lang="es-EC" dirty="0" smtClean="0"/>
            <a:t>White-Box: pruebas internas en la organización.</a:t>
          </a:r>
          <a:endParaRPr lang="es-EC" dirty="0"/>
        </a:p>
      </dgm:t>
    </dgm:pt>
    <dgm:pt modelId="{1C32544B-4350-4485-8CAD-038544487005}" type="parTrans" cxnId="{A0EC05B5-2362-44BD-BC78-16B2A9D120C0}">
      <dgm:prSet/>
      <dgm:spPr/>
      <dgm:t>
        <a:bodyPr/>
        <a:lstStyle/>
        <a:p>
          <a:endParaRPr lang="es-EC" dirty="0"/>
        </a:p>
      </dgm:t>
    </dgm:pt>
    <dgm:pt modelId="{CDB4B133-786E-47A9-85E0-F4A17BCC944E}" type="sibTrans" cxnId="{A0EC05B5-2362-44BD-BC78-16B2A9D120C0}">
      <dgm:prSet/>
      <dgm:spPr/>
      <dgm:t>
        <a:bodyPr/>
        <a:lstStyle/>
        <a:p>
          <a:endParaRPr lang="es-EC"/>
        </a:p>
      </dgm:t>
    </dgm:pt>
    <dgm:pt modelId="{BF6F81C6-C475-4534-81B2-47C340D8CF2B}">
      <dgm:prSet phldrT="[Texto]"/>
      <dgm:spPr/>
      <dgm:t>
        <a:bodyPr/>
        <a:lstStyle/>
        <a:p>
          <a:r>
            <a:rPr lang="es-EC" dirty="0" smtClean="0"/>
            <a:t>Gray-Box: combinación de las anteriores.</a:t>
          </a:r>
          <a:endParaRPr lang="es-EC" dirty="0"/>
        </a:p>
      </dgm:t>
    </dgm:pt>
    <dgm:pt modelId="{E9B99440-313F-4982-A278-1DDB602DDD63}" type="parTrans" cxnId="{7E18FD24-4A22-4414-8F73-7BA23550B068}">
      <dgm:prSet/>
      <dgm:spPr/>
      <dgm:t>
        <a:bodyPr/>
        <a:lstStyle/>
        <a:p>
          <a:endParaRPr lang="es-EC" dirty="0"/>
        </a:p>
      </dgm:t>
    </dgm:pt>
    <dgm:pt modelId="{C1830118-87F9-4108-AA96-AB1D15515130}" type="sibTrans" cxnId="{7E18FD24-4A22-4414-8F73-7BA23550B068}">
      <dgm:prSet/>
      <dgm:spPr/>
      <dgm:t>
        <a:bodyPr/>
        <a:lstStyle/>
        <a:p>
          <a:endParaRPr lang="es-EC"/>
        </a:p>
      </dgm:t>
    </dgm:pt>
    <dgm:pt modelId="{F2547CE7-6A0E-4114-887F-1A6F9D3EA20D}" type="pres">
      <dgm:prSet presAssocID="{B21AABFD-906C-4B00-88DB-75651F3252E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7131007-57CD-4751-9ADB-E0314E4DAD0C}" type="pres">
      <dgm:prSet presAssocID="{FA50ED89-DEE9-4872-A5CC-5E2F338DE12A}" presName="root" presStyleCnt="0"/>
      <dgm:spPr/>
    </dgm:pt>
    <dgm:pt modelId="{8ABA1F58-E135-4994-8EA1-03C7C62917F0}" type="pres">
      <dgm:prSet presAssocID="{FA50ED89-DEE9-4872-A5CC-5E2F338DE12A}" presName="rootComposite" presStyleCnt="0"/>
      <dgm:spPr/>
    </dgm:pt>
    <dgm:pt modelId="{9AFB7823-2AED-4854-A087-6D5AB467DBE4}" type="pres">
      <dgm:prSet presAssocID="{FA50ED89-DEE9-4872-A5CC-5E2F338DE12A}" presName="rootText" presStyleLbl="node1" presStyleIdx="0" presStyleCnt="1" custLinFactX="-9890" custLinFactNeighborX="-100000" custLinFactNeighborY="-262"/>
      <dgm:spPr/>
      <dgm:t>
        <a:bodyPr/>
        <a:lstStyle/>
        <a:p>
          <a:endParaRPr lang="es-EC"/>
        </a:p>
      </dgm:t>
    </dgm:pt>
    <dgm:pt modelId="{C0D1260F-C341-4E46-8524-78B4257E5BFF}" type="pres">
      <dgm:prSet presAssocID="{FA50ED89-DEE9-4872-A5CC-5E2F338DE12A}" presName="rootConnector" presStyleLbl="node1" presStyleIdx="0" presStyleCnt="1"/>
      <dgm:spPr/>
      <dgm:t>
        <a:bodyPr/>
        <a:lstStyle/>
        <a:p>
          <a:endParaRPr lang="es-EC"/>
        </a:p>
      </dgm:t>
    </dgm:pt>
    <dgm:pt modelId="{9E1881DC-FBF7-4805-93D9-BA14AF7BFF93}" type="pres">
      <dgm:prSet presAssocID="{FA50ED89-DEE9-4872-A5CC-5E2F338DE12A}" presName="childShape" presStyleCnt="0"/>
      <dgm:spPr/>
    </dgm:pt>
    <dgm:pt modelId="{04C31FD1-7856-4510-A6D4-4F3E44BF0AEC}" type="pres">
      <dgm:prSet presAssocID="{796286FD-5D16-4939-B0CE-3A44D54BB04E}" presName="Name13" presStyleLbl="parChTrans1D2" presStyleIdx="0" presStyleCnt="3"/>
      <dgm:spPr/>
      <dgm:t>
        <a:bodyPr/>
        <a:lstStyle/>
        <a:p>
          <a:endParaRPr lang="es-EC"/>
        </a:p>
      </dgm:t>
    </dgm:pt>
    <dgm:pt modelId="{AAED906A-BB42-4BC1-8F97-E785A5A5C7EB}" type="pres">
      <dgm:prSet presAssocID="{8E297708-A819-41B2-B26A-48D8AD6D2DE2}" presName="childText" presStyleLbl="bgAcc1" presStyleIdx="0" presStyleCnt="3" custLinFactX="-17111" custLinFactNeighborX="-100000" custLinFactNeighborY="-45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C06217-A26B-4120-9795-2EF33977DE5E}" type="pres">
      <dgm:prSet presAssocID="{1C32544B-4350-4485-8CAD-038544487005}" presName="Name13" presStyleLbl="parChTrans1D2" presStyleIdx="1" presStyleCnt="3"/>
      <dgm:spPr/>
      <dgm:t>
        <a:bodyPr/>
        <a:lstStyle/>
        <a:p>
          <a:endParaRPr lang="es-EC"/>
        </a:p>
      </dgm:t>
    </dgm:pt>
    <dgm:pt modelId="{4BD90606-FAF9-425B-A3C5-1336C79C28A6}" type="pres">
      <dgm:prSet presAssocID="{B0162D90-ABAB-45BF-AD25-A3FAC9D3B5CF}" presName="childText" presStyleLbl="bgAcc1" presStyleIdx="1" presStyleCnt="3" custLinFactX="-13340" custLinFactNeighborX="-100000" custLinFactNeighborY="31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99084D-0FEC-44F7-8AE7-C92AD0C26780}" type="pres">
      <dgm:prSet presAssocID="{E9B99440-313F-4982-A278-1DDB602DDD63}" presName="Name13" presStyleLbl="parChTrans1D2" presStyleIdx="2" presStyleCnt="3"/>
      <dgm:spPr/>
      <dgm:t>
        <a:bodyPr/>
        <a:lstStyle/>
        <a:p>
          <a:endParaRPr lang="es-EC"/>
        </a:p>
      </dgm:t>
    </dgm:pt>
    <dgm:pt modelId="{E98499F8-522D-488A-B869-12E278F0C0C1}" type="pres">
      <dgm:prSet presAssocID="{BF6F81C6-C475-4534-81B2-47C340D8CF2B}" presName="childText" presStyleLbl="bgAcc1" presStyleIdx="2" presStyleCnt="3" custLinFactX="-13340" custLinFactNeighborX="-100000" custLinFactNeighborY="-11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6287FFE-EA38-4257-8C66-04364BB1919E}" type="presOf" srcId="{B21AABFD-906C-4B00-88DB-75651F3252E3}" destId="{F2547CE7-6A0E-4114-887F-1A6F9D3EA20D}" srcOrd="0" destOrd="0" presId="urn:microsoft.com/office/officeart/2005/8/layout/hierarchy3"/>
    <dgm:cxn modelId="{F4A33938-BBF2-4383-9B21-BFEF38BDB133}" srcId="{FA50ED89-DEE9-4872-A5CC-5E2F338DE12A}" destId="{8E297708-A819-41B2-B26A-48D8AD6D2DE2}" srcOrd="0" destOrd="0" parTransId="{796286FD-5D16-4939-B0CE-3A44D54BB04E}" sibTransId="{B7DB78AA-FBD8-4D99-BCD9-FD73A4669AFC}"/>
    <dgm:cxn modelId="{D5260BB6-6B19-4588-8CDD-FEA9552496DE}" type="presOf" srcId="{E9B99440-313F-4982-A278-1DDB602DDD63}" destId="{A499084D-0FEC-44F7-8AE7-C92AD0C26780}" srcOrd="0" destOrd="0" presId="urn:microsoft.com/office/officeart/2005/8/layout/hierarchy3"/>
    <dgm:cxn modelId="{D8D25625-5B7F-4787-97B7-88C24F937B34}" srcId="{B21AABFD-906C-4B00-88DB-75651F3252E3}" destId="{FA50ED89-DEE9-4872-A5CC-5E2F338DE12A}" srcOrd="0" destOrd="0" parTransId="{3DF294E2-1EB9-4576-95A9-1CEE134DBE23}" sibTransId="{E57B4110-6834-4BE1-B560-473852773384}"/>
    <dgm:cxn modelId="{5C05079A-043B-4E9D-A43C-BF2FB44C55F3}" type="presOf" srcId="{FA50ED89-DEE9-4872-A5CC-5E2F338DE12A}" destId="{9AFB7823-2AED-4854-A087-6D5AB467DBE4}" srcOrd="0" destOrd="0" presId="urn:microsoft.com/office/officeart/2005/8/layout/hierarchy3"/>
    <dgm:cxn modelId="{A0EC05B5-2362-44BD-BC78-16B2A9D120C0}" srcId="{FA50ED89-DEE9-4872-A5CC-5E2F338DE12A}" destId="{B0162D90-ABAB-45BF-AD25-A3FAC9D3B5CF}" srcOrd="1" destOrd="0" parTransId="{1C32544B-4350-4485-8CAD-038544487005}" sibTransId="{CDB4B133-786E-47A9-85E0-F4A17BCC944E}"/>
    <dgm:cxn modelId="{4BB043A3-54AD-449B-8D06-DCC7AA57903B}" type="presOf" srcId="{1C32544B-4350-4485-8CAD-038544487005}" destId="{FAC06217-A26B-4120-9795-2EF33977DE5E}" srcOrd="0" destOrd="0" presId="urn:microsoft.com/office/officeart/2005/8/layout/hierarchy3"/>
    <dgm:cxn modelId="{0C0024E7-DE5B-4738-A36D-7A329E6F8D8A}" type="presOf" srcId="{796286FD-5D16-4939-B0CE-3A44D54BB04E}" destId="{04C31FD1-7856-4510-A6D4-4F3E44BF0AEC}" srcOrd="0" destOrd="0" presId="urn:microsoft.com/office/officeart/2005/8/layout/hierarchy3"/>
    <dgm:cxn modelId="{571D39FB-DEAC-4096-9ED0-AEAB7B199A75}" type="presOf" srcId="{B0162D90-ABAB-45BF-AD25-A3FAC9D3B5CF}" destId="{4BD90606-FAF9-425B-A3C5-1336C79C28A6}" srcOrd="0" destOrd="0" presId="urn:microsoft.com/office/officeart/2005/8/layout/hierarchy3"/>
    <dgm:cxn modelId="{55D6B231-015F-498A-946B-BEE489E88797}" type="presOf" srcId="{BF6F81C6-C475-4534-81B2-47C340D8CF2B}" destId="{E98499F8-522D-488A-B869-12E278F0C0C1}" srcOrd="0" destOrd="0" presId="urn:microsoft.com/office/officeart/2005/8/layout/hierarchy3"/>
    <dgm:cxn modelId="{7E18FD24-4A22-4414-8F73-7BA23550B068}" srcId="{FA50ED89-DEE9-4872-A5CC-5E2F338DE12A}" destId="{BF6F81C6-C475-4534-81B2-47C340D8CF2B}" srcOrd="2" destOrd="0" parTransId="{E9B99440-313F-4982-A278-1DDB602DDD63}" sibTransId="{C1830118-87F9-4108-AA96-AB1D15515130}"/>
    <dgm:cxn modelId="{5F435364-8FCE-4F2F-A851-C883A38DB118}" type="presOf" srcId="{FA50ED89-DEE9-4872-A5CC-5E2F338DE12A}" destId="{C0D1260F-C341-4E46-8524-78B4257E5BFF}" srcOrd="1" destOrd="0" presId="urn:microsoft.com/office/officeart/2005/8/layout/hierarchy3"/>
    <dgm:cxn modelId="{C2F89EC4-4A83-4B1F-9FB9-BD6ACDA8558C}" type="presOf" srcId="{8E297708-A819-41B2-B26A-48D8AD6D2DE2}" destId="{AAED906A-BB42-4BC1-8F97-E785A5A5C7EB}" srcOrd="0" destOrd="0" presId="urn:microsoft.com/office/officeart/2005/8/layout/hierarchy3"/>
    <dgm:cxn modelId="{CD35DC00-9B36-45D4-A582-9D79489A7752}" type="presParOf" srcId="{F2547CE7-6A0E-4114-887F-1A6F9D3EA20D}" destId="{37131007-57CD-4751-9ADB-E0314E4DAD0C}" srcOrd="0" destOrd="0" presId="urn:microsoft.com/office/officeart/2005/8/layout/hierarchy3"/>
    <dgm:cxn modelId="{A481165E-A4E7-4396-BF50-C2B4043C420A}" type="presParOf" srcId="{37131007-57CD-4751-9ADB-E0314E4DAD0C}" destId="{8ABA1F58-E135-4994-8EA1-03C7C62917F0}" srcOrd="0" destOrd="0" presId="urn:microsoft.com/office/officeart/2005/8/layout/hierarchy3"/>
    <dgm:cxn modelId="{7A139655-E417-4CB9-B951-328F8D76C887}" type="presParOf" srcId="{8ABA1F58-E135-4994-8EA1-03C7C62917F0}" destId="{9AFB7823-2AED-4854-A087-6D5AB467DBE4}" srcOrd="0" destOrd="0" presId="urn:microsoft.com/office/officeart/2005/8/layout/hierarchy3"/>
    <dgm:cxn modelId="{1CEC3689-8403-4D2A-A611-DAAE40ED311F}" type="presParOf" srcId="{8ABA1F58-E135-4994-8EA1-03C7C62917F0}" destId="{C0D1260F-C341-4E46-8524-78B4257E5BFF}" srcOrd="1" destOrd="0" presId="urn:microsoft.com/office/officeart/2005/8/layout/hierarchy3"/>
    <dgm:cxn modelId="{663B2441-FC23-488C-BB22-C38A7AD6465B}" type="presParOf" srcId="{37131007-57CD-4751-9ADB-E0314E4DAD0C}" destId="{9E1881DC-FBF7-4805-93D9-BA14AF7BFF93}" srcOrd="1" destOrd="0" presId="urn:microsoft.com/office/officeart/2005/8/layout/hierarchy3"/>
    <dgm:cxn modelId="{24C87243-425A-4EDA-BB3F-EA311776DADC}" type="presParOf" srcId="{9E1881DC-FBF7-4805-93D9-BA14AF7BFF93}" destId="{04C31FD1-7856-4510-A6D4-4F3E44BF0AEC}" srcOrd="0" destOrd="0" presId="urn:microsoft.com/office/officeart/2005/8/layout/hierarchy3"/>
    <dgm:cxn modelId="{63FED654-11FA-442E-A6E3-B6E74D98D089}" type="presParOf" srcId="{9E1881DC-FBF7-4805-93D9-BA14AF7BFF93}" destId="{AAED906A-BB42-4BC1-8F97-E785A5A5C7EB}" srcOrd="1" destOrd="0" presId="urn:microsoft.com/office/officeart/2005/8/layout/hierarchy3"/>
    <dgm:cxn modelId="{DF702564-587E-4884-A57E-DE839DFF795C}" type="presParOf" srcId="{9E1881DC-FBF7-4805-93D9-BA14AF7BFF93}" destId="{FAC06217-A26B-4120-9795-2EF33977DE5E}" srcOrd="2" destOrd="0" presId="urn:microsoft.com/office/officeart/2005/8/layout/hierarchy3"/>
    <dgm:cxn modelId="{40916947-0DD7-46B5-9B5E-31BA189A3FF9}" type="presParOf" srcId="{9E1881DC-FBF7-4805-93D9-BA14AF7BFF93}" destId="{4BD90606-FAF9-425B-A3C5-1336C79C28A6}" srcOrd="3" destOrd="0" presId="urn:microsoft.com/office/officeart/2005/8/layout/hierarchy3"/>
    <dgm:cxn modelId="{DCF3CBF1-9686-471E-BFE2-ECB8CD8C7717}" type="presParOf" srcId="{9E1881DC-FBF7-4805-93D9-BA14AF7BFF93}" destId="{A499084D-0FEC-44F7-8AE7-C92AD0C26780}" srcOrd="4" destOrd="0" presId="urn:microsoft.com/office/officeart/2005/8/layout/hierarchy3"/>
    <dgm:cxn modelId="{E8803415-D3AB-4161-BCAB-AD1210085801}" type="presParOf" srcId="{9E1881DC-FBF7-4805-93D9-BA14AF7BFF93}" destId="{E98499F8-522D-488A-B869-12E278F0C0C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51FC55A-531D-476A-BA9B-5F783970182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039D0B1-4EE3-470E-AD3B-D2A7B9F85216}">
      <dgm:prSet phldrT="[Texto]"/>
      <dgm:spPr/>
      <dgm:t>
        <a:bodyPr/>
        <a:lstStyle/>
        <a:p>
          <a:r>
            <a:rPr lang="es-EC" dirty="0" smtClean="0"/>
            <a:t>Metodologías de pruebas de seguridad</a:t>
          </a:r>
          <a:endParaRPr lang="es-EC" dirty="0"/>
        </a:p>
      </dgm:t>
    </dgm:pt>
    <dgm:pt modelId="{4F5C3474-603A-4EFB-A6E6-51B73CD5453B}" type="parTrans" cxnId="{E3850171-045D-42EF-9AAB-2F47E3B320BE}">
      <dgm:prSet/>
      <dgm:spPr/>
      <dgm:t>
        <a:bodyPr/>
        <a:lstStyle/>
        <a:p>
          <a:endParaRPr lang="es-EC"/>
        </a:p>
      </dgm:t>
    </dgm:pt>
    <dgm:pt modelId="{E80F18FC-28EA-4210-8C42-BD68636279F7}" type="sibTrans" cxnId="{E3850171-045D-42EF-9AAB-2F47E3B320BE}">
      <dgm:prSet/>
      <dgm:spPr/>
      <dgm:t>
        <a:bodyPr/>
        <a:lstStyle/>
        <a:p>
          <a:endParaRPr lang="es-EC"/>
        </a:p>
      </dgm:t>
    </dgm:pt>
    <dgm:pt modelId="{B6E5A988-A058-4ABB-9196-CE76FF9089E2}">
      <dgm:prSet phldrT="[Texto]"/>
      <dgm:spPr/>
      <dgm:t>
        <a:bodyPr/>
        <a:lstStyle/>
        <a:p>
          <a:r>
            <a:rPr lang="es-EC" dirty="0" smtClean="0"/>
            <a:t>ISSAF(Framework de Valoración de Seguridad de Sistemas de Información)</a:t>
          </a:r>
          <a:endParaRPr lang="es-EC" dirty="0"/>
        </a:p>
      </dgm:t>
    </dgm:pt>
    <dgm:pt modelId="{68F1042B-D4F4-4D08-AF16-E5735C83AB6D}" type="parTrans" cxnId="{34C92C71-DF72-44C9-9DC1-F6B52288229F}">
      <dgm:prSet/>
      <dgm:spPr/>
      <dgm:t>
        <a:bodyPr/>
        <a:lstStyle/>
        <a:p>
          <a:endParaRPr lang="es-EC" dirty="0"/>
        </a:p>
      </dgm:t>
    </dgm:pt>
    <dgm:pt modelId="{503709A3-7ECF-47F6-BB33-FF70E314DEFF}" type="sibTrans" cxnId="{34C92C71-DF72-44C9-9DC1-F6B52288229F}">
      <dgm:prSet/>
      <dgm:spPr/>
      <dgm:t>
        <a:bodyPr/>
        <a:lstStyle/>
        <a:p>
          <a:endParaRPr lang="es-EC"/>
        </a:p>
      </dgm:t>
    </dgm:pt>
    <dgm:pt modelId="{21B09691-6652-47FB-BBF6-F54B36C28A3E}">
      <dgm:prSet phldrT="[Texto]"/>
      <dgm:spPr/>
      <dgm:t>
        <a:bodyPr/>
        <a:lstStyle/>
        <a:p>
          <a:r>
            <a:rPr lang="es-EC" dirty="0" smtClean="0"/>
            <a:t>OSSTMM(Manual de Metodología de Pruebas de Seguridad de Código Abierto)</a:t>
          </a:r>
          <a:endParaRPr lang="es-EC" dirty="0"/>
        </a:p>
      </dgm:t>
    </dgm:pt>
    <dgm:pt modelId="{19AECC7B-9F77-4DF1-9BF3-21ABE9DAB597}" type="parTrans" cxnId="{B0AEC179-C500-4BDD-9464-E6C79D9B0841}">
      <dgm:prSet/>
      <dgm:spPr/>
      <dgm:t>
        <a:bodyPr/>
        <a:lstStyle/>
        <a:p>
          <a:endParaRPr lang="es-EC" dirty="0"/>
        </a:p>
      </dgm:t>
    </dgm:pt>
    <dgm:pt modelId="{E5906FE1-B05E-47EF-9CB9-3E8704DF590C}" type="sibTrans" cxnId="{B0AEC179-C500-4BDD-9464-E6C79D9B0841}">
      <dgm:prSet/>
      <dgm:spPr/>
      <dgm:t>
        <a:bodyPr/>
        <a:lstStyle/>
        <a:p>
          <a:endParaRPr lang="es-EC"/>
        </a:p>
      </dgm:t>
    </dgm:pt>
    <dgm:pt modelId="{6CEB137F-CE98-42AE-B858-596E6DBDDA81}">
      <dgm:prSet phldrT="[Texto]"/>
      <dgm:spPr/>
      <dgm:t>
        <a:bodyPr/>
        <a:lstStyle/>
        <a:p>
          <a:r>
            <a:rPr lang="es-EC" dirty="0" smtClean="0"/>
            <a:t>Construcción de modelos de datos: DARPA</a:t>
          </a:r>
          <a:endParaRPr lang="es-EC" dirty="0"/>
        </a:p>
      </dgm:t>
    </dgm:pt>
    <dgm:pt modelId="{FEA06FA3-CEA6-4D61-AF3C-440FC5C21159}" type="parTrans" cxnId="{438EB973-66A2-4D5B-BA03-5375FDD97115}">
      <dgm:prSet/>
      <dgm:spPr/>
      <dgm:t>
        <a:bodyPr/>
        <a:lstStyle/>
        <a:p>
          <a:endParaRPr lang="es-EC" dirty="0"/>
        </a:p>
      </dgm:t>
    </dgm:pt>
    <dgm:pt modelId="{FF87272E-7937-40D4-8627-174C9FCE1B45}" type="sibTrans" cxnId="{438EB973-66A2-4D5B-BA03-5375FDD97115}">
      <dgm:prSet/>
      <dgm:spPr/>
      <dgm:t>
        <a:bodyPr/>
        <a:lstStyle/>
        <a:p>
          <a:endParaRPr lang="es-EC"/>
        </a:p>
      </dgm:t>
    </dgm:pt>
    <dgm:pt modelId="{BFE8C423-BDA0-4F9F-8E94-51964085DA01}" type="pres">
      <dgm:prSet presAssocID="{A51FC55A-531D-476A-BA9B-5F783970182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D14DD75-5068-4558-B075-E9419638E9B5}" type="pres">
      <dgm:prSet presAssocID="{8039D0B1-4EE3-470E-AD3B-D2A7B9F85216}" presName="centerShape" presStyleLbl="node0" presStyleIdx="0" presStyleCnt="1"/>
      <dgm:spPr/>
      <dgm:t>
        <a:bodyPr/>
        <a:lstStyle/>
        <a:p>
          <a:endParaRPr lang="es-EC"/>
        </a:p>
      </dgm:t>
    </dgm:pt>
    <dgm:pt modelId="{EE273283-4028-4369-9F94-2F1E63BEB16A}" type="pres">
      <dgm:prSet presAssocID="{68F1042B-D4F4-4D08-AF16-E5735C83AB6D}" presName="Name9" presStyleLbl="parChTrans1D2" presStyleIdx="0" presStyleCnt="3"/>
      <dgm:spPr/>
      <dgm:t>
        <a:bodyPr/>
        <a:lstStyle/>
        <a:p>
          <a:endParaRPr lang="es-EC"/>
        </a:p>
      </dgm:t>
    </dgm:pt>
    <dgm:pt modelId="{FE51F1F5-997F-4EB6-8C03-42EB3B94B377}" type="pres">
      <dgm:prSet presAssocID="{68F1042B-D4F4-4D08-AF16-E5735C83AB6D}" presName="connTx" presStyleLbl="parChTrans1D2" presStyleIdx="0" presStyleCnt="3"/>
      <dgm:spPr/>
      <dgm:t>
        <a:bodyPr/>
        <a:lstStyle/>
        <a:p>
          <a:endParaRPr lang="es-EC"/>
        </a:p>
      </dgm:t>
    </dgm:pt>
    <dgm:pt modelId="{5182E344-CD96-481B-A1B1-2692308E2B30}" type="pres">
      <dgm:prSet presAssocID="{B6E5A988-A058-4ABB-9196-CE76FF9089E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71BA6C-6FF6-4C69-8950-B909CF3487C8}" type="pres">
      <dgm:prSet presAssocID="{19AECC7B-9F77-4DF1-9BF3-21ABE9DAB597}" presName="Name9" presStyleLbl="parChTrans1D2" presStyleIdx="1" presStyleCnt="3"/>
      <dgm:spPr/>
      <dgm:t>
        <a:bodyPr/>
        <a:lstStyle/>
        <a:p>
          <a:endParaRPr lang="es-EC"/>
        </a:p>
      </dgm:t>
    </dgm:pt>
    <dgm:pt modelId="{A752B341-C672-4BF0-B91D-4B084CBFEB05}" type="pres">
      <dgm:prSet presAssocID="{19AECC7B-9F77-4DF1-9BF3-21ABE9DAB597}" presName="connTx" presStyleLbl="parChTrans1D2" presStyleIdx="1" presStyleCnt="3"/>
      <dgm:spPr/>
      <dgm:t>
        <a:bodyPr/>
        <a:lstStyle/>
        <a:p>
          <a:endParaRPr lang="es-EC"/>
        </a:p>
      </dgm:t>
    </dgm:pt>
    <dgm:pt modelId="{2457D6B7-5160-4734-9561-ED71A8EDD37E}" type="pres">
      <dgm:prSet presAssocID="{21B09691-6652-47FB-BBF6-F54B36C28A3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6D7BE5-7FD7-4D65-998E-255DBB4EB2DF}" type="pres">
      <dgm:prSet presAssocID="{FEA06FA3-CEA6-4D61-AF3C-440FC5C21159}" presName="Name9" presStyleLbl="parChTrans1D2" presStyleIdx="2" presStyleCnt="3"/>
      <dgm:spPr/>
      <dgm:t>
        <a:bodyPr/>
        <a:lstStyle/>
        <a:p>
          <a:endParaRPr lang="es-EC"/>
        </a:p>
      </dgm:t>
    </dgm:pt>
    <dgm:pt modelId="{7BD6980F-C5CF-441B-AC71-97B474C766EC}" type="pres">
      <dgm:prSet presAssocID="{FEA06FA3-CEA6-4D61-AF3C-440FC5C21159}" presName="connTx" presStyleLbl="parChTrans1D2" presStyleIdx="2" presStyleCnt="3"/>
      <dgm:spPr/>
      <dgm:t>
        <a:bodyPr/>
        <a:lstStyle/>
        <a:p>
          <a:endParaRPr lang="es-EC"/>
        </a:p>
      </dgm:t>
    </dgm:pt>
    <dgm:pt modelId="{34EE5C2D-9F41-4D57-BD5A-1C148F394349}" type="pres">
      <dgm:prSet presAssocID="{6CEB137F-CE98-42AE-B858-596E6DBDDA8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F6CD884-CF04-4183-B5FC-E45199393AA0}" type="presOf" srcId="{FEA06FA3-CEA6-4D61-AF3C-440FC5C21159}" destId="{536D7BE5-7FD7-4D65-998E-255DBB4EB2DF}" srcOrd="0" destOrd="0" presId="urn:microsoft.com/office/officeart/2005/8/layout/radial1"/>
    <dgm:cxn modelId="{B0AEC179-C500-4BDD-9464-E6C79D9B0841}" srcId="{8039D0B1-4EE3-470E-AD3B-D2A7B9F85216}" destId="{21B09691-6652-47FB-BBF6-F54B36C28A3E}" srcOrd="1" destOrd="0" parTransId="{19AECC7B-9F77-4DF1-9BF3-21ABE9DAB597}" sibTransId="{E5906FE1-B05E-47EF-9CB9-3E8704DF590C}"/>
    <dgm:cxn modelId="{64D4DD01-78BC-453B-B3BA-12C19C8A2247}" type="presOf" srcId="{B6E5A988-A058-4ABB-9196-CE76FF9089E2}" destId="{5182E344-CD96-481B-A1B1-2692308E2B30}" srcOrd="0" destOrd="0" presId="urn:microsoft.com/office/officeart/2005/8/layout/radial1"/>
    <dgm:cxn modelId="{AD033DE8-3B55-442E-A168-BEC002E15B89}" type="presOf" srcId="{A51FC55A-531D-476A-BA9B-5F783970182A}" destId="{BFE8C423-BDA0-4F9F-8E94-51964085DA01}" srcOrd="0" destOrd="0" presId="urn:microsoft.com/office/officeart/2005/8/layout/radial1"/>
    <dgm:cxn modelId="{34C92C71-DF72-44C9-9DC1-F6B52288229F}" srcId="{8039D0B1-4EE3-470E-AD3B-D2A7B9F85216}" destId="{B6E5A988-A058-4ABB-9196-CE76FF9089E2}" srcOrd="0" destOrd="0" parTransId="{68F1042B-D4F4-4D08-AF16-E5735C83AB6D}" sibTransId="{503709A3-7ECF-47F6-BB33-FF70E314DEFF}"/>
    <dgm:cxn modelId="{438EB973-66A2-4D5B-BA03-5375FDD97115}" srcId="{8039D0B1-4EE3-470E-AD3B-D2A7B9F85216}" destId="{6CEB137F-CE98-42AE-B858-596E6DBDDA81}" srcOrd="2" destOrd="0" parTransId="{FEA06FA3-CEA6-4D61-AF3C-440FC5C21159}" sibTransId="{FF87272E-7937-40D4-8627-174C9FCE1B45}"/>
    <dgm:cxn modelId="{C004F7A6-2E2C-4862-A65B-738B133969F3}" type="presOf" srcId="{19AECC7B-9F77-4DF1-9BF3-21ABE9DAB597}" destId="{D471BA6C-6FF6-4C69-8950-B909CF3487C8}" srcOrd="0" destOrd="0" presId="urn:microsoft.com/office/officeart/2005/8/layout/radial1"/>
    <dgm:cxn modelId="{1C9ABBA1-6BC4-4872-9070-6729EA4FC06A}" type="presOf" srcId="{8039D0B1-4EE3-470E-AD3B-D2A7B9F85216}" destId="{1D14DD75-5068-4558-B075-E9419638E9B5}" srcOrd="0" destOrd="0" presId="urn:microsoft.com/office/officeart/2005/8/layout/radial1"/>
    <dgm:cxn modelId="{2D1D6042-51C4-4C78-89C1-5218B3AC99CC}" type="presOf" srcId="{FEA06FA3-CEA6-4D61-AF3C-440FC5C21159}" destId="{7BD6980F-C5CF-441B-AC71-97B474C766EC}" srcOrd="1" destOrd="0" presId="urn:microsoft.com/office/officeart/2005/8/layout/radial1"/>
    <dgm:cxn modelId="{E3850171-045D-42EF-9AAB-2F47E3B320BE}" srcId="{A51FC55A-531D-476A-BA9B-5F783970182A}" destId="{8039D0B1-4EE3-470E-AD3B-D2A7B9F85216}" srcOrd="0" destOrd="0" parTransId="{4F5C3474-603A-4EFB-A6E6-51B73CD5453B}" sibTransId="{E80F18FC-28EA-4210-8C42-BD68636279F7}"/>
    <dgm:cxn modelId="{2AF04CF1-6FE7-4E7A-B96B-540BFF0EAE3B}" type="presOf" srcId="{6CEB137F-CE98-42AE-B858-596E6DBDDA81}" destId="{34EE5C2D-9F41-4D57-BD5A-1C148F394349}" srcOrd="0" destOrd="0" presId="urn:microsoft.com/office/officeart/2005/8/layout/radial1"/>
    <dgm:cxn modelId="{3D5E9F23-1920-450C-8883-9908CC86DEB6}" type="presOf" srcId="{21B09691-6652-47FB-BBF6-F54B36C28A3E}" destId="{2457D6B7-5160-4734-9561-ED71A8EDD37E}" srcOrd="0" destOrd="0" presId="urn:microsoft.com/office/officeart/2005/8/layout/radial1"/>
    <dgm:cxn modelId="{F29A9447-BBF7-44E1-A8B6-C54EB03B63DF}" type="presOf" srcId="{68F1042B-D4F4-4D08-AF16-E5735C83AB6D}" destId="{FE51F1F5-997F-4EB6-8C03-42EB3B94B377}" srcOrd="1" destOrd="0" presId="urn:microsoft.com/office/officeart/2005/8/layout/radial1"/>
    <dgm:cxn modelId="{A71B16ED-D594-467C-AF5C-B4E25402500D}" type="presOf" srcId="{68F1042B-D4F4-4D08-AF16-E5735C83AB6D}" destId="{EE273283-4028-4369-9F94-2F1E63BEB16A}" srcOrd="0" destOrd="0" presId="urn:microsoft.com/office/officeart/2005/8/layout/radial1"/>
    <dgm:cxn modelId="{AB64C09F-2503-4CF6-B577-5F0507473F79}" type="presOf" srcId="{19AECC7B-9F77-4DF1-9BF3-21ABE9DAB597}" destId="{A752B341-C672-4BF0-B91D-4B084CBFEB05}" srcOrd="1" destOrd="0" presId="urn:microsoft.com/office/officeart/2005/8/layout/radial1"/>
    <dgm:cxn modelId="{09B31256-74D3-4DD4-AD69-CE4230051413}" type="presParOf" srcId="{BFE8C423-BDA0-4F9F-8E94-51964085DA01}" destId="{1D14DD75-5068-4558-B075-E9419638E9B5}" srcOrd="0" destOrd="0" presId="urn:microsoft.com/office/officeart/2005/8/layout/radial1"/>
    <dgm:cxn modelId="{71BE0C16-ACAA-4576-BAE8-87FC4BAA810A}" type="presParOf" srcId="{BFE8C423-BDA0-4F9F-8E94-51964085DA01}" destId="{EE273283-4028-4369-9F94-2F1E63BEB16A}" srcOrd="1" destOrd="0" presId="urn:microsoft.com/office/officeart/2005/8/layout/radial1"/>
    <dgm:cxn modelId="{05B4FFB1-5CEC-412D-B5E0-849C8A00A531}" type="presParOf" srcId="{EE273283-4028-4369-9F94-2F1E63BEB16A}" destId="{FE51F1F5-997F-4EB6-8C03-42EB3B94B377}" srcOrd="0" destOrd="0" presId="urn:microsoft.com/office/officeart/2005/8/layout/radial1"/>
    <dgm:cxn modelId="{6C31ABC9-94CB-470D-9608-B180BF8885B1}" type="presParOf" srcId="{BFE8C423-BDA0-4F9F-8E94-51964085DA01}" destId="{5182E344-CD96-481B-A1B1-2692308E2B30}" srcOrd="2" destOrd="0" presId="urn:microsoft.com/office/officeart/2005/8/layout/radial1"/>
    <dgm:cxn modelId="{969C3340-B9B5-4F6E-A2CC-2AA9A84D33D5}" type="presParOf" srcId="{BFE8C423-BDA0-4F9F-8E94-51964085DA01}" destId="{D471BA6C-6FF6-4C69-8950-B909CF3487C8}" srcOrd="3" destOrd="0" presId="urn:microsoft.com/office/officeart/2005/8/layout/radial1"/>
    <dgm:cxn modelId="{503DC544-ABCC-4565-869B-5E43F155799B}" type="presParOf" srcId="{D471BA6C-6FF6-4C69-8950-B909CF3487C8}" destId="{A752B341-C672-4BF0-B91D-4B084CBFEB05}" srcOrd="0" destOrd="0" presId="urn:microsoft.com/office/officeart/2005/8/layout/radial1"/>
    <dgm:cxn modelId="{A795C55C-16E8-4E86-A77E-0DF907E18C28}" type="presParOf" srcId="{BFE8C423-BDA0-4F9F-8E94-51964085DA01}" destId="{2457D6B7-5160-4734-9561-ED71A8EDD37E}" srcOrd="4" destOrd="0" presId="urn:microsoft.com/office/officeart/2005/8/layout/radial1"/>
    <dgm:cxn modelId="{E93BF4AC-8207-4D02-BD17-409AF5C10379}" type="presParOf" srcId="{BFE8C423-BDA0-4F9F-8E94-51964085DA01}" destId="{536D7BE5-7FD7-4D65-998E-255DBB4EB2DF}" srcOrd="5" destOrd="0" presId="urn:microsoft.com/office/officeart/2005/8/layout/radial1"/>
    <dgm:cxn modelId="{6FF01BC7-515A-4E2D-BFFD-734C7D8D47AE}" type="presParOf" srcId="{536D7BE5-7FD7-4D65-998E-255DBB4EB2DF}" destId="{7BD6980F-C5CF-441B-AC71-97B474C766EC}" srcOrd="0" destOrd="0" presId="urn:microsoft.com/office/officeart/2005/8/layout/radial1"/>
    <dgm:cxn modelId="{1A33FACB-1A11-493F-B99F-92F14D1DD17F}" type="presParOf" srcId="{BFE8C423-BDA0-4F9F-8E94-51964085DA01}" destId="{34EE5C2D-9F41-4D57-BD5A-1C148F394349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1D3EDAA-6390-46D6-9D0C-577559069EED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0A3261C-12CD-40EB-8595-5DB42B842656}">
      <dgm:prSet phldrT="[Texto]" custT="1"/>
      <dgm:spPr/>
      <dgm:t>
        <a:bodyPr/>
        <a:lstStyle/>
        <a:p>
          <a:r>
            <a:rPr lang="es-EC" sz="2000" dirty="0" smtClean="0"/>
            <a:t>Snort</a:t>
          </a:r>
          <a:endParaRPr lang="es-EC" sz="2000" dirty="0"/>
        </a:p>
      </dgm:t>
    </dgm:pt>
    <dgm:pt modelId="{CF35090D-BAE4-418F-ABA1-7C25E9BA1C12}" type="parTrans" cxnId="{3D8DE577-069C-4A66-B1DA-31F55958B1E0}">
      <dgm:prSet/>
      <dgm:spPr/>
      <dgm:t>
        <a:bodyPr/>
        <a:lstStyle/>
        <a:p>
          <a:endParaRPr lang="es-EC"/>
        </a:p>
      </dgm:t>
    </dgm:pt>
    <dgm:pt modelId="{C22FE759-DAE2-4639-BB19-A6C285A5AF89}" type="sibTrans" cxnId="{3D8DE577-069C-4A66-B1DA-31F55958B1E0}">
      <dgm:prSet/>
      <dgm:spPr/>
      <dgm:t>
        <a:bodyPr/>
        <a:lstStyle/>
        <a:p>
          <a:endParaRPr lang="es-EC"/>
        </a:p>
      </dgm:t>
    </dgm:pt>
    <dgm:pt modelId="{B5AC33A2-44BC-4A02-8044-303D920E134B}">
      <dgm:prSet phldrT="[Texto]" custT="1"/>
      <dgm:spPr/>
      <dgm:t>
        <a:bodyPr/>
        <a:lstStyle/>
        <a:p>
          <a:r>
            <a:rPr lang="es-EC" sz="1600" dirty="0" smtClean="0"/>
            <a:t>Es más especializado en las capas superiores</a:t>
          </a:r>
          <a:endParaRPr lang="es-EC" sz="1600" dirty="0"/>
        </a:p>
      </dgm:t>
    </dgm:pt>
    <dgm:pt modelId="{A1094A27-7F06-4181-9018-07667989135A}" type="parTrans" cxnId="{F1FC6F94-1F6A-41AB-A414-8ABF6CC45576}">
      <dgm:prSet/>
      <dgm:spPr/>
      <dgm:t>
        <a:bodyPr/>
        <a:lstStyle/>
        <a:p>
          <a:endParaRPr lang="es-EC"/>
        </a:p>
      </dgm:t>
    </dgm:pt>
    <dgm:pt modelId="{F1616663-FA8E-4487-9F10-8E4F0DC81064}" type="sibTrans" cxnId="{F1FC6F94-1F6A-41AB-A414-8ABF6CC45576}">
      <dgm:prSet/>
      <dgm:spPr/>
      <dgm:t>
        <a:bodyPr/>
        <a:lstStyle/>
        <a:p>
          <a:endParaRPr lang="es-EC"/>
        </a:p>
      </dgm:t>
    </dgm:pt>
    <dgm:pt modelId="{A46F0CC7-4FD4-43D2-A159-243993EB543D}">
      <dgm:prSet phldrT="[Texto]" custT="1"/>
      <dgm:spPr/>
      <dgm:t>
        <a:bodyPr/>
        <a:lstStyle/>
        <a:p>
          <a:r>
            <a:rPr lang="es-EC" sz="1600" dirty="0" smtClean="0"/>
            <a:t>Descuido en el área de las redes inalámbricas 802.11</a:t>
          </a:r>
          <a:endParaRPr lang="es-EC" sz="1600" dirty="0"/>
        </a:p>
      </dgm:t>
    </dgm:pt>
    <dgm:pt modelId="{5795DBFD-5E9A-4EE6-B9B0-36C5F3466FA4}" type="parTrans" cxnId="{5EDB14A7-4A5C-425F-879B-0CC3560DDBF3}">
      <dgm:prSet/>
      <dgm:spPr/>
      <dgm:t>
        <a:bodyPr/>
        <a:lstStyle/>
        <a:p>
          <a:endParaRPr lang="es-EC"/>
        </a:p>
      </dgm:t>
    </dgm:pt>
    <dgm:pt modelId="{167A2A72-764B-4D3C-ADC3-13FE0F6C4680}" type="sibTrans" cxnId="{5EDB14A7-4A5C-425F-879B-0CC3560DDBF3}">
      <dgm:prSet/>
      <dgm:spPr/>
      <dgm:t>
        <a:bodyPr/>
        <a:lstStyle/>
        <a:p>
          <a:endParaRPr lang="es-EC"/>
        </a:p>
      </dgm:t>
    </dgm:pt>
    <dgm:pt modelId="{87CB7D71-D117-4F61-A4CC-DC07AB9D690A}">
      <dgm:prSet phldrT="[Texto]" custT="1"/>
      <dgm:spPr/>
      <dgm:t>
        <a:bodyPr/>
        <a:lstStyle/>
        <a:p>
          <a:r>
            <a:rPr lang="es-EC" sz="2000" dirty="0" smtClean="0"/>
            <a:t>kismet</a:t>
          </a:r>
          <a:endParaRPr lang="es-EC" sz="2000" dirty="0"/>
        </a:p>
      </dgm:t>
    </dgm:pt>
    <dgm:pt modelId="{E1797926-4146-4353-99EC-2F9F5CC9132E}" type="parTrans" cxnId="{9B31CB1C-F970-4F18-9497-108333233B45}">
      <dgm:prSet/>
      <dgm:spPr/>
      <dgm:t>
        <a:bodyPr/>
        <a:lstStyle/>
        <a:p>
          <a:endParaRPr lang="es-EC"/>
        </a:p>
      </dgm:t>
    </dgm:pt>
    <dgm:pt modelId="{7FC7C51A-1C72-4E64-A961-EADCEFC71AB3}" type="sibTrans" cxnId="{9B31CB1C-F970-4F18-9497-108333233B45}">
      <dgm:prSet/>
      <dgm:spPr/>
      <dgm:t>
        <a:bodyPr/>
        <a:lstStyle/>
        <a:p>
          <a:endParaRPr lang="es-EC"/>
        </a:p>
      </dgm:t>
    </dgm:pt>
    <dgm:pt modelId="{4AD2C848-9AD9-4380-9CBF-6F8825EC9A19}">
      <dgm:prSet phldrT="[Texto]" custT="1"/>
      <dgm:spPr/>
      <dgm:t>
        <a:bodyPr/>
        <a:lstStyle/>
        <a:p>
          <a:r>
            <a:rPr lang="es-EC" sz="1600" dirty="0" smtClean="0"/>
            <a:t>Obtuvo un aceptable porcentaje de verdaderos positivos 60%(de un total de 5 alertas , 3 correspondían  a  verdaderas alarmas). </a:t>
          </a:r>
          <a:endParaRPr lang="es-EC" sz="1600" dirty="0"/>
        </a:p>
      </dgm:t>
    </dgm:pt>
    <dgm:pt modelId="{828AD3CF-3241-416B-8DE3-2B4A9FD016A3}" type="parTrans" cxnId="{801E7C86-8533-4BE2-829A-BC7C2EE750CB}">
      <dgm:prSet/>
      <dgm:spPr/>
      <dgm:t>
        <a:bodyPr/>
        <a:lstStyle/>
        <a:p>
          <a:endParaRPr lang="es-EC"/>
        </a:p>
      </dgm:t>
    </dgm:pt>
    <dgm:pt modelId="{AC868DF3-4345-442D-8974-9857277F6A54}" type="sibTrans" cxnId="{801E7C86-8533-4BE2-829A-BC7C2EE750CB}">
      <dgm:prSet/>
      <dgm:spPr/>
      <dgm:t>
        <a:bodyPr/>
        <a:lstStyle/>
        <a:p>
          <a:endParaRPr lang="es-EC"/>
        </a:p>
      </dgm:t>
    </dgm:pt>
    <dgm:pt modelId="{E32D9010-B6DD-4BF0-8E86-0912CED1330E}">
      <dgm:prSet phldrT="[Texto]" custT="1"/>
      <dgm:spPr/>
      <dgm:t>
        <a:bodyPr/>
        <a:lstStyle/>
        <a:p>
          <a:r>
            <a:rPr lang="es-EC" sz="1600" dirty="0" smtClean="0"/>
            <a:t>No respondió frente a los ataques con Ettercap,  cayendo en falsos positivos</a:t>
          </a:r>
          <a:endParaRPr lang="es-EC" sz="1600" dirty="0"/>
        </a:p>
      </dgm:t>
    </dgm:pt>
    <dgm:pt modelId="{3209F38F-42FF-475F-976E-928581042B0C}" type="parTrans" cxnId="{F97E21F8-E7E4-4C78-A9AD-F4BE58CB0505}">
      <dgm:prSet/>
      <dgm:spPr/>
      <dgm:t>
        <a:bodyPr/>
        <a:lstStyle/>
        <a:p>
          <a:endParaRPr lang="es-EC"/>
        </a:p>
      </dgm:t>
    </dgm:pt>
    <dgm:pt modelId="{C5F28390-29D3-4AEE-B412-6456F6E84EE7}" type="sibTrans" cxnId="{F97E21F8-E7E4-4C78-A9AD-F4BE58CB0505}">
      <dgm:prSet/>
      <dgm:spPr/>
      <dgm:t>
        <a:bodyPr/>
        <a:lstStyle/>
        <a:p>
          <a:endParaRPr lang="es-EC"/>
        </a:p>
      </dgm:t>
    </dgm:pt>
    <dgm:pt modelId="{887C5FCA-5D39-421D-BC11-AC7D6A7177FC}">
      <dgm:prSet phldrT="[Texto]" custT="1"/>
      <dgm:spPr/>
      <dgm:t>
        <a:bodyPr/>
        <a:lstStyle/>
        <a:p>
          <a:r>
            <a:rPr lang="es-EC" sz="1600" dirty="0" smtClean="0"/>
            <a:t>En el archivo alert se aprecia una rápida reacción en el tiempo.</a:t>
          </a:r>
          <a:endParaRPr lang="es-EC" sz="1600" dirty="0"/>
        </a:p>
      </dgm:t>
    </dgm:pt>
    <dgm:pt modelId="{362AC8C2-E3F1-4A3E-98B0-F9A6A48186FF}" type="parTrans" cxnId="{CEF70A68-D659-475C-ACED-E560BF890770}">
      <dgm:prSet/>
      <dgm:spPr/>
      <dgm:t>
        <a:bodyPr/>
        <a:lstStyle/>
        <a:p>
          <a:endParaRPr lang="es-EC"/>
        </a:p>
      </dgm:t>
    </dgm:pt>
    <dgm:pt modelId="{31AD700C-654D-4558-9DC2-DB4115468FA7}" type="sibTrans" cxnId="{CEF70A68-D659-475C-ACED-E560BF890770}">
      <dgm:prSet/>
      <dgm:spPr/>
      <dgm:t>
        <a:bodyPr/>
        <a:lstStyle/>
        <a:p>
          <a:endParaRPr lang="es-EC"/>
        </a:p>
      </dgm:t>
    </dgm:pt>
    <dgm:pt modelId="{6B746CCD-2CFE-4268-9670-3311D4B1DCF4}">
      <dgm:prSet phldrT="[Texto]" custT="1"/>
      <dgm:spPr/>
      <dgm:t>
        <a:bodyPr/>
        <a:lstStyle/>
        <a:p>
          <a:r>
            <a:rPr lang="es-EC" sz="1600" dirty="0" smtClean="0"/>
            <a:t>Las alertas poseen un formato claro y con una descripción de lo que puede estar sucediendo</a:t>
          </a:r>
          <a:r>
            <a:rPr lang="es-EC" sz="1100" dirty="0" smtClean="0"/>
            <a:t>.</a:t>
          </a:r>
          <a:endParaRPr lang="es-EC" sz="1100" dirty="0"/>
        </a:p>
      </dgm:t>
    </dgm:pt>
    <dgm:pt modelId="{FBCC3091-12AA-40C7-81A3-5E5745D1AD4E}" type="parTrans" cxnId="{F9A18DAE-AD7F-456C-BB69-2EEEF6224294}">
      <dgm:prSet/>
      <dgm:spPr/>
      <dgm:t>
        <a:bodyPr/>
        <a:lstStyle/>
        <a:p>
          <a:endParaRPr lang="es-EC"/>
        </a:p>
      </dgm:t>
    </dgm:pt>
    <dgm:pt modelId="{71A213FC-6802-4A88-8285-CEEC6B05A299}" type="sibTrans" cxnId="{F9A18DAE-AD7F-456C-BB69-2EEEF6224294}">
      <dgm:prSet/>
      <dgm:spPr/>
      <dgm:t>
        <a:bodyPr/>
        <a:lstStyle/>
        <a:p>
          <a:endParaRPr lang="es-EC"/>
        </a:p>
      </dgm:t>
    </dgm:pt>
    <dgm:pt modelId="{41DF5890-507E-4935-836A-E36A0B83BBAD}" type="pres">
      <dgm:prSet presAssocID="{01D3EDAA-6390-46D6-9D0C-577559069EE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33798B0-E0B3-4363-AA6F-29838474A29A}" type="pres">
      <dgm:prSet presAssocID="{80A3261C-12CD-40EB-8595-5DB42B842656}" presName="compNode" presStyleCnt="0"/>
      <dgm:spPr/>
    </dgm:pt>
    <dgm:pt modelId="{E3340AE8-13CF-45CD-8515-05FDA90E4BF2}" type="pres">
      <dgm:prSet presAssocID="{80A3261C-12CD-40EB-8595-5DB42B842656}" presName="aNode" presStyleLbl="bgShp" presStyleIdx="0" presStyleCnt="2" custScaleX="2000000"/>
      <dgm:spPr/>
      <dgm:t>
        <a:bodyPr/>
        <a:lstStyle/>
        <a:p>
          <a:endParaRPr lang="es-EC"/>
        </a:p>
      </dgm:t>
    </dgm:pt>
    <dgm:pt modelId="{159328C2-67E3-4593-AE43-EE9A938C5E85}" type="pres">
      <dgm:prSet presAssocID="{80A3261C-12CD-40EB-8595-5DB42B842656}" presName="textNode" presStyleLbl="bgShp" presStyleIdx="0" presStyleCnt="2"/>
      <dgm:spPr/>
      <dgm:t>
        <a:bodyPr/>
        <a:lstStyle/>
        <a:p>
          <a:endParaRPr lang="es-EC"/>
        </a:p>
      </dgm:t>
    </dgm:pt>
    <dgm:pt modelId="{F60DF9AC-E379-4975-8A1E-A158FA83DF12}" type="pres">
      <dgm:prSet presAssocID="{80A3261C-12CD-40EB-8595-5DB42B842656}" presName="compChildNode" presStyleCnt="0"/>
      <dgm:spPr/>
    </dgm:pt>
    <dgm:pt modelId="{1529C2EF-48F5-47F9-9436-E12353E40D7F}" type="pres">
      <dgm:prSet presAssocID="{80A3261C-12CD-40EB-8595-5DB42B842656}" presName="theInnerList" presStyleCnt="0"/>
      <dgm:spPr/>
    </dgm:pt>
    <dgm:pt modelId="{8C8C12BC-8334-4E8E-98E4-1639236CCC55}" type="pres">
      <dgm:prSet presAssocID="{B5AC33A2-44BC-4A02-8044-303D920E134B}" presName="childNode" presStyleLbl="node1" presStyleIdx="0" presStyleCnt="6" custScaleX="20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9EACAE-9B33-4608-AA4A-81262C97E096}" type="pres">
      <dgm:prSet presAssocID="{B5AC33A2-44BC-4A02-8044-303D920E134B}" presName="aSpace2" presStyleCnt="0"/>
      <dgm:spPr/>
    </dgm:pt>
    <dgm:pt modelId="{51F951CD-46F3-405F-A22D-F4605342CC36}" type="pres">
      <dgm:prSet presAssocID="{A46F0CC7-4FD4-43D2-A159-243993EB543D}" presName="childNode" presStyleLbl="node1" presStyleIdx="1" presStyleCnt="6" custScaleX="20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7336F9-49DE-49D3-9F17-E24640C39A38}" type="pres">
      <dgm:prSet presAssocID="{80A3261C-12CD-40EB-8595-5DB42B842656}" presName="aSpace" presStyleCnt="0"/>
      <dgm:spPr/>
    </dgm:pt>
    <dgm:pt modelId="{101303DF-716A-4936-9F60-A743B48FC0DC}" type="pres">
      <dgm:prSet presAssocID="{87CB7D71-D117-4F61-A4CC-DC07AB9D690A}" presName="compNode" presStyleCnt="0"/>
      <dgm:spPr/>
    </dgm:pt>
    <dgm:pt modelId="{755AC60F-4A39-4CFC-9A30-E29E056AA81C}" type="pres">
      <dgm:prSet presAssocID="{87CB7D71-D117-4F61-A4CC-DC07AB9D690A}" presName="aNode" presStyleLbl="bgShp" presStyleIdx="1" presStyleCnt="2" custScaleX="2000000"/>
      <dgm:spPr/>
      <dgm:t>
        <a:bodyPr/>
        <a:lstStyle/>
        <a:p>
          <a:endParaRPr lang="es-EC"/>
        </a:p>
      </dgm:t>
    </dgm:pt>
    <dgm:pt modelId="{54DDE2D1-D3F6-467A-A53B-A5D4848CFA92}" type="pres">
      <dgm:prSet presAssocID="{87CB7D71-D117-4F61-A4CC-DC07AB9D690A}" presName="textNode" presStyleLbl="bgShp" presStyleIdx="1" presStyleCnt="2"/>
      <dgm:spPr/>
      <dgm:t>
        <a:bodyPr/>
        <a:lstStyle/>
        <a:p>
          <a:endParaRPr lang="es-EC"/>
        </a:p>
      </dgm:t>
    </dgm:pt>
    <dgm:pt modelId="{A86E760F-20EB-4D07-AFA8-CCD82C6CD8F1}" type="pres">
      <dgm:prSet presAssocID="{87CB7D71-D117-4F61-A4CC-DC07AB9D690A}" presName="compChildNode" presStyleCnt="0"/>
      <dgm:spPr/>
    </dgm:pt>
    <dgm:pt modelId="{6645384F-5082-422E-912F-33CA143C0404}" type="pres">
      <dgm:prSet presAssocID="{87CB7D71-D117-4F61-A4CC-DC07AB9D690A}" presName="theInnerList" presStyleCnt="0"/>
      <dgm:spPr/>
    </dgm:pt>
    <dgm:pt modelId="{BADF402D-1340-4B05-B070-4EA892BA51FA}" type="pres">
      <dgm:prSet presAssocID="{4AD2C848-9AD9-4380-9CBF-6F8825EC9A19}" presName="childNode" presStyleLbl="node1" presStyleIdx="2" presStyleCnt="6" custScaleX="2000000" custScaleY="1754310" custLinFactY="-299294" custLinFactNeighborY="-3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1D7154-484E-4B3B-94EA-8683EC57E299}" type="pres">
      <dgm:prSet presAssocID="{4AD2C848-9AD9-4380-9CBF-6F8825EC9A19}" presName="aSpace2" presStyleCnt="0"/>
      <dgm:spPr/>
    </dgm:pt>
    <dgm:pt modelId="{13C5270D-E3EB-4221-BC5A-F5D6AC4A9ED8}" type="pres">
      <dgm:prSet presAssocID="{E32D9010-B6DD-4BF0-8E86-0912CED1330E}" presName="childNode" presStyleLbl="node1" presStyleIdx="3" presStyleCnt="6" custScaleX="2000000" custScaleY="928369" custLinFactY="-210715" custLinFactNeighborY="-3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730E5C-1679-4A09-89BC-D427CD5854B6}" type="pres">
      <dgm:prSet presAssocID="{E32D9010-B6DD-4BF0-8E86-0912CED1330E}" presName="aSpace2" presStyleCnt="0"/>
      <dgm:spPr/>
    </dgm:pt>
    <dgm:pt modelId="{DFD288C2-AED3-4D19-A062-79945EED379F}" type="pres">
      <dgm:prSet presAssocID="{887C5FCA-5D39-421D-BC11-AC7D6A7177FC}" presName="childNode" presStyleLbl="node1" presStyleIdx="4" presStyleCnt="6" custScaleX="2000000" custScaleY="627859" custLinFactY="-126551" custLinFactNeighborY="-2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90CB7E-88C8-49FE-90F6-A01FFC4D262E}" type="pres">
      <dgm:prSet presAssocID="{887C5FCA-5D39-421D-BC11-AC7D6A7177FC}" presName="aSpace2" presStyleCnt="0"/>
      <dgm:spPr/>
    </dgm:pt>
    <dgm:pt modelId="{D8C5C5E7-7335-470B-8F59-78C41E7B8E0E}" type="pres">
      <dgm:prSet presAssocID="{6B746CCD-2CFE-4268-9670-3311D4B1DCF4}" presName="childNode" presStyleLbl="node1" presStyleIdx="5" presStyleCnt="6" custScaleX="2000000" custScaleY="12030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4DE616F-E41F-4D3E-91F8-C264099633CB}" type="presOf" srcId="{4AD2C848-9AD9-4380-9CBF-6F8825EC9A19}" destId="{BADF402D-1340-4B05-B070-4EA892BA51FA}" srcOrd="0" destOrd="0" presId="urn:microsoft.com/office/officeart/2005/8/layout/lProcess2"/>
    <dgm:cxn modelId="{7FAA00A3-7771-4DD5-AA0E-C4C02D6A06D9}" type="presOf" srcId="{6B746CCD-2CFE-4268-9670-3311D4B1DCF4}" destId="{D8C5C5E7-7335-470B-8F59-78C41E7B8E0E}" srcOrd="0" destOrd="0" presId="urn:microsoft.com/office/officeart/2005/8/layout/lProcess2"/>
    <dgm:cxn modelId="{C036C448-5A56-4D10-AA65-349443918EFD}" type="presOf" srcId="{01D3EDAA-6390-46D6-9D0C-577559069EED}" destId="{41DF5890-507E-4935-836A-E36A0B83BBAD}" srcOrd="0" destOrd="0" presId="urn:microsoft.com/office/officeart/2005/8/layout/lProcess2"/>
    <dgm:cxn modelId="{9B31CB1C-F970-4F18-9497-108333233B45}" srcId="{01D3EDAA-6390-46D6-9D0C-577559069EED}" destId="{87CB7D71-D117-4F61-A4CC-DC07AB9D690A}" srcOrd="1" destOrd="0" parTransId="{E1797926-4146-4353-99EC-2F9F5CC9132E}" sibTransId="{7FC7C51A-1C72-4E64-A961-EADCEFC71AB3}"/>
    <dgm:cxn modelId="{D3C73FFB-810F-43B6-805F-7D405362B1D6}" type="presOf" srcId="{B5AC33A2-44BC-4A02-8044-303D920E134B}" destId="{8C8C12BC-8334-4E8E-98E4-1639236CCC55}" srcOrd="0" destOrd="0" presId="urn:microsoft.com/office/officeart/2005/8/layout/lProcess2"/>
    <dgm:cxn modelId="{B0E1CDEF-2362-4014-86C5-81EE9AA42B1D}" type="presOf" srcId="{87CB7D71-D117-4F61-A4CC-DC07AB9D690A}" destId="{755AC60F-4A39-4CFC-9A30-E29E056AA81C}" srcOrd="0" destOrd="0" presId="urn:microsoft.com/office/officeart/2005/8/layout/lProcess2"/>
    <dgm:cxn modelId="{F1FC6F94-1F6A-41AB-A414-8ABF6CC45576}" srcId="{80A3261C-12CD-40EB-8595-5DB42B842656}" destId="{B5AC33A2-44BC-4A02-8044-303D920E134B}" srcOrd="0" destOrd="0" parTransId="{A1094A27-7F06-4181-9018-07667989135A}" sibTransId="{F1616663-FA8E-4487-9F10-8E4F0DC81064}"/>
    <dgm:cxn modelId="{87097CB9-D82A-4DFC-A700-B34D89BC4FAD}" type="presOf" srcId="{80A3261C-12CD-40EB-8595-5DB42B842656}" destId="{E3340AE8-13CF-45CD-8515-05FDA90E4BF2}" srcOrd="0" destOrd="0" presId="urn:microsoft.com/office/officeart/2005/8/layout/lProcess2"/>
    <dgm:cxn modelId="{3D8DE577-069C-4A66-B1DA-31F55958B1E0}" srcId="{01D3EDAA-6390-46D6-9D0C-577559069EED}" destId="{80A3261C-12CD-40EB-8595-5DB42B842656}" srcOrd="0" destOrd="0" parTransId="{CF35090D-BAE4-418F-ABA1-7C25E9BA1C12}" sibTransId="{C22FE759-DAE2-4639-BB19-A6C285A5AF89}"/>
    <dgm:cxn modelId="{F9A18DAE-AD7F-456C-BB69-2EEEF6224294}" srcId="{87CB7D71-D117-4F61-A4CC-DC07AB9D690A}" destId="{6B746CCD-2CFE-4268-9670-3311D4B1DCF4}" srcOrd="3" destOrd="0" parTransId="{FBCC3091-12AA-40C7-81A3-5E5745D1AD4E}" sibTransId="{71A213FC-6802-4A88-8285-CEEC6B05A299}"/>
    <dgm:cxn modelId="{BB6C8A3C-1FE8-4525-BCC0-3D44FD41051B}" type="presOf" srcId="{A46F0CC7-4FD4-43D2-A159-243993EB543D}" destId="{51F951CD-46F3-405F-A22D-F4605342CC36}" srcOrd="0" destOrd="0" presId="urn:microsoft.com/office/officeart/2005/8/layout/lProcess2"/>
    <dgm:cxn modelId="{F97E21F8-E7E4-4C78-A9AD-F4BE58CB0505}" srcId="{87CB7D71-D117-4F61-A4CC-DC07AB9D690A}" destId="{E32D9010-B6DD-4BF0-8E86-0912CED1330E}" srcOrd="1" destOrd="0" parTransId="{3209F38F-42FF-475F-976E-928581042B0C}" sibTransId="{C5F28390-29D3-4AEE-B412-6456F6E84EE7}"/>
    <dgm:cxn modelId="{92E0B5AA-869D-43A6-85EA-DA32943F0123}" type="presOf" srcId="{887C5FCA-5D39-421D-BC11-AC7D6A7177FC}" destId="{DFD288C2-AED3-4D19-A062-79945EED379F}" srcOrd="0" destOrd="0" presId="urn:microsoft.com/office/officeart/2005/8/layout/lProcess2"/>
    <dgm:cxn modelId="{801E7C86-8533-4BE2-829A-BC7C2EE750CB}" srcId="{87CB7D71-D117-4F61-A4CC-DC07AB9D690A}" destId="{4AD2C848-9AD9-4380-9CBF-6F8825EC9A19}" srcOrd="0" destOrd="0" parTransId="{828AD3CF-3241-416B-8DE3-2B4A9FD016A3}" sibTransId="{AC868DF3-4345-442D-8974-9857277F6A54}"/>
    <dgm:cxn modelId="{BF1D4356-7C27-44CA-9209-9B262BD719DF}" type="presOf" srcId="{E32D9010-B6DD-4BF0-8E86-0912CED1330E}" destId="{13C5270D-E3EB-4221-BC5A-F5D6AC4A9ED8}" srcOrd="0" destOrd="0" presId="urn:microsoft.com/office/officeart/2005/8/layout/lProcess2"/>
    <dgm:cxn modelId="{5EDB14A7-4A5C-425F-879B-0CC3560DDBF3}" srcId="{80A3261C-12CD-40EB-8595-5DB42B842656}" destId="{A46F0CC7-4FD4-43D2-A159-243993EB543D}" srcOrd="1" destOrd="0" parTransId="{5795DBFD-5E9A-4EE6-B9B0-36C5F3466FA4}" sibTransId="{167A2A72-764B-4D3C-ADC3-13FE0F6C4680}"/>
    <dgm:cxn modelId="{CEF70A68-D659-475C-ACED-E560BF890770}" srcId="{87CB7D71-D117-4F61-A4CC-DC07AB9D690A}" destId="{887C5FCA-5D39-421D-BC11-AC7D6A7177FC}" srcOrd="2" destOrd="0" parTransId="{362AC8C2-E3F1-4A3E-98B0-F9A6A48186FF}" sibTransId="{31AD700C-654D-4558-9DC2-DB4115468FA7}"/>
    <dgm:cxn modelId="{231C1A3F-458C-4356-8F7B-F144DB69DFB3}" type="presOf" srcId="{87CB7D71-D117-4F61-A4CC-DC07AB9D690A}" destId="{54DDE2D1-D3F6-467A-A53B-A5D4848CFA92}" srcOrd="1" destOrd="0" presId="urn:microsoft.com/office/officeart/2005/8/layout/lProcess2"/>
    <dgm:cxn modelId="{78017F94-070F-4E7B-9779-5B60BE55D286}" type="presOf" srcId="{80A3261C-12CD-40EB-8595-5DB42B842656}" destId="{159328C2-67E3-4593-AE43-EE9A938C5E85}" srcOrd="1" destOrd="0" presId="urn:microsoft.com/office/officeart/2005/8/layout/lProcess2"/>
    <dgm:cxn modelId="{2A6584E1-9080-401A-91A8-8AFB7DF1E8C1}" type="presParOf" srcId="{41DF5890-507E-4935-836A-E36A0B83BBAD}" destId="{D33798B0-E0B3-4363-AA6F-29838474A29A}" srcOrd="0" destOrd="0" presId="urn:microsoft.com/office/officeart/2005/8/layout/lProcess2"/>
    <dgm:cxn modelId="{DC7126E1-EA78-4299-AEAB-0FD8D81D7185}" type="presParOf" srcId="{D33798B0-E0B3-4363-AA6F-29838474A29A}" destId="{E3340AE8-13CF-45CD-8515-05FDA90E4BF2}" srcOrd="0" destOrd="0" presId="urn:microsoft.com/office/officeart/2005/8/layout/lProcess2"/>
    <dgm:cxn modelId="{25A3BE06-816B-4D0C-81A4-DDA4FD904ED7}" type="presParOf" srcId="{D33798B0-E0B3-4363-AA6F-29838474A29A}" destId="{159328C2-67E3-4593-AE43-EE9A938C5E85}" srcOrd="1" destOrd="0" presId="urn:microsoft.com/office/officeart/2005/8/layout/lProcess2"/>
    <dgm:cxn modelId="{BA2E1B7C-EED1-4313-8F5F-54604E480BF1}" type="presParOf" srcId="{D33798B0-E0B3-4363-AA6F-29838474A29A}" destId="{F60DF9AC-E379-4975-8A1E-A158FA83DF12}" srcOrd="2" destOrd="0" presId="urn:microsoft.com/office/officeart/2005/8/layout/lProcess2"/>
    <dgm:cxn modelId="{42FB5AC4-4E80-40F6-ADEF-EF89936CB175}" type="presParOf" srcId="{F60DF9AC-E379-4975-8A1E-A158FA83DF12}" destId="{1529C2EF-48F5-47F9-9436-E12353E40D7F}" srcOrd="0" destOrd="0" presId="urn:microsoft.com/office/officeart/2005/8/layout/lProcess2"/>
    <dgm:cxn modelId="{44A8310E-B996-4248-880A-268E2B58AB9E}" type="presParOf" srcId="{1529C2EF-48F5-47F9-9436-E12353E40D7F}" destId="{8C8C12BC-8334-4E8E-98E4-1639236CCC55}" srcOrd="0" destOrd="0" presId="urn:microsoft.com/office/officeart/2005/8/layout/lProcess2"/>
    <dgm:cxn modelId="{402B3638-D910-4177-918C-82BF4FD2E513}" type="presParOf" srcId="{1529C2EF-48F5-47F9-9436-E12353E40D7F}" destId="{EE9EACAE-9B33-4608-AA4A-81262C97E096}" srcOrd="1" destOrd="0" presId="urn:microsoft.com/office/officeart/2005/8/layout/lProcess2"/>
    <dgm:cxn modelId="{B448FFE2-A712-435C-A3B2-9440627A7EAC}" type="presParOf" srcId="{1529C2EF-48F5-47F9-9436-E12353E40D7F}" destId="{51F951CD-46F3-405F-A22D-F4605342CC36}" srcOrd="2" destOrd="0" presId="urn:microsoft.com/office/officeart/2005/8/layout/lProcess2"/>
    <dgm:cxn modelId="{C8A86F22-21B6-4CCF-AAC9-043EF128C5E2}" type="presParOf" srcId="{41DF5890-507E-4935-836A-E36A0B83BBAD}" destId="{BD7336F9-49DE-49D3-9F17-E24640C39A38}" srcOrd="1" destOrd="0" presId="urn:microsoft.com/office/officeart/2005/8/layout/lProcess2"/>
    <dgm:cxn modelId="{72D74A1A-435E-4802-A867-562725964AA7}" type="presParOf" srcId="{41DF5890-507E-4935-836A-E36A0B83BBAD}" destId="{101303DF-716A-4936-9F60-A743B48FC0DC}" srcOrd="2" destOrd="0" presId="urn:microsoft.com/office/officeart/2005/8/layout/lProcess2"/>
    <dgm:cxn modelId="{D21619B3-7303-4001-BCAF-CD8D21E42BED}" type="presParOf" srcId="{101303DF-716A-4936-9F60-A743B48FC0DC}" destId="{755AC60F-4A39-4CFC-9A30-E29E056AA81C}" srcOrd="0" destOrd="0" presId="urn:microsoft.com/office/officeart/2005/8/layout/lProcess2"/>
    <dgm:cxn modelId="{7BCE0278-82AA-4A42-B903-13B6EF58B8DF}" type="presParOf" srcId="{101303DF-716A-4936-9F60-A743B48FC0DC}" destId="{54DDE2D1-D3F6-467A-A53B-A5D4848CFA92}" srcOrd="1" destOrd="0" presId="urn:microsoft.com/office/officeart/2005/8/layout/lProcess2"/>
    <dgm:cxn modelId="{40FC713E-9E1D-4926-B689-0C1D05696A2F}" type="presParOf" srcId="{101303DF-716A-4936-9F60-A743B48FC0DC}" destId="{A86E760F-20EB-4D07-AFA8-CCD82C6CD8F1}" srcOrd="2" destOrd="0" presId="urn:microsoft.com/office/officeart/2005/8/layout/lProcess2"/>
    <dgm:cxn modelId="{4E02A197-EC1F-4A7F-AA8E-0BDF475BDC36}" type="presParOf" srcId="{A86E760F-20EB-4D07-AFA8-CCD82C6CD8F1}" destId="{6645384F-5082-422E-912F-33CA143C0404}" srcOrd="0" destOrd="0" presId="urn:microsoft.com/office/officeart/2005/8/layout/lProcess2"/>
    <dgm:cxn modelId="{1D62FF25-85F4-4EF3-BA9C-1375D3F14F03}" type="presParOf" srcId="{6645384F-5082-422E-912F-33CA143C0404}" destId="{BADF402D-1340-4B05-B070-4EA892BA51FA}" srcOrd="0" destOrd="0" presId="urn:microsoft.com/office/officeart/2005/8/layout/lProcess2"/>
    <dgm:cxn modelId="{159F409C-A84A-4B62-BEF7-CCCD9E9A2552}" type="presParOf" srcId="{6645384F-5082-422E-912F-33CA143C0404}" destId="{231D7154-484E-4B3B-94EA-8683EC57E299}" srcOrd="1" destOrd="0" presId="urn:microsoft.com/office/officeart/2005/8/layout/lProcess2"/>
    <dgm:cxn modelId="{49B72344-C917-4353-A80A-325061CFA34E}" type="presParOf" srcId="{6645384F-5082-422E-912F-33CA143C0404}" destId="{13C5270D-E3EB-4221-BC5A-F5D6AC4A9ED8}" srcOrd="2" destOrd="0" presId="urn:microsoft.com/office/officeart/2005/8/layout/lProcess2"/>
    <dgm:cxn modelId="{6BBE408B-B529-44E4-A2E7-5350FA474BC8}" type="presParOf" srcId="{6645384F-5082-422E-912F-33CA143C0404}" destId="{F3730E5C-1679-4A09-89BC-D427CD5854B6}" srcOrd="3" destOrd="0" presId="urn:microsoft.com/office/officeart/2005/8/layout/lProcess2"/>
    <dgm:cxn modelId="{27F51D40-802B-4321-9141-5F096A550B13}" type="presParOf" srcId="{6645384F-5082-422E-912F-33CA143C0404}" destId="{DFD288C2-AED3-4D19-A062-79945EED379F}" srcOrd="4" destOrd="0" presId="urn:microsoft.com/office/officeart/2005/8/layout/lProcess2"/>
    <dgm:cxn modelId="{6D02E701-5D00-4222-99C1-1EA11FFB582C}" type="presParOf" srcId="{6645384F-5082-422E-912F-33CA143C0404}" destId="{7790CB7E-88C8-49FE-90F6-A01FFC4D262E}" srcOrd="5" destOrd="0" presId="urn:microsoft.com/office/officeart/2005/8/layout/lProcess2"/>
    <dgm:cxn modelId="{94F41EDD-E210-44E5-917E-0C3D748F6EEF}" type="presParOf" srcId="{6645384F-5082-422E-912F-33CA143C0404}" destId="{D8C5C5E7-7335-470B-8F59-78C41E7B8E0E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8FC3948-F2F4-4A3F-BF40-884678CA563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D56B23C-63E4-486C-87E8-1B869B5A0114}">
      <dgm:prSet phldrT="[Texto]"/>
      <dgm:spPr/>
      <dgm:t>
        <a:bodyPr/>
        <a:lstStyle/>
        <a:p>
          <a:r>
            <a:rPr lang="es-EC" dirty="0" smtClean="0"/>
            <a:t>Para los clientes</a:t>
          </a:r>
          <a:endParaRPr lang="es-EC" dirty="0"/>
        </a:p>
      </dgm:t>
    </dgm:pt>
    <dgm:pt modelId="{BB21A23F-1134-414F-B460-B944750115FA}" type="parTrans" cxnId="{FA4C22DC-559E-43E9-91E1-8A25E55B04D3}">
      <dgm:prSet/>
      <dgm:spPr/>
      <dgm:t>
        <a:bodyPr/>
        <a:lstStyle/>
        <a:p>
          <a:endParaRPr lang="es-EC"/>
        </a:p>
      </dgm:t>
    </dgm:pt>
    <dgm:pt modelId="{A3661BED-9B4D-4697-890E-D27339353F36}" type="sibTrans" cxnId="{FA4C22DC-559E-43E9-91E1-8A25E55B04D3}">
      <dgm:prSet/>
      <dgm:spPr/>
      <dgm:t>
        <a:bodyPr/>
        <a:lstStyle/>
        <a:p>
          <a:endParaRPr lang="es-EC"/>
        </a:p>
      </dgm:t>
    </dgm:pt>
    <dgm:pt modelId="{5376F53C-DB19-4C64-B27E-024BD5B5FCC8}">
      <dgm:prSet phldrT="[Texto]"/>
      <dgm:spPr/>
      <dgm:t>
        <a:bodyPr/>
        <a:lstStyle/>
        <a:p>
          <a:r>
            <a:rPr lang="es-EC" dirty="0" smtClean="0"/>
            <a:t>Tener firewall y antivirus activos.</a:t>
          </a:r>
          <a:endParaRPr lang="es-EC" dirty="0"/>
        </a:p>
      </dgm:t>
    </dgm:pt>
    <dgm:pt modelId="{231C229B-9541-4449-9778-2E4D1B82A101}" type="parTrans" cxnId="{5187DCC9-045F-4E13-90FE-1BB63D3F8626}">
      <dgm:prSet/>
      <dgm:spPr/>
      <dgm:t>
        <a:bodyPr/>
        <a:lstStyle/>
        <a:p>
          <a:endParaRPr lang="es-EC"/>
        </a:p>
      </dgm:t>
    </dgm:pt>
    <dgm:pt modelId="{B609F1D6-A232-414A-A4EE-20F64D6145FA}" type="sibTrans" cxnId="{5187DCC9-045F-4E13-90FE-1BB63D3F8626}">
      <dgm:prSet/>
      <dgm:spPr/>
      <dgm:t>
        <a:bodyPr/>
        <a:lstStyle/>
        <a:p>
          <a:endParaRPr lang="es-EC"/>
        </a:p>
      </dgm:t>
    </dgm:pt>
    <dgm:pt modelId="{BAE4B581-637D-4157-B9F4-BF8A2BE59AF0}">
      <dgm:prSet phldrT="[Texto]"/>
      <dgm:spPr/>
      <dgm:t>
        <a:bodyPr/>
        <a:lstStyle/>
        <a:p>
          <a:r>
            <a:rPr lang="es-EC" dirty="0" smtClean="0"/>
            <a:t>Usuario y contraseña en su equipo cliente.</a:t>
          </a:r>
          <a:endParaRPr lang="es-EC" dirty="0"/>
        </a:p>
      </dgm:t>
    </dgm:pt>
    <dgm:pt modelId="{01B86EC9-E2A3-4825-A6E4-3FC7956AD49F}" type="parTrans" cxnId="{1F5BDE7E-3A25-45B0-B5CB-5BED036D6B96}">
      <dgm:prSet/>
      <dgm:spPr/>
      <dgm:t>
        <a:bodyPr/>
        <a:lstStyle/>
        <a:p>
          <a:endParaRPr lang="es-EC"/>
        </a:p>
      </dgm:t>
    </dgm:pt>
    <dgm:pt modelId="{D403993E-36CF-46AB-8A9A-2BDF495D1CD2}" type="sibTrans" cxnId="{1F5BDE7E-3A25-45B0-B5CB-5BED036D6B96}">
      <dgm:prSet/>
      <dgm:spPr/>
      <dgm:t>
        <a:bodyPr/>
        <a:lstStyle/>
        <a:p>
          <a:endParaRPr lang="es-EC"/>
        </a:p>
      </dgm:t>
    </dgm:pt>
    <dgm:pt modelId="{9E5E533A-AAFF-4397-B5EF-BC4CB7029A28}">
      <dgm:prSet phldrT="[Texto]"/>
      <dgm:spPr/>
      <dgm:t>
        <a:bodyPr/>
        <a:lstStyle/>
        <a:p>
          <a:r>
            <a:rPr lang="es-EC" dirty="0" smtClean="0"/>
            <a:t>Para el AP</a:t>
          </a:r>
          <a:endParaRPr lang="es-EC" dirty="0"/>
        </a:p>
      </dgm:t>
    </dgm:pt>
    <dgm:pt modelId="{ED87BF89-39E2-4470-92E5-1A9E90345919}" type="parTrans" cxnId="{BB2FA00D-8157-44DB-AE1F-C9BD25C8BB08}">
      <dgm:prSet/>
      <dgm:spPr/>
      <dgm:t>
        <a:bodyPr/>
        <a:lstStyle/>
        <a:p>
          <a:endParaRPr lang="es-EC"/>
        </a:p>
      </dgm:t>
    </dgm:pt>
    <dgm:pt modelId="{290AD207-C128-47A5-A329-F5403061A2CA}" type="sibTrans" cxnId="{BB2FA00D-8157-44DB-AE1F-C9BD25C8BB08}">
      <dgm:prSet/>
      <dgm:spPr/>
      <dgm:t>
        <a:bodyPr/>
        <a:lstStyle/>
        <a:p>
          <a:endParaRPr lang="es-EC"/>
        </a:p>
      </dgm:t>
    </dgm:pt>
    <dgm:pt modelId="{7BAB7727-ED66-41CB-8AFF-5469D468DA55}">
      <dgm:prSet phldrT="[Texto]"/>
      <dgm:spPr/>
      <dgm:t>
        <a:bodyPr/>
        <a:lstStyle/>
        <a:p>
          <a:r>
            <a:rPr lang="es-EC" dirty="0" smtClean="0"/>
            <a:t>Ubicación en lugares no accesibles a terceros.</a:t>
          </a:r>
          <a:endParaRPr lang="es-EC" dirty="0"/>
        </a:p>
      </dgm:t>
    </dgm:pt>
    <dgm:pt modelId="{8281C12C-88FF-40B0-89C2-F75F723FE61A}" type="parTrans" cxnId="{CC18294A-4444-4628-A0B2-29F481028B43}">
      <dgm:prSet/>
      <dgm:spPr/>
      <dgm:t>
        <a:bodyPr/>
        <a:lstStyle/>
        <a:p>
          <a:endParaRPr lang="es-EC"/>
        </a:p>
      </dgm:t>
    </dgm:pt>
    <dgm:pt modelId="{BE024038-4F7A-47D3-B64B-EACD2475FFF0}" type="sibTrans" cxnId="{CC18294A-4444-4628-A0B2-29F481028B43}">
      <dgm:prSet/>
      <dgm:spPr/>
      <dgm:t>
        <a:bodyPr/>
        <a:lstStyle/>
        <a:p>
          <a:endParaRPr lang="es-EC"/>
        </a:p>
      </dgm:t>
    </dgm:pt>
    <dgm:pt modelId="{8C9A4C37-AF63-4852-88ED-81A884539D83}">
      <dgm:prSet phldrT="[Texto]"/>
      <dgm:spPr/>
      <dgm:t>
        <a:bodyPr/>
        <a:lstStyle/>
        <a:p>
          <a:r>
            <a:rPr lang="es-EC" dirty="0" smtClean="0"/>
            <a:t>En el controlador inalámbrico WC</a:t>
          </a:r>
          <a:endParaRPr lang="es-EC" dirty="0"/>
        </a:p>
      </dgm:t>
    </dgm:pt>
    <dgm:pt modelId="{55775683-B03C-4BB2-A39B-5EC8BAA09A84}" type="parTrans" cxnId="{B2DD33EA-F6BB-4900-A107-CE9B16DE9686}">
      <dgm:prSet/>
      <dgm:spPr/>
      <dgm:t>
        <a:bodyPr/>
        <a:lstStyle/>
        <a:p>
          <a:endParaRPr lang="es-EC"/>
        </a:p>
      </dgm:t>
    </dgm:pt>
    <dgm:pt modelId="{4534BD69-64CD-4E81-A770-503FF6BD45C1}" type="sibTrans" cxnId="{B2DD33EA-F6BB-4900-A107-CE9B16DE9686}">
      <dgm:prSet/>
      <dgm:spPr/>
      <dgm:t>
        <a:bodyPr/>
        <a:lstStyle/>
        <a:p>
          <a:endParaRPr lang="es-EC"/>
        </a:p>
      </dgm:t>
    </dgm:pt>
    <dgm:pt modelId="{A54AE6A8-F2ED-4434-A143-16570B2F1EEF}">
      <dgm:prSet phldrT="[Texto]"/>
      <dgm:spPr/>
      <dgm:t>
        <a:bodyPr/>
        <a:lstStyle/>
        <a:p>
          <a:r>
            <a:rPr lang="es-EC" dirty="0" smtClean="0"/>
            <a:t>Configuración y revisión de la misma de acuerdo a las políticas de seguridad de la organización.</a:t>
          </a:r>
          <a:endParaRPr lang="es-EC" dirty="0"/>
        </a:p>
      </dgm:t>
    </dgm:pt>
    <dgm:pt modelId="{7ADBF1B0-AC63-42F9-81A6-5F6555FFE0F7}" type="parTrans" cxnId="{DC17AEBF-199C-455F-A675-280497845721}">
      <dgm:prSet/>
      <dgm:spPr/>
      <dgm:t>
        <a:bodyPr/>
        <a:lstStyle/>
        <a:p>
          <a:endParaRPr lang="es-EC"/>
        </a:p>
      </dgm:t>
    </dgm:pt>
    <dgm:pt modelId="{D9EA8183-911E-4A89-8580-B278EC791430}" type="sibTrans" cxnId="{DC17AEBF-199C-455F-A675-280497845721}">
      <dgm:prSet/>
      <dgm:spPr/>
      <dgm:t>
        <a:bodyPr/>
        <a:lstStyle/>
        <a:p>
          <a:endParaRPr lang="es-EC"/>
        </a:p>
      </dgm:t>
    </dgm:pt>
    <dgm:pt modelId="{A4B2164E-19E2-4089-A538-A70D33367926}">
      <dgm:prSet phldrT="[Texto]"/>
      <dgm:spPr/>
      <dgm:t>
        <a:bodyPr/>
        <a:lstStyle/>
        <a:p>
          <a:r>
            <a:rPr lang="es-EC" dirty="0" smtClean="0"/>
            <a:t>Mínimo usar como protocolo de seguridad WPA; en estas pruebas un WPA +TKIP necesita un mínimo de 15 caracteres alfanuméricos en la clave.</a:t>
          </a:r>
          <a:endParaRPr lang="es-EC" dirty="0"/>
        </a:p>
      </dgm:t>
    </dgm:pt>
    <dgm:pt modelId="{18ED94A1-2049-4FE5-A4CA-744686F1F5D1}" type="parTrans" cxnId="{58FED365-89D1-4A99-AB5F-A43D0D9C438F}">
      <dgm:prSet/>
      <dgm:spPr/>
      <dgm:t>
        <a:bodyPr/>
        <a:lstStyle/>
        <a:p>
          <a:endParaRPr lang="es-EC"/>
        </a:p>
      </dgm:t>
    </dgm:pt>
    <dgm:pt modelId="{293F92E5-55C1-4FE8-A920-A2A3FD28B0EC}" type="sibTrans" cxnId="{58FED365-89D1-4A99-AB5F-A43D0D9C438F}">
      <dgm:prSet/>
      <dgm:spPr/>
      <dgm:t>
        <a:bodyPr/>
        <a:lstStyle/>
        <a:p>
          <a:endParaRPr lang="es-EC"/>
        </a:p>
      </dgm:t>
    </dgm:pt>
    <dgm:pt modelId="{C10C72F0-1356-4C39-A5F4-304639BC4777}">
      <dgm:prSet phldrT="[Texto]"/>
      <dgm:spPr/>
      <dgm:t>
        <a:bodyPr/>
        <a:lstStyle/>
        <a:p>
          <a:r>
            <a:rPr lang="es-EC" dirty="0" smtClean="0"/>
            <a:t>Si se aprecia anomalías en la conexión(intermitencias,desconexiones), desconectarse y avisar a la gente de soporte</a:t>
          </a:r>
          <a:endParaRPr lang="es-EC" dirty="0"/>
        </a:p>
      </dgm:t>
    </dgm:pt>
    <dgm:pt modelId="{592F887D-7F75-4859-B002-ED34541A36AC}" type="parTrans" cxnId="{1406A65B-6A13-4322-9A1C-020C1FE37F0D}">
      <dgm:prSet/>
      <dgm:spPr/>
    </dgm:pt>
    <dgm:pt modelId="{1F860C7E-AFF8-49E1-BE7D-2C2A5F745D3B}" type="sibTrans" cxnId="{1406A65B-6A13-4322-9A1C-020C1FE37F0D}">
      <dgm:prSet/>
      <dgm:spPr/>
    </dgm:pt>
    <dgm:pt modelId="{98643737-3EF7-4524-B817-EEA68AE638E5}">
      <dgm:prSet phldrT="[Texto]"/>
      <dgm:spPr/>
      <dgm:t>
        <a:bodyPr/>
        <a:lstStyle/>
        <a:p>
          <a:r>
            <a:rPr lang="es-EC" dirty="0" smtClean="0"/>
            <a:t>No tener anotadas las claves.</a:t>
          </a:r>
          <a:endParaRPr lang="es-EC" dirty="0"/>
        </a:p>
      </dgm:t>
    </dgm:pt>
    <dgm:pt modelId="{2921FCC2-6430-4148-8602-7393E4399972}" type="parTrans" cxnId="{60FCE5F0-2D9D-4A51-B6BB-62DD2B9155D8}">
      <dgm:prSet/>
      <dgm:spPr/>
    </dgm:pt>
    <dgm:pt modelId="{842111CB-BF0C-4F2B-A5EB-9B30D2880565}" type="sibTrans" cxnId="{60FCE5F0-2D9D-4A51-B6BB-62DD2B9155D8}">
      <dgm:prSet/>
      <dgm:spPr/>
    </dgm:pt>
    <dgm:pt modelId="{11B192A5-D062-4239-B352-F3965EE54F64}">
      <dgm:prSet phldrT="[Texto]"/>
      <dgm:spPr/>
      <dgm:t>
        <a:bodyPr/>
        <a:lstStyle/>
        <a:p>
          <a:r>
            <a:rPr lang="es-EC" dirty="0" smtClean="0"/>
            <a:t>Evitar zonas en equipos que provoquen interferencias.</a:t>
          </a:r>
          <a:endParaRPr lang="es-EC" dirty="0"/>
        </a:p>
      </dgm:t>
    </dgm:pt>
    <dgm:pt modelId="{40599112-E40B-4357-9B2F-F8D92945E27D}" type="parTrans" cxnId="{5617C94B-54AD-49CF-A36A-738522207682}">
      <dgm:prSet/>
      <dgm:spPr/>
    </dgm:pt>
    <dgm:pt modelId="{56C892DE-22E4-47B8-B61C-3F1F92795D1A}" type="sibTrans" cxnId="{5617C94B-54AD-49CF-A36A-738522207682}">
      <dgm:prSet/>
      <dgm:spPr/>
    </dgm:pt>
    <dgm:pt modelId="{06745B10-2C3E-435F-9673-17D27D738827}">
      <dgm:prSet phldrT="[Texto]"/>
      <dgm:spPr/>
      <dgm:t>
        <a:bodyPr/>
        <a:lstStyle/>
        <a:p>
          <a:endParaRPr lang="es-EC" dirty="0"/>
        </a:p>
      </dgm:t>
    </dgm:pt>
    <dgm:pt modelId="{37AD0627-B465-4FEC-8570-9E951CEC7217}" type="parTrans" cxnId="{0D9441D6-58BD-4FCD-9590-E86824A297D5}">
      <dgm:prSet/>
      <dgm:spPr/>
    </dgm:pt>
    <dgm:pt modelId="{2AA6A439-4284-4724-8C17-9863E9EFF946}" type="sibTrans" cxnId="{0D9441D6-58BD-4FCD-9590-E86824A297D5}">
      <dgm:prSet/>
      <dgm:spPr/>
    </dgm:pt>
    <dgm:pt modelId="{D6C1B7F7-1B57-46ED-8F9E-F7611C6E78D5}">
      <dgm:prSet phldrT="[Texto]"/>
      <dgm:spPr/>
      <dgm:t>
        <a:bodyPr/>
        <a:lstStyle/>
        <a:p>
          <a:r>
            <a:rPr lang="es-EC" dirty="0" smtClean="0"/>
            <a:t>Configurar un máximo número de intentos de autenticación.</a:t>
          </a:r>
          <a:endParaRPr lang="es-EC" dirty="0"/>
        </a:p>
      </dgm:t>
    </dgm:pt>
    <dgm:pt modelId="{C28A346C-B708-48E4-8DB6-4FA936D51995}" type="parTrans" cxnId="{081376BE-7B50-49DE-B96D-D301172017F4}">
      <dgm:prSet/>
      <dgm:spPr/>
    </dgm:pt>
    <dgm:pt modelId="{FCBC6694-7D5D-4095-A2BB-605CA7177C42}" type="sibTrans" cxnId="{081376BE-7B50-49DE-B96D-D301172017F4}">
      <dgm:prSet/>
      <dgm:spPr/>
    </dgm:pt>
    <dgm:pt modelId="{87AC2A9D-588B-4707-A0DE-FF9A7DFEF592}">
      <dgm:prSet phldrT="[Texto]"/>
      <dgm:spPr/>
      <dgm:t>
        <a:bodyPr/>
        <a:lstStyle/>
        <a:p>
          <a:r>
            <a:rPr lang="es-EC" dirty="0" smtClean="0"/>
            <a:t>Implementar filtrado MAC, reservas DHCP, para organizaciones grandes cabe la necesidad de un servidor de autenticación</a:t>
          </a:r>
          <a:endParaRPr lang="es-EC" dirty="0"/>
        </a:p>
      </dgm:t>
    </dgm:pt>
    <dgm:pt modelId="{CB835B28-7F67-469F-8D98-8E32DD254AA6}" type="parTrans" cxnId="{C22F197B-3051-4071-A852-9CE156F3DF1F}">
      <dgm:prSet/>
      <dgm:spPr/>
    </dgm:pt>
    <dgm:pt modelId="{9BF1F6E6-13D5-4C7C-8B63-42A0A488EE64}" type="sibTrans" cxnId="{C22F197B-3051-4071-A852-9CE156F3DF1F}">
      <dgm:prSet/>
      <dgm:spPr/>
    </dgm:pt>
    <dgm:pt modelId="{F91B1DBC-DFA8-486D-BBCF-3C870AD3E1C7}" type="pres">
      <dgm:prSet presAssocID="{88FC3948-F2F4-4A3F-BF40-884678CA56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E74140B-76E6-492F-8531-38036E49062C}" type="pres">
      <dgm:prSet presAssocID="{5D56B23C-63E4-486C-87E8-1B869B5A0114}" presName="composite" presStyleCnt="0"/>
      <dgm:spPr/>
    </dgm:pt>
    <dgm:pt modelId="{589289CF-D4A2-4165-B3F9-0FC4CA0D995D}" type="pres">
      <dgm:prSet presAssocID="{5D56B23C-63E4-486C-87E8-1B869B5A011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517A99-D37C-4FFB-ACFA-3551CD446F6C}" type="pres">
      <dgm:prSet presAssocID="{5D56B23C-63E4-486C-87E8-1B869B5A011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6D253E-D274-4FCC-9946-3F63654F38F4}" type="pres">
      <dgm:prSet presAssocID="{A3661BED-9B4D-4697-890E-D27339353F36}" presName="space" presStyleCnt="0"/>
      <dgm:spPr/>
    </dgm:pt>
    <dgm:pt modelId="{1355FDBB-DE1B-422A-A8E0-D5ED5DC0C042}" type="pres">
      <dgm:prSet presAssocID="{9E5E533A-AAFF-4397-B5EF-BC4CB7029A28}" presName="composite" presStyleCnt="0"/>
      <dgm:spPr/>
    </dgm:pt>
    <dgm:pt modelId="{090067B0-87BB-4307-937D-B5E17478D22A}" type="pres">
      <dgm:prSet presAssocID="{9E5E533A-AAFF-4397-B5EF-BC4CB7029A2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BF0EB3-FEC1-4337-85EA-3C94133A187B}" type="pres">
      <dgm:prSet presAssocID="{9E5E533A-AAFF-4397-B5EF-BC4CB7029A28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2AA2D9-7708-4D63-B099-E688BECECDF3}" type="pres">
      <dgm:prSet presAssocID="{290AD207-C128-47A5-A329-F5403061A2CA}" presName="space" presStyleCnt="0"/>
      <dgm:spPr/>
    </dgm:pt>
    <dgm:pt modelId="{FF0AD705-5363-433B-BB9A-A819FA8E272B}" type="pres">
      <dgm:prSet presAssocID="{8C9A4C37-AF63-4852-88ED-81A884539D83}" presName="composite" presStyleCnt="0"/>
      <dgm:spPr/>
    </dgm:pt>
    <dgm:pt modelId="{E8E44461-888D-4481-B323-6C862D84886E}" type="pres">
      <dgm:prSet presAssocID="{8C9A4C37-AF63-4852-88ED-81A884539D8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8C1B97-BC76-4BE5-AA6D-4DE788238132}" type="pres">
      <dgm:prSet presAssocID="{8C9A4C37-AF63-4852-88ED-81A884539D8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DAEB86D-E375-4181-A644-F04735495583}" type="presOf" srcId="{88FC3948-F2F4-4A3F-BF40-884678CA563C}" destId="{F91B1DBC-DFA8-486D-BBCF-3C870AD3E1C7}" srcOrd="0" destOrd="0" presId="urn:microsoft.com/office/officeart/2005/8/layout/hList1"/>
    <dgm:cxn modelId="{67195958-6B61-4185-84D9-9CBAEB1FEC4D}" type="presOf" srcId="{D6C1B7F7-1B57-46ED-8F9E-F7611C6E78D5}" destId="{D48C1B97-BC76-4BE5-AA6D-4DE788238132}" srcOrd="0" destOrd="2" presId="urn:microsoft.com/office/officeart/2005/8/layout/hList1"/>
    <dgm:cxn modelId="{DC17AEBF-199C-455F-A675-280497845721}" srcId="{8C9A4C37-AF63-4852-88ED-81A884539D83}" destId="{A54AE6A8-F2ED-4434-A143-16570B2F1EEF}" srcOrd="0" destOrd="0" parTransId="{7ADBF1B0-AC63-42F9-81A6-5F6555FFE0F7}" sibTransId="{D9EA8183-911E-4A89-8580-B278EC791430}"/>
    <dgm:cxn modelId="{4213CAE9-29B5-4CF7-84E4-9F1C08B8CE15}" type="presOf" srcId="{06745B10-2C3E-435F-9673-17D27D738827}" destId="{96BF0EB3-FEC1-4337-85EA-3C94133A187B}" srcOrd="0" destOrd="2" presId="urn:microsoft.com/office/officeart/2005/8/layout/hList1"/>
    <dgm:cxn modelId="{C76B6172-48A4-4CE3-ADC8-5481BC0C61DD}" type="presOf" srcId="{7BAB7727-ED66-41CB-8AFF-5469D468DA55}" destId="{96BF0EB3-FEC1-4337-85EA-3C94133A187B}" srcOrd="0" destOrd="0" presId="urn:microsoft.com/office/officeart/2005/8/layout/hList1"/>
    <dgm:cxn modelId="{A214F3C6-833B-421F-8D11-B1EEABB0718B}" type="presOf" srcId="{A54AE6A8-F2ED-4434-A143-16570B2F1EEF}" destId="{D48C1B97-BC76-4BE5-AA6D-4DE788238132}" srcOrd="0" destOrd="0" presId="urn:microsoft.com/office/officeart/2005/8/layout/hList1"/>
    <dgm:cxn modelId="{0D9441D6-58BD-4FCD-9590-E86824A297D5}" srcId="{9E5E533A-AAFF-4397-B5EF-BC4CB7029A28}" destId="{06745B10-2C3E-435F-9673-17D27D738827}" srcOrd="2" destOrd="0" parTransId="{37AD0627-B465-4FEC-8570-9E951CEC7217}" sibTransId="{2AA6A439-4284-4724-8C17-9863E9EFF946}"/>
    <dgm:cxn modelId="{1406A65B-6A13-4322-9A1C-020C1FE37F0D}" srcId="{5D56B23C-63E4-486C-87E8-1B869B5A0114}" destId="{C10C72F0-1356-4C39-A5F4-304639BC4777}" srcOrd="2" destOrd="0" parTransId="{592F887D-7F75-4859-B002-ED34541A36AC}" sibTransId="{1F860C7E-AFF8-49E1-BE7D-2C2A5F745D3B}"/>
    <dgm:cxn modelId="{0D755E21-A446-43D3-9F58-41E6CAA04263}" type="presOf" srcId="{11B192A5-D062-4239-B352-F3965EE54F64}" destId="{96BF0EB3-FEC1-4337-85EA-3C94133A187B}" srcOrd="0" destOrd="1" presId="urn:microsoft.com/office/officeart/2005/8/layout/hList1"/>
    <dgm:cxn modelId="{1F5BDE7E-3A25-45B0-B5CB-5BED036D6B96}" srcId="{5D56B23C-63E4-486C-87E8-1B869B5A0114}" destId="{BAE4B581-637D-4157-B9F4-BF8A2BE59AF0}" srcOrd="1" destOrd="0" parTransId="{01B86EC9-E2A3-4825-A6E4-3FC7956AD49F}" sibTransId="{D403993E-36CF-46AB-8A9A-2BDF495D1CD2}"/>
    <dgm:cxn modelId="{3A5087E5-CCDC-4A07-8A9F-57436B1708A1}" type="presOf" srcId="{A4B2164E-19E2-4089-A538-A70D33367926}" destId="{D48C1B97-BC76-4BE5-AA6D-4DE788238132}" srcOrd="0" destOrd="1" presId="urn:microsoft.com/office/officeart/2005/8/layout/hList1"/>
    <dgm:cxn modelId="{784B8182-CC49-474B-90BE-3421671E5616}" type="presOf" srcId="{5376F53C-DB19-4C64-B27E-024BD5B5FCC8}" destId="{FE517A99-D37C-4FFB-ACFA-3551CD446F6C}" srcOrd="0" destOrd="0" presId="urn:microsoft.com/office/officeart/2005/8/layout/hList1"/>
    <dgm:cxn modelId="{EA57A2DD-6554-44E6-8060-8A5B91836671}" type="presOf" srcId="{98643737-3EF7-4524-B817-EEA68AE638E5}" destId="{FE517A99-D37C-4FFB-ACFA-3551CD446F6C}" srcOrd="0" destOrd="3" presId="urn:microsoft.com/office/officeart/2005/8/layout/hList1"/>
    <dgm:cxn modelId="{5187DCC9-045F-4E13-90FE-1BB63D3F8626}" srcId="{5D56B23C-63E4-486C-87E8-1B869B5A0114}" destId="{5376F53C-DB19-4C64-B27E-024BD5B5FCC8}" srcOrd="0" destOrd="0" parTransId="{231C229B-9541-4449-9778-2E4D1B82A101}" sibTransId="{B609F1D6-A232-414A-A4EE-20F64D6145FA}"/>
    <dgm:cxn modelId="{C22F197B-3051-4071-A852-9CE156F3DF1F}" srcId="{8C9A4C37-AF63-4852-88ED-81A884539D83}" destId="{87AC2A9D-588B-4707-A0DE-FF9A7DFEF592}" srcOrd="3" destOrd="0" parTransId="{CB835B28-7F67-469F-8D98-8E32DD254AA6}" sibTransId="{9BF1F6E6-13D5-4C7C-8B63-42A0A488EE64}"/>
    <dgm:cxn modelId="{8A2ACDFF-CD2C-4109-A838-74CFCF1ED1E0}" type="presOf" srcId="{8C9A4C37-AF63-4852-88ED-81A884539D83}" destId="{E8E44461-888D-4481-B323-6C862D84886E}" srcOrd="0" destOrd="0" presId="urn:microsoft.com/office/officeart/2005/8/layout/hList1"/>
    <dgm:cxn modelId="{5617C94B-54AD-49CF-A36A-738522207682}" srcId="{9E5E533A-AAFF-4397-B5EF-BC4CB7029A28}" destId="{11B192A5-D062-4239-B352-F3965EE54F64}" srcOrd="1" destOrd="0" parTransId="{40599112-E40B-4357-9B2F-F8D92945E27D}" sibTransId="{56C892DE-22E4-47B8-B61C-3F1F92795D1A}"/>
    <dgm:cxn modelId="{6975080B-CB11-463A-B75A-BE557E27C57F}" type="presOf" srcId="{C10C72F0-1356-4C39-A5F4-304639BC4777}" destId="{FE517A99-D37C-4FFB-ACFA-3551CD446F6C}" srcOrd="0" destOrd="2" presId="urn:microsoft.com/office/officeart/2005/8/layout/hList1"/>
    <dgm:cxn modelId="{7951D19C-6CA9-4C36-AF52-D7E0C0BF8E40}" type="presOf" srcId="{9E5E533A-AAFF-4397-B5EF-BC4CB7029A28}" destId="{090067B0-87BB-4307-937D-B5E17478D22A}" srcOrd="0" destOrd="0" presId="urn:microsoft.com/office/officeart/2005/8/layout/hList1"/>
    <dgm:cxn modelId="{FA4C22DC-559E-43E9-91E1-8A25E55B04D3}" srcId="{88FC3948-F2F4-4A3F-BF40-884678CA563C}" destId="{5D56B23C-63E4-486C-87E8-1B869B5A0114}" srcOrd="0" destOrd="0" parTransId="{BB21A23F-1134-414F-B460-B944750115FA}" sibTransId="{A3661BED-9B4D-4697-890E-D27339353F36}"/>
    <dgm:cxn modelId="{B2DD33EA-F6BB-4900-A107-CE9B16DE9686}" srcId="{88FC3948-F2F4-4A3F-BF40-884678CA563C}" destId="{8C9A4C37-AF63-4852-88ED-81A884539D83}" srcOrd="2" destOrd="0" parTransId="{55775683-B03C-4BB2-A39B-5EC8BAA09A84}" sibTransId="{4534BD69-64CD-4E81-A770-503FF6BD45C1}"/>
    <dgm:cxn modelId="{A08F84D9-4A9E-4FB7-8655-CB10F3C4362A}" type="presOf" srcId="{87AC2A9D-588B-4707-A0DE-FF9A7DFEF592}" destId="{D48C1B97-BC76-4BE5-AA6D-4DE788238132}" srcOrd="0" destOrd="3" presId="urn:microsoft.com/office/officeart/2005/8/layout/hList1"/>
    <dgm:cxn modelId="{8993081F-5D7B-484F-9190-B1279C7F3C3B}" type="presOf" srcId="{BAE4B581-637D-4157-B9F4-BF8A2BE59AF0}" destId="{FE517A99-D37C-4FFB-ACFA-3551CD446F6C}" srcOrd="0" destOrd="1" presId="urn:microsoft.com/office/officeart/2005/8/layout/hList1"/>
    <dgm:cxn modelId="{58FED365-89D1-4A99-AB5F-A43D0D9C438F}" srcId="{8C9A4C37-AF63-4852-88ED-81A884539D83}" destId="{A4B2164E-19E2-4089-A538-A70D33367926}" srcOrd="1" destOrd="0" parTransId="{18ED94A1-2049-4FE5-A4CA-744686F1F5D1}" sibTransId="{293F92E5-55C1-4FE8-A920-A2A3FD28B0EC}"/>
    <dgm:cxn modelId="{60FCE5F0-2D9D-4A51-B6BB-62DD2B9155D8}" srcId="{5D56B23C-63E4-486C-87E8-1B869B5A0114}" destId="{98643737-3EF7-4524-B817-EEA68AE638E5}" srcOrd="3" destOrd="0" parTransId="{2921FCC2-6430-4148-8602-7393E4399972}" sibTransId="{842111CB-BF0C-4F2B-A5EB-9B30D2880565}"/>
    <dgm:cxn modelId="{B809C24A-D52D-4BD6-A494-F9FA7C4E5022}" type="presOf" srcId="{5D56B23C-63E4-486C-87E8-1B869B5A0114}" destId="{589289CF-D4A2-4165-B3F9-0FC4CA0D995D}" srcOrd="0" destOrd="0" presId="urn:microsoft.com/office/officeart/2005/8/layout/hList1"/>
    <dgm:cxn modelId="{081376BE-7B50-49DE-B96D-D301172017F4}" srcId="{8C9A4C37-AF63-4852-88ED-81A884539D83}" destId="{D6C1B7F7-1B57-46ED-8F9E-F7611C6E78D5}" srcOrd="2" destOrd="0" parTransId="{C28A346C-B708-48E4-8DB6-4FA936D51995}" sibTransId="{FCBC6694-7D5D-4095-A2BB-605CA7177C42}"/>
    <dgm:cxn modelId="{BB2FA00D-8157-44DB-AE1F-C9BD25C8BB08}" srcId="{88FC3948-F2F4-4A3F-BF40-884678CA563C}" destId="{9E5E533A-AAFF-4397-B5EF-BC4CB7029A28}" srcOrd="1" destOrd="0" parTransId="{ED87BF89-39E2-4470-92E5-1A9E90345919}" sibTransId="{290AD207-C128-47A5-A329-F5403061A2CA}"/>
    <dgm:cxn modelId="{CC18294A-4444-4628-A0B2-29F481028B43}" srcId="{9E5E533A-AAFF-4397-B5EF-BC4CB7029A28}" destId="{7BAB7727-ED66-41CB-8AFF-5469D468DA55}" srcOrd="0" destOrd="0" parTransId="{8281C12C-88FF-40B0-89C2-F75F723FE61A}" sibTransId="{BE024038-4F7A-47D3-B64B-EACD2475FFF0}"/>
    <dgm:cxn modelId="{38F3A432-87C3-4D85-863C-67EA9188D292}" type="presParOf" srcId="{F91B1DBC-DFA8-486D-BBCF-3C870AD3E1C7}" destId="{4E74140B-76E6-492F-8531-38036E49062C}" srcOrd="0" destOrd="0" presId="urn:microsoft.com/office/officeart/2005/8/layout/hList1"/>
    <dgm:cxn modelId="{9D480A8A-DB0A-4C34-8A1D-1D579C01090F}" type="presParOf" srcId="{4E74140B-76E6-492F-8531-38036E49062C}" destId="{589289CF-D4A2-4165-B3F9-0FC4CA0D995D}" srcOrd="0" destOrd="0" presId="urn:microsoft.com/office/officeart/2005/8/layout/hList1"/>
    <dgm:cxn modelId="{B4CBAFC6-C37F-4A86-BCE1-1B3E654C742C}" type="presParOf" srcId="{4E74140B-76E6-492F-8531-38036E49062C}" destId="{FE517A99-D37C-4FFB-ACFA-3551CD446F6C}" srcOrd="1" destOrd="0" presId="urn:microsoft.com/office/officeart/2005/8/layout/hList1"/>
    <dgm:cxn modelId="{559F12AF-B753-418C-BF5A-1CF6593086B9}" type="presParOf" srcId="{F91B1DBC-DFA8-486D-BBCF-3C870AD3E1C7}" destId="{646D253E-D274-4FCC-9946-3F63654F38F4}" srcOrd="1" destOrd="0" presId="urn:microsoft.com/office/officeart/2005/8/layout/hList1"/>
    <dgm:cxn modelId="{82BA1D23-113A-41D3-889F-21C969701F61}" type="presParOf" srcId="{F91B1DBC-DFA8-486D-BBCF-3C870AD3E1C7}" destId="{1355FDBB-DE1B-422A-A8E0-D5ED5DC0C042}" srcOrd="2" destOrd="0" presId="urn:microsoft.com/office/officeart/2005/8/layout/hList1"/>
    <dgm:cxn modelId="{C30F995E-414E-4E5B-9F0F-3C369BBB8F76}" type="presParOf" srcId="{1355FDBB-DE1B-422A-A8E0-D5ED5DC0C042}" destId="{090067B0-87BB-4307-937D-B5E17478D22A}" srcOrd="0" destOrd="0" presId="urn:microsoft.com/office/officeart/2005/8/layout/hList1"/>
    <dgm:cxn modelId="{F04094C0-7022-4A49-A8B6-496581C0D67D}" type="presParOf" srcId="{1355FDBB-DE1B-422A-A8E0-D5ED5DC0C042}" destId="{96BF0EB3-FEC1-4337-85EA-3C94133A187B}" srcOrd="1" destOrd="0" presId="urn:microsoft.com/office/officeart/2005/8/layout/hList1"/>
    <dgm:cxn modelId="{5EDA594F-3436-4345-9E3C-0107DBFC937D}" type="presParOf" srcId="{F91B1DBC-DFA8-486D-BBCF-3C870AD3E1C7}" destId="{812AA2D9-7708-4D63-B099-E688BECECDF3}" srcOrd="3" destOrd="0" presId="urn:microsoft.com/office/officeart/2005/8/layout/hList1"/>
    <dgm:cxn modelId="{84E0EA9C-4AFD-402C-8642-A79B5A13C259}" type="presParOf" srcId="{F91B1DBC-DFA8-486D-BBCF-3C870AD3E1C7}" destId="{FF0AD705-5363-433B-BB9A-A819FA8E272B}" srcOrd="4" destOrd="0" presId="urn:microsoft.com/office/officeart/2005/8/layout/hList1"/>
    <dgm:cxn modelId="{84EA3A71-825C-4A79-9189-1ED4BA75D798}" type="presParOf" srcId="{FF0AD705-5363-433B-BB9A-A819FA8E272B}" destId="{E8E44461-888D-4481-B323-6C862D84886E}" srcOrd="0" destOrd="0" presId="urn:microsoft.com/office/officeart/2005/8/layout/hList1"/>
    <dgm:cxn modelId="{168748E9-D371-4402-9F1B-817122803A0F}" type="presParOf" srcId="{FF0AD705-5363-433B-BB9A-A819FA8E272B}" destId="{D48C1B97-BC76-4BE5-AA6D-4DE7882381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1F34D3-58AD-4535-AD19-B4AA2E4B7391}" type="doc">
      <dgm:prSet loTypeId="urn:microsoft.com/office/officeart/2005/8/layout/defaul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7A1487AB-6BC3-4BB1-B09A-9C295DDF11A0}">
      <dgm:prSet phldrT="[Texto]" custT="1"/>
      <dgm:spPr/>
      <dgm:t>
        <a:bodyPr/>
        <a:lstStyle/>
        <a:p>
          <a:pPr algn="l"/>
          <a:r>
            <a:rPr lang="es-EC" sz="1200" dirty="0" smtClean="0"/>
            <a:t>-</a:t>
          </a:r>
          <a:r>
            <a:rPr lang="es-EC" sz="1400" dirty="0" smtClean="0"/>
            <a:t> Existe un mundo de hackers en constante evolución y creatividad, los protocolos y estándares 802.11 tiene la desventaja del medio.</a:t>
          </a:r>
        </a:p>
        <a:p>
          <a:pPr algn="l"/>
          <a:r>
            <a:rPr lang="es-EC" sz="1400" dirty="0" smtClean="0"/>
            <a:t>-Existe la importancia de implementar sistemas de defensa, que a más de analizar ataques conocidos, sea una herramienta de aprendizaje de nuevos.</a:t>
          </a:r>
        </a:p>
        <a:p>
          <a:pPr algn="l"/>
          <a:r>
            <a:rPr lang="es-EC" sz="1400" dirty="0" smtClean="0"/>
            <a:t>- El Benchmarking  a través de Backtrack permitirá desafiar la efectividad de Snort y Kismet, que son IDS de software libre muy conocidos.</a:t>
          </a:r>
        </a:p>
        <a:p>
          <a:pPr algn="l"/>
          <a:r>
            <a:rPr lang="es-EC" sz="1400" dirty="0" smtClean="0"/>
            <a:t>- Linux como SO le permite al proyecto trabajar sin la necesidad de licencias y de manera muy segura.</a:t>
          </a:r>
          <a:endParaRPr lang="es-EC" sz="1400" dirty="0"/>
        </a:p>
      </dgm:t>
    </dgm:pt>
    <dgm:pt modelId="{0C641CB1-2F75-4D78-A835-2A8556E19BDF}" type="parTrans" cxnId="{B4C57162-26BA-44A2-9A46-C2B0D430E3E1}">
      <dgm:prSet/>
      <dgm:spPr/>
      <dgm:t>
        <a:bodyPr/>
        <a:lstStyle/>
        <a:p>
          <a:endParaRPr lang="es-EC"/>
        </a:p>
      </dgm:t>
    </dgm:pt>
    <dgm:pt modelId="{505A451C-BE19-40B8-94E8-3F2577E18C19}" type="sibTrans" cxnId="{B4C57162-26BA-44A2-9A46-C2B0D430E3E1}">
      <dgm:prSet/>
      <dgm:spPr/>
      <dgm:t>
        <a:bodyPr/>
        <a:lstStyle/>
        <a:p>
          <a:endParaRPr lang="es-EC"/>
        </a:p>
      </dgm:t>
    </dgm:pt>
    <dgm:pt modelId="{B72DBB40-99AA-4917-84C2-726393AEB1FE}" type="pres">
      <dgm:prSet presAssocID="{F11F34D3-58AD-4535-AD19-B4AA2E4B73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26CAC27-19EF-4F6F-935F-35168607ED14}" type="pres">
      <dgm:prSet presAssocID="{7A1487AB-6BC3-4BB1-B09A-9C295DDF11A0}" presName="node" presStyleLbl="node1" presStyleIdx="0" presStyleCnt="1" custScaleX="208554" custScaleY="1233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13D9ED5-FDFC-42BE-A13D-963D52EAACAD}" type="presOf" srcId="{F11F34D3-58AD-4535-AD19-B4AA2E4B7391}" destId="{B72DBB40-99AA-4917-84C2-726393AEB1FE}" srcOrd="0" destOrd="0" presId="urn:microsoft.com/office/officeart/2005/8/layout/default"/>
    <dgm:cxn modelId="{B4C57162-26BA-44A2-9A46-C2B0D430E3E1}" srcId="{F11F34D3-58AD-4535-AD19-B4AA2E4B7391}" destId="{7A1487AB-6BC3-4BB1-B09A-9C295DDF11A0}" srcOrd="0" destOrd="0" parTransId="{0C641CB1-2F75-4D78-A835-2A8556E19BDF}" sibTransId="{505A451C-BE19-40B8-94E8-3F2577E18C19}"/>
    <dgm:cxn modelId="{2A0F70A3-AB0B-419F-B6A7-09A70522F4BA}" type="presOf" srcId="{7A1487AB-6BC3-4BB1-B09A-9C295DDF11A0}" destId="{626CAC27-19EF-4F6F-935F-35168607ED14}" srcOrd="0" destOrd="0" presId="urn:microsoft.com/office/officeart/2005/8/layout/default"/>
    <dgm:cxn modelId="{25B17259-A6AA-40A9-98EB-6248ED326727}" type="presParOf" srcId="{B72DBB40-99AA-4917-84C2-726393AEB1FE}" destId="{626CAC27-19EF-4F6F-935F-35168607ED1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F9D74F-41E3-45DE-A91B-6D2989B297BB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CDCCA93-6741-4DF8-A5BD-706F9D5A96D3}">
      <dgm:prSet phldrT="[Texto]" custT="1"/>
      <dgm:spPr/>
      <dgm:t>
        <a:bodyPr/>
        <a:lstStyle/>
        <a:p>
          <a:r>
            <a:rPr lang="es-ES" sz="2800" dirty="0" smtClean="0"/>
            <a:t>Analizar los sistemas de protección contra intrusos en redes inalámbricas Wi-Fi, bajo simulación de ataques.</a:t>
          </a:r>
          <a:endParaRPr lang="es-EC" sz="2800" dirty="0"/>
        </a:p>
      </dgm:t>
    </dgm:pt>
    <dgm:pt modelId="{62FB9317-5441-406E-AF3B-267FA1B5D081}" type="parTrans" cxnId="{BFD209D6-B471-4C40-9E78-C873982DECAD}">
      <dgm:prSet/>
      <dgm:spPr/>
      <dgm:t>
        <a:bodyPr/>
        <a:lstStyle/>
        <a:p>
          <a:endParaRPr lang="es-EC"/>
        </a:p>
      </dgm:t>
    </dgm:pt>
    <dgm:pt modelId="{D2F34CE0-4405-4E17-AF9C-E9B7F5148A15}" type="sibTrans" cxnId="{BFD209D6-B471-4C40-9E78-C873982DECAD}">
      <dgm:prSet/>
      <dgm:spPr/>
      <dgm:t>
        <a:bodyPr/>
        <a:lstStyle/>
        <a:p>
          <a:endParaRPr lang="es-EC"/>
        </a:p>
      </dgm:t>
    </dgm:pt>
    <dgm:pt modelId="{5928D974-6A11-480C-BEC9-CD4D18F3F194}" type="pres">
      <dgm:prSet presAssocID="{84F9D74F-41E3-45DE-A91B-6D2989B297B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A672937-F416-46C9-9901-ECED79155295}" type="pres">
      <dgm:prSet presAssocID="{ACDCCA93-6741-4DF8-A5BD-706F9D5A96D3}" presName="parentLin" presStyleCnt="0"/>
      <dgm:spPr/>
    </dgm:pt>
    <dgm:pt modelId="{B37A115F-B01E-48E3-96E7-3F39E50D08C4}" type="pres">
      <dgm:prSet presAssocID="{ACDCCA93-6741-4DF8-A5BD-706F9D5A96D3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FD269962-AE91-4DE0-A6A3-4B078CD47342}" type="pres">
      <dgm:prSet presAssocID="{ACDCCA93-6741-4DF8-A5BD-706F9D5A96D3}" presName="parentText" presStyleLbl="node1" presStyleIdx="0" presStyleCnt="1" custScaleX="101365" custScaleY="178729" custLinFactX="8413" custLinFactNeighborX="100000" custLinFactNeighborY="3747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E26413-39F2-4043-95B1-1C4D79EC7912}" type="pres">
      <dgm:prSet presAssocID="{ACDCCA93-6741-4DF8-A5BD-706F9D5A96D3}" presName="negativeSpace" presStyleCnt="0"/>
      <dgm:spPr/>
    </dgm:pt>
    <dgm:pt modelId="{2BEEC2E2-1088-49D8-93C4-01F821D0E7AD}" type="pres">
      <dgm:prSet presAssocID="{ACDCCA93-6741-4DF8-A5BD-706F9D5A96D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0096F63-DC40-445E-B3AC-785FD96EA849}" type="presOf" srcId="{ACDCCA93-6741-4DF8-A5BD-706F9D5A96D3}" destId="{FD269962-AE91-4DE0-A6A3-4B078CD47342}" srcOrd="1" destOrd="0" presId="urn:microsoft.com/office/officeart/2005/8/layout/list1"/>
    <dgm:cxn modelId="{FED6B3DB-81CA-40AE-B0DB-5057C319DD12}" type="presOf" srcId="{ACDCCA93-6741-4DF8-A5BD-706F9D5A96D3}" destId="{B37A115F-B01E-48E3-96E7-3F39E50D08C4}" srcOrd="0" destOrd="0" presId="urn:microsoft.com/office/officeart/2005/8/layout/list1"/>
    <dgm:cxn modelId="{BFD209D6-B471-4C40-9E78-C873982DECAD}" srcId="{84F9D74F-41E3-45DE-A91B-6D2989B297BB}" destId="{ACDCCA93-6741-4DF8-A5BD-706F9D5A96D3}" srcOrd="0" destOrd="0" parTransId="{62FB9317-5441-406E-AF3B-267FA1B5D081}" sibTransId="{D2F34CE0-4405-4E17-AF9C-E9B7F5148A15}"/>
    <dgm:cxn modelId="{2E9F3317-5217-4964-81CF-CE2A0804A0CC}" type="presOf" srcId="{84F9D74F-41E3-45DE-A91B-6D2989B297BB}" destId="{5928D974-6A11-480C-BEC9-CD4D18F3F194}" srcOrd="0" destOrd="0" presId="urn:microsoft.com/office/officeart/2005/8/layout/list1"/>
    <dgm:cxn modelId="{FB79982D-50CD-456D-8287-5973EC5589D4}" type="presParOf" srcId="{5928D974-6A11-480C-BEC9-CD4D18F3F194}" destId="{2A672937-F416-46C9-9901-ECED79155295}" srcOrd="0" destOrd="0" presId="urn:microsoft.com/office/officeart/2005/8/layout/list1"/>
    <dgm:cxn modelId="{46286AD1-75C5-4ABD-8035-4DF1B287FA80}" type="presParOf" srcId="{2A672937-F416-46C9-9901-ECED79155295}" destId="{B37A115F-B01E-48E3-96E7-3F39E50D08C4}" srcOrd="0" destOrd="0" presId="urn:microsoft.com/office/officeart/2005/8/layout/list1"/>
    <dgm:cxn modelId="{5B21548E-6643-425B-BC7C-390279BF6321}" type="presParOf" srcId="{2A672937-F416-46C9-9901-ECED79155295}" destId="{FD269962-AE91-4DE0-A6A3-4B078CD47342}" srcOrd="1" destOrd="0" presId="urn:microsoft.com/office/officeart/2005/8/layout/list1"/>
    <dgm:cxn modelId="{0E6602E3-BF08-43D5-B1A1-DD6121C8DB02}" type="presParOf" srcId="{5928D974-6A11-480C-BEC9-CD4D18F3F194}" destId="{07E26413-39F2-4043-95B1-1C4D79EC7912}" srcOrd="1" destOrd="0" presId="urn:microsoft.com/office/officeart/2005/8/layout/list1"/>
    <dgm:cxn modelId="{8464E202-98C0-4BC6-81E3-089FA7121654}" type="presParOf" srcId="{5928D974-6A11-480C-BEC9-CD4D18F3F194}" destId="{2BEEC2E2-1088-49D8-93C4-01F821D0E7A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AD8E49-6616-4B52-B158-7C08CD46312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321854C-6A81-424F-8EAD-4276B632884C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C37EA04B-F487-42C9-A210-16346AFBD679}" type="parTrans" cxnId="{E90F66E4-FBEE-4C6F-90A2-3318A9D04EB7}">
      <dgm:prSet/>
      <dgm:spPr/>
      <dgm:t>
        <a:bodyPr/>
        <a:lstStyle/>
        <a:p>
          <a:endParaRPr lang="es-EC"/>
        </a:p>
      </dgm:t>
    </dgm:pt>
    <dgm:pt modelId="{4EE43ADC-BDD9-498F-96DC-3D0439F64EC0}" type="sibTrans" cxnId="{E90F66E4-FBEE-4C6F-90A2-3318A9D04EB7}">
      <dgm:prSet/>
      <dgm:spPr/>
      <dgm:t>
        <a:bodyPr/>
        <a:lstStyle/>
        <a:p>
          <a:endParaRPr lang="es-EC"/>
        </a:p>
      </dgm:t>
    </dgm:pt>
    <dgm:pt modelId="{000613D4-9A37-4689-9DD3-8F62469E3604}">
      <dgm:prSet phldrT="[Texto]" custT="1"/>
      <dgm:spPr/>
      <dgm:t>
        <a:bodyPr/>
        <a:lstStyle/>
        <a:p>
          <a:r>
            <a:rPr lang="es-EC" sz="1400" dirty="0" smtClean="0"/>
            <a:t>Investigar sobre la seguridad en redes 802.11y las técnicas de ataque que se usan en las mismas.</a:t>
          </a:r>
          <a:endParaRPr lang="es-EC" sz="1400" dirty="0"/>
        </a:p>
      </dgm:t>
    </dgm:pt>
    <dgm:pt modelId="{E28AC8C6-DA9F-482E-A9DB-559EC245EC5B}" type="parTrans" cxnId="{0850E6FB-2385-4468-B016-3C5C73A2C043}">
      <dgm:prSet/>
      <dgm:spPr/>
      <dgm:t>
        <a:bodyPr/>
        <a:lstStyle/>
        <a:p>
          <a:endParaRPr lang="es-EC"/>
        </a:p>
      </dgm:t>
    </dgm:pt>
    <dgm:pt modelId="{66FA911E-EA69-4C57-B97F-9AA57339396F}" type="sibTrans" cxnId="{0850E6FB-2385-4468-B016-3C5C73A2C043}">
      <dgm:prSet/>
      <dgm:spPr/>
      <dgm:t>
        <a:bodyPr/>
        <a:lstStyle/>
        <a:p>
          <a:endParaRPr lang="es-EC"/>
        </a:p>
      </dgm:t>
    </dgm:pt>
    <dgm:pt modelId="{75612675-BF92-4186-A13A-76CC9EFAA97D}">
      <dgm:prSet phldrT="[Texto]" custT="1"/>
      <dgm:spPr/>
      <dgm:t>
        <a:bodyPr/>
        <a:lstStyle/>
        <a:p>
          <a:r>
            <a:rPr lang="es-EC" sz="1400" dirty="0" smtClean="0"/>
            <a:t>Usar a Backtrack como técnica de benchmarking para los IDSs, a través de ataques sobre una red Wi Fi en producción.</a:t>
          </a:r>
          <a:endParaRPr lang="es-EC" sz="1400" dirty="0"/>
        </a:p>
      </dgm:t>
    </dgm:pt>
    <dgm:pt modelId="{26294192-8FD1-4443-BC4B-91A538B73FD9}" type="parTrans" cxnId="{E4BC12D1-53D5-4E98-B449-562721BE9F52}">
      <dgm:prSet/>
      <dgm:spPr/>
      <dgm:t>
        <a:bodyPr/>
        <a:lstStyle/>
        <a:p>
          <a:endParaRPr lang="es-EC"/>
        </a:p>
      </dgm:t>
    </dgm:pt>
    <dgm:pt modelId="{D14A40F7-FA37-4D00-997F-7825D35D3B78}" type="sibTrans" cxnId="{E4BC12D1-53D5-4E98-B449-562721BE9F52}">
      <dgm:prSet/>
      <dgm:spPr/>
      <dgm:t>
        <a:bodyPr/>
        <a:lstStyle/>
        <a:p>
          <a:endParaRPr lang="es-EC"/>
        </a:p>
      </dgm:t>
    </dgm:pt>
    <dgm:pt modelId="{8F583847-B272-47AB-919F-D097246E5AE1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sz="1400" dirty="0" smtClean="0"/>
            <a:t> </a:t>
          </a:r>
          <a:endParaRPr lang="es-EC" sz="1400" dirty="0"/>
        </a:p>
      </dgm:t>
    </dgm:pt>
    <dgm:pt modelId="{4EBCC804-D0EB-4881-B2C0-4F5499CFC4E5}" type="parTrans" cxnId="{3C398CEF-08E0-472F-9782-8B3F7700530C}">
      <dgm:prSet/>
      <dgm:spPr/>
      <dgm:t>
        <a:bodyPr/>
        <a:lstStyle/>
        <a:p>
          <a:endParaRPr lang="es-EC"/>
        </a:p>
      </dgm:t>
    </dgm:pt>
    <dgm:pt modelId="{B0D9B302-F46A-4D9F-9F97-1C1FFD4FD316}" type="sibTrans" cxnId="{3C398CEF-08E0-472F-9782-8B3F7700530C}">
      <dgm:prSet/>
      <dgm:spPr/>
      <dgm:t>
        <a:bodyPr/>
        <a:lstStyle/>
        <a:p>
          <a:endParaRPr lang="es-EC"/>
        </a:p>
      </dgm:t>
    </dgm:pt>
    <dgm:pt modelId="{163DA209-16F3-4877-852E-31A36A1716A3}">
      <dgm:prSet phldrT="[Texto]" custT="1"/>
      <dgm:spPr/>
      <dgm:t>
        <a:bodyPr/>
        <a:lstStyle/>
        <a:p>
          <a:endParaRPr lang="es-EC" sz="1400" dirty="0"/>
        </a:p>
      </dgm:t>
    </dgm:pt>
    <dgm:pt modelId="{7DC7DD07-002E-430C-9E73-793CF5190253}" type="parTrans" cxnId="{86AAF8E3-D2C5-4BD0-843C-2C77EBA7FE2B}">
      <dgm:prSet/>
      <dgm:spPr/>
      <dgm:t>
        <a:bodyPr/>
        <a:lstStyle/>
        <a:p>
          <a:endParaRPr lang="es-EC"/>
        </a:p>
      </dgm:t>
    </dgm:pt>
    <dgm:pt modelId="{FFA1386C-0EF8-4185-8B1B-9C8884B9EB56}" type="sibTrans" cxnId="{86AAF8E3-D2C5-4BD0-843C-2C77EBA7FE2B}">
      <dgm:prSet/>
      <dgm:spPr/>
      <dgm:t>
        <a:bodyPr/>
        <a:lstStyle/>
        <a:p>
          <a:endParaRPr lang="es-EC"/>
        </a:p>
      </dgm:t>
    </dgm:pt>
    <dgm:pt modelId="{3437C664-A7EC-4657-92F5-0122AD269C17}">
      <dgm:prSet phldrT="[Texto]" custT="1"/>
      <dgm:spPr/>
      <dgm:t>
        <a:bodyPr/>
        <a:lstStyle/>
        <a:p>
          <a:r>
            <a:rPr lang="es-EC" sz="1400" dirty="0" smtClean="0"/>
            <a:t> </a:t>
          </a:r>
          <a:endParaRPr lang="es-EC" sz="1400" dirty="0"/>
        </a:p>
      </dgm:t>
    </dgm:pt>
    <dgm:pt modelId="{76F1BBA2-5868-402B-9C1D-0CAE9FFD3519}" type="parTrans" cxnId="{9F039229-4F0E-4F46-ABDA-03652A1FF9CC}">
      <dgm:prSet/>
      <dgm:spPr/>
      <dgm:t>
        <a:bodyPr/>
        <a:lstStyle/>
        <a:p>
          <a:endParaRPr lang="es-EC"/>
        </a:p>
      </dgm:t>
    </dgm:pt>
    <dgm:pt modelId="{05E3F7D1-EC7C-487D-867A-A239F00EFDC7}" type="sibTrans" cxnId="{9F039229-4F0E-4F46-ABDA-03652A1FF9CC}">
      <dgm:prSet/>
      <dgm:spPr/>
      <dgm:t>
        <a:bodyPr/>
        <a:lstStyle/>
        <a:p>
          <a:endParaRPr lang="es-EC"/>
        </a:p>
      </dgm:t>
    </dgm:pt>
    <dgm:pt modelId="{09FC6EA6-66FB-474C-9B23-40C684549D18}">
      <dgm:prSet phldrT="[Texto]" custT="1"/>
      <dgm:spPr/>
      <dgm:t>
        <a:bodyPr/>
        <a:lstStyle/>
        <a:p>
          <a:endParaRPr lang="es-EC" sz="1400" dirty="0"/>
        </a:p>
      </dgm:t>
    </dgm:pt>
    <dgm:pt modelId="{E7C2AB3C-6CC9-4D27-A392-9677F60DF9A7}" type="parTrans" cxnId="{0CC6B583-3584-4BDB-A552-99EC2E0C7377}">
      <dgm:prSet/>
      <dgm:spPr/>
      <dgm:t>
        <a:bodyPr/>
        <a:lstStyle/>
        <a:p>
          <a:endParaRPr lang="es-EC"/>
        </a:p>
      </dgm:t>
    </dgm:pt>
    <dgm:pt modelId="{7E252C61-AB58-43FE-B745-0E0D63F906EC}" type="sibTrans" cxnId="{0CC6B583-3584-4BDB-A552-99EC2E0C7377}">
      <dgm:prSet/>
      <dgm:spPr/>
      <dgm:t>
        <a:bodyPr/>
        <a:lstStyle/>
        <a:p>
          <a:endParaRPr lang="es-EC"/>
        </a:p>
      </dgm:t>
    </dgm:pt>
    <dgm:pt modelId="{06EE39D7-3ECD-4991-B89C-D2D3FAA3EAC6}">
      <dgm:prSet phldrT="[Texto]" custT="1"/>
      <dgm:spPr/>
      <dgm:t>
        <a:bodyPr/>
        <a:lstStyle/>
        <a:p>
          <a:endParaRPr lang="es-EC" sz="1400" dirty="0"/>
        </a:p>
      </dgm:t>
    </dgm:pt>
    <dgm:pt modelId="{68C4DD5E-2EFC-443A-955E-1A8ECDC2EE3D}" type="parTrans" cxnId="{0C0C8BD1-9EA7-4188-958B-082BD7601F3D}">
      <dgm:prSet/>
      <dgm:spPr/>
      <dgm:t>
        <a:bodyPr/>
        <a:lstStyle/>
        <a:p>
          <a:endParaRPr lang="es-EC"/>
        </a:p>
      </dgm:t>
    </dgm:pt>
    <dgm:pt modelId="{05B5C19C-06E9-4E20-A1A7-50974D7A7209}" type="sibTrans" cxnId="{0C0C8BD1-9EA7-4188-958B-082BD7601F3D}">
      <dgm:prSet/>
      <dgm:spPr/>
      <dgm:t>
        <a:bodyPr/>
        <a:lstStyle/>
        <a:p>
          <a:endParaRPr lang="es-EC"/>
        </a:p>
      </dgm:t>
    </dgm:pt>
    <dgm:pt modelId="{57721C9C-5D28-423D-84B4-20F6EE310FC2}">
      <dgm:prSet phldrT="[Texto]" custT="1"/>
      <dgm:spPr/>
      <dgm:t>
        <a:bodyPr/>
        <a:lstStyle/>
        <a:p>
          <a:r>
            <a:rPr lang="es-EC" sz="1400" dirty="0" smtClean="0"/>
            <a:t>Analizar los resultados, características y funcionamiento de los IDSs frente a los ataques.</a:t>
          </a:r>
          <a:endParaRPr lang="es-EC" sz="1400" dirty="0"/>
        </a:p>
      </dgm:t>
    </dgm:pt>
    <dgm:pt modelId="{283A5AF5-5921-4539-874F-7DF2FA9B5925}" type="parTrans" cxnId="{1E6411B6-E1C5-4083-B1B2-50D0258B9C98}">
      <dgm:prSet/>
      <dgm:spPr/>
      <dgm:t>
        <a:bodyPr/>
        <a:lstStyle/>
        <a:p>
          <a:endParaRPr lang="es-EC"/>
        </a:p>
      </dgm:t>
    </dgm:pt>
    <dgm:pt modelId="{A9FFEC26-C5E6-4341-B0A9-ED5BE1742C42}" type="sibTrans" cxnId="{1E6411B6-E1C5-4083-B1B2-50D0258B9C98}">
      <dgm:prSet/>
      <dgm:spPr/>
      <dgm:t>
        <a:bodyPr/>
        <a:lstStyle/>
        <a:p>
          <a:endParaRPr lang="es-EC"/>
        </a:p>
      </dgm:t>
    </dgm:pt>
    <dgm:pt modelId="{9BB9BBC2-B0CE-4510-B6EC-02B11F6B2EE2}">
      <dgm:prSet custT="1"/>
      <dgm:spPr/>
      <dgm:t>
        <a:bodyPr/>
        <a:lstStyle/>
        <a:p>
          <a:r>
            <a:rPr lang="es-EC" sz="1400" dirty="0" smtClean="0"/>
            <a:t>Monitorear los resultados que emitan los IDSs Snort y Kismet(alertas).</a:t>
          </a:r>
          <a:endParaRPr lang="es-EC" sz="1400" dirty="0"/>
        </a:p>
      </dgm:t>
    </dgm:pt>
    <dgm:pt modelId="{0733C8F9-DCE2-446E-91BB-6AA1D8F40899}" type="parTrans" cxnId="{B485A8A6-0D60-4852-A831-C8D338154B1E}">
      <dgm:prSet/>
      <dgm:spPr/>
      <dgm:t>
        <a:bodyPr/>
        <a:lstStyle/>
        <a:p>
          <a:endParaRPr lang="es-EC"/>
        </a:p>
      </dgm:t>
    </dgm:pt>
    <dgm:pt modelId="{0C8B1193-DD5D-4353-B25B-12CEC5BE500F}" type="sibTrans" cxnId="{B485A8A6-0D60-4852-A831-C8D338154B1E}">
      <dgm:prSet/>
      <dgm:spPr/>
      <dgm:t>
        <a:bodyPr/>
        <a:lstStyle/>
        <a:p>
          <a:endParaRPr lang="es-EC"/>
        </a:p>
      </dgm:t>
    </dgm:pt>
    <dgm:pt modelId="{1E278F32-7908-4E6B-A741-7CF127441D30}">
      <dgm:prSet phldrT="[Texto]" custT="1"/>
      <dgm:spPr/>
      <dgm:t>
        <a:bodyPr/>
        <a:lstStyle/>
        <a:p>
          <a:r>
            <a:rPr lang="es-EC" sz="1400" dirty="0" smtClean="0"/>
            <a:t>Determinar recomendaciones mínimas de seguridad en una red Wi Fi; gracias a los resultados obtenidos</a:t>
          </a:r>
          <a:r>
            <a:rPr lang="es-EC" sz="1000" dirty="0" smtClean="0"/>
            <a:t>.</a:t>
          </a:r>
          <a:endParaRPr lang="es-EC" sz="1000" dirty="0"/>
        </a:p>
      </dgm:t>
    </dgm:pt>
    <dgm:pt modelId="{C57FAD35-08F2-4203-A75E-57E3F2F6EE66}" type="parTrans" cxnId="{BDCD8902-57E1-47E8-9317-D28A56385C3D}">
      <dgm:prSet/>
      <dgm:spPr/>
      <dgm:t>
        <a:bodyPr/>
        <a:lstStyle/>
        <a:p>
          <a:endParaRPr lang="es-EC"/>
        </a:p>
      </dgm:t>
    </dgm:pt>
    <dgm:pt modelId="{51EA52BA-83BB-4EA2-BA36-D9E3A7891B5F}" type="sibTrans" cxnId="{BDCD8902-57E1-47E8-9317-D28A56385C3D}">
      <dgm:prSet/>
      <dgm:spPr/>
      <dgm:t>
        <a:bodyPr/>
        <a:lstStyle/>
        <a:p>
          <a:endParaRPr lang="es-EC"/>
        </a:p>
      </dgm:t>
    </dgm:pt>
    <dgm:pt modelId="{A22165FF-130C-4CB6-8BC5-7F35D777B0D5}" type="pres">
      <dgm:prSet presAssocID="{8AAD8E49-6616-4B52-B158-7C08CD46312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5F0C633-897F-4143-904F-403E570051BD}" type="pres">
      <dgm:prSet presAssocID="{4321854C-6A81-424F-8EAD-4276B632884C}" presName="composite" presStyleCnt="0"/>
      <dgm:spPr/>
    </dgm:pt>
    <dgm:pt modelId="{53808B1C-2FD3-4B2B-9A77-2764ED366026}" type="pres">
      <dgm:prSet presAssocID="{4321854C-6A81-424F-8EAD-4276B632884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9B13DA-6458-4C57-AB13-32D7A019E35C}" type="pres">
      <dgm:prSet presAssocID="{4321854C-6A81-424F-8EAD-4276B632884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770EE2-84E3-4C9E-BA5D-0021B9085AC5}" type="pres">
      <dgm:prSet presAssocID="{4EE43ADC-BDD9-498F-96DC-3D0439F64EC0}" presName="sp" presStyleCnt="0"/>
      <dgm:spPr/>
    </dgm:pt>
    <dgm:pt modelId="{9F971979-C43B-4B1A-962F-DC628DE64246}" type="pres">
      <dgm:prSet presAssocID="{8F583847-B272-47AB-919F-D097246E5AE1}" presName="composite" presStyleCnt="0"/>
      <dgm:spPr/>
    </dgm:pt>
    <dgm:pt modelId="{9286C88E-A1F6-4470-B303-18A176ABE20B}" type="pres">
      <dgm:prSet presAssocID="{8F583847-B272-47AB-919F-D097246E5AE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27AFB6-84E1-48D9-92E1-E0857761FA80}" type="pres">
      <dgm:prSet presAssocID="{8F583847-B272-47AB-919F-D097246E5AE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60D663-B846-41F6-A278-AB6EDBCBF910}" type="pres">
      <dgm:prSet presAssocID="{B0D9B302-F46A-4D9F-9F97-1C1FFD4FD316}" presName="sp" presStyleCnt="0"/>
      <dgm:spPr/>
    </dgm:pt>
    <dgm:pt modelId="{7C486CC9-E08D-4EF6-ACC4-4520901F4251}" type="pres">
      <dgm:prSet presAssocID="{3437C664-A7EC-4657-92F5-0122AD269C17}" presName="composite" presStyleCnt="0"/>
      <dgm:spPr/>
    </dgm:pt>
    <dgm:pt modelId="{7ED97078-E255-4D81-8BEF-014E9BDC6E40}" type="pres">
      <dgm:prSet presAssocID="{3437C664-A7EC-4657-92F5-0122AD269C1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2050D1-F613-4B49-A047-A976F5668E40}" type="pres">
      <dgm:prSet presAssocID="{3437C664-A7EC-4657-92F5-0122AD269C1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4BC12D1-53D5-4E98-B449-562721BE9F52}" srcId="{4321854C-6A81-424F-8EAD-4276B632884C}" destId="{75612675-BF92-4186-A13A-76CC9EFAA97D}" srcOrd="1" destOrd="0" parTransId="{26294192-8FD1-4443-BC4B-91A538B73FD9}" sibTransId="{D14A40F7-FA37-4D00-997F-7825D35D3B78}"/>
    <dgm:cxn modelId="{BFA4D473-BAEF-43C0-9704-295BBCF75635}" type="presOf" srcId="{57721C9C-5D28-423D-84B4-20F6EE310FC2}" destId="{C727AFB6-84E1-48D9-92E1-E0857761FA80}" srcOrd="0" destOrd="2" presId="urn:microsoft.com/office/officeart/2005/8/layout/chevron2"/>
    <dgm:cxn modelId="{5EBE6841-CAAB-40C7-9A9B-B6CDD6E3A22F}" type="presOf" srcId="{75612675-BF92-4186-A13A-76CC9EFAA97D}" destId="{2C9B13DA-6458-4C57-AB13-32D7A019E35C}" srcOrd="0" destOrd="1" presId="urn:microsoft.com/office/officeart/2005/8/layout/chevron2"/>
    <dgm:cxn modelId="{8928408F-2BC0-4ECF-A581-83FA0784C0B9}" type="presOf" srcId="{163DA209-16F3-4877-852E-31A36A1716A3}" destId="{C727AFB6-84E1-48D9-92E1-E0857761FA80}" srcOrd="0" destOrd="0" presId="urn:microsoft.com/office/officeart/2005/8/layout/chevron2"/>
    <dgm:cxn modelId="{F7E820A9-225D-4004-B582-133CB8A55EF6}" type="presOf" srcId="{8AAD8E49-6616-4B52-B158-7C08CD46312F}" destId="{A22165FF-130C-4CB6-8BC5-7F35D777B0D5}" srcOrd="0" destOrd="0" presId="urn:microsoft.com/office/officeart/2005/8/layout/chevron2"/>
    <dgm:cxn modelId="{BCD7F6B5-4A85-4E38-B5D1-B1D7C8A78420}" type="presOf" srcId="{8F583847-B272-47AB-919F-D097246E5AE1}" destId="{9286C88E-A1F6-4470-B303-18A176ABE20B}" srcOrd="0" destOrd="0" presId="urn:microsoft.com/office/officeart/2005/8/layout/chevron2"/>
    <dgm:cxn modelId="{BDD664D0-C79C-484C-9E13-2F56F554F72E}" type="presOf" srcId="{4321854C-6A81-424F-8EAD-4276B632884C}" destId="{53808B1C-2FD3-4B2B-9A77-2764ED366026}" srcOrd="0" destOrd="0" presId="urn:microsoft.com/office/officeart/2005/8/layout/chevron2"/>
    <dgm:cxn modelId="{1264CB1F-F89D-4AA8-97C7-637C91458DA4}" type="presOf" srcId="{09FC6EA6-66FB-474C-9B23-40C684549D18}" destId="{5F2050D1-F613-4B49-A047-A976F5668E40}" srcOrd="0" destOrd="0" presId="urn:microsoft.com/office/officeart/2005/8/layout/chevron2"/>
    <dgm:cxn modelId="{1E6411B6-E1C5-4083-B1B2-50D0258B9C98}" srcId="{8F583847-B272-47AB-919F-D097246E5AE1}" destId="{57721C9C-5D28-423D-84B4-20F6EE310FC2}" srcOrd="2" destOrd="0" parTransId="{283A5AF5-5921-4539-874F-7DF2FA9B5925}" sibTransId="{A9FFEC26-C5E6-4341-B0A9-ED5BE1742C42}"/>
    <dgm:cxn modelId="{BDCD8902-57E1-47E8-9317-D28A56385C3D}" srcId="{3437C664-A7EC-4657-92F5-0122AD269C17}" destId="{1E278F32-7908-4E6B-A741-7CF127441D30}" srcOrd="1" destOrd="0" parTransId="{C57FAD35-08F2-4203-A75E-57E3F2F6EE66}" sibTransId="{51EA52BA-83BB-4EA2-BA36-D9E3A7891B5F}"/>
    <dgm:cxn modelId="{F5F69043-4FAD-4BD5-AFC4-D670DD836D89}" type="presOf" srcId="{9BB9BBC2-B0CE-4510-B6EC-02B11F6B2EE2}" destId="{C727AFB6-84E1-48D9-92E1-E0857761FA80}" srcOrd="0" destOrd="1" presId="urn:microsoft.com/office/officeart/2005/8/layout/chevron2"/>
    <dgm:cxn modelId="{3C398CEF-08E0-472F-9782-8B3F7700530C}" srcId="{8AAD8E49-6616-4B52-B158-7C08CD46312F}" destId="{8F583847-B272-47AB-919F-D097246E5AE1}" srcOrd="1" destOrd="0" parTransId="{4EBCC804-D0EB-4881-B2C0-4F5499CFC4E5}" sibTransId="{B0D9B302-F46A-4D9F-9F97-1C1FFD4FD316}"/>
    <dgm:cxn modelId="{3D627392-B7C5-499C-8B73-261EF38026B8}" type="presOf" srcId="{06EE39D7-3ECD-4991-B89C-D2D3FAA3EAC6}" destId="{C727AFB6-84E1-48D9-92E1-E0857761FA80}" srcOrd="0" destOrd="3" presId="urn:microsoft.com/office/officeart/2005/8/layout/chevron2"/>
    <dgm:cxn modelId="{0850E6FB-2385-4468-B016-3C5C73A2C043}" srcId="{4321854C-6A81-424F-8EAD-4276B632884C}" destId="{000613D4-9A37-4689-9DD3-8F62469E3604}" srcOrd="0" destOrd="0" parTransId="{E28AC8C6-DA9F-482E-A9DB-559EC245EC5B}" sibTransId="{66FA911E-EA69-4C57-B97F-9AA57339396F}"/>
    <dgm:cxn modelId="{6E74EBDC-A3F5-4D99-884E-68D31A1A0F3D}" type="presOf" srcId="{1E278F32-7908-4E6B-A741-7CF127441D30}" destId="{5F2050D1-F613-4B49-A047-A976F5668E40}" srcOrd="0" destOrd="1" presId="urn:microsoft.com/office/officeart/2005/8/layout/chevron2"/>
    <dgm:cxn modelId="{6902C8A1-2F06-40AD-9F77-FA8B8F44134F}" type="presOf" srcId="{3437C664-A7EC-4657-92F5-0122AD269C17}" destId="{7ED97078-E255-4D81-8BEF-014E9BDC6E40}" srcOrd="0" destOrd="0" presId="urn:microsoft.com/office/officeart/2005/8/layout/chevron2"/>
    <dgm:cxn modelId="{B485A8A6-0D60-4852-A831-C8D338154B1E}" srcId="{8F583847-B272-47AB-919F-D097246E5AE1}" destId="{9BB9BBC2-B0CE-4510-B6EC-02B11F6B2EE2}" srcOrd="1" destOrd="0" parTransId="{0733C8F9-DCE2-446E-91BB-6AA1D8F40899}" sibTransId="{0C8B1193-DD5D-4353-B25B-12CEC5BE500F}"/>
    <dgm:cxn modelId="{EEC87DC0-5F44-453A-8D03-C6CBB5D92CE6}" type="presOf" srcId="{000613D4-9A37-4689-9DD3-8F62469E3604}" destId="{2C9B13DA-6458-4C57-AB13-32D7A019E35C}" srcOrd="0" destOrd="0" presId="urn:microsoft.com/office/officeart/2005/8/layout/chevron2"/>
    <dgm:cxn modelId="{0C0C8BD1-9EA7-4188-958B-082BD7601F3D}" srcId="{8F583847-B272-47AB-919F-D097246E5AE1}" destId="{06EE39D7-3ECD-4991-B89C-D2D3FAA3EAC6}" srcOrd="3" destOrd="0" parTransId="{68C4DD5E-2EFC-443A-955E-1A8ECDC2EE3D}" sibTransId="{05B5C19C-06E9-4E20-A1A7-50974D7A7209}"/>
    <dgm:cxn modelId="{0CC6B583-3584-4BDB-A552-99EC2E0C7377}" srcId="{3437C664-A7EC-4657-92F5-0122AD269C17}" destId="{09FC6EA6-66FB-474C-9B23-40C684549D18}" srcOrd="0" destOrd="0" parTransId="{E7C2AB3C-6CC9-4D27-A392-9677F60DF9A7}" sibTransId="{7E252C61-AB58-43FE-B745-0E0D63F906EC}"/>
    <dgm:cxn modelId="{E90F66E4-FBEE-4C6F-90A2-3318A9D04EB7}" srcId="{8AAD8E49-6616-4B52-B158-7C08CD46312F}" destId="{4321854C-6A81-424F-8EAD-4276B632884C}" srcOrd="0" destOrd="0" parTransId="{C37EA04B-F487-42C9-A210-16346AFBD679}" sibTransId="{4EE43ADC-BDD9-498F-96DC-3D0439F64EC0}"/>
    <dgm:cxn modelId="{86AAF8E3-D2C5-4BD0-843C-2C77EBA7FE2B}" srcId="{8F583847-B272-47AB-919F-D097246E5AE1}" destId="{163DA209-16F3-4877-852E-31A36A1716A3}" srcOrd="0" destOrd="0" parTransId="{7DC7DD07-002E-430C-9E73-793CF5190253}" sibTransId="{FFA1386C-0EF8-4185-8B1B-9C8884B9EB56}"/>
    <dgm:cxn modelId="{9F039229-4F0E-4F46-ABDA-03652A1FF9CC}" srcId="{8AAD8E49-6616-4B52-B158-7C08CD46312F}" destId="{3437C664-A7EC-4657-92F5-0122AD269C17}" srcOrd="2" destOrd="0" parTransId="{76F1BBA2-5868-402B-9C1D-0CAE9FFD3519}" sibTransId="{05E3F7D1-EC7C-487D-867A-A239F00EFDC7}"/>
    <dgm:cxn modelId="{4C2ED628-C3B3-422E-8119-97AD4B630641}" type="presParOf" srcId="{A22165FF-130C-4CB6-8BC5-7F35D777B0D5}" destId="{55F0C633-897F-4143-904F-403E570051BD}" srcOrd="0" destOrd="0" presId="urn:microsoft.com/office/officeart/2005/8/layout/chevron2"/>
    <dgm:cxn modelId="{89B731D8-F9C9-4F21-855E-37783FEFA6D2}" type="presParOf" srcId="{55F0C633-897F-4143-904F-403E570051BD}" destId="{53808B1C-2FD3-4B2B-9A77-2764ED366026}" srcOrd="0" destOrd="0" presId="urn:microsoft.com/office/officeart/2005/8/layout/chevron2"/>
    <dgm:cxn modelId="{7049DFA3-823D-446D-B1B5-7DF5704EF605}" type="presParOf" srcId="{55F0C633-897F-4143-904F-403E570051BD}" destId="{2C9B13DA-6458-4C57-AB13-32D7A019E35C}" srcOrd="1" destOrd="0" presId="urn:microsoft.com/office/officeart/2005/8/layout/chevron2"/>
    <dgm:cxn modelId="{0DA008CD-9901-48FA-BB21-BF2AA5BAAFF3}" type="presParOf" srcId="{A22165FF-130C-4CB6-8BC5-7F35D777B0D5}" destId="{2D770EE2-84E3-4C9E-BA5D-0021B9085AC5}" srcOrd="1" destOrd="0" presId="urn:microsoft.com/office/officeart/2005/8/layout/chevron2"/>
    <dgm:cxn modelId="{C1D29F32-3109-4E94-87B0-B1042D3AD8D5}" type="presParOf" srcId="{A22165FF-130C-4CB6-8BC5-7F35D777B0D5}" destId="{9F971979-C43B-4B1A-962F-DC628DE64246}" srcOrd="2" destOrd="0" presId="urn:microsoft.com/office/officeart/2005/8/layout/chevron2"/>
    <dgm:cxn modelId="{ED2A9DCE-8688-4962-9046-572CFF426593}" type="presParOf" srcId="{9F971979-C43B-4B1A-962F-DC628DE64246}" destId="{9286C88E-A1F6-4470-B303-18A176ABE20B}" srcOrd="0" destOrd="0" presId="urn:microsoft.com/office/officeart/2005/8/layout/chevron2"/>
    <dgm:cxn modelId="{8128C661-B0B4-4F19-BB65-A91976D05AFC}" type="presParOf" srcId="{9F971979-C43B-4B1A-962F-DC628DE64246}" destId="{C727AFB6-84E1-48D9-92E1-E0857761FA80}" srcOrd="1" destOrd="0" presId="urn:microsoft.com/office/officeart/2005/8/layout/chevron2"/>
    <dgm:cxn modelId="{8635ADF2-3BA0-4EEB-B51D-DEEAB27BDDEB}" type="presParOf" srcId="{A22165FF-130C-4CB6-8BC5-7F35D777B0D5}" destId="{7B60D663-B846-41F6-A278-AB6EDBCBF910}" srcOrd="3" destOrd="0" presId="urn:microsoft.com/office/officeart/2005/8/layout/chevron2"/>
    <dgm:cxn modelId="{2BAF2C08-EC04-4703-B551-B80DC110E4BB}" type="presParOf" srcId="{A22165FF-130C-4CB6-8BC5-7F35D777B0D5}" destId="{7C486CC9-E08D-4EF6-ACC4-4520901F4251}" srcOrd="4" destOrd="0" presId="urn:microsoft.com/office/officeart/2005/8/layout/chevron2"/>
    <dgm:cxn modelId="{2F2DDB62-E1FE-40AD-A4BC-CFC53AF1D48D}" type="presParOf" srcId="{7C486CC9-E08D-4EF6-ACC4-4520901F4251}" destId="{7ED97078-E255-4D81-8BEF-014E9BDC6E40}" srcOrd="0" destOrd="0" presId="urn:microsoft.com/office/officeart/2005/8/layout/chevron2"/>
    <dgm:cxn modelId="{CD0B219A-7277-42BE-9806-8A83E3D50C42}" type="presParOf" srcId="{7C486CC9-E08D-4EF6-ACC4-4520901F4251}" destId="{5F2050D1-F613-4B49-A047-A976F5668E4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59F7E3-ECB1-46D9-844C-36D167D1179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2BB1FC2-DAA5-4C62-A205-B3F3F5E78EBE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C" dirty="0" smtClean="0"/>
            <a:t>802.11a</a:t>
          </a:r>
        </a:p>
        <a:p>
          <a:r>
            <a:rPr lang="es-EC" dirty="0" smtClean="0"/>
            <a:t>(1999)</a:t>
          </a:r>
          <a:endParaRPr lang="es-EC" dirty="0"/>
        </a:p>
      </dgm:t>
    </dgm:pt>
    <dgm:pt modelId="{A07AEE32-5224-4A72-A2B9-FDC709A43DAE}" type="parTrans" cxnId="{3CB7F29E-494D-4649-A082-63CA2855229A}">
      <dgm:prSet/>
      <dgm:spPr/>
      <dgm:t>
        <a:bodyPr/>
        <a:lstStyle/>
        <a:p>
          <a:endParaRPr lang="es-EC"/>
        </a:p>
      </dgm:t>
    </dgm:pt>
    <dgm:pt modelId="{06A359F9-87B5-4122-8FDD-6E244086B5C3}" type="sibTrans" cxnId="{3CB7F29E-494D-4649-A082-63CA2855229A}">
      <dgm:prSet/>
      <dgm:spPr/>
      <dgm:t>
        <a:bodyPr/>
        <a:lstStyle/>
        <a:p>
          <a:endParaRPr lang="es-EC"/>
        </a:p>
      </dgm:t>
    </dgm:pt>
    <dgm:pt modelId="{EFA2BE05-2683-4EBA-A0B3-DBC33DF882F7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C" dirty="0" smtClean="0"/>
            <a:t>5GHz, OFDM</a:t>
          </a:r>
          <a:endParaRPr lang="es-EC" dirty="0"/>
        </a:p>
      </dgm:t>
    </dgm:pt>
    <dgm:pt modelId="{C62F3EFE-B12E-4CDE-9296-7FEBD0D5D2AC}" type="parTrans" cxnId="{B21CB586-0981-4789-8859-40F89EBC54FE}">
      <dgm:prSet/>
      <dgm:spPr/>
      <dgm:t>
        <a:bodyPr/>
        <a:lstStyle/>
        <a:p>
          <a:endParaRPr lang="es-EC"/>
        </a:p>
      </dgm:t>
    </dgm:pt>
    <dgm:pt modelId="{2CEBAEC6-D8C8-4694-9E2D-91E9A99EDE81}" type="sibTrans" cxnId="{B21CB586-0981-4789-8859-40F89EBC54FE}">
      <dgm:prSet/>
      <dgm:spPr/>
      <dgm:t>
        <a:bodyPr/>
        <a:lstStyle/>
        <a:p>
          <a:endParaRPr lang="es-EC"/>
        </a:p>
      </dgm:t>
    </dgm:pt>
    <dgm:pt modelId="{CED292F1-10F4-4B91-92BB-BDF0BE8391DB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C" dirty="0" smtClean="0"/>
            <a:t>Velocidad máx. teórica 54Mbps</a:t>
          </a:r>
          <a:endParaRPr lang="es-EC" dirty="0"/>
        </a:p>
      </dgm:t>
    </dgm:pt>
    <dgm:pt modelId="{A93CE577-E506-48D4-9936-4F10BC7F3896}" type="parTrans" cxnId="{CEDABC40-6D79-4E0D-B58B-C3474EA9B08A}">
      <dgm:prSet/>
      <dgm:spPr/>
      <dgm:t>
        <a:bodyPr/>
        <a:lstStyle/>
        <a:p>
          <a:endParaRPr lang="es-EC"/>
        </a:p>
      </dgm:t>
    </dgm:pt>
    <dgm:pt modelId="{71F552E9-0C8A-4E57-ACE7-0F491FCA1CE5}" type="sibTrans" cxnId="{CEDABC40-6D79-4E0D-B58B-C3474EA9B08A}">
      <dgm:prSet/>
      <dgm:spPr/>
      <dgm:t>
        <a:bodyPr/>
        <a:lstStyle/>
        <a:p>
          <a:endParaRPr lang="es-EC"/>
        </a:p>
      </dgm:t>
    </dgm:pt>
    <dgm:pt modelId="{3F0B4AAE-235C-4E55-A4BA-62D4CFF5607A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dirty="0" smtClean="0"/>
            <a:t>802.11b</a:t>
          </a:r>
        </a:p>
        <a:p>
          <a:r>
            <a:rPr lang="es-EC" dirty="0" smtClean="0"/>
            <a:t>(1999)</a:t>
          </a:r>
          <a:endParaRPr lang="es-EC" dirty="0"/>
        </a:p>
      </dgm:t>
    </dgm:pt>
    <dgm:pt modelId="{D0DE7D94-B779-4B68-AB42-BE21AD51BFEF}" type="parTrans" cxnId="{8B57C1AE-6EBB-4C89-ADFE-AD5A8AD0F6C8}">
      <dgm:prSet/>
      <dgm:spPr/>
      <dgm:t>
        <a:bodyPr/>
        <a:lstStyle/>
        <a:p>
          <a:endParaRPr lang="es-EC"/>
        </a:p>
      </dgm:t>
    </dgm:pt>
    <dgm:pt modelId="{EDB85F79-13CB-4774-93B0-059634B2FBA4}" type="sibTrans" cxnId="{8B57C1AE-6EBB-4C89-ADFE-AD5A8AD0F6C8}">
      <dgm:prSet/>
      <dgm:spPr/>
      <dgm:t>
        <a:bodyPr/>
        <a:lstStyle/>
        <a:p>
          <a:endParaRPr lang="es-EC"/>
        </a:p>
      </dgm:t>
    </dgm:pt>
    <dgm:pt modelId="{654AE415-0E6D-4DFB-BCBE-53F7298AE846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dirty="0" smtClean="0"/>
            <a:t>2,4GHz,DSSS</a:t>
          </a:r>
          <a:endParaRPr lang="es-EC" dirty="0"/>
        </a:p>
      </dgm:t>
    </dgm:pt>
    <dgm:pt modelId="{4916344E-7FD8-49C4-8738-DA268F192236}" type="parTrans" cxnId="{F0DEB35E-B0DF-47A2-BBCD-3B901E4C8843}">
      <dgm:prSet/>
      <dgm:spPr/>
      <dgm:t>
        <a:bodyPr/>
        <a:lstStyle/>
        <a:p>
          <a:endParaRPr lang="es-EC"/>
        </a:p>
      </dgm:t>
    </dgm:pt>
    <dgm:pt modelId="{F646B2D6-B89A-4382-8C54-00187DC7E57F}" type="sibTrans" cxnId="{F0DEB35E-B0DF-47A2-BBCD-3B901E4C8843}">
      <dgm:prSet/>
      <dgm:spPr/>
      <dgm:t>
        <a:bodyPr/>
        <a:lstStyle/>
        <a:p>
          <a:endParaRPr lang="es-EC"/>
        </a:p>
      </dgm:t>
    </dgm:pt>
    <dgm:pt modelId="{C317FC3E-F67D-42FB-87A4-408AA0880CB4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dirty="0" smtClean="0"/>
            <a:t>Velocidad máx. teórica 11Mbps</a:t>
          </a:r>
          <a:endParaRPr lang="es-EC" dirty="0"/>
        </a:p>
      </dgm:t>
    </dgm:pt>
    <dgm:pt modelId="{AFBFBF79-6C08-4BEB-9A84-E58D5187CDDB}" type="parTrans" cxnId="{68E51107-A5F0-4C53-A0CC-9B25CA7A2C03}">
      <dgm:prSet/>
      <dgm:spPr/>
      <dgm:t>
        <a:bodyPr/>
        <a:lstStyle/>
        <a:p>
          <a:endParaRPr lang="es-EC"/>
        </a:p>
      </dgm:t>
    </dgm:pt>
    <dgm:pt modelId="{B106D353-B2F3-4F80-9333-4CE51E3803EE}" type="sibTrans" cxnId="{68E51107-A5F0-4C53-A0CC-9B25CA7A2C03}">
      <dgm:prSet/>
      <dgm:spPr/>
      <dgm:t>
        <a:bodyPr/>
        <a:lstStyle/>
        <a:p>
          <a:endParaRPr lang="es-EC"/>
        </a:p>
      </dgm:t>
    </dgm:pt>
    <dgm:pt modelId="{79AFD6EA-55F1-4B69-BB79-D8548603DDDF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/>
            <a:t>802.11g</a:t>
          </a:r>
        </a:p>
        <a:p>
          <a:r>
            <a:rPr lang="es-EC" dirty="0" smtClean="0"/>
            <a:t>(2003)</a:t>
          </a:r>
          <a:endParaRPr lang="es-EC" dirty="0"/>
        </a:p>
      </dgm:t>
    </dgm:pt>
    <dgm:pt modelId="{5C35EA2F-9F28-4074-81EA-9394AC973B1A}" type="parTrans" cxnId="{0D532E77-A683-4324-8645-5E36072AB681}">
      <dgm:prSet/>
      <dgm:spPr/>
      <dgm:t>
        <a:bodyPr/>
        <a:lstStyle/>
        <a:p>
          <a:endParaRPr lang="es-EC"/>
        </a:p>
      </dgm:t>
    </dgm:pt>
    <dgm:pt modelId="{24F831E7-0132-4F9A-9C82-13ABC9B25634}" type="sibTrans" cxnId="{0D532E77-A683-4324-8645-5E36072AB681}">
      <dgm:prSet/>
      <dgm:spPr/>
      <dgm:t>
        <a:bodyPr/>
        <a:lstStyle/>
        <a:p>
          <a:endParaRPr lang="es-EC"/>
        </a:p>
      </dgm:t>
    </dgm:pt>
    <dgm:pt modelId="{B7F03AD5-9831-4365-8C35-70327D0EBF66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/>
            <a:t>2,4GHz,OFDM y DSSS(por compatibilidad)</a:t>
          </a:r>
          <a:endParaRPr lang="es-EC" dirty="0"/>
        </a:p>
      </dgm:t>
    </dgm:pt>
    <dgm:pt modelId="{DA27AC94-598E-4AD9-AD47-9E6502E816B3}" type="parTrans" cxnId="{62D1F947-682A-4716-8A9B-8ED848CE8527}">
      <dgm:prSet/>
      <dgm:spPr/>
      <dgm:t>
        <a:bodyPr/>
        <a:lstStyle/>
        <a:p>
          <a:endParaRPr lang="es-EC"/>
        </a:p>
      </dgm:t>
    </dgm:pt>
    <dgm:pt modelId="{184DA937-0105-407C-9271-BFE34D836545}" type="sibTrans" cxnId="{62D1F947-682A-4716-8A9B-8ED848CE8527}">
      <dgm:prSet/>
      <dgm:spPr/>
      <dgm:t>
        <a:bodyPr/>
        <a:lstStyle/>
        <a:p>
          <a:endParaRPr lang="es-EC"/>
        </a:p>
      </dgm:t>
    </dgm:pt>
    <dgm:pt modelId="{7D73E80E-1D83-4C1A-B4BD-B779EEC60C5F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/>
            <a:t>Velocidad máx. teórica 54Mbps</a:t>
          </a:r>
          <a:endParaRPr lang="es-EC" dirty="0"/>
        </a:p>
      </dgm:t>
    </dgm:pt>
    <dgm:pt modelId="{1B3FAA63-56CF-4149-88AE-C608E5BE4F40}" type="parTrans" cxnId="{44DDAF2A-ABB6-47A0-80CB-7336896A4D0F}">
      <dgm:prSet/>
      <dgm:spPr/>
      <dgm:t>
        <a:bodyPr/>
        <a:lstStyle/>
        <a:p>
          <a:endParaRPr lang="es-EC"/>
        </a:p>
      </dgm:t>
    </dgm:pt>
    <dgm:pt modelId="{0899941E-F946-4B1A-8D82-C4DDB89457F9}" type="sibTrans" cxnId="{44DDAF2A-ABB6-47A0-80CB-7336896A4D0F}">
      <dgm:prSet/>
      <dgm:spPr/>
      <dgm:t>
        <a:bodyPr/>
        <a:lstStyle/>
        <a:p>
          <a:endParaRPr lang="es-EC"/>
        </a:p>
      </dgm:t>
    </dgm:pt>
    <dgm:pt modelId="{AE7543B3-7795-460F-9084-812EAE471FC4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C" dirty="0" smtClean="0"/>
            <a:t>802.11n</a:t>
          </a:r>
        </a:p>
        <a:p>
          <a:r>
            <a:rPr lang="es-EC" dirty="0" smtClean="0"/>
            <a:t>(2009)</a:t>
          </a:r>
          <a:endParaRPr lang="es-EC" dirty="0"/>
        </a:p>
      </dgm:t>
    </dgm:pt>
    <dgm:pt modelId="{58F1E3E7-6419-4A71-A258-3BFE789658CF}" type="parTrans" cxnId="{9F5F0F6A-79B5-4570-B9A2-178023A393FC}">
      <dgm:prSet/>
      <dgm:spPr/>
      <dgm:t>
        <a:bodyPr/>
        <a:lstStyle/>
        <a:p>
          <a:endParaRPr lang="es-EC"/>
        </a:p>
      </dgm:t>
    </dgm:pt>
    <dgm:pt modelId="{6578F987-444E-4D0B-9BC3-7B66B16FDAAF}" type="sibTrans" cxnId="{9F5F0F6A-79B5-4570-B9A2-178023A393FC}">
      <dgm:prSet/>
      <dgm:spPr/>
      <dgm:t>
        <a:bodyPr/>
        <a:lstStyle/>
        <a:p>
          <a:endParaRPr lang="es-EC"/>
        </a:p>
      </dgm:t>
    </dgm:pt>
    <dgm:pt modelId="{9DAD9015-ECF5-43D2-BAB0-31E49A2B4B87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C" dirty="0" smtClean="0"/>
            <a:t>2,4GHz y 5GHz,Multiplexación Espacial</a:t>
          </a:r>
          <a:endParaRPr lang="es-EC" dirty="0"/>
        </a:p>
      </dgm:t>
    </dgm:pt>
    <dgm:pt modelId="{A89DAFCF-67E4-494F-8FDC-6DC77ABF0C6E}" type="parTrans" cxnId="{BB958125-6B62-499D-A395-2B8A158F6F63}">
      <dgm:prSet/>
      <dgm:spPr/>
      <dgm:t>
        <a:bodyPr/>
        <a:lstStyle/>
        <a:p>
          <a:endParaRPr lang="es-EC"/>
        </a:p>
      </dgm:t>
    </dgm:pt>
    <dgm:pt modelId="{3C0DA096-D17F-4B9C-87DD-7C62CAB0BBD9}" type="sibTrans" cxnId="{BB958125-6B62-499D-A395-2B8A158F6F63}">
      <dgm:prSet/>
      <dgm:spPr/>
      <dgm:t>
        <a:bodyPr/>
        <a:lstStyle/>
        <a:p>
          <a:endParaRPr lang="es-EC"/>
        </a:p>
      </dgm:t>
    </dgm:pt>
    <dgm:pt modelId="{74163C7C-C1E1-4CDB-B8E5-4B1B49887B45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C" dirty="0" smtClean="0"/>
            <a:t>MIMO, unión de canales</a:t>
          </a:r>
          <a:endParaRPr lang="es-EC" dirty="0"/>
        </a:p>
      </dgm:t>
    </dgm:pt>
    <dgm:pt modelId="{A6A0DF17-8239-4608-91C0-3E68B70DC208}" type="parTrans" cxnId="{F9BB7B04-4C24-4A68-821E-4F1CEEA874B2}">
      <dgm:prSet/>
      <dgm:spPr/>
      <dgm:t>
        <a:bodyPr/>
        <a:lstStyle/>
        <a:p>
          <a:endParaRPr lang="es-EC"/>
        </a:p>
      </dgm:t>
    </dgm:pt>
    <dgm:pt modelId="{BC8DCC23-8E11-4BEE-8F62-19954FE7EC43}" type="sibTrans" cxnId="{F9BB7B04-4C24-4A68-821E-4F1CEEA874B2}">
      <dgm:prSet/>
      <dgm:spPr/>
      <dgm:t>
        <a:bodyPr/>
        <a:lstStyle/>
        <a:p>
          <a:endParaRPr lang="es-EC"/>
        </a:p>
      </dgm:t>
    </dgm:pt>
    <dgm:pt modelId="{A4D349F9-D6C1-42CC-818A-7FABD0421D94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C" dirty="0" smtClean="0"/>
            <a:t>Velocidad máx. teórica 600Mbps</a:t>
          </a:r>
          <a:endParaRPr lang="es-EC" dirty="0"/>
        </a:p>
      </dgm:t>
    </dgm:pt>
    <dgm:pt modelId="{3D2774F8-6C09-4695-9165-4BB45141C347}" type="parTrans" cxnId="{A948B290-AFF5-4AC2-B173-5FD463A90408}">
      <dgm:prSet/>
      <dgm:spPr/>
      <dgm:t>
        <a:bodyPr/>
        <a:lstStyle/>
        <a:p>
          <a:endParaRPr lang="es-EC"/>
        </a:p>
      </dgm:t>
    </dgm:pt>
    <dgm:pt modelId="{0ED581CC-85BD-432B-8BD5-2E1A514EFD1D}" type="sibTrans" cxnId="{A948B290-AFF5-4AC2-B173-5FD463A90408}">
      <dgm:prSet/>
      <dgm:spPr/>
      <dgm:t>
        <a:bodyPr/>
        <a:lstStyle/>
        <a:p>
          <a:endParaRPr lang="es-EC"/>
        </a:p>
      </dgm:t>
    </dgm:pt>
    <dgm:pt modelId="{63FDD90B-1D21-4EDE-B21E-26E29B954569}" type="pres">
      <dgm:prSet presAssocID="{B659F7E3-ECB1-46D9-844C-36D167D1179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844D7B6-5EEE-4103-8607-F33F1D656B9A}" type="pres">
      <dgm:prSet presAssocID="{E2BB1FC2-DAA5-4C62-A205-B3F3F5E78EB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FDCA62-D2BA-4E80-957F-E440562C5E33}" type="pres">
      <dgm:prSet presAssocID="{06A359F9-87B5-4122-8FDD-6E244086B5C3}" presName="sibTrans" presStyleCnt="0"/>
      <dgm:spPr/>
    </dgm:pt>
    <dgm:pt modelId="{97BF2417-E2B8-40FF-86F5-6147838A9D43}" type="pres">
      <dgm:prSet presAssocID="{3F0B4AAE-235C-4E55-A4BA-62D4CFF5607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385912-4718-43FA-82BB-FFFACD59C75C}" type="pres">
      <dgm:prSet presAssocID="{EDB85F79-13CB-4774-93B0-059634B2FBA4}" presName="sibTrans" presStyleCnt="0"/>
      <dgm:spPr/>
    </dgm:pt>
    <dgm:pt modelId="{CB6C849F-51AD-4D88-A35B-A66914EDBFB4}" type="pres">
      <dgm:prSet presAssocID="{79AFD6EA-55F1-4B69-BB79-D8548603DDD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A698B8-5B02-48F0-A629-B5849E66B1E0}" type="pres">
      <dgm:prSet presAssocID="{24F831E7-0132-4F9A-9C82-13ABC9B25634}" presName="sibTrans" presStyleCnt="0"/>
      <dgm:spPr/>
    </dgm:pt>
    <dgm:pt modelId="{0D70B6BA-E119-4FBA-8F43-839C1A035943}" type="pres">
      <dgm:prSet presAssocID="{AE7543B3-7795-460F-9084-812EAE471FC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F5F0F6A-79B5-4570-B9A2-178023A393FC}" srcId="{B659F7E3-ECB1-46D9-844C-36D167D1179A}" destId="{AE7543B3-7795-460F-9084-812EAE471FC4}" srcOrd="3" destOrd="0" parTransId="{58F1E3E7-6419-4A71-A258-3BFE789658CF}" sibTransId="{6578F987-444E-4D0B-9BC3-7B66B16FDAAF}"/>
    <dgm:cxn modelId="{BC87957D-BD3E-47BC-8862-AD3B45ABC537}" type="presOf" srcId="{AE7543B3-7795-460F-9084-812EAE471FC4}" destId="{0D70B6BA-E119-4FBA-8F43-839C1A035943}" srcOrd="0" destOrd="0" presId="urn:microsoft.com/office/officeart/2005/8/layout/hList6"/>
    <dgm:cxn modelId="{8D7DE252-B239-4944-A1A7-555CBD150713}" type="presOf" srcId="{CED292F1-10F4-4B91-92BB-BDF0BE8391DB}" destId="{D844D7B6-5EEE-4103-8607-F33F1D656B9A}" srcOrd="0" destOrd="2" presId="urn:microsoft.com/office/officeart/2005/8/layout/hList6"/>
    <dgm:cxn modelId="{F0DEB35E-B0DF-47A2-BBCD-3B901E4C8843}" srcId="{3F0B4AAE-235C-4E55-A4BA-62D4CFF5607A}" destId="{654AE415-0E6D-4DFB-BCBE-53F7298AE846}" srcOrd="0" destOrd="0" parTransId="{4916344E-7FD8-49C4-8738-DA268F192236}" sibTransId="{F646B2D6-B89A-4382-8C54-00187DC7E57F}"/>
    <dgm:cxn modelId="{B21CB586-0981-4789-8859-40F89EBC54FE}" srcId="{E2BB1FC2-DAA5-4C62-A205-B3F3F5E78EBE}" destId="{EFA2BE05-2683-4EBA-A0B3-DBC33DF882F7}" srcOrd="0" destOrd="0" parTransId="{C62F3EFE-B12E-4CDE-9296-7FEBD0D5D2AC}" sibTransId="{2CEBAEC6-D8C8-4694-9E2D-91E9A99EDE81}"/>
    <dgm:cxn modelId="{318A7081-B9C2-49D2-95DB-0CB76BE66286}" type="presOf" srcId="{74163C7C-C1E1-4CDB-B8E5-4B1B49887B45}" destId="{0D70B6BA-E119-4FBA-8F43-839C1A035943}" srcOrd="0" destOrd="2" presId="urn:microsoft.com/office/officeart/2005/8/layout/hList6"/>
    <dgm:cxn modelId="{2D8885E4-0678-49B3-944F-DBA32C3A832E}" type="presOf" srcId="{9DAD9015-ECF5-43D2-BAB0-31E49A2B4B87}" destId="{0D70B6BA-E119-4FBA-8F43-839C1A035943}" srcOrd="0" destOrd="1" presId="urn:microsoft.com/office/officeart/2005/8/layout/hList6"/>
    <dgm:cxn modelId="{44DDAF2A-ABB6-47A0-80CB-7336896A4D0F}" srcId="{79AFD6EA-55F1-4B69-BB79-D8548603DDDF}" destId="{7D73E80E-1D83-4C1A-B4BD-B779EEC60C5F}" srcOrd="1" destOrd="0" parTransId="{1B3FAA63-56CF-4149-88AE-C608E5BE4F40}" sibTransId="{0899941E-F946-4B1A-8D82-C4DDB89457F9}"/>
    <dgm:cxn modelId="{35395805-D2BE-4C97-9263-6E83B1B04CB7}" type="presOf" srcId="{C317FC3E-F67D-42FB-87A4-408AA0880CB4}" destId="{97BF2417-E2B8-40FF-86F5-6147838A9D43}" srcOrd="0" destOrd="2" presId="urn:microsoft.com/office/officeart/2005/8/layout/hList6"/>
    <dgm:cxn modelId="{F9BB7B04-4C24-4A68-821E-4F1CEEA874B2}" srcId="{AE7543B3-7795-460F-9084-812EAE471FC4}" destId="{74163C7C-C1E1-4CDB-B8E5-4B1B49887B45}" srcOrd="1" destOrd="0" parTransId="{A6A0DF17-8239-4608-91C0-3E68B70DC208}" sibTransId="{BC8DCC23-8E11-4BEE-8F62-19954FE7EC43}"/>
    <dgm:cxn modelId="{EEB859A6-A554-4316-B1A8-7FC3A744B00B}" type="presOf" srcId="{EFA2BE05-2683-4EBA-A0B3-DBC33DF882F7}" destId="{D844D7B6-5EEE-4103-8607-F33F1D656B9A}" srcOrd="0" destOrd="1" presId="urn:microsoft.com/office/officeart/2005/8/layout/hList6"/>
    <dgm:cxn modelId="{64AF47AE-8D7A-4603-8867-221132D5AA2B}" type="presOf" srcId="{B659F7E3-ECB1-46D9-844C-36D167D1179A}" destId="{63FDD90B-1D21-4EDE-B21E-26E29B954569}" srcOrd="0" destOrd="0" presId="urn:microsoft.com/office/officeart/2005/8/layout/hList6"/>
    <dgm:cxn modelId="{68E51107-A5F0-4C53-A0CC-9B25CA7A2C03}" srcId="{3F0B4AAE-235C-4E55-A4BA-62D4CFF5607A}" destId="{C317FC3E-F67D-42FB-87A4-408AA0880CB4}" srcOrd="1" destOrd="0" parTransId="{AFBFBF79-6C08-4BEB-9A84-E58D5187CDDB}" sibTransId="{B106D353-B2F3-4F80-9333-4CE51E3803EE}"/>
    <dgm:cxn modelId="{62D1F947-682A-4716-8A9B-8ED848CE8527}" srcId="{79AFD6EA-55F1-4B69-BB79-D8548603DDDF}" destId="{B7F03AD5-9831-4365-8C35-70327D0EBF66}" srcOrd="0" destOrd="0" parTransId="{DA27AC94-598E-4AD9-AD47-9E6502E816B3}" sibTransId="{184DA937-0105-407C-9271-BFE34D836545}"/>
    <dgm:cxn modelId="{A948B290-AFF5-4AC2-B173-5FD463A90408}" srcId="{AE7543B3-7795-460F-9084-812EAE471FC4}" destId="{A4D349F9-D6C1-42CC-818A-7FABD0421D94}" srcOrd="2" destOrd="0" parTransId="{3D2774F8-6C09-4695-9165-4BB45141C347}" sibTransId="{0ED581CC-85BD-432B-8BD5-2E1A514EFD1D}"/>
    <dgm:cxn modelId="{CEDABC40-6D79-4E0D-B58B-C3474EA9B08A}" srcId="{E2BB1FC2-DAA5-4C62-A205-B3F3F5E78EBE}" destId="{CED292F1-10F4-4B91-92BB-BDF0BE8391DB}" srcOrd="1" destOrd="0" parTransId="{A93CE577-E506-48D4-9936-4F10BC7F3896}" sibTransId="{71F552E9-0C8A-4E57-ACE7-0F491FCA1CE5}"/>
    <dgm:cxn modelId="{5E5A9621-5EAF-482F-AA6B-8FE2878D02E6}" type="presOf" srcId="{B7F03AD5-9831-4365-8C35-70327D0EBF66}" destId="{CB6C849F-51AD-4D88-A35B-A66914EDBFB4}" srcOrd="0" destOrd="1" presId="urn:microsoft.com/office/officeart/2005/8/layout/hList6"/>
    <dgm:cxn modelId="{301A68A9-0F64-4A57-94F0-2241E7CF81C7}" type="presOf" srcId="{654AE415-0E6D-4DFB-BCBE-53F7298AE846}" destId="{97BF2417-E2B8-40FF-86F5-6147838A9D43}" srcOrd="0" destOrd="1" presId="urn:microsoft.com/office/officeart/2005/8/layout/hList6"/>
    <dgm:cxn modelId="{0D532E77-A683-4324-8645-5E36072AB681}" srcId="{B659F7E3-ECB1-46D9-844C-36D167D1179A}" destId="{79AFD6EA-55F1-4B69-BB79-D8548603DDDF}" srcOrd="2" destOrd="0" parTransId="{5C35EA2F-9F28-4074-81EA-9394AC973B1A}" sibTransId="{24F831E7-0132-4F9A-9C82-13ABC9B25634}"/>
    <dgm:cxn modelId="{3CB7F29E-494D-4649-A082-63CA2855229A}" srcId="{B659F7E3-ECB1-46D9-844C-36D167D1179A}" destId="{E2BB1FC2-DAA5-4C62-A205-B3F3F5E78EBE}" srcOrd="0" destOrd="0" parTransId="{A07AEE32-5224-4A72-A2B9-FDC709A43DAE}" sibTransId="{06A359F9-87B5-4122-8FDD-6E244086B5C3}"/>
    <dgm:cxn modelId="{61BCFFD1-EF39-451D-B80F-23C7DCC73DB9}" type="presOf" srcId="{E2BB1FC2-DAA5-4C62-A205-B3F3F5E78EBE}" destId="{D844D7B6-5EEE-4103-8607-F33F1D656B9A}" srcOrd="0" destOrd="0" presId="urn:microsoft.com/office/officeart/2005/8/layout/hList6"/>
    <dgm:cxn modelId="{BB958125-6B62-499D-A395-2B8A158F6F63}" srcId="{AE7543B3-7795-460F-9084-812EAE471FC4}" destId="{9DAD9015-ECF5-43D2-BAB0-31E49A2B4B87}" srcOrd="0" destOrd="0" parTransId="{A89DAFCF-67E4-494F-8FDC-6DC77ABF0C6E}" sibTransId="{3C0DA096-D17F-4B9C-87DD-7C62CAB0BBD9}"/>
    <dgm:cxn modelId="{8B57C1AE-6EBB-4C89-ADFE-AD5A8AD0F6C8}" srcId="{B659F7E3-ECB1-46D9-844C-36D167D1179A}" destId="{3F0B4AAE-235C-4E55-A4BA-62D4CFF5607A}" srcOrd="1" destOrd="0" parTransId="{D0DE7D94-B779-4B68-AB42-BE21AD51BFEF}" sibTransId="{EDB85F79-13CB-4774-93B0-059634B2FBA4}"/>
    <dgm:cxn modelId="{7F2FAAAA-D350-42B1-9239-A03748534F30}" type="presOf" srcId="{7D73E80E-1D83-4C1A-B4BD-B779EEC60C5F}" destId="{CB6C849F-51AD-4D88-A35B-A66914EDBFB4}" srcOrd="0" destOrd="2" presId="urn:microsoft.com/office/officeart/2005/8/layout/hList6"/>
    <dgm:cxn modelId="{EA8AB0CD-4C59-47B3-AF71-9EEA8F94D80E}" type="presOf" srcId="{3F0B4AAE-235C-4E55-A4BA-62D4CFF5607A}" destId="{97BF2417-E2B8-40FF-86F5-6147838A9D43}" srcOrd="0" destOrd="0" presId="urn:microsoft.com/office/officeart/2005/8/layout/hList6"/>
    <dgm:cxn modelId="{5F016F0A-6C3D-4AC1-BD5C-4EF260D2186E}" type="presOf" srcId="{79AFD6EA-55F1-4B69-BB79-D8548603DDDF}" destId="{CB6C849F-51AD-4D88-A35B-A66914EDBFB4}" srcOrd="0" destOrd="0" presId="urn:microsoft.com/office/officeart/2005/8/layout/hList6"/>
    <dgm:cxn modelId="{E89BBDFF-6EAE-4140-85CD-4AEE59382AD1}" type="presOf" srcId="{A4D349F9-D6C1-42CC-818A-7FABD0421D94}" destId="{0D70B6BA-E119-4FBA-8F43-839C1A035943}" srcOrd="0" destOrd="3" presId="urn:microsoft.com/office/officeart/2005/8/layout/hList6"/>
    <dgm:cxn modelId="{3FF484C1-E325-4160-AEF7-3A2AD6C00413}" type="presParOf" srcId="{63FDD90B-1D21-4EDE-B21E-26E29B954569}" destId="{D844D7B6-5EEE-4103-8607-F33F1D656B9A}" srcOrd="0" destOrd="0" presId="urn:microsoft.com/office/officeart/2005/8/layout/hList6"/>
    <dgm:cxn modelId="{C9EF7704-9F14-49DE-BB0F-0B46FC433BD5}" type="presParOf" srcId="{63FDD90B-1D21-4EDE-B21E-26E29B954569}" destId="{C6FDCA62-D2BA-4E80-957F-E440562C5E33}" srcOrd="1" destOrd="0" presId="urn:microsoft.com/office/officeart/2005/8/layout/hList6"/>
    <dgm:cxn modelId="{476BA1EF-8E4B-4A7F-BE44-65D7CA248552}" type="presParOf" srcId="{63FDD90B-1D21-4EDE-B21E-26E29B954569}" destId="{97BF2417-E2B8-40FF-86F5-6147838A9D43}" srcOrd="2" destOrd="0" presId="urn:microsoft.com/office/officeart/2005/8/layout/hList6"/>
    <dgm:cxn modelId="{A3AD87BB-49FA-415E-937E-3479078D5392}" type="presParOf" srcId="{63FDD90B-1D21-4EDE-B21E-26E29B954569}" destId="{89385912-4718-43FA-82BB-FFFACD59C75C}" srcOrd="3" destOrd="0" presId="urn:microsoft.com/office/officeart/2005/8/layout/hList6"/>
    <dgm:cxn modelId="{76E91810-2EB3-4C7D-982A-B623FB943B37}" type="presParOf" srcId="{63FDD90B-1D21-4EDE-B21E-26E29B954569}" destId="{CB6C849F-51AD-4D88-A35B-A66914EDBFB4}" srcOrd="4" destOrd="0" presId="urn:microsoft.com/office/officeart/2005/8/layout/hList6"/>
    <dgm:cxn modelId="{F368C097-958E-416F-9876-0FEE3EBBCE6F}" type="presParOf" srcId="{63FDD90B-1D21-4EDE-B21E-26E29B954569}" destId="{B1A698B8-5B02-48F0-A629-B5849E66B1E0}" srcOrd="5" destOrd="0" presId="urn:microsoft.com/office/officeart/2005/8/layout/hList6"/>
    <dgm:cxn modelId="{4FB76E21-2EC1-4265-82A8-F378E83F815D}" type="presParOf" srcId="{63FDD90B-1D21-4EDE-B21E-26E29B954569}" destId="{0D70B6BA-E119-4FBA-8F43-839C1A035943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909433-2C7B-49C1-9260-90DDD4C19DE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3BC7C3F-6D99-43F6-BD69-B26B7EEF5D27}">
      <dgm:prSet phldrT="[Texto]"/>
      <dgm:spPr/>
      <dgm:t>
        <a:bodyPr/>
        <a:lstStyle/>
        <a:p>
          <a:r>
            <a:rPr lang="es-EC" dirty="0" smtClean="0"/>
            <a:t>Funciones</a:t>
          </a:r>
          <a:endParaRPr lang="es-EC" dirty="0"/>
        </a:p>
      </dgm:t>
    </dgm:pt>
    <dgm:pt modelId="{7802E27D-9526-40BF-842E-212E4F06FD8C}" type="parTrans" cxnId="{415698AD-6EA1-44EF-8EDC-395C1F0275C5}">
      <dgm:prSet/>
      <dgm:spPr/>
      <dgm:t>
        <a:bodyPr/>
        <a:lstStyle/>
        <a:p>
          <a:endParaRPr lang="es-EC"/>
        </a:p>
      </dgm:t>
    </dgm:pt>
    <dgm:pt modelId="{845749DB-EA4B-4515-AE41-4F2DC634A2C8}" type="sibTrans" cxnId="{415698AD-6EA1-44EF-8EDC-395C1F0275C5}">
      <dgm:prSet/>
      <dgm:spPr/>
      <dgm:t>
        <a:bodyPr/>
        <a:lstStyle/>
        <a:p>
          <a:endParaRPr lang="es-EC"/>
        </a:p>
      </dgm:t>
    </dgm:pt>
    <dgm:pt modelId="{73555A65-2BAE-44E2-B9D2-9D3689E87452}">
      <dgm:prSet phldrT="[Texto]" custT="1"/>
      <dgm:spPr/>
      <dgm:t>
        <a:bodyPr/>
        <a:lstStyle/>
        <a:p>
          <a:r>
            <a:rPr lang="es-EC" sz="1600" dirty="0" smtClean="0"/>
            <a:t>Calidad de servicio</a:t>
          </a:r>
          <a:endParaRPr lang="es-EC" sz="1600" dirty="0"/>
        </a:p>
      </dgm:t>
    </dgm:pt>
    <dgm:pt modelId="{2995B595-9A08-440A-8BF3-994A548929F5}" type="parTrans" cxnId="{96715170-FBBD-4ECC-82E6-C98C91801C92}">
      <dgm:prSet/>
      <dgm:spPr/>
      <dgm:t>
        <a:bodyPr/>
        <a:lstStyle/>
        <a:p>
          <a:endParaRPr lang="es-EC" dirty="0"/>
        </a:p>
      </dgm:t>
    </dgm:pt>
    <dgm:pt modelId="{8D8EE6E5-5821-4ACA-8DE8-0E430E2BD5C9}" type="sibTrans" cxnId="{96715170-FBBD-4ECC-82E6-C98C91801C92}">
      <dgm:prSet/>
      <dgm:spPr/>
      <dgm:t>
        <a:bodyPr/>
        <a:lstStyle/>
        <a:p>
          <a:endParaRPr lang="es-EC"/>
        </a:p>
      </dgm:t>
    </dgm:pt>
    <dgm:pt modelId="{E0597FC6-F6F0-4D45-A67F-04B976A704B4}">
      <dgm:prSet phldrT="[Texto]" custT="1"/>
      <dgm:spPr/>
      <dgm:t>
        <a:bodyPr/>
        <a:lstStyle/>
        <a:p>
          <a:r>
            <a:rPr lang="es-EC" sz="1800" dirty="0" smtClean="0"/>
            <a:t>Seguridad</a:t>
          </a:r>
          <a:endParaRPr lang="es-EC" sz="1800" dirty="0"/>
        </a:p>
      </dgm:t>
    </dgm:pt>
    <dgm:pt modelId="{627CAA2A-6348-4E4C-A008-B06759D55016}" type="parTrans" cxnId="{782ED53A-823D-4476-AE38-65DE67CD745E}">
      <dgm:prSet/>
      <dgm:spPr/>
      <dgm:t>
        <a:bodyPr/>
        <a:lstStyle/>
        <a:p>
          <a:endParaRPr lang="es-EC" dirty="0"/>
        </a:p>
      </dgm:t>
    </dgm:pt>
    <dgm:pt modelId="{9EA478B9-6B39-4ED7-BDC1-A80CBD01F739}" type="sibTrans" cxnId="{782ED53A-823D-4476-AE38-65DE67CD745E}">
      <dgm:prSet/>
      <dgm:spPr/>
      <dgm:t>
        <a:bodyPr/>
        <a:lstStyle/>
        <a:p>
          <a:endParaRPr lang="es-EC"/>
        </a:p>
      </dgm:t>
    </dgm:pt>
    <dgm:pt modelId="{4395B066-3193-4E3C-8AD9-24BFD3B9B7D0}">
      <dgm:prSet phldrT="[Texto]"/>
      <dgm:spPr/>
      <dgm:t>
        <a:bodyPr/>
        <a:lstStyle/>
        <a:p>
          <a:r>
            <a:rPr lang="es-EC" dirty="0" smtClean="0"/>
            <a:t>Arquitectura</a:t>
          </a:r>
          <a:endParaRPr lang="es-EC" dirty="0"/>
        </a:p>
      </dgm:t>
    </dgm:pt>
    <dgm:pt modelId="{E079D394-8FDA-4022-A2C2-D2FA505CE57B}" type="parTrans" cxnId="{FA16D416-1568-4760-BB31-43900A02141D}">
      <dgm:prSet/>
      <dgm:spPr/>
      <dgm:t>
        <a:bodyPr/>
        <a:lstStyle/>
        <a:p>
          <a:endParaRPr lang="es-EC"/>
        </a:p>
      </dgm:t>
    </dgm:pt>
    <dgm:pt modelId="{6FE498F1-8083-4BB8-A29C-528AAF6FB7A5}" type="sibTrans" cxnId="{FA16D416-1568-4760-BB31-43900A02141D}">
      <dgm:prSet/>
      <dgm:spPr/>
      <dgm:t>
        <a:bodyPr/>
        <a:lstStyle/>
        <a:p>
          <a:endParaRPr lang="es-EC"/>
        </a:p>
      </dgm:t>
    </dgm:pt>
    <dgm:pt modelId="{1D284A16-0C57-414D-A3EA-255C81F715AD}">
      <dgm:prSet phldrT="[Texto]" custT="1"/>
      <dgm:spPr/>
      <dgm:t>
        <a:bodyPr/>
        <a:lstStyle/>
        <a:p>
          <a:r>
            <a:rPr lang="es-EC" sz="1800" dirty="0" smtClean="0"/>
            <a:t>DCF: Prevención de colisión, RTS/CTS</a:t>
          </a:r>
          <a:endParaRPr lang="es-EC" sz="1800" dirty="0"/>
        </a:p>
      </dgm:t>
    </dgm:pt>
    <dgm:pt modelId="{F7E7F5C1-9E8D-4028-9E64-5BF6BA88D0CB}" type="parTrans" cxnId="{82E1458C-9FD2-47D0-9762-3C5F12A5E448}">
      <dgm:prSet/>
      <dgm:spPr/>
      <dgm:t>
        <a:bodyPr/>
        <a:lstStyle/>
        <a:p>
          <a:endParaRPr lang="es-EC" dirty="0"/>
        </a:p>
      </dgm:t>
    </dgm:pt>
    <dgm:pt modelId="{80BB7836-0BC3-440E-8C7C-4BF6329C8887}" type="sibTrans" cxnId="{82E1458C-9FD2-47D0-9762-3C5F12A5E448}">
      <dgm:prSet/>
      <dgm:spPr/>
      <dgm:t>
        <a:bodyPr/>
        <a:lstStyle/>
        <a:p>
          <a:endParaRPr lang="es-EC"/>
        </a:p>
      </dgm:t>
    </dgm:pt>
    <dgm:pt modelId="{118348F1-05C1-45EE-B9EE-6037F5256DFC}">
      <dgm:prSet phldrT="[Texto]" custT="1"/>
      <dgm:spPr/>
      <dgm:t>
        <a:bodyPr/>
        <a:lstStyle/>
        <a:p>
          <a:r>
            <a:rPr lang="es-EC" sz="1800" dirty="0" smtClean="0"/>
            <a:t>PCF</a:t>
          </a:r>
          <a:endParaRPr lang="es-EC" sz="1800" dirty="0"/>
        </a:p>
      </dgm:t>
    </dgm:pt>
    <dgm:pt modelId="{E2E7E617-68A0-4E71-99C9-179B2C2E0BF7}" type="parTrans" cxnId="{32FCFDAC-9AD8-49D4-88E6-FC64AA47BDA4}">
      <dgm:prSet/>
      <dgm:spPr/>
      <dgm:t>
        <a:bodyPr/>
        <a:lstStyle/>
        <a:p>
          <a:endParaRPr lang="es-EC" dirty="0"/>
        </a:p>
      </dgm:t>
    </dgm:pt>
    <dgm:pt modelId="{A2617302-FADC-4ECB-A87E-BE68EDFE18C2}" type="sibTrans" cxnId="{32FCFDAC-9AD8-49D4-88E6-FC64AA47BDA4}">
      <dgm:prSet/>
      <dgm:spPr/>
      <dgm:t>
        <a:bodyPr/>
        <a:lstStyle/>
        <a:p>
          <a:endParaRPr lang="es-EC"/>
        </a:p>
      </dgm:t>
    </dgm:pt>
    <dgm:pt modelId="{6E3A3205-BC1C-4ED7-A9D7-AE23AF9E3F94}">
      <dgm:prSet phldrT="[Texto]" custT="1"/>
      <dgm:spPr/>
      <dgm:t>
        <a:bodyPr/>
        <a:lstStyle/>
        <a:p>
          <a:r>
            <a:rPr lang="es-EC" sz="1800" dirty="0" smtClean="0"/>
            <a:t>Ordenamiento de Tramas</a:t>
          </a:r>
          <a:endParaRPr lang="es-EC" sz="1800" dirty="0"/>
        </a:p>
      </dgm:t>
    </dgm:pt>
    <dgm:pt modelId="{CC041978-6E94-43D5-9EFA-21B72069D6A7}" type="parTrans" cxnId="{5EF7B588-AFF6-4431-AE13-673D61034110}">
      <dgm:prSet/>
      <dgm:spPr/>
      <dgm:t>
        <a:bodyPr/>
        <a:lstStyle/>
        <a:p>
          <a:endParaRPr lang="es-EC" dirty="0"/>
        </a:p>
      </dgm:t>
    </dgm:pt>
    <dgm:pt modelId="{D69FD889-1CDD-4277-8F3E-952D4B585E35}" type="sibTrans" cxnId="{5EF7B588-AFF6-4431-AE13-673D61034110}">
      <dgm:prSet/>
      <dgm:spPr/>
      <dgm:t>
        <a:bodyPr/>
        <a:lstStyle/>
        <a:p>
          <a:endParaRPr lang="es-EC"/>
        </a:p>
      </dgm:t>
    </dgm:pt>
    <dgm:pt modelId="{C3BBC6A5-BFEB-410E-ADF3-59C303E38238}">
      <dgm:prSet phldrT="[Texto]" custT="1"/>
      <dgm:spPr/>
      <dgm:t>
        <a:bodyPr/>
        <a:lstStyle/>
        <a:p>
          <a:r>
            <a:rPr lang="es-EC" sz="1800" dirty="0" smtClean="0"/>
            <a:t>Servicio de datos</a:t>
          </a:r>
          <a:endParaRPr lang="es-EC" sz="1800" dirty="0"/>
        </a:p>
      </dgm:t>
    </dgm:pt>
    <dgm:pt modelId="{DDCEB34A-7C3C-4A27-8EA0-BC18AA9FAFE8}" type="parTrans" cxnId="{609EDE48-3E95-4A68-8708-F06CCD7CCD7E}">
      <dgm:prSet/>
      <dgm:spPr/>
      <dgm:t>
        <a:bodyPr/>
        <a:lstStyle/>
        <a:p>
          <a:endParaRPr lang="es-EC" dirty="0"/>
        </a:p>
      </dgm:t>
    </dgm:pt>
    <dgm:pt modelId="{D9699150-49B9-42E5-8C19-131A2625FE3C}" type="sibTrans" cxnId="{609EDE48-3E95-4A68-8708-F06CCD7CCD7E}">
      <dgm:prSet/>
      <dgm:spPr/>
      <dgm:t>
        <a:bodyPr/>
        <a:lstStyle/>
        <a:p>
          <a:endParaRPr lang="es-EC"/>
        </a:p>
      </dgm:t>
    </dgm:pt>
    <dgm:pt modelId="{526A70CA-6F54-43A1-81C1-A3BA8B3B77E6}">
      <dgm:prSet phldrT="[Texto]" custT="1"/>
      <dgm:spPr/>
      <dgm:t>
        <a:bodyPr/>
        <a:lstStyle/>
        <a:p>
          <a:r>
            <a:rPr lang="es-EC" sz="1800" dirty="0" smtClean="0"/>
            <a:t>HCF: EDCA,HCCA</a:t>
          </a:r>
          <a:endParaRPr lang="es-EC" sz="1800" dirty="0"/>
        </a:p>
      </dgm:t>
    </dgm:pt>
    <dgm:pt modelId="{43113EA6-A068-4AC8-B030-5B396638167D}" type="parTrans" cxnId="{2FA14B4D-8560-42B8-BE1E-C1228A79622F}">
      <dgm:prSet/>
      <dgm:spPr/>
      <dgm:t>
        <a:bodyPr/>
        <a:lstStyle/>
        <a:p>
          <a:endParaRPr lang="es-EC" dirty="0"/>
        </a:p>
      </dgm:t>
    </dgm:pt>
    <dgm:pt modelId="{C4367B33-3282-4B8D-AE50-4588CFD2C2B8}" type="sibTrans" cxnId="{2FA14B4D-8560-42B8-BE1E-C1228A79622F}">
      <dgm:prSet/>
      <dgm:spPr/>
      <dgm:t>
        <a:bodyPr/>
        <a:lstStyle/>
        <a:p>
          <a:endParaRPr lang="es-EC"/>
        </a:p>
      </dgm:t>
    </dgm:pt>
    <dgm:pt modelId="{87508125-C933-4FCC-BC99-E51EBB664D6C}" type="pres">
      <dgm:prSet presAssocID="{78909433-2C7B-49C1-9260-90DDD4C19DE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279165E-418F-4B25-A762-5D88BF63ED51}" type="pres">
      <dgm:prSet presAssocID="{E3BC7C3F-6D99-43F6-BD69-B26B7EEF5D27}" presName="root" presStyleCnt="0"/>
      <dgm:spPr/>
    </dgm:pt>
    <dgm:pt modelId="{6EA9EB6E-6D2C-4180-88A1-FD52A1B1365E}" type="pres">
      <dgm:prSet presAssocID="{E3BC7C3F-6D99-43F6-BD69-B26B7EEF5D27}" presName="rootComposite" presStyleCnt="0"/>
      <dgm:spPr/>
    </dgm:pt>
    <dgm:pt modelId="{59872E46-1B82-40BC-AF72-833FE502818F}" type="pres">
      <dgm:prSet presAssocID="{E3BC7C3F-6D99-43F6-BD69-B26B7EEF5D27}" presName="rootText" presStyleLbl="node1" presStyleIdx="0" presStyleCnt="2" custLinFactX="-2537" custLinFactNeighborX="-100000"/>
      <dgm:spPr/>
      <dgm:t>
        <a:bodyPr/>
        <a:lstStyle/>
        <a:p>
          <a:endParaRPr lang="es-EC"/>
        </a:p>
      </dgm:t>
    </dgm:pt>
    <dgm:pt modelId="{3B483697-3803-4500-80D1-BDB8FEF51CAD}" type="pres">
      <dgm:prSet presAssocID="{E3BC7C3F-6D99-43F6-BD69-B26B7EEF5D27}" presName="rootConnector" presStyleLbl="node1" presStyleIdx="0" presStyleCnt="2"/>
      <dgm:spPr/>
      <dgm:t>
        <a:bodyPr/>
        <a:lstStyle/>
        <a:p>
          <a:endParaRPr lang="es-EC"/>
        </a:p>
      </dgm:t>
    </dgm:pt>
    <dgm:pt modelId="{FCA5BF94-4471-4C09-8BAE-5847DDC49CD0}" type="pres">
      <dgm:prSet presAssocID="{E3BC7C3F-6D99-43F6-BD69-B26B7EEF5D27}" presName="childShape" presStyleCnt="0"/>
      <dgm:spPr/>
    </dgm:pt>
    <dgm:pt modelId="{EFB73580-7068-47D6-8F23-F7991BC2FBEA}" type="pres">
      <dgm:prSet presAssocID="{2995B595-9A08-440A-8BF3-994A548929F5}" presName="Name13" presStyleLbl="parChTrans1D2" presStyleIdx="0" presStyleCnt="7"/>
      <dgm:spPr/>
      <dgm:t>
        <a:bodyPr/>
        <a:lstStyle/>
        <a:p>
          <a:endParaRPr lang="es-EC"/>
        </a:p>
      </dgm:t>
    </dgm:pt>
    <dgm:pt modelId="{D7D3756B-20BE-4A34-8A0A-FFC5C73ED73C}" type="pres">
      <dgm:prSet presAssocID="{73555A65-2BAE-44E2-B9D2-9D3689E87452}" presName="childText" presStyleLbl="bgAcc1" presStyleIdx="0" presStyleCnt="7" custLinFactX="-4698" custLinFactNeighborX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BEA963-3627-44EE-889F-C5BA33E67744}" type="pres">
      <dgm:prSet presAssocID="{627CAA2A-6348-4E4C-A008-B06759D55016}" presName="Name13" presStyleLbl="parChTrans1D2" presStyleIdx="1" presStyleCnt="7"/>
      <dgm:spPr/>
      <dgm:t>
        <a:bodyPr/>
        <a:lstStyle/>
        <a:p>
          <a:endParaRPr lang="es-EC"/>
        </a:p>
      </dgm:t>
    </dgm:pt>
    <dgm:pt modelId="{595259CF-C7B5-4BBB-99F0-7FB75350E48B}" type="pres">
      <dgm:prSet presAssocID="{E0597FC6-F6F0-4D45-A67F-04B976A704B4}" presName="childText" presStyleLbl="bgAcc1" presStyleIdx="1" presStyleCnt="7" custScaleX="111947" custLinFactX="-4698" custLinFactNeighborX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3CEA4B-7C6F-40EE-A84C-A7BC964BA282}" type="pres">
      <dgm:prSet presAssocID="{CC041978-6E94-43D5-9EFA-21B72069D6A7}" presName="Name13" presStyleLbl="parChTrans1D2" presStyleIdx="2" presStyleCnt="7"/>
      <dgm:spPr/>
      <dgm:t>
        <a:bodyPr/>
        <a:lstStyle/>
        <a:p>
          <a:endParaRPr lang="es-EC"/>
        </a:p>
      </dgm:t>
    </dgm:pt>
    <dgm:pt modelId="{91A8038B-E64F-49E5-82B1-E6DC0FBD9A77}" type="pres">
      <dgm:prSet presAssocID="{6E3A3205-BC1C-4ED7-A9D7-AE23AF9E3F94}" presName="childText" presStyleLbl="bgAcc1" presStyleIdx="2" presStyleCnt="7" custScaleX="130074" custLinFactX="-6243" custLinFactNeighborX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5DB88A-A414-4352-969B-3B2D1240D263}" type="pres">
      <dgm:prSet presAssocID="{DDCEB34A-7C3C-4A27-8EA0-BC18AA9FAFE8}" presName="Name13" presStyleLbl="parChTrans1D2" presStyleIdx="3" presStyleCnt="7"/>
      <dgm:spPr/>
      <dgm:t>
        <a:bodyPr/>
        <a:lstStyle/>
        <a:p>
          <a:endParaRPr lang="es-EC"/>
        </a:p>
      </dgm:t>
    </dgm:pt>
    <dgm:pt modelId="{C12EC2DD-F466-4B6F-9B07-AFA8E4B07FA7}" type="pres">
      <dgm:prSet presAssocID="{C3BBC6A5-BFEB-410E-ADF3-59C303E38238}" presName="childText" presStyleLbl="bgAcc1" presStyleIdx="3" presStyleCnt="7" custLinFactX="-6243" custLinFactNeighborX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DE32BC-6050-479A-B1BD-D1CCACFF63B8}" type="pres">
      <dgm:prSet presAssocID="{4395B066-3193-4E3C-8AD9-24BFD3B9B7D0}" presName="root" presStyleCnt="0"/>
      <dgm:spPr/>
    </dgm:pt>
    <dgm:pt modelId="{24D7C954-E4B4-419F-A13A-660B48340FF8}" type="pres">
      <dgm:prSet presAssocID="{4395B066-3193-4E3C-8AD9-24BFD3B9B7D0}" presName="rootComposite" presStyleCnt="0"/>
      <dgm:spPr/>
    </dgm:pt>
    <dgm:pt modelId="{D74195AC-755A-4C18-9265-775795ABAC9A}" type="pres">
      <dgm:prSet presAssocID="{4395B066-3193-4E3C-8AD9-24BFD3B9B7D0}" presName="rootText" presStyleLbl="node1" presStyleIdx="1" presStyleCnt="2" custLinFactNeighborX="10707"/>
      <dgm:spPr/>
      <dgm:t>
        <a:bodyPr/>
        <a:lstStyle/>
        <a:p>
          <a:endParaRPr lang="es-EC"/>
        </a:p>
      </dgm:t>
    </dgm:pt>
    <dgm:pt modelId="{6BC78B63-E864-4CFC-AB37-E9A4C690361B}" type="pres">
      <dgm:prSet presAssocID="{4395B066-3193-4E3C-8AD9-24BFD3B9B7D0}" presName="rootConnector" presStyleLbl="node1" presStyleIdx="1" presStyleCnt="2"/>
      <dgm:spPr/>
      <dgm:t>
        <a:bodyPr/>
        <a:lstStyle/>
        <a:p>
          <a:endParaRPr lang="es-EC"/>
        </a:p>
      </dgm:t>
    </dgm:pt>
    <dgm:pt modelId="{0218000A-D655-41C7-952C-CC5EF3EE06A9}" type="pres">
      <dgm:prSet presAssocID="{4395B066-3193-4E3C-8AD9-24BFD3B9B7D0}" presName="childShape" presStyleCnt="0"/>
      <dgm:spPr/>
    </dgm:pt>
    <dgm:pt modelId="{539D835F-88D7-48DA-816A-F33D27CAA771}" type="pres">
      <dgm:prSet presAssocID="{F7E7F5C1-9E8D-4028-9E64-5BF6BA88D0CB}" presName="Name13" presStyleLbl="parChTrans1D2" presStyleIdx="4" presStyleCnt="7"/>
      <dgm:spPr/>
      <dgm:t>
        <a:bodyPr/>
        <a:lstStyle/>
        <a:p>
          <a:endParaRPr lang="es-EC"/>
        </a:p>
      </dgm:t>
    </dgm:pt>
    <dgm:pt modelId="{7F716D37-DAA5-4CE7-87E3-E7B39D936D28}" type="pres">
      <dgm:prSet presAssocID="{1D284A16-0C57-414D-A3EA-255C81F715AD}" presName="childText" presStyleLbl="bgAcc1" presStyleIdx="4" presStyleCnt="7" custScaleX="210609" custLinFactNeighborX="720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0F112B-8B43-4F61-AF73-5F8000D7AE98}" type="pres">
      <dgm:prSet presAssocID="{E2E7E617-68A0-4E71-99C9-179B2C2E0BF7}" presName="Name13" presStyleLbl="parChTrans1D2" presStyleIdx="5" presStyleCnt="7"/>
      <dgm:spPr/>
      <dgm:t>
        <a:bodyPr/>
        <a:lstStyle/>
        <a:p>
          <a:endParaRPr lang="es-EC"/>
        </a:p>
      </dgm:t>
    </dgm:pt>
    <dgm:pt modelId="{AED1682D-8409-450D-80D6-07218BF9C9FC}" type="pres">
      <dgm:prSet presAssocID="{118348F1-05C1-45EE-B9EE-6037F5256DFC}" presName="childText" presStyleLbl="bgAcc1" presStyleIdx="5" presStyleCnt="7" custLinFactNeighborX="660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AD9F19-715D-4D66-8077-D454E980BADB}" type="pres">
      <dgm:prSet presAssocID="{43113EA6-A068-4AC8-B030-5B396638167D}" presName="Name13" presStyleLbl="parChTrans1D2" presStyleIdx="6" presStyleCnt="7"/>
      <dgm:spPr/>
      <dgm:t>
        <a:bodyPr/>
        <a:lstStyle/>
        <a:p>
          <a:endParaRPr lang="es-EC"/>
        </a:p>
      </dgm:t>
    </dgm:pt>
    <dgm:pt modelId="{51DFE46C-4975-4C43-B81F-573CCA6B2878}" type="pres">
      <dgm:prSet presAssocID="{526A70CA-6F54-43A1-81C1-A3BA8B3B77E6}" presName="childText" presStyleLbl="bgAcc1" presStyleIdx="6" presStyleCnt="7" custScaleX="165913" custLinFactNeighborX="660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EF7B588-AFF6-4431-AE13-673D61034110}" srcId="{E3BC7C3F-6D99-43F6-BD69-B26B7EEF5D27}" destId="{6E3A3205-BC1C-4ED7-A9D7-AE23AF9E3F94}" srcOrd="2" destOrd="0" parTransId="{CC041978-6E94-43D5-9EFA-21B72069D6A7}" sibTransId="{D69FD889-1CDD-4277-8F3E-952D4B585E35}"/>
    <dgm:cxn modelId="{62123A45-E1C5-4759-B6A6-1CA53B109F7C}" type="presOf" srcId="{2995B595-9A08-440A-8BF3-994A548929F5}" destId="{EFB73580-7068-47D6-8F23-F7991BC2FBEA}" srcOrd="0" destOrd="0" presId="urn:microsoft.com/office/officeart/2005/8/layout/hierarchy3"/>
    <dgm:cxn modelId="{AD0286C8-8E92-4EA1-BE95-AB9223649A72}" type="presOf" srcId="{1D284A16-0C57-414D-A3EA-255C81F715AD}" destId="{7F716D37-DAA5-4CE7-87E3-E7B39D936D28}" srcOrd="0" destOrd="0" presId="urn:microsoft.com/office/officeart/2005/8/layout/hierarchy3"/>
    <dgm:cxn modelId="{F84FC30F-2841-4FC6-AD83-FD61B415FE07}" type="presOf" srcId="{F7E7F5C1-9E8D-4028-9E64-5BF6BA88D0CB}" destId="{539D835F-88D7-48DA-816A-F33D27CAA771}" srcOrd="0" destOrd="0" presId="urn:microsoft.com/office/officeart/2005/8/layout/hierarchy3"/>
    <dgm:cxn modelId="{415698AD-6EA1-44EF-8EDC-395C1F0275C5}" srcId="{78909433-2C7B-49C1-9260-90DDD4C19DEA}" destId="{E3BC7C3F-6D99-43F6-BD69-B26B7EEF5D27}" srcOrd="0" destOrd="0" parTransId="{7802E27D-9526-40BF-842E-212E4F06FD8C}" sibTransId="{845749DB-EA4B-4515-AE41-4F2DC634A2C8}"/>
    <dgm:cxn modelId="{2064BAB7-C872-4E35-A862-9F5E55FCA5EF}" type="presOf" srcId="{DDCEB34A-7C3C-4A27-8EA0-BC18AA9FAFE8}" destId="{4A5DB88A-A414-4352-969B-3B2D1240D263}" srcOrd="0" destOrd="0" presId="urn:microsoft.com/office/officeart/2005/8/layout/hierarchy3"/>
    <dgm:cxn modelId="{18FE92C5-F541-4986-ACC3-481009788CC7}" type="presOf" srcId="{E3BC7C3F-6D99-43F6-BD69-B26B7EEF5D27}" destId="{59872E46-1B82-40BC-AF72-833FE502818F}" srcOrd="0" destOrd="0" presId="urn:microsoft.com/office/officeart/2005/8/layout/hierarchy3"/>
    <dgm:cxn modelId="{07B52725-B87E-49B2-9572-AF46931A9EEA}" type="presOf" srcId="{E0597FC6-F6F0-4D45-A67F-04B976A704B4}" destId="{595259CF-C7B5-4BBB-99F0-7FB75350E48B}" srcOrd="0" destOrd="0" presId="urn:microsoft.com/office/officeart/2005/8/layout/hierarchy3"/>
    <dgm:cxn modelId="{2FA14B4D-8560-42B8-BE1E-C1228A79622F}" srcId="{4395B066-3193-4E3C-8AD9-24BFD3B9B7D0}" destId="{526A70CA-6F54-43A1-81C1-A3BA8B3B77E6}" srcOrd="2" destOrd="0" parTransId="{43113EA6-A068-4AC8-B030-5B396638167D}" sibTransId="{C4367B33-3282-4B8D-AE50-4588CFD2C2B8}"/>
    <dgm:cxn modelId="{4F239B92-A20E-452D-B750-203059C07860}" type="presOf" srcId="{CC041978-6E94-43D5-9EFA-21B72069D6A7}" destId="{4F3CEA4B-7C6F-40EE-A84C-A7BC964BA282}" srcOrd="0" destOrd="0" presId="urn:microsoft.com/office/officeart/2005/8/layout/hierarchy3"/>
    <dgm:cxn modelId="{782ED53A-823D-4476-AE38-65DE67CD745E}" srcId="{E3BC7C3F-6D99-43F6-BD69-B26B7EEF5D27}" destId="{E0597FC6-F6F0-4D45-A67F-04B976A704B4}" srcOrd="1" destOrd="0" parTransId="{627CAA2A-6348-4E4C-A008-B06759D55016}" sibTransId="{9EA478B9-6B39-4ED7-BDC1-A80CBD01F739}"/>
    <dgm:cxn modelId="{8BDD7FCB-A672-45BC-B3D9-FFA85E952135}" type="presOf" srcId="{526A70CA-6F54-43A1-81C1-A3BA8B3B77E6}" destId="{51DFE46C-4975-4C43-B81F-573CCA6B2878}" srcOrd="0" destOrd="0" presId="urn:microsoft.com/office/officeart/2005/8/layout/hierarchy3"/>
    <dgm:cxn modelId="{82E1458C-9FD2-47D0-9762-3C5F12A5E448}" srcId="{4395B066-3193-4E3C-8AD9-24BFD3B9B7D0}" destId="{1D284A16-0C57-414D-A3EA-255C81F715AD}" srcOrd="0" destOrd="0" parTransId="{F7E7F5C1-9E8D-4028-9E64-5BF6BA88D0CB}" sibTransId="{80BB7836-0BC3-440E-8C7C-4BF6329C8887}"/>
    <dgm:cxn modelId="{24E37B8B-0939-4E95-8A5B-7D5C46539912}" type="presOf" srcId="{E2E7E617-68A0-4E71-99C9-179B2C2E0BF7}" destId="{E30F112B-8B43-4F61-AF73-5F8000D7AE98}" srcOrd="0" destOrd="0" presId="urn:microsoft.com/office/officeart/2005/8/layout/hierarchy3"/>
    <dgm:cxn modelId="{C021F267-3029-41D7-9DF3-9752359E3A16}" type="presOf" srcId="{627CAA2A-6348-4E4C-A008-B06759D55016}" destId="{2DBEA963-3627-44EE-889F-C5BA33E67744}" srcOrd="0" destOrd="0" presId="urn:microsoft.com/office/officeart/2005/8/layout/hierarchy3"/>
    <dgm:cxn modelId="{9650C724-FA26-4A24-863E-D5DD16F349B8}" type="presOf" srcId="{43113EA6-A068-4AC8-B030-5B396638167D}" destId="{B1AD9F19-715D-4D66-8077-D454E980BADB}" srcOrd="0" destOrd="0" presId="urn:microsoft.com/office/officeart/2005/8/layout/hierarchy3"/>
    <dgm:cxn modelId="{96715170-FBBD-4ECC-82E6-C98C91801C92}" srcId="{E3BC7C3F-6D99-43F6-BD69-B26B7EEF5D27}" destId="{73555A65-2BAE-44E2-B9D2-9D3689E87452}" srcOrd="0" destOrd="0" parTransId="{2995B595-9A08-440A-8BF3-994A548929F5}" sibTransId="{8D8EE6E5-5821-4ACA-8DE8-0E430E2BD5C9}"/>
    <dgm:cxn modelId="{8CB7E8FA-F1EB-4FEA-9130-BB4DC16D4A30}" type="presOf" srcId="{E3BC7C3F-6D99-43F6-BD69-B26B7EEF5D27}" destId="{3B483697-3803-4500-80D1-BDB8FEF51CAD}" srcOrd="1" destOrd="0" presId="urn:microsoft.com/office/officeart/2005/8/layout/hierarchy3"/>
    <dgm:cxn modelId="{609EDE48-3E95-4A68-8708-F06CCD7CCD7E}" srcId="{E3BC7C3F-6D99-43F6-BD69-B26B7EEF5D27}" destId="{C3BBC6A5-BFEB-410E-ADF3-59C303E38238}" srcOrd="3" destOrd="0" parTransId="{DDCEB34A-7C3C-4A27-8EA0-BC18AA9FAFE8}" sibTransId="{D9699150-49B9-42E5-8C19-131A2625FE3C}"/>
    <dgm:cxn modelId="{FA16D416-1568-4760-BB31-43900A02141D}" srcId="{78909433-2C7B-49C1-9260-90DDD4C19DEA}" destId="{4395B066-3193-4E3C-8AD9-24BFD3B9B7D0}" srcOrd="1" destOrd="0" parTransId="{E079D394-8FDA-4022-A2C2-D2FA505CE57B}" sibTransId="{6FE498F1-8083-4BB8-A29C-528AAF6FB7A5}"/>
    <dgm:cxn modelId="{2916AE49-9210-43C5-8959-D9076F13D748}" type="presOf" srcId="{118348F1-05C1-45EE-B9EE-6037F5256DFC}" destId="{AED1682D-8409-450D-80D6-07218BF9C9FC}" srcOrd="0" destOrd="0" presId="urn:microsoft.com/office/officeart/2005/8/layout/hierarchy3"/>
    <dgm:cxn modelId="{0B31A23E-64FD-41FF-9AD9-FACB7BB506FF}" type="presOf" srcId="{73555A65-2BAE-44E2-B9D2-9D3689E87452}" destId="{D7D3756B-20BE-4A34-8A0A-FFC5C73ED73C}" srcOrd="0" destOrd="0" presId="urn:microsoft.com/office/officeart/2005/8/layout/hierarchy3"/>
    <dgm:cxn modelId="{B079661A-4EB8-495B-99FD-4163FAA9578D}" type="presOf" srcId="{4395B066-3193-4E3C-8AD9-24BFD3B9B7D0}" destId="{6BC78B63-E864-4CFC-AB37-E9A4C690361B}" srcOrd="1" destOrd="0" presId="urn:microsoft.com/office/officeart/2005/8/layout/hierarchy3"/>
    <dgm:cxn modelId="{5DDAF8D2-1C2D-43AD-847C-CAA7CEED762E}" type="presOf" srcId="{C3BBC6A5-BFEB-410E-ADF3-59C303E38238}" destId="{C12EC2DD-F466-4B6F-9B07-AFA8E4B07FA7}" srcOrd="0" destOrd="0" presId="urn:microsoft.com/office/officeart/2005/8/layout/hierarchy3"/>
    <dgm:cxn modelId="{707DB595-1808-4948-AF64-ECB0FC4C8EF6}" type="presOf" srcId="{78909433-2C7B-49C1-9260-90DDD4C19DEA}" destId="{87508125-C933-4FCC-BC99-E51EBB664D6C}" srcOrd="0" destOrd="0" presId="urn:microsoft.com/office/officeart/2005/8/layout/hierarchy3"/>
    <dgm:cxn modelId="{32FCFDAC-9AD8-49D4-88E6-FC64AA47BDA4}" srcId="{4395B066-3193-4E3C-8AD9-24BFD3B9B7D0}" destId="{118348F1-05C1-45EE-B9EE-6037F5256DFC}" srcOrd="1" destOrd="0" parTransId="{E2E7E617-68A0-4E71-99C9-179B2C2E0BF7}" sibTransId="{A2617302-FADC-4ECB-A87E-BE68EDFE18C2}"/>
    <dgm:cxn modelId="{91B63328-5002-4677-8217-CC1CEE76B048}" type="presOf" srcId="{6E3A3205-BC1C-4ED7-A9D7-AE23AF9E3F94}" destId="{91A8038B-E64F-49E5-82B1-E6DC0FBD9A77}" srcOrd="0" destOrd="0" presId="urn:microsoft.com/office/officeart/2005/8/layout/hierarchy3"/>
    <dgm:cxn modelId="{E596FE7B-4039-4702-9867-59297173195F}" type="presOf" srcId="{4395B066-3193-4E3C-8AD9-24BFD3B9B7D0}" destId="{D74195AC-755A-4C18-9265-775795ABAC9A}" srcOrd="0" destOrd="0" presId="urn:microsoft.com/office/officeart/2005/8/layout/hierarchy3"/>
    <dgm:cxn modelId="{4CB3A966-674C-49B9-A253-3919E8B8857D}" type="presParOf" srcId="{87508125-C933-4FCC-BC99-E51EBB664D6C}" destId="{F279165E-418F-4B25-A762-5D88BF63ED51}" srcOrd="0" destOrd="0" presId="urn:microsoft.com/office/officeart/2005/8/layout/hierarchy3"/>
    <dgm:cxn modelId="{F372CAC3-90BC-47C9-9132-CE66FCB5FFF8}" type="presParOf" srcId="{F279165E-418F-4B25-A762-5D88BF63ED51}" destId="{6EA9EB6E-6D2C-4180-88A1-FD52A1B1365E}" srcOrd="0" destOrd="0" presId="urn:microsoft.com/office/officeart/2005/8/layout/hierarchy3"/>
    <dgm:cxn modelId="{44941D6E-32D4-4974-8EDB-23096ED4BC6B}" type="presParOf" srcId="{6EA9EB6E-6D2C-4180-88A1-FD52A1B1365E}" destId="{59872E46-1B82-40BC-AF72-833FE502818F}" srcOrd="0" destOrd="0" presId="urn:microsoft.com/office/officeart/2005/8/layout/hierarchy3"/>
    <dgm:cxn modelId="{7365A568-890C-420A-845A-0578095E6A96}" type="presParOf" srcId="{6EA9EB6E-6D2C-4180-88A1-FD52A1B1365E}" destId="{3B483697-3803-4500-80D1-BDB8FEF51CAD}" srcOrd="1" destOrd="0" presId="urn:microsoft.com/office/officeart/2005/8/layout/hierarchy3"/>
    <dgm:cxn modelId="{D93ECC97-E714-4171-9EAA-20CEC07F663A}" type="presParOf" srcId="{F279165E-418F-4B25-A762-5D88BF63ED51}" destId="{FCA5BF94-4471-4C09-8BAE-5847DDC49CD0}" srcOrd="1" destOrd="0" presId="urn:microsoft.com/office/officeart/2005/8/layout/hierarchy3"/>
    <dgm:cxn modelId="{24002C11-3D64-4753-8FAE-532EC17A8CE7}" type="presParOf" srcId="{FCA5BF94-4471-4C09-8BAE-5847DDC49CD0}" destId="{EFB73580-7068-47D6-8F23-F7991BC2FBEA}" srcOrd="0" destOrd="0" presId="urn:microsoft.com/office/officeart/2005/8/layout/hierarchy3"/>
    <dgm:cxn modelId="{31AA4033-E93A-42F7-9800-66A2D4B61802}" type="presParOf" srcId="{FCA5BF94-4471-4C09-8BAE-5847DDC49CD0}" destId="{D7D3756B-20BE-4A34-8A0A-FFC5C73ED73C}" srcOrd="1" destOrd="0" presId="urn:microsoft.com/office/officeart/2005/8/layout/hierarchy3"/>
    <dgm:cxn modelId="{A57237F6-3B60-426D-9BFB-74F48B61E123}" type="presParOf" srcId="{FCA5BF94-4471-4C09-8BAE-5847DDC49CD0}" destId="{2DBEA963-3627-44EE-889F-C5BA33E67744}" srcOrd="2" destOrd="0" presId="urn:microsoft.com/office/officeart/2005/8/layout/hierarchy3"/>
    <dgm:cxn modelId="{0F1F8E00-4A68-408F-833B-ECCF24218BD2}" type="presParOf" srcId="{FCA5BF94-4471-4C09-8BAE-5847DDC49CD0}" destId="{595259CF-C7B5-4BBB-99F0-7FB75350E48B}" srcOrd="3" destOrd="0" presId="urn:microsoft.com/office/officeart/2005/8/layout/hierarchy3"/>
    <dgm:cxn modelId="{C8800EF6-9645-4F57-AE52-0847E95EED4F}" type="presParOf" srcId="{FCA5BF94-4471-4C09-8BAE-5847DDC49CD0}" destId="{4F3CEA4B-7C6F-40EE-A84C-A7BC964BA282}" srcOrd="4" destOrd="0" presId="urn:microsoft.com/office/officeart/2005/8/layout/hierarchy3"/>
    <dgm:cxn modelId="{EA7049C0-7835-43F1-9614-6C1FD46FCD46}" type="presParOf" srcId="{FCA5BF94-4471-4C09-8BAE-5847DDC49CD0}" destId="{91A8038B-E64F-49E5-82B1-E6DC0FBD9A77}" srcOrd="5" destOrd="0" presId="urn:microsoft.com/office/officeart/2005/8/layout/hierarchy3"/>
    <dgm:cxn modelId="{EC52F68F-8708-465A-9AC6-2B9D393B6570}" type="presParOf" srcId="{FCA5BF94-4471-4C09-8BAE-5847DDC49CD0}" destId="{4A5DB88A-A414-4352-969B-3B2D1240D263}" srcOrd="6" destOrd="0" presId="urn:microsoft.com/office/officeart/2005/8/layout/hierarchy3"/>
    <dgm:cxn modelId="{8C25656F-F4D6-4954-9121-39F0735E5E8B}" type="presParOf" srcId="{FCA5BF94-4471-4C09-8BAE-5847DDC49CD0}" destId="{C12EC2DD-F466-4B6F-9B07-AFA8E4B07FA7}" srcOrd="7" destOrd="0" presId="urn:microsoft.com/office/officeart/2005/8/layout/hierarchy3"/>
    <dgm:cxn modelId="{28683824-DEB3-4373-8FAE-A629613768CE}" type="presParOf" srcId="{87508125-C933-4FCC-BC99-E51EBB664D6C}" destId="{C4DE32BC-6050-479A-B1BD-D1CCACFF63B8}" srcOrd="1" destOrd="0" presId="urn:microsoft.com/office/officeart/2005/8/layout/hierarchy3"/>
    <dgm:cxn modelId="{112AD7F7-0E55-4D61-B973-AD17EE587DE0}" type="presParOf" srcId="{C4DE32BC-6050-479A-B1BD-D1CCACFF63B8}" destId="{24D7C954-E4B4-419F-A13A-660B48340FF8}" srcOrd="0" destOrd="0" presId="urn:microsoft.com/office/officeart/2005/8/layout/hierarchy3"/>
    <dgm:cxn modelId="{BC45CE67-D3B1-4130-BA8B-144B1765AAF8}" type="presParOf" srcId="{24D7C954-E4B4-419F-A13A-660B48340FF8}" destId="{D74195AC-755A-4C18-9265-775795ABAC9A}" srcOrd="0" destOrd="0" presId="urn:microsoft.com/office/officeart/2005/8/layout/hierarchy3"/>
    <dgm:cxn modelId="{98131508-1E2C-4D31-A6B8-3FEAC4B585F0}" type="presParOf" srcId="{24D7C954-E4B4-419F-A13A-660B48340FF8}" destId="{6BC78B63-E864-4CFC-AB37-E9A4C690361B}" srcOrd="1" destOrd="0" presId="urn:microsoft.com/office/officeart/2005/8/layout/hierarchy3"/>
    <dgm:cxn modelId="{CBF3CC51-6CBE-4F30-8ADF-B01FB9EC9CED}" type="presParOf" srcId="{C4DE32BC-6050-479A-B1BD-D1CCACFF63B8}" destId="{0218000A-D655-41C7-952C-CC5EF3EE06A9}" srcOrd="1" destOrd="0" presId="urn:microsoft.com/office/officeart/2005/8/layout/hierarchy3"/>
    <dgm:cxn modelId="{98FAD1B9-2E2E-48BD-A0CD-222D829DC679}" type="presParOf" srcId="{0218000A-D655-41C7-952C-CC5EF3EE06A9}" destId="{539D835F-88D7-48DA-816A-F33D27CAA771}" srcOrd="0" destOrd="0" presId="urn:microsoft.com/office/officeart/2005/8/layout/hierarchy3"/>
    <dgm:cxn modelId="{CB8101E7-7B13-49A7-A7DB-2EA59261B429}" type="presParOf" srcId="{0218000A-D655-41C7-952C-CC5EF3EE06A9}" destId="{7F716D37-DAA5-4CE7-87E3-E7B39D936D28}" srcOrd="1" destOrd="0" presId="urn:microsoft.com/office/officeart/2005/8/layout/hierarchy3"/>
    <dgm:cxn modelId="{201FC707-46AA-4317-BBFC-A4CE5858C433}" type="presParOf" srcId="{0218000A-D655-41C7-952C-CC5EF3EE06A9}" destId="{E30F112B-8B43-4F61-AF73-5F8000D7AE98}" srcOrd="2" destOrd="0" presId="urn:microsoft.com/office/officeart/2005/8/layout/hierarchy3"/>
    <dgm:cxn modelId="{6323525E-4974-4E63-BAEE-D8503F452966}" type="presParOf" srcId="{0218000A-D655-41C7-952C-CC5EF3EE06A9}" destId="{AED1682D-8409-450D-80D6-07218BF9C9FC}" srcOrd="3" destOrd="0" presId="urn:microsoft.com/office/officeart/2005/8/layout/hierarchy3"/>
    <dgm:cxn modelId="{9DC49F43-BEF0-4182-B72D-223DBDA874CD}" type="presParOf" srcId="{0218000A-D655-41C7-952C-CC5EF3EE06A9}" destId="{B1AD9F19-715D-4D66-8077-D454E980BADB}" srcOrd="4" destOrd="0" presId="urn:microsoft.com/office/officeart/2005/8/layout/hierarchy3"/>
    <dgm:cxn modelId="{7FF92E68-59F1-46E8-9816-D7F608A52DFF}" type="presParOf" srcId="{0218000A-D655-41C7-952C-CC5EF3EE06A9}" destId="{51DFE46C-4975-4C43-B81F-573CCA6B287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625A4A-B797-4A35-A836-C2DA3FD0586C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9DEE5A2-9AF1-44EF-A750-9A05146ADCEC}">
      <dgm:prSet phldrT="[Texto]"/>
      <dgm:spPr/>
      <dgm:t>
        <a:bodyPr/>
        <a:lstStyle/>
        <a:p>
          <a:r>
            <a:rPr lang="es-EC" dirty="0" smtClean="0"/>
            <a:t>Autenticación previo RSNA</a:t>
          </a:r>
          <a:endParaRPr lang="es-EC" dirty="0"/>
        </a:p>
      </dgm:t>
    </dgm:pt>
    <dgm:pt modelId="{D3002871-1C1B-414C-8EFA-8361F9BAC64C}" type="parTrans" cxnId="{70D43DE6-1D12-4C47-9B0B-CF4F329922F7}">
      <dgm:prSet/>
      <dgm:spPr/>
      <dgm:t>
        <a:bodyPr/>
        <a:lstStyle/>
        <a:p>
          <a:endParaRPr lang="es-EC"/>
        </a:p>
      </dgm:t>
    </dgm:pt>
    <dgm:pt modelId="{7CD2D9E9-48E2-4D56-A78A-CEF10ACEA475}" type="sibTrans" cxnId="{70D43DE6-1D12-4C47-9B0B-CF4F329922F7}">
      <dgm:prSet/>
      <dgm:spPr/>
      <dgm:t>
        <a:bodyPr/>
        <a:lstStyle/>
        <a:p>
          <a:endParaRPr lang="es-EC"/>
        </a:p>
      </dgm:t>
    </dgm:pt>
    <dgm:pt modelId="{A70D9CEC-EC59-4D88-AB38-0F0DF03C9343}">
      <dgm:prSet phldrT="[Texto]"/>
      <dgm:spPr/>
      <dgm:t>
        <a:bodyPr/>
        <a:lstStyle/>
        <a:p>
          <a:r>
            <a:rPr lang="es-EC" dirty="0" smtClean="0"/>
            <a:t>Sistema abierto</a:t>
          </a:r>
          <a:endParaRPr lang="es-EC" dirty="0"/>
        </a:p>
      </dgm:t>
    </dgm:pt>
    <dgm:pt modelId="{0F328C2B-82B0-46AB-8D93-E06DF7197BF5}" type="parTrans" cxnId="{4152FB50-2A2D-4AF3-86A8-70370604E6D2}">
      <dgm:prSet/>
      <dgm:spPr/>
      <dgm:t>
        <a:bodyPr/>
        <a:lstStyle/>
        <a:p>
          <a:endParaRPr lang="es-EC"/>
        </a:p>
      </dgm:t>
    </dgm:pt>
    <dgm:pt modelId="{EA17743A-2929-46BF-9C61-217E0D1AAFFD}" type="sibTrans" cxnId="{4152FB50-2A2D-4AF3-86A8-70370604E6D2}">
      <dgm:prSet/>
      <dgm:spPr/>
      <dgm:t>
        <a:bodyPr/>
        <a:lstStyle/>
        <a:p>
          <a:endParaRPr lang="es-EC"/>
        </a:p>
      </dgm:t>
    </dgm:pt>
    <dgm:pt modelId="{5C57C391-56C8-4110-B5FA-EA92BC52B718}">
      <dgm:prSet phldrT="[Texto]"/>
      <dgm:spPr/>
      <dgm:t>
        <a:bodyPr/>
        <a:lstStyle/>
        <a:p>
          <a:r>
            <a:rPr lang="es-EC" dirty="0" smtClean="0"/>
            <a:t>Clave compartida ( WEP)</a:t>
          </a:r>
          <a:endParaRPr lang="es-EC" dirty="0"/>
        </a:p>
      </dgm:t>
    </dgm:pt>
    <dgm:pt modelId="{6A2D3EF4-EA7E-4587-B957-72D5DC4C4FCE}" type="parTrans" cxnId="{AFCAA046-ABB2-43BE-8163-4C8FE1DFF2C0}">
      <dgm:prSet/>
      <dgm:spPr/>
      <dgm:t>
        <a:bodyPr/>
        <a:lstStyle/>
        <a:p>
          <a:endParaRPr lang="es-EC"/>
        </a:p>
      </dgm:t>
    </dgm:pt>
    <dgm:pt modelId="{94CD67FA-50C8-40AE-B43E-C8619562B1D2}" type="sibTrans" cxnId="{AFCAA046-ABB2-43BE-8163-4C8FE1DFF2C0}">
      <dgm:prSet/>
      <dgm:spPr/>
      <dgm:t>
        <a:bodyPr/>
        <a:lstStyle/>
        <a:p>
          <a:endParaRPr lang="es-EC"/>
        </a:p>
      </dgm:t>
    </dgm:pt>
    <dgm:pt modelId="{DDF1E844-2B21-4E90-B589-E0497AF02135}">
      <dgm:prSet phldrT="[Texto]"/>
      <dgm:spPr/>
      <dgm:t>
        <a:bodyPr/>
        <a:lstStyle/>
        <a:p>
          <a:r>
            <a:rPr lang="es-EC" dirty="0" smtClean="0"/>
            <a:t>RSNA(Asociación de red de seguridad robusta)</a:t>
          </a:r>
          <a:endParaRPr lang="es-EC" dirty="0"/>
        </a:p>
      </dgm:t>
    </dgm:pt>
    <dgm:pt modelId="{EFDC61D3-4093-47FF-8459-009FCE776AB8}" type="parTrans" cxnId="{4F2B8A8D-D9A9-4E4B-A659-29FE38868E7C}">
      <dgm:prSet/>
      <dgm:spPr/>
      <dgm:t>
        <a:bodyPr/>
        <a:lstStyle/>
        <a:p>
          <a:endParaRPr lang="es-EC"/>
        </a:p>
      </dgm:t>
    </dgm:pt>
    <dgm:pt modelId="{98241104-ECE0-470E-8150-F38ACCCB5986}" type="sibTrans" cxnId="{4F2B8A8D-D9A9-4E4B-A659-29FE38868E7C}">
      <dgm:prSet/>
      <dgm:spPr/>
      <dgm:t>
        <a:bodyPr/>
        <a:lstStyle/>
        <a:p>
          <a:endParaRPr lang="es-EC"/>
        </a:p>
      </dgm:t>
    </dgm:pt>
    <dgm:pt modelId="{912D7E53-A3EB-4542-8DF6-7EAB16F2D688}">
      <dgm:prSet phldrT="[Texto]"/>
      <dgm:spPr/>
      <dgm:t>
        <a:bodyPr/>
        <a:lstStyle/>
        <a:p>
          <a:r>
            <a:rPr lang="es-EC" dirty="0" smtClean="0"/>
            <a:t>TKIP</a:t>
          </a:r>
          <a:endParaRPr lang="es-EC" dirty="0"/>
        </a:p>
      </dgm:t>
    </dgm:pt>
    <dgm:pt modelId="{6AA9D425-57B0-4BF7-8BDB-61701476E5C7}" type="parTrans" cxnId="{5E922A0A-57DE-4423-A084-6ABA6F924DE9}">
      <dgm:prSet/>
      <dgm:spPr/>
      <dgm:t>
        <a:bodyPr/>
        <a:lstStyle/>
        <a:p>
          <a:endParaRPr lang="es-EC"/>
        </a:p>
      </dgm:t>
    </dgm:pt>
    <dgm:pt modelId="{CF26E5C3-E0A9-4FD9-AB22-B01F378085B7}" type="sibTrans" cxnId="{5E922A0A-57DE-4423-A084-6ABA6F924DE9}">
      <dgm:prSet/>
      <dgm:spPr/>
      <dgm:t>
        <a:bodyPr/>
        <a:lstStyle/>
        <a:p>
          <a:endParaRPr lang="es-EC"/>
        </a:p>
      </dgm:t>
    </dgm:pt>
    <dgm:pt modelId="{BFF725B6-917B-4217-820C-0EE4E06258E7}">
      <dgm:prSet phldrT="[Texto]"/>
      <dgm:spPr/>
      <dgm:t>
        <a:bodyPr/>
        <a:lstStyle/>
        <a:p>
          <a:r>
            <a:rPr lang="es-EC" dirty="0" smtClean="0"/>
            <a:t>CCMP</a:t>
          </a:r>
          <a:endParaRPr lang="es-EC" dirty="0"/>
        </a:p>
      </dgm:t>
    </dgm:pt>
    <dgm:pt modelId="{1A298BE4-9CCA-49E4-AC91-E10DF69D062D}" type="parTrans" cxnId="{F86B3DF8-07B8-4088-9991-D01D2D7BAA37}">
      <dgm:prSet/>
      <dgm:spPr/>
      <dgm:t>
        <a:bodyPr/>
        <a:lstStyle/>
        <a:p>
          <a:endParaRPr lang="es-EC"/>
        </a:p>
      </dgm:t>
    </dgm:pt>
    <dgm:pt modelId="{593C7C84-F1C9-48E3-BD2A-E6304C20D4F7}" type="sibTrans" cxnId="{F86B3DF8-07B8-4088-9991-D01D2D7BAA37}">
      <dgm:prSet/>
      <dgm:spPr/>
      <dgm:t>
        <a:bodyPr/>
        <a:lstStyle/>
        <a:p>
          <a:endParaRPr lang="es-EC"/>
        </a:p>
      </dgm:t>
    </dgm:pt>
    <dgm:pt modelId="{DDFCCA2E-7C48-4779-ACBD-C4F44F821E72}">
      <dgm:prSet phldrT="[Texto]"/>
      <dgm:spPr/>
      <dgm:t>
        <a:bodyPr/>
        <a:lstStyle/>
        <a:p>
          <a:r>
            <a:rPr lang="es-EC" dirty="0" smtClean="0"/>
            <a:t>BIP</a:t>
          </a:r>
          <a:endParaRPr lang="es-EC" dirty="0"/>
        </a:p>
      </dgm:t>
    </dgm:pt>
    <dgm:pt modelId="{CDF613EE-177C-42AA-B04E-3727B0B6BF22}" type="parTrans" cxnId="{8C3BF48D-91A9-476E-A9CC-7BD3A99B2654}">
      <dgm:prSet/>
      <dgm:spPr/>
      <dgm:t>
        <a:bodyPr/>
        <a:lstStyle/>
        <a:p>
          <a:endParaRPr lang="es-EC"/>
        </a:p>
      </dgm:t>
    </dgm:pt>
    <dgm:pt modelId="{440F6108-C6B1-4A73-B071-B0ADEE04EEF4}" type="sibTrans" cxnId="{8C3BF48D-91A9-476E-A9CC-7BD3A99B2654}">
      <dgm:prSet/>
      <dgm:spPr/>
      <dgm:t>
        <a:bodyPr/>
        <a:lstStyle/>
        <a:p>
          <a:endParaRPr lang="es-EC"/>
        </a:p>
      </dgm:t>
    </dgm:pt>
    <dgm:pt modelId="{2CF8F8B3-3E30-405B-92EF-C731B2F42D11}">
      <dgm:prSet phldrT="[Texto]"/>
      <dgm:spPr/>
      <dgm:t>
        <a:bodyPr/>
        <a:lstStyle/>
        <a:p>
          <a:r>
            <a:rPr lang="es-EC" dirty="0" smtClean="0"/>
            <a:t>SAE</a:t>
          </a:r>
          <a:endParaRPr lang="es-EC" dirty="0"/>
        </a:p>
      </dgm:t>
    </dgm:pt>
    <dgm:pt modelId="{6A2F1D81-77B7-4576-B00D-7883FC966E60}" type="parTrans" cxnId="{86F8A5C4-F2E2-4E8A-B0F0-9C49A9AC06ED}">
      <dgm:prSet/>
      <dgm:spPr/>
      <dgm:t>
        <a:bodyPr/>
        <a:lstStyle/>
        <a:p>
          <a:endParaRPr lang="es-EC"/>
        </a:p>
      </dgm:t>
    </dgm:pt>
    <dgm:pt modelId="{7BBFAF42-19B8-465D-9579-96CEE35BD772}" type="sibTrans" cxnId="{86F8A5C4-F2E2-4E8A-B0F0-9C49A9AC06ED}">
      <dgm:prSet/>
      <dgm:spPr/>
      <dgm:t>
        <a:bodyPr/>
        <a:lstStyle/>
        <a:p>
          <a:endParaRPr lang="es-EC"/>
        </a:p>
      </dgm:t>
    </dgm:pt>
    <dgm:pt modelId="{945015DD-6F62-407F-8DE2-88195332FA36}">
      <dgm:prSet phldrT="[Texto]"/>
      <dgm:spPr/>
      <dgm:t>
        <a:bodyPr/>
        <a:lstStyle/>
        <a:p>
          <a:r>
            <a:rPr lang="es-EC" dirty="0" smtClean="0"/>
            <a:t>802.1x</a:t>
          </a:r>
          <a:endParaRPr lang="es-EC" dirty="0"/>
        </a:p>
      </dgm:t>
    </dgm:pt>
    <dgm:pt modelId="{9A275A51-7EB6-4DA3-AC3D-6B7F07F15CA6}" type="parTrans" cxnId="{30535B40-3483-4D8E-B212-43A1DA33F34F}">
      <dgm:prSet/>
      <dgm:spPr/>
      <dgm:t>
        <a:bodyPr/>
        <a:lstStyle/>
        <a:p>
          <a:endParaRPr lang="es-EC"/>
        </a:p>
      </dgm:t>
    </dgm:pt>
    <dgm:pt modelId="{8C505599-FCFC-493A-ABBF-D0B84172C78B}" type="sibTrans" cxnId="{30535B40-3483-4D8E-B212-43A1DA33F34F}">
      <dgm:prSet/>
      <dgm:spPr/>
      <dgm:t>
        <a:bodyPr/>
        <a:lstStyle/>
        <a:p>
          <a:endParaRPr lang="es-EC"/>
        </a:p>
      </dgm:t>
    </dgm:pt>
    <dgm:pt modelId="{6834BD86-66B0-44E5-A3EF-424EEA91E819}">
      <dgm:prSet phldrT="[Texto]"/>
      <dgm:spPr/>
      <dgm:t>
        <a:bodyPr/>
        <a:lstStyle/>
        <a:p>
          <a:r>
            <a:rPr lang="es-EC" dirty="0" smtClean="0"/>
            <a:t>WPA</a:t>
          </a:r>
          <a:endParaRPr lang="es-EC" dirty="0"/>
        </a:p>
      </dgm:t>
    </dgm:pt>
    <dgm:pt modelId="{B56243B2-A3F7-441E-8F49-07B932379841}" type="parTrans" cxnId="{D1D5CFA0-0636-47DE-BCAA-2AF1BF2A8A78}">
      <dgm:prSet/>
      <dgm:spPr/>
      <dgm:t>
        <a:bodyPr/>
        <a:lstStyle/>
        <a:p>
          <a:endParaRPr lang="es-EC"/>
        </a:p>
      </dgm:t>
    </dgm:pt>
    <dgm:pt modelId="{83F278A3-E674-4E94-934F-AA685743BF2A}" type="sibTrans" cxnId="{D1D5CFA0-0636-47DE-BCAA-2AF1BF2A8A78}">
      <dgm:prSet/>
      <dgm:spPr/>
      <dgm:t>
        <a:bodyPr/>
        <a:lstStyle/>
        <a:p>
          <a:endParaRPr lang="es-EC"/>
        </a:p>
      </dgm:t>
    </dgm:pt>
    <dgm:pt modelId="{75F5210A-7C12-4761-880D-40C024187F85}">
      <dgm:prSet phldrT="[Texto]"/>
      <dgm:spPr/>
      <dgm:t>
        <a:bodyPr/>
        <a:lstStyle/>
        <a:p>
          <a:r>
            <a:rPr lang="es-EC" dirty="0" smtClean="0"/>
            <a:t>WPA2</a:t>
          </a:r>
          <a:endParaRPr lang="es-EC" dirty="0"/>
        </a:p>
      </dgm:t>
    </dgm:pt>
    <dgm:pt modelId="{1C2DFB61-AB01-4963-894B-DCD9274F6708}" type="parTrans" cxnId="{E250EA09-1FF2-49D0-9468-018111C72617}">
      <dgm:prSet/>
      <dgm:spPr/>
      <dgm:t>
        <a:bodyPr/>
        <a:lstStyle/>
        <a:p>
          <a:endParaRPr lang="es-EC"/>
        </a:p>
      </dgm:t>
    </dgm:pt>
    <dgm:pt modelId="{FD102BAA-5D92-49C0-90CB-A70961175E41}" type="sibTrans" cxnId="{E250EA09-1FF2-49D0-9468-018111C72617}">
      <dgm:prSet/>
      <dgm:spPr/>
      <dgm:t>
        <a:bodyPr/>
        <a:lstStyle/>
        <a:p>
          <a:endParaRPr lang="es-EC"/>
        </a:p>
      </dgm:t>
    </dgm:pt>
    <dgm:pt modelId="{CB7FE16C-B712-47C4-A80E-C7C92B7C5B83}" type="pres">
      <dgm:prSet presAssocID="{8B625A4A-B797-4A35-A836-C2DA3FD0586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9C04ED9-9841-43BA-851D-00F5EFEBE043}" type="pres">
      <dgm:prSet presAssocID="{F9DEE5A2-9AF1-44EF-A750-9A05146ADCEC}" presName="compNode" presStyleCnt="0"/>
      <dgm:spPr/>
    </dgm:pt>
    <dgm:pt modelId="{5DF795B2-6338-46DE-B646-33CBCAB86476}" type="pres">
      <dgm:prSet presAssocID="{F9DEE5A2-9AF1-44EF-A750-9A05146ADCEC}" presName="aNode" presStyleLbl="bgShp" presStyleIdx="0" presStyleCnt="2"/>
      <dgm:spPr/>
      <dgm:t>
        <a:bodyPr/>
        <a:lstStyle/>
        <a:p>
          <a:endParaRPr lang="es-EC"/>
        </a:p>
      </dgm:t>
    </dgm:pt>
    <dgm:pt modelId="{F7B70F6F-E41F-43F6-B855-C212BCA93BDD}" type="pres">
      <dgm:prSet presAssocID="{F9DEE5A2-9AF1-44EF-A750-9A05146ADCEC}" presName="textNode" presStyleLbl="bgShp" presStyleIdx="0" presStyleCnt="2"/>
      <dgm:spPr/>
      <dgm:t>
        <a:bodyPr/>
        <a:lstStyle/>
        <a:p>
          <a:endParaRPr lang="es-EC"/>
        </a:p>
      </dgm:t>
    </dgm:pt>
    <dgm:pt modelId="{0DC144FD-0885-4B26-82DA-83FA78846AF9}" type="pres">
      <dgm:prSet presAssocID="{F9DEE5A2-9AF1-44EF-A750-9A05146ADCEC}" presName="compChildNode" presStyleCnt="0"/>
      <dgm:spPr/>
    </dgm:pt>
    <dgm:pt modelId="{32722969-15A1-49A6-84F7-6259F424D703}" type="pres">
      <dgm:prSet presAssocID="{F9DEE5A2-9AF1-44EF-A750-9A05146ADCEC}" presName="theInnerList" presStyleCnt="0"/>
      <dgm:spPr/>
    </dgm:pt>
    <dgm:pt modelId="{0308B2EE-2465-4A8D-9B50-32113681CF71}" type="pres">
      <dgm:prSet presAssocID="{A70D9CEC-EC59-4D88-AB38-0F0DF03C9343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324C55-0FE1-4CCB-8263-BDB4B6303F92}" type="pres">
      <dgm:prSet presAssocID="{A70D9CEC-EC59-4D88-AB38-0F0DF03C9343}" presName="aSpace2" presStyleCnt="0"/>
      <dgm:spPr/>
    </dgm:pt>
    <dgm:pt modelId="{14464520-B378-4CA9-8B39-A9D342871884}" type="pres">
      <dgm:prSet presAssocID="{5C57C391-56C8-4110-B5FA-EA92BC52B718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C19541-5FE6-406E-B4FB-7DF39A3F140E}" type="pres">
      <dgm:prSet presAssocID="{F9DEE5A2-9AF1-44EF-A750-9A05146ADCEC}" presName="aSpace" presStyleCnt="0"/>
      <dgm:spPr/>
    </dgm:pt>
    <dgm:pt modelId="{CDB2F9AE-C51B-49B2-8BD9-93F6FE9AC6EB}" type="pres">
      <dgm:prSet presAssocID="{DDF1E844-2B21-4E90-B589-E0497AF02135}" presName="compNode" presStyleCnt="0"/>
      <dgm:spPr/>
    </dgm:pt>
    <dgm:pt modelId="{6641D604-593F-4EFF-BA55-ABB7C982F2B4}" type="pres">
      <dgm:prSet presAssocID="{DDF1E844-2B21-4E90-B589-E0497AF02135}" presName="aNode" presStyleLbl="bgShp" presStyleIdx="1" presStyleCnt="2"/>
      <dgm:spPr/>
      <dgm:t>
        <a:bodyPr/>
        <a:lstStyle/>
        <a:p>
          <a:endParaRPr lang="es-EC"/>
        </a:p>
      </dgm:t>
    </dgm:pt>
    <dgm:pt modelId="{B47F64CD-3A37-4CD8-AD70-2F85A1D58F9E}" type="pres">
      <dgm:prSet presAssocID="{DDF1E844-2B21-4E90-B589-E0497AF02135}" presName="textNode" presStyleLbl="bgShp" presStyleIdx="1" presStyleCnt="2"/>
      <dgm:spPr/>
      <dgm:t>
        <a:bodyPr/>
        <a:lstStyle/>
        <a:p>
          <a:endParaRPr lang="es-EC"/>
        </a:p>
      </dgm:t>
    </dgm:pt>
    <dgm:pt modelId="{B91B7FAD-A085-40D8-A68C-88CCFAE95585}" type="pres">
      <dgm:prSet presAssocID="{DDF1E844-2B21-4E90-B589-E0497AF02135}" presName="compChildNode" presStyleCnt="0"/>
      <dgm:spPr/>
    </dgm:pt>
    <dgm:pt modelId="{EFD9A36F-7318-414B-BE81-23379B05CF99}" type="pres">
      <dgm:prSet presAssocID="{DDF1E844-2B21-4E90-B589-E0497AF02135}" presName="theInnerList" presStyleCnt="0"/>
      <dgm:spPr/>
    </dgm:pt>
    <dgm:pt modelId="{7091C70E-D95F-4ACA-83BF-206499ADA5F4}" type="pres">
      <dgm:prSet presAssocID="{912D7E53-A3EB-4542-8DF6-7EAB16F2D688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B23071-4A2D-43B1-957D-28DC5CDF3C63}" type="pres">
      <dgm:prSet presAssocID="{912D7E53-A3EB-4542-8DF6-7EAB16F2D688}" presName="aSpace2" presStyleCnt="0"/>
      <dgm:spPr/>
    </dgm:pt>
    <dgm:pt modelId="{AEF54517-17AC-431B-886C-BAC07D30B8C5}" type="pres">
      <dgm:prSet presAssocID="{BFF725B6-917B-4217-820C-0EE4E06258E7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7A2659-8D8D-48ED-B323-4BA69E99EFA4}" type="pres">
      <dgm:prSet presAssocID="{BFF725B6-917B-4217-820C-0EE4E06258E7}" presName="aSpace2" presStyleCnt="0"/>
      <dgm:spPr/>
    </dgm:pt>
    <dgm:pt modelId="{9A32DA22-1C28-4CF7-A5D9-A5F8D22307EC}" type="pres">
      <dgm:prSet presAssocID="{DDFCCA2E-7C48-4779-ACBD-C4F44F821E72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8803D0-EBDF-45BB-9FA8-18C8DE4AF531}" type="pres">
      <dgm:prSet presAssocID="{DDFCCA2E-7C48-4779-ACBD-C4F44F821E72}" presName="aSpace2" presStyleCnt="0"/>
      <dgm:spPr/>
    </dgm:pt>
    <dgm:pt modelId="{0AFEDD4D-ECA7-4A46-BBFE-8978DBEB560A}" type="pres">
      <dgm:prSet presAssocID="{2CF8F8B3-3E30-405B-92EF-C731B2F42D11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3641B8-FCE0-4BF5-B114-6C4B2F1A42BA}" type="pres">
      <dgm:prSet presAssocID="{2CF8F8B3-3E30-405B-92EF-C731B2F42D11}" presName="aSpace2" presStyleCnt="0"/>
      <dgm:spPr/>
    </dgm:pt>
    <dgm:pt modelId="{50878FA5-B712-4D7B-8FF7-BA7546D28F9C}" type="pres">
      <dgm:prSet presAssocID="{945015DD-6F62-407F-8DE2-88195332FA36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F7B353-8E1A-42B6-A15B-568BC5B24C5B}" type="pres">
      <dgm:prSet presAssocID="{945015DD-6F62-407F-8DE2-88195332FA36}" presName="aSpace2" presStyleCnt="0"/>
      <dgm:spPr/>
    </dgm:pt>
    <dgm:pt modelId="{1A2E4987-9B08-4CBC-AFAE-BC89CC4EDC9E}" type="pres">
      <dgm:prSet presAssocID="{6834BD86-66B0-44E5-A3EF-424EEA91E819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0842F5-8C2E-454A-9075-006D7DD58DBB}" type="pres">
      <dgm:prSet presAssocID="{6834BD86-66B0-44E5-A3EF-424EEA91E819}" presName="aSpace2" presStyleCnt="0"/>
      <dgm:spPr/>
    </dgm:pt>
    <dgm:pt modelId="{7183D972-10FA-4505-A61B-B3BAE5A566DB}" type="pres">
      <dgm:prSet presAssocID="{75F5210A-7C12-4761-880D-40C024187F85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E922A0A-57DE-4423-A084-6ABA6F924DE9}" srcId="{DDF1E844-2B21-4E90-B589-E0497AF02135}" destId="{912D7E53-A3EB-4542-8DF6-7EAB16F2D688}" srcOrd="0" destOrd="0" parTransId="{6AA9D425-57B0-4BF7-8BDB-61701476E5C7}" sibTransId="{CF26E5C3-E0A9-4FD9-AB22-B01F378085B7}"/>
    <dgm:cxn modelId="{86F8A5C4-F2E2-4E8A-B0F0-9C49A9AC06ED}" srcId="{DDF1E844-2B21-4E90-B589-E0497AF02135}" destId="{2CF8F8B3-3E30-405B-92EF-C731B2F42D11}" srcOrd="3" destOrd="0" parTransId="{6A2F1D81-77B7-4576-B00D-7883FC966E60}" sibTransId="{7BBFAF42-19B8-465D-9579-96CEE35BD772}"/>
    <dgm:cxn modelId="{30535B40-3483-4D8E-B212-43A1DA33F34F}" srcId="{DDF1E844-2B21-4E90-B589-E0497AF02135}" destId="{945015DD-6F62-407F-8DE2-88195332FA36}" srcOrd="4" destOrd="0" parTransId="{9A275A51-7EB6-4DA3-AC3D-6B7F07F15CA6}" sibTransId="{8C505599-FCFC-493A-ABBF-D0B84172C78B}"/>
    <dgm:cxn modelId="{8C3BF48D-91A9-476E-A9CC-7BD3A99B2654}" srcId="{DDF1E844-2B21-4E90-B589-E0497AF02135}" destId="{DDFCCA2E-7C48-4779-ACBD-C4F44F821E72}" srcOrd="2" destOrd="0" parTransId="{CDF613EE-177C-42AA-B04E-3727B0B6BF22}" sibTransId="{440F6108-C6B1-4A73-B071-B0ADEE04EEF4}"/>
    <dgm:cxn modelId="{FD3492EF-2BCC-4769-9F9C-E3623188E8D0}" type="presOf" srcId="{DDFCCA2E-7C48-4779-ACBD-C4F44F821E72}" destId="{9A32DA22-1C28-4CF7-A5D9-A5F8D22307EC}" srcOrd="0" destOrd="0" presId="urn:microsoft.com/office/officeart/2005/8/layout/lProcess2"/>
    <dgm:cxn modelId="{C22C9975-BC33-4B6E-97E0-C8C481080C02}" type="presOf" srcId="{BFF725B6-917B-4217-820C-0EE4E06258E7}" destId="{AEF54517-17AC-431B-886C-BAC07D30B8C5}" srcOrd="0" destOrd="0" presId="urn:microsoft.com/office/officeart/2005/8/layout/lProcess2"/>
    <dgm:cxn modelId="{D673CC92-68D9-4018-B708-648B39461D3F}" type="presOf" srcId="{8B625A4A-B797-4A35-A836-C2DA3FD0586C}" destId="{CB7FE16C-B712-47C4-A80E-C7C92B7C5B83}" srcOrd="0" destOrd="0" presId="urn:microsoft.com/office/officeart/2005/8/layout/lProcess2"/>
    <dgm:cxn modelId="{70D43DE6-1D12-4C47-9B0B-CF4F329922F7}" srcId="{8B625A4A-B797-4A35-A836-C2DA3FD0586C}" destId="{F9DEE5A2-9AF1-44EF-A750-9A05146ADCEC}" srcOrd="0" destOrd="0" parTransId="{D3002871-1C1B-414C-8EFA-8361F9BAC64C}" sibTransId="{7CD2D9E9-48E2-4D56-A78A-CEF10ACEA475}"/>
    <dgm:cxn modelId="{0E0EE1E8-1919-4EC3-8C68-86FA70C75CBB}" type="presOf" srcId="{945015DD-6F62-407F-8DE2-88195332FA36}" destId="{50878FA5-B712-4D7B-8FF7-BA7546D28F9C}" srcOrd="0" destOrd="0" presId="urn:microsoft.com/office/officeart/2005/8/layout/lProcess2"/>
    <dgm:cxn modelId="{E3B30D6A-3657-4793-B4EB-8D4370CDA592}" type="presOf" srcId="{DDF1E844-2B21-4E90-B589-E0497AF02135}" destId="{6641D604-593F-4EFF-BA55-ABB7C982F2B4}" srcOrd="0" destOrd="0" presId="urn:microsoft.com/office/officeart/2005/8/layout/lProcess2"/>
    <dgm:cxn modelId="{F5710EFA-C1CA-4FEA-A8E4-D41E7925488B}" type="presOf" srcId="{DDF1E844-2B21-4E90-B589-E0497AF02135}" destId="{B47F64CD-3A37-4CD8-AD70-2F85A1D58F9E}" srcOrd="1" destOrd="0" presId="urn:microsoft.com/office/officeart/2005/8/layout/lProcess2"/>
    <dgm:cxn modelId="{F86B3DF8-07B8-4088-9991-D01D2D7BAA37}" srcId="{DDF1E844-2B21-4E90-B589-E0497AF02135}" destId="{BFF725B6-917B-4217-820C-0EE4E06258E7}" srcOrd="1" destOrd="0" parTransId="{1A298BE4-9CCA-49E4-AC91-E10DF69D062D}" sibTransId="{593C7C84-F1C9-48E3-BD2A-E6304C20D4F7}"/>
    <dgm:cxn modelId="{41C2F563-579C-4C53-A65C-1ACAC88FE8F2}" type="presOf" srcId="{75F5210A-7C12-4761-880D-40C024187F85}" destId="{7183D972-10FA-4505-A61B-B3BAE5A566DB}" srcOrd="0" destOrd="0" presId="urn:microsoft.com/office/officeart/2005/8/layout/lProcess2"/>
    <dgm:cxn modelId="{4F2B8A8D-D9A9-4E4B-A659-29FE38868E7C}" srcId="{8B625A4A-B797-4A35-A836-C2DA3FD0586C}" destId="{DDF1E844-2B21-4E90-B589-E0497AF02135}" srcOrd="1" destOrd="0" parTransId="{EFDC61D3-4093-47FF-8459-009FCE776AB8}" sibTransId="{98241104-ECE0-470E-8150-F38ACCCB5986}"/>
    <dgm:cxn modelId="{DC6BFDAC-A1A8-4667-A695-D4FB7E8E3D4C}" type="presOf" srcId="{5C57C391-56C8-4110-B5FA-EA92BC52B718}" destId="{14464520-B378-4CA9-8B39-A9D342871884}" srcOrd="0" destOrd="0" presId="urn:microsoft.com/office/officeart/2005/8/layout/lProcess2"/>
    <dgm:cxn modelId="{5C35206E-C452-4834-8869-E5FECC302AF8}" type="presOf" srcId="{6834BD86-66B0-44E5-A3EF-424EEA91E819}" destId="{1A2E4987-9B08-4CBC-AFAE-BC89CC4EDC9E}" srcOrd="0" destOrd="0" presId="urn:microsoft.com/office/officeart/2005/8/layout/lProcess2"/>
    <dgm:cxn modelId="{1B38CFDF-5BCA-4903-B7AE-1F1183F79D5B}" type="presOf" srcId="{A70D9CEC-EC59-4D88-AB38-0F0DF03C9343}" destId="{0308B2EE-2465-4A8D-9B50-32113681CF71}" srcOrd="0" destOrd="0" presId="urn:microsoft.com/office/officeart/2005/8/layout/lProcess2"/>
    <dgm:cxn modelId="{B8945127-D004-457D-8722-B1A6DDDAD7BD}" type="presOf" srcId="{912D7E53-A3EB-4542-8DF6-7EAB16F2D688}" destId="{7091C70E-D95F-4ACA-83BF-206499ADA5F4}" srcOrd="0" destOrd="0" presId="urn:microsoft.com/office/officeart/2005/8/layout/lProcess2"/>
    <dgm:cxn modelId="{D6F01A30-28EC-431B-ACA0-EB95FC394949}" type="presOf" srcId="{F9DEE5A2-9AF1-44EF-A750-9A05146ADCEC}" destId="{F7B70F6F-E41F-43F6-B855-C212BCA93BDD}" srcOrd="1" destOrd="0" presId="urn:microsoft.com/office/officeart/2005/8/layout/lProcess2"/>
    <dgm:cxn modelId="{AFCAA046-ABB2-43BE-8163-4C8FE1DFF2C0}" srcId="{F9DEE5A2-9AF1-44EF-A750-9A05146ADCEC}" destId="{5C57C391-56C8-4110-B5FA-EA92BC52B718}" srcOrd="1" destOrd="0" parTransId="{6A2D3EF4-EA7E-4587-B957-72D5DC4C4FCE}" sibTransId="{94CD67FA-50C8-40AE-B43E-C8619562B1D2}"/>
    <dgm:cxn modelId="{82670CC1-185B-41E5-938E-6E9DC24B4CAE}" type="presOf" srcId="{F9DEE5A2-9AF1-44EF-A750-9A05146ADCEC}" destId="{5DF795B2-6338-46DE-B646-33CBCAB86476}" srcOrd="0" destOrd="0" presId="urn:microsoft.com/office/officeart/2005/8/layout/lProcess2"/>
    <dgm:cxn modelId="{E250EA09-1FF2-49D0-9468-018111C72617}" srcId="{DDF1E844-2B21-4E90-B589-E0497AF02135}" destId="{75F5210A-7C12-4761-880D-40C024187F85}" srcOrd="6" destOrd="0" parTransId="{1C2DFB61-AB01-4963-894B-DCD9274F6708}" sibTransId="{FD102BAA-5D92-49C0-90CB-A70961175E41}"/>
    <dgm:cxn modelId="{4152FB50-2A2D-4AF3-86A8-70370604E6D2}" srcId="{F9DEE5A2-9AF1-44EF-A750-9A05146ADCEC}" destId="{A70D9CEC-EC59-4D88-AB38-0F0DF03C9343}" srcOrd="0" destOrd="0" parTransId="{0F328C2B-82B0-46AB-8D93-E06DF7197BF5}" sibTransId="{EA17743A-2929-46BF-9C61-217E0D1AAFFD}"/>
    <dgm:cxn modelId="{D1D5CFA0-0636-47DE-BCAA-2AF1BF2A8A78}" srcId="{DDF1E844-2B21-4E90-B589-E0497AF02135}" destId="{6834BD86-66B0-44E5-A3EF-424EEA91E819}" srcOrd="5" destOrd="0" parTransId="{B56243B2-A3F7-441E-8F49-07B932379841}" sibTransId="{83F278A3-E674-4E94-934F-AA685743BF2A}"/>
    <dgm:cxn modelId="{19F9E03F-9801-4174-9C12-4C2FAE4470EE}" type="presOf" srcId="{2CF8F8B3-3E30-405B-92EF-C731B2F42D11}" destId="{0AFEDD4D-ECA7-4A46-BBFE-8978DBEB560A}" srcOrd="0" destOrd="0" presId="urn:microsoft.com/office/officeart/2005/8/layout/lProcess2"/>
    <dgm:cxn modelId="{DDA58BB7-F1FA-469B-B1D2-0C3C69503E3D}" type="presParOf" srcId="{CB7FE16C-B712-47C4-A80E-C7C92B7C5B83}" destId="{F9C04ED9-9841-43BA-851D-00F5EFEBE043}" srcOrd="0" destOrd="0" presId="urn:microsoft.com/office/officeart/2005/8/layout/lProcess2"/>
    <dgm:cxn modelId="{67F8F78F-7AC9-4846-ABFC-87BA29EA1190}" type="presParOf" srcId="{F9C04ED9-9841-43BA-851D-00F5EFEBE043}" destId="{5DF795B2-6338-46DE-B646-33CBCAB86476}" srcOrd="0" destOrd="0" presId="urn:microsoft.com/office/officeart/2005/8/layout/lProcess2"/>
    <dgm:cxn modelId="{8C272F3F-231E-4EC2-8305-36D42E9D6F1D}" type="presParOf" srcId="{F9C04ED9-9841-43BA-851D-00F5EFEBE043}" destId="{F7B70F6F-E41F-43F6-B855-C212BCA93BDD}" srcOrd="1" destOrd="0" presId="urn:microsoft.com/office/officeart/2005/8/layout/lProcess2"/>
    <dgm:cxn modelId="{D9AB64B7-FDA8-4E68-B2BA-D8C0BA4AD653}" type="presParOf" srcId="{F9C04ED9-9841-43BA-851D-00F5EFEBE043}" destId="{0DC144FD-0885-4B26-82DA-83FA78846AF9}" srcOrd="2" destOrd="0" presId="urn:microsoft.com/office/officeart/2005/8/layout/lProcess2"/>
    <dgm:cxn modelId="{5C162E20-F512-41A7-93F7-F88CBE3B4799}" type="presParOf" srcId="{0DC144FD-0885-4B26-82DA-83FA78846AF9}" destId="{32722969-15A1-49A6-84F7-6259F424D703}" srcOrd="0" destOrd="0" presId="urn:microsoft.com/office/officeart/2005/8/layout/lProcess2"/>
    <dgm:cxn modelId="{F86D9EF2-6D1F-493B-94D4-AEA289B30044}" type="presParOf" srcId="{32722969-15A1-49A6-84F7-6259F424D703}" destId="{0308B2EE-2465-4A8D-9B50-32113681CF71}" srcOrd="0" destOrd="0" presId="urn:microsoft.com/office/officeart/2005/8/layout/lProcess2"/>
    <dgm:cxn modelId="{2DFFEFF3-BAF3-41AD-A22C-BCDC654F0AA1}" type="presParOf" srcId="{32722969-15A1-49A6-84F7-6259F424D703}" destId="{69324C55-0FE1-4CCB-8263-BDB4B6303F92}" srcOrd="1" destOrd="0" presId="urn:microsoft.com/office/officeart/2005/8/layout/lProcess2"/>
    <dgm:cxn modelId="{FACDFAA9-B3A2-4099-8B04-F45DCAF5B821}" type="presParOf" srcId="{32722969-15A1-49A6-84F7-6259F424D703}" destId="{14464520-B378-4CA9-8B39-A9D342871884}" srcOrd="2" destOrd="0" presId="urn:microsoft.com/office/officeart/2005/8/layout/lProcess2"/>
    <dgm:cxn modelId="{E25017D3-9D0C-464B-B55A-F2705497B37C}" type="presParOf" srcId="{CB7FE16C-B712-47C4-A80E-C7C92B7C5B83}" destId="{04C19541-5FE6-406E-B4FB-7DF39A3F140E}" srcOrd="1" destOrd="0" presId="urn:microsoft.com/office/officeart/2005/8/layout/lProcess2"/>
    <dgm:cxn modelId="{E0A72786-3B2D-4D54-BF77-D31A005988F4}" type="presParOf" srcId="{CB7FE16C-B712-47C4-A80E-C7C92B7C5B83}" destId="{CDB2F9AE-C51B-49B2-8BD9-93F6FE9AC6EB}" srcOrd="2" destOrd="0" presId="urn:microsoft.com/office/officeart/2005/8/layout/lProcess2"/>
    <dgm:cxn modelId="{0D75734C-8EFE-4E29-B515-5468DC436549}" type="presParOf" srcId="{CDB2F9AE-C51B-49B2-8BD9-93F6FE9AC6EB}" destId="{6641D604-593F-4EFF-BA55-ABB7C982F2B4}" srcOrd="0" destOrd="0" presId="urn:microsoft.com/office/officeart/2005/8/layout/lProcess2"/>
    <dgm:cxn modelId="{4AAD8460-CE44-4843-BAC9-DE6C31AD6354}" type="presParOf" srcId="{CDB2F9AE-C51B-49B2-8BD9-93F6FE9AC6EB}" destId="{B47F64CD-3A37-4CD8-AD70-2F85A1D58F9E}" srcOrd="1" destOrd="0" presId="urn:microsoft.com/office/officeart/2005/8/layout/lProcess2"/>
    <dgm:cxn modelId="{0FD7D485-2E1E-49DC-A898-0CBE592F1B98}" type="presParOf" srcId="{CDB2F9AE-C51B-49B2-8BD9-93F6FE9AC6EB}" destId="{B91B7FAD-A085-40D8-A68C-88CCFAE95585}" srcOrd="2" destOrd="0" presId="urn:microsoft.com/office/officeart/2005/8/layout/lProcess2"/>
    <dgm:cxn modelId="{93F43329-9EA6-4D08-BA3C-B60D85061F1F}" type="presParOf" srcId="{B91B7FAD-A085-40D8-A68C-88CCFAE95585}" destId="{EFD9A36F-7318-414B-BE81-23379B05CF99}" srcOrd="0" destOrd="0" presId="urn:microsoft.com/office/officeart/2005/8/layout/lProcess2"/>
    <dgm:cxn modelId="{FD247598-BE00-477B-9C1C-BD6941CBF81E}" type="presParOf" srcId="{EFD9A36F-7318-414B-BE81-23379B05CF99}" destId="{7091C70E-D95F-4ACA-83BF-206499ADA5F4}" srcOrd="0" destOrd="0" presId="urn:microsoft.com/office/officeart/2005/8/layout/lProcess2"/>
    <dgm:cxn modelId="{3034561A-6E00-46DE-AA88-420EBDC20B8D}" type="presParOf" srcId="{EFD9A36F-7318-414B-BE81-23379B05CF99}" destId="{C6B23071-4A2D-43B1-957D-28DC5CDF3C63}" srcOrd="1" destOrd="0" presId="urn:microsoft.com/office/officeart/2005/8/layout/lProcess2"/>
    <dgm:cxn modelId="{CFFA8390-3661-4322-9AC2-12331471FDEB}" type="presParOf" srcId="{EFD9A36F-7318-414B-BE81-23379B05CF99}" destId="{AEF54517-17AC-431B-886C-BAC07D30B8C5}" srcOrd="2" destOrd="0" presId="urn:microsoft.com/office/officeart/2005/8/layout/lProcess2"/>
    <dgm:cxn modelId="{BF2AF2A8-214B-426B-AF88-3D9DA5CF0C6B}" type="presParOf" srcId="{EFD9A36F-7318-414B-BE81-23379B05CF99}" destId="{867A2659-8D8D-48ED-B323-4BA69E99EFA4}" srcOrd="3" destOrd="0" presId="urn:microsoft.com/office/officeart/2005/8/layout/lProcess2"/>
    <dgm:cxn modelId="{68960052-493D-43D5-888B-81A942E36AB5}" type="presParOf" srcId="{EFD9A36F-7318-414B-BE81-23379B05CF99}" destId="{9A32DA22-1C28-4CF7-A5D9-A5F8D22307EC}" srcOrd="4" destOrd="0" presId="urn:microsoft.com/office/officeart/2005/8/layout/lProcess2"/>
    <dgm:cxn modelId="{DBFC53BF-A54E-4384-B4DE-E3D4125DCF45}" type="presParOf" srcId="{EFD9A36F-7318-414B-BE81-23379B05CF99}" destId="{3E8803D0-EBDF-45BB-9FA8-18C8DE4AF531}" srcOrd="5" destOrd="0" presId="urn:microsoft.com/office/officeart/2005/8/layout/lProcess2"/>
    <dgm:cxn modelId="{59AD0707-D27B-4AFF-9544-95DECE2F0507}" type="presParOf" srcId="{EFD9A36F-7318-414B-BE81-23379B05CF99}" destId="{0AFEDD4D-ECA7-4A46-BBFE-8978DBEB560A}" srcOrd="6" destOrd="0" presId="urn:microsoft.com/office/officeart/2005/8/layout/lProcess2"/>
    <dgm:cxn modelId="{F7EB44C6-D358-4B8E-ACF8-5F723B5A3DC5}" type="presParOf" srcId="{EFD9A36F-7318-414B-BE81-23379B05CF99}" destId="{7E3641B8-FCE0-4BF5-B114-6C4B2F1A42BA}" srcOrd="7" destOrd="0" presId="urn:microsoft.com/office/officeart/2005/8/layout/lProcess2"/>
    <dgm:cxn modelId="{BA0C78BA-B880-4325-B6D7-AAFAA8149698}" type="presParOf" srcId="{EFD9A36F-7318-414B-BE81-23379B05CF99}" destId="{50878FA5-B712-4D7B-8FF7-BA7546D28F9C}" srcOrd="8" destOrd="0" presId="urn:microsoft.com/office/officeart/2005/8/layout/lProcess2"/>
    <dgm:cxn modelId="{CF476B44-D21B-413D-8167-561560AD078D}" type="presParOf" srcId="{EFD9A36F-7318-414B-BE81-23379B05CF99}" destId="{19F7B353-8E1A-42B6-A15B-568BC5B24C5B}" srcOrd="9" destOrd="0" presId="urn:microsoft.com/office/officeart/2005/8/layout/lProcess2"/>
    <dgm:cxn modelId="{78BD3521-683E-46DB-B660-99834E4FA153}" type="presParOf" srcId="{EFD9A36F-7318-414B-BE81-23379B05CF99}" destId="{1A2E4987-9B08-4CBC-AFAE-BC89CC4EDC9E}" srcOrd="10" destOrd="0" presId="urn:microsoft.com/office/officeart/2005/8/layout/lProcess2"/>
    <dgm:cxn modelId="{DD2FE8EA-2286-4507-9F60-EF25D158856C}" type="presParOf" srcId="{EFD9A36F-7318-414B-BE81-23379B05CF99}" destId="{390842F5-8C2E-454A-9075-006D7DD58DBB}" srcOrd="11" destOrd="0" presId="urn:microsoft.com/office/officeart/2005/8/layout/lProcess2"/>
    <dgm:cxn modelId="{1D801C18-00B5-4C54-A5F7-E646D7110148}" type="presParOf" srcId="{EFD9A36F-7318-414B-BE81-23379B05CF99}" destId="{7183D972-10FA-4505-A61B-B3BAE5A566DB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2711B8-5347-4551-A6C3-D198F5472D4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8566AC3-96CD-46A5-839E-D55FD04134A4}">
      <dgm:prSet phldrT="[Texto]"/>
      <dgm:spPr/>
      <dgm:t>
        <a:bodyPr/>
        <a:lstStyle/>
        <a:p>
          <a:r>
            <a:rPr lang="es-EC" dirty="0" smtClean="0"/>
            <a:t>Ataque</a:t>
          </a:r>
          <a:endParaRPr lang="es-EC" dirty="0"/>
        </a:p>
      </dgm:t>
    </dgm:pt>
    <dgm:pt modelId="{67579EF3-0567-4ED9-9423-3EF263D58B42}" type="parTrans" cxnId="{EBA49213-866D-43CC-9892-206DF595677D}">
      <dgm:prSet/>
      <dgm:spPr/>
      <dgm:t>
        <a:bodyPr/>
        <a:lstStyle/>
        <a:p>
          <a:endParaRPr lang="es-EC"/>
        </a:p>
      </dgm:t>
    </dgm:pt>
    <dgm:pt modelId="{DF750E28-20D4-490A-A0EF-C6033E61FE43}" type="sibTrans" cxnId="{EBA49213-866D-43CC-9892-206DF595677D}">
      <dgm:prSet/>
      <dgm:spPr/>
      <dgm:t>
        <a:bodyPr/>
        <a:lstStyle/>
        <a:p>
          <a:endParaRPr lang="es-EC"/>
        </a:p>
      </dgm:t>
    </dgm:pt>
    <dgm:pt modelId="{E7599ABF-A284-4C1D-A7B6-41B08A4A5DC8}">
      <dgm:prSet phldrT="[Texto]" custT="1"/>
      <dgm:spPr/>
      <dgm:t>
        <a:bodyPr/>
        <a:lstStyle/>
        <a:p>
          <a:r>
            <a:rPr lang="es-EC" sz="1800" dirty="0" smtClean="0"/>
            <a:t>aprovechar la vulnerabilidad de un sistema informático y  ejecutar una o varias </a:t>
          </a:r>
          <a:r>
            <a:rPr lang="es-EC" sz="1800" b="1" dirty="0" smtClean="0"/>
            <a:t>amenazas</a:t>
          </a:r>
          <a:r>
            <a:rPr lang="es-EC" sz="1800" i="1" dirty="0" smtClean="0"/>
            <a:t> </a:t>
          </a:r>
          <a:r>
            <a:rPr lang="es-EC" sz="1800" dirty="0" smtClean="0"/>
            <a:t>existentes</a:t>
          </a:r>
          <a:endParaRPr lang="es-EC" sz="1800" dirty="0"/>
        </a:p>
      </dgm:t>
    </dgm:pt>
    <dgm:pt modelId="{F61D019D-EB83-4E62-B63B-21505AD21F15}" type="parTrans" cxnId="{1C67BF2B-F8AC-4586-9B1B-0B6A4AC91404}">
      <dgm:prSet/>
      <dgm:spPr/>
      <dgm:t>
        <a:bodyPr/>
        <a:lstStyle/>
        <a:p>
          <a:endParaRPr lang="es-EC"/>
        </a:p>
      </dgm:t>
    </dgm:pt>
    <dgm:pt modelId="{5354B7BF-7005-4ADC-A7A4-065AB3F4A65A}" type="sibTrans" cxnId="{1C67BF2B-F8AC-4586-9B1B-0B6A4AC91404}">
      <dgm:prSet/>
      <dgm:spPr/>
      <dgm:t>
        <a:bodyPr/>
        <a:lstStyle/>
        <a:p>
          <a:endParaRPr lang="es-EC"/>
        </a:p>
      </dgm:t>
    </dgm:pt>
    <dgm:pt modelId="{B7187FC3-1947-4D88-9FF3-BF3CF828E90A}">
      <dgm:prSet phldrT="[Texto]"/>
      <dgm:spPr/>
      <dgm:t>
        <a:bodyPr/>
        <a:lstStyle/>
        <a:p>
          <a:r>
            <a:rPr lang="es-EC" dirty="0" smtClean="0"/>
            <a:t>Intruso</a:t>
          </a:r>
          <a:endParaRPr lang="es-EC" dirty="0"/>
        </a:p>
      </dgm:t>
    </dgm:pt>
    <dgm:pt modelId="{ED1489C2-0241-4AB5-AB59-9E970F9BB0B0}" type="parTrans" cxnId="{496A6959-9133-4069-A9E2-ED9A951E18F0}">
      <dgm:prSet/>
      <dgm:spPr/>
      <dgm:t>
        <a:bodyPr/>
        <a:lstStyle/>
        <a:p>
          <a:endParaRPr lang="es-EC"/>
        </a:p>
      </dgm:t>
    </dgm:pt>
    <dgm:pt modelId="{584B4B46-D923-46E8-84C4-3C30B5C7387E}" type="sibTrans" cxnId="{496A6959-9133-4069-A9E2-ED9A951E18F0}">
      <dgm:prSet/>
      <dgm:spPr/>
      <dgm:t>
        <a:bodyPr/>
        <a:lstStyle/>
        <a:p>
          <a:endParaRPr lang="es-EC"/>
        </a:p>
      </dgm:t>
    </dgm:pt>
    <dgm:pt modelId="{258E53DB-1C11-44C9-BB6B-3B1D2D3879C0}">
      <dgm:prSet phldrT="[Texto]" custT="1"/>
      <dgm:spPr/>
      <dgm:t>
        <a:bodyPr/>
        <a:lstStyle/>
        <a:p>
          <a:r>
            <a:rPr lang="es-EC" sz="1800" dirty="0" smtClean="0"/>
            <a:t>es aquella persona que sin autorización ingresa a un sistema informático</a:t>
          </a:r>
          <a:endParaRPr lang="es-EC" sz="1800" dirty="0"/>
        </a:p>
      </dgm:t>
    </dgm:pt>
    <dgm:pt modelId="{8D657FA4-CD79-4CB0-BA7F-1A04CBAE6AEC}" type="parTrans" cxnId="{616BB5BC-AA58-44B6-9D98-8F75A4146099}">
      <dgm:prSet/>
      <dgm:spPr/>
      <dgm:t>
        <a:bodyPr/>
        <a:lstStyle/>
        <a:p>
          <a:endParaRPr lang="es-EC"/>
        </a:p>
      </dgm:t>
    </dgm:pt>
    <dgm:pt modelId="{BA1BB310-273D-425D-84C9-F6A0471968CE}" type="sibTrans" cxnId="{616BB5BC-AA58-44B6-9D98-8F75A4146099}">
      <dgm:prSet/>
      <dgm:spPr/>
      <dgm:t>
        <a:bodyPr/>
        <a:lstStyle/>
        <a:p>
          <a:endParaRPr lang="es-EC"/>
        </a:p>
      </dgm:t>
    </dgm:pt>
    <dgm:pt modelId="{27D2F40F-B06D-40C6-9569-DBD11FA4CFDD}" type="pres">
      <dgm:prSet presAssocID="{3A2711B8-5347-4551-A6C3-D198F5472D4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6B9EFE9B-8577-4F6A-8587-CEE7601E2F28}" type="pres">
      <dgm:prSet presAssocID="{F8566AC3-96CD-46A5-839E-D55FD04134A4}" presName="horFlow" presStyleCnt="0"/>
      <dgm:spPr/>
    </dgm:pt>
    <dgm:pt modelId="{B5CAFD88-1291-4C9D-B890-FBA718A729EF}" type="pres">
      <dgm:prSet presAssocID="{F8566AC3-96CD-46A5-839E-D55FD04134A4}" presName="bigChev" presStyleLbl="node1" presStyleIdx="0" presStyleCnt="2" custScaleX="74641" custScaleY="125245"/>
      <dgm:spPr/>
      <dgm:t>
        <a:bodyPr/>
        <a:lstStyle/>
        <a:p>
          <a:endParaRPr lang="es-EC"/>
        </a:p>
      </dgm:t>
    </dgm:pt>
    <dgm:pt modelId="{BF7DF1D3-BE67-4793-A363-E34538D06A42}" type="pres">
      <dgm:prSet presAssocID="{F61D019D-EB83-4E62-B63B-21505AD21F15}" presName="parTrans" presStyleCnt="0"/>
      <dgm:spPr/>
    </dgm:pt>
    <dgm:pt modelId="{F957B43B-82CE-4D88-9D03-5E4C0FA706E8}" type="pres">
      <dgm:prSet presAssocID="{E7599ABF-A284-4C1D-A7B6-41B08A4A5DC8}" presName="node" presStyleLbl="alignAccFollowNode1" presStyleIdx="0" presStyleCnt="2" custScaleX="188860" custScaleY="1766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229D4E-CFAB-4F44-962C-FFDAF0674C76}" type="pres">
      <dgm:prSet presAssocID="{F8566AC3-96CD-46A5-839E-D55FD04134A4}" presName="vSp" presStyleCnt="0"/>
      <dgm:spPr/>
    </dgm:pt>
    <dgm:pt modelId="{DE2A0441-1752-48E7-9B22-AD670AC95996}" type="pres">
      <dgm:prSet presAssocID="{B7187FC3-1947-4D88-9FF3-BF3CF828E90A}" presName="horFlow" presStyleCnt="0"/>
      <dgm:spPr/>
    </dgm:pt>
    <dgm:pt modelId="{FB058AB5-E32C-4D53-96AA-E3B224B23272}" type="pres">
      <dgm:prSet presAssocID="{B7187FC3-1947-4D88-9FF3-BF3CF828E90A}" presName="bigChev" presStyleLbl="node1" presStyleIdx="1" presStyleCnt="2" custScaleX="74339" custScaleY="110681"/>
      <dgm:spPr/>
      <dgm:t>
        <a:bodyPr/>
        <a:lstStyle/>
        <a:p>
          <a:endParaRPr lang="es-EC"/>
        </a:p>
      </dgm:t>
    </dgm:pt>
    <dgm:pt modelId="{A6F11A69-683C-4379-ACFE-C31436077F0A}" type="pres">
      <dgm:prSet presAssocID="{8D657FA4-CD79-4CB0-BA7F-1A04CBAE6AEC}" presName="parTrans" presStyleCnt="0"/>
      <dgm:spPr/>
    </dgm:pt>
    <dgm:pt modelId="{C651D10B-91F3-4C71-B741-6D9A393F4953}" type="pres">
      <dgm:prSet presAssocID="{258E53DB-1C11-44C9-BB6B-3B1D2D3879C0}" presName="node" presStyleLbl="alignAccFollowNode1" presStyleIdx="1" presStyleCnt="2" custScaleX="196731" custScaleY="16997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7C219E8-D827-4279-A95C-395A039753A8}" type="presOf" srcId="{F8566AC3-96CD-46A5-839E-D55FD04134A4}" destId="{B5CAFD88-1291-4C9D-B890-FBA718A729EF}" srcOrd="0" destOrd="0" presId="urn:microsoft.com/office/officeart/2005/8/layout/lProcess3"/>
    <dgm:cxn modelId="{E3B5938B-538B-4718-8F34-081BD5F0191A}" type="presOf" srcId="{258E53DB-1C11-44C9-BB6B-3B1D2D3879C0}" destId="{C651D10B-91F3-4C71-B741-6D9A393F4953}" srcOrd="0" destOrd="0" presId="urn:microsoft.com/office/officeart/2005/8/layout/lProcess3"/>
    <dgm:cxn modelId="{616BB5BC-AA58-44B6-9D98-8F75A4146099}" srcId="{B7187FC3-1947-4D88-9FF3-BF3CF828E90A}" destId="{258E53DB-1C11-44C9-BB6B-3B1D2D3879C0}" srcOrd="0" destOrd="0" parTransId="{8D657FA4-CD79-4CB0-BA7F-1A04CBAE6AEC}" sibTransId="{BA1BB310-273D-425D-84C9-F6A0471968CE}"/>
    <dgm:cxn modelId="{8732EC83-5B19-4DAF-97EA-9FCF9E787DF4}" type="presOf" srcId="{B7187FC3-1947-4D88-9FF3-BF3CF828E90A}" destId="{FB058AB5-E32C-4D53-96AA-E3B224B23272}" srcOrd="0" destOrd="0" presId="urn:microsoft.com/office/officeart/2005/8/layout/lProcess3"/>
    <dgm:cxn modelId="{4FED5029-59DA-4E94-AEA9-8D7639E1714F}" type="presOf" srcId="{3A2711B8-5347-4551-A6C3-D198F5472D4A}" destId="{27D2F40F-B06D-40C6-9569-DBD11FA4CFDD}" srcOrd="0" destOrd="0" presId="urn:microsoft.com/office/officeart/2005/8/layout/lProcess3"/>
    <dgm:cxn modelId="{496A6959-9133-4069-A9E2-ED9A951E18F0}" srcId="{3A2711B8-5347-4551-A6C3-D198F5472D4A}" destId="{B7187FC3-1947-4D88-9FF3-BF3CF828E90A}" srcOrd="1" destOrd="0" parTransId="{ED1489C2-0241-4AB5-AB59-9E970F9BB0B0}" sibTransId="{584B4B46-D923-46E8-84C4-3C30B5C7387E}"/>
    <dgm:cxn modelId="{D9B01D95-0834-4296-B590-BFB540392548}" type="presOf" srcId="{E7599ABF-A284-4C1D-A7B6-41B08A4A5DC8}" destId="{F957B43B-82CE-4D88-9D03-5E4C0FA706E8}" srcOrd="0" destOrd="0" presId="urn:microsoft.com/office/officeart/2005/8/layout/lProcess3"/>
    <dgm:cxn modelId="{EBA49213-866D-43CC-9892-206DF595677D}" srcId="{3A2711B8-5347-4551-A6C3-D198F5472D4A}" destId="{F8566AC3-96CD-46A5-839E-D55FD04134A4}" srcOrd="0" destOrd="0" parTransId="{67579EF3-0567-4ED9-9423-3EF263D58B42}" sibTransId="{DF750E28-20D4-490A-A0EF-C6033E61FE43}"/>
    <dgm:cxn modelId="{1C67BF2B-F8AC-4586-9B1B-0B6A4AC91404}" srcId="{F8566AC3-96CD-46A5-839E-D55FD04134A4}" destId="{E7599ABF-A284-4C1D-A7B6-41B08A4A5DC8}" srcOrd="0" destOrd="0" parTransId="{F61D019D-EB83-4E62-B63B-21505AD21F15}" sibTransId="{5354B7BF-7005-4ADC-A7A4-065AB3F4A65A}"/>
    <dgm:cxn modelId="{908440BF-C613-47B4-B9DC-449182243CBB}" type="presParOf" srcId="{27D2F40F-B06D-40C6-9569-DBD11FA4CFDD}" destId="{6B9EFE9B-8577-4F6A-8587-CEE7601E2F28}" srcOrd="0" destOrd="0" presId="urn:microsoft.com/office/officeart/2005/8/layout/lProcess3"/>
    <dgm:cxn modelId="{2185585E-4345-44CC-967E-95B31787AAF9}" type="presParOf" srcId="{6B9EFE9B-8577-4F6A-8587-CEE7601E2F28}" destId="{B5CAFD88-1291-4C9D-B890-FBA718A729EF}" srcOrd="0" destOrd="0" presId="urn:microsoft.com/office/officeart/2005/8/layout/lProcess3"/>
    <dgm:cxn modelId="{7949C2CA-0374-41FA-98B0-52EE12EEA1AD}" type="presParOf" srcId="{6B9EFE9B-8577-4F6A-8587-CEE7601E2F28}" destId="{BF7DF1D3-BE67-4793-A363-E34538D06A42}" srcOrd="1" destOrd="0" presId="urn:microsoft.com/office/officeart/2005/8/layout/lProcess3"/>
    <dgm:cxn modelId="{830BFF97-9E4C-4A5A-8A5B-C6D4061C6090}" type="presParOf" srcId="{6B9EFE9B-8577-4F6A-8587-CEE7601E2F28}" destId="{F957B43B-82CE-4D88-9D03-5E4C0FA706E8}" srcOrd="2" destOrd="0" presId="urn:microsoft.com/office/officeart/2005/8/layout/lProcess3"/>
    <dgm:cxn modelId="{2242EC51-594E-496E-8FCD-AD012A8259D2}" type="presParOf" srcId="{27D2F40F-B06D-40C6-9569-DBD11FA4CFDD}" destId="{EE229D4E-CFAB-4F44-962C-FFDAF0674C76}" srcOrd="1" destOrd="0" presId="urn:microsoft.com/office/officeart/2005/8/layout/lProcess3"/>
    <dgm:cxn modelId="{731F3F18-5FA6-40BC-989F-B13CE8F4A658}" type="presParOf" srcId="{27D2F40F-B06D-40C6-9569-DBD11FA4CFDD}" destId="{DE2A0441-1752-48E7-9B22-AD670AC95996}" srcOrd="2" destOrd="0" presId="urn:microsoft.com/office/officeart/2005/8/layout/lProcess3"/>
    <dgm:cxn modelId="{2DD44BC9-3496-423F-83F1-7A1603F8A98E}" type="presParOf" srcId="{DE2A0441-1752-48E7-9B22-AD670AC95996}" destId="{FB058AB5-E32C-4D53-96AA-E3B224B23272}" srcOrd="0" destOrd="0" presId="urn:microsoft.com/office/officeart/2005/8/layout/lProcess3"/>
    <dgm:cxn modelId="{8E9B4E93-780D-4ED4-9849-2AF41C26E645}" type="presParOf" srcId="{DE2A0441-1752-48E7-9B22-AD670AC95996}" destId="{A6F11A69-683C-4379-ACFE-C31436077F0A}" srcOrd="1" destOrd="0" presId="urn:microsoft.com/office/officeart/2005/8/layout/lProcess3"/>
    <dgm:cxn modelId="{1A37A46F-77A7-4EFA-B2FC-FCF3F8695FE1}" type="presParOf" srcId="{DE2A0441-1752-48E7-9B22-AD670AC95996}" destId="{C651D10B-91F3-4C71-B741-6D9A393F4953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1D6DE0-9200-4666-A34E-3453C9FD9E8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76E2A05-0B1F-41F6-9D7F-BD57F04C018D}">
      <dgm:prSet phldrT="[Texto]"/>
      <dgm:spPr/>
      <dgm:t>
        <a:bodyPr/>
        <a:lstStyle/>
        <a:p>
          <a:r>
            <a:rPr lang="es-EC" dirty="0" smtClean="0"/>
            <a:t>Tipos de Virus</a:t>
          </a:r>
          <a:endParaRPr lang="es-EC" dirty="0"/>
        </a:p>
      </dgm:t>
    </dgm:pt>
    <dgm:pt modelId="{61B45627-47F9-4CB6-8168-EA6F61E238EA}" type="parTrans" cxnId="{4545B0CD-BEFF-4949-8433-1C51BDF9AE5C}">
      <dgm:prSet/>
      <dgm:spPr/>
      <dgm:t>
        <a:bodyPr/>
        <a:lstStyle/>
        <a:p>
          <a:endParaRPr lang="es-EC"/>
        </a:p>
      </dgm:t>
    </dgm:pt>
    <dgm:pt modelId="{E6DB2F39-3478-4C2D-A842-C88C4BCD4ED2}" type="sibTrans" cxnId="{4545B0CD-BEFF-4949-8433-1C51BDF9AE5C}">
      <dgm:prSet/>
      <dgm:spPr/>
      <dgm:t>
        <a:bodyPr/>
        <a:lstStyle/>
        <a:p>
          <a:endParaRPr lang="es-EC"/>
        </a:p>
      </dgm:t>
    </dgm:pt>
    <dgm:pt modelId="{38760EB1-C655-4C02-940F-190BE0FFCF3D}">
      <dgm:prSet phldrT="[Texto]"/>
      <dgm:spPr/>
      <dgm:t>
        <a:bodyPr/>
        <a:lstStyle/>
        <a:p>
          <a:r>
            <a:rPr lang="es-EC" dirty="0" smtClean="0"/>
            <a:t>Según lo que infectan</a:t>
          </a:r>
          <a:endParaRPr lang="es-EC" dirty="0"/>
        </a:p>
      </dgm:t>
    </dgm:pt>
    <dgm:pt modelId="{BDEE59E6-7ACA-49AA-A1D8-D500A8B4AC85}" type="parTrans" cxnId="{66EFFA25-CB81-41E1-A09B-29D8686EA340}">
      <dgm:prSet/>
      <dgm:spPr/>
      <dgm:t>
        <a:bodyPr/>
        <a:lstStyle/>
        <a:p>
          <a:endParaRPr lang="es-EC"/>
        </a:p>
      </dgm:t>
    </dgm:pt>
    <dgm:pt modelId="{D696C71E-B371-4493-92AF-4AAB4482209E}" type="sibTrans" cxnId="{66EFFA25-CB81-41E1-A09B-29D8686EA340}">
      <dgm:prSet/>
      <dgm:spPr/>
      <dgm:t>
        <a:bodyPr/>
        <a:lstStyle/>
        <a:p>
          <a:endParaRPr lang="es-EC"/>
        </a:p>
      </dgm:t>
    </dgm:pt>
    <dgm:pt modelId="{F4E00161-8985-4C81-9102-970CDD71C1FE}">
      <dgm:prSet phldrT="[Texto]"/>
      <dgm:spPr/>
      <dgm:t>
        <a:bodyPr/>
        <a:lstStyle/>
        <a:p>
          <a:r>
            <a:rPr lang="es-EC" dirty="0" smtClean="0"/>
            <a:t>Según la manera que infectan</a:t>
          </a:r>
          <a:endParaRPr lang="es-EC" dirty="0"/>
        </a:p>
      </dgm:t>
    </dgm:pt>
    <dgm:pt modelId="{548E6DF0-82B1-4815-9A10-144296388F36}" type="parTrans" cxnId="{7BFBDA6C-79F0-45AE-B476-DC3AE2B3F50C}">
      <dgm:prSet/>
      <dgm:spPr/>
      <dgm:t>
        <a:bodyPr/>
        <a:lstStyle/>
        <a:p>
          <a:endParaRPr lang="es-EC"/>
        </a:p>
      </dgm:t>
    </dgm:pt>
    <dgm:pt modelId="{27706DDF-896D-4A80-82E6-4C8C0D0C871C}" type="sibTrans" cxnId="{7BFBDA6C-79F0-45AE-B476-DC3AE2B3F50C}">
      <dgm:prSet/>
      <dgm:spPr/>
      <dgm:t>
        <a:bodyPr/>
        <a:lstStyle/>
        <a:p>
          <a:endParaRPr lang="es-EC"/>
        </a:p>
      </dgm:t>
    </dgm:pt>
    <dgm:pt modelId="{B9DE7E28-EC0F-4C02-9A7C-2642E54AD099}" type="pres">
      <dgm:prSet presAssocID="{F11D6DE0-9200-4666-A34E-3453C9FD9E8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68960BC2-0524-4026-AB4B-DD7D4A9CF6EB}" type="pres">
      <dgm:prSet presAssocID="{176E2A05-0B1F-41F6-9D7F-BD57F04C018D}" presName="root" presStyleCnt="0"/>
      <dgm:spPr/>
    </dgm:pt>
    <dgm:pt modelId="{71EC7BD1-F04B-46DB-92FE-7EB6EFCF0397}" type="pres">
      <dgm:prSet presAssocID="{176E2A05-0B1F-41F6-9D7F-BD57F04C018D}" presName="rootComposite" presStyleCnt="0"/>
      <dgm:spPr/>
    </dgm:pt>
    <dgm:pt modelId="{12968D0C-73EE-42CC-9A38-8C9FA21198AC}" type="pres">
      <dgm:prSet presAssocID="{176E2A05-0B1F-41F6-9D7F-BD57F04C018D}" presName="rootText" presStyleLbl="node1" presStyleIdx="0" presStyleCnt="1"/>
      <dgm:spPr/>
      <dgm:t>
        <a:bodyPr/>
        <a:lstStyle/>
        <a:p>
          <a:endParaRPr lang="es-EC"/>
        </a:p>
      </dgm:t>
    </dgm:pt>
    <dgm:pt modelId="{6A0F7CB1-062A-4E59-9811-9263931D6E05}" type="pres">
      <dgm:prSet presAssocID="{176E2A05-0B1F-41F6-9D7F-BD57F04C018D}" presName="rootConnector" presStyleLbl="node1" presStyleIdx="0" presStyleCnt="1"/>
      <dgm:spPr/>
      <dgm:t>
        <a:bodyPr/>
        <a:lstStyle/>
        <a:p>
          <a:endParaRPr lang="es-EC"/>
        </a:p>
      </dgm:t>
    </dgm:pt>
    <dgm:pt modelId="{2353DFBB-2B53-4A2B-8288-A78FB9467F08}" type="pres">
      <dgm:prSet presAssocID="{176E2A05-0B1F-41F6-9D7F-BD57F04C018D}" presName="childShape" presStyleCnt="0"/>
      <dgm:spPr/>
    </dgm:pt>
    <dgm:pt modelId="{DE33026D-C276-40A5-9F88-3B735D08F4EE}" type="pres">
      <dgm:prSet presAssocID="{BDEE59E6-7ACA-49AA-A1D8-D500A8B4AC85}" presName="Name13" presStyleLbl="parChTrans1D2" presStyleIdx="0" presStyleCnt="2"/>
      <dgm:spPr/>
      <dgm:t>
        <a:bodyPr/>
        <a:lstStyle/>
        <a:p>
          <a:endParaRPr lang="es-EC"/>
        </a:p>
      </dgm:t>
    </dgm:pt>
    <dgm:pt modelId="{0BED9984-03E0-44AE-AB35-01857C08BBC2}" type="pres">
      <dgm:prSet presAssocID="{38760EB1-C655-4C02-940F-190BE0FFCF3D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C28E84-ED02-4BE7-9042-6C1FB5E3FFF8}" type="pres">
      <dgm:prSet presAssocID="{548E6DF0-82B1-4815-9A10-144296388F36}" presName="Name13" presStyleLbl="parChTrans1D2" presStyleIdx="1" presStyleCnt="2"/>
      <dgm:spPr/>
      <dgm:t>
        <a:bodyPr/>
        <a:lstStyle/>
        <a:p>
          <a:endParaRPr lang="es-EC"/>
        </a:p>
      </dgm:t>
    </dgm:pt>
    <dgm:pt modelId="{645CC5DE-E032-412C-8072-6A5C08679DD8}" type="pres">
      <dgm:prSet presAssocID="{F4E00161-8985-4C81-9102-970CDD71C1FE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46E92BD-E6A3-4594-BA20-D458BC1B1B31}" type="presOf" srcId="{BDEE59E6-7ACA-49AA-A1D8-D500A8B4AC85}" destId="{DE33026D-C276-40A5-9F88-3B735D08F4EE}" srcOrd="0" destOrd="0" presId="urn:microsoft.com/office/officeart/2005/8/layout/hierarchy3"/>
    <dgm:cxn modelId="{27CE7D64-EFBD-4E6C-A43B-E8B29CA111F6}" type="presOf" srcId="{548E6DF0-82B1-4815-9A10-144296388F36}" destId="{9DC28E84-ED02-4BE7-9042-6C1FB5E3FFF8}" srcOrd="0" destOrd="0" presId="urn:microsoft.com/office/officeart/2005/8/layout/hierarchy3"/>
    <dgm:cxn modelId="{E218CDB0-C574-47BA-A976-D24AA1C7ED93}" type="presOf" srcId="{F4E00161-8985-4C81-9102-970CDD71C1FE}" destId="{645CC5DE-E032-412C-8072-6A5C08679DD8}" srcOrd="0" destOrd="0" presId="urn:microsoft.com/office/officeart/2005/8/layout/hierarchy3"/>
    <dgm:cxn modelId="{9A760102-F407-4FDC-BC15-FD56694823A0}" type="presOf" srcId="{176E2A05-0B1F-41F6-9D7F-BD57F04C018D}" destId="{12968D0C-73EE-42CC-9A38-8C9FA21198AC}" srcOrd="0" destOrd="0" presId="urn:microsoft.com/office/officeart/2005/8/layout/hierarchy3"/>
    <dgm:cxn modelId="{66EFFA25-CB81-41E1-A09B-29D8686EA340}" srcId="{176E2A05-0B1F-41F6-9D7F-BD57F04C018D}" destId="{38760EB1-C655-4C02-940F-190BE0FFCF3D}" srcOrd="0" destOrd="0" parTransId="{BDEE59E6-7ACA-49AA-A1D8-D500A8B4AC85}" sibTransId="{D696C71E-B371-4493-92AF-4AAB4482209E}"/>
    <dgm:cxn modelId="{7526CF94-D119-466A-8BAC-75A3A91667BA}" type="presOf" srcId="{F11D6DE0-9200-4666-A34E-3453C9FD9E85}" destId="{B9DE7E28-EC0F-4C02-9A7C-2642E54AD099}" srcOrd="0" destOrd="0" presId="urn:microsoft.com/office/officeart/2005/8/layout/hierarchy3"/>
    <dgm:cxn modelId="{7BFBDA6C-79F0-45AE-B476-DC3AE2B3F50C}" srcId="{176E2A05-0B1F-41F6-9D7F-BD57F04C018D}" destId="{F4E00161-8985-4C81-9102-970CDD71C1FE}" srcOrd="1" destOrd="0" parTransId="{548E6DF0-82B1-4815-9A10-144296388F36}" sibTransId="{27706DDF-896D-4A80-82E6-4C8C0D0C871C}"/>
    <dgm:cxn modelId="{3CEC28B3-1D48-4D44-A686-96CDEFC38AA2}" type="presOf" srcId="{176E2A05-0B1F-41F6-9D7F-BD57F04C018D}" destId="{6A0F7CB1-062A-4E59-9811-9263931D6E05}" srcOrd="1" destOrd="0" presId="urn:microsoft.com/office/officeart/2005/8/layout/hierarchy3"/>
    <dgm:cxn modelId="{5496AC02-206F-450F-BCA8-A2C29355281F}" type="presOf" srcId="{38760EB1-C655-4C02-940F-190BE0FFCF3D}" destId="{0BED9984-03E0-44AE-AB35-01857C08BBC2}" srcOrd="0" destOrd="0" presId="urn:microsoft.com/office/officeart/2005/8/layout/hierarchy3"/>
    <dgm:cxn modelId="{4545B0CD-BEFF-4949-8433-1C51BDF9AE5C}" srcId="{F11D6DE0-9200-4666-A34E-3453C9FD9E85}" destId="{176E2A05-0B1F-41F6-9D7F-BD57F04C018D}" srcOrd="0" destOrd="0" parTransId="{61B45627-47F9-4CB6-8168-EA6F61E238EA}" sibTransId="{E6DB2F39-3478-4C2D-A842-C88C4BCD4ED2}"/>
    <dgm:cxn modelId="{84C28F06-0F08-4D28-87FD-46DDA62E35E2}" type="presParOf" srcId="{B9DE7E28-EC0F-4C02-9A7C-2642E54AD099}" destId="{68960BC2-0524-4026-AB4B-DD7D4A9CF6EB}" srcOrd="0" destOrd="0" presId="urn:microsoft.com/office/officeart/2005/8/layout/hierarchy3"/>
    <dgm:cxn modelId="{B3D6016A-E8F5-4881-B37D-9B87AF3F2BB6}" type="presParOf" srcId="{68960BC2-0524-4026-AB4B-DD7D4A9CF6EB}" destId="{71EC7BD1-F04B-46DB-92FE-7EB6EFCF0397}" srcOrd="0" destOrd="0" presId="urn:microsoft.com/office/officeart/2005/8/layout/hierarchy3"/>
    <dgm:cxn modelId="{3E144599-EBB4-4A61-B4C1-7345D0287652}" type="presParOf" srcId="{71EC7BD1-F04B-46DB-92FE-7EB6EFCF0397}" destId="{12968D0C-73EE-42CC-9A38-8C9FA21198AC}" srcOrd="0" destOrd="0" presId="urn:microsoft.com/office/officeart/2005/8/layout/hierarchy3"/>
    <dgm:cxn modelId="{EE12014A-F235-485B-827C-BDA2DD25F47E}" type="presParOf" srcId="{71EC7BD1-F04B-46DB-92FE-7EB6EFCF0397}" destId="{6A0F7CB1-062A-4E59-9811-9263931D6E05}" srcOrd="1" destOrd="0" presId="urn:microsoft.com/office/officeart/2005/8/layout/hierarchy3"/>
    <dgm:cxn modelId="{9D007FE3-440A-41DF-87AA-8EBB8C6DBF2D}" type="presParOf" srcId="{68960BC2-0524-4026-AB4B-DD7D4A9CF6EB}" destId="{2353DFBB-2B53-4A2B-8288-A78FB9467F08}" srcOrd="1" destOrd="0" presId="urn:microsoft.com/office/officeart/2005/8/layout/hierarchy3"/>
    <dgm:cxn modelId="{26D2A415-CBE0-4ADF-942E-0F446CC44A1E}" type="presParOf" srcId="{2353DFBB-2B53-4A2B-8288-A78FB9467F08}" destId="{DE33026D-C276-40A5-9F88-3B735D08F4EE}" srcOrd="0" destOrd="0" presId="urn:microsoft.com/office/officeart/2005/8/layout/hierarchy3"/>
    <dgm:cxn modelId="{871A5141-1963-4A73-9F37-E4901AA8F426}" type="presParOf" srcId="{2353DFBB-2B53-4A2B-8288-A78FB9467F08}" destId="{0BED9984-03E0-44AE-AB35-01857C08BBC2}" srcOrd="1" destOrd="0" presId="urn:microsoft.com/office/officeart/2005/8/layout/hierarchy3"/>
    <dgm:cxn modelId="{6F445130-D560-4D5C-8D56-BB0D788BAC98}" type="presParOf" srcId="{2353DFBB-2B53-4A2B-8288-A78FB9467F08}" destId="{9DC28E84-ED02-4BE7-9042-6C1FB5E3FFF8}" srcOrd="2" destOrd="0" presId="urn:microsoft.com/office/officeart/2005/8/layout/hierarchy3"/>
    <dgm:cxn modelId="{ED71CA09-CF9C-4610-B200-506A01AC83D9}" type="presParOf" srcId="{2353DFBB-2B53-4A2B-8288-A78FB9467F08}" destId="{645CC5DE-E032-412C-8072-6A5C08679DD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2C2F9D-B8A7-4995-96F8-71A0000A4034}">
      <dsp:nvSpPr>
        <dsp:cNvPr id="0" name=""/>
        <dsp:cNvSpPr/>
      </dsp:nvSpPr>
      <dsp:spPr>
        <a:xfrm>
          <a:off x="0" y="233170"/>
          <a:ext cx="7992888" cy="11467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Existe un gran crecimiento del uso de redes WiFi por su movilidad, comodidad y libertad de cables.</a:t>
          </a:r>
          <a:endParaRPr lang="es-EC" sz="1700" kern="1200" dirty="0"/>
        </a:p>
      </dsp:txBody>
      <dsp:txXfrm>
        <a:off x="0" y="233170"/>
        <a:ext cx="7992888" cy="1146782"/>
      </dsp:txXfrm>
    </dsp:sp>
    <dsp:sp modelId="{0300FA92-6B00-4C9C-8AB6-3D7AE2BD9D68}">
      <dsp:nvSpPr>
        <dsp:cNvPr id="0" name=""/>
        <dsp:cNvSpPr/>
      </dsp:nvSpPr>
      <dsp:spPr>
        <a:xfrm>
          <a:off x="0" y="1428913"/>
          <a:ext cx="7992888" cy="11467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Sus comienzos(años 90) fueron débiles, pero gracias al desarrollo de los estándares 802.11 se alentó su desarrollo.  </a:t>
          </a:r>
          <a:endParaRPr lang="es-EC" sz="1700" kern="1200" dirty="0"/>
        </a:p>
      </dsp:txBody>
      <dsp:txXfrm>
        <a:off x="0" y="1428913"/>
        <a:ext cx="7992888" cy="1146782"/>
      </dsp:txXfrm>
    </dsp:sp>
    <dsp:sp modelId="{6B2EC7EA-6554-4FAB-92A9-E504CFEBCBE9}">
      <dsp:nvSpPr>
        <dsp:cNvPr id="0" name=""/>
        <dsp:cNvSpPr/>
      </dsp:nvSpPr>
      <dsp:spPr>
        <a:xfrm>
          <a:off x="0" y="2624656"/>
          <a:ext cx="7992888" cy="11467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Como primer protocolo de seguridad aparece WEP, luego WPA .y por último WPA2; todos ellos han sido y son objeto de descubrimiento de vulnerabilidades; dejando “deprecated” a WEP. (Fluhrer, Mantin, Shamir)</a:t>
          </a:r>
          <a:endParaRPr lang="es-EC" sz="1700" kern="1200" dirty="0"/>
        </a:p>
      </dsp:txBody>
      <dsp:txXfrm>
        <a:off x="0" y="2624656"/>
        <a:ext cx="7992888" cy="1146782"/>
      </dsp:txXfrm>
    </dsp:sp>
    <dsp:sp modelId="{2A2D6B92-FC7C-4DBD-B00F-F11C6A374AFD}">
      <dsp:nvSpPr>
        <dsp:cNvPr id="0" name=""/>
        <dsp:cNvSpPr/>
      </dsp:nvSpPr>
      <dsp:spPr>
        <a:xfrm>
          <a:off x="0" y="3820398"/>
          <a:ext cx="7992888" cy="11467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Desde 1980 aparecen las primeras investigaciones sobre detección de intrusos que fue el impulso, hacia los  sistemas que existen hoy en día; ahora cabe la necesidad de evaluar su desarrollo en torno a Wi Fi.</a:t>
          </a:r>
          <a:endParaRPr lang="es-EC" sz="1700" kern="1200" dirty="0"/>
        </a:p>
      </dsp:txBody>
      <dsp:txXfrm>
        <a:off x="0" y="3820398"/>
        <a:ext cx="7992888" cy="114678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9DC788-A8BA-483E-8F56-4FC5619D4852}">
      <dsp:nvSpPr>
        <dsp:cNvPr id="0" name=""/>
        <dsp:cNvSpPr/>
      </dsp:nvSpPr>
      <dsp:spPr>
        <a:xfrm>
          <a:off x="316740" y="1417"/>
          <a:ext cx="1406407" cy="703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Tipos de Dos</a:t>
          </a:r>
          <a:endParaRPr lang="es-EC" sz="1700" kern="1200" dirty="0"/>
        </a:p>
      </dsp:txBody>
      <dsp:txXfrm>
        <a:off x="316740" y="1417"/>
        <a:ext cx="1406407" cy="703203"/>
      </dsp:txXfrm>
    </dsp:sp>
    <dsp:sp modelId="{533DA96F-4145-4012-8C0C-89ED434CE1EE}">
      <dsp:nvSpPr>
        <dsp:cNvPr id="0" name=""/>
        <dsp:cNvSpPr/>
      </dsp:nvSpPr>
      <dsp:spPr>
        <a:xfrm>
          <a:off x="457381" y="704621"/>
          <a:ext cx="140640" cy="527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402"/>
              </a:lnTo>
              <a:lnTo>
                <a:pt x="140640" y="527402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762CE-4D88-4C35-9E61-9AD1A4ABBA25}">
      <dsp:nvSpPr>
        <dsp:cNvPr id="0" name=""/>
        <dsp:cNvSpPr/>
      </dsp:nvSpPr>
      <dsp:spPr>
        <a:xfrm>
          <a:off x="598021" y="880422"/>
          <a:ext cx="1125125" cy="7032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Simple Dos</a:t>
          </a:r>
          <a:endParaRPr lang="es-EC" sz="1500" kern="1200" dirty="0"/>
        </a:p>
      </dsp:txBody>
      <dsp:txXfrm>
        <a:off x="598021" y="880422"/>
        <a:ext cx="1125125" cy="703203"/>
      </dsp:txXfrm>
    </dsp:sp>
    <dsp:sp modelId="{0267FB27-E541-4799-A3E6-9EF1943B4FC3}">
      <dsp:nvSpPr>
        <dsp:cNvPr id="0" name=""/>
        <dsp:cNvSpPr/>
      </dsp:nvSpPr>
      <dsp:spPr>
        <a:xfrm>
          <a:off x="457381" y="704621"/>
          <a:ext cx="140640" cy="1406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6407"/>
              </a:lnTo>
              <a:lnTo>
                <a:pt x="140640" y="1406407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79F6C-1B72-4894-BABE-76F264E1BF6C}">
      <dsp:nvSpPr>
        <dsp:cNvPr id="0" name=""/>
        <dsp:cNvSpPr/>
      </dsp:nvSpPr>
      <dsp:spPr>
        <a:xfrm>
          <a:off x="598021" y="1759426"/>
          <a:ext cx="1125125" cy="7032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DoS Distribuida</a:t>
          </a:r>
          <a:endParaRPr lang="es-EC" sz="1500" kern="1200" dirty="0"/>
        </a:p>
      </dsp:txBody>
      <dsp:txXfrm>
        <a:off x="598021" y="1759426"/>
        <a:ext cx="1125125" cy="703203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1395B1-FA02-442B-A6EE-38266D3C1200}">
      <dsp:nvSpPr>
        <dsp:cNvPr id="0" name=""/>
        <dsp:cNvSpPr/>
      </dsp:nvSpPr>
      <dsp:spPr>
        <a:xfrm rot="5400000">
          <a:off x="-239570" y="242079"/>
          <a:ext cx="1597134" cy="1117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 </a:t>
          </a:r>
          <a:endParaRPr lang="es-EC" sz="2400" kern="1200" dirty="0"/>
        </a:p>
      </dsp:txBody>
      <dsp:txXfrm rot="5400000">
        <a:off x="-239570" y="242079"/>
        <a:ext cx="1597134" cy="1117994"/>
      </dsp:txXfrm>
    </dsp:sp>
    <dsp:sp modelId="{F05A9354-F277-46E7-AF9F-A3D74D3F4EDB}">
      <dsp:nvSpPr>
        <dsp:cNvPr id="0" name=""/>
        <dsp:cNvSpPr/>
      </dsp:nvSpPr>
      <dsp:spPr>
        <a:xfrm rot="5400000">
          <a:off x="3856352" y="-2735848"/>
          <a:ext cx="1038137" cy="65148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Clave compartida intercambiada por algún método fuera de 802.11.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El Vector de inicialización IV viaja en texto plano, sensible a sniffing.</a:t>
          </a:r>
          <a:endParaRPr lang="es-EC" sz="1200" kern="1200" dirty="0"/>
        </a:p>
      </dsp:txBody>
      <dsp:txXfrm rot="5400000">
        <a:off x="3856352" y="-2735848"/>
        <a:ext cx="1038137" cy="6514853"/>
      </dsp:txXfrm>
    </dsp:sp>
    <dsp:sp modelId="{64EAC33C-554A-4EF9-BAB1-0D72582474FD}">
      <dsp:nvSpPr>
        <dsp:cNvPr id="0" name=""/>
        <dsp:cNvSpPr/>
      </dsp:nvSpPr>
      <dsp:spPr>
        <a:xfrm rot="5400000">
          <a:off x="-239570" y="1645134"/>
          <a:ext cx="1597134" cy="1117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 </a:t>
          </a:r>
          <a:endParaRPr lang="es-EC" sz="2400" kern="1200" dirty="0"/>
        </a:p>
      </dsp:txBody>
      <dsp:txXfrm rot="5400000">
        <a:off x="-239570" y="1645134"/>
        <a:ext cx="1597134" cy="1117994"/>
      </dsp:txXfrm>
    </dsp:sp>
    <dsp:sp modelId="{52B65E24-E88F-4DF5-802F-7BF5F611A2DF}">
      <dsp:nvSpPr>
        <dsp:cNvPr id="0" name=""/>
        <dsp:cNvSpPr/>
      </dsp:nvSpPr>
      <dsp:spPr>
        <a:xfrm rot="5400000">
          <a:off x="3856352" y="-1332793"/>
          <a:ext cx="1038137" cy="65148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No se autentica el AP sólo el cliente.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Clave WEP muy corta apenas 40bits ó 104, sumado los 32 bits para el primero y 24 para el segundo; del también corto IV.</a:t>
          </a:r>
          <a:endParaRPr lang="es-EC" sz="1200" kern="1200" dirty="0"/>
        </a:p>
      </dsp:txBody>
      <dsp:txXfrm rot="5400000">
        <a:off x="3856352" y="-1332793"/>
        <a:ext cx="1038137" cy="6514853"/>
      </dsp:txXfrm>
    </dsp:sp>
    <dsp:sp modelId="{8662E685-53F9-4D3C-8232-5C030F2D206D}">
      <dsp:nvSpPr>
        <dsp:cNvPr id="0" name=""/>
        <dsp:cNvSpPr/>
      </dsp:nvSpPr>
      <dsp:spPr>
        <a:xfrm rot="5400000">
          <a:off x="-239570" y="3048190"/>
          <a:ext cx="1597134" cy="11179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 </a:t>
          </a:r>
          <a:endParaRPr lang="es-EC" sz="2400" kern="1200" dirty="0"/>
        </a:p>
      </dsp:txBody>
      <dsp:txXfrm rot="5400000">
        <a:off x="-239570" y="3048190"/>
        <a:ext cx="1597134" cy="1117994"/>
      </dsp:txXfrm>
    </dsp:sp>
    <dsp:sp modelId="{91CD1A5E-05C6-4F8B-B2FC-EA18EC639C98}">
      <dsp:nvSpPr>
        <dsp:cNvPr id="0" name=""/>
        <dsp:cNvSpPr/>
      </dsp:nvSpPr>
      <dsp:spPr>
        <a:xfrm rot="5400000">
          <a:off x="3856352" y="70261"/>
          <a:ext cx="1038137" cy="65148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La PSK(clave compartida)  se puede obtener adivinando IVs gracias a que la primera trama es la cabecera LLC, con sus campos SSAP y DSAP =0xAA. 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El chequeo de errores que utiliza es lineal, si modifica algún bit se puede determinar que bit causó la modificación.</a:t>
          </a:r>
          <a:endParaRPr lang="es-EC" sz="1200" kern="1200" dirty="0"/>
        </a:p>
      </dsp:txBody>
      <dsp:txXfrm rot="5400000">
        <a:off x="3856352" y="70261"/>
        <a:ext cx="1038137" cy="651485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735358-6D06-4765-801B-C207E245BAD2}">
      <dsp:nvSpPr>
        <dsp:cNvPr id="0" name=""/>
        <dsp:cNvSpPr/>
      </dsp:nvSpPr>
      <dsp:spPr>
        <a:xfrm rot="5400000">
          <a:off x="-280831" y="280831"/>
          <a:ext cx="1872208" cy="13105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 </a:t>
          </a:r>
          <a:endParaRPr lang="es-EC" sz="2900" kern="1200" dirty="0"/>
        </a:p>
      </dsp:txBody>
      <dsp:txXfrm rot="5400000">
        <a:off x="-280831" y="280831"/>
        <a:ext cx="1872208" cy="1310545"/>
      </dsp:txXfrm>
    </dsp:sp>
    <dsp:sp modelId="{2139EDBB-B666-4BB8-B1E4-B0A497DC9D58}">
      <dsp:nvSpPr>
        <dsp:cNvPr id="0" name=""/>
        <dsp:cNvSpPr/>
      </dsp:nvSpPr>
      <dsp:spPr>
        <a:xfrm rot="5400000">
          <a:off x="4223269" y="-2912723"/>
          <a:ext cx="1216935" cy="7042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El proceso de autenticación es susceptible sobre todo en modo personal; es decir sensible a un sniffing.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Susceptible a ataques de diccionario y fuerza bruta (en modo personal).</a:t>
          </a:r>
          <a:endParaRPr lang="es-EC" sz="1500" kern="1200" dirty="0"/>
        </a:p>
      </dsp:txBody>
      <dsp:txXfrm rot="5400000">
        <a:off x="4223269" y="-2912723"/>
        <a:ext cx="1216935" cy="7042382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4A34EB-7357-4EA0-BC8B-3415D733F089}">
      <dsp:nvSpPr>
        <dsp:cNvPr id="0" name=""/>
        <dsp:cNvSpPr/>
      </dsp:nvSpPr>
      <dsp:spPr>
        <a:xfrm rot="5400000">
          <a:off x="-313234" y="313234"/>
          <a:ext cx="2088232" cy="14617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 </a:t>
          </a:r>
          <a:endParaRPr lang="es-EC" sz="3200" kern="1200" dirty="0"/>
        </a:p>
      </dsp:txBody>
      <dsp:txXfrm rot="5400000">
        <a:off x="-313234" y="313234"/>
        <a:ext cx="2088232" cy="1461762"/>
      </dsp:txXfrm>
    </dsp:sp>
    <dsp:sp modelId="{25F655BE-C4B8-43C1-B1ED-E6202465298F}">
      <dsp:nvSpPr>
        <dsp:cNvPr id="0" name=""/>
        <dsp:cNvSpPr/>
      </dsp:nvSpPr>
      <dsp:spPr>
        <a:xfrm rot="5400000">
          <a:off x="4300677" y="-2838915"/>
          <a:ext cx="1357350" cy="7035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El algoritmo AES requiere alto  procesamiento por ello en algunos equipos se usa con TKIP, con las debilidades que él implica.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WPA2 personal usa PSK por lo tanto la seguridad y discreción con la clave está a expensas del usuario.</a:t>
          </a:r>
          <a:endParaRPr lang="es-EC" sz="1600" kern="1200" dirty="0"/>
        </a:p>
      </dsp:txBody>
      <dsp:txXfrm rot="5400000">
        <a:off x="4300677" y="-2838915"/>
        <a:ext cx="1357350" cy="7035181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C5DBD1-A217-4F82-BD74-79EA2C0F631D}">
      <dsp:nvSpPr>
        <dsp:cNvPr id="0" name=""/>
        <dsp:cNvSpPr/>
      </dsp:nvSpPr>
      <dsp:spPr>
        <a:xfrm>
          <a:off x="0" y="3489565"/>
          <a:ext cx="6096000" cy="5724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Módulos de salida</a:t>
          </a:r>
          <a:endParaRPr lang="es-EC" sz="1700" kern="1200" dirty="0"/>
        </a:p>
      </dsp:txBody>
      <dsp:txXfrm>
        <a:off x="0" y="3489565"/>
        <a:ext cx="6096000" cy="572492"/>
      </dsp:txXfrm>
    </dsp:sp>
    <dsp:sp modelId="{E3C4F087-6E6A-4877-94AB-1CD1785C453F}">
      <dsp:nvSpPr>
        <dsp:cNvPr id="0" name=""/>
        <dsp:cNvSpPr/>
      </dsp:nvSpPr>
      <dsp:spPr>
        <a:xfrm rot="10800000">
          <a:off x="0" y="2617659"/>
          <a:ext cx="6096000" cy="88049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Motor de Detección</a:t>
          </a:r>
          <a:endParaRPr lang="es-EC" sz="1700" kern="1200" dirty="0"/>
        </a:p>
      </dsp:txBody>
      <dsp:txXfrm rot="10800000">
        <a:off x="0" y="2617659"/>
        <a:ext cx="6096000" cy="880492"/>
      </dsp:txXfrm>
    </dsp:sp>
    <dsp:sp modelId="{4EA86D5E-EA5E-40AA-9AE4-4E2F10940E80}">
      <dsp:nvSpPr>
        <dsp:cNvPr id="0" name=""/>
        <dsp:cNvSpPr/>
      </dsp:nvSpPr>
      <dsp:spPr>
        <a:xfrm rot="10800000">
          <a:off x="0" y="1745753"/>
          <a:ext cx="6096000" cy="88049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Preprocesadores</a:t>
          </a:r>
          <a:endParaRPr lang="es-EC" sz="1700" kern="1200" dirty="0"/>
        </a:p>
      </dsp:txBody>
      <dsp:txXfrm rot="10800000">
        <a:off x="0" y="1745753"/>
        <a:ext cx="6096000" cy="880492"/>
      </dsp:txXfrm>
    </dsp:sp>
    <dsp:sp modelId="{DF9858EE-1956-4D18-A701-841F7E8B57A6}">
      <dsp:nvSpPr>
        <dsp:cNvPr id="0" name=""/>
        <dsp:cNvSpPr/>
      </dsp:nvSpPr>
      <dsp:spPr>
        <a:xfrm rot="10800000">
          <a:off x="0" y="873848"/>
          <a:ext cx="6096000" cy="88049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Decodificador</a:t>
          </a:r>
          <a:endParaRPr lang="es-EC" sz="1700" kern="1200" dirty="0"/>
        </a:p>
      </dsp:txBody>
      <dsp:txXfrm rot="10800000">
        <a:off x="0" y="873848"/>
        <a:ext cx="6096000" cy="880492"/>
      </dsp:txXfrm>
    </dsp:sp>
    <dsp:sp modelId="{EB7ED3E8-94C2-4AE4-A372-0204CAFA9C5E}">
      <dsp:nvSpPr>
        <dsp:cNvPr id="0" name=""/>
        <dsp:cNvSpPr/>
      </dsp:nvSpPr>
      <dsp:spPr>
        <a:xfrm rot="10800000">
          <a:off x="0" y="1942"/>
          <a:ext cx="6096000" cy="88049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Módulo de adquisición de datos</a:t>
          </a:r>
          <a:endParaRPr lang="es-EC" sz="1700" kern="1200" dirty="0"/>
        </a:p>
      </dsp:txBody>
      <dsp:txXfrm rot="10800000">
        <a:off x="0" y="1942"/>
        <a:ext cx="6096000" cy="88049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7B32CD-0591-4441-82F2-F98D2FDC0494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Cliente</a:t>
          </a:r>
          <a:endParaRPr lang="es-EC" sz="2000" kern="1200" dirty="0"/>
        </a:p>
      </dsp:txBody>
      <dsp:txXfrm>
        <a:off x="0" y="3059187"/>
        <a:ext cx="6096000" cy="1004093"/>
      </dsp:txXfrm>
    </dsp:sp>
    <dsp:sp modelId="{FA5128E2-EBFB-425E-AB3E-CE91C1555EE9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Servidor: logging, filtrado, decodificación, alertas</a:t>
          </a:r>
          <a:endParaRPr lang="es-EC" sz="2000" kern="1200" dirty="0"/>
        </a:p>
      </dsp:txBody>
      <dsp:txXfrm rot="10800000">
        <a:off x="0" y="1529953"/>
        <a:ext cx="6096000" cy="1544296"/>
      </dsp:txXfrm>
    </dsp:sp>
    <dsp:sp modelId="{1E4B3BFC-3697-4F18-B891-12312A5FDBF7}">
      <dsp:nvSpPr>
        <dsp:cNvPr id="0" name=""/>
        <dsp:cNvSpPr/>
      </dsp:nvSpPr>
      <dsp:spPr>
        <a:xfrm rot="10800000">
          <a:off x="0" y="718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Fuentes de captura</a:t>
          </a:r>
          <a:endParaRPr lang="es-EC" sz="2000" kern="1200" dirty="0"/>
        </a:p>
      </dsp:txBody>
      <dsp:txXfrm rot="10800000">
        <a:off x="0" y="718"/>
        <a:ext cx="6096000" cy="1544296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FB7823-2AED-4854-A087-6D5AB467DBE4}">
      <dsp:nvSpPr>
        <dsp:cNvPr id="0" name=""/>
        <dsp:cNvSpPr/>
      </dsp:nvSpPr>
      <dsp:spPr>
        <a:xfrm>
          <a:off x="298376" y="0"/>
          <a:ext cx="2386905" cy="11934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Pruebas de Penetración</a:t>
          </a:r>
          <a:endParaRPr lang="es-EC" sz="2900" kern="1200" dirty="0"/>
        </a:p>
      </dsp:txBody>
      <dsp:txXfrm>
        <a:off x="298376" y="0"/>
        <a:ext cx="2386905" cy="1193452"/>
      </dsp:txXfrm>
    </dsp:sp>
    <dsp:sp modelId="{04C31FD1-7856-4510-A6D4-4F3E44BF0AEC}">
      <dsp:nvSpPr>
        <dsp:cNvPr id="0" name=""/>
        <dsp:cNvSpPr/>
      </dsp:nvSpPr>
      <dsp:spPr>
        <a:xfrm>
          <a:off x="537067" y="1193452"/>
          <a:ext cx="625397" cy="842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710"/>
              </a:lnTo>
              <a:lnTo>
                <a:pt x="625397" y="84271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D906A-BB42-4BC1-8F97-E785A5A5C7EB}">
      <dsp:nvSpPr>
        <dsp:cNvPr id="0" name=""/>
        <dsp:cNvSpPr/>
      </dsp:nvSpPr>
      <dsp:spPr>
        <a:xfrm>
          <a:off x="1162465" y="1439436"/>
          <a:ext cx="1909524" cy="11934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Black-Box: pruebas externas a la organización.</a:t>
          </a:r>
          <a:endParaRPr lang="es-EC" sz="1500" kern="1200" dirty="0"/>
        </a:p>
      </dsp:txBody>
      <dsp:txXfrm>
        <a:off x="1162465" y="1439436"/>
        <a:ext cx="1909524" cy="1193452"/>
      </dsp:txXfrm>
    </dsp:sp>
    <dsp:sp modelId="{FAC06217-A26B-4120-9795-2EF33977DE5E}">
      <dsp:nvSpPr>
        <dsp:cNvPr id="0" name=""/>
        <dsp:cNvSpPr/>
      </dsp:nvSpPr>
      <dsp:spPr>
        <a:xfrm>
          <a:off x="537067" y="1193452"/>
          <a:ext cx="697406" cy="24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6887"/>
              </a:lnTo>
              <a:lnTo>
                <a:pt x="697406" y="2426887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90606-FAF9-425B-A3C5-1336C79C28A6}">
      <dsp:nvSpPr>
        <dsp:cNvPr id="0" name=""/>
        <dsp:cNvSpPr/>
      </dsp:nvSpPr>
      <dsp:spPr>
        <a:xfrm>
          <a:off x="1234473" y="3023613"/>
          <a:ext cx="1909524" cy="11934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White-Box: pruebas internas en la organización.</a:t>
          </a:r>
          <a:endParaRPr lang="es-EC" sz="1500" kern="1200" dirty="0"/>
        </a:p>
      </dsp:txBody>
      <dsp:txXfrm>
        <a:off x="1234473" y="3023613"/>
        <a:ext cx="1909524" cy="1193452"/>
      </dsp:txXfrm>
    </dsp:sp>
    <dsp:sp modelId="{A499084D-0FEC-44F7-8AE7-C92AD0C26780}">
      <dsp:nvSpPr>
        <dsp:cNvPr id="0" name=""/>
        <dsp:cNvSpPr/>
      </dsp:nvSpPr>
      <dsp:spPr>
        <a:xfrm>
          <a:off x="537067" y="1193452"/>
          <a:ext cx="697406" cy="3867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7050"/>
              </a:lnTo>
              <a:lnTo>
                <a:pt x="697406" y="386705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499F8-522D-488A-B869-12E278F0C0C1}">
      <dsp:nvSpPr>
        <dsp:cNvPr id="0" name=""/>
        <dsp:cNvSpPr/>
      </dsp:nvSpPr>
      <dsp:spPr>
        <a:xfrm>
          <a:off x="1234473" y="4463777"/>
          <a:ext cx="1909524" cy="11934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Gray-Box: combinación de las anteriores.</a:t>
          </a:r>
          <a:endParaRPr lang="es-EC" sz="1500" kern="1200" dirty="0"/>
        </a:p>
      </dsp:txBody>
      <dsp:txXfrm>
        <a:off x="1234473" y="4463777"/>
        <a:ext cx="1909524" cy="1193452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14DD75-5068-4558-B075-E9419638E9B5}">
      <dsp:nvSpPr>
        <dsp:cNvPr id="0" name=""/>
        <dsp:cNvSpPr/>
      </dsp:nvSpPr>
      <dsp:spPr>
        <a:xfrm>
          <a:off x="2752133" y="2605794"/>
          <a:ext cx="1984564" cy="19845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Metodologías de pruebas de seguridad</a:t>
          </a:r>
          <a:endParaRPr lang="es-EC" sz="1600" kern="1200" dirty="0"/>
        </a:p>
      </dsp:txBody>
      <dsp:txXfrm>
        <a:off x="2752133" y="2605794"/>
        <a:ext cx="1984564" cy="1984564"/>
      </dsp:txXfrm>
    </dsp:sp>
    <dsp:sp modelId="{EE273283-4028-4369-9F94-2F1E63BEB16A}">
      <dsp:nvSpPr>
        <dsp:cNvPr id="0" name=""/>
        <dsp:cNvSpPr/>
      </dsp:nvSpPr>
      <dsp:spPr>
        <a:xfrm rot="16200000">
          <a:off x="3445201" y="2282729"/>
          <a:ext cx="598429" cy="47700"/>
        </a:xfrm>
        <a:custGeom>
          <a:avLst/>
          <a:gdLst/>
          <a:ahLst/>
          <a:cxnLst/>
          <a:rect l="0" t="0" r="0" b="0"/>
          <a:pathLst>
            <a:path>
              <a:moveTo>
                <a:pt x="0" y="23850"/>
              </a:moveTo>
              <a:lnTo>
                <a:pt x="598429" y="2385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 rot="16200000">
        <a:off x="3729455" y="2291618"/>
        <a:ext cx="29921" cy="29921"/>
      </dsp:txXfrm>
    </dsp:sp>
    <dsp:sp modelId="{5182E344-CD96-481B-A1B1-2692308E2B30}">
      <dsp:nvSpPr>
        <dsp:cNvPr id="0" name=""/>
        <dsp:cNvSpPr/>
      </dsp:nvSpPr>
      <dsp:spPr>
        <a:xfrm>
          <a:off x="2752133" y="22800"/>
          <a:ext cx="1984564" cy="19845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ISSAF(Framework de Valoración de Seguridad de Sistemas de Información)</a:t>
          </a:r>
          <a:endParaRPr lang="es-EC" sz="1300" kern="1200" dirty="0"/>
        </a:p>
      </dsp:txBody>
      <dsp:txXfrm>
        <a:off x="2752133" y="22800"/>
        <a:ext cx="1984564" cy="1984564"/>
      </dsp:txXfrm>
    </dsp:sp>
    <dsp:sp modelId="{D471BA6C-6FF6-4C69-8950-B909CF3487C8}">
      <dsp:nvSpPr>
        <dsp:cNvPr id="0" name=""/>
        <dsp:cNvSpPr/>
      </dsp:nvSpPr>
      <dsp:spPr>
        <a:xfrm rot="1800000">
          <a:off x="4563670" y="4219974"/>
          <a:ext cx="598429" cy="47700"/>
        </a:xfrm>
        <a:custGeom>
          <a:avLst/>
          <a:gdLst/>
          <a:ahLst/>
          <a:cxnLst/>
          <a:rect l="0" t="0" r="0" b="0"/>
          <a:pathLst>
            <a:path>
              <a:moveTo>
                <a:pt x="0" y="23850"/>
              </a:moveTo>
              <a:lnTo>
                <a:pt x="598429" y="2385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 rot="1800000">
        <a:off x="4847924" y="4228864"/>
        <a:ext cx="29921" cy="29921"/>
      </dsp:txXfrm>
    </dsp:sp>
    <dsp:sp modelId="{2457D6B7-5160-4734-9561-ED71A8EDD37E}">
      <dsp:nvSpPr>
        <dsp:cNvPr id="0" name=""/>
        <dsp:cNvSpPr/>
      </dsp:nvSpPr>
      <dsp:spPr>
        <a:xfrm>
          <a:off x="4989071" y="3897291"/>
          <a:ext cx="1984564" cy="19845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OSSTMM(Manual de Metodología de Pruebas de Seguridad de Código Abierto)</a:t>
          </a:r>
          <a:endParaRPr lang="es-EC" sz="1300" kern="1200" dirty="0"/>
        </a:p>
      </dsp:txBody>
      <dsp:txXfrm>
        <a:off x="4989071" y="3897291"/>
        <a:ext cx="1984564" cy="1984564"/>
      </dsp:txXfrm>
    </dsp:sp>
    <dsp:sp modelId="{536D7BE5-7FD7-4D65-998E-255DBB4EB2DF}">
      <dsp:nvSpPr>
        <dsp:cNvPr id="0" name=""/>
        <dsp:cNvSpPr/>
      </dsp:nvSpPr>
      <dsp:spPr>
        <a:xfrm rot="9000000">
          <a:off x="2326732" y="4219974"/>
          <a:ext cx="598429" cy="47700"/>
        </a:xfrm>
        <a:custGeom>
          <a:avLst/>
          <a:gdLst/>
          <a:ahLst/>
          <a:cxnLst/>
          <a:rect l="0" t="0" r="0" b="0"/>
          <a:pathLst>
            <a:path>
              <a:moveTo>
                <a:pt x="0" y="23850"/>
              </a:moveTo>
              <a:lnTo>
                <a:pt x="598429" y="2385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 dirty="0"/>
        </a:p>
      </dsp:txBody>
      <dsp:txXfrm rot="9000000">
        <a:off x="2610986" y="4228864"/>
        <a:ext cx="29921" cy="29921"/>
      </dsp:txXfrm>
    </dsp:sp>
    <dsp:sp modelId="{34EE5C2D-9F41-4D57-BD5A-1C148F394349}">
      <dsp:nvSpPr>
        <dsp:cNvPr id="0" name=""/>
        <dsp:cNvSpPr/>
      </dsp:nvSpPr>
      <dsp:spPr>
        <a:xfrm>
          <a:off x="515195" y="3897291"/>
          <a:ext cx="1984564" cy="19845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Construcción de modelos de datos: DARPA</a:t>
          </a:r>
          <a:endParaRPr lang="es-EC" sz="1300" kern="1200" dirty="0"/>
        </a:p>
      </dsp:txBody>
      <dsp:txXfrm>
        <a:off x="515195" y="3897291"/>
        <a:ext cx="1984564" cy="1984564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6CAC27-19EF-4F6F-935F-35168607ED14}">
      <dsp:nvSpPr>
        <dsp:cNvPr id="0" name=""/>
        <dsp:cNvSpPr/>
      </dsp:nvSpPr>
      <dsp:spPr>
        <a:xfrm>
          <a:off x="7698" y="1365"/>
          <a:ext cx="7545442" cy="26773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-</a:t>
          </a:r>
          <a:r>
            <a:rPr lang="es-EC" sz="1400" kern="1200" dirty="0" smtClean="0"/>
            <a:t> Existe un mundo de hackers en constante evolución y creatividad, los protocolos y estándares 802.11 tiene la desventaja del medio.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-Existe la importancia de implementar sistemas de defensa, que a más de analizar ataques conocidos, sea una herramienta de aprendizaje de nuevos.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- El Benchmarking  a través de Backtrack permitirá desafiar la efectividad de Snort y Kismet, que son IDS de software libre muy conocidos.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- Linux como SO le permite al proyecto trabajar sin la necesidad de licencias y de manera muy segura.</a:t>
          </a:r>
          <a:endParaRPr lang="es-EC" sz="1400" kern="1200" dirty="0"/>
        </a:p>
      </dsp:txBody>
      <dsp:txXfrm>
        <a:off x="7698" y="1365"/>
        <a:ext cx="7545442" cy="267734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EEC2E2-1088-49D8-93C4-01F821D0E7AD}">
      <dsp:nvSpPr>
        <dsp:cNvPr id="0" name=""/>
        <dsp:cNvSpPr/>
      </dsp:nvSpPr>
      <dsp:spPr>
        <a:xfrm>
          <a:off x="0" y="1390430"/>
          <a:ext cx="888064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269962-AE91-4DE0-A6A3-4B078CD47342}">
      <dsp:nvSpPr>
        <dsp:cNvPr id="0" name=""/>
        <dsp:cNvSpPr/>
      </dsp:nvSpPr>
      <dsp:spPr>
        <a:xfrm>
          <a:off x="1409677" y="420643"/>
          <a:ext cx="6295154" cy="18993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67" tIns="0" rIns="2349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Analizar los sistemas de protección contra intrusos en redes inalámbricas Wi-Fi, bajo simulación de ataques.</a:t>
          </a:r>
          <a:endParaRPr lang="es-EC" sz="2800" kern="1200" dirty="0"/>
        </a:p>
      </dsp:txBody>
      <dsp:txXfrm>
        <a:off x="1409677" y="420643"/>
        <a:ext cx="6295154" cy="189938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808B1C-2FD3-4B2B-9A77-2764ED366026}">
      <dsp:nvSpPr>
        <dsp:cNvPr id="0" name=""/>
        <dsp:cNvSpPr/>
      </dsp:nvSpPr>
      <dsp:spPr>
        <a:xfrm rot="5400000">
          <a:off x="-264546" y="267566"/>
          <a:ext cx="1763641" cy="1234548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 </a:t>
          </a:r>
          <a:endParaRPr lang="es-EC" sz="2700" kern="1200" dirty="0"/>
        </a:p>
      </dsp:txBody>
      <dsp:txXfrm rot="5400000">
        <a:off x="-264546" y="267566"/>
        <a:ext cx="1763641" cy="1234548"/>
      </dsp:txXfrm>
    </dsp:sp>
    <dsp:sp modelId="{2C9B13DA-6458-4C57-AB13-32D7A019E35C}">
      <dsp:nvSpPr>
        <dsp:cNvPr id="0" name=""/>
        <dsp:cNvSpPr/>
      </dsp:nvSpPr>
      <dsp:spPr>
        <a:xfrm rot="5400000">
          <a:off x="3476303" y="-2238733"/>
          <a:ext cx="1146366" cy="56298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Investigar sobre la seguridad en redes 802.11y las técnicas de ataque que se usan en las mismas.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Usar a Backtrack como técnica de benchmarking para los IDSs, a través de ataques sobre una red Wi Fi en producción.</a:t>
          </a:r>
          <a:endParaRPr lang="es-EC" sz="1400" kern="1200" dirty="0"/>
        </a:p>
      </dsp:txBody>
      <dsp:txXfrm rot="5400000">
        <a:off x="3476303" y="-2238733"/>
        <a:ext cx="1146366" cy="5629875"/>
      </dsp:txXfrm>
    </dsp:sp>
    <dsp:sp modelId="{9286C88E-A1F6-4470-B303-18A176ABE20B}">
      <dsp:nvSpPr>
        <dsp:cNvPr id="0" name=""/>
        <dsp:cNvSpPr/>
      </dsp:nvSpPr>
      <dsp:spPr>
        <a:xfrm rot="5400000">
          <a:off x="-264546" y="1838885"/>
          <a:ext cx="1763641" cy="1234548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 </a:t>
          </a:r>
          <a:endParaRPr lang="es-EC" sz="1400" kern="1200" dirty="0"/>
        </a:p>
      </dsp:txBody>
      <dsp:txXfrm rot="5400000">
        <a:off x="-264546" y="1838885"/>
        <a:ext cx="1763641" cy="1234548"/>
      </dsp:txXfrm>
    </dsp:sp>
    <dsp:sp modelId="{C727AFB6-84E1-48D9-92E1-E0857761FA80}">
      <dsp:nvSpPr>
        <dsp:cNvPr id="0" name=""/>
        <dsp:cNvSpPr/>
      </dsp:nvSpPr>
      <dsp:spPr>
        <a:xfrm rot="5400000">
          <a:off x="3476303" y="-667414"/>
          <a:ext cx="1146366" cy="56298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Monitorear los resultados que emitan los IDSs Snort y Kismet(alertas).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Analizar los resultados, características y funcionamiento de los IDSs frente a los ataques.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400" kern="1200" dirty="0"/>
        </a:p>
      </dsp:txBody>
      <dsp:txXfrm rot="5400000">
        <a:off x="3476303" y="-667414"/>
        <a:ext cx="1146366" cy="5629875"/>
      </dsp:txXfrm>
    </dsp:sp>
    <dsp:sp modelId="{7ED97078-E255-4D81-8BEF-014E9BDC6E40}">
      <dsp:nvSpPr>
        <dsp:cNvPr id="0" name=""/>
        <dsp:cNvSpPr/>
      </dsp:nvSpPr>
      <dsp:spPr>
        <a:xfrm rot="5400000">
          <a:off x="-264546" y="3410204"/>
          <a:ext cx="1763641" cy="12345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 </a:t>
          </a:r>
          <a:endParaRPr lang="es-EC" sz="1400" kern="1200" dirty="0"/>
        </a:p>
      </dsp:txBody>
      <dsp:txXfrm rot="5400000">
        <a:off x="-264546" y="3410204"/>
        <a:ext cx="1763641" cy="1234548"/>
      </dsp:txXfrm>
    </dsp:sp>
    <dsp:sp modelId="{5F2050D1-F613-4B49-A047-A976F5668E40}">
      <dsp:nvSpPr>
        <dsp:cNvPr id="0" name=""/>
        <dsp:cNvSpPr/>
      </dsp:nvSpPr>
      <dsp:spPr>
        <a:xfrm rot="5400000">
          <a:off x="3476303" y="903904"/>
          <a:ext cx="1146366" cy="56298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Determinar recomendaciones mínimas de seguridad en una red Wi Fi; gracias a los resultados obtenidos</a:t>
          </a:r>
          <a:r>
            <a:rPr lang="es-EC" sz="1000" kern="1200" dirty="0" smtClean="0"/>
            <a:t>.</a:t>
          </a:r>
          <a:endParaRPr lang="es-EC" sz="1000" kern="1200" dirty="0"/>
        </a:p>
      </dsp:txBody>
      <dsp:txXfrm rot="5400000">
        <a:off x="3476303" y="903904"/>
        <a:ext cx="1146366" cy="562987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844D7B6-5EEE-4103-8607-F33F1D656B9A}">
      <dsp:nvSpPr>
        <dsp:cNvPr id="0" name=""/>
        <dsp:cNvSpPr/>
      </dsp:nvSpPr>
      <dsp:spPr>
        <a:xfrm rot="16200000">
          <a:off x="-1142074" y="1144088"/>
          <a:ext cx="4264248" cy="1976071"/>
        </a:xfrm>
        <a:prstGeom prst="flowChartManualOperation">
          <a:avLst/>
        </a:prstGeom>
        <a:solidFill>
          <a:schemeClr val="accent6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759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802.11a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(1999)</a:t>
          </a:r>
          <a:endParaRPr lang="es-EC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5GHz, OFDM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Velocidad máx. teórica 54Mbps</a:t>
          </a:r>
          <a:endParaRPr lang="es-EC" sz="1200" kern="1200" dirty="0"/>
        </a:p>
      </dsp:txBody>
      <dsp:txXfrm rot="16200000">
        <a:off x="-1142074" y="1144088"/>
        <a:ext cx="4264248" cy="1976071"/>
      </dsp:txXfrm>
    </dsp:sp>
    <dsp:sp modelId="{97BF2417-E2B8-40FF-86F5-6147838A9D43}">
      <dsp:nvSpPr>
        <dsp:cNvPr id="0" name=""/>
        <dsp:cNvSpPr/>
      </dsp:nvSpPr>
      <dsp:spPr>
        <a:xfrm rot="16200000">
          <a:off x="982201" y="1144088"/>
          <a:ext cx="4264248" cy="1976071"/>
        </a:xfrm>
        <a:prstGeom prst="flowChartManualOperation">
          <a:avLst/>
        </a:prstGeom>
        <a:solidFill>
          <a:schemeClr val="accent6">
            <a:lumMod val="75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759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802.11b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(1999)</a:t>
          </a:r>
          <a:endParaRPr lang="es-EC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2,4GHz,DSSS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Velocidad máx. teórica 11Mbps</a:t>
          </a:r>
          <a:endParaRPr lang="es-EC" sz="1200" kern="1200" dirty="0"/>
        </a:p>
      </dsp:txBody>
      <dsp:txXfrm rot="16200000">
        <a:off x="982201" y="1144088"/>
        <a:ext cx="4264248" cy="1976071"/>
      </dsp:txXfrm>
    </dsp:sp>
    <dsp:sp modelId="{CB6C849F-51AD-4D88-A35B-A66914EDBFB4}">
      <dsp:nvSpPr>
        <dsp:cNvPr id="0" name=""/>
        <dsp:cNvSpPr/>
      </dsp:nvSpPr>
      <dsp:spPr>
        <a:xfrm rot="16200000">
          <a:off x="3106478" y="1144088"/>
          <a:ext cx="4264248" cy="1976071"/>
        </a:xfrm>
        <a:prstGeom prst="flowChartManualOperation">
          <a:avLst/>
        </a:prstGeom>
        <a:solidFill>
          <a:schemeClr val="accent6">
            <a:lumMod val="60000"/>
            <a:lumOff val="4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759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802.11g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(2003)</a:t>
          </a:r>
          <a:endParaRPr lang="es-EC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2,4GHz,OFDM y DSSS(por compatibilidad)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Velocidad máx. teórica 54Mbps</a:t>
          </a:r>
          <a:endParaRPr lang="es-EC" sz="1200" kern="1200" dirty="0"/>
        </a:p>
      </dsp:txBody>
      <dsp:txXfrm rot="16200000">
        <a:off x="3106478" y="1144088"/>
        <a:ext cx="4264248" cy="1976071"/>
      </dsp:txXfrm>
    </dsp:sp>
    <dsp:sp modelId="{0D70B6BA-E119-4FBA-8F43-839C1A035943}">
      <dsp:nvSpPr>
        <dsp:cNvPr id="0" name=""/>
        <dsp:cNvSpPr/>
      </dsp:nvSpPr>
      <dsp:spPr>
        <a:xfrm rot="16200000">
          <a:off x="5230754" y="1144088"/>
          <a:ext cx="4264248" cy="1976071"/>
        </a:xfrm>
        <a:prstGeom prst="flowChartManualOperation">
          <a:avLst/>
        </a:prstGeom>
        <a:solidFill>
          <a:schemeClr val="accent6">
            <a:lumMod val="40000"/>
            <a:lumOff val="6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759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802.11n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(2009)</a:t>
          </a:r>
          <a:endParaRPr lang="es-EC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2,4GHz y 5GHz,Multiplexación Espacial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MIMO, unión de canales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Velocidad máx. teórica 600Mbps</a:t>
          </a:r>
          <a:endParaRPr lang="es-EC" sz="1200" kern="1200" dirty="0"/>
        </a:p>
      </dsp:txBody>
      <dsp:txXfrm rot="16200000">
        <a:off x="5230754" y="1144088"/>
        <a:ext cx="4264248" cy="197607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872E46-1B82-40BC-AF72-833FE502818F}">
      <dsp:nvSpPr>
        <dsp:cNvPr id="0" name=""/>
        <dsp:cNvSpPr/>
      </dsp:nvSpPr>
      <dsp:spPr>
        <a:xfrm>
          <a:off x="177156" y="2653"/>
          <a:ext cx="1506884" cy="7534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Funciones</a:t>
          </a:r>
          <a:endParaRPr lang="es-EC" sz="1800" kern="1200" dirty="0"/>
        </a:p>
      </dsp:txBody>
      <dsp:txXfrm>
        <a:off x="177156" y="2653"/>
        <a:ext cx="1506884" cy="753442"/>
      </dsp:txXfrm>
    </dsp:sp>
    <dsp:sp modelId="{EFB73580-7068-47D6-8F23-F7991BC2FBEA}">
      <dsp:nvSpPr>
        <dsp:cNvPr id="0" name=""/>
        <dsp:cNvSpPr/>
      </dsp:nvSpPr>
      <dsp:spPr>
        <a:xfrm>
          <a:off x="327844" y="756096"/>
          <a:ext cx="433660" cy="565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081"/>
              </a:lnTo>
              <a:lnTo>
                <a:pt x="433660" y="56508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D3756B-20BE-4A34-8A0A-FFC5C73ED73C}">
      <dsp:nvSpPr>
        <dsp:cNvPr id="0" name=""/>
        <dsp:cNvSpPr/>
      </dsp:nvSpPr>
      <dsp:spPr>
        <a:xfrm>
          <a:off x="761505" y="944456"/>
          <a:ext cx="1205507" cy="753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Calidad de servicio</a:t>
          </a:r>
          <a:endParaRPr lang="es-EC" sz="1600" kern="1200" dirty="0"/>
        </a:p>
      </dsp:txBody>
      <dsp:txXfrm>
        <a:off x="761505" y="944456"/>
        <a:ext cx="1205507" cy="753442"/>
      </dsp:txXfrm>
    </dsp:sp>
    <dsp:sp modelId="{2DBEA963-3627-44EE-889F-C5BA33E67744}">
      <dsp:nvSpPr>
        <dsp:cNvPr id="0" name=""/>
        <dsp:cNvSpPr/>
      </dsp:nvSpPr>
      <dsp:spPr>
        <a:xfrm>
          <a:off x="327844" y="756096"/>
          <a:ext cx="433660" cy="1506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884"/>
              </a:lnTo>
              <a:lnTo>
                <a:pt x="433660" y="150688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259CF-C7B5-4BBB-99F0-7FB75350E48B}">
      <dsp:nvSpPr>
        <dsp:cNvPr id="0" name=""/>
        <dsp:cNvSpPr/>
      </dsp:nvSpPr>
      <dsp:spPr>
        <a:xfrm>
          <a:off x="761505" y="1886259"/>
          <a:ext cx="1349529" cy="753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Seguridad</a:t>
          </a:r>
          <a:endParaRPr lang="es-EC" sz="1800" kern="1200" dirty="0"/>
        </a:p>
      </dsp:txBody>
      <dsp:txXfrm>
        <a:off x="761505" y="1886259"/>
        <a:ext cx="1349529" cy="753442"/>
      </dsp:txXfrm>
    </dsp:sp>
    <dsp:sp modelId="{4F3CEA4B-7C6F-40EE-A84C-A7BC964BA282}">
      <dsp:nvSpPr>
        <dsp:cNvPr id="0" name=""/>
        <dsp:cNvSpPr/>
      </dsp:nvSpPr>
      <dsp:spPr>
        <a:xfrm>
          <a:off x="327844" y="756096"/>
          <a:ext cx="415035" cy="2448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8687"/>
              </a:lnTo>
              <a:lnTo>
                <a:pt x="415035" y="2448687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A8038B-E64F-49E5-82B1-E6DC0FBD9A77}">
      <dsp:nvSpPr>
        <dsp:cNvPr id="0" name=""/>
        <dsp:cNvSpPr/>
      </dsp:nvSpPr>
      <dsp:spPr>
        <a:xfrm>
          <a:off x="742880" y="2828062"/>
          <a:ext cx="1568052" cy="753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Ordenamiento de Tramas</a:t>
          </a:r>
          <a:endParaRPr lang="es-EC" sz="1800" kern="1200" dirty="0"/>
        </a:p>
      </dsp:txBody>
      <dsp:txXfrm>
        <a:off x="742880" y="2828062"/>
        <a:ext cx="1568052" cy="753442"/>
      </dsp:txXfrm>
    </dsp:sp>
    <dsp:sp modelId="{4A5DB88A-A414-4352-969B-3B2D1240D263}">
      <dsp:nvSpPr>
        <dsp:cNvPr id="0" name=""/>
        <dsp:cNvSpPr/>
      </dsp:nvSpPr>
      <dsp:spPr>
        <a:xfrm>
          <a:off x="327844" y="756096"/>
          <a:ext cx="415035" cy="3390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0490"/>
              </a:lnTo>
              <a:lnTo>
                <a:pt x="415035" y="339049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EC2DD-F466-4B6F-9B07-AFA8E4B07FA7}">
      <dsp:nvSpPr>
        <dsp:cNvPr id="0" name=""/>
        <dsp:cNvSpPr/>
      </dsp:nvSpPr>
      <dsp:spPr>
        <a:xfrm>
          <a:off x="742880" y="3769865"/>
          <a:ext cx="1205507" cy="753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Servicio de datos</a:t>
          </a:r>
          <a:endParaRPr lang="es-EC" sz="1800" kern="1200" dirty="0"/>
        </a:p>
      </dsp:txBody>
      <dsp:txXfrm>
        <a:off x="742880" y="3769865"/>
        <a:ext cx="1205507" cy="753442"/>
      </dsp:txXfrm>
    </dsp:sp>
    <dsp:sp modelId="{D74195AC-755A-4C18-9265-775795ABAC9A}">
      <dsp:nvSpPr>
        <dsp:cNvPr id="0" name=""/>
        <dsp:cNvSpPr/>
      </dsp:nvSpPr>
      <dsp:spPr>
        <a:xfrm>
          <a:off x="3828386" y="2653"/>
          <a:ext cx="1506884" cy="7534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Arquitectura</a:t>
          </a:r>
          <a:endParaRPr lang="es-EC" sz="1800" kern="1200" dirty="0"/>
        </a:p>
      </dsp:txBody>
      <dsp:txXfrm>
        <a:off x="3828386" y="2653"/>
        <a:ext cx="1506884" cy="753442"/>
      </dsp:txXfrm>
    </dsp:sp>
    <dsp:sp modelId="{539D835F-88D7-48DA-816A-F33D27CAA771}">
      <dsp:nvSpPr>
        <dsp:cNvPr id="0" name=""/>
        <dsp:cNvSpPr/>
      </dsp:nvSpPr>
      <dsp:spPr>
        <a:xfrm>
          <a:off x="3979074" y="756096"/>
          <a:ext cx="857420" cy="565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081"/>
              </a:lnTo>
              <a:lnTo>
                <a:pt x="857420" y="56508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716D37-DAA5-4CE7-87E3-E7B39D936D28}">
      <dsp:nvSpPr>
        <dsp:cNvPr id="0" name=""/>
        <dsp:cNvSpPr/>
      </dsp:nvSpPr>
      <dsp:spPr>
        <a:xfrm>
          <a:off x="4836495" y="944456"/>
          <a:ext cx="2538907" cy="753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DCF: Prevención de colisión, RTS/CTS</a:t>
          </a:r>
          <a:endParaRPr lang="es-EC" sz="1800" kern="1200" dirty="0"/>
        </a:p>
      </dsp:txBody>
      <dsp:txXfrm>
        <a:off x="4836495" y="944456"/>
        <a:ext cx="2538907" cy="753442"/>
      </dsp:txXfrm>
    </dsp:sp>
    <dsp:sp modelId="{E30F112B-8B43-4F61-AF73-5F8000D7AE98}">
      <dsp:nvSpPr>
        <dsp:cNvPr id="0" name=""/>
        <dsp:cNvSpPr/>
      </dsp:nvSpPr>
      <dsp:spPr>
        <a:xfrm>
          <a:off x="3979074" y="756096"/>
          <a:ext cx="785415" cy="1506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884"/>
              </a:lnTo>
              <a:lnTo>
                <a:pt x="785415" y="150688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1682D-8409-450D-80D6-07218BF9C9FC}">
      <dsp:nvSpPr>
        <dsp:cNvPr id="0" name=""/>
        <dsp:cNvSpPr/>
      </dsp:nvSpPr>
      <dsp:spPr>
        <a:xfrm>
          <a:off x="4764490" y="1886259"/>
          <a:ext cx="1205507" cy="753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PCF</a:t>
          </a:r>
          <a:endParaRPr lang="es-EC" sz="1800" kern="1200" dirty="0"/>
        </a:p>
      </dsp:txBody>
      <dsp:txXfrm>
        <a:off x="4764490" y="1886259"/>
        <a:ext cx="1205507" cy="753442"/>
      </dsp:txXfrm>
    </dsp:sp>
    <dsp:sp modelId="{B1AD9F19-715D-4D66-8077-D454E980BADB}">
      <dsp:nvSpPr>
        <dsp:cNvPr id="0" name=""/>
        <dsp:cNvSpPr/>
      </dsp:nvSpPr>
      <dsp:spPr>
        <a:xfrm>
          <a:off x="3979074" y="756096"/>
          <a:ext cx="785415" cy="2448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8687"/>
              </a:lnTo>
              <a:lnTo>
                <a:pt x="785415" y="2448687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DFE46C-4975-4C43-B81F-573CCA6B2878}">
      <dsp:nvSpPr>
        <dsp:cNvPr id="0" name=""/>
        <dsp:cNvSpPr/>
      </dsp:nvSpPr>
      <dsp:spPr>
        <a:xfrm>
          <a:off x="4764490" y="2828062"/>
          <a:ext cx="2000094" cy="7534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HCF: EDCA,HCCA</a:t>
          </a:r>
          <a:endParaRPr lang="es-EC" sz="1800" kern="1200" dirty="0"/>
        </a:p>
      </dsp:txBody>
      <dsp:txXfrm>
        <a:off x="4764490" y="2828062"/>
        <a:ext cx="2000094" cy="75344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F795B2-6338-46DE-B646-33CBCAB86476}">
      <dsp:nvSpPr>
        <dsp:cNvPr id="0" name=""/>
        <dsp:cNvSpPr/>
      </dsp:nvSpPr>
      <dsp:spPr>
        <a:xfrm>
          <a:off x="4118" y="0"/>
          <a:ext cx="3962102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Autenticación previo RSNA</a:t>
          </a:r>
          <a:endParaRPr lang="es-EC" sz="2700" kern="1200" dirty="0"/>
        </a:p>
      </dsp:txBody>
      <dsp:txXfrm>
        <a:off x="4118" y="0"/>
        <a:ext cx="3962102" cy="1641782"/>
      </dsp:txXfrm>
    </dsp:sp>
    <dsp:sp modelId="{0308B2EE-2465-4A8D-9B50-32113681CF71}">
      <dsp:nvSpPr>
        <dsp:cNvPr id="0" name=""/>
        <dsp:cNvSpPr/>
      </dsp:nvSpPr>
      <dsp:spPr>
        <a:xfrm>
          <a:off x="400329" y="1643385"/>
          <a:ext cx="3169681" cy="1650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Sistema abierto</a:t>
          </a:r>
          <a:endParaRPr lang="es-EC" sz="1900" kern="1200" dirty="0"/>
        </a:p>
      </dsp:txBody>
      <dsp:txXfrm>
        <a:off x="400329" y="1643385"/>
        <a:ext cx="3169681" cy="1650066"/>
      </dsp:txXfrm>
    </dsp:sp>
    <dsp:sp modelId="{14464520-B378-4CA9-8B39-A9D342871884}">
      <dsp:nvSpPr>
        <dsp:cNvPr id="0" name=""/>
        <dsp:cNvSpPr/>
      </dsp:nvSpPr>
      <dsp:spPr>
        <a:xfrm>
          <a:off x="400329" y="3547308"/>
          <a:ext cx="3169681" cy="1650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Clave compartida ( WEP)</a:t>
          </a:r>
          <a:endParaRPr lang="es-EC" sz="1900" kern="1200" dirty="0"/>
        </a:p>
      </dsp:txBody>
      <dsp:txXfrm>
        <a:off x="400329" y="3547308"/>
        <a:ext cx="3169681" cy="1650066"/>
      </dsp:txXfrm>
    </dsp:sp>
    <dsp:sp modelId="{6641D604-593F-4EFF-BA55-ABB7C982F2B4}">
      <dsp:nvSpPr>
        <dsp:cNvPr id="0" name=""/>
        <dsp:cNvSpPr/>
      </dsp:nvSpPr>
      <dsp:spPr>
        <a:xfrm>
          <a:off x="4263378" y="0"/>
          <a:ext cx="3962102" cy="54726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RSNA(Asociación de red de seguridad robusta)</a:t>
          </a:r>
          <a:endParaRPr lang="es-EC" sz="2700" kern="1200" dirty="0"/>
        </a:p>
      </dsp:txBody>
      <dsp:txXfrm>
        <a:off x="4263378" y="0"/>
        <a:ext cx="3962102" cy="1641782"/>
      </dsp:txXfrm>
    </dsp:sp>
    <dsp:sp modelId="{7091C70E-D95F-4ACA-83BF-206499ADA5F4}">
      <dsp:nvSpPr>
        <dsp:cNvPr id="0" name=""/>
        <dsp:cNvSpPr/>
      </dsp:nvSpPr>
      <dsp:spPr>
        <a:xfrm>
          <a:off x="4659589" y="1645122"/>
          <a:ext cx="3169681" cy="448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TKIP</a:t>
          </a:r>
          <a:endParaRPr lang="es-EC" sz="1900" kern="1200" dirty="0"/>
        </a:p>
      </dsp:txBody>
      <dsp:txXfrm>
        <a:off x="4659589" y="1645122"/>
        <a:ext cx="3169681" cy="448123"/>
      </dsp:txXfrm>
    </dsp:sp>
    <dsp:sp modelId="{AEF54517-17AC-431B-886C-BAC07D30B8C5}">
      <dsp:nvSpPr>
        <dsp:cNvPr id="0" name=""/>
        <dsp:cNvSpPr/>
      </dsp:nvSpPr>
      <dsp:spPr>
        <a:xfrm>
          <a:off x="4659589" y="2162187"/>
          <a:ext cx="3169681" cy="448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CCMP</a:t>
          </a:r>
          <a:endParaRPr lang="es-EC" sz="1900" kern="1200" dirty="0"/>
        </a:p>
      </dsp:txBody>
      <dsp:txXfrm>
        <a:off x="4659589" y="2162187"/>
        <a:ext cx="3169681" cy="448123"/>
      </dsp:txXfrm>
    </dsp:sp>
    <dsp:sp modelId="{9A32DA22-1C28-4CF7-A5D9-A5F8D22307EC}">
      <dsp:nvSpPr>
        <dsp:cNvPr id="0" name=""/>
        <dsp:cNvSpPr/>
      </dsp:nvSpPr>
      <dsp:spPr>
        <a:xfrm>
          <a:off x="4659589" y="2679253"/>
          <a:ext cx="3169681" cy="448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BIP</a:t>
          </a:r>
          <a:endParaRPr lang="es-EC" sz="1900" kern="1200" dirty="0"/>
        </a:p>
      </dsp:txBody>
      <dsp:txXfrm>
        <a:off x="4659589" y="2679253"/>
        <a:ext cx="3169681" cy="448123"/>
      </dsp:txXfrm>
    </dsp:sp>
    <dsp:sp modelId="{0AFEDD4D-ECA7-4A46-BBFE-8978DBEB560A}">
      <dsp:nvSpPr>
        <dsp:cNvPr id="0" name=""/>
        <dsp:cNvSpPr/>
      </dsp:nvSpPr>
      <dsp:spPr>
        <a:xfrm>
          <a:off x="4659589" y="3196318"/>
          <a:ext cx="3169681" cy="448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SAE</a:t>
          </a:r>
          <a:endParaRPr lang="es-EC" sz="1900" kern="1200" dirty="0"/>
        </a:p>
      </dsp:txBody>
      <dsp:txXfrm>
        <a:off x="4659589" y="3196318"/>
        <a:ext cx="3169681" cy="448123"/>
      </dsp:txXfrm>
    </dsp:sp>
    <dsp:sp modelId="{50878FA5-B712-4D7B-8FF7-BA7546D28F9C}">
      <dsp:nvSpPr>
        <dsp:cNvPr id="0" name=""/>
        <dsp:cNvSpPr/>
      </dsp:nvSpPr>
      <dsp:spPr>
        <a:xfrm>
          <a:off x="4659589" y="3713383"/>
          <a:ext cx="3169681" cy="448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802.1x</a:t>
          </a:r>
          <a:endParaRPr lang="es-EC" sz="1900" kern="1200" dirty="0"/>
        </a:p>
      </dsp:txBody>
      <dsp:txXfrm>
        <a:off x="4659589" y="3713383"/>
        <a:ext cx="3169681" cy="448123"/>
      </dsp:txXfrm>
    </dsp:sp>
    <dsp:sp modelId="{1A2E4987-9B08-4CBC-AFAE-BC89CC4EDC9E}">
      <dsp:nvSpPr>
        <dsp:cNvPr id="0" name=""/>
        <dsp:cNvSpPr/>
      </dsp:nvSpPr>
      <dsp:spPr>
        <a:xfrm>
          <a:off x="4659589" y="4230448"/>
          <a:ext cx="3169681" cy="448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WPA</a:t>
          </a:r>
          <a:endParaRPr lang="es-EC" sz="1900" kern="1200" dirty="0"/>
        </a:p>
      </dsp:txBody>
      <dsp:txXfrm>
        <a:off x="4659589" y="4230448"/>
        <a:ext cx="3169681" cy="448123"/>
      </dsp:txXfrm>
    </dsp:sp>
    <dsp:sp modelId="{7183D972-10FA-4505-A61B-B3BAE5A566DB}">
      <dsp:nvSpPr>
        <dsp:cNvPr id="0" name=""/>
        <dsp:cNvSpPr/>
      </dsp:nvSpPr>
      <dsp:spPr>
        <a:xfrm>
          <a:off x="4659589" y="4747514"/>
          <a:ext cx="3169681" cy="4481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WPA2</a:t>
          </a:r>
          <a:endParaRPr lang="es-EC" sz="1900" kern="1200" dirty="0"/>
        </a:p>
      </dsp:txBody>
      <dsp:txXfrm>
        <a:off x="4659589" y="4747514"/>
        <a:ext cx="3169681" cy="44812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CAFD88-1291-4C9D-B890-FBA718A729EF}">
      <dsp:nvSpPr>
        <dsp:cNvPr id="0" name=""/>
        <dsp:cNvSpPr/>
      </dsp:nvSpPr>
      <dsp:spPr>
        <a:xfrm>
          <a:off x="2888" y="485120"/>
          <a:ext cx="2366910" cy="15886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Ataque</a:t>
          </a:r>
          <a:endParaRPr lang="es-EC" sz="1700" kern="1200" dirty="0"/>
        </a:p>
      </dsp:txBody>
      <dsp:txXfrm>
        <a:off x="2888" y="485120"/>
        <a:ext cx="2366910" cy="1588637"/>
      </dsp:txXfrm>
    </dsp:sp>
    <dsp:sp modelId="{F957B43B-82CE-4D88-9D03-5E4C0FA706E8}">
      <dsp:nvSpPr>
        <dsp:cNvPr id="0" name=""/>
        <dsp:cNvSpPr/>
      </dsp:nvSpPr>
      <dsp:spPr>
        <a:xfrm>
          <a:off x="1957561" y="349498"/>
          <a:ext cx="4970756" cy="185988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aprovechar la vulnerabilidad de un sistema informático y  ejecutar una o varias </a:t>
          </a:r>
          <a:r>
            <a:rPr lang="es-EC" sz="1800" b="1" kern="1200" dirty="0" smtClean="0"/>
            <a:t>amenazas</a:t>
          </a:r>
          <a:r>
            <a:rPr lang="es-EC" sz="1800" i="1" kern="1200" dirty="0" smtClean="0"/>
            <a:t> </a:t>
          </a:r>
          <a:r>
            <a:rPr lang="es-EC" sz="1800" kern="1200" dirty="0" smtClean="0"/>
            <a:t>existentes</a:t>
          </a:r>
          <a:endParaRPr lang="es-EC" sz="1800" kern="1200" dirty="0"/>
        </a:p>
      </dsp:txBody>
      <dsp:txXfrm>
        <a:off x="1957561" y="349498"/>
        <a:ext cx="4970756" cy="1859882"/>
      </dsp:txXfrm>
    </dsp:sp>
    <dsp:sp modelId="{FB058AB5-E32C-4D53-96AA-E3B224B23272}">
      <dsp:nvSpPr>
        <dsp:cNvPr id="0" name=""/>
        <dsp:cNvSpPr/>
      </dsp:nvSpPr>
      <dsp:spPr>
        <a:xfrm>
          <a:off x="2888" y="2579760"/>
          <a:ext cx="2357333" cy="14039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Intruso</a:t>
          </a:r>
          <a:endParaRPr lang="es-EC" sz="1700" kern="1200" dirty="0"/>
        </a:p>
      </dsp:txBody>
      <dsp:txXfrm>
        <a:off x="2888" y="2579760"/>
        <a:ext cx="2357333" cy="1403904"/>
      </dsp:txXfrm>
    </dsp:sp>
    <dsp:sp modelId="{C651D10B-91F3-4C71-B741-6D9A393F4953}">
      <dsp:nvSpPr>
        <dsp:cNvPr id="0" name=""/>
        <dsp:cNvSpPr/>
      </dsp:nvSpPr>
      <dsp:spPr>
        <a:xfrm>
          <a:off x="1947984" y="2386960"/>
          <a:ext cx="5177919" cy="178950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 aquella persona que sin autorización ingresa a un sistema informático</a:t>
          </a:r>
          <a:endParaRPr lang="es-EC" sz="1800" kern="1200" dirty="0"/>
        </a:p>
      </dsp:txBody>
      <dsp:txXfrm>
        <a:off x="1947984" y="2386960"/>
        <a:ext cx="5177919" cy="1789503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968D0C-73EE-42CC-9A38-8C9FA21198AC}">
      <dsp:nvSpPr>
        <dsp:cNvPr id="0" name=""/>
        <dsp:cNvSpPr/>
      </dsp:nvSpPr>
      <dsp:spPr>
        <a:xfrm>
          <a:off x="270174" y="935"/>
          <a:ext cx="1571547" cy="785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Tipos de Virus</a:t>
          </a:r>
          <a:endParaRPr lang="es-EC" sz="1900" kern="1200" dirty="0"/>
        </a:p>
      </dsp:txBody>
      <dsp:txXfrm>
        <a:off x="270174" y="935"/>
        <a:ext cx="1571547" cy="785773"/>
      </dsp:txXfrm>
    </dsp:sp>
    <dsp:sp modelId="{DE33026D-C276-40A5-9F88-3B735D08F4EE}">
      <dsp:nvSpPr>
        <dsp:cNvPr id="0" name=""/>
        <dsp:cNvSpPr/>
      </dsp:nvSpPr>
      <dsp:spPr>
        <a:xfrm>
          <a:off x="427328" y="786709"/>
          <a:ext cx="157154" cy="589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9330"/>
              </a:lnTo>
              <a:lnTo>
                <a:pt x="157154" y="58933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D9984-03E0-44AE-AB35-01857C08BBC2}">
      <dsp:nvSpPr>
        <dsp:cNvPr id="0" name=""/>
        <dsp:cNvSpPr/>
      </dsp:nvSpPr>
      <dsp:spPr>
        <a:xfrm>
          <a:off x="584483" y="983153"/>
          <a:ext cx="1257238" cy="785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Según lo que infectan</a:t>
          </a:r>
          <a:endParaRPr lang="es-EC" sz="1300" kern="1200" dirty="0"/>
        </a:p>
      </dsp:txBody>
      <dsp:txXfrm>
        <a:off x="584483" y="983153"/>
        <a:ext cx="1257238" cy="785773"/>
      </dsp:txXfrm>
    </dsp:sp>
    <dsp:sp modelId="{9DC28E84-ED02-4BE7-9042-6C1FB5E3FFF8}">
      <dsp:nvSpPr>
        <dsp:cNvPr id="0" name=""/>
        <dsp:cNvSpPr/>
      </dsp:nvSpPr>
      <dsp:spPr>
        <a:xfrm>
          <a:off x="427328" y="786709"/>
          <a:ext cx="157154" cy="1571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1547"/>
              </a:lnTo>
              <a:lnTo>
                <a:pt x="157154" y="1571547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CC5DE-E032-412C-8072-6A5C08679DD8}">
      <dsp:nvSpPr>
        <dsp:cNvPr id="0" name=""/>
        <dsp:cNvSpPr/>
      </dsp:nvSpPr>
      <dsp:spPr>
        <a:xfrm>
          <a:off x="584483" y="1965370"/>
          <a:ext cx="1257238" cy="785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Según la manera que infectan</a:t>
          </a:r>
          <a:endParaRPr lang="es-EC" sz="1300" kern="1200" dirty="0"/>
        </a:p>
      </dsp:txBody>
      <dsp:txXfrm>
        <a:off x="584483" y="1965370"/>
        <a:ext cx="1257238" cy="785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C" dirty="0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AB16537-52AB-4D4B-AA6C-29EB46B20599}" type="datetimeFigureOut">
              <a:rPr lang="es-EC" smtClean="0"/>
              <a:pPr/>
              <a:t>31/03/2014</a:t>
            </a:fld>
            <a:endParaRPr lang="es-EC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C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E07937D-C5BB-40D3-9760-93C597BD34A8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43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8062912" cy="4104456"/>
          </a:xfrm>
        </p:spPr>
        <p:txBody>
          <a:bodyPr>
            <a:noAutofit/>
          </a:bodyPr>
          <a:lstStyle/>
          <a:p>
            <a:pPr lvl="0" algn="ctr"/>
            <a:r>
              <a:rPr lang="es-EC" sz="3200" dirty="0" smtClean="0"/>
              <a:t>“Las reglas militares son cinco: medición, valoración, cálculo, comparación y victoria. El terreno da lugar a las mediciones, éstas dan lugar a las valoraciones, las valoraciones a los cálculos, éstos a las comparaciones, y las comparaciones dan lugar a las victorias”.  Sun Tzu el Arte de la Guerra</a:t>
            </a:r>
            <a:r>
              <a:rPr lang="es-EC" sz="3600" dirty="0" smtClean="0"/>
              <a:t/>
            </a:r>
            <a:br>
              <a:rPr lang="es-EC" sz="3600" dirty="0" smtClean="0"/>
            </a:br>
            <a:endParaRPr lang="es-EC" sz="3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124744"/>
          <a:ext cx="82296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Protocolos de Seguridad 802.11</a:t>
            </a:r>
            <a:endParaRPr lang="es-EC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WEP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8965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717032"/>
            <a:ext cx="54726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660232" y="1916832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Encapsulación WEP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6660232" y="4869160"/>
            <a:ext cx="233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Desencapsulación WEP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CCMP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56886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149080"/>
            <a:ext cx="50405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084168" y="1556792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Encapsulación CCMP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395536" y="5445224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Desencapsulación CCMP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611560" y="1340768"/>
          <a:ext cx="7128792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Ataques en las redes informáticas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Ataques y su clasificación</a:t>
            </a:r>
            <a:endParaRPr lang="es-EC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933" y="1628800"/>
            <a:ext cx="7244435" cy="260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581128"/>
            <a:ext cx="2792218" cy="197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Principalmente se clasifican por su nivel de conocimiento y fines que persiguen:</a:t>
            </a: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Intrusos y su clasificación</a:t>
            </a:r>
            <a:endParaRPr lang="es-EC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64904"/>
            <a:ext cx="2761668" cy="31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12977"/>
            <a:ext cx="181741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SPOOFING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r>
              <a:rPr lang="es-EC" dirty="0" smtClean="0"/>
              <a:t>SPAM</a:t>
            </a:r>
          </a:p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Ataques en Redes Cableadas</a:t>
            </a:r>
            <a:endParaRPr lang="es-EC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5462934" cy="242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420888"/>
            <a:ext cx="23397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196752"/>
            <a:ext cx="11318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5013176"/>
            <a:ext cx="223361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>
            <a:normAutofit fontScale="77500" lnSpcReduction="20000"/>
          </a:bodyPr>
          <a:lstStyle/>
          <a:p>
            <a:r>
              <a:rPr lang="es-EC" dirty="0" smtClean="0"/>
              <a:t>TROYANOS Y BACKDOORS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pPr>
              <a:buNone/>
            </a:pPr>
            <a:endParaRPr lang="es-EC" dirty="0" smtClean="0"/>
          </a:p>
          <a:p>
            <a:r>
              <a:rPr lang="es-EC" dirty="0" smtClean="0"/>
              <a:t>VIRUS Y GUSANOS</a:t>
            </a:r>
          </a:p>
          <a:p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pPr>
              <a:buNone/>
            </a:pPr>
            <a:endParaRPr lang="es-EC" dirty="0" smtClean="0"/>
          </a:p>
          <a:p>
            <a:r>
              <a:rPr lang="es-EC" dirty="0" smtClean="0"/>
              <a:t>SNIFFERS</a:t>
            </a:r>
          </a:p>
          <a:p>
            <a:endParaRPr lang="es-EC" dirty="0" smtClean="0"/>
          </a:p>
          <a:p>
            <a:endParaRPr lang="es-EC" dirty="0" smtClean="0"/>
          </a:p>
          <a:p>
            <a:pPr>
              <a:buNone/>
            </a:pPr>
            <a:endParaRPr lang="es-EC" dirty="0" smtClean="0"/>
          </a:p>
        </p:txBody>
      </p:sp>
      <p:graphicFrame>
        <p:nvGraphicFramePr>
          <p:cNvPr id="4" name="3 Diagrama"/>
          <p:cNvGraphicFramePr/>
          <p:nvPr/>
        </p:nvGraphicFramePr>
        <p:xfrm>
          <a:off x="683568" y="2564904"/>
          <a:ext cx="2111896" cy="275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7" cstate="print"/>
          <a:srcRect t="5556"/>
          <a:stretch>
            <a:fillRect/>
          </a:stretch>
        </p:blipFill>
        <p:spPr bwMode="auto">
          <a:xfrm>
            <a:off x="1115616" y="908720"/>
            <a:ext cx="119261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8" cstate="print"/>
          <a:srcRect t="5556" r="3167"/>
          <a:stretch>
            <a:fillRect/>
          </a:stretch>
        </p:blipFill>
        <p:spPr bwMode="auto">
          <a:xfrm>
            <a:off x="2987824" y="980728"/>
            <a:ext cx="201622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2780928"/>
            <a:ext cx="2954371" cy="202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4941168"/>
            <a:ext cx="2952328" cy="166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/>
          <a:lstStyle/>
          <a:p>
            <a:r>
              <a:rPr lang="es-EC" dirty="0" smtClean="0"/>
              <a:t>DENEGACIÓN DE SERVICIO (DoS)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r>
              <a:rPr lang="es-EC" dirty="0" smtClean="0"/>
              <a:t>ESCANEO DE PUERTOS</a:t>
            </a:r>
          </a:p>
          <a:p>
            <a:pPr>
              <a:buNone/>
            </a:pP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043608" y="908720"/>
          <a:ext cx="2039888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1108162"/>
            <a:ext cx="2376264" cy="179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005064"/>
            <a:ext cx="2752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s-EC" dirty="0" smtClean="0"/>
              <a:t>DEBILIDADES WEP</a:t>
            </a: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DEBILIDADES EN WIFI</a:t>
            </a:r>
            <a:endParaRPr lang="es-EC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755576" y="1628800"/>
          <a:ext cx="7632848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es-EC" sz="2700" dirty="0" smtClean="0">
                <a:solidFill>
                  <a:schemeClr val="tx2">
                    <a:lumMod val="90000"/>
                  </a:schemeClr>
                </a:solidFill>
                <a:latin typeface="Aharoni" pitchFamily="2" charset="-79"/>
                <a:cs typeface="Aharoni" pitchFamily="2" charset="-79"/>
              </a:rPr>
              <a:t>DEPARTAMENTO DE ELÉCTRICA Y ELECTRÓNICA</a:t>
            </a:r>
            <a:br>
              <a:rPr lang="es-EC" sz="2700" dirty="0" smtClean="0">
                <a:solidFill>
                  <a:schemeClr val="tx2">
                    <a:lumMod val="9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s-EC" sz="2700" dirty="0" smtClean="0">
                <a:solidFill>
                  <a:schemeClr val="tx2">
                    <a:lumMod val="90000"/>
                  </a:schemeClr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s-EC" sz="2700" dirty="0" smtClean="0">
                <a:solidFill>
                  <a:schemeClr val="tx2">
                    <a:lumMod val="90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s-EC" sz="2700" dirty="0" smtClean="0">
                <a:solidFill>
                  <a:schemeClr val="tx2">
                    <a:lumMod val="90000"/>
                  </a:schemeClr>
                </a:solidFill>
                <a:latin typeface="Aharoni" pitchFamily="2" charset="-79"/>
                <a:cs typeface="Aharoni" pitchFamily="2" charset="-79"/>
              </a:rPr>
              <a:t>CARRERA DE INGENIERÍA ELECTRÓNICA, REDES Y COMUNICACIÓN DE DATOS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body" idx="4294967295"/>
          </p:nvPr>
        </p:nvSpPr>
        <p:spPr>
          <a:xfrm>
            <a:off x="1115616" y="4653136"/>
            <a:ext cx="7272808" cy="230425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s-EC" sz="2600" b="1" dirty="0" smtClean="0"/>
              <a:t>“ANÁLISIS DE LOS SITEMAS DE LOS SISTEMAS DE ATAQUE Y PROTECCIÓN EN REDES INALÁMBRICAS WIFI, BAJO EL SISTEMA OPERATIVO LINUX”.</a:t>
            </a:r>
          </a:p>
          <a:p>
            <a:pPr algn="ctr">
              <a:buNone/>
            </a:pPr>
            <a:endParaRPr lang="es-EC" sz="2600" b="1" dirty="0" smtClean="0"/>
          </a:p>
          <a:p>
            <a:pPr algn="ctr">
              <a:buNone/>
            </a:pPr>
            <a:r>
              <a:rPr lang="es-EC" sz="2600" b="1" dirty="0" smtClean="0"/>
              <a:t>ANA MARIVEL YACCHIREMA ESPÍN</a:t>
            </a:r>
          </a:p>
          <a:p>
            <a:pPr algn="ctr">
              <a:buNone/>
            </a:pPr>
            <a:endParaRPr lang="es-EC" sz="2600" b="1" dirty="0" smtClean="0"/>
          </a:p>
          <a:p>
            <a:pPr algn="ctr">
              <a:buNone/>
            </a:pPr>
            <a:r>
              <a:rPr lang="es-EC" sz="2600" b="1" dirty="0" smtClean="0"/>
              <a:t>2014</a:t>
            </a:r>
          </a:p>
          <a:p>
            <a:endParaRPr lang="es-EC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124744"/>
            <a:ext cx="147016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tx2">
                    <a:lumMod val="90000"/>
                  </a:schemeClr>
                </a:solidFill>
                <a:latin typeface="Aharoni" pitchFamily="2" charset="-79"/>
                <a:cs typeface="Aharoni" pitchFamily="2" charset="-79"/>
              </a:rPr>
              <a:t>UNIVERSIDAD DE LAS FUERZAS ARMADAS ESPE</a:t>
            </a:r>
            <a:endParaRPr lang="es-EC" sz="2400" b="1" dirty="0">
              <a:solidFill>
                <a:schemeClr val="tx2">
                  <a:lumMod val="9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620688"/>
            <a:ext cx="8291264" cy="5976663"/>
          </a:xfrm>
        </p:spPr>
        <p:txBody>
          <a:bodyPr/>
          <a:lstStyle/>
          <a:p>
            <a:r>
              <a:rPr lang="es-EC" dirty="0" smtClean="0"/>
              <a:t>DEBILIDADES WPA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pPr>
              <a:buNone/>
            </a:pPr>
            <a:endParaRPr lang="es-EC" dirty="0" smtClean="0"/>
          </a:p>
          <a:p>
            <a:r>
              <a:rPr lang="es-EC" dirty="0" smtClean="0"/>
              <a:t>DEBILIDADES WPA2</a:t>
            </a:r>
          </a:p>
          <a:p>
            <a:pPr>
              <a:buNone/>
            </a:pPr>
            <a:endParaRPr lang="es-EC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467544" y="1196752"/>
          <a:ext cx="835292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395536" y="4077072"/>
          <a:ext cx="849694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CRACKEO DE LOS MECANISMOS DE ENCRIPTACIÓN Y AUTENTICACIÓN: sobre todo en WEP, Ej.</a:t>
            </a: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ATAQUE FMS</a:t>
            </a:r>
          </a:p>
          <a:p>
            <a:pPr>
              <a:buNone/>
            </a:pP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PRINCIPALES ATAQUES EN WIFI</a:t>
            </a:r>
            <a:endParaRPr lang="es-EC" dirty="0"/>
          </a:p>
        </p:txBody>
      </p:sp>
      <p:sp>
        <p:nvSpPr>
          <p:cNvPr id="4" name="3 Rectángulo redondeado"/>
          <p:cNvSpPr/>
          <p:nvPr/>
        </p:nvSpPr>
        <p:spPr>
          <a:xfrm>
            <a:off x="827584" y="3284984"/>
            <a:ext cx="7272808" cy="288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/>
              <a:t>1. Algunos vectores de inicialización preparan el sistema de cifrado RC4 de tal forma que puede revelar información sobre la clave en sus bytes de salida.</a:t>
            </a:r>
          </a:p>
          <a:p>
            <a:r>
              <a:rPr lang="es-EC" dirty="0"/>
              <a:t>2. La debilidad de invariancia permite utilizar los bytes de salida para determinar los bytes más probables de la clave.</a:t>
            </a:r>
          </a:p>
          <a:p>
            <a:r>
              <a:rPr lang="es-EC" dirty="0"/>
              <a:t>3. Los primeros bytes de salida son predecibles siempre, ya que contienen la cabecera SNAP definida por la especificación IEEE.</a:t>
            </a:r>
          </a:p>
          <a:p>
            <a:pPr algn="ctr"/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/>
          <a:lstStyle/>
          <a:p>
            <a:r>
              <a:rPr lang="es-EC" dirty="0" smtClean="0"/>
              <a:t>ATAQUES DE VIGILANCIA</a:t>
            </a: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EAVESDROPPING ó SNIFFING</a:t>
            </a:r>
          </a:p>
          <a:p>
            <a:pPr>
              <a:buNone/>
            </a:pPr>
            <a:endParaRPr lang="es-EC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s-EC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s-EC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s-EC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WARDRIVING Y WALKCHALKING</a:t>
            </a: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789040"/>
            <a:ext cx="28083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645002"/>
            <a:ext cx="3384376" cy="14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es-EC" dirty="0" smtClean="0"/>
              <a:t>DENEGACIÓN DE SERVICIO</a:t>
            </a: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ATAQUE DoS DE DESAUTENTICACIÓN</a:t>
            </a: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ATAQUE QUEENSLAND</a:t>
            </a: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BOMBARDEO CON TRAMAS EAPOL-start</a:t>
            </a: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FALSIFICACIÓN DE TRAMAS EAP DE FALLO</a:t>
            </a: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140968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es-EC" dirty="0" smtClean="0"/>
              <a:t>ATAQUE AP MASQUERADING ó EVILTWIN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16832"/>
            <a:ext cx="6768752" cy="246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es-EC" dirty="0" smtClean="0"/>
              <a:t>MAC SPOOFING</a:t>
            </a:r>
          </a:p>
          <a:p>
            <a:r>
              <a:rPr lang="es-EC" dirty="0" smtClean="0"/>
              <a:t>ARP POISONING /MAN IN THE MIDDLE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1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140968"/>
            <a:ext cx="3534916" cy="32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r>
              <a:rPr lang="es-EC" dirty="0" smtClean="0"/>
              <a:t>ATAQUES DE FUERZA BRUTA Y DICCIONARIO</a:t>
            </a:r>
            <a:endParaRPr lang="es-EC" dirty="0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124744"/>
            <a:ext cx="4646386" cy="276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17032"/>
            <a:ext cx="2971031" cy="292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SISTEMA DE DETECCIÓN DE INTRUSOS</a:t>
            </a:r>
            <a:endParaRPr lang="es-EC" dirty="0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04864"/>
            <a:ext cx="2019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571"/>
          <a:stretch>
            <a:fillRect/>
          </a:stretch>
        </p:blipFill>
        <p:spPr bwMode="auto">
          <a:xfrm>
            <a:off x="4788024" y="3717032"/>
            <a:ext cx="2746445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3563888" y="980728"/>
            <a:ext cx="4896544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Sistema que ofrece vigilancia y alerta al administrador de la seguridad de la red, quien toma las acciones frente a un ataque en curso.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es-EC" dirty="0" smtClean="0"/>
              <a:t>TIPOS DE RESPUESTA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pPr>
              <a:buNone/>
            </a:pPr>
            <a:r>
              <a:rPr lang="es-EC" dirty="0" smtClean="0"/>
              <a:t> 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626469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674635"/>
          </a:xfrm>
        </p:spPr>
        <p:txBody>
          <a:bodyPr/>
          <a:lstStyle/>
          <a:p>
            <a:r>
              <a:rPr lang="es-EC" dirty="0" smtClean="0"/>
              <a:t>ARQUITECTURA DEL IDS</a:t>
            </a: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CIDF (COMMON INTRUSION DETECTION FRAMEWORKS)</a:t>
            </a: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32218"/>
            <a:ext cx="5328591" cy="454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3952" y="260648"/>
            <a:ext cx="4894312" cy="873442"/>
          </a:xfrm>
        </p:spPr>
        <p:txBody>
          <a:bodyPr/>
          <a:lstStyle/>
          <a:p>
            <a:r>
              <a:rPr lang="es-EC" dirty="0" smtClean="0"/>
              <a:t>ANTECEDENTES</a:t>
            </a: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899592" y="1036960"/>
          <a:ext cx="7992888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458611"/>
          </a:xfrm>
        </p:spPr>
        <p:txBody>
          <a:bodyPr/>
          <a:lstStyle/>
          <a:p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IDWG (INTRUSION DETECTION WORKING GROUP)</a:t>
            </a:r>
          </a:p>
          <a:p>
            <a:pPr>
              <a:buNone/>
            </a:pP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81720"/>
            <a:ext cx="6984776" cy="47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es-EC" dirty="0" smtClean="0"/>
              <a:t>TIPOS DE IDS</a:t>
            </a:r>
            <a:endParaRPr lang="es-EC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913404" cy="456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458611"/>
          </a:xfrm>
        </p:spPr>
        <p:txBody>
          <a:bodyPr/>
          <a:lstStyle/>
          <a:p>
            <a:r>
              <a:rPr lang="es-EC" dirty="0" smtClean="0"/>
              <a:t>UBICACIÓN DEL IDS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560840" cy="489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Su equipo desarrollador Source Team lo define como 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r>
              <a:rPr lang="es-EC" dirty="0" smtClean="0"/>
              <a:t>Características:</a:t>
            </a:r>
          </a:p>
          <a:p>
            <a:pPr>
              <a:buNone/>
            </a:pPr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pPr>
              <a:buNone/>
            </a:pP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SNORT</a:t>
            </a:r>
            <a:endParaRPr lang="es-EC" dirty="0"/>
          </a:p>
        </p:txBody>
      </p:sp>
      <p:sp>
        <p:nvSpPr>
          <p:cNvPr id="4" name="3 Rectángulo redondeado"/>
          <p:cNvSpPr/>
          <p:nvPr/>
        </p:nvSpPr>
        <p:spPr>
          <a:xfrm>
            <a:off x="1403648" y="2492896"/>
            <a:ext cx="648072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un sistema de detección y prevención de intrusos de red (IDS/IPS) desarrollado por Sourcefire. Combinando los beneficios de la inspección basada en firmas, protocolo y anomalías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115616" y="4797152"/>
            <a:ext cx="5688632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es-EC" dirty="0" smtClean="0"/>
              <a:t>Es de código abierto y distribuye licencia GPL.</a:t>
            </a:r>
          </a:p>
          <a:p>
            <a:pPr algn="ctr">
              <a:buFontTx/>
              <a:buChar char="-"/>
            </a:pPr>
            <a:r>
              <a:rPr lang="es-EC" dirty="0" smtClean="0"/>
              <a:t>Compatible con: OSX, Windows, Centos</a:t>
            </a:r>
          </a:p>
          <a:p>
            <a:pPr algn="ctr"/>
            <a:r>
              <a:rPr lang="es-EC" dirty="0" smtClean="0"/>
              <a:t>-Puede trabajar en 3 modos: Sniffer, Registro de paquetes, NIDS.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458611"/>
          </a:xfrm>
        </p:spPr>
        <p:txBody>
          <a:bodyPr/>
          <a:lstStyle/>
          <a:p>
            <a:r>
              <a:rPr lang="es-EC" dirty="0" smtClean="0"/>
              <a:t>ELEMENTOS DEL SISTEMA SNORT</a:t>
            </a:r>
          </a:p>
          <a:p>
            <a:pPr>
              <a:buNone/>
            </a:pP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abajo"/>
          <p:cNvSpPr/>
          <p:nvPr/>
        </p:nvSpPr>
        <p:spPr>
          <a:xfrm>
            <a:off x="2915816" y="980728"/>
            <a:ext cx="57606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6398" y="114895"/>
            <a:ext cx="2354114" cy="129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r>
              <a:rPr lang="es-EC" dirty="0" smtClean="0"/>
              <a:t>Características</a:t>
            </a:r>
          </a:p>
          <a:p>
            <a:pPr>
              <a:buNone/>
            </a:pPr>
            <a:endParaRPr lang="es-EC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KISMET</a:t>
            </a:r>
            <a:endParaRPr lang="es-EC" dirty="0"/>
          </a:p>
        </p:txBody>
      </p:sp>
      <p:sp>
        <p:nvSpPr>
          <p:cNvPr id="4" name="3 Rectángulo redondeado"/>
          <p:cNvSpPr/>
          <p:nvPr/>
        </p:nvSpPr>
        <p:spPr>
          <a:xfrm>
            <a:off x="1115616" y="1484784"/>
            <a:ext cx="633670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Es un detector de redes inalámbricas 802.11, sniffer e IDS que puede detectar ataques  en la capa de enlace de datos y red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971600" y="4149080"/>
            <a:ext cx="7632848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 smtClean="0"/>
              <a:t>-Puede trabajar con varias redes al mismo tiempo.</a:t>
            </a:r>
          </a:p>
          <a:p>
            <a:r>
              <a:rPr lang="es-EC" dirty="0" smtClean="0"/>
              <a:t>-Compatible con Linux, OSX, Windows.</a:t>
            </a:r>
          </a:p>
          <a:p>
            <a:r>
              <a:rPr lang="es-EC" dirty="0" smtClean="0"/>
              <a:t>-Permite descubrir redes ocultas o camufladas.</a:t>
            </a:r>
          </a:p>
          <a:p>
            <a:r>
              <a:rPr lang="es-EC" dirty="0" smtClean="0"/>
              <a:t>-Utiliza controladores de red virtuales TUN/TAP  para exportar datos(puede conectarse con Snort).</a:t>
            </a:r>
          </a:p>
          <a:p>
            <a:pPr algn="ctr"/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212976"/>
            <a:ext cx="1135707" cy="65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458611"/>
          </a:xfrm>
        </p:spPr>
        <p:txBody>
          <a:bodyPr/>
          <a:lstStyle/>
          <a:p>
            <a:r>
              <a:rPr lang="es-EC" dirty="0" smtClean="0"/>
              <a:t>ELEMENTOS DEL SISTEMA</a:t>
            </a: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abajo"/>
          <p:cNvSpPr/>
          <p:nvPr/>
        </p:nvSpPr>
        <p:spPr>
          <a:xfrm>
            <a:off x="1907704" y="908720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34481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r>
              <a:rPr lang="es-EC" dirty="0" smtClean="0"/>
              <a:t>Las metodologías son las que permiten llevar el proceso, para comprender y analizar las defensas; en los 2 importantes procesos de evaluación de la seguridad:</a:t>
            </a: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ANÁLISIS DE VULNERABILIDADES</a:t>
            </a:r>
          </a:p>
          <a:p>
            <a:pPr>
              <a:buNone/>
            </a:pPr>
            <a:r>
              <a:rPr lang="es-EC" dirty="0" smtClean="0">
                <a:solidFill>
                  <a:schemeClr val="accent1">
                    <a:lumMod val="75000"/>
                  </a:schemeClr>
                </a:solidFill>
              </a:rPr>
              <a:t>PRUEBAS DE PENETRACIÓN</a:t>
            </a:r>
          </a:p>
          <a:p>
            <a:pPr>
              <a:buNone/>
            </a:pP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BENCHMARKS</a:t>
            </a:r>
            <a:endParaRPr lang="es-EC" dirty="0"/>
          </a:p>
        </p:txBody>
      </p:sp>
      <p:sp>
        <p:nvSpPr>
          <p:cNvPr id="4" name="3 Rectángulo redondeado"/>
          <p:cNvSpPr/>
          <p:nvPr/>
        </p:nvSpPr>
        <p:spPr>
          <a:xfrm>
            <a:off x="1835696" y="1484784"/>
            <a:ext cx="496855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Un </a:t>
            </a:r>
            <a:r>
              <a:rPr lang="es-EC" b="1" dirty="0"/>
              <a:t>benchmark</a:t>
            </a:r>
            <a:r>
              <a:rPr lang="es-EC" dirty="0"/>
              <a:t>, viene a ser  la técnica con que se evalúa la función y rendimiento de un </a:t>
            </a:r>
            <a:r>
              <a:rPr lang="es-EC" dirty="0" smtClean="0"/>
              <a:t>sistema.</a:t>
            </a:r>
            <a:endParaRPr lang="es-EC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333375"/>
          <a:ext cx="8229600" cy="5673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32656"/>
            <a:ext cx="2461444" cy="197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4077072"/>
            <a:ext cx="4305704" cy="1284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-747464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es-EC" sz="2800" dirty="0" smtClean="0"/>
              <a:t>JUSTIFICACIÓN E IMPORTANCIA</a:t>
            </a:r>
            <a:endParaRPr lang="es-EC" sz="2800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899592" y="1397000"/>
          <a:ext cx="7560840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218012"/>
            <a:ext cx="1799023" cy="180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899592" y="404664"/>
          <a:ext cx="748883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/>
              <a:t>Es una distribución de Linux que está especializada en pruebas de penetración y análisis forense; posee un arsenal de herramientas enfocadas en la evaluación de seguridad, por ello es una herramienta de benchmarking de seguridad muy completo. </a:t>
            </a:r>
            <a:endParaRPr lang="es-EC" sz="20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BACKTRACK</a:t>
            </a:r>
            <a:endParaRPr lang="es-EC" dirty="0"/>
          </a:p>
        </p:txBody>
      </p:sp>
      <p:sp>
        <p:nvSpPr>
          <p:cNvPr id="4" name="3 Rectángulo redondeado"/>
          <p:cNvSpPr/>
          <p:nvPr/>
        </p:nvSpPr>
        <p:spPr>
          <a:xfrm>
            <a:off x="2555776" y="2852936"/>
            <a:ext cx="4104456" cy="3861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Arial" pitchFamily="34" charset="0"/>
              <a:buChar char="•"/>
            </a:pPr>
            <a:r>
              <a:rPr lang="es-ES" dirty="0"/>
              <a:t>Recopilación de Información 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Mapeo de Puertos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Identificación de Vulnerabilidades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Análisis de Aplicaciones Web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Análisis de Redes de Radio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Penetración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Escalado de Privilegios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Mantenimiento de Accesos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Forense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Ingeniería Inversa</a:t>
            </a:r>
            <a:endParaRPr lang="es-EC" dirty="0"/>
          </a:p>
          <a:p>
            <a:pPr lvl="0">
              <a:buFont typeface="Arial" pitchFamily="34" charset="0"/>
              <a:buChar char="•"/>
            </a:pPr>
            <a:r>
              <a:rPr lang="es-ES" dirty="0"/>
              <a:t>Voz sobre IP</a:t>
            </a:r>
            <a:endParaRPr lang="es-EC" dirty="0"/>
          </a:p>
          <a:p>
            <a:pPr algn="ctr"/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458611"/>
          </a:xfrm>
        </p:spPr>
        <p:txBody>
          <a:bodyPr/>
          <a:lstStyle/>
          <a:p>
            <a:r>
              <a:rPr lang="es-EC" dirty="0" smtClean="0"/>
              <a:t>HERRAMIENTAS DE ANÁLISIS DE REDES 802.11</a:t>
            </a:r>
          </a:p>
          <a:p>
            <a:pPr>
              <a:buNone/>
            </a:pPr>
            <a:endParaRPr lang="es-EC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1416376"/>
            <a:ext cx="6641352" cy="431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404664"/>
            <a:ext cx="7128792" cy="561662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314595"/>
          </a:xfrm>
        </p:spPr>
        <p:txBody>
          <a:bodyPr/>
          <a:lstStyle/>
          <a:p>
            <a:r>
              <a:rPr lang="es-EC" dirty="0" smtClean="0"/>
              <a:t>ESCENARIO</a:t>
            </a: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7504" y="-27384"/>
            <a:ext cx="8229600" cy="922114"/>
          </a:xfrm>
        </p:spPr>
        <p:txBody>
          <a:bodyPr/>
          <a:lstStyle/>
          <a:p>
            <a:r>
              <a:rPr lang="es-EC" dirty="0" smtClean="0"/>
              <a:t>PRUEBAS Y RESULTADOS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848872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/>
          <a:lstStyle/>
          <a:p>
            <a:r>
              <a:rPr lang="es-EC" dirty="0" smtClean="0"/>
              <a:t>EJECUCIÓN DE ATAQUES(CON FERN WIFI CRACKER):</a:t>
            </a:r>
            <a:r>
              <a:rPr lang="es-EC" sz="1400" dirty="0" smtClean="0"/>
              <a:t>previo se realiza una comprobación del funcionamiento de la tarjeta trabajar con un iwlist.</a:t>
            </a:r>
          </a:p>
          <a:p>
            <a:pPr>
              <a:buNone/>
            </a:pPr>
            <a:endParaRPr lang="es-EC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30873" t="3726" r="7919" b="12221"/>
          <a:stretch>
            <a:fillRect/>
          </a:stretch>
        </p:blipFill>
        <p:spPr>
          <a:xfrm>
            <a:off x="179512" y="1628800"/>
            <a:ext cx="4248472" cy="4176464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>
          <a:blip r:embed="rId3" cstate="print"/>
          <a:srcRect l="25249" t="8209" r="25337" b="10696"/>
          <a:stretch>
            <a:fillRect/>
          </a:stretch>
        </p:blipFill>
        <p:spPr>
          <a:xfrm>
            <a:off x="5004048" y="1700808"/>
            <a:ext cx="3960440" cy="4032448"/>
          </a:xfrm>
          <a:prstGeom prst="rect">
            <a:avLst/>
          </a:prstGeom>
        </p:spPr>
      </p:pic>
      <p:sp>
        <p:nvSpPr>
          <p:cNvPr id="8" name="7 Flecha derecha"/>
          <p:cNvSpPr/>
          <p:nvPr/>
        </p:nvSpPr>
        <p:spPr>
          <a:xfrm>
            <a:off x="4355976" y="3501008"/>
            <a:ext cx="115212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611560" y="133147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1. Selección de la tarjeta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849259" y="6011996"/>
            <a:ext cx="411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2. Luego del escaneo de redes WiFi</a:t>
            </a:r>
            <a:endParaRPr lang="es-EC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6876256" y="2780928"/>
            <a:ext cx="1656184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l="31151" t="19901" r="31448" b="22139"/>
          <a:stretch>
            <a:fillRect/>
          </a:stretch>
        </p:blipFill>
        <p:spPr>
          <a:xfrm>
            <a:off x="539552" y="3429000"/>
            <a:ext cx="2776649" cy="2684477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 cstate="print"/>
          <a:srcRect l="31176" t="19652" r="31500" b="44552"/>
          <a:stretch>
            <a:fillRect/>
          </a:stretch>
        </p:blipFill>
        <p:spPr>
          <a:xfrm>
            <a:off x="539552" y="476672"/>
            <a:ext cx="3114012" cy="1862355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>
          <a:blip r:embed="rId4" cstate="print"/>
          <a:srcRect l="22790" t="17390" b="2906"/>
          <a:stretch>
            <a:fillRect/>
          </a:stretch>
        </p:blipFill>
        <p:spPr>
          <a:xfrm>
            <a:off x="4932040" y="404664"/>
            <a:ext cx="3302991" cy="2558183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5" cstate="print"/>
          <a:srcRect l="1285" t="1333" r="1542"/>
          <a:stretch>
            <a:fillRect/>
          </a:stretch>
        </p:blipFill>
        <p:spPr bwMode="auto">
          <a:xfrm>
            <a:off x="4932040" y="3333750"/>
            <a:ext cx="36004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5496" y="6146720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3. Selección del SSID Pruebas para atacar</a:t>
            </a:r>
            <a:endParaRPr lang="es-EC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07504" y="116632"/>
            <a:ext cx="3676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4. Despliegue de datos del SSID Pruebas</a:t>
            </a:r>
            <a:endParaRPr lang="es-EC" sz="1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004048" y="168895"/>
            <a:ext cx="269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5. Colocación del diccionario</a:t>
            </a:r>
            <a:endParaRPr lang="es-EC" sz="1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419872" y="5714672"/>
            <a:ext cx="1608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6.Comienzo del </a:t>
            </a:r>
          </a:p>
          <a:p>
            <a:r>
              <a:rPr lang="es-EC" sz="1400" dirty="0" smtClean="0"/>
              <a:t>proceso de</a:t>
            </a:r>
          </a:p>
          <a:p>
            <a:r>
              <a:rPr lang="es-EC" sz="1400" dirty="0" smtClean="0"/>
              <a:t>ataque</a:t>
            </a:r>
            <a:endParaRPr lang="es-EC" sz="1400" dirty="0"/>
          </a:p>
        </p:txBody>
      </p:sp>
      <p:sp>
        <p:nvSpPr>
          <p:cNvPr id="12" name="11 Flecha arriba"/>
          <p:cNvSpPr/>
          <p:nvPr/>
        </p:nvSpPr>
        <p:spPr>
          <a:xfrm>
            <a:off x="1475656" y="2492896"/>
            <a:ext cx="504056" cy="8640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" name="12 Flecha derecha"/>
          <p:cNvSpPr/>
          <p:nvPr/>
        </p:nvSpPr>
        <p:spPr>
          <a:xfrm>
            <a:off x="3635896" y="1340768"/>
            <a:ext cx="12961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13 Flecha abajo"/>
          <p:cNvSpPr/>
          <p:nvPr/>
        </p:nvSpPr>
        <p:spPr>
          <a:xfrm>
            <a:off x="6444208" y="2924944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l="18846" t="20617" r="30448" b="13636"/>
          <a:stretch>
            <a:fillRect/>
          </a:stretch>
        </p:blipFill>
        <p:spPr>
          <a:xfrm>
            <a:off x="395536" y="692696"/>
            <a:ext cx="3810000" cy="3086100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24944"/>
            <a:ext cx="388962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07504" y="260648"/>
            <a:ext cx="4453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7. Se agrega la clave de Pruebas en el diccionario</a:t>
            </a:r>
            <a:endParaRPr lang="es-EC" sz="1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580112" y="6309320"/>
            <a:ext cx="2271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 smtClean="0"/>
              <a:t>8. Obtención de la clave</a:t>
            </a:r>
            <a:endParaRPr lang="es-EC" sz="1400" dirty="0"/>
          </a:p>
        </p:txBody>
      </p:sp>
      <p:sp>
        <p:nvSpPr>
          <p:cNvPr id="10" name="9 Flecha derecha"/>
          <p:cNvSpPr/>
          <p:nvPr/>
        </p:nvSpPr>
        <p:spPr>
          <a:xfrm rot="1716833">
            <a:off x="4189887" y="2254125"/>
            <a:ext cx="1224710" cy="402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818651"/>
          </a:xfrm>
        </p:spPr>
        <p:txBody>
          <a:bodyPr/>
          <a:lstStyle/>
          <a:p>
            <a:r>
              <a:rPr lang="es-EC" dirty="0" smtClean="0"/>
              <a:t>EJECUCIÓN DE ATAQUES (ETTERCAP)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33815" t="28110" r="18505" b="13930"/>
          <a:stretch>
            <a:fillRect/>
          </a:stretch>
        </p:blipFill>
        <p:spPr>
          <a:xfrm>
            <a:off x="323528" y="1412776"/>
            <a:ext cx="4176464" cy="3528392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204864"/>
            <a:ext cx="3336546" cy="132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derecha"/>
          <p:cNvSpPr/>
          <p:nvPr/>
        </p:nvSpPr>
        <p:spPr>
          <a:xfrm>
            <a:off x="4644008" y="2780928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611560" y="5085184"/>
            <a:ext cx="345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Ventana de inicio de Ettercap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5580112" y="364502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Selección de Envenenamiento ARP a los objetivos en la red Pruebas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r>
              <a:rPr lang="es-EC" dirty="0" smtClean="0"/>
              <a:t>COMPROBACIÓN DEL ENVENENAMIENTO</a:t>
            </a:r>
            <a:endParaRPr lang="es-EC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24744"/>
            <a:ext cx="45243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861048"/>
            <a:ext cx="44291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195736" y="3284984"/>
            <a:ext cx="483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Tablas ARP Cliente A y B antes del ataque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2077511" y="5877272"/>
            <a:ext cx="515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Tablas ARP Cliente A y B después del ataque</a:t>
            </a:r>
            <a:endParaRPr lang="es-EC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59632" y="1152128"/>
            <a:ext cx="7056784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>OBETIVO GENERAL</a:t>
            </a:r>
            <a:br>
              <a:rPr lang="es-EC" dirty="0" smtClean="0"/>
            </a:b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263352" y="1844824"/>
          <a:ext cx="8880648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Lastimosamente no se generó ni una sola alerta:</a:t>
            </a: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RESULTADOS Y ALARMAS OBTENIDOS EN SNORT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20635" t="16209" r="8908" b="8791"/>
          <a:stretch>
            <a:fillRect/>
          </a:stretch>
        </p:blipFill>
        <p:spPr bwMode="auto">
          <a:xfrm>
            <a:off x="1259632" y="2348880"/>
            <a:ext cx="676875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BAJO ATAQUES CON FERN WIFI CRACKER</a:t>
            </a: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RESULTADOS Y ALRMAS OBTENIDOS EN KISMET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862" t="3270" r="3402" b="47684"/>
          <a:stretch>
            <a:fillRect/>
          </a:stretch>
        </p:blipFill>
        <p:spPr bwMode="auto">
          <a:xfrm>
            <a:off x="827584" y="2348880"/>
            <a:ext cx="748883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211961" y="5877272"/>
            <a:ext cx="4896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Porcentajes del tráfico total recolectado en el archivo pcapdump correspondientes a cada SSID en el medio</a:t>
            </a:r>
          </a:p>
        </p:txBody>
      </p:sp>
    </p:spTree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t="54121" r="7631" b="12637"/>
          <a:stretch>
            <a:fillRect/>
          </a:stretch>
        </p:blipFill>
        <p:spPr bwMode="auto">
          <a:xfrm>
            <a:off x="1115616" y="1340768"/>
            <a:ext cx="69847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483768" y="4725144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Porcentajes de tráfico generados dentro de la WLAN “Pruebas” según participación de los clientes</a:t>
            </a:r>
          </a:p>
        </p:txBody>
      </p:sp>
    </p:spTree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/>
          <a:lstStyle/>
          <a:p>
            <a:r>
              <a:rPr lang="es-EC" dirty="0" smtClean="0"/>
              <a:t>ALERTAS DETECTADAS POR KISMET DURANTE </a:t>
            </a:r>
            <a:r>
              <a:rPr lang="es-EC" sz="1700" dirty="0" smtClean="0"/>
              <a:t>LOS ATAQUES CON FERN WIFI CRACKER</a:t>
            </a:r>
          </a:p>
          <a:p>
            <a:pPr>
              <a:buNone/>
            </a:pPr>
            <a:r>
              <a:rPr lang="es-EC" sz="1700" dirty="0" smtClean="0">
                <a:solidFill>
                  <a:schemeClr val="accent1">
                    <a:lumMod val="75000"/>
                  </a:schemeClr>
                </a:solidFill>
              </a:rPr>
              <a:t>De un total de 11 alarmas 5 correspondían al SSID de interés que a continuación se despliega:</a:t>
            </a:r>
            <a:endParaRPr lang="es-EC" sz="17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1556792"/>
            <a:ext cx="57606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Marcador de contenido"/>
          <p:cNvSpPr txBox="1">
            <a:spLocks/>
          </p:cNvSpPr>
          <p:nvPr/>
        </p:nvSpPr>
        <p:spPr>
          <a:xfrm>
            <a:off x="1691680" y="5517233"/>
            <a:ext cx="3960440" cy="100811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C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FRENTE A LOS ATAQUES CON ETTERCAP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generó ningún tipo de Alerta por motivo de la suplantación. 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lvl="2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s-ES" sz="2400" dirty="0" smtClean="0"/>
              <a:t>Análisis de Datos Obtenidos a través de KISMET</a:t>
            </a:r>
            <a:endParaRPr lang="es-EC" sz="2000" dirty="0" smtClean="0"/>
          </a:p>
          <a:p>
            <a:pPr>
              <a:buNone/>
            </a:pP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ANÁLISIS DE RESULTADOS</a:t>
            </a:r>
            <a:endParaRPr lang="es-EC" dirty="0"/>
          </a:p>
        </p:txBody>
      </p:sp>
      <p:sp>
        <p:nvSpPr>
          <p:cNvPr id="6" name="5 Redondear rectángulo de esquina diagonal"/>
          <p:cNvSpPr/>
          <p:nvPr/>
        </p:nvSpPr>
        <p:spPr>
          <a:xfrm>
            <a:off x="467544" y="2348880"/>
            <a:ext cx="7920880" cy="40324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s-EC" dirty="0" smtClean="0"/>
              <a:t> La primera alerta “PROBENOJOIN” emitida indica una NIC inalámbrica que hace un escaneo a través de solicitudes probe (detectó el iwlist de prueba).</a:t>
            </a:r>
          </a:p>
          <a:p>
            <a:pPr>
              <a:buFont typeface="Wingdings" pitchFamily="2" charset="2"/>
              <a:buChar char="v"/>
            </a:pPr>
            <a:r>
              <a:rPr lang="es-EC" dirty="0" smtClean="0"/>
              <a:t>Su segunda detección fue una alerta “DEAUTHFLOOD”, supuestas tramas deauth enviadas desde el cliente(para capturar su handshake).</a:t>
            </a:r>
          </a:p>
          <a:p>
            <a:pPr>
              <a:buFont typeface="Wingdings" pitchFamily="2" charset="2"/>
              <a:buChar char="v"/>
            </a:pPr>
            <a:r>
              <a:rPr lang="es-EC" dirty="0" smtClean="0"/>
              <a:t>A través del tráfico también se observa que se envía tramas deauth como si el AP lo enviara.</a:t>
            </a:r>
          </a:p>
          <a:p>
            <a:pPr>
              <a:buFont typeface="Wingdings" pitchFamily="2" charset="2"/>
              <a:buChar char="v"/>
            </a:pPr>
            <a:r>
              <a:rPr lang="es-EC" dirty="0" smtClean="0"/>
              <a:t>Además ya que no con alerta pero con tráfico se aprecia los intentos de autenticación generados por fern wifi cracker.</a:t>
            </a:r>
          </a:p>
          <a:p>
            <a:pPr>
              <a:buFont typeface="Wingdings" pitchFamily="2" charset="2"/>
              <a:buChar char="v"/>
            </a:pPr>
            <a:r>
              <a:rPr lang="es-EC" dirty="0" smtClean="0"/>
              <a:t>La alerta “ADHOCCONFLICT” viene a ser un falso positivo provocado por el uso de un WC que en verdad es el AP, los fortiAP vienen a ser simples interfaces.</a:t>
            </a:r>
          </a:p>
          <a:p>
            <a:pPr algn="ctr">
              <a:buFont typeface="Arial" charset="0"/>
              <a:buChar char="•"/>
            </a:pP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l="1026" t="4632" r="53151" b="24388"/>
          <a:stretch>
            <a:fillRect/>
          </a:stretch>
        </p:blipFill>
        <p:spPr bwMode="auto">
          <a:xfrm>
            <a:off x="251520" y="620688"/>
            <a:ext cx="411672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l="873" t="4361" r="53991" b="15240"/>
          <a:stretch>
            <a:fillRect/>
          </a:stretch>
        </p:blipFill>
        <p:spPr bwMode="auto">
          <a:xfrm>
            <a:off x="4788024" y="3068960"/>
            <a:ext cx="3865053" cy="345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39552" y="260648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Desde el AP=&gt;Cliente B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5148064" y="2564904"/>
            <a:ext cx="316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Desde el cliente B=&gt; el AP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t="2747" r="32220" b="42857"/>
          <a:stretch>
            <a:fillRect/>
          </a:stretch>
        </p:blipFill>
        <p:spPr bwMode="auto">
          <a:xfrm>
            <a:off x="395536" y="620688"/>
            <a:ext cx="54006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t="3022" r="32837" b="43681"/>
          <a:stretch>
            <a:fillRect/>
          </a:stretch>
        </p:blipFill>
        <p:spPr bwMode="auto">
          <a:xfrm>
            <a:off x="2987824" y="3573016"/>
            <a:ext cx="57606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084169" y="69269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Supuesta Trama DEAUTH del AP=&gt;Cliente B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539552" y="524197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Supuesta Trama DEAUTH del Cliente B=&gt;al AP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655272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077072"/>
            <a:ext cx="65527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492896"/>
            <a:ext cx="656272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Elipse"/>
          <p:cNvSpPr/>
          <p:nvPr/>
        </p:nvSpPr>
        <p:spPr>
          <a:xfrm>
            <a:off x="1547664" y="1340768"/>
            <a:ext cx="576064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13 Elipse"/>
          <p:cNvSpPr/>
          <p:nvPr/>
        </p:nvSpPr>
        <p:spPr>
          <a:xfrm>
            <a:off x="1547664" y="2924944"/>
            <a:ext cx="576064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14 Elipse"/>
          <p:cNvSpPr/>
          <p:nvPr/>
        </p:nvSpPr>
        <p:spPr>
          <a:xfrm>
            <a:off x="1547664" y="4581128"/>
            <a:ext cx="576064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619672" y="548680"/>
            <a:ext cx="343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Intentos de Desautenticación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000" dirty="0" smtClean="0"/>
              <a:t>FALSO POSITIVO “ADHOCCONFLICT”</a:t>
            </a:r>
            <a:endParaRPr lang="es-EC" sz="2000" dirty="0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t="3022" r="7981" b="15659"/>
          <a:stretch>
            <a:fillRect/>
          </a:stretch>
        </p:blipFill>
        <p:spPr bwMode="auto">
          <a:xfrm>
            <a:off x="755576" y="1340768"/>
            <a:ext cx="763284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971600" y="2276872"/>
            <a:ext cx="540060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CARACTERÍSTICAS DE RESPUESTA DE LOS IDSs.</a:t>
            </a: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79512" y="1412776"/>
          <a:ext cx="8676456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945450"/>
          </a:xfrm>
        </p:spPr>
        <p:txBody>
          <a:bodyPr/>
          <a:lstStyle/>
          <a:p>
            <a:r>
              <a:rPr lang="es-EC" dirty="0" smtClean="0"/>
              <a:t>OBJETIVOS ESPECÍFICOS</a:t>
            </a: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524000" y="1052736"/>
          <a:ext cx="6864424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MEDIDAS MÍNIMAS DE SEGURIDAD EN WIFI según los datos obtenidos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s-ES" dirty="0" smtClean="0"/>
              <a:t>Los protocolos de Seguridad Wi Fi, intentan solventar las falencias que  aprovechan los atacantes; enfocando sus esfuerzos principalmente: en una autenticación segura, comprobar integridad, un cifrado fuerte; para que sea menos sensible a la interceptación de tráfico .</a:t>
            </a:r>
          </a:p>
          <a:p>
            <a:r>
              <a:rPr lang="es-ES" dirty="0" smtClean="0"/>
              <a:t>Las técnicas de ataque enfocadas hacia las redes inalámbricas, apuntan sus esfuerzos principalmente a las capas física y enlace de datos, para qué irse más lejos si se puede aprovechar vulnerabilidades desde el principio de la arquitectura. </a:t>
            </a:r>
            <a:endParaRPr lang="es-EC" dirty="0" smtClean="0"/>
          </a:p>
          <a:p>
            <a:pPr lvl="0"/>
            <a:endParaRPr lang="es-EC" dirty="0" smtClean="0"/>
          </a:p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>
            <a:normAutofit fontScale="92500" lnSpcReduction="20000"/>
          </a:bodyPr>
          <a:lstStyle/>
          <a:p>
            <a:r>
              <a:rPr lang="es-EC" dirty="0" smtClean="0"/>
              <a:t>Gran parte de la efectividad del ataque radica en cuánto ha logrado interceptar, interpretar y descifrar.</a:t>
            </a:r>
          </a:p>
          <a:p>
            <a:r>
              <a:rPr lang="es-EC" dirty="0" smtClean="0"/>
              <a:t>Los Benchmarks han venido a ser parte importante de la seguridad informática, porque sin sus metodologías no se sabría llevar el proceso ni análisis de resultados de las pruebas de seguridad.</a:t>
            </a:r>
          </a:p>
          <a:p>
            <a:r>
              <a:rPr lang="es-EC" dirty="0" smtClean="0"/>
              <a:t>Backtrack con sus herramientas fern wifi cracker y ettercap permitieron conseguir sus objetivos de ataque, aunque el primero es desventajosamente muy dependiente de un buen diccionario para conseguir vulnerar WPA, por su kismet como sistema evaluado se dio a notar por los resultados que presentó, principalmente alertó en el acto de algunos ataques de fern, aunque en otros no presentó reacción alguna(ettercap).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>
            <a:normAutofit lnSpcReduction="10000"/>
          </a:bodyPr>
          <a:lstStyle/>
          <a:p>
            <a:r>
              <a:rPr lang="es-EC" dirty="0" smtClean="0"/>
              <a:t>Kismet generó algunos tipos de archivos durante su ejecución, sus alertas de verdaderos positivos llegaron a un 60%, aunque por otro lado sus desaciertos sumaron un 40%.</a:t>
            </a:r>
          </a:p>
          <a:p>
            <a:r>
              <a:rPr lang="es-EC" dirty="0" smtClean="0"/>
              <a:t>Snort no presentó reacción alguna, aunque gran parte de ello se deba a su obligada y desventajosa posición en la topología de pruebas, debido a su falta de procesador de interpretación de datos en una NIC modo monitor.</a:t>
            </a:r>
          </a:p>
          <a:p>
            <a:r>
              <a:rPr lang="es-EC" dirty="0" smtClean="0"/>
              <a:t>Kismet presentó una reacción rápida claramente visible en sus alertas y los resultados obtenidos.</a:t>
            </a:r>
          </a:p>
          <a:p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C" dirty="0" smtClean="0"/>
              <a:t>Se debe definir en cualquier tipo de organización políticas de seguridad inalámbrica.</a:t>
            </a:r>
          </a:p>
          <a:p>
            <a:r>
              <a:rPr lang="es-EC" dirty="0" smtClean="0"/>
              <a:t>Es recomendable trabajar con interfaces inalámbricas que permitan la inhabilitación del salto de canal(enfocar al IDS en el SSID a proteger).</a:t>
            </a:r>
          </a:p>
          <a:p>
            <a:r>
              <a:rPr lang="es-EC" dirty="0" smtClean="0"/>
              <a:t>Medidas como filtrado MAC, en organizaciones grandes no es óptimo; cabe la necesidad de mejorar la seguridad con un servidor de autenticación RADIUS.</a:t>
            </a:r>
          </a:p>
          <a:p>
            <a:r>
              <a:rPr lang="es-EC" dirty="0" smtClean="0"/>
              <a:t>Se recomienda el uso y complementación de las herramientas Snort y kismet gracias a las interfaces TUN/TAP que posee kismet.</a:t>
            </a:r>
          </a:p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</p:spTree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47664" y="2721694"/>
            <a:ext cx="61206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GRACIAS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Arquitectura</a:t>
            </a: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Wi Fi 802.11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908720"/>
            <a:ext cx="4392488" cy="381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4932040" cy="44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4810539"/>
          </a:xfrm>
        </p:spPr>
        <p:txBody>
          <a:bodyPr/>
          <a:lstStyle/>
          <a:p>
            <a:r>
              <a:rPr lang="es-EC" dirty="0" smtClean="0"/>
              <a:t>Estándares</a:t>
            </a:r>
          </a:p>
          <a:p>
            <a:pPr>
              <a:buNone/>
            </a:pPr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WiFi 802.11</a:t>
            </a:r>
            <a:endParaRPr lang="es-EC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395536" y="1628800"/>
          <a:ext cx="8352928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323528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Subcapa MAC</a:t>
            </a:r>
            <a:endParaRPr lang="es-EC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5174342"/>
            <a:ext cx="2627784" cy="171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Flecha abajo"/>
          <p:cNvSpPr/>
          <p:nvPr/>
        </p:nvSpPr>
        <p:spPr>
          <a:xfrm>
            <a:off x="6084168" y="5013176"/>
            <a:ext cx="72008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1278</TotalTime>
  <Words>2415</Words>
  <Application>Microsoft Office PowerPoint</Application>
  <PresentationFormat>Presentación en pantalla (4:3)</PresentationFormat>
  <Paragraphs>338</Paragraphs>
  <Slides>65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Concurrencia</vt:lpstr>
      <vt:lpstr>“Las reglas militares son cinco: medición, valoración, cálculo, comparación y victoria. El terreno da lugar a las mediciones, éstas dan lugar a las valoraciones, las valoraciones a los cálculos, éstos a las comparaciones, y las comparaciones dan lugar a las victorias”.  Sun Tzu el Arte de la Guerra </vt:lpstr>
      <vt:lpstr>DEPARTAMENTO DE ELÉCTRICA Y ELECTRÓNICA  CARRERA DE INGENIERÍA ELECTRÓNICA, REDES Y COMUNICACIÓN DE DATOS </vt:lpstr>
      <vt:lpstr>ANTECEDENTES</vt:lpstr>
      <vt:lpstr>JUSTIFICACIÓN E IMPORTANCIA</vt:lpstr>
      <vt:lpstr>OBETIVO GENERAL </vt:lpstr>
      <vt:lpstr>OBJETIVOS ESPECÍFICOS</vt:lpstr>
      <vt:lpstr>Wi Fi 802.11</vt:lpstr>
      <vt:lpstr>WiFi 802.11</vt:lpstr>
      <vt:lpstr>Subcapa MAC</vt:lpstr>
      <vt:lpstr>Protocolos de Seguridad 802.11</vt:lpstr>
      <vt:lpstr>WEP</vt:lpstr>
      <vt:lpstr>CCMP</vt:lpstr>
      <vt:lpstr>Ataques en las redes informáticas</vt:lpstr>
      <vt:lpstr>Ataques y su clasificación</vt:lpstr>
      <vt:lpstr>Intrusos y su clasificación</vt:lpstr>
      <vt:lpstr>Ataques en Redes Cableadas</vt:lpstr>
      <vt:lpstr>Diapositiva 17</vt:lpstr>
      <vt:lpstr>Diapositiva 18</vt:lpstr>
      <vt:lpstr>DEBILIDADES EN WIFI</vt:lpstr>
      <vt:lpstr>Diapositiva 20</vt:lpstr>
      <vt:lpstr>PRINCIPALES ATAQUES EN WIFI</vt:lpstr>
      <vt:lpstr>Diapositiva 22</vt:lpstr>
      <vt:lpstr>Diapositiva 23</vt:lpstr>
      <vt:lpstr>Diapositiva 24</vt:lpstr>
      <vt:lpstr>Diapositiva 25</vt:lpstr>
      <vt:lpstr>Diapositiva 26</vt:lpstr>
      <vt:lpstr>SISTEMA DE DETECCIÓN DE INTRUSOS</vt:lpstr>
      <vt:lpstr>Diapositiva 28</vt:lpstr>
      <vt:lpstr>Diapositiva 29</vt:lpstr>
      <vt:lpstr>Diapositiva 30</vt:lpstr>
      <vt:lpstr>Diapositiva 31</vt:lpstr>
      <vt:lpstr>Diapositiva 32</vt:lpstr>
      <vt:lpstr>SNORT</vt:lpstr>
      <vt:lpstr>Diapositiva 34</vt:lpstr>
      <vt:lpstr>KISMET</vt:lpstr>
      <vt:lpstr>Diapositiva 36</vt:lpstr>
      <vt:lpstr>Diapositiva 37</vt:lpstr>
      <vt:lpstr>BENCHMARKS</vt:lpstr>
      <vt:lpstr>Diapositiva 39</vt:lpstr>
      <vt:lpstr>Diapositiva 40</vt:lpstr>
      <vt:lpstr>BACKTRACK</vt:lpstr>
      <vt:lpstr>Diapositiva 42</vt:lpstr>
      <vt:lpstr>Diapositiva 43</vt:lpstr>
      <vt:lpstr>PRUEBAS Y RESULTADOS</vt:lpstr>
      <vt:lpstr>Diapositiva 45</vt:lpstr>
      <vt:lpstr>Diapositiva 46</vt:lpstr>
      <vt:lpstr>Diapositiva 47</vt:lpstr>
      <vt:lpstr>Diapositiva 48</vt:lpstr>
      <vt:lpstr>Diapositiva 49</vt:lpstr>
      <vt:lpstr>RESULTADOS Y ALARMAS OBTENIDOS EN SNORT</vt:lpstr>
      <vt:lpstr>RESULTADOS Y ALRMAS OBTENIDOS EN KISMET</vt:lpstr>
      <vt:lpstr>Diapositiva 52</vt:lpstr>
      <vt:lpstr>Diapositiva 53</vt:lpstr>
      <vt:lpstr>ANÁLISIS DE RESULTADOS</vt:lpstr>
      <vt:lpstr>Diapositiva 55</vt:lpstr>
      <vt:lpstr>Diapositiva 56</vt:lpstr>
      <vt:lpstr>Diapositiva 57</vt:lpstr>
      <vt:lpstr>FALSO POSITIVO “ADHOCCONFLICT”</vt:lpstr>
      <vt:lpstr>CARACTERÍSTICAS DE RESPUESTA DE LOS IDSs.</vt:lpstr>
      <vt:lpstr>MEDIDAS MÍNIMAS DE SEGURIDAD EN WIFI según los datos obtenidos</vt:lpstr>
      <vt:lpstr>CONCLUSIONES</vt:lpstr>
      <vt:lpstr>Diapositiva 62</vt:lpstr>
      <vt:lpstr>Diapositiva 63</vt:lpstr>
      <vt:lpstr>RECOMENDACIONES</vt:lpstr>
      <vt:lpstr>Diapositiva 65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reglas militares son cinco: medición, valoración, cálculo, comparación y victoria. El terreno da lugar a las mediciones, éstas dan lugar a las valoraciones, las valoraciones a los cálculos, éstos a las comparaciones, y las comparaciones dan lugar a las victorias.</dc:title>
  <dc:creator>Anita</dc:creator>
  <cp:lastModifiedBy>Anita</cp:lastModifiedBy>
  <cp:revision>134</cp:revision>
  <dcterms:created xsi:type="dcterms:W3CDTF">2014-02-23T22:32:09Z</dcterms:created>
  <dcterms:modified xsi:type="dcterms:W3CDTF">2014-03-31T14:32:48Z</dcterms:modified>
</cp:coreProperties>
</file>