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306" r:id="rId9"/>
    <p:sldId id="299" r:id="rId10"/>
    <p:sldId id="264" r:id="rId11"/>
    <p:sldId id="265" r:id="rId12"/>
    <p:sldId id="293" r:id="rId13"/>
    <p:sldId id="294" r:id="rId14"/>
    <p:sldId id="295" r:id="rId15"/>
    <p:sldId id="310" r:id="rId16"/>
    <p:sldId id="311" r:id="rId17"/>
    <p:sldId id="309" r:id="rId18"/>
    <p:sldId id="308" r:id="rId19"/>
    <p:sldId id="266" r:id="rId20"/>
    <p:sldId id="296" r:id="rId21"/>
    <p:sldId id="297" r:id="rId22"/>
    <p:sldId id="267" r:id="rId23"/>
    <p:sldId id="300" r:id="rId24"/>
    <p:sldId id="301" r:id="rId25"/>
    <p:sldId id="302" r:id="rId26"/>
    <p:sldId id="268" r:id="rId27"/>
    <p:sldId id="269" r:id="rId28"/>
    <p:sldId id="276" r:id="rId29"/>
    <p:sldId id="270" r:id="rId30"/>
    <p:sldId id="303" r:id="rId31"/>
    <p:sldId id="304" r:id="rId32"/>
    <p:sldId id="305" r:id="rId33"/>
    <p:sldId id="272" r:id="rId34"/>
    <p:sldId id="277" r:id="rId35"/>
    <p:sldId id="278" r:id="rId36"/>
    <p:sldId id="307"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29" autoAdjust="0"/>
    <p:restoredTop sz="94660"/>
  </p:normalViewPr>
  <p:slideViewPr>
    <p:cSldViewPr>
      <p:cViewPr varScale="1">
        <p:scale>
          <a:sx n="71" d="100"/>
          <a:sy n="71" d="100"/>
        </p:scale>
        <p:origin x="-117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41.png"/><Relationship Id="rId2" Type="http://schemas.openxmlformats.org/officeDocument/2006/relationships/image" Target="../media/image91.png"/><Relationship Id="rId1" Type="http://schemas.openxmlformats.org/officeDocument/2006/relationships/image" Target="../media/image81.png"/><Relationship Id="rId6" Type="http://schemas.openxmlformats.org/officeDocument/2006/relationships/image" Target="../media/image131.jpeg"/><Relationship Id="rId5" Type="http://schemas.openxmlformats.org/officeDocument/2006/relationships/image" Target="../media/image121.png"/><Relationship Id="rId4" Type="http://schemas.openxmlformats.org/officeDocument/2006/relationships/image" Target="../media/image1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1.png"/><Relationship Id="rId1" Type="http://schemas.openxmlformats.org/officeDocument/2006/relationships/image" Target="../media/image201.png"/><Relationship Id="rId4" Type="http://schemas.openxmlformats.org/officeDocument/2006/relationships/image" Target="../media/image2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1.png"/><Relationship Id="rId1" Type="http://schemas.openxmlformats.org/officeDocument/2006/relationships/image" Target="../media/image251.png"/><Relationship Id="rId4" Type="http://schemas.openxmlformats.org/officeDocument/2006/relationships/image" Target="../media/image281.png"/></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22E55-6854-4660-AFC6-B631179065FC}" type="doc">
      <dgm:prSet loTypeId="urn:microsoft.com/office/officeart/2005/8/layout/hList7#2" loCatId="list" qsTypeId="urn:microsoft.com/office/officeart/2005/8/quickstyle/simple1" qsCatId="simple" csTypeId="urn:microsoft.com/office/officeart/2005/8/colors/colorful1#5" csCatId="colorful" phldr="1"/>
      <dgm:spPr/>
      <dgm:t>
        <a:bodyPr/>
        <a:lstStyle/>
        <a:p>
          <a:endParaRPr lang="es-EC"/>
        </a:p>
      </dgm:t>
    </dgm:pt>
    <dgm:pt modelId="{676F9425-A2DC-4386-9265-E6E14DC60687}">
      <dgm:prSet phldrT="[Texto]" custT="1"/>
      <dgm:spPr/>
      <dgm:t>
        <a:bodyPr/>
        <a:lstStyle/>
        <a:p>
          <a:r>
            <a:rPr lang="es-EC" sz="1200" dirty="0" smtClean="0">
              <a:solidFill>
                <a:schemeClr val="tx1"/>
              </a:solidFill>
            </a:rPr>
            <a:t>CAPITULO I </a:t>
          </a:r>
        </a:p>
        <a:p>
          <a:r>
            <a:rPr lang="es-EC" sz="1100" dirty="0" smtClean="0">
              <a:solidFill>
                <a:schemeClr val="tx1"/>
              </a:solidFill>
            </a:rPr>
            <a:t>GENERALIDADES</a:t>
          </a:r>
          <a:endParaRPr lang="es-EC" sz="1100" dirty="0">
            <a:solidFill>
              <a:schemeClr val="tx1"/>
            </a:solidFill>
          </a:endParaRPr>
        </a:p>
      </dgm:t>
    </dgm:pt>
    <dgm:pt modelId="{17E7856F-4373-400C-B3CA-DCEEB27878F8}" type="parTrans" cxnId="{3C9E11AD-F7F6-410F-A3F6-5055A35472E9}">
      <dgm:prSet/>
      <dgm:spPr/>
      <dgm:t>
        <a:bodyPr/>
        <a:lstStyle/>
        <a:p>
          <a:endParaRPr lang="es-EC"/>
        </a:p>
      </dgm:t>
    </dgm:pt>
    <dgm:pt modelId="{AFEB81F0-F3FF-4AA6-8431-A2BC8EF0A616}" type="sibTrans" cxnId="{3C9E11AD-F7F6-410F-A3F6-5055A35472E9}">
      <dgm:prSet/>
      <dgm:spPr/>
      <dgm:t>
        <a:bodyPr/>
        <a:lstStyle/>
        <a:p>
          <a:endParaRPr lang="es-EC"/>
        </a:p>
      </dgm:t>
    </dgm:pt>
    <dgm:pt modelId="{1C94581B-E553-4C5B-98A5-26C08515FDD4}">
      <dgm:prSet phldrT="[Texto]" custT="1"/>
      <dgm:spPr/>
      <dgm:t>
        <a:bodyPr/>
        <a:lstStyle/>
        <a:p>
          <a:r>
            <a:rPr lang="es-EC" sz="1200" dirty="0" smtClean="0">
              <a:solidFill>
                <a:schemeClr val="tx1"/>
              </a:solidFill>
            </a:rPr>
            <a:t>CAPÍTULO II</a:t>
          </a:r>
        </a:p>
        <a:p>
          <a:r>
            <a:rPr lang="es-EC" sz="1200" dirty="0" smtClean="0">
              <a:solidFill>
                <a:schemeClr val="tx1"/>
              </a:solidFill>
            </a:rPr>
            <a:t>MARCO TEÓRICO</a:t>
          </a:r>
          <a:endParaRPr lang="es-EC" sz="1200" dirty="0">
            <a:solidFill>
              <a:schemeClr val="tx1"/>
            </a:solidFill>
          </a:endParaRPr>
        </a:p>
      </dgm:t>
    </dgm:pt>
    <dgm:pt modelId="{39DE1271-150D-41F5-AFFB-799932799781}" type="parTrans" cxnId="{26197CAB-27E1-43E7-87B3-5604A562151E}">
      <dgm:prSet/>
      <dgm:spPr/>
      <dgm:t>
        <a:bodyPr/>
        <a:lstStyle/>
        <a:p>
          <a:endParaRPr lang="es-EC"/>
        </a:p>
      </dgm:t>
    </dgm:pt>
    <dgm:pt modelId="{6D57088A-9E7B-4E25-A2C4-5C704A78E280}" type="sibTrans" cxnId="{26197CAB-27E1-43E7-87B3-5604A562151E}">
      <dgm:prSet/>
      <dgm:spPr/>
      <dgm:t>
        <a:bodyPr/>
        <a:lstStyle/>
        <a:p>
          <a:endParaRPr lang="es-EC"/>
        </a:p>
      </dgm:t>
    </dgm:pt>
    <dgm:pt modelId="{5DE3BC1B-1ECA-4FE2-9C8D-800DB224400E}">
      <dgm:prSet phldrT="[Texto]" custT="1"/>
      <dgm:spPr/>
      <dgm:t>
        <a:bodyPr/>
        <a:lstStyle/>
        <a:p>
          <a:r>
            <a:rPr lang="es-EC" sz="1200" dirty="0" smtClean="0">
              <a:solidFill>
                <a:schemeClr val="tx1"/>
              </a:solidFill>
            </a:rPr>
            <a:t>CAPÍTULO III</a:t>
          </a:r>
        </a:p>
        <a:p>
          <a:r>
            <a:rPr lang="es-EC" sz="1200" dirty="0" smtClean="0">
              <a:solidFill>
                <a:schemeClr val="tx1"/>
              </a:solidFill>
            </a:rPr>
            <a:t>MATRIZ DE COMPETENCIAS</a:t>
          </a:r>
          <a:endParaRPr lang="es-EC" sz="1200" dirty="0">
            <a:solidFill>
              <a:schemeClr val="tx1"/>
            </a:solidFill>
          </a:endParaRPr>
        </a:p>
      </dgm:t>
    </dgm:pt>
    <dgm:pt modelId="{643A05E1-D0B6-47F9-A577-A0919922112E}" type="parTrans" cxnId="{6CD1EFC1-9F68-4802-B203-A56ADF0B4DBE}">
      <dgm:prSet/>
      <dgm:spPr/>
      <dgm:t>
        <a:bodyPr/>
        <a:lstStyle/>
        <a:p>
          <a:endParaRPr lang="es-EC"/>
        </a:p>
      </dgm:t>
    </dgm:pt>
    <dgm:pt modelId="{1835E989-6370-43AC-A08E-0F9321C6583E}" type="sibTrans" cxnId="{6CD1EFC1-9F68-4802-B203-A56ADF0B4DBE}">
      <dgm:prSet/>
      <dgm:spPr/>
      <dgm:t>
        <a:bodyPr/>
        <a:lstStyle/>
        <a:p>
          <a:endParaRPr lang="es-EC"/>
        </a:p>
      </dgm:t>
    </dgm:pt>
    <dgm:pt modelId="{C0595021-DD7C-4E65-953C-DDBFA4865447}">
      <dgm:prSet phldrT="[Texto]" custT="1"/>
      <dgm:spPr/>
      <dgm:t>
        <a:bodyPr/>
        <a:lstStyle/>
        <a:p>
          <a:r>
            <a:rPr lang="es-EC" sz="1200" dirty="0" smtClean="0">
              <a:solidFill>
                <a:schemeClr val="tx1"/>
              </a:solidFill>
            </a:rPr>
            <a:t>CAPÍTULO IV</a:t>
          </a:r>
        </a:p>
        <a:p>
          <a:r>
            <a:rPr lang="es-EC" sz="1200" dirty="0" smtClean="0">
              <a:solidFill>
                <a:schemeClr val="tx1"/>
              </a:solidFill>
            </a:rPr>
            <a:t> DISEÑO DE LA ESTRATEGIA</a:t>
          </a:r>
        </a:p>
      </dgm:t>
    </dgm:pt>
    <dgm:pt modelId="{B7D36FCB-9C93-40A9-A368-EAF1AF5E1140}" type="parTrans" cxnId="{36C115C1-71EC-4DB6-B6E2-745D3569E0C7}">
      <dgm:prSet/>
      <dgm:spPr/>
      <dgm:t>
        <a:bodyPr/>
        <a:lstStyle/>
        <a:p>
          <a:endParaRPr lang="es-EC"/>
        </a:p>
      </dgm:t>
    </dgm:pt>
    <dgm:pt modelId="{C34BD7EC-CB93-4056-B57B-D2E8BE23D292}" type="sibTrans" cxnId="{36C115C1-71EC-4DB6-B6E2-745D3569E0C7}">
      <dgm:prSet/>
      <dgm:spPr/>
      <dgm:t>
        <a:bodyPr/>
        <a:lstStyle/>
        <a:p>
          <a:endParaRPr lang="es-EC"/>
        </a:p>
      </dgm:t>
    </dgm:pt>
    <dgm:pt modelId="{C364734B-54CB-4247-AE73-1264163F1690}">
      <dgm:prSet phldrT="[Texto]" custT="1"/>
      <dgm:spPr/>
      <dgm:t>
        <a:bodyPr/>
        <a:lstStyle/>
        <a:p>
          <a:r>
            <a:rPr lang="es-EC" sz="1200" dirty="0" smtClean="0">
              <a:solidFill>
                <a:schemeClr val="tx1"/>
              </a:solidFill>
            </a:rPr>
            <a:t>CAPÍTULO VI</a:t>
          </a:r>
        </a:p>
        <a:p>
          <a:r>
            <a:rPr lang="es-EC" sz="1000" dirty="0" smtClean="0">
              <a:solidFill>
                <a:schemeClr val="tx1"/>
              </a:solidFill>
            </a:rPr>
            <a:t>IMPLEMENTACIÓN DEL MODELO</a:t>
          </a:r>
          <a:endParaRPr lang="es-EC" sz="1000" dirty="0">
            <a:solidFill>
              <a:schemeClr val="tx1"/>
            </a:solidFill>
          </a:endParaRPr>
        </a:p>
      </dgm:t>
    </dgm:pt>
    <dgm:pt modelId="{72A3E04D-207A-48AE-A096-1469F5D1087F}" type="parTrans" cxnId="{B6EA8C21-FD10-4A89-B6FD-290C0A2D81AF}">
      <dgm:prSet/>
      <dgm:spPr/>
      <dgm:t>
        <a:bodyPr/>
        <a:lstStyle/>
        <a:p>
          <a:endParaRPr lang="es-EC"/>
        </a:p>
      </dgm:t>
    </dgm:pt>
    <dgm:pt modelId="{84DEF60C-307B-4264-A3C8-C6E2B40F33E5}" type="sibTrans" cxnId="{B6EA8C21-FD10-4A89-B6FD-290C0A2D81AF}">
      <dgm:prSet/>
      <dgm:spPr/>
      <dgm:t>
        <a:bodyPr/>
        <a:lstStyle/>
        <a:p>
          <a:endParaRPr lang="es-EC"/>
        </a:p>
      </dgm:t>
    </dgm:pt>
    <dgm:pt modelId="{090E4BC5-72B6-4418-9F4C-3207FE90B783}">
      <dgm:prSet phldrT="[Texto]" custT="1"/>
      <dgm:spPr/>
      <dgm:t>
        <a:bodyPr/>
        <a:lstStyle/>
        <a:p>
          <a:r>
            <a:rPr lang="es-EC" sz="1200" dirty="0" smtClean="0">
              <a:solidFill>
                <a:schemeClr val="tx1"/>
              </a:solidFill>
            </a:rPr>
            <a:t>CAPÍTULO VII</a:t>
          </a:r>
        </a:p>
        <a:p>
          <a:r>
            <a:rPr lang="es-EC" sz="900" dirty="0" smtClean="0">
              <a:solidFill>
                <a:schemeClr val="tx1"/>
              </a:solidFill>
            </a:rPr>
            <a:t>CONCLUSIONES Y RECOMENDACIONES </a:t>
          </a:r>
        </a:p>
      </dgm:t>
    </dgm:pt>
    <dgm:pt modelId="{C056F5B7-5922-41F5-B2E7-0348E2516D69}" type="parTrans" cxnId="{B442D3F4-9350-4060-B372-88AA22AA88F4}">
      <dgm:prSet/>
      <dgm:spPr/>
      <dgm:t>
        <a:bodyPr/>
        <a:lstStyle/>
        <a:p>
          <a:endParaRPr lang="es-EC"/>
        </a:p>
      </dgm:t>
    </dgm:pt>
    <dgm:pt modelId="{AFD23B78-BE77-4725-8230-76B29B2CD52F}" type="sibTrans" cxnId="{B442D3F4-9350-4060-B372-88AA22AA88F4}">
      <dgm:prSet/>
      <dgm:spPr/>
      <dgm:t>
        <a:bodyPr/>
        <a:lstStyle/>
        <a:p>
          <a:endParaRPr lang="es-EC"/>
        </a:p>
      </dgm:t>
    </dgm:pt>
    <dgm:pt modelId="{54BC8D51-99CA-422E-9DCC-73715D3B6B00}">
      <dgm:prSet phldrT="[Texto]" custT="1"/>
      <dgm:spPr/>
      <dgm:t>
        <a:bodyPr/>
        <a:lstStyle/>
        <a:p>
          <a:r>
            <a:rPr lang="es-EC" sz="1200" smtClean="0">
              <a:solidFill>
                <a:schemeClr val="tx1"/>
              </a:solidFill>
            </a:rPr>
            <a:t>CAPÍTULO V</a:t>
          </a:r>
        </a:p>
        <a:p>
          <a:r>
            <a:rPr lang="es-EC" sz="1200" smtClean="0">
              <a:solidFill>
                <a:schemeClr val="tx1"/>
              </a:solidFill>
            </a:rPr>
            <a:t>ORGANIZACIÓN POR PROCESOS Y ESTRUCTURA ORGÁNICA</a:t>
          </a:r>
          <a:endParaRPr lang="es-EC" sz="1200" dirty="0" smtClean="0">
            <a:solidFill>
              <a:schemeClr val="tx1"/>
            </a:solidFill>
          </a:endParaRPr>
        </a:p>
      </dgm:t>
    </dgm:pt>
    <dgm:pt modelId="{4745CA5A-1CB2-4B31-A007-5390673D4D26}" type="parTrans" cxnId="{93BF21B0-094A-4053-B1D0-9EDF17235D7B}">
      <dgm:prSet/>
      <dgm:spPr/>
      <dgm:t>
        <a:bodyPr/>
        <a:lstStyle/>
        <a:p>
          <a:endParaRPr lang="es-EC"/>
        </a:p>
      </dgm:t>
    </dgm:pt>
    <dgm:pt modelId="{385D4F77-ACAE-4F37-A9EC-D6E9DEBE91E2}" type="sibTrans" cxnId="{93BF21B0-094A-4053-B1D0-9EDF17235D7B}">
      <dgm:prSet/>
      <dgm:spPr/>
      <dgm:t>
        <a:bodyPr/>
        <a:lstStyle/>
        <a:p>
          <a:endParaRPr lang="es-EC"/>
        </a:p>
      </dgm:t>
    </dgm:pt>
    <dgm:pt modelId="{A777D56D-04F9-460A-811B-74AD90965FE4}" type="pres">
      <dgm:prSet presAssocID="{71722E55-6854-4660-AFC6-B631179065FC}" presName="Name0" presStyleCnt="0">
        <dgm:presLayoutVars>
          <dgm:dir/>
          <dgm:resizeHandles val="exact"/>
        </dgm:presLayoutVars>
      </dgm:prSet>
      <dgm:spPr/>
      <dgm:t>
        <a:bodyPr/>
        <a:lstStyle/>
        <a:p>
          <a:endParaRPr lang="es-EC"/>
        </a:p>
      </dgm:t>
    </dgm:pt>
    <dgm:pt modelId="{A3E6EC51-97CC-47CA-BA9C-891892CFD568}" type="pres">
      <dgm:prSet presAssocID="{71722E55-6854-4660-AFC6-B631179065FC}" presName="fgShape" presStyleLbl="fgShp" presStyleIdx="0" presStyleCnt="1"/>
      <dgm:spPr/>
    </dgm:pt>
    <dgm:pt modelId="{3C799E41-B9AF-4D57-A061-1A8AED74FEDC}" type="pres">
      <dgm:prSet presAssocID="{71722E55-6854-4660-AFC6-B631179065FC}" presName="linComp" presStyleCnt="0"/>
      <dgm:spPr/>
    </dgm:pt>
    <dgm:pt modelId="{6CBF2CDD-7A45-46D7-B14D-D660D65E6091}" type="pres">
      <dgm:prSet presAssocID="{676F9425-A2DC-4386-9265-E6E14DC60687}" presName="compNode" presStyleCnt="0"/>
      <dgm:spPr/>
    </dgm:pt>
    <dgm:pt modelId="{F605E9F1-1C02-4C55-A102-32221567ACB1}" type="pres">
      <dgm:prSet presAssocID="{676F9425-A2DC-4386-9265-E6E14DC60687}" presName="bkgdShape" presStyleLbl="node1" presStyleIdx="0" presStyleCnt="7"/>
      <dgm:spPr/>
      <dgm:t>
        <a:bodyPr/>
        <a:lstStyle/>
        <a:p>
          <a:endParaRPr lang="es-EC"/>
        </a:p>
      </dgm:t>
    </dgm:pt>
    <dgm:pt modelId="{8985E432-0F0F-4830-BA94-7FF127C64623}" type="pres">
      <dgm:prSet presAssocID="{676F9425-A2DC-4386-9265-E6E14DC60687}" presName="nodeTx" presStyleLbl="node1" presStyleIdx="0" presStyleCnt="7">
        <dgm:presLayoutVars>
          <dgm:bulletEnabled val="1"/>
        </dgm:presLayoutVars>
      </dgm:prSet>
      <dgm:spPr/>
      <dgm:t>
        <a:bodyPr/>
        <a:lstStyle/>
        <a:p>
          <a:endParaRPr lang="es-EC"/>
        </a:p>
      </dgm:t>
    </dgm:pt>
    <dgm:pt modelId="{9069116B-00DA-41E1-8D1A-811AE631CC76}" type="pres">
      <dgm:prSet presAssocID="{676F9425-A2DC-4386-9265-E6E14DC60687}" presName="invisiNode" presStyleLbl="node1" presStyleIdx="0" presStyleCnt="7"/>
      <dgm:spPr/>
    </dgm:pt>
    <dgm:pt modelId="{3B4847A0-5CE7-462C-ABCC-585F67CC4D4E}" type="pres">
      <dgm:prSet presAssocID="{676F9425-A2DC-4386-9265-E6E14DC60687}" presName="imagNode" presStyleLbl="fgImgPlace1" presStyleIdx="0" presStyleCnt="7"/>
      <dgm:spPr>
        <a:blipFill rotWithShape="0">
          <a:blip xmlns:r="http://schemas.openxmlformats.org/officeDocument/2006/relationships" r:embed="rId1"/>
          <a:stretch>
            <a:fillRect/>
          </a:stretch>
        </a:blipFill>
      </dgm:spPr>
      <dgm:t>
        <a:bodyPr/>
        <a:lstStyle/>
        <a:p>
          <a:endParaRPr lang="es-EC"/>
        </a:p>
      </dgm:t>
    </dgm:pt>
    <dgm:pt modelId="{C8D5A7C1-7CAF-48D9-805A-BF2E2A96D3A4}" type="pres">
      <dgm:prSet presAssocID="{AFEB81F0-F3FF-4AA6-8431-A2BC8EF0A616}" presName="sibTrans" presStyleLbl="sibTrans2D1" presStyleIdx="0" presStyleCnt="0"/>
      <dgm:spPr/>
      <dgm:t>
        <a:bodyPr/>
        <a:lstStyle/>
        <a:p>
          <a:endParaRPr lang="es-EC"/>
        </a:p>
      </dgm:t>
    </dgm:pt>
    <dgm:pt modelId="{64125B46-DE60-406C-8CF7-5E7C8B5AB66C}" type="pres">
      <dgm:prSet presAssocID="{1C94581B-E553-4C5B-98A5-26C08515FDD4}" presName="compNode" presStyleCnt="0"/>
      <dgm:spPr/>
    </dgm:pt>
    <dgm:pt modelId="{F4EAAA44-20B9-40C2-B851-504AB1303664}" type="pres">
      <dgm:prSet presAssocID="{1C94581B-E553-4C5B-98A5-26C08515FDD4}" presName="bkgdShape" presStyleLbl="node1" presStyleIdx="1" presStyleCnt="7"/>
      <dgm:spPr/>
      <dgm:t>
        <a:bodyPr/>
        <a:lstStyle/>
        <a:p>
          <a:endParaRPr lang="es-EC"/>
        </a:p>
      </dgm:t>
    </dgm:pt>
    <dgm:pt modelId="{F912686A-C63F-4848-9CF5-CDC677C14492}" type="pres">
      <dgm:prSet presAssocID="{1C94581B-E553-4C5B-98A5-26C08515FDD4}" presName="nodeTx" presStyleLbl="node1" presStyleIdx="1" presStyleCnt="7">
        <dgm:presLayoutVars>
          <dgm:bulletEnabled val="1"/>
        </dgm:presLayoutVars>
      </dgm:prSet>
      <dgm:spPr/>
      <dgm:t>
        <a:bodyPr/>
        <a:lstStyle/>
        <a:p>
          <a:endParaRPr lang="es-EC"/>
        </a:p>
      </dgm:t>
    </dgm:pt>
    <dgm:pt modelId="{A0023DB9-E231-4B8F-B32E-F185793E0061}" type="pres">
      <dgm:prSet presAssocID="{1C94581B-E553-4C5B-98A5-26C08515FDD4}" presName="invisiNode" presStyleLbl="node1" presStyleIdx="1" presStyleCnt="7"/>
      <dgm:spPr/>
    </dgm:pt>
    <dgm:pt modelId="{10D69936-4122-4928-897A-D8C6C3061A67}" type="pres">
      <dgm:prSet presAssocID="{1C94581B-E553-4C5B-98A5-26C08515FDD4}" presName="imagNode" presStyleLbl="fgImgPlace1" presStyleIdx="1" presStyleCnt="7"/>
      <dgm:spPr>
        <a:blipFill rotWithShape="0">
          <a:blip xmlns:r="http://schemas.openxmlformats.org/officeDocument/2006/relationships" r:embed="rId2"/>
          <a:stretch>
            <a:fillRect/>
          </a:stretch>
        </a:blipFill>
      </dgm:spPr>
      <dgm:t>
        <a:bodyPr/>
        <a:lstStyle/>
        <a:p>
          <a:endParaRPr lang="es-EC"/>
        </a:p>
      </dgm:t>
    </dgm:pt>
    <dgm:pt modelId="{12DCD0F2-D6D5-4FA6-BFB7-28E3571EB373}" type="pres">
      <dgm:prSet presAssocID="{6D57088A-9E7B-4E25-A2C4-5C704A78E280}" presName="sibTrans" presStyleLbl="sibTrans2D1" presStyleIdx="0" presStyleCnt="0"/>
      <dgm:spPr/>
      <dgm:t>
        <a:bodyPr/>
        <a:lstStyle/>
        <a:p>
          <a:endParaRPr lang="es-EC"/>
        </a:p>
      </dgm:t>
    </dgm:pt>
    <dgm:pt modelId="{7F49FAFC-46B5-42B1-AF14-4A1903BFECEA}" type="pres">
      <dgm:prSet presAssocID="{5DE3BC1B-1ECA-4FE2-9C8D-800DB224400E}" presName="compNode" presStyleCnt="0"/>
      <dgm:spPr/>
    </dgm:pt>
    <dgm:pt modelId="{07878032-CD98-42E5-961E-174BE1289F2F}" type="pres">
      <dgm:prSet presAssocID="{5DE3BC1B-1ECA-4FE2-9C8D-800DB224400E}" presName="bkgdShape" presStyleLbl="node1" presStyleIdx="2" presStyleCnt="7" custLinFactNeighborX="5596"/>
      <dgm:spPr/>
      <dgm:t>
        <a:bodyPr/>
        <a:lstStyle/>
        <a:p>
          <a:endParaRPr lang="es-EC"/>
        </a:p>
      </dgm:t>
    </dgm:pt>
    <dgm:pt modelId="{8A34228E-6637-46B0-951B-38D6AE26776B}" type="pres">
      <dgm:prSet presAssocID="{5DE3BC1B-1ECA-4FE2-9C8D-800DB224400E}" presName="nodeTx" presStyleLbl="node1" presStyleIdx="2" presStyleCnt="7">
        <dgm:presLayoutVars>
          <dgm:bulletEnabled val="1"/>
        </dgm:presLayoutVars>
      </dgm:prSet>
      <dgm:spPr/>
      <dgm:t>
        <a:bodyPr/>
        <a:lstStyle/>
        <a:p>
          <a:endParaRPr lang="es-EC"/>
        </a:p>
      </dgm:t>
    </dgm:pt>
    <dgm:pt modelId="{000B0710-0259-4AF8-A68B-CA3436DCB3EF}" type="pres">
      <dgm:prSet presAssocID="{5DE3BC1B-1ECA-4FE2-9C8D-800DB224400E}" presName="invisiNode" presStyleLbl="node1" presStyleIdx="2" presStyleCnt="7"/>
      <dgm:spPr/>
    </dgm:pt>
    <dgm:pt modelId="{90634384-2962-4EEB-8FA8-62CCF2E53721}" type="pres">
      <dgm:prSet presAssocID="{5DE3BC1B-1ECA-4FE2-9C8D-800DB224400E}" presName="imagNode" presStyleLbl="fgImgPlace1" presStyleIdx="2" presStyleCnt="7" custLinFactNeighborX="6682" custLinFactNeighborY="-609"/>
      <dgm:spPr>
        <a:blipFill rotWithShape="0">
          <a:blip xmlns:r="http://schemas.openxmlformats.org/officeDocument/2006/relationships" r:embed="rId3"/>
          <a:stretch>
            <a:fillRect/>
          </a:stretch>
        </a:blipFill>
      </dgm:spPr>
      <dgm:t>
        <a:bodyPr/>
        <a:lstStyle/>
        <a:p>
          <a:endParaRPr lang="es-EC"/>
        </a:p>
      </dgm:t>
    </dgm:pt>
    <dgm:pt modelId="{ECB456AD-A045-4BD4-9CC2-C237B8A093F3}" type="pres">
      <dgm:prSet presAssocID="{1835E989-6370-43AC-A08E-0F9321C6583E}" presName="sibTrans" presStyleLbl="sibTrans2D1" presStyleIdx="0" presStyleCnt="0"/>
      <dgm:spPr/>
      <dgm:t>
        <a:bodyPr/>
        <a:lstStyle/>
        <a:p>
          <a:endParaRPr lang="es-EC"/>
        </a:p>
      </dgm:t>
    </dgm:pt>
    <dgm:pt modelId="{33538824-EA2B-4430-BC85-33760123274F}" type="pres">
      <dgm:prSet presAssocID="{C0595021-DD7C-4E65-953C-DDBFA4865447}" presName="compNode" presStyleCnt="0"/>
      <dgm:spPr/>
    </dgm:pt>
    <dgm:pt modelId="{9A3158A2-D4FC-4B4F-89EB-9C012E24BFF7}" type="pres">
      <dgm:prSet presAssocID="{C0595021-DD7C-4E65-953C-DDBFA4865447}" presName="bkgdShape" presStyleLbl="node1" presStyleIdx="3" presStyleCnt="7" custLinFactNeighborX="8082" custLinFactNeighborY="-2899"/>
      <dgm:spPr/>
      <dgm:t>
        <a:bodyPr/>
        <a:lstStyle/>
        <a:p>
          <a:endParaRPr lang="es-EC"/>
        </a:p>
      </dgm:t>
    </dgm:pt>
    <dgm:pt modelId="{A9DB457D-D8AB-49A2-B36A-247A7D319CB9}" type="pres">
      <dgm:prSet presAssocID="{C0595021-DD7C-4E65-953C-DDBFA4865447}" presName="nodeTx" presStyleLbl="node1" presStyleIdx="3" presStyleCnt="7">
        <dgm:presLayoutVars>
          <dgm:bulletEnabled val="1"/>
        </dgm:presLayoutVars>
      </dgm:prSet>
      <dgm:spPr/>
      <dgm:t>
        <a:bodyPr/>
        <a:lstStyle/>
        <a:p>
          <a:endParaRPr lang="es-EC"/>
        </a:p>
      </dgm:t>
    </dgm:pt>
    <dgm:pt modelId="{244C5656-0B97-44C7-9A70-86FAE48DF5EF}" type="pres">
      <dgm:prSet presAssocID="{C0595021-DD7C-4E65-953C-DDBFA4865447}" presName="invisiNode" presStyleLbl="node1" presStyleIdx="3" presStyleCnt="7"/>
      <dgm:spPr/>
    </dgm:pt>
    <dgm:pt modelId="{D423B016-1406-43C3-8CAB-AC9C9E841103}" type="pres">
      <dgm:prSet presAssocID="{C0595021-DD7C-4E65-953C-DDBFA4865447}" presName="imagNode" presStyleLbl="fgImgPlace1" presStyleIdx="3" presStyleCnt="7" custLinFactNeighborX="5406"/>
      <dgm:spPr>
        <a:blipFill rotWithShape="0">
          <a:blip xmlns:r="http://schemas.openxmlformats.org/officeDocument/2006/relationships" r:embed="rId4"/>
          <a:stretch>
            <a:fillRect/>
          </a:stretch>
        </a:blipFill>
      </dgm:spPr>
      <dgm:t>
        <a:bodyPr/>
        <a:lstStyle/>
        <a:p>
          <a:endParaRPr lang="es-EC"/>
        </a:p>
      </dgm:t>
    </dgm:pt>
    <dgm:pt modelId="{BCA884B1-29B8-4C67-B9E2-50FA921E9F95}" type="pres">
      <dgm:prSet presAssocID="{C34BD7EC-CB93-4056-B57B-D2E8BE23D292}" presName="sibTrans" presStyleLbl="sibTrans2D1" presStyleIdx="0" presStyleCnt="0"/>
      <dgm:spPr/>
      <dgm:t>
        <a:bodyPr/>
        <a:lstStyle/>
        <a:p>
          <a:endParaRPr lang="es-EC"/>
        </a:p>
      </dgm:t>
    </dgm:pt>
    <dgm:pt modelId="{B1B91534-CC76-45FB-9112-8DE65BD36456}" type="pres">
      <dgm:prSet presAssocID="{54BC8D51-99CA-422E-9DCC-73715D3B6B00}" presName="compNode" presStyleCnt="0"/>
      <dgm:spPr/>
    </dgm:pt>
    <dgm:pt modelId="{85E319B2-B056-4E20-BFBF-42BE844893B9}" type="pres">
      <dgm:prSet presAssocID="{54BC8D51-99CA-422E-9DCC-73715D3B6B00}" presName="bkgdShape" presStyleLbl="node1" presStyleIdx="4" presStyleCnt="7"/>
      <dgm:spPr/>
      <dgm:t>
        <a:bodyPr/>
        <a:lstStyle/>
        <a:p>
          <a:endParaRPr lang="es-EC"/>
        </a:p>
      </dgm:t>
    </dgm:pt>
    <dgm:pt modelId="{04CB69CE-954B-46B3-A71C-B3BE8F4101F9}" type="pres">
      <dgm:prSet presAssocID="{54BC8D51-99CA-422E-9DCC-73715D3B6B00}" presName="nodeTx" presStyleLbl="node1" presStyleIdx="4" presStyleCnt="7">
        <dgm:presLayoutVars>
          <dgm:bulletEnabled val="1"/>
        </dgm:presLayoutVars>
      </dgm:prSet>
      <dgm:spPr/>
      <dgm:t>
        <a:bodyPr/>
        <a:lstStyle/>
        <a:p>
          <a:endParaRPr lang="es-EC"/>
        </a:p>
      </dgm:t>
    </dgm:pt>
    <dgm:pt modelId="{87B7F114-0EAE-4A84-8C9C-874519453536}" type="pres">
      <dgm:prSet presAssocID="{54BC8D51-99CA-422E-9DCC-73715D3B6B00}" presName="invisiNode" presStyleLbl="node1" presStyleIdx="4" presStyleCnt="7"/>
      <dgm:spPr/>
    </dgm:pt>
    <dgm:pt modelId="{DA48EFD0-150B-4455-9D37-06E44EF35B48}" type="pres">
      <dgm:prSet presAssocID="{54BC8D51-99CA-422E-9DCC-73715D3B6B00}" presName="imagNode" presStyleLbl="fgImgPlace1" presStyleIdx="4" presStyleCnt="7"/>
      <dgm:spPr>
        <a:blipFill rotWithShape="1">
          <a:blip xmlns:r="http://schemas.openxmlformats.org/officeDocument/2006/relationships" r:embed="rId5"/>
          <a:stretch>
            <a:fillRect/>
          </a:stretch>
        </a:blipFill>
      </dgm:spPr>
      <dgm:t>
        <a:bodyPr/>
        <a:lstStyle/>
        <a:p>
          <a:endParaRPr lang="es-EC"/>
        </a:p>
      </dgm:t>
    </dgm:pt>
    <dgm:pt modelId="{0F4999A3-9979-4F63-9BFD-355C19481E6A}" type="pres">
      <dgm:prSet presAssocID="{385D4F77-ACAE-4F37-A9EC-D6E9DEBE91E2}" presName="sibTrans" presStyleLbl="sibTrans2D1" presStyleIdx="0" presStyleCnt="0"/>
      <dgm:spPr/>
      <dgm:t>
        <a:bodyPr/>
        <a:lstStyle/>
        <a:p>
          <a:endParaRPr lang="es-EC"/>
        </a:p>
      </dgm:t>
    </dgm:pt>
    <dgm:pt modelId="{3CEF6BC6-6987-47F7-A1F9-F44BA43431A6}" type="pres">
      <dgm:prSet presAssocID="{C364734B-54CB-4247-AE73-1264163F1690}" presName="compNode" presStyleCnt="0"/>
      <dgm:spPr/>
    </dgm:pt>
    <dgm:pt modelId="{1B6CBA00-5827-4255-B9A6-54CABCDCC74B}" type="pres">
      <dgm:prSet presAssocID="{C364734B-54CB-4247-AE73-1264163F1690}" presName="bkgdShape" presStyleLbl="node1" presStyleIdx="5" presStyleCnt="7" custLinFactNeighborX="5596"/>
      <dgm:spPr/>
      <dgm:t>
        <a:bodyPr/>
        <a:lstStyle/>
        <a:p>
          <a:endParaRPr lang="es-EC"/>
        </a:p>
      </dgm:t>
    </dgm:pt>
    <dgm:pt modelId="{F39FCBE8-E1A1-4107-80CB-4CDBE94B516E}" type="pres">
      <dgm:prSet presAssocID="{C364734B-54CB-4247-AE73-1264163F1690}" presName="nodeTx" presStyleLbl="node1" presStyleIdx="5" presStyleCnt="7">
        <dgm:presLayoutVars>
          <dgm:bulletEnabled val="1"/>
        </dgm:presLayoutVars>
      </dgm:prSet>
      <dgm:spPr/>
      <dgm:t>
        <a:bodyPr/>
        <a:lstStyle/>
        <a:p>
          <a:endParaRPr lang="es-EC"/>
        </a:p>
      </dgm:t>
    </dgm:pt>
    <dgm:pt modelId="{7F05CC0E-48D6-442A-824D-BF4AF5DABE1F}" type="pres">
      <dgm:prSet presAssocID="{C364734B-54CB-4247-AE73-1264163F1690}" presName="invisiNode" presStyleLbl="node1" presStyleIdx="5" presStyleCnt="7"/>
      <dgm:spPr/>
    </dgm:pt>
    <dgm:pt modelId="{7FEB606D-8F12-44C1-8989-67DB9C985F74}" type="pres">
      <dgm:prSet presAssocID="{C364734B-54CB-4247-AE73-1264163F1690}" presName="imagNode" presStyleLbl="fgImgPlace1" presStyleIdx="5" presStyleCnt="7" custLinFactNeighborX="4784"/>
      <dgm:spPr>
        <a:blipFill rotWithShape="0">
          <a:blip xmlns:r="http://schemas.openxmlformats.org/officeDocument/2006/relationships" r:embed="rId6"/>
          <a:stretch>
            <a:fillRect/>
          </a:stretch>
        </a:blipFill>
      </dgm:spPr>
      <dgm:t>
        <a:bodyPr/>
        <a:lstStyle/>
        <a:p>
          <a:endParaRPr lang="es-EC"/>
        </a:p>
      </dgm:t>
    </dgm:pt>
    <dgm:pt modelId="{5EFB53D2-57B6-40E7-B374-A8304A280D5D}" type="pres">
      <dgm:prSet presAssocID="{84DEF60C-307B-4264-A3C8-C6E2B40F33E5}" presName="sibTrans" presStyleLbl="sibTrans2D1" presStyleIdx="0" presStyleCnt="0"/>
      <dgm:spPr/>
      <dgm:t>
        <a:bodyPr/>
        <a:lstStyle/>
        <a:p>
          <a:endParaRPr lang="es-EC"/>
        </a:p>
      </dgm:t>
    </dgm:pt>
    <dgm:pt modelId="{B8680E2E-B625-4FFF-B091-A798936E168F}" type="pres">
      <dgm:prSet presAssocID="{090E4BC5-72B6-4418-9F4C-3207FE90B783}" presName="compNode" presStyleCnt="0"/>
      <dgm:spPr/>
    </dgm:pt>
    <dgm:pt modelId="{103C0E02-BCB3-4ADC-82DC-337EF25A8515}" type="pres">
      <dgm:prSet presAssocID="{090E4BC5-72B6-4418-9F4C-3207FE90B783}" presName="bkgdShape" presStyleLbl="node1" presStyleIdx="6" presStyleCnt="7" custLinFactNeighborX="24655" custLinFactNeighborY="-1449"/>
      <dgm:spPr/>
      <dgm:t>
        <a:bodyPr/>
        <a:lstStyle/>
        <a:p>
          <a:endParaRPr lang="es-EC"/>
        </a:p>
      </dgm:t>
    </dgm:pt>
    <dgm:pt modelId="{89EE7EC5-DAAA-4A6C-8502-21133143F190}" type="pres">
      <dgm:prSet presAssocID="{090E4BC5-72B6-4418-9F4C-3207FE90B783}" presName="nodeTx" presStyleLbl="node1" presStyleIdx="6" presStyleCnt="7">
        <dgm:presLayoutVars>
          <dgm:bulletEnabled val="1"/>
        </dgm:presLayoutVars>
      </dgm:prSet>
      <dgm:spPr/>
      <dgm:t>
        <a:bodyPr/>
        <a:lstStyle/>
        <a:p>
          <a:endParaRPr lang="es-EC"/>
        </a:p>
      </dgm:t>
    </dgm:pt>
    <dgm:pt modelId="{6917DABB-3CEE-4689-9471-F3C2D17A1360}" type="pres">
      <dgm:prSet presAssocID="{090E4BC5-72B6-4418-9F4C-3207FE90B783}" presName="invisiNode" presStyleLbl="node1" presStyleIdx="6" presStyleCnt="7"/>
      <dgm:spPr/>
    </dgm:pt>
    <dgm:pt modelId="{F17D2FDF-31C5-480D-B588-0FEFAFDFC9C2}" type="pres">
      <dgm:prSet presAssocID="{090E4BC5-72B6-4418-9F4C-3207FE90B783}" presName="imagNode" presStyleLbl="fgImgPlace1" presStyleIdx="6" presStyleCnt="7"/>
      <dgm:spPr>
        <a:blipFill rotWithShape="0">
          <a:blip xmlns:r="http://schemas.openxmlformats.org/officeDocument/2006/relationships" r:embed="rId7"/>
          <a:stretch>
            <a:fillRect/>
          </a:stretch>
        </a:blipFill>
      </dgm:spPr>
      <dgm:t>
        <a:bodyPr/>
        <a:lstStyle/>
        <a:p>
          <a:endParaRPr lang="es-EC"/>
        </a:p>
      </dgm:t>
    </dgm:pt>
  </dgm:ptLst>
  <dgm:cxnLst>
    <dgm:cxn modelId="{11B44720-AFDE-4697-B322-F9D72A0A8EEA}" type="presOf" srcId="{84DEF60C-307B-4264-A3C8-C6E2B40F33E5}" destId="{5EFB53D2-57B6-40E7-B374-A8304A280D5D}" srcOrd="0" destOrd="0" presId="urn:microsoft.com/office/officeart/2005/8/layout/hList7#2"/>
    <dgm:cxn modelId="{8DCCBE56-FF2D-4007-86A0-FCEBE00497FE}" type="presOf" srcId="{1C94581B-E553-4C5B-98A5-26C08515FDD4}" destId="{F4EAAA44-20B9-40C2-B851-504AB1303664}" srcOrd="0" destOrd="0" presId="urn:microsoft.com/office/officeart/2005/8/layout/hList7#2"/>
    <dgm:cxn modelId="{B6EA8C21-FD10-4A89-B6FD-290C0A2D81AF}" srcId="{71722E55-6854-4660-AFC6-B631179065FC}" destId="{C364734B-54CB-4247-AE73-1264163F1690}" srcOrd="5" destOrd="0" parTransId="{72A3E04D-207A-48AE-A096-1469F5D1087F}" sibTransId="{84DEF60C-307B-4264-A3C8-C6E2B40F33E5}"/>
    <dgm:cxn modelId="{183DFFC0-0BB3-4FC6-8D38-1FF954C30C24}" type="presOf" srcId="{C364734B-54CB-4247-AE73-1264163F1690}" destId="{F39FCBE8-E1A1-4107-80CB-4CDBE94B516E}" srcOrd="1" destOrd="0" presId="urn:microsoft.com/office/officeart/2005/8/layout/hList7#2"/>
    <dgm:cxn modelId="{A7DC2FB3-9884-4816-AE30-42D414AECDE9}" type="presOf" srcId="{090E4BC5-72B6-4418-9F4C-3207FE90B783}" destId="{103C0E02-BCB3-4ADC-82DC-337EF25A8515}" srcOrd="0" destOrd="0" presId="urn:microsoft.com/office/officeart/2005/8/layout/hList7#2"/>
    <dgm:cxn modelId="{B505C158-D27F-4611-97C7-77ED371C6795}" type="presOf" srcId="{5DE3BC1B-1ECA-4FE2-9C8D-800DB224400E}" destId="{8A34228E-6637-46B0-951B-38D6AE26776B}" srcOrd="1" destOrd="0" presId="urn:microsoft.com/office/officeart/2005/8/layout/hList7#2"/>
    <dgm:cxn modelId="{C5756B02-52E3-434C-A08A-5DD02E05DDCF}" type="presOf" srcId="{385D4F77-ACAE-4F37-A9EC-D6E9DEBE91E2}" destId="{0F4999A3-9979-4F63-9BFD-355C19481E6A}" srcOrd="0" destOrd="0" presId="urn:microsoft.com/office/officeart/2005/8/layout/hList7#2"/>
    <dgm:cxn modelId="{26197CAB-27E1-43E7-87B3-5604A562151E}" srcId="{71722E55-6854-4660-AFC6-B631179065FC}" destId="{1C94581B-E553-4C5B-98A5-26C08515FDD4}" srcOrd="1" destOrd="0" parTransId="{39DE1271-150D-41F5-AFFB-799932799781}" sibTransId="{6D57088A-9E7B-4E25-A2C4-5C704A78E280}"/>
    <dgm:cxn modelId="{B442D3F4-9350-4060-B372-88AA22AA88F4}" srcId="{71722E55-6854-4660-AFC6-B631179065FC}" destId="{090E4BC5-72B6-4418-9F4C-3207FE90B783}" srcOrd="6" destOrd="0" parTransId="{C056F5B7-5922-41F5-B2E7-0348E2516D69}" sibTransId="{AFD23B78-BE77-4725-8230-76B29B2CD52F}"/>
    <dgm:cxn modelId="{7C7E1588-9C4E-4F4D-A74B-4C626834A87E}" type="presOf" srcId="{5DE3BC1B-1ECA-4FE2-9C8D-800DB224400E}" destId="{07878032-CD98-42E5-961E-174BE1289F2F}" srcOrd="0" destOrd="0" presId="urn:microsoft.com/office/officeart/2005/8/layout/hList7#2"/>
    <dgm:cxn modelId="{D55A1953-3DC6-4466-ACCC-9D07FBC71116}" type="presOf" srcId="{1835E989-6370-43AC-A08E-0F9321C6583E}" destId="{ECB456AD-A045-4BD4-9CC2-C237B8A093F3}" srcOrd="0" destOrd="0" presId="urn:microsoft.com/office/officeart/2005/8/layout/hList7#2"/>
    <dgm:cxn modelId="{9E5FB285-04F2-4CF6-A70F-8780972EBEB2}" type="presOf" srcId="{C34BD7EC-CB93-4056-B57B-D2E8BE23D292}" destId="{BCA884B1-29B8-4C67-B9E2-50FA921E9F95}" srcOrd="0" destOrd="0" presId="urn:microsoft.com/office/officeart/2005/8/layout/hList7#2"/>
    <dgm:cxn modelId="{3C9E11AD-F7F6-410F-A3F6-5055A35472E9}" srcId="{71722E55-6854-4660-AFC6-B631179065FC}" destId="{676F9425-A2DC-4386-9265-E6E14DC60687}" srcOrd="0" destOrd="0" parTransId="{17E7856F-4373-400C-B3CA-DCEEB27878F8}" sibTransId="{AFEB81F0-F3FF-4AA6-8431-A2BC8EF0A616}"/>
    <dgm:cxn modelId="{39590140-F1B7-4430-841D-3AA48F28645E}" type="presOf" srcId="{54BC8D51-99CA-422E-9DCC-73715D3B6B00}" destId="{85E319B2-B056-4E20-BFBF-42BE844893B9}" srcOrd="0" destOrd="0" presId="urn:microsoft.com/office/officeart/2005/8/layout/hList7#2"/>
    <dgm:cxn modelId="{4C7E8CD6-4CBB-4888-894B-2E91F8B56D94}" type="presOf" srcId="{C0595021-DD7C-4E65-953C-DDBFA4865447}" destId="{A9DB457D-D8AB-49A2-B36A-247A7D319CB9}" srcOrd="1" destOrd="0" presId="urn:microsoft.com/office/officeart/2005/8/layout/hList7#2"/>
    <dgm:cxn modelId="{3FC18EDD-759D-4DD0-8027-2D35F1778C62}" type="presOf" srcId="{71722E55-6854-4660-AFC6-B631179065FC}" destId="{A777D56D-04F9-460A-811B-74AD90965FE4}" srcOrd="0" destOrd="0" presId="urn:microsoft.com/office/officeart/2005/8/layout/hList7#2"/>
    <dgm:cxn modelId="{80CE6BB9-BB5A-4584-AB92-DC2BC107092B}" type="presOf" srcId="{C364734B-54CB-4247-AE73-1264163F1690}" destId="{1B6CBA00-5827-4255-B9A6-54CABCDCC74B}" srcOrd="0" destOrd="0" presId="urn:microsoft.com/office/officeart/2005/8/layout/hList7#2"/>
    <dgm:cxn modelId="{43B3432F-2515-4574-9F8F-63241F75652F}" type="presOf" srcId="{676F9425-A2DC-4386-9265-E6E14DC60687}" destId="{F605E9F1-1C02-4C55-A102-32221567ACB1}" srcOrd="0" destOrd="0" presId="urn:microsoft.com/office/officeart/2005/8/layout/hList7#2"/>
    <dgm:cxn modelId="{6615E85B-85C7-4BB5-833C-42897C97F630}" type="presOf" srcId="{676F9425-A2DC-4386-9265-E6E14DC60687}" destId="{8985E432-0F0F-4830-BA94-7FF127C64623}" srcOrd="1" destOrd="0" presId="urn:microsoft.com/office/officeart/2005/8/layout/hList7#2"/>
    <dgm:cxn modelId="{6CD1EFC1-9F68-4802-B203-A56ADF0B4DBE}" srcId="{71722E55-6854-4660-AFC6-B631179065FC}" destId="{5DE3BC1B-1ECA-4FE2-9C8D-800DB224400E}" srcOrd="2" destOrd="0" parTransId="{643A05E1-D0B6-47F9-A577-A0919922112E}" sibTransId="{1835E989-6370-43AC-A08E-0F9321C6583E}"/>
    <dgm:cxn modelId="{71EA30F1-6070-44BC-994E-BF60BAD41BC9}" type="presOf" srcId="{6D57088A-9E7B-4E25-A2C4-5C704A78E280}" destId="{12DCD0F2-D6D5-4FA6-BFB7-28E3571EB373}" srcOrd="0" destOrd="0" presId="urn:microsoft.com/office/officeart/2005/8/layout/hList7#2"/>
    <dgm:cxn modelId="{36C115C1-71EC-4DB6-B6E2-745D3569E0C7}" srcId="{71722E55-6854-4660-AFC6-B631179065FC}" destId="{C0595021-DD7C-4E65-953C-DDBFA4865447}" srcOrd="3" destOrd="0" parTransId="{B7D36FCB-9C93-40A9-A368-EAF1AF5E1140}" sibTransId="{C34BD7EC-CB93-4056-B57B-D2E8BE23D292}"/>
    <dgm:cxn modelId="{B6F7EAAA-456B-458E-8059-1CB8D6538563}" type="presOf" srcId="{C0595021-DD7C-4E65-953C-DDBFA4865447}" destId="{9A3158A2-D4FC-4B4F-89EB-9C012E24BFF7}" srcOrd="0" destOrd="0" presId="urn:microsoft.com/office/officeart/2005/8/layout/hList7#2"/>
    <dgm:cxn modelId="{A4BFEE97-3D15-4F4A-95B5-9B19EF8171BB}" type="presOf" srcId="{AFEB81F0-F3FF-4AA6-8431-A2BC8EF0A616}" destId="{C8D5A7C1-7CAF-48D9-805A-BF2E2A96D3A4}" srcOrd="0" destOrd="0" presId="urn:microsoft.com/office/officeart/2005/8/layout/hList7#2"/>
    <dgm:cxn modelId="{93BF21B0-094A-4053-B1D0-9EDF17235D7B}" srcId="{71722E55-6854-4660-AFC6-B631179065FC}" destId="{54BC8D51-99CA-422E-9DCC-73715D3B6B00}" srcOrd="4" destOrd="0" parTransId="{4745CA5A-1CB2-4B31-A007-5390673D4D26}" sibTransId="{385D4F77-ACAE-4F37-A9EC-D6E9DEBE91E2}"/>
    <dgm:cxn modelId="{8A061D4E-FFAD-440E-AD9C-BFFD486187E2}" type="presOf" srcId="{1C94581B-E553-4C5B-98A5-26C08515FDD4}" destId="{F912686A-C63F-4848-9CF5-CDC677C14492}" srcOrd="1" destOrd="0" presId="urn:microsoft.com/office/officeart/2005/8/layout/hList7#2"/>
    <dgm:cxn modelId="{32B853A1-A0E7-4C0F-8E11-6CB18F3CBB57}" type="presOf" srcId="{54BC8D51-99CA-422E-9DCC-73715D3B6B00}" destId="{04CB69CE-954B-46B3-A71C-B3BE8F4101F9}" srcOrd="1" destOrd="0" presId="urn:microsoft.com/office/officeart/2005/8/layout/hList7#2"/>
    <dgm:cxn modelId="{4420AC70-F898-456E-B686-ECA31365CFF2}" type="presOf" srcId="{090E4BC5-72B6-4418-9F4C-3207FE90B783}" destId="{89EE7EC5-DAAA-4A6C-8502-21133143F190}" srcOrd="1" destOrd="0" presId="urn:microsoft.com/office/officeart/2005/8/layout/hList7#2"/>
    <dgm:cxn modelId="{D9273651-45A8-4FA9-936E-4BBD51A41F30}" type="presParOf" srcId="{A777D56D-04F9-460A-811B-74AD90965FE4}" destId="{A3E6EC51-97CC-47CA-BA9C-891892CFD568}" srcOrd="0" destOrd="0" presId="urn:microsoft.com/office/officeart/2005/8/layout/hList7#2"/>
    <dgm:cxn modelId="{229DBC42-65A1-4A54-88F4-48E83D5EEA2F}" type="presParOf" srcId="{A777D56D-04F9-460A-811B-74AD90965FE4}" destId="{3C799E41-B9AF-4D57-A061-1A8AED74FEDC}" srcOrd="1" destOrd="0" presId="urn:microsoft.com/office/officeart/2005/8/layout/hList7#2"/>
    <dgm:cxn modelId="{E15E46A8-A754-4242-9147-1B460B5C4B5A}" type="presParOf" srcId="{3C799E41-B9AF-4D57-A061-1A8AED74FEDC}" destId="{6CBF2CDD-7A45-46D7-B14D-D660D65E6091}" srcOrd="0" destOrd="0" presId="urn:microsoft.com/office/officeart/2005/8/layout/hList7#2"/>
    <dgm:cxn modelId="{7E5FB4CC-F3DC-4684-B5E3-471D77028AED}" type="presParOf" srcId="{6CBF2CDD-7A45-46D7-B14D-D660D65E6091}" destId="{F605E9F1-1C02-4C55-A102-32221567ACB1}" srcOrd="0" destOrd="0" presId="urn:microsoft.com/office/officeart/2005/8/layout/hList7#2"/>
    <dgm:cxn modelId="{80563A63-C613-456F-AC47-4E0793CAD5D0}" type="presParOf" srcId="{6CBF2CDD-7A45-46D7-B14D-D660D65E6091}" destId="{8985E432-0F0F-4830-BA94-7FF127C64623}" srcOrd="1" destOrd="0" presId="urn:microsoft.com/office/officeart/2005/8/layout/hList7#2"/>
    <dgm:cxn modelId="{CF66860E-4594-4519-948A-88A87B9F4720}" type="presParOf" srcId="{6CBF2CDD-7A45-46D7-B14D-D660D65E6091}" destId="{9069116B-00DA-41E1-8D1A-811AE631CC76}" srcOrd="2" destOrd="0" presId="urn:microsoft.com/office/officeart/2005/8/layout/hList7#2"/>
    <dgm:cxn modelId="{18A27B8E-7971-484A-B605-2BEEE6DF9F39}" type="presParOf" srcId="{6CBF2CDD-7A45-46D7-B14D-D660D65E6091}" destId="{3B4847A0-5CE7-462C-ABCC-585F67CC4D4E}" srcOrd="3" destOrd="0" presId="urn:microsoft.com/office/officeart/2005/8/layout/hList7#2"/>
    <dgm:cxn modelId="{E1FC6AF8-3253-4D20-B57B-67543E21EC47}" type="presParOf" srcId="{3C799E41-B9AF-4D57-A061-1A8AED74FEDC}" destId="{C8D5A7C1-7CAF-48D9-805A-BF2E2A96D3A4}" srcOrd="1" destOrd="0" presId="urn:microsoft.com/office/officeart/2005/8/layout/hList7#2"/>
    <dgm:cxn modelId="{388387FC-F674-4E8D-9056-93D4187BD896}" type="presParOf" srcId="{3C799E41-B9AF-4D57-A061-1A8AED74FEDC}" destId="{64125B46-DE60-406C-8CF7-5E7C8B5AB66C}" srcOrd="2" destOrd="0" presId="urn:microsoft.com/office/officeart/2005/8/layout/hList7#2"/>
    <dgm:cxn modelId="{6AA6E0D2-D049-4C2B-A174-BAFF3B7F228A}" type="presParOf" srcId="{64125B46-DE60-406C-8CF7-5E7C8B5AB66C}" destId="{F4EAAA44-20B9-40C2-B851-504AB1303664}" srcOrd="0" destOrd="0" presId="urn:microsoft.com/office/officeart/2005/8/layout/hList7#2"/>
    <dgm:cxn modelId="{738A9DE5-34A2-46BD-AAE6-D06293AE8EE5}" type="presParOf" srcId="{64125B46-DE60-406C-8CF7-5E7C8B5AB66C}" destId="{F912686A-C63F-4848-9CF5-CDC677C14492}" srcOrd="1" destOrd="0" presId="urn:microsoft.com/office/officeart/2005/8/layout/hList7#2"/>
    <dgm:cxn modelId="{C75CE8AB-F283-43C7-A23A-3EED4B51FBDC}" type="presParOf" srcId="{64125B46-DE60-406C-8CF7-5E7C8B5AB66C}" destId="{A0023DB9-E231-4B8F-B32E-F185793E0061}" srcOrd="2" destOrd="0" presId="urn:microsoft.com/office/officeart/2005/8/layout/hList7#2"/>
    <dgm:cxn modelId="{2D0656FA-EEEB-4B96-A6DD-9907276A998A}" type="presParOf" srcId="{64125B46-DE60-406C-8CF7-5E7C8B5AB66C}" destId="{10D69936-4122-4928-897A-D8C6C3061A67}" srcOrd="3" destOrd="0" presId="urn:microsoft.com/office/officeart/2005/8/layout/hList7#2"/>
    <dgm:cxn modelId="{984B9478-2FAD-46FE-A924-546483A32F3E}" type="presParOf" srcId="{3C799E41-B9AF-4D57-A061-1A8AED74FEDC}" destId="{12DCD0F2-D6D5-4FA6-BFB7-28E3571EB373}" srcOrd="3" destOrd="0" presId="urn:microsoft.com/office/officeart/2005/8/layout/hList7#2"/>
    <dgm:cxn modelId="{070153BD-CCF7-4E5A-A319-2A97394390B0}" type="presParOf" srcId="{3C799E41-B9AF-4D57-A061-1A8AED74FEDC}" destId="{7F49FAFC-46B5-42B1-AF14-4A1903BFECEA}" srcOrd="4" destOrd="0" presId="urn:microsoft.com/office/officeart/2005/8/layout/hList7#2"/>
    <dgm:cxn modelId="{73E7D578-FC64-461C-A25C-6B0D3CEA5650}" type="presParOf" srcId="{7F49FAFC-46B5-42B1-AF14-4A1903BFECEA}" destId="{07878032-CD98-42E5-961E-174BE1289F2F}" srcOrd="0" destOrd="0" presId="urn:microsoft.com/office/officeart/2005/8/layout/hList7#2"/>
    <dgm:cxn modelId="{0771E073-EB61-4ABB-87B9-C64FFA948B55}" type="presParOf" srcId="{7F49FAFC-46B5-42B1-AF14-4A1903BFECEA}" destId="{8A34228E-6637-46B0-951B-38D6AE26776B}" srcOrd="1" destOrd="0" presId="urn:microsoft.com/office/officeart/2005/8/layout/hList7#2"/>
    <dgm:cxn modelId="{87277647-606B-4146-ACDB-81CA9299D33C}" type="presParOf" srcId="{7F49FAFC-46B5-42B1-AF14-4A1903BFECEA}" destId="{000B0710-0259-4AF8-A68B-CA3436DCB3EF}" srcOrd="2" destOrd="0" presId="urn:microsoft.com/office/officeart/2005/8/layout/hList7#2"/>
    <dgm:cxn modelId="{F6C91EF6-27C1-4B57-BF94-3F6329853C4F}" type="presParOf" srcId="{7F49FAFC-46B5-42B1-AF14-4A1903BFECEA}" destId="{90634384-2962-4EEB-8FA8-62CCF2E53721}" srcOrd="3" destOrd="0" presId="urn:microsoft.com/office/officeart/2005/8/layout/hList7#2"/>
    <dgm:cxn modelId="{DEEEC080-D13A-4F17-9C1B-6B4F57CA005B}" type="presParOf" srcId="{3C799E41-B9AF-4D57-A061-1A8AED74FEDC}" destId="{ECB456AD-A045-4BD4-9CC2-C237B8A093F3}" srcOrd="5" destOrd="0" presId="urn:microsoft.com/office/officeart/2005/8/layout/hList7#2"/>
    <dgm:cxn modelId="{BCC0CA1D-73D4-4AD2-BCCF-37BA35F1AFE4}" type="presParOf" srcId="{3C799E41-B9AF-4D57-A061-1A8AED74FEDC}" destId="{33538824-EA2B-4430-BC85-33760123274F}" srcOrd="6" destOrd="0" presId="urn:microsoft.com/office/officeart/2005/8/layout/hList7#2"/>
    <dgm:cxn modelId="{3BC3C931-DE98-431B-B59D-7F286E30CFDF}" type="presParOf" srcId="{33538824-EA2B-4430-BC85-33760123274F}" destId="{9A3158A2-D4FC-4B4F-89EB-9C012E24BFF7}" srcOrd="0" destOrd="0" presId="urn:microsoft.com/office/officeart/2005/8/layout/hList7#2"/>
    <dgm:cxn modelId="{C56AB993-A729-44C1-BE7E-C67B2745EA54}" type="presParOf" srcId="{33538824-EA2B-4430-BC85-33760123274F}" destId="{A9DB457D-D8AB-49A2-B36A-247A7D319CB9}" srcOrd="1" destOrd="0" presId="urn:microsoft.com/office/officeart/2005/8/layout/hList7#2"/>
    <dgm:cxn modelId="{5EAA08A7-116D-40FB-A0BE-6BEE87854233}" type="presParOf" srcId="{33538824-EA2B-4430-BC85-33760123274F}" destId="{244C5656-0B97-44C7-9A70-86FAE48DF5EF}" srcOrd="2" destOrd="0" presId="urn:microsoft.com/office/officeart/2005/8/layout/hList7#2"/>
    <dgm:cxn modelId="{518F2E21-1CCB-44EF-9B01-03CC8524F271}" type="presParOf" srcId="{33538824-EA2B-4430-BC85-33760123274F}" destId="{D423B016-1406-43C3-8CAB-AC9C9E841103}" srcOrd="3" destOrd="0" presId="urn:microsoft.com/office/officeart/2005/8/layout/hList7#2"/>
    <dgm:cxn modelId="{0C03E652-3941-46A7-9411-A08730ADD0BE}" type="presParOf" srcId="{3C799E41-B9AF-4D57-A061-1A8AED74FEDC}" destId="{BCA884B1-29B8-4C67-B9E2-50FA921E9F95}" srcOrd="7" destOrd="0" presId="urn:microsoft.com/office/officeart/2005/8/layout/hList7#2"/>
    <dgm:cxn modelId="{0650DC51-CFB2-4296-8552-6792D7C49116}" type="presParOf" srcId="{3C799E41-B9AF-4D57-A061-1A8AED74FEDC}" destId="{B1B91534-CC76-45FB-9112-8DE65BD36456}" srcOrd="8" destOrd="0" presId="urn:microsoft.com/office/officeart/2005/8/layout/hList7#2"/>
    <dgm:cxn modelId="{9C630847-BD44-4F59-9534-500B91034654}" type="presParOf" srcId="{B1B91534-CC76-45FB-9112-8DE65BD36456}" destId="{85E319B2-B056-4E20-BFBF-42BE844893B9}" srcOrd="0" destOrd="0" presId="urn:microsoft.com/office/officeart/2005/8/layout/hList7#2"/>
    <dgm:cxn modelId="{A23475FB-0EFA-446D-A715-13D227ABB376}" type="presParOf" srcId="{B1B91534-CC76-45FB-9112-8DE65BD36456}" destId="{04CB69CE-954B-46B3-A71C-B3BE8F4101F9}" srcOrd="1" destOrd="0" presId="urn:microsoft.com/office/officeart/2005/8/layout/hList7#2"/>
    <dgm:cxn modelId="{F7733600-B57B-44B5-A13D-89BB2D13DBE5}" type="presParOf" srcId="{B1B91534-CC76-45FB-9112-8DE65BD36456}" destId="{87B7F114-0EAE-4A84-8C9C-874519453536}" srcOrd="2" destOrd="0" presId="urn:microsoft.com/office/officeart/2005/8/layout/hList7#2"/>
    <dgm:cxn modelId="{8DD80BF7-78F8-4E8A-A8C8-E23CA86C166A}" type="presParOf" srcId="{B1B91534-CC76-45FB-9112-8DE65BD36456}" destId="{DA48EFD0-150B-4455-9D37-06E44EF35B48}" srcOrd="3" destOrd="0" presId="urn:microsoft.com/office/officeart/2005/8/layout/hList7#2"/>
    <dgm:cxn modelId="{F254EACA-C966-4E16-914A-D272FE1F72B1}" type="presParOf" srcId="{3C799E41-B9AF-4D57-A061-1A8AED74FEDC}" destId="{0F4999A3-9979-4F63-9BFD-355C19481E6A}" srcOrd="9" destOrd="0" presId="urn:microsoft.com/office/officeart/2005/8/layout/hList7#2"/>
    <dgm:cxn modelId="{591597E1-0883-4F2D-8BDA-9857F2C1ECA4}" type="presParOf" srcId="{3C799E41-B9AF-4D57-A061-1A8AED74FEDC}" destId="{3CEF6BC6-6987-47F7-A1F9-F44BA43431A6}" srcOrd="10" destOrd="0" presId="urn:microsoft.com/office/officeart/2005/8/layout/hList7#2"/>
    <dgm:cxn modelId="{712CA7FD-FAF3-4FFF-8EBF-F936F13D1805}" type="presParOf" srcId="{3CEF6BC6-6987-47F7-A1F9-F44BA43431A6}" destId="{1B6CBA00-5827-4255-B9A6-54CABCDCC74B}" srcOrd="0" destOrd="0" presId="urn:microsoft.com/office/officeart/2005/8/layout/hList7#2"/>
    <dgm:cxn modelId="{EC68A1A5-E414-422F-B120-F4BEA1D011BE}" type="presParOf" srcId="{3CEF6BC6-6987-47F7-A1F9-F44BA43431A6}" destId="{F39FCBE8-E1A1-4107-80CB-4CDBE94B516E}" srcOrd="1" destOrd="0" presId="urn:microsoft.com/office/officeart/2005/8/layout/hList7#2"/>
    <dgm:cxn modelId="{28718EEC-46AC-42C6-BCC2-51F3BE80C208}" type="presParOf" srcId="{3CEF6BC6-6987-47F7-A1F9-F44BA43431A6}" destId="{7F05CC0E-48D6-442A-824D-BF4AF5DABE1F}" srcOrd="2" destOrd="0" presId="urn:microsoft.com/office/officeart/2005/8/layout/hList7#2"/>
    <dgm:cxn modelId="{78D4B1BC-5C23-4B72-9168-9E2D1049F4E3}" type="presParOf" srcId="{3CEF6BC6-6987-47F7-A1F9-F44BA43431A6}" destId="{7FEB606D-8F12-44C1-8989-67DB9C985F74}" srcOrd="3" destOrd="0" presId="urn:microsoft.com/office/officeart/2005/8/layout/hList7#2"/>
    <dgm:cxn modelId="{6E655B10-CFAB-461D-A0F3-3FF0CDD8046A}" type="presParOf" srcId="{3C799E41-B9AF-4D57-A061-1A8AED74FEDC}" destId="{5EFB53D2-57B6-40E7-B374-A8304A280D5D}" srcOrd="11" destOrd="0" presId="urn:microsoft.com/office/officeart/2005/8/layout/hList7#2"/>
    <dgm:cxn modelId="{C6E745E5-2072-4281-8B9E-B2674CD0F275}" type="presParOf" srcId="{3C799E41-B9AF-4D57-A061-1A8AED74FEDC}" destId="{B8680E2E-B625-4FFF-B091-A798936E168F}" srcOrd="12" destOrd="0" presId="urn:microsoft.com/office/officeart/2005/8/layout/hList7#2"/>
    <dgm:cxn modelId="{0FA8B7DC-F211-4AE4-AE4B-EFC09CA49FF8}" type="presParOf" srcId="{B8680E2E-B625-4FFF-B091-A798936E168F}" destId="{103C0E02-BCB3-4ADC-82DC-337EF25A8515}" srcOrd="0" destOrd="0" presId="urn:microsoft.com/office/officeart/2005/8/layout/hList7#2"/>
    <dgm:cxn modelId="{D8CAFACB-6EB6-4BB7-8F4C-265F1A6936BB}" type="presParOf" srcId="{B8680E2E-B625-4FFF-B091-A798936E168F}" destId="{89EE7EC5-DAAA-4A6C-8502-21133143F190}" srcOrd="1" destOrd="0" presId="urn:microsoft.com/office/officeart/2005/8/layout/hList7#2"/>
    <dgm:cxn modelId="{4B15DF04-6F31-4F80-BE49-E14583739307}" type="presParOf" srcId="{B8680E2E-B625-4FFF-B091-A798936E168F}" destId="{6917DABB-3CEE-4689-9471-F3C2D17A1360}" srcOrd="2" destOrd="0" presId="urn:microsoft.com/office/officeart/2005/8/layout/hList7#2"/>
    <dgm:cxn modelId="{6F33052C-8680-46AD-BB42-AC42BCCD5CA5}" type="presParOf" srcId="{B8680E2E-B625-4FFF-B091-A798936E168F}" destId="{F17D2FDF-31C5-480D-B588-0FEFAFDFC9C2}" srcOrd="3" destOrd="0" presId="urn:microsoft.com/office/officeart/2005/8/layout/hList7#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7" csCatId="colorful" phldr="1"/>
      <dgm:spPr/>
      <dgm:t>
        <a:bodyPr/>
        <a:lstStyle/>
        <a:p>
          <a:endParaRPr lang="es-EC"/>
        </a:p>
      </dgm:t>
    </dgm:pt>
    <dgm:pt modelId="{986120A0-CAEC-4B5A-AD4A-D8CA1C1FD6A6}">
      <dgm:prSet phldrT="[Texto]" custT="1"/>
      <dgm:spPr/>
      <dgm:t>
        <a:bodyPr/>
        <a:lstStyle/>
        <a:p>
          <a:r>
            <a:rPr lang="es-MX" sz="1600" dirty="0" smtClean="0">
              <a:latin typeface="Times New Roman" pitchFamily="18" charset="0"/>
              <a:cs typeface="Times New Roman" pitchFamily="18" charset="0"/>
            </a:rPr>
            <a:t>Implementar un control de inventarios que regule el uso de los activos del centro gerontológico.</a:t>
          </a:r>
          <a:endParaRPr lang="es-EC" sz="16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1800" dirty="0" smtClean="0">
              <a:latin typeface="Times New Roman" pitchFamily="18" charset="0"/>
              <a:cs typeface="Times New Roman" pitchFamily="18" charset="0"/>
            </a:rPr>
            <a:t>Realizar y aplicar el Presupuesto de Ingresos y Gastos y el Flujo de Caja como herramientas para el adecuado control y supervisión de los recursos monetarios</a:t>
          </a:r>
          <a:r>
            <a:rPr lang="es-MX" sz="1200" dirty="0" smtClean="0">
              <a:latin typeface="Times New Roman" pitchFamily="18" charset="0"/>
              <a:cs typeface="Times New Roman" pitchFamily="18" charset="0"/>
            </a:rPr>
            <a:t>.</a:t>
          </a:r>
          <a:endParaRPr lang="es-EC" sz="12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3D316464-88E2-48D3-9E30-859AA4CFE724}">
      <dgm:prSet phldrT="[Texto]" custT="1"/>
      <dgm:spPr/>
      <dgm:t>
        <a:bodyPr/>
        <a:lstStyle/>
        <a:p>
          <a:r>
            <a:rPr lang="es-MX" sz="1600" dirty="0" smtClean="0">
              <a:latin typeface="Times New Roman" pitchFamily="18" charset="0"/>
              <a:cs typeface="Times New Roman" pitchFamily="18" charset="0"/>
            </a:rPr>
            <a:t>Implementar un sistema de costos por actividades (</a:t>
          </a:r>
          <a:r>
            <a:rPr lang="es-MX" sz="1600" dirty="0" err="1" smtClean="0">
              <a:latin typeface="Times New Roman" pitchFamily="18" charset="0"/>
              <a:cs typeface="Times New Roman" pitchFamily="18" charset="0"/>
            </a:rPr>
            <a:t>abc</a:t>
          </a:r>
          <a:r>
            <a:rPr lang="es-MX" sz="1600" dirty="0" smtClean="0">
              <a:latin typeface="Times New Roman" pitchFamily="18" charset="0"/>
              <a:cs typeface="Times New Roman" pitchFamily="18" charset="0"/>
            </a:rPr>
            <a:t>) para determinar el costo  y el precio de venta de los servicios</a:t>
          </a:r>
          <a:endParaRPr lang="es-EC" sz="1600" dirty="0">
            <a:latin typeface="Times New Roman" pitchFamily="18" charset="0"/>
            <a:cs typeface="Times New Roman" pitchFamily="18" charset="0"/>
          </a:endParaRPr>
        </a:p>
      </dgm:t>
    </dgm:pt>
    <dgm:pt modelId="{B4EC464F-4C6C-48C9-96B9-4656F3A0E432}" type="parTrans" cxnId="{BD6D5D4B-1F11-4AFD-B35E-A52205FF76BC}">
      <dgm:prSet/>
      <dgm:spPr/>
      <dgm:t>
        <a:bodyPr/>
        <a:lstStyle/>
        <a:p>
          <a:endParaRPr lang="es-EC"/>
        </a:p>
      </dgm:t>
    </dgm:pt>
    <dgm:pt modelId="{75A4AE7C-7B88-4DD9-AA20-C92328AE1574}" type="sibTrans" cxnId="{BD6D5D4B-1F11-4AFD-B35E-A52205FF76BC}">
      <dgm:prSet/>
      <dgm:spPr/>
      <dgm:t>
        <a:bodyPr/>
        <a:lstStyle/>
        <a:p>
          <a:endParaRPr lang="es-EC"/>
        </a:p>
      </dgm:t>
    </dgm:pt>
    <dgm:pt modelId="{7AF70BB8-DD6A-4ABB-A6B0-1F98E75E893D}">
      <dgm:prSet phldrT="[Texto]" custT="1"/>
      <dgm:spPr/>
      <dgm:t>
        <a:bodyPr/>
        <a:lstStyle/>
        <a:p>
          <a:r>
            <a:rPr lang="es-MX" sz="1400" dirty="0" smtClean="0">
              <a:latin typeface="Times New Roman" pitchFamily="18" charset="0"/>
              <a:cs typeface="Times New Roman" pitchFamily="18" charset="0"/>
            </a:rPr>
            <a:t>Realizar un análisis de rentabilidad de las inversiones que realizan los centros gerontológicos y conocer el nivel de beneficios que traen adquirir los diferentes productos o servicios que ofertan los mismos</a:t>
          </a:r>
          <a:r>
            <a:rPr lang="es-MX" sz="1200" dirty="0" smtClean="0">
              <a:latin typeface="Times New Roman" pitchFamily="18" charset="0"/>
              <a:cs typeface="Times New Roman" pitchFamily="18" charset="0"/>
            </a:rPr>
            <a:t>.</a:t>
          </a:r>
          <a:endParaRPr lang="es-EC" sz="1200" dirty="0">
            <a:latin typeface="Times New Roman" pitchFamily="18" charset="0"/>
            <a:cs typeface="Times New Roman" pitchFamily="18" charset="0"/>
          </a:endParaRPr>
        </a:p>
      </dgm:t>
    </dgm:pt>
    <dgm:pt modelId="{9B46E6CC-CA08-4663-BE0C-99A13878D0B1}" type="parTrans" cxnId="{84BBE902-DE81-4AF4-ACE4-1A9E2CE990A3}">
      <dgm:prSet/>
      <dgm:spPr/>
      <dgm:t>
        <a:bodyPr/>
        <a:lstStyle/>
        <a:p>
          <a:endParaRPr lang="es-EC"/>
        </a:p>
      </dgm:t>
    </dgm:pt>
    <dgm:pt modelId="{096E218C-846B-486A-A26A-192716295DE4}" type="sibTrans" cxnId="{84BBE902-DE81-4AF4-ACE4-1A9E2CE990A3}">
      <dgm:prSet/>
      <dgm:spPr/>
      <dgm:t>
        <a:bodyPr/>
        <a:lstStyle/>
        <a:p>
          <a:endParaRPr lang="es-EC"/>
        </a:p>
      </dgm:t>
    </dgm:pt>
    <dgm:pt modelId="{830DAAA7-332D-42C9-9938-2FAA69AD514C}">
      <dgm:prSet phldrT="[Texto]" custT="1"/>
      <dgm:spPr/>
      <dgm:t>
        <a:bodyPr/>
        <a:lstStyle/>
        <a:p>
          <a:r>
            <a:rPr lang="es-MX" sz="2000" dirty="0" smtClean="0">
              <a:latin typeface="Times New Roman" pitchFamily="18" charset="0"/>
              <a:cs typeface="Times New Roman" pitchFamily="18" charset="0"/>
            </a:rPr>
            <a:t>Hacer un análisis de que tan líquido y solvente es el centro gerontológico</a:t>
          </a:r>
        </a:p>
      </dgm:t>
    </dgm:pt>
    <dgm:pt modelId="{19B8D7F5-56A2-4613-9E67-2C61A9287204}" type="parTrans" cxnId="{D11BCB49-238D-4BCA-8FBD-723B4D18EF4D}">
      <dgm:prSet/>
      <dgm:spPr/>
      <dgm:t>
        <a:bodyPr/>
        <a:lstStyle/>
        <a:p>
          <a:endParaRPr lang="es-EC"/>
        </a:p>
      </dgm:t>
    </dgm:pt>
    <dgm:pt modelId="{1A3B43B2-3EEF-43FB-BDED-2FCBEA7F979B}" type="sibTrans" cxnId="{D11BCB49-238D-4BCA-8FBD-723B4D18EF4D}">
      <dgm:prSet/>
      <dgm:spPr/>
      <dgm:t>
        <a:bodyPr/>
        <a:lstStyle/>
        <a:p>
          <a:endParaRPr lang="es-EC"/>
        </a:p>
      </dgm:t>
    </dgm:pt>
    <dgm:pt modelId="{ED3EC6CA-7C65-452C-81CB-14B883688469}">
      <dgm:prSet phldrT="[Texto]" custT="1"/>
      <dgm:spPr/>
      <dgm:t>
        <a:bodyPr/>
        <a:lstStyle/>
        <a:p>
          <a:r>
            <a:rPr lang="es-MX" sz="2000" dirty="0" smtClean="0">
              <a:latin typeface="Times New Roman" pitchFamily="18" charset="0"/>
              <a:cs typeface="Times New Roman" pitchFamily="18" charset="0"/>
            </a:rPr>
            <a:t>Realizar un análisis de riesgos de los créditos que posee el centro gerontológico y conocer que tan eficiente es para pagar</a:t>
          </a:r>
          <a:r>
            <a:rPr lang="es-MX" sz="1200" dirty="0" smtClean="0">
              <a:latin typeface="Times New Roman" pitchFamily="18" charset="0"/>
              <a:cs typeface="Times New Roman" pitchFamily="18" charset="0"/>
            </a:rPr>
            <a:t>.</a:t>
          </a:r>
        </a:p>
      </dgm:t>
    </dgm:pt>
    <dgm:pt modelId="{BFCAD462-9F88-49B4-8612-6188AE89EE1D}" type="parTrans" cxnId="{9C2D9A34-15FF-4BF8-AF0E-375ED280F47F}">
      <dgm:prSet/>
      <dgm:spPr/>
      <dgm:t>
        <a:bodyPr/>
        <a:lstStyle/>
        <a:p>
          <a:endParaRPr lang="es-EC"/>
        </a:p>
      </dgm:t>
    </dgm:pt>
    <dgm:pt modelId="{BF383AB3-8745-460B-878F-0F67D380F490}" type="sibTrans" cxnId="{9C2D9A34-15FF-4BF8-AF0E-375ED280F47F}">
      <dgm:prSet/>
      <dgm:spPr/>
      <dgm:t>
        <a:bodyPr/>
        <a:lstStyle/>
        <a:p>
          <a:endParaRPr lang="es-EC"/>
        </a:p>
      </dgm:t>
    </dgm:pt>
    <dgm:pt modelId="{3EE3AE73-14F2-4FD8-9125-025FFBEF537C}">
      <dgm:prSet phldrT="[Texto]" custT="1"/>
      <dgm:spPr/>
      <dgm:t>
        <a:bodyPr/>
        <a:lstStyle/>
        <a:p>
          <a:r>
            <a:rPr lang="es-MX" sz="2000" dirty="0" smtClean="0">
              <a:latin typeface="Times New Roman" pitchFamily="18" charset="0"/>
              <a:cs typeface="Times New Roman" pitchFamily="18" charset="0"/>
            </a:rPr>
            <a:t>Hacer un análisis de las distintas fuentes de financiamiento y de autofinanciamiento de los centros gerontológicos</a:t>
          </a:r>
          <a:r>
            <a:rPr lang="es-MX" sz="1200" dirty="0" smtClean="0">
              <a:latin typeface="Times New Roman" pitchFamily="18" charset="0"/>
              <a:cs typeface="Times New Roman" pitchFamily="18" charset="0"/>
            </a:rPr>
            <a:t>.  </a:t>
          </a:r>
        </a:p>
      </dgm:t>
    </dgm:pt>
    <dgm:pt modelId="{34C37E93-8859-44C1-8A55-BC1827446AF8}" type="parTrans" cxnId="{6CE9BA97-907B-4BD0-AB18-9784AE8BBC39}">
      <dgm:prSet/>
      <dgm:spPr/>
      <dgm:t>
        <a:bodyPr/>
        <a:lstStyle/>
        <a:p>
          <a:endParaRPr lang="es-EC"/>
        </a:p>
      </dgm:t>
    </dgm:pt>
    <dgm:pt modelId="{E7CED774-C7E4-488B-BA8C-1E8259919AD1}" type="sibTrans" cxnId="{6CE9BA97-907B-4BD0-AB18-9784AE8BBC39}">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7"/>
      <dgm:spPr/>
      <dgm:t>
        <a:bodyPr/>
        <a:lstStyle/>
        <a:p>
          <a:endParaRPr lang="es-EC"/>
        </a:p>
      </dgm:t>
    </dgm:pt>
    <dgm:pt modelId="{5B0836A1-AB09-4C98-947C-98C59A35D6A8}" type="pres">
      <dgm:prSet presAssocID="{986120A0-CAEC-4B5A-AD4A-D8CA1C1FD6A6}" presName="parentText" presStyleLbl="node1" presStyleIdx="0" presStyleCnt="7" custScaleX="141132">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7">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7"/>
      <dgm:spPr/>
      <dgm:t>
        <a:bodyPr/>
        <a:lstStyle/>
        <a:p>
          <a:endParaRPr lang="es-EC"/>
        </a:p>
      </dgm:t>
    </dgm:pt>
    <dgm:pt modelId="{86FDE522-69D2-47A9-84B9-CDE886966A71}" type="pres">
      <dgm:prSet presAssocID="{A52F73E7-A6F9-430E-8100-9D5F362B842C}" presName="parentText" presStyleLbl="node1" presStyleIdx="1" presStyleCnt="7" custScaleX="1428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7">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14D78A8C-4B73-49A4-BE8A-3FD52A225F0B}" type="pres">
      <dgm:prSet presAssocID="{3D316464-88E2-48D3-9E30-859AA4CFE724}" presName="parentLin" presStyleCnt="0"/>
      <dgm:spPr/>
      <dgm:t>
        <a:bodyPr/>
        <a:lstStyle/>
        <a:p>
          <a:endParaRPr lang="es-EC"/>
        </a:p>
      </dgm:t>
    </dgm:pt>
    <dgm:pt modelId="{CEA5707F-78F6-41EB-A1BB-D14E3E14E56C}" type="pres">
      <dgm:prSet presAssocID="{3D316464-88E2-48D3-9E30-859AA4CFE724}" presName="parentLeftMargin" presStyleLbl="node1" presStyleIdx="1" presStyleCnt="7"/>
      <dgm:spPr/>
      <dgm:t>
        <a:bodyPr/>
        <a:lstStyle/>
        <a:p>
          <a:endParaRPr lang="es-EC"/>
        </a:p>
      </dgm:t>
    </dgm:pt>
    <dgm:pt modelId="{93709D37-3E5D-4623-9049-81C8EF90BDCE}" type="pres">
      <dgm:prSet presAssocID="{3D316464-88E2-48D3-9E30-859AA4CFE724}" presName="parentText" presStyleLbl="node1" presStyleIdx="2" presStyleCnt="7" custScaleX="138575">
        <dgm:presLayoutVars>
          <dgm:chMax val="0"/>
          <dgm:bulletEnabled val="1"/>
        </dgm:presLayoutVars>
      </dgm:prSet>
      <dgm:spPr/>
      <dgm:t>
        <a:bodyPr/>
        <a:lstStyle/>
        <a:p>
          <a:endParaRPr lang="es-EC"/>
        </a:p>
      </dgm:t>
    </dgm:pt>
    <dgm:pt modelId="{5FC9B5C0-F3D3-4061-BCB0-9C9F527C019A}" type="pres">
      <dgm:prSet presAssocID="{3D316464-88E2-48D3-9E30-859AA4CFE724}" presName="negativeSpace" presStyleCnt="0"/>
      <dgm:spPr/>
      <dgm:t>
        <a:bodyPr/>
        <a:lstStyle/>
        <a:p>
          <a:endParaRPr lang="es-EC"/>
        </a:p>
      </dgm:t>
    </dgm:pt>
    <dgm:pt modelId="{0DC2FC36-7605-49E6-9BDE-80586C83784D}" type="pres">
      <dgm:prSet presAssocID="{3D316464-88E2-48D3-9E30-859AA4CFE724}" presName="childText" presStyleLbl="conFgAcc1" presStyleIdx="2" presStyleCnt="7">
        <dgm:presLayoutVars>
          <dgm:bulletEnabled val="1"/>
        </dgm:presLayoutVars>
      </dgm:prSet>
      <dgm:spPr/>
      <dgm:t>
        <a:bodyPr/>
        <a:lstStyle/>
        <a:p>
          <a:endParaRPr lang="es-EC"/>
        </a:p>
      </dgm:t>
    </dgm:pt>
    <dgm:pt modelId="{89C69C58-47C1-44AF-BA38-ED3A8B2F8401}" type="pres">
      <dgm:prSet presAssocID="{75A4AE7C-7B88-4DD9-AA20-C92328AE1574}" presName="spaceBetweenRectangles" presStyleCnt="0"/>
      <dgm:spPr/>
      <dgm:t>
        <a:bodyPr/>
        <a:lstStyle/>
        <a:p>
          <a:endParaRPr lang="es-EC"/>
        </a:p>
      </dgm:t>
    </dgm:pt>
    <dgm:pt modelId="{3257EB64-9C91-4F90-AD19-5DEF03703E56}" type="pres">
      <dgm:prSet presAssocID="{7AF70BB8-DD6A-4ABB-A6B0-1F98E75E893D}" presName="parentLin" presStyleCnt="0"/>
      <dgm:spPr/>
      <dgm:t>
        <a:bodyPr/>
        <a:lstStyle/>
        <a:p>
          <a:endParaRPr lang="es-EC"/>
        </a:p>
      </dgm:t>
    </dgm:pt>
    <dgm:pt modelId="{E63EE2BC-1E35-47EF-B0ED-DD05CEBA0158}" type="pres">
      <dgm:prSet presAssocID="{7AF70BB8-DD6A-4ABB-A6B0-1F98E75E893D}" presName="parentLeftMargin" presStyleLbl="node1" presStyleIdx="2" presStyleCnt="7"/>
      <dgm:spPr/>
      <dgm:t>
        <a:bodyPr/>
        <a:lstStyle/>
        <a:p>
          <a:endParaRPr lang="es-EC"/>
        </a:p>
      </dgm:t>
    </dgm:pt>
    <dgm:pt modelId="{293473F6-15B8-4A5D-93DD-F14F6C7D2FDC}" type="pres">
      <dgm:prSet presAssocID="{7AF70BB8-DD6A-4ABB-A6B0-1F98E75E893D}" presName="parentText" presStyleLbl="node1" presStyleIdx="3" presStyleCnt="7" custScaleX="142857">
        <dgm:presLayoutVars>
          <dgm:chMax val="0"/>
          <dgm:bulletEnabled val="1"/>
        </dgm:presLayoutVars>
      </dgm:prSet>
      <dgm:spPr/>
      <dgm:t>
        <a:bodyPr/>
        <a:lstStyle/>
        <a:p>
          <a:endParaRPr lang="es-EC"/>
        </a:p>
      </dgm:t>
    </dgm:pt>
    <dgm:pt modelId="{31FA4B72-8E9B-4604-891B-9D4D619C47A8}" type="pres">
      <dgm:prSet presAssocID="{7AF70BB8-DD6A-4ABB-A6B0-1F98E75E893D}" presName="negativeSpace" presStyleCnt="0"/>
      <dgm:spPr/>
      <dgm:t>
        <a:bodyPr/>
        <a:lstStyle/>
        <a:p>
          <a:endParaRPr lang="es-EC"/>
        </a:p>
      </dgm:t>
    </dgm:pt>
    <dgm:pt modelId="{DBB229F9-F7B0-4B71-AA1B-ED44E5583119}" type="pres">
      <dgm:prSet presAssocID="{7AF70BB8-DD6A-4ABB-A6B0-1F98E75E893D}" presName="childText" presStyleLbl="conFgAcc1" presStyleIdx="3" presStyleCnt="7">
        <dgm:presLayoutVars>
          <dgm:bulletEnabled val="1"/>
        </dgm:presLayoutVars>
      </dgm:prSet>
      <dgm:spPr/>
      <dgm:t>
        <a:bodyPr/>
        <a:lstStyle/>
        <a:p>
          <a:endParaRPr lang="es-EC"/>
        </a:p>
      </dgm:t>
    </dgm:pt>
    <dgm:pt modelId="{127B3AE6-3460-4042-833F-80D6826031EF}" type="pres">
      <dgm:prSet presAssocID="{096E218C-846B-486A-A26A-192716295DE4}" presName="spaceBetweenRectangles" presStyleCnt="0"/>
      <dgm:spPr/>
      <dgm:t>
        <a:bodyPr/>
        <a:lstStyle/>
        <a:p>
          <a:endParaRPr lang="es-EC"/>
        </a:p>
      </dgm:t>
    </dgm:pt>
    <dgm:pt modelId="{29DD2A1B-6ADF-4637-8AC5-C00581F1AA0C}" type="pres">
      <dgm:prSet presAssocID="{830DAAA7-332D-42C9-9938-2FAA69AD514C}" presName="parentLin" presStyleCnt="0"/>
      <dgm:spPr/>
      <dgm:t>
        <a:bodyPr/>
        <a:lstStyle/>
        <a:p>
          <a:endParaRPr lang="es-EC"/>
        </a:p>
      </dgm:t>
    </dgm:pt>
    <dgm:pt modelId="{157EF1B8-C8C5-4FEA-969B-2B85FB30633B}" type="pres">
      <dgm:prSet presAssocID="{830DAAA7-332D-42C9-9938-2FAA69AD514C}" presName="parentLeftMargin" presStyleLbl="node1" presStyleIdx="3" presStyleCnt="7"/>
      <dgm:spPr/>
      <dgm:t>
        <a:bodyPr/>
        <a:lstStyle/>
        <a:p>
          <a:endParaRPr lang="es-EC"/>
        </a:p>
      </dgm:t>
    </dgm:pt>
    <dgm:pt modelId="{2C23F000-7E7B-4ADE-8969-840E9D6E9DCD}" type="pres">
      <dgm:prSet presAssocID="{830DAAA7-332D-42C9-9938-2FAA69AD514C}" presName="parentText" presStyleLbl="node1" presStyleIdx="4" presStyleCnt="7" custScaleX="140476">
        <dgm:presLayoutVars>
          <dgm:chMax val="0"/>
          <dgm:bulletEnabled val="1"/>
        </dgm:presLayoutVars>
      </dgm:prSet>
      <dgm:spPr/>
      <dgm:t>
        <a:bodyPr/>
        <a:lstStyle/>
        <a:p>
          <a:endParaRPr lang="es-EC"/>
        </a:p>
      </dgm:t>
    </dgm:pt>
    <dgm:pt modelId="{A91CF039-1826-4409-A253-B6F8FF415E57}" type="pres">
      <dgm:prSet presAssocID="{830DAAA7-332D-42C9-9938-2FAA69AD514C}" presName="negativeSpace" presStyleCnt="0"/>
      <dgm:spPr/>
      <dgm:t>
        <a:bodyPr/>
        <a:lstStyle/>
        <a:p>
          <a:endParaRPr lang="es-EC"/>
        </a:p>
      </dgm:t>
    </dgm:pt>
    <dgm:pt modelId="{41199694-3FF9-4CE5-9F00-1CEB47E0DAAF}" type="pres">
      <dgm:prSet presAssocID="{830DAAA7-332D-42C9-9938-2FAA69AD514C}" presName="childText" presStyleLbl="conFgAcc1" presStyleIdx="4" presStyleCnt="7">
        <dgm:presLayoutVars>
          <dgm:bulletEnabled val="1"/>
        </dgm:presLayoutVars>
      </dgm:prSet>
      <dgm:spPr/>
      <dgm:t>
        <a:bodyPr/>
        <a:lstStyle/>
        <a:p>
          <a:endParaRPr lang="es-EC"/>
        </a:p>
      </dgm:t>
    </dgm:pt>
    <dgm:pt modelId="{F8F515E0-613F-4930-9B19-562653B3341A}" type="pres">
      <dgm:prSet presAssocID="{1A3B43B2-3EEF-43FB-BDED-2FCBEA7F979B}" presName="spaceBetweenRectangles" presStyleCnt="0"/>
      <dgm:spPr/>
      <dgm:t>
        <a:bodyPr/>
        <a:lstStyle/>
        <a:p>
          <a:endParaRPr lang="es-EC"/>
        </a:p>
      </dgm:t>
    </dgm:pt>
    <dgm:pt modelId="{E57DD000-4278-4E64-B79B-976793011F7D}" type="pres">
      <dgm:prSet presAssocID="{ED3EC6CA-7C65-452C-81CB-14B883688469}" presName="parentLin" presStyleCnt="0"/>
      <dgm:spPr/>
      <dgm:t>
        <a:bodyPr/>
        <a:lstStyle/>
        <a:p>
          <a:endParaRPr lang="es-EC"/>
        </a:p>
      </dgm:t>
    </dgm:pt>
    <dgm:pt modelId="{62F7182F-B841-4384-9976-70B7526D8B5F}" type="pres">
      <dgm:prSet presAssocID="{ED3EC6CA-7C65-452C-81CB-14B883688469}" presName="parentLeftMargin" presStyleLbl="node1" presStyleIdx="4" presStyleCnt="7"/>
      <dgm:spPr/>
      <dgm:t>
        <a:bodyPr/>
        <a:lstStyle/>
        <a:p>
          <a:endParaRPr lang="es-EC"/>
        </a:p>
      </dgm:t>
    </dgm:pt>
    <dgm:pt modelId="{D7F9E173-6ACE-450A-90D0-0DFB5E8E2F72}" type="pres">
      <dgm:prSet presAssocID="{ED3EC6CA-7C65-452C-81CB-14B883688469}" presName="parentText" presStyleLbl="node1" presStyleIdx="5" presStyleCnt="7" custScaleX="135714">
        <dgm:presLayoutVars>
          <dgm:chMax val="0"/>
          <dgm:bulletEnabled val="1"/>
        </dgm:presLayoutVars>
      </dgm:prSet>
      <dgm:spPr/>
      <dgm:t>
        <a:bodyPr/>
        <a:lstStyle/>
        <a:p>
          <a:endParaRPr lang="es-EC"/>
        </a:p>
      </dgm:t>
    </dgm:pt>
    <dgm:pt modelId="{8B099D25-E131-4C68-9C63-CB5D49838381}" type="pres">
      <dgm:prSet presAssocID="{ED3EC6CA-7C65-452C-81CB-14B883688469}" presName="negativeSpace" presStyleCnt="0"/>
      <dgm:spPr/>
      <dgm:t>
        <a:bodyPr/>
        <a:lstStyle/>
        <a:p>
          <a:endParaRPr lang="es-EC"/>
        </a:p>
      </dgm:t>
    </dgm:pt>
    <dgm:pt modelId="{6FAB5C73-6084-43CF-AAC1-EE1C7E3315A2}" type="pres">
      <dgm:prSet presAssocID="{ED3EC6CA-7C65-452C-81CB-14B883688469}" presName="childText" presStyleLbl="conFgAcc1" presStyleIdx="5" presStyleCnt="7">
        <dgm:presLayoutVars>
          <dgm:bulletEnabled val="1"/>
        </dgm:presLayoutVars>
      </dgm:prSet>
      <dgm:spPr/>
      <dgm:t>
        <a:bodyPr/>
        <a:lstStyle/>
        <a:p>
          <a:endParaRPr lang="es-EC"/>
        </a:p>
      </dgm:t>
    </dgm:pt>
    <dgm:pt modelId="{3F9474AF-DAE9-480F-84A1-3756B781F8AE}" type="pres">
      <dgm:prSet presAssocID="{BF383AB3-8745-460B-878F-0F67D380F490}" presName="spaceBetweenRectangles" presStyleCnt="0"/>
      <dgm:spPr/>
      <dgm:t>
        <a:bodyPr/>
        <a:lstStyle/>
        <a:p>
          <a:endParaRPr lang="es-EC"/>
        </a:p>
      </dgm:t>
    </dgm:pt>
    <dgm:pt modelId="{751B4AF3-4737-410B-9E3C-693F3BEBF371}" type="pres">
      <dgm:prSet presAssocID="{3EE3AE73-14F2-4FD8-9125-025FFBEF537C}" presName="parentLin" presStyleCnt="0"/>
      <dgm:spPr/>
      <dgm:t>
        <a:bodyPr/>
        <a:lstStyle/>
        <a:p>
          <a:endParaRPr lang="es-EC"/>
        </a:p>
      </dgm:t>
    </dgm:pt>
    <dgm:pt modelId="{39A930CD-F825-4CC7-BA4B-998EEFCF7E02}" type="pres">
      <dgm:prSet presAssocID="{3EE3AE73-14F2-4FD8-9125-025FFBEF537C}" presName="parentLeftMargin" presStyleLbl="node1" presStyleIdx="5" presStyleCnt="7"/>
      <dgm:spPr/>
      <dgm:t>
        <a:bodyPr/>
        <a:lstStyle/>
        <a:p>
          <a:endParaRPr lang="es-EC"/>
        </a:p>
      </dgm:t>
    </dgm:pt>
    <dgm:pt modelId="{BFA6E5A2-FCCD-4DEA-9243-D5FE68C81864}" type="pres">
      <dgm:prSet presAssocID="{3EE3AE73-14F2-4FD8-9125-025FFBEF537C}" presName="parentText" presStyleLbl="node1" presStyleIdx="6" presStyleCnt="7" custScaleX="138095">
        <dgm:presLayoutVars>
          <dgm:chMax val="0"/>
          <dgm:bulletEnabled val="1"/>
        </dgm:presLayoutVars>
      </dgm:prSet>
      <dgm:spPr/>
      <dgm:t>
        <a:bodyPr/>
        <a:lstStyle/>
        <a:p>
          <a:endParaRPr lang="es-EC"/>
        </a:p>
      </dgm:t>
    </dgm:pt>
    <dgm:pt modelId="{4502A57B-F87C-444D-A088-00F7DA3AEFE5}" type="pres">
      <dgm:prSet presAssocID="{3EE3AE73-14F2-4FD8-9125-025FFBEF537C}" presName="negativeSpace" presStyleCnt="0"/>
      <dgm:spPr/>
      <dgm:t>
        <a:bodyPr/>
        <a:lstStyle/>
        <a:p>
          <a:endParaRPr lang="es-EC"/>
        </a:p>
      </dgm:t>
    </dgm:pt>
    <dgm:pt modelId="{D7A21E48-C4B0-4747-B88D-74EC1004A6DC}" type="pres">
      <dgm:prSet presAssocID="{3EE3AE73-14F2-4FD8-9125-025FFBEF537C}" presName="childText" presStyleLbl="conFgAcc1" presStyleIdx="6" presStyleCnt="7">
        <dgm:presLayoutVars>
          <dgm:bulletEnabled val="1"/>
        </dgm:presLayoutVars>
      </dgm:prSet>
      <dgm:spPr/>
      <dgm:t>
        <a:bodyPr/>
        <a:lstStyle/>
        <a:p>
          <a:endParaRPr lang="es-EC"/>
        </a:p>
      </dgm:t>
    </dgm:pt>
  </dgm:ptLst>
  <dgm:cxnLst>
    <dgm:cxn modelId="{1382BDE2-7DCB-4FA9-99FE-31DFD5EEA8B9}" type="presOf" srcId="{830DAAA7-332D-42C9-9938-2FAA69AD514C}" destId="{2C23F000-7E7B-4ADE-8969-840E9D6E9DCD}" srcOrd="1" destOrd="0" presId="urn:microsoft.com/office/officeart/2005/8/layout/list1"/>
    <dgm:cxn modelId="{EB377738-6203-48E6-BEBD-21401EBA4C61}" type="presOf" srcId="{ED3EC6CA-7C65-452C-81CB-14B883688469}" destId="{D7F9E173-6ACE-450A-90D0-0DFB5E8E2F72}" srcOrd="1" destOrd="0" presId="urn:microsoft.com/office/officeart/2005/8/layout/list1"/>
    <dgm:cxn modelId="{D839D932-813B-4395-A40F-4E4405A6B667}" type="presOf" srcId="{A52F73E7-A6F9-430E-8100-9D5F362B842C}" destId="{86FDE522-69D2-47A9-84B9-CDE886966A71}" srcOrd="1" destOrd="0" presId="urn:microsoft.com/office/officeart/2005/8/layout/list1"/>
    <dgm:cxn modelId="{124B751E-2B7E-42AB-A820-D47AE36B5BB2}" type="presOf" srcId="{ED3EC6CA-7C65-452C-81CB-14B883688469}" destId="{62F7182F-B841-4384-9976-70B7526D8B5F}" srcOrd="0" destOrd="0" presId="urn:microsoft.com/office/officeart/2005/8/layout/list1"/>
    <dgm:cxn modelId="{F06CBEBC-C1A3-408D-8724-FD30628D4D3D}" type="presOf" srcId="{830DAAA7-332D-42C9-9938-2FAA69AD514C}" destId="{157EF1B8-C8C5-4FEA-969B-2B85FB30633B}" srcOrd="0" destOrd="0" presId="urn:microsoft.com/office/officeart/2005/8/layout/list1"/>
    <dgm:cxn modelId="{D11BCB49-238D-4BCA-8FBD-723B4D18EF4D}" srcId="{7F22F9F6-2C3F-425E-93AC-8A7761B73DFA}" destId="{830DAAA7-332D-42C9-9938-2FAA69AD514C}" srcOrd="4" destOrd="0" parTransId="{19B8D7F5-56A2-4613-9E67-2C61A9287204}" sibTransId="{1A3B43B2-3EEF-43FB-BDED-2FCBEA7F979B}"/>
    <dgm:cxn modelId="{7B8B7FAD-2273-47C4-900C-24292E65141A}" type="presOf" srcId="{A52F73E7-A6F9-430E-8100-9D5F362B842C}" destId="{F96DAE62-A29E-42A6-8FE1-4A5F9A601B79}" srcOrd="0" destOrd="0" presId="urn:microsoft.com/office/officeart/2005/8/layout/list1"/>
    <dgm:cxn modelId="{66B46C3B-213D-4323-8944-5C9A8C67AE35}" type="presOf" srcId="{7AF70BB8-DD6A-4ABB-A6B0-1F98E75E893D}" destId="{E63EE2BC-1E35-47EF-B0ED-DD05CEBA0158}" srcOrd="0" destOrd="0" presId="urn:microsoft.com/office/officeart/2005/8/layout/list1"/>
    <dgm:cxn modelId="{84BBE902-DE81-4AF4-ACE4-1A9E2CE990A3}" srcId="{7F22F9F6-2C3F-425E-93AC-8A7761B73DFA}" destId="{7AF70BB8-DD6A-4ABB-A6B0-1F98E75E893D}" srcOrd="3" destOrd="0" parTransId="{9B46E6CC-CA08-4663-BE0C-99A13878D0B1}" sibTransId="{096E218C-846B-486A-A26A-192716295DE4}"/>
    <dgm:cxn modelId="{6CE9BA97-907B-4BD0-AB18-9784AE8BBC39}" srcId="{7F22F9F6-2C3F-425E-93AC-8A7761B73DFA}" destId="{3EE3AE73-14F2-4FD8-9125-025FFBEF537C}" srcOrd="6" destOrd="0" parTransId="{34C37E93-8859-44C1-8A55-BC1827446AF8}" sibTransId="{E7CED774-C7E4-488B-BA8C-1E8259919AD1}"/>
    <dgm:cxn modelId="{22640CC5-F5C1-4847-94A2-B3AE8AC42C5D}" type="presOf" srcId="{3D316464-88E2-48D3-9E30-859AA4CFE724}" destId="{CEA5707F-78F6-41EB-A1BB-D14E3E14E56C}" srcOrd="0" destOrd="0" presId="urn:microsoft.com/office/officeart/2005/8/layout/list1"/>
    <dgm:cxn modelId="{3943F9C8-9978-4634-9F95-8CA3BE8E4D23}" type="presOf" srcId="{7F22F9F6-2C3F-425E-93AC-8A7761B73DFA}" destId="{007B6001-73AB-4556-B5F8-02DDC6E15409}" srcOrd="0" destOrd="0" presId="urn:microsoft.com/office/officeart/2005/8/layout/list1"/>
    <dgm:cxn modelId="{10F43ABF-4019-4CC0-A065-F8E3131B806B}" type="presOf" srcId="{7AF70BB8-DD6A-4ABB-A6B0-1F98E75E893D}" destId="{293473F6-15B8-4A5D-93DD-F14F6C7D2FDC}" srcOrd="1" destOrd="0" presId="urn:microsoft.com/office/officeart/2005/8/layout/list1"/>
    <dgm:cxn modelId="{7D719891-74FF-45DA-98CD-7493626EF8A1}" srcId="{7F22F9F6-2C3F-425E-93AC-8A7761B73DFA}" destId="{986120A0-CAEC-4B5A-AD4A-D8CA1C1FD6A6}" srcOrd="0" destOrd="0" parTransId="{AFB4A2DA-DEB5-4234-BE81-72B34C529709}" sibTransId="{1A3B2CEE-6DA5-4B2D-BCE3-06DBC976E87F}"/>
    <dgm:cxn modelId="{D791A34A-CBC4-4B85-889A-16EE04FB0562}" type="presOf" srcId="{3D316464-88E2-48D3-9E30-859AA4CFE724}" destId="{93709D37-3E5D-4623-9049-81C8EF90BDCE}" srcOrd="1" destOrd="0" presId="urn:microsoft.com/office/officeart/2005/8/layout/list1"/>
    <dgm:cxn modelId="{9C2D9A34-15FF-4BF8-AF0E-375ED280F47F}" srcId="{7F22F9F6-2C3F-425E-93AC-8A7761B73DFA}" destId="{ED3EC6CA-7C65-452C-81CB-14B883688469}" srcOrd="5" destOrd="0" parTransId="{BFCAD462-9F88-49B4-8612-6188AE89EE1D}" sibTransId="{BF383AB3-8745-460B-878F-0F67D380F490}"/>
    <dgm:cxn modelId="{6186B640-509C-4B9D-B2C2-E582A51A5F8D}" type="presOf" srcId="{3EE3AE73-14F2-4FD8-9125-025FFBEF537C}" destId="{39A930CD-F825-4CC7-BA4B-998EEFCF7E02}" srcOrd="0" destOrd="0" presId="urn:microsoft.com/office/officeart/2005/8/layout/list1"/>
    <dgm:cxn modelId="{C367074D-9347-4A73-B817-617938F1A2CA}" type="presOf" srcId="{986120A0-CAEC-4B5A-AD4A-D8CA1C1FD6A6}" destId="{5B0836A1-AB09-4C98-947C-98C59A35D6A8}" srcOrd="1" destOrd="0" presId="urn:microsoft.com/office/officeart/2005/8/layout/list1"/>
    <dgm:cxn modelId="{398D5DB2-F43F-494C-B327-4E6E407556DA}" srcId="{7F22F9F6-2C3F-425E-93AC-8A7761B73DFA}" destId="{A52F73E7-A6F9-430E-8100-9D5F362B842C}" srcOrd="1" destOrd="0" parTransId="{79A3F6B4-75CC-42C1-AAE6-1859C9144E76}" sibTransId="{5C6F6A10-4699-48DE-91B9-609769FFF1CC}"/>
    <dgm:cxn modelId="{5F3104DE-88B4-4A48-8DC2-BC32A63DDC96}" type="presOf" srcId="{3EE3AE73-14F2-4FD8-9125-025FFBEF537C}" destId="{BFA6E5A2-FCCD-4DEA-9243-D5FE68C81864}" srcOrd="1" destOrd="0" presId="urn:microsoft.com/office/officeart/2005/8/layout/list1"/>
    <dgm:cxn modelId="{9CEE11E4-AA80-4B4D-B731-23E13FD09B1C}" type="presOf" srcId="{986120A0-CAEC-4B5A-AD4A-D8CA1C1FD6A6}" destId="{6B7776B4-8E13-4644-8795-1C3D5741198F}" srcOrd="0" destOrd="0" presId="urn:microsoft.com/office/officeart/2005/8/layout/list1"/>
    <dgm:cxn modelId="{BD6D5D4B-1F11-4AFD-B35E-A52205FF76BC}" srcId="{7F22F9F6-2C3F-425E-93AC-8A7761B73DFA}" destId="{3D316464-88E2-48D3-9E30-859AA4CFE724}" srcOrd="2" destOrd="0" parTransId="{B4EC464F-4C6C-48C9-96B9-4656F3A0E432}" sibTransId="{75A4AE7C-7B88-4DD9-AA20-C92328AE1574}"/>
    <dgm:cxn modelId="{3AFC2A6C-7DB4-4676-8CF0-003B820EAD39}" type="presParOf" srcId="{007B6001-73AB-4556-B5F8-02DDC6E15409}" destId="{B580A312-353D-49DC-A47A-56A01A9E8576}" srcOrd="0" destOrd="0" presId="urn:microsoft.com/office/officeart/2005/8/layout/list1"/>
    <dgm:cxn modelId="{B45DB038-6FDA-4845-B024-533B35E6D626}" type="presParOf" srcId="{B580A312-353D-49DC-A47A-56A01A9E8576}" destId="{6B7776B4-8E13-4644-8795-1C3D5741198F}" srcOrd="0" destOrd="0" presId="urn:microsoft.com/office/officeart/2005/8/layout/list1"/>
    <dgm:cxn modelId="{C50BD986-AF0A-40A6-B26B-7F5C182B264B}" type="presParOf" srcId="{B580A312-353D-49DC-A47A-56A01A9E8576}" destId="{5B0836A1-AB09-4C98-947C-98C59A35D6A8}" srcOrd="1" destOrd="0" presId="urn:microsoft.com/office/officeart/2005/8/layout/list1"/>
    <dgm:cxn modelId="{CA069D24-2EFF-4F33-99D4-0D9F5BA708BE}" type="presParOf" srcId="{007B6001-73AB-4556-B5F8-02DDC6E15409}" destId="{0A419237-CAB3-4B2F-8B5F-460724AF365A}" srcOrd="1" destOrd="0" presId="urn:microsoft.com/office/officeart/2005/8/layout/list1"/>
    <dgm:cxn modelId="{8AE0B478-3C87-4AF0-9DE2-80946E7A581D}" type="presParOf" srcId="{007B6001-73AB-4556-B5F8-02DDC6E15409}" destId="{586A4322-55AE-4E9C-9832-967891D039C0}" srcOrd="2" destOrd="0" presId="urn:microsoft.com/office/officeart/2005/8/layout/list1"/>
    <dgm:cxn modelId="{9AA66E08-7C4D-40DC-90AB-B6982068BD9B}" type="presParOf" srcId="{007B6001-73AB-4556-B5F8-02DDC6E15409}" destId="{46F2BED5-76BA-412A-82B9-46765B19C8B0}" srcOrd="3" destOrd="0" presId="urn:microsoft.com/office/officeart/2005/8/layout/list1"/>
    <dgm:cxn modelId="{52ADB271-37CB-46E0-8A88-FB9D949ECFA9}" type="presParOf" srcId="{007B6001-73AB-4556-B5F8-02DDC6E15409}" destId="{4F9CC59A-2110-4CD4-BA7E-2FFA052460E7}" srcOrd="4" destOrd="0" presId="urn:microsoft.com/office/officeart/2005/8/layout/list1"/>
    <dgm:cxn modelId="{345DCE29-A9CF-4783-9D78-E3FBC727AA2B}" type="presParOf" srcId="{4F9CC59A-2110-4CD4-BA7E-2FFA052460E7}" destId="{F96DAE62-A29E-42A6-8FE1-4A5F9A601B79}" srcOrd="0" destOrd="0" presId="urn:microsoft.com/office/officeart/2005/8/layout/list1"/>
    <dgm:cxn modelId="{50DFE488-2F14-4457-9840-9B88A9370076}" type="presParOf" srcId="{4F9CC59A-2110-4CD4-BA7E-2FFA052460E7}" destId="{86FDE522-69D2-47A9-84B9-CDE886966A71}" srcOrd="1" destOrd="0" presId="urn:microsoft.com/office/officeart/2005/8/layout/list1"/>
    <dgm:cxn modelId="{2F499D5F-9BDA-4CE5-95C2-F73FD3275EE2}" type="presParOf" srcId="{007B6001-73AB-4556-B5F8-02DDC6E15409}" destId="{12A8A594-7B08-42E7-90CB-703A029F83BC}" srcOrd="5" destOrd="0" presId="urn:microsoft.com/office/officeart/2005/8/layout/list1"/>
    <dgm:cxn modelId="{D83B52E6-355E-48AA-932C-377E0EF88953}" type="presParOf" srcId="{007B6001-73AB-4556-B5F8-02DDC6E15409}" destId="{88B38003-6C5C-4852-8A38-2E5F2040F8EF}" srcOrd="6" destOrd="0" presId="urn:microsoft.com/office/officeart/2005/8/layout/list1"/>
    <dgm:cxn modelId="{4608084C-B172-4D9D-AE59-7386B191D533}" type="presParOf" srcId="{007B6001-73AB-4556-B5F8-02DDC6E15409}" destId="{963B7381-F5D7-4C7F-A20F-B80C1C8DE870}" srcOrd="7" destOrd="0" presId="urn:microsoft.com/office/officeart/2005/8/layout/list1"/>
    <dgm:cxn modelId="{D854470C-2E31-4ACE-ACD2-202119448EE6}" type="presParOf" srcId="{007B6001-73AB-4556-B5F8-02DDC6E15409}" destId="{14D78A8C-4B73-49A4-BE8A-3FD52A225F0B}" srcOrd="8" destOrd="0" presId="urn:microsoft.com/office/officeart/2005/8/layout/list1"/>
    <dgm:cxn modelId="{B0666E79-F25D-4D79-AA99-3B2E39C90425}" type="presParOf" srcId="{14D78A8C-4B73-49A4-BE8A-3FD52A225F0B}" destId="{CEA5707F-78F6-41EB-A1BB-D14E3E14E56C}" srcOrd="0" destOrd="0" presId="urn:microsoft.com/office/officeart/2005/8/layout/list1"/>
    <dgm:cxn modelId="{B5D640F3-F246-41BE-83C6-6E13E26DFBA5}" type="presParOf" srcId="{14D78A8C-4B73-49A4-BE8A-3FD52A225F0B}" destId="{93709D37-3E5D-4623-9049-81C8EF90BDCE}" srcOrd="1" destOrd="0" presId="urn:microsoft.com/office/officeart/2005/8/layout/list1"/>
    <dgm:cxn modelId="{4F4580AD-F9D2-4A79-AC2A-7874B0EBD41D}" type="presParOf" srcId="{007B6001-73AB-4556-B5F8-02DDC6E15409}" destId="{5FC9B5C0-F3D3-4061-BCB0-9C9F527C019A}" srcOrd="9" destOrd="0" presId="urn:microsoft.com/office/officeart/2005/8/layout/list1"/>
    <dgm:cxn modelId="{435D9BFE-B2C3-46AF-9872-82AE80606233}" type="presParOf" srcId="{007B6001-73AB-4556-B5F8-02DDC6E15409}" destId="{0DC2FC36-7605-49E6-9BDE-80586C83784D}" srcOrd="10" destOrd="0" presId="urn:microsoft.com/office/officeart/2005/8/layout/list1"/>
    <dgm:cxn modelId="{D157E318-5AE7-409D-85A2-8CB6D268AE64}" type="presParOf" srcId="{007B6001-73AB-4556-B5F8-02DDC6E15409}" destId="{89C69C58-47C1-44AF-BA38-ED3A8B2F8401}" srcOrd="11" destOrd="0" presId="urn:microsoft.com/office/officeart/2005/8/layout/list1"/>
    <dgm:cxn modelId="{65D7287C-DFAB-4B46-870A-96169B729BA6}" type="presParOf" srcId="{007B6001-73AB-4556-B5F8-02DDC6E15409}" destId="{3257EB64-9C91-4F90-AD19-5DEF03703E56}" srcOrd="12" destOrd="0" presId="urn:microsoft.com/office/officeart/2005/8/layout/list1"/>
    <dgm:cxn modelId="{522E7F00-B2F0-46AB-922A-258DFB83D91A}" type="presParOf" srcId="{3257EB64-9C91-4F90-AD19-5DEF03703E56}" destId="{E63EE2BC-1E35-47EF-B0ED-DD05CEBA0158}" srcOrd="0" destOrd="0" presId="urn:microsoft.com/office/officeart/2005/8/layout/list1"/>
    <dgm:cxn modelId="{72C30794-A05E-4016-90EF-F2EC30AC11F1}" type="presParOf" srcId="{3257EB64-9C91-4F90-AD19-5DEF03703E56}" destId="{293473F6-15B8-4A5D-93DD-F14F6C7D2FDC}" srcOrd="1" destOrd="0" presId="urn:microsoft.com/office/officeart/2005/8/layout/list1"/>
    <dgm:cxn modelId="{AC70A723-F437-4446-B14B-8A485397F2E5}" type="presParOf" srcId="{007B6001-73AB-4556-B5F8-02DDC6E15409}" destId="{31FA4B72-8E9B-4604-891B-9D4D619C47A8}" srcOrd="13" destOrd="0" presId="urn:microsoft.com/office/officeart/2005/8/layout/list1"/>
    <dgm:cxn modelId="{E094298B-312C-42B1-851C-B9DE3FC6A9DD}" type="presParOf" srcId="{007B6001-73AB-4556-B5F8-02DDC6E15409}" destId="{DBB229F9-F7B0-4B71-AA1B-ED44E5583119}" srcOrd="14" destOrd="0" presId="urn:microsoft.com/office/officeart/2005/8/layout/list1"/>
    <dgm:cxn modelId="{4F7CBC59-E029-4F4D-B73C-EA36EF46F7F5}" type="presParOf" srcId="{007B6001-73AB-4556-B5F8-02DDC6E15409}" destId="{127B3AE6-3460-4042-833F-80D6826031EF}" srcOrd="15" destOrd="0" presId="urn:microsoft.com/office/officeart/2005/8/layout/list1"/>
    <dgm:cxn modelId="{404A4940-8FCA-40B8-910B-51F7E9C47265}" type="presParOf" srcId="{007B6001-73AB-4556-B5F8-02DDC6E15409}" destId="{29DD2A1B-6ADF-4637-8AC5-C00581F1AA0C}" srcOrd="16" destOrd="0" presId="urn:microsoft.com/office/officeart/2005/8/layout/list1"/>
    <dgm:cxn modelId="{B134A7DC-9AF4-4066-A2C6-8086A647C331}" type="presParOf" srcId="{29DD2A1B-6ADF-4637-8AC5-C00581F1AA0C}" destId="{157EF1B8-C8C5-4FEA-969B-2B85FB30633B}" srcOrd="0" destOrd="0" presId="urn:microsoft.com/office/officeart/2005/8/layout/list1"/>
    <dgm:cxn modelId="{29E2B316-3057-4BB2-9BB2-C909BEDADCBF}" type="presParOf" srcId="{29DD2A1B-6ADF-4637-8AC5-C00581F1AA0C}" destId="{2C23F000-7E7B-4ADE-8969-840E9D6E9DCD}" srcOrd="1" destOrd="0" presId="urn:microsoft.com/office/officeart/2005/8/layout/list1"/>
    <dgm:cxn modelId="{5C895C56-5676-4A37-91D5-A1AD2D880F28}" type="presParOf" srcId="{007B6001-73AB-4556-B5F8-02DDC6E15409}" destId="{A91CF039-1826-4409-A253-B6F8FF415E57}" srcOrd="17" destOrd="0" presId="urn:microsoft.com/office/officeart/2005/8/layout/list1"/>
    <dgm:cxn modelId="{ECDC041B-43E6-4802-8B16-550EE29492A8}" type="presParOf" srcId="{007B6001-73AB-4556-B5F8-02DDC6E15409}" destId="{41199694-3FF9-4CE5-9F00-1CEB47E0DAAF}" srcOrd="18" destOrd="0" presId="urn:microsoft.com/office/officeart/2005/8/layout/list1"/>
    <dgm:cxn modelId="{7894CD1F-71C1-4CD2-A49F-D403E2BD3DDE}" type="presParOf" srcId="{007B6001-73AB-4556-B5F8-02DDC6E15409}" destId="{F8F515E0-613F-4930-9B19-562653B3341A}" srcOrd="19" destOrd="0" presId="urn:microsoft.com/office/officeart/2005/8/layout/list1"/>
    <dgm:cxn modelId="{DED5A935-C3C0-4030-97AF-60A74CCCA577}" type="presParOf" srcId="{007B6001-73AB-4556-B5F8-02DDC6E15409}" destId="{E57DD000-4278-4E64-B79B-976793011F7D}" srcOrd="20" destOrd="0" presId="urn:microsoft.com/office/officeart/2005/8/layout/list1"/>
    <dgm:cxn modelId="{C8D8360E-F25D-444A-87F7-270A438212CA}" type="presParOf" srcId="{E57DD000-4278-4E64-B79B-976793011F7D}" destId="{62F7182F-B841-4384-9976-70B7526D8B5F}" srcOrd="0" destOrd="0" presId="urn:microsoft.com/office/officeart/2005/8/layout/list1"/>
    <dgm:cxn modelId="{78A21EFC-BD61-4F6D-8E62-A14A57377235}" type="presParOf" srcId="{E57DD000-4278-4E64-B79B-976793011F7D}" destId="{D7F9E173-6ACE-450A-90D0-0DFB5E8E2F72}" srcOrd="1" destOrd="0" presId="urn:microsoft.com/office/officeart/2005/8/layout/list1"/>
    <dgm:cxn modelId="{8B617ABB-4A6F-4398-BFA5-F5ED935EFFCF}" type="presParOf" srcId="{007B6001-73AB-4556-B5F8-02DDC6E15409}" destId="{8B099D25-E131-4C68-9C63-CB5D49838381}" srcOrd="21" destOrd="0" presId="urn:microsoft.com/office/officeart/2005/8/layout/list1"/>
    <dgm:cxn modelId="{CDA2DBF5-F9E3-46DF-A0B3-C9CBC90B6969}" type="presParOf" srcId="{007B6001-73AB-4556-B5F8-02DDC6E15409}" destId="{6FAB5C73-6084-43CF-AAC1-EE1C7E3315A2}" srcOrd="22" destOrd="0" presId="urn:microsoft.com/office/officeart/2005/8/layout/list1"/>
    <dgm:cxn modelId="{51C1640C-0FFD-4737-A185-ECDBD79CBB02}" type="presParOf" srcId="{007B6001-73AB-4556-B5F8-02DDC6E15409}" destId="{3F9474AF-DAE9-480F-84A1-3756B781F8AE}" srcOrd="23" destOrd="0" presId="urn:microsoft.com/office/officeart/2005/8/layout/list1"/>
    <dgm:cxn modelId="{FAD5C815-E784-4B1E-8691-4DAE8C38584A}" type="presParOf" srcId="{007B6001-73AB-4556-B5F8-02DDC6E15409}" destId="{751B4AF3-4737-410B-9E3C-693F3BEBF371}" srcOrd="24" destOrd="0" presId="urn:microsoft.com/office/officeart/2005/8/layout/list1"/>
    <dgm:cxn modelId="{246D6D2E-7D44-4AEF-90A3-CDEC01EC40D9}" type="presParOf" srcId="{751B4AF3-4737-410B-9E3C-693F3BEBF371}" destId="{39A930CD-F825-4CC7-BA4B-998EEFCF7E02}" srcOrd="0" destOrd="0" presId="urn:microsoft.com/office/officeart/2005/8/layout/list1"/>
    <dgm:cxn modelId="{A59D1E0B-A81C-4964-9A96-4A21271A9249}" type="presParOf" srcId="{751B4AF3-4737-410B-9E3C-693F3BEBF371}" destId="{BFA6E5A2-FCCD-4DEA-9243-D5FE68C81864}" srcOrd="1" destOrd="0" presId="urn:microsoft.com/office/officeart/2005/8/layout/list1"/>
    <dgm:cxn modelId="{5ECAAF25-21D3-4D25-ADFC-E2D88347B4BF}" type="presParOf" srcId="{007B6001-73AB-4556-B5F8-02DDC6E15409}" destId="{4502A57B-F87C-444D-A088-00F7DA3AEFE5}" srcOrd="25" destOrd="0" presId="urn:microsoft.com/office/officeart/2005/8/layout/list1"/>
    <dgm:cxn modelId="{DBF363E6-8412-4A2E-BC36-BE676E26631C}" type="presParOf" srcId="{007B6001-73AB-4556-B5F8-02DDC6E15409}" destId="{D7A21E48-C4B0-4747-B88D-74EC1004A6DC}" srcOrd="2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8" csCatId="colorful" phldr="1"/>
      <dgm:spPr/>
      <dgm:t>
        <a:bodyPr/>
        <a:lstStyle/>
        <a:p>
          <a:endParaRPr lang="es-EC"/>
        </a:p>
      </dgm:t>
    </dgm:pt>
    <dgm:pt modelId="{986120A0-CAEC-4B5A-AD4A-D8CA1C1FD6A6}">
      <dgm:prSet phldrT="[Texto]" custT="1"/>
      <dgm:spPr/>
      <dgm:t>
        <a:bodyPr/>
        <a:lstStyle/>
        <a:p>
          <a:r>
            <a:rPr lang="es-MX" sz="1600" dirty="0" smtClean="0"/>
            <a:t>Reuniones individuales y grupales, en el cual se dé a conocer los beneficios, ventajas, potenciales riesgos que tendrá la implementación del modelo de gestión y los beneficios que tendrá la población usuaria.</a:t>
          </a:r>
          <a:endParaRPr lang="es-EC" sz="16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1600" dirty="0" smtClean="0"/>
            <a:t>Evaluar la calidad de atención de las personas que se encuentran prestando sus servicios para los adultos mayores por los familiares y por un grupo del segmento atendido en forma trimestral.</a:t>
          </a:r>
          <a:endParaRPr lang="es-EC" sz="16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AF70BB8-DD6A-4ABB-A6B0-1F98E75E893D}">
      <dgm:prSet phldrT="[Texto]" custT="1"/>
      <dgm:spPr/>
      <dgm:t>
        <a:bodyPr/>
        <a:lstStyle/>
        <a:p>
          <a:r>
            <a:rPr lang="es-MX" sz="1600" dirty="0" smtClean="0"/>
            <a:t>Desarrollar e incorporar nuevos integrantes a la fuerza laboral, además destacar a aquellas personas con un alto potencial, dentro de su puesto de trabajo</a:t>
          </a:r>
          <a:r>
            <a:rPr lang="es-ES" sz="1600" dirty="0" smtClean="0"/>
            <a:t>.</a:t>
          </a:r>
          <a:endParaRPr lang="es-EC" sz="1600" dirty="0">
            <a:latin typeface="Times New Roman" pitchFamily="18" charset="0"/>
            <a:cs typeface="Times New Roman" pitchFamily="18" charset="0"/>
          </a:endParaRPr>
        </a:p>
      </dgm:t>
    </dgm:pt>
    <dgm:pt modelId="{9B46E6CC-CA08-4663-BE0C-99A13878D0B1}" type="parTrans" cxnId="{84BBE902-DE81-4AF4-ACE4-1A9E2CE990A3}">
      <dgm:prSet/>
      <dgm:spPr/>
      <dgm:t>
        <a:bodyPr/>
        <a:lstStyle/>
        <a:p>
          <a:endParaRPr lang="es-EC"/>
        </a:p>
      </dgm:t>
    </dgm:pt>
    <dgm:pt modelId="{096E218C-846B-486A-A26A-192716295DE4}" type="sibTrans" cxnId="{84BBE902-DE81-4AF4-ACE4-1A9E2CE990A3}">
      <dgm:prSet/>
      <dgm:spPr/>
      <dgm:t>
        <a:bodyPr/>
        <a:lstStyle/>
        <a:p>
          <a:endParaRPr lang="es-EC"/>
        </a:p>
      </dgm:t>
    </dgm:pt>
    <dgm:pt modelId="{830DAAA7-332D-42C9-9938-2FAA69AD514C}">
      <dgm:prSet phldrT="[Texto]" custT="1"/>
      <dgm:spPr/>
      <dgm:t>
        <a:bodyPr/>
        <a:lstStyle/>
        <a:p>
          <a:r>
            <a:rPr lang="es-MX" sz="1600" dirty="0" smtClean="0"/>
            <a:t>Diseñar e implementar evaluaciones de desempeño que permitan identificar fortalezas y oportunidades de cada uno de los trabajadores mediante charlas y entrevistas con cada uno de ellos. </a:t>
          </a:r>
          <a:endParaRPr lang="es-MX" sz="1600" dirty="0" smtClean="0">
            <a:latin typeface="Times New Roman" pitchFamily="18" charset="0"/>
            <a:cs typeface="Times New Roman" pitchFamily="18" charset="0"/>
          </a:endParaRPr>
        </a:p>
      </dgm:t>
    </dgm:pt>
    <dgm:pt modelId="{19B8D7F5-56A2-4613-9E67-2C61A9287204}" type="parTrans" cxnId="{D11BCB49-238D-4BCA-8FBD-723B4D18EF4D}">
      <dgm:prSet/>
      <dgm:spPr/>
      <dgm:t>
        <a:bodyPr/>
        <a:lstStyle/>
        <a:p>
          <a:endParaRPr lang="es-EC"/>
        </a:p>
      </dgm:t>
    </dgm:pt>
    <dgm:pt modelId="{1A3B43B2-3EEF-43FB-BDED-2FCBEA7F979B}" type="sibTrans" cxnId="{D11BCB49-238D-4BCA-8FBD-723B4D18EF4D}">
      <dgm:prSet/>
      <dgm:spPr/>
      <dgm:t>
        <a:bodyPr/>
        <a:lstStyle/>
        <a:p>
          <a:endParaRPr lang="es-EC"/>
        </a:p>
      </dgm:t>
    </dgm:pt>
    <dgm:pt modelId="{77ADEA1B-01E7-49A5-B78E-DAFE015D4296}">
      <dgm:prSet custT="1"/>
      <dgm:spPr/>
      <dgm:t>
        <a:bodyPr/>
        <a:lstStyle/>
        <a:p>
          <a:r>
            <a:rPr lang="es-MX" sz="1600" dirty="0" smtClean="0"/>
            <a:t>Realizar capacitaciones periódicas de actualización tanto de tecnología como de atención al adulto mayor.  </a:t>
          </a:r>
          <a:endParaRPr lang="es-EC" sz="16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F8ECDC0-E04E-4D11-815A-60E63C4B0359}">
      <dgm:prSet phldrT="[Texto]" custT="1"/>
      <dgm:spPr/>
      <dgm:t>
        <a:bodyPr/>
        <a:lstStyle/>
        <a:p>
          <a:r>
            <a:rPr lang="es-MX" sz="1600" dirty="0" smtClean="0"/>
            <a:t>Fomentar la participación de todas las áreas de trabajado en las sugerencias y comentarios sobre el modelo de gestión </a:t>
          </a:r>
          <a:endParaRPr lang="es-EC" sz="1600" dirty="0">
            <a:latin typeface="Times New Roman" pitchFamily="18" charset="0"/>
            <a:cs typeface="Times New Roman" pitchFamily="18" charset="0"/>
          </a:endParaRPr>
        </a:p>
      </dgm:t>
    </dgm:pt>
    <dgm:pt modelId="{49C3D868-6C84-4FA2-B2FA-4DD02D6BAC9D}" type="parTrans" cxnId="{7CF0528A-BBFD-4036-9640-3DD96E20DE0C}">
      <dgm:prSet/>
      <dgm:spPr/>
      <dgm:t>
        <a:bodyPr/>
        <a:lstStyle/>
        <a:p>
          <a:endParaRPr lang="es-EC"/>
        </a:p>
      </dgm:t>
    </dgm:pt>
    <dgm:pt modelId="{9B2C4817-45A7-45A1-A76F-F00586CDF6CD}" type="sibTrans" cxnId="{7CF0528A-BBFD-4036-9640-3DD96E20DE0C}">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6"/>
      <dgm:spPr/>
      <dgm:t>
        <a:bodyPr/>
        <a:lstStyle/>
        <a:p>
          <a:endParaRPr lang="es-EC"/>
        </a:p>
      </dgm:t>
    </dgm:pt>
    <dgm:pt modelId="{5B0836A1-AB09-4C98-947C-98C59A35D6A8}" type="pres">
      <dgm:prSet presAssocID="{986120A0-CAEC-4B5A-AD4A-D8CA1C1FD6A6}" presName="parentText" presStyleLbl="node1" presStyleIdx="0" presStyleCnt="6"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6">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6"/>
      <dgm:spPr/>
      <dgm:t>
        <a:bodyPr/>
        <a:lstStyle/>
        <a:p>
          <a:endParaRPr lang="es-EC"/>
        </a:p>
      </dgm:t>
    </dgm:pt>
    <dgm:pt modelId="{86FDE522-69D2-47A9-84B9-CDE886966A71}" type="pres">
      <dgm:prSet presAssocID="{A52F73E7-A6F9-430E-8100-9D5F362B842C}" presName="parentText" presStyleLbl="node1" presStyleIdx="1" presStyleCnt="6" custScaleX="140476">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6">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6"/>
      <dgm:spPr/>
      <dgm:t>
        <a:bodyPr/>
        <a:lstStyle/>
        <a:p>
          <a:endParaRPr lang="es-EC"/>
        </a:p>
      </dgm:t>
    </dgm:pt>
    <dgm:pt modelId="{996147F1-9DCC-4350-BC50-C35B20B930F9}" type="pres">
      <dgm:prSet presAssocID="{77ADEA1B-01E7-49A5-B78E-DAFE015D4296}" presName="parentText" presStyleLbl="node1" presStyleIdx="2" presStyleCnt="6"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6">
        <dgm:presLayoutVars>
          <dgm:bulletEnabled val="1"/>
        </dgm:presLayoutVars>
      </dgm:prSet>
      <dgm:spPr/>
      <dgm:t>
        <a:bodyPr/>
        <a:lstStyle/>
        <a:p>
          <a:endParaRPr lang="es-EC"/>
        </a:p>
      </dgm:t>
    </dgm:pt>
    <dgm:pt modelId="{10B5D73A-56D6-4FFC-AFF8-4492DBCE4CCA}" type="pres">
      <dgm:prSet presAssocID="{A0001D1B-C9E1-4440-9B91-153F7FD57200}" presName="spaceBetweenRectangles" presStyleCnt="0"/>
      <dgm:spPr/>
      <dgm:t>
        <a:bodyPr/>
        <a:lstStyle/>
        <a:p>
          <a:endParaRPr lang="es-EC"/>
        </a:p>
      </dgm:t>
    </dgm:pt>
    <dgm:pt modelId="{ED5D3D87-1178-4F1C-98FB-D27D1B7AB00C}" type="pres">
      <dgm:prSet presAssocID="{0F8ECDC0-E04E-4D11-815A-60E63C4B0359}" presName="parentLin" presStyleCnt="0"/>
      <dgm:spPr/>
      <dgm:t>
        <a:bodyPr/>
        <a:lstStyle/>
        <a:p>
          <a:endParaRPr lang="es-EC"/>
        </a:p>
      </dgm:t>
    </dgm:pt>
    <dgm:pt modelId="{0DCFA141-2970-4F7B-984B-5631C11E990E}" type="pres">
      <dgm:prSet presAssocID="{0F8ECDC0-E04E-4D11-815A-60E63C4B0359}" presName="parentLeftMargin" presStyleLbl="node1" presStyleIdx="2" presStyleCnt="6"/>
      <dgm:spPr/>
      <dgm:t>
        <a:bodyPr/>
        <a:lstStyle/>
        <a:p>
          <a:endParaRPr lang="es-EC"/>
        </a:p>
      </dgm:t>
    </dgm:pt>
    <dgm:pt modelId="{F873E156-39A0-48DA-AA74-D8D58C4E100A}" type="pres">
      <dgm:prSet presAssocID="{0F8ECDC0-E04E-4D11-815A-60E63C4B0359}" presName="parentText" presStyleLbl="node1" presStyleIdx="3" presStyleCnt="6" custScaleX="142857">
        <dgm:presLayoutVars>
          <dgm:chMax val="0"/>
          <dgm:bulletEnabled val="1"/>
        </dgm:presLayoutVars>
      </dgm:prSet>
      <dgm:spPr/>
      <dgm:t>
        <a:bodyPr/>
        <a:lstStyle/>
        <a:p>
          <a:endParaRPr lang="es-EC"/>
        </a:p>
      </dgm:t>
    </dgm:pt>
    <dgm:pt modelId="{98D3C9D2-18F5-48AC-ADF3-145265531D84}" type="pres">
      <dgm:prSet presAssocID="{0F8ECDC0-E04E-4D11-815A-60E63C4B0359}" presName="negativeSpace" presStyleCnt="0"/>
      <dgm:spPr/>
      <dgm:t>
        <a:bodyPr/>
        <a:lstStyle/>
        <a:p>
          <a:endParaRPr lang="es-EC"/>
        </a:p>
      </dgm:t>
    </dgm:pt>
    <dgm:pt modelId="{04B17E0A-43FF-4892-8645-D5064003CE85}" type="pres">
      <dgm:prSet presAssocID="{0F8ECDC0-E04E-4D11-815A-60E63C4B0359}" presName="childText" presStyleLbl="conFgAcc1" presStyleIdx="3" presStyleCnt="6">
        <dgm:presLayoutVars>
          <dgm:bulletEnabled val="1"/>
        </dgm:presLayoutVars>
      </dgm:prSet>
      <dgm:spPr/>
      <dgm:t>
        <a:bodyPr/>
        <a:lstStyle/>
        <a:p>
          <a:endParaRPr lang="es-EC"/>
        </a:p>
      </dgm:t>
    </dgm:pt>
    <dgm:pt modelId="{1DE9E6D6-9F15-461A-BD04-05365D476CC2}" type="pres">
      <dgm:prSet presAssocID="{9B2C4817-45A7-45A1-A76F-F00586CDF6CD}" presName="spaceBetweenRectangles" presStyleCnt="0"/>
      <dgm:spPr/>
      <dgm:t>
        <a:bodyPr/>
        <a:lstStyle/>
        <a:p>
          <a:endParaRPr lang="es-EC"/>
        </a:p>
      </dgm:t>
    </dgm:pt>
    <dgm:pt modelId="{3257EB64-9C91-4F90-AD19-5DEF03703E56}" type="pres">
      <dgm:prSet presAssocID="{7AF70BB8-DD6A-4ABB-A6B0-1F98E75E893D}" presName="parentLin" presStyleCnt="0"/>
      <dgm:spPr/>
      <dgm:t>
        <a:bodyPr/>
        <a:lstStyle/>
        <a:p>
          <a:endParaRPr lang="es-EC"/>
        </a:p>
      </dgm:t>
    </dgm:pt>
    <dgm:pt modelId="{E63EE2BC-1E35-47EF-B0ED-DD05CEBA0158}" type="pres">
      <dgm:prSet presAssocID="{7AF70BB8-DD6A-4ABB-A6B0-1F98E75E893D}" presName="parentLeftMargin" presStyleLbl="node1" presStyleIdx="3" presStyleCnt="6"/>
      <dgm:spPr/>
      <dgm:t>
        <a:bodyPr/>
        <a:lstStyle/>
        <a:p>
          <a:endParaRPr lang="es-EC"/>
        </a:p>
      </dgm:t>
    </dgm:pt>
    <dgm:pt modelId="{293473F6-15B8-4A5D-93DD-F14F6C7D2FDC}" type="pres">
      <dgm:prSet presAssocID="{7AF70BB8-DD6A-4ABB-A6B0-1F98E75E893D}" presName="parentText" presStyleLbl="node1" presStyleIdx="4" presStyleCnt="6" custScaleX="142857">
        <dgm:presLayoutVars>
          <dgm:chMax val="0"/>
          <dgm:bulletEnabled val="1"/>
        </dgm:presLayoutVars>
      </dgm:prSet>
      <dgm:spPr/>
      <dgm:t>
        <a:bodyPr/>
        <a:lstStyle/>
        <a:p>
          <a:endParaRPr lang="es-EC"/>
        </a:p>
      </dgm:t>
    </dgm:pt>
    <dgm:pt modelId="{31FA4B72-8E9B-4604-891B-9D4D619C47A8}" type="pres">
      <dgm:prSet presAssocID="{7AF70BB8-DD6A-4ABB-A6B0-1F98E75E893D}" presName="negativeSpace" presStyleCnt="0"/>
      <dgm:spPr/>
      <dgm:t>
        <a:bodyPr/>
        <a:lstStyle/>
        <a:p>
          <a:endParaRPr lang="es-EC"/>
        </a:p>
      </dgm:t>
    </dgm:pt>
    <dgm:pt modelId="{DBB229F9-F7B0-4B71-AA1B-ED44E5583119}" type="pres">
      <dgm:prSet presAssocID="{7AF70BB8-DD6A-4ABB-A6B0-1F98E75E893D}" presName="childText" presStyleLbl="conFgAcc1" presStyleIdx="4" presStyleCnt="6">
        <dgm:presLayoutVars>
          <dgm:bulletEnabled val="1"/>
        </dgm:presLayoutVars>
      </dgm:prSet>
      <dgm:spPr/>
      <dgm:t>
        <a:bodyPr/>
        <a:lstStyle/>
        <a:p>
          <a:endParaRPr lang="es-EC"/>
        </a:p>
      </dgm:t>
    </dgm:pt>
    <dgm:pt modelId="{127B3AE6-3460-4042-833F-80D6826031EF}" type="pres">
      <dgm:prSet presAssocID="{096E218C-846B-486A-A26A-192716295DE4}" presName="spaceBetweenRectangles" presStyleCnt="0"/>
      <dgm:spPr/>
      <dgm:t>
        <a:bodyPr/>
        <a:lstStyle/>
        <a:p>
          <a:endParaRPr lang="es-EC"/>
        </a:p>
      </dgm:t>
    </dgm:pt>
    <dgm:pt modelId="{29DD2A1B-6ADF-4637-8AC5-C00581F1AA0C}" type="pres">
      <dgm:prSet presAssocID="{830DAAA7-332D-42C9-9938-2FAA69AD514C}" presName="parentLin" presStyleCnt="0"/>
      <dgm:spPr/>
      <dgm:t>
        <a:bodyPr/>
        <a:lstStyle/>
        <a:p>
          <a:endParaRPr lang="es-EC"/>
        </a:p>
      </dgm:t>
    </dgm:pt>
    <dgm:pt modelId="{157EF1B8-C8C5-4FEA-969B-2B85FB30633B}" type="pres">
      <dgm:prSet presAssocID="{830DAAA7-332D-42C9-9938-2FAA69AD514C}" presName="parentLeftMargin" presStyleLbl="node1" presStyleIdx="4" presStyleCnt="6"/>
      <dgm:spPr/>
      <dgm:t>
        <a:bodyPr/>
        <a:lstStyle/>
        <a:p>
          <a:endParaRPr lang="es-EC"/>
        </a:p>
      </dgm:t>
    </dgm:pt>
    <dgm:pt modelId="{2C23F000-7E7B-4ADE-8969-840E9D6E9DCD}" type="pres">
      <dgm:prSet presAssocID="{830DAAA7-332D-42C9-9938-2FAA69AD514C}" presName="parentText" presStyleLbl="node1" presStyleIdx="5" presStyleCnt="6" custScaleX="142857">
        <dgm:presLayoutVars>
          <dgm:chMax val="0"/>
          <dgm:bulletEnabled val="1"/>
        </dgm:presLayoutVars>
      </dgm:prSet>
      <dgm:spPr/>
      <dgm:t>
        <a:bodyPr/>
        <a:lstStyle/>
        <a:p>
          <a:endParaRPr lang="es-EC"/>
        </a:p>
      </dgm:t>
    </dgm:pt>
    <dgm:pt modelId="{A91CF039-1826-4409-A253-B6F8FF415E57}" type="pres">
      <dgm:prSet presAssocID="{830DAAA7-332D-42C9-9938-2FAA69AD514C}" presName="negativeSpace" presStyleCnt="0"/>
      <dgm:spPr/>
      <dgm:t>
        <a:bodyPr/>
        <a:lstStyle/>
        <a:p>
          <a:endParaRPr lang="es-EC"/>
        </a:p>
      </dgm:t>
    </dgm:pt>
    <dgm:pt modelId="{41199694-3FF9-4CE5-9F00-1CEB47E0DAAF}" type="pres">
      <dgm:prSet presAssocID="{830DAAA7-332D-42C9-9938-2FAA69AD514C}" presName="childText" presStyleLbl="conFgAcc1" presStyleIdx="5" presStyleCnt="6">
        <dgm:presLayoutVars>
          <dgm:bulletEnabled val="1"/>
        </dgm:presLayoutVars>
      </dgm:prSet>
      <dgm:spPr/>
      <dgm:t>
        <a:bodyPr/>
        <a:lstStyle/>
        <a:p>
          <a:endParaRPr lang="es-EC"/>
        </a:p>
      </dgm:t>
    </dgm:pt>
  </dgm:ptLst>
  <dgm:cxnLst>
    <dgm:cxn modelId="{309DF92C-7A5C-47AB-AA14-E90B57B05AEC}" type="presOf" srcId="{77ADEA1B-01E7-49A5-B78E-DAFE015D4296}" destId="{996147F1-9DCC-4350-BC50-C35B20B930F9}" srcOrd="1" destOrd="0" presId="urn:microsoft.com/office/officeart/2005/8/layout/list1"/>
    <dgm:cxn modelId="{6668FFEE-BFF3-4BDA-9EAF-1EC311A4ABC2}" type="presOf" srcId="{0F8ECDC0-E04E-4D11-815A-60E63C4B0359}" destId="{0DCFA141-2970-4F7B-984B-5631C11E990E}" srcOrd="0" destOrd="0" presId="urn:microsoft.com/office/officeart/2005/8/layout/list1"/>
    <dgm:cxn modelId="{D11BCB49-238D-4BCA-8FBD-723B4D18EF4D}" srcId="{7F22F9F6-2C3F-425E-93AC-8A7761B73DFA}" destId="{830DAAA7-332D-42C9-9938-2FAA69AD514C}" srcOrd="5" destOrd="0" parTransId="{19B8D7F5-56A2-4613-9E67-2C61A9287204}" sibTransId="{1A3B43B2-3EEF-43FB-BDED-2FCBEA7F979B}"/>
    <dgm:cxn modelId="{0E5FDB58-A407-4E3A-BF79-ACC0BB559A24}" type="presOf" srcId="{7F22F9F6-2C3F-425E-93AC-8A7761B73DFA}" destId="{007B6001-73AB-4556-B5F8-02DDC6E15409}" srcOrd="0" destOrd="0" presId="urn:microsoft.com/office/officeart/2005/8/layout/list1"/>
    <dgm:cxn modelId="{84BBE902-DE81-4AF4-ACE4-1A9E2CE990A3}" srcId="{7F22F9F6-2C3F-425E-93AC-8A7761B73DFA}" destId="{7AF70BB8-DD6A-4ABB-A6B0-1F98E75E893D}" srcOrd="4" destOrd="0" parTransId="{9B46E6CC-CA08-4663-BE0C-99A13878D0B1}" sibTransId="{096E218C-846B-486A-A26A-192716295DE4}"/>
    <dgm:cxn modelId="{2BDA813B-48A3-455B-905A-9A86855B2295}" type="presOf" srcId="{830DAAA7-332D-42C9-9938-2FAA69AD514C}" destId="{2C23F000-7E7B-4ADE-8969-840E9D6E9DCD}" srcOrd="1" destOrd="0" presId="urn:microsoft.com/office/officeart/2005/8/layout/list1"/>
    <dgm:cxn modelId="{7D719891-74FF-45DA-98CD-7493626EF8A1}" srcId="{7F22F9F6-2C3F-425E-93AC-8A7761B73DFA}" destId="{986120A0-CAEC-4B5A-AD4A-D8CA1C1FD6A6}" srcOrd="0" destOrd="0" parTransId="{AFB4A2DA-DEB5-4234-BE81-72B34C529709}" sibTransId="{1A3B2CEE-6DA5-4B2D-BCE3-06DBC976E87F}"/>
    <dgm:cxn modelId="{ADC984F5-84E7-4AB8-AE17-C49146A9CEBD}" type="presOf" srcId="{A52F73E7-A6F9-430E-8100-9D5F362B842C}" destId="{F96DAE62-A29E-42A6-8FE1-4A5F9A601B79}" srcOrd="0" destOrd="0" presId="urn:microsoft.com/office/officeart/2005/8/layout/list1"/>
    <dgm:cxn modelId="{971B71FF-4C85-425A-A92C-6B097CB5736B}" srcId="{7F22F9F6-2C3F-425E-93AC-8A7761B73DFA}" destId="{77ADEA1B-01E7-49A5-B78E-DAFE015D4296}" srcOrd="2" destOrd="0" parTransId="{12072EF1-2850-40BF-B622-CADF2B6866BE}" sibTransId="{A0001D1B-C9E1-4440-9B91-153F7FD57200}"/>
    <dgm:cxn modelId="{2FF712A0-25C2-4A56-BEB5-1B4672450D80}" type="presOf" srcId="{7AF70BB8-DD6A-4ABB-A6B0-1F98E75E893D}" destId="{E63EE2BC-1E35-47EF-B0ED-DD05CEBA0158}" srcOrd="0" destOrd="0" presId="urn:microsoft.com/office/officeart/2005/8/layout/list1"/>
    <dgm:cxn modelId="{398D5DB2-F43F-494C-B327-4E6E407556DA}" srcId="{7F22F9F6-2C3F-425E-93AC-8A7761B73DFA}" destId="{A52F73E7-A6F9-430E-8100-9D5F362B842C}" srcOrd="1" destOrd="0" parTransId="{79A3F6B4-75CC-42C1-AAE6-1859C9144E76}" sibTransId="{5C6F6A10-4699-48DE-91B9-609769FFF1CC}"/>
    <dgm:cxn modelId="{13A2E9A6-D992-41E7-A07B-8C7E90FC4980}" type="presOf" srcId="{0F8ECDC0-E04E-4D11-815A-60E63C4B0359}" destId="{F873E156-39A0-48DA-AA74-D8D58C4E100A}" srcOrd="1" destOrd="0" presId="urn:microsoft.com/office/officeart/2005/8/layout/list1"/>
    <dgm:cxn modelId="{11CA6C0F-C523-4816-BC6F-FBB164BB27C3}" type="presOf" srcId="{A52F73E7-A6F9-430E-8100-9D5F362B842C}" destId="{86FDE522-69D2-47A9-84B9-CDE886966A71}" srcOrd="1" destOrd="0" presId="urn:microsoft.com/office/officeart/2005/8/layout/list1"/>
    <dgm:cxn modelId="{F8784B8F-2A05-41D0-9E4C-7633E1DF65FB}" type="presOf" srcId="{986120A0-CAEC-4B5A-AD4A-D8CA1C1FD6A6}" destId="{5B0836A1-AB09-4C98-947C-98C59A35D6A8}" srcOrd="1" destOrd="0" presId="urn:microsoft.com/office/officeart/2005/8/layout/list1"/>
    <dgm:cxn modelId="{2C924588-2C33-4E7B-B4C0-D79A53761088}" type="presOf" srcId="{7AF70BB8-DD6A-4ABB-A6B0-1F98E75E893D}" destId="{293473F6-15B8-4A5D-93DD-F14F6C7D2FDC}" srcOrd="1" destOrd="0" presId="urn:microsoft.com/office/officeart/2005/8/layout/list1"/>
    <dgm:cxn modelId="{587789BD-CD41-441B-9EA7-5AEF196004D4}" type="presOf" srcId="{77ADEA1B-01E7-49A5-B78E-DAFE015D4296}" destId="{D57D50B0-39A2-4141-8420-C559363B29FE}" srcOrd="0" destOrd="0" presId="urn:microsoft.com/office/officeart/2005/8/layout/list1"/>
    <dgm:cxn modelId="{23D7A07B-49A7-4951-8548-6EC9472A6BC2}" type="presOf" srcId="{830DAAA7-332D-42C9-9938-2FAA69AD514C}" destId="{157EF1B8-C8C5-4FEA-969B-2B85FB30633B}" srcOrd="0" destOrd="0" presId="urn:microsoft.com/office/officeart/2005/8/layout/list1"/>
    <dgm:cxn modelId="{7CF0528A-BBFD-4036-9640-3DD96E20DE0C}" srcId="{7F22F9F6-2C3F-425E-93AC-8A7761B73DFA}" destId="{0F8ECDC0-E04E-4D11-815A-60E63C4B0359}" srcOrd="3" destOrd="0" parTransId="{49C3D868-6C84-4FA2-B2FA-4DD02D6BAC9D}" sibTransId="{9B2C4817-45A7-45A1-A76F-F00586CDF6CD}"/>
    <dgm:cxn modelId="{33A8663D-AFC6-411C-8E35-E6F22B9A4C4B}" type="presOf" srcId="{986120A0-CAEC-4B5A-AD4A-D8CA1C1FD6A6}" destId="{6B7776B4-8E13-4644-8795-1C3D5741198F}" srcOrd="0" destOrd="0" presId="urn:microsoft.com/office/officeart/2005/8/layout/list1"/>
    <dgm:cxn modelId="{CDA9E446-9B57-4E99-8D4F-FE0F00FCAD75}" type="presParOf" srcId="{007B6001-73AB-4556-B5F8-02DDC6E15409}" destId="{B580A312-353D-49DC-A47A-56A01A9E8576}" srcOrd="0" destOrd="0" presId="urn:microsoft.com/office/officeart/2005/8/layout/list1"/>
    <dgm:cxn modelId="{F924FCA8-B231-41C0-AA00-BE5202CA146B}" type="presParOf" srcId="{B580A312-353D-49DC-A47A-56A01A9E8576}" destId="{6B7776B4-8E13-4644-8795-1C3D5741198F}" srcOrd="0" destOrd="0" presId="urn:microsoft.com/office/officeart/2005/8/layout/list1"/>
    <dgm:cxn modelId="{7BC94290-E9A6-4C23-A8AA-562F398D37FF}" type="presParOf" srcId="{B580A312-353D-49DC-A47A-56A01A9E8576}" destId="{5B0836A1-AB09-4C98-947C-98C59A35D6A8}" srcOrd="1" destOrd="0" presId="urn:microsoft.com/office/officeart/2005/8/layout/list1"/>
    <dgm:cxn modelId="{5FCBC5EE-921B-4F31-BF4F-D20DC408E2AB}" type="presParOf" srcId="{007B6001-73AB-4556-B5F8-02DDC6E15409}" destId="{0A419237-CAB3-4B2F-8B5F-460724AF365A}" srcOrd="1" destOrd="0" presId="urn:microsoft.com/office/officeart/2005/8/layout/list1"/>
    <dgm:cxn modelId="{4F602AC0-B09B-46ED-A0C4-72E03B28A90D}" type="presParOf" srcId="{007B6001-73AB-4556-B5F8-02DDC6E15409}" destId="{586A4322-55AE-4E9C-9832-967891D039C0}" srcOrd="2" destOrd="0" presId="urn:microsoft.com/office/officeart/2005/8/layout/list1"/>
    <dgm:cxn modelId="{712F75C1-8582-4DCC-B6E4-FBC5B6F7DDDA}" type="presParOf" srcId="{007B6001-73AB-4556-B5F8-02DDC6E15409}" destId="{46F2BED5-76BA-412A-82B9-46765B19C8B0}" srcOrd="3" destOrd="0" presId="urn:microsoft.com/office/officeart/2005/8/layout/list1"/>
    <dgm:cxn modelId="{E935A96B-BE81-4CD5-B7AF-D8A242F0C4C2}" type="presParOf" srcId="{007B6001-73AB-4556-B5F8-02DDC6E15409}" destId="{4F9CC59A-2110-4CD4-BA7E-2FFA052460E7}" srcOrd="4" destOrd="0" presId="urn:microsoft.com/office/officeart/2005/8/layout/list1"/>
    <dgm:cxn modelId="{10C35480-4D46-4AA9-B9B6-744851625F90}" type="presParOf" srcId="{4F9CC59A-2110-4CD4-BA7E-2FFA052460E7}" destId="{F96DAE62-A29E-42A6-8FE1-4A5F9A601B79}" srcOrd="0" destOrd="0" presId="urn:microsoft.com/office/officeart/2005/8/layout/list1"/>
    <dgm:cxn modelId="{5C4A1A98-6B1E-4756-8C3F-99EEAE68F946}" type="presParOf" srcId="{4F9CC59A-2110-4CD4-BA7E-2FFA052460E7}" destId="{86FDE522-69D2-47A9-84B9-CDE886966A71}" srcOrd="1" destOrd="0" presId="urn:microsoft.com/office/officeart/2005/8/layout/list1"/>
    <dgm:cxn modelId="{609E483E-F9FD-4141-996F-9BAB80F7B5E1}" type="presParOf" srcId="{007B6001-73AB-4556-B5F8-02DDC6E15409}" destId="{12A8A594-7B08-42E7-90CB-703A029F83BC}" srcOrd="5" destOrd="0" presId="urn:microsoft.com/office/officeart/2005/8/layout/list1"/>
    <dgm:cxn modelId="{7AB6397A-21BE-4BC4-87D7-5236065B489C}" type="presParOf" srcId="{007B6001-73AB-4556-B5F8-02DDC6E15409}" destId="{88B38003-6C5C-4852-8A38-2E5F2040F8EF}" srcOrd="6" destOrd="0" presId="urn:microsoft.com/office/officeart/2005/8/layout/list1"/>
    <dgm:cxn modelId="{3B6883A9-4267-48CA-84F5-FD8C62920FB9}" type="presParOf" srcId="{007B6001-73AB-4556-B5F8-02DDC6E15409}" destId="{963B7381-F5D7-4C7F-A20F-B80C1C8DE870}" srcOrd="7" destOrd="0" presId="urn:microsoft.com/office/officeart/2005/8/layout/list1"/>
    <dgm:cxn modelId="{1E301FD9-F67C-41E3-979F-DDC24B7C72CA}" type="presParOf" srcId="{007B6001-73AB-4556-B5F8-02DDC6E15409}" destId="{F646FB8A-4BC1-42A0-A76B-BCB3AE89C4A3}" srcOrd="8" destOrd="0" presId="urn:microsoft.com/office/officeart/2005/8/layout/list1"/>
    <dgm:cxn modelId="{B88992F4-33E9-44CF-98FD-964ED48CE3E3}" type="presParOf" srcId="{F646FB8A-4BC1-42A0-A76B-BCB3AE89C4A3}" destId="{D57D50B0-39A2-4141-8420-C559363B29FE}" srcOrd="0" destOrd="0" presId="urn:microsoft.com/office/officeart/2005/8/layout/list1"/>
    <dgm:cxn modelId="{3ECC30A1-7AE7-4241-AB52-C2DE86E740A7}" type="presParOf" srcId="{F646FB8A-4BC1-42A0-A76B-BCB3AE89C4A3}" destId="{996147F1-9DCC-4350-BC50-C35B20B930F9}" srcOrd="1" destOrd="0" presId="urn:microsoft.com/office/officeart/2005/8/layout/list1"/>
    <dgm:cxn modelId="{71745E94-44C8-405D-95F8-E4F0F952532A}" type="presParOf" srcId="{007B6001-73AB-4556-B5F8-02DDC6E15409}" destId="{6FCAB9BD-39FB-462B-BD4C-EBC5D41986B2}" srcOrd="9" destOrd="0" presId="urn:microsoft.com/office/officeart/2005/8/layout/list1"/>
    <dgm:cxn modelId="{9B55AEB5-681E-4F7C-BDC2-BC617AB3F134}" type="presParOf" srcId="{007B6001-73AB-4556-B5F8-02DDC6E15409}" destId="{C0656C9A-E160-489A-B7F0-0D7C6B832306}" srcOrd="10" destOrd="0" presId="urn:microsoft.com/office/officeart/2005/8/layout/list1"/>
    <dgm:cxn modelId="{E5C80A9E-8336-4D2A-8090-BD7C65DA025C}" type="presParOf" srcId="{007B6001-73AB-4556-B5F8-02DDC6E15409}" destId="{10B5D73A-56D6-4FFC-AFF8-4492DBCE4CCA}" srcOrd="11" destOrd="0" presId="urn:microsoft.com/office/officeart/2005/8/layout/list1"/>
    <dgm:cxn modelId="{75F9C546-E450-4858-997E-9A518F408097}" type="presParOf" srcId="{007B6001-73AB-4556-B5F8-02DDC6E15409}" destId="{ED5D3D87-1178-4F1C-98FB-D27D1B7AB00C}" srcOrd="12" destOrd="0" presId="urn:microsoft.com/office/officeart/2005/8/layout/list1"/>
    <dgm:cxn modelId="{1BB7EA22-3B94-4C8F-B500-4C2A10EFDD94}" type="presParOf" srcId="{ED5D3D87-1178-4F1C-98FB-D27D1B7AB00C}" destId="{0DCFA141-2970-4F7B-984B-5631C11E990E}" srcOrd="0" destOrd="0" presId="urn:microsoft.com/office/officeart/2005/8/layout/list1"/>
    <dgm:cxn modelId="{4A2BB5B5-1675-4642-8A51-9FE7C7EDF05E}" type="presParOf" srcId="{ED5D3D87-1178-4F1C-98FB-D27D1B7AB00C}" destId="{F873E156-39A0-48DA-AA74-D8D58C4E100A}" srcOrd="1" destOrd="0" presId="urn:microsoft.com/office/officeart/2005/8/layout/list1"/>
    <dgm:cxn modelId="{52932401-D1FA-40F6-8541-C42E47303634}" type="presParOf" srcId="{007B6001-73AB-4556-B5F8-02DDC6E15409}" destId="{98D3C9D2-18F5-48AC-ADF3-145265531D84}" srcOrd="13" destOrd="0" presId="urn:microsoft.com/office/officeart/2005/8/layout/list1"/>
    <dgm:cxn modelId="{4D814FAE-021B-46BA-B0FD-E4B32E96E7B2}" type="presParOf" srcId="{007B6001-73AB-4556-B5F8-02DDC6E15409}" destId="{04B17E0A-43FF-4892-8645-D5064003CE85}" srcOrd="14" destOrd="0" presId="urn:microsoft.com/office/officeart/2005/8/layout/list1"/>
    <dgm:cxn modelId="{D3A74D59-4735-4412-BDA3-CD8C157AD435}" type="presParOf" srcId="{007B6001-73AB-4556-B5F8-02DDC6E15409}" destId="{1DE9E6D6-9F15-461A-BD04-05365D476CC2}" srcOrd="15" destOrd="0" presId="urn:microsoft.com/office/officeart/2005/8/layout/list1"/>
    <dgm:cxn modelId="{49F3F7BE-D35A-467F-B02C-D8EB94003CD7}" type="presParOf" srcId="{007B6001-73AB-4556-B5F8-02DDC6E15409}" destId="{3257EB64-9C91-4F90-AD19-5DEF03703E56}" srcOrd="16" destOrd="0" presId="urn:microsoft.com/office/officeart/2005/8/layout/list1"/>
    <dgm:cxn modelId="{C646CC2F-E980-4228-9F30-B1C86B204EBA}" type="presParOf" srcId="{3257EB64-9C91-4F90-AD19-5DEF03703E56}" destId="{E63EE2BC-1E35-47EF-B0ED-DD05CEBA0158}" srcOrd="0" destOrd="0" presId="urn:microsoft.com/office/officeart/2005/8/layout/list1"/>
    <dgm:cxn modelId="{A44A9D89-F842-4A6F-BA84-9E9D94826C17}" type="presParOf" srcId="{3257EB64-9C91-4F90-AD19-5DEF03703E56}" destId="{293473F6-15B8-4A5D-93DD-F14F6C7D2FDC}" srcOrd="1" destOrd="0" presId="urn:microsoft.com/office/officeart/2005/8/layout/list1"/>
    <dgm:cxn modelId="{61585AE8-9FF2-4283-84B4-4EF55C0E5D2C}" type="presParOf" srcId="{007B6001-73AB-4556-B5F8-02DDC6E15409}" destId="{31FA4B72-8E9B-4604-891B-9D4D619C47A8}" srcOrd="17" destOrd="0" presId="urn:microsoft.com/office/officeart/2005/8/layout/list1"/>
    <dgm:cxn modelId="{B262E8A2-5E69-42E9-8C3C-08B26431B235}" type="presParOf" srcId="{007B6001-73AB-4556-B5F8-02DDC6E15409}" destId="{DBB229F9-F7B0-4B71-AA1B-ED44E5583119}" srcOrd="18" destOrd="0" presId="urn:microsoft.com/office/officeart/2005/8/layout/list1"/>
    <dgm:cxn modelId="{61BD13C0-C0B0-495B-97D6-C1463B466237}" type="presParOf" srcId="{007B6001-73AB-4556-B5F8-02DDC6E15409}" destId="{127B3AE6-3460-4042-833F-80D6826031EF}" srcOrd="19" destOrd="0" presId="urn:microsoft.com/office/officeart/2005/8/layout/list1"/>
    <dgm:cxn modelId="{03E65FE7-2008-435B-9A10-E0D894AE21D1}" type="presParOf" srcId="{007B6001-73AB-4556-B5F8-02DDC6E15409}" destId="{29DD2A1B-6ADF-4637-8AC5-C00581F1AA0C}" srcOrd="20" destOrd="0" presId="urn:microsoft.com/office/officeart/2005/8/layout/list1"/>
    <dgm:cxn modelId="{DB0D3E01-E47B-4625-9781-92ECA111A111}" type="presParOf" srcId="{29DD2A1B-6ADF-4637-8AC5-C00581F1AA0C}" destId="{157EF1B8-C8C5-4FEA-969B-2B85FB30633B}" srcOrd="0" destOrd="0" presId="urn:microsoft.com/office/officeart/2005/8/layout/list1"/>
    <dgm:cxn modelId="{DAC1A7AD-815B-4078-9D40-4BA70852A180}" type="presParOf" srcId="{29DD2A1B-6ADF-4637-8AC5-C00581F1AA0C}" destId="{2C23F000-7E7B-4ADE-8969-840E9D6E9DCD}" srcOrd="1" destOrd="0" presId="urn:microsoft.com/office/officeart/2005/8/layout/list1"/>
    <dgm:cxn modelId="{6E67A05B-CC9E-4C10-8833-D0DE015B8EE8}" type="presParOf" srcId="{007B6001-73AB-4556-B5F8-02DDC6E15409}" destId="{A91CF039-1826-4409-A253-B6F8FF415E57}" srcOrd="21" destOrd="0" presId="urn:microsoft.com/office/officeart/2005/8/layout/list1"/>
    <dgm:cxn modelId="{54717D93-4211-4DB2-8397-03380D6C3BAA}" type="presParOf" srcId="{007B6001-73AB-4556-B5F8-02DDC6E15409}" destId="{41199694-3FF9-4CE5-9F00-1CEB47E0DAAF}" srcOrd="2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9" csCatId="colorful" phldr="1"/>
      <dgm:spPr/>
      <dgm:t>
        <a:bodyPr/>
        <a:lstStyle/>
        <a:p>
          <a:endParaRPr lang="es-EC"/>
        </a:p>
      </dgm:t>
    </dgm:pt>
    <dgm:pt modelId="{986120A0-CAEC-4B5A-AD4A-D8CA1C1FD6A6}">
      <dgm:prSet phldrT="[Texto]" custT="1"/>
      <dgm:spPr/>
      <dgm:t>
        <a:bodyPr/>
        <a:lstStyle/>
        <a:p>
          <a:r>
            <a:rPr lang="es-EC" sz="2000" smtClean="0"/>
            <a:t>Mejorar la competitividad de los centros gerontológicos  aumentando el nivel tecnológico mediante el uso de nuevas tecnologías aplicadas al mejoramiento de su servicio como por ejemplo nuevos equipos médicos, odontológicos, implementos para terapias, entre otros.</a:t>
          </a:r>
          <a:endParaRPr lang="es-EC" sz="20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EC" sz="2000" smtClean="0"/>
            <a:t>Determinar si los centros gerontológicos poseen planes para adquirir equipos tecnológicos externos para mejor su servicio.</a:t>
          </a:r>
          <a:endParaRPr lang="es-EC" sz="20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7ADEA1B-01E7-49A5-B78E-DAFE015D4296}">
      <dgm:prSet custT="1"/>
      <dgm:spPr/>
      <dgm:t>
        <a:bodyPr/>
        <a:lstStyle/>
        <a:p>
          <a:r>
            <a:rPr lang="es-EC" sz="2000" dirty="0" smtClean="0"/>
            <a:t>Realizar un sistema automatizado en el cual se encuentre toda la información de los clientes del centro gerontológico.</a:t>
          </a:r>
          <a:endParaRPr lang="es-EC" sz="20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3"/>
      <dgm:spPr/>
      <dgm:t>
        <a:bodyPr/>
        <a:lstStyle/>
        <a:p>
          <a:endParaRPr lang="es-EC"/>
        </a:p>
      </dgm:t>
    </dgm:pt>
    <dgm:pt modelId="{5B0836A1-AB09-4C98-947C-98C59A35D6A8}" type="pres">
      <dgm:prSet presAssocID="{986120A0-CAEC-4B5A-AD4A-D8CA1C1FD6A6}" presName="parentText" presStyleLbl="node1" presStyleIdx="0" presStyleCnt="3"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3">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3"/>
      <dgm:spPr/>
      <dgm:t>
        <a:bodyPr/>
        <a:lstStyle/>
        <a:p>
          <a:endParaRPr lang="es-EC"/>
        </a:p>
      </dgm:t>
    </dgm:pt>
    <dgm:pt modelId="{86FDE522-69D2-47A9-84B9-CDE886966A71}" type="pres">
      <dgm:prSet presAssocID="{A52F73E7-A6F9-430E-8100-9D5F362B842C}" presName="parentText" presStyleLbl="node1" presStyleIdx="1" presStyleCnt="3" custScaleX="1428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3">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3"/>
      <dgm:spPr/>
      <dgm:t>
        <a:bodyPr/>
        <a:lstStyle/>
        <a:p>
          <a:endParaRPr lang="es-EC"/>
        </a:p>
      </dgm:t>
    </dgm:pt>
    <dgm:pt modelId="{996147F1-9DCC-4350-BC50-C35B20B930F9}" type="pres">
      <dgm:prSet presAssocID="{77ADEA1B-01E7-49A5-B78E-DAFE015D4296}" presName="parentText" presStyleLbl="node1" presStyleIdx="2" presStyleCnt="3"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3">
        <dgm:presLayoutVars>
          <dgm:bulletEnabled val="1"/>
        </dgm:presLayoutVars>
      </dgm:prSet>
      <dgm:spPr/>
      <dgm:t>
        <a:bodyPr/>
        <a:lstStyle/>
        <a:p>
          <a:endParaRPr lang="es-EC"/>
        </a:p>
      </dgm:t>
    </dgm:pt>
  </dgm:ptLst>
  <dgm:cxnLst>
    <dgm:cxn modelId="{7D719891-74FF-45DA-98CD-7493626EF8A1}" srcId="{7F22F9F6-2C3F-425E-93AC-8A7761B73DFA}" destId="{986120A0-CAEC-4B5A-AD4A-D8CA1C1FD6A6}" srcOrd="0" destOrd="0" parTransId="{AFB4A2DA-DEB5-4234-BE81-72B34C529709}" sibTransId="{1A3B2CEE-6DA5-4B2D-BCE3-06DBC976E87F}"/>
    <dgm:cxn modelId="{420504D6-FDAF-47A2-AB6F-7EE7892A7728}" type="presOf" srcId="{A52F73E7-A6F9-430E-8100-9D5F362B842C}" destId="{F96DAE62-A29E-42A6-8FE1-4A5F9A601B79}" srcOrd="0" destOrd="0" presId="urn:microsoft.com/office/officeart/2005/8/layout/list1"/>
    <dgm:cxn modelId="{9C2EBB8F-0BFE-4A56-9FD9-DBF2F7650424}" type="presOf" srcId="{986120A0-CAEC-4B5A-AD4A-D8CA1C1FD6A6}" destId="{6B7776B4-8E13-4644-8795-1C3D5741198F}" srcOrd="0" destOrd="0" presId="urn:microsoft.com/office/officeart/2005/8/layout/list1"/>
    <dgm:cxn modelId="{398D5DB2-F43F-494C-B327-4E6E407556DA}" srcId="{7F22F9F6-2C3F-425E-93AC-8A7761B73DFA}" destId="{A52F73E7-A6F9-430E-8100-9D5F362B842C}" srcOrd="1" destOrd="0" parTransId="{79A3F6B4-75CC-42C1-AAE6-1859C9144E76}" sibTransId="{5C6F6A10-4699-48DE-91B9-609769FFF1CC}"/>
    <dgm:cxn modelId="{C1CE2F7B-A657-4434-A9BC-8F3BA44072E7}" type="presOf" srcId="{7F22F9F6-2C3F-425E-93AC-8A7761B73DFA}" destId="{007B6001-73AB-4556-B5F8-02DDC6E15409}" srcOrd="0" destOrd="0" presId="urn:microsoft.com/office/officeart/2005/8/layout/list1"/>
    <dgm:cxn modelId="{21B359F9-859B-479F-9B47-7CFD4C2B2D80}" type="presOf" srcId="{A52F73E7-A6F9-430E-8100-9D5F362B842C}" destId="{86FDE522-69D2-47A9-84B9-CDE886966A71}" srcOrd="1" destOrd="0" presId="urn:microsoft.com/office/officeart/2005/8/layout/list1"/>
    <dgm:cxn modelId="{A6DCF3C0-59C2-43D8-9237-014992CDC451}" type="presOf" srcId="{986120A0-CAEC-4B5A-AD4A-D8CA1C1FD6A6}" destId="{5B0836A1-AB09-4C98-947C-98C59A35D6A8}" srcOrd="1" destOrd="0" presId="urn:microsoft.com/office/officeart/2005/8/layout/list1"/>
    <dgm:cxn modelId="{1A4C7817-14D2-40A9-A1E8-1D59150D379E}" type="presOf" srcId="{77ADEA1B-01E7-49A5-B78E-DAFE015D4296}" destId="{D57D50B0-39A2-4141-8420-C559363B29FE}" srcOrd="0" destOrd="0" presId="urn:microsoft.com/office/officeart/2005/8/layout/list1"/>
    <dgm:cxn modelId="{971B71FF-4C85-425A-A92C-6B097CB5736B}" srcId="{7F22F9F6-2C3F-425E-93AC-8A7761B73DFA}" destId="{77ADEA1B-01E7-49A5-B78E-DAFE015D4296}" srcOrd="2" destOrd="0" parTransId="{12072EF1-2850-40BF-B622-CADF2B6866BE}" sibTransId="{A0001D1B-C9E1-4440-9B91-153F7FD57200}"/>
    <dgm:cxn modelId="{666207F9-EB74-436B-A16A-DEBA5EFA6368}" type="presOf" srcId="{77ADEA1B-01E7-49A5-B78E-DAFE015D4296}" destId="{996147F1-9DCC-4350-BC50-C35B20B930F9}" srcOrd="1" destOrd="0" presId="urn:microsoft.com/office/officeart/2005/8/layout/list1"/>
    <dgm:cxn modelId="{44C64589-F0E2-4DB3-87AB-1C356E2E109F}" type="presParOf" srcId="{007B6001-73AB-4556-B5F8-02DDC6E15409}" destId="{B580A312-353D-49DC-A47A-56A01A9E8576}" srcOrd="0" destOrd="0" presId="urn:microsoft.com/office/officeart/2005/8/layout/list1"/>
    <dgm:cxn modelId="{F3DEF39D-9D17-4A0A-92DB-7BA40C89AFD1}" type="presParOf" srcId="{B580A312-353D-49DC-A47A-56A01A9E8576}" destId="{6B7776B4-8E13-4644-8795-1C3D5741198F}" srcOrd="0" destOrd="0" presId="urn:microsoft.com/office/officeart/2005/8/layout/list1"/>
    <dgm:cxn modelId="{AFB995C9-45E8-43D2-AC75-06BEF5A35757}" type="presParOf" srcId="{B580A312-353D-49DC-A47A-56A01A9E8576}" destId="{5B0836A1-AB09-4C98-947C-98C59A35D6A8}" srcOrd="1" destOrd="0" presId="urn:microsoft.com/office/officeart/2005/8/layout/list1"/>
    <dgm:cxn modelId="{ACE2D153-27EC-4397-9547-0EDB84213FF3}" type="presParOf" srcId="{007B6001-73AB-4556-B5F8-02DDC6E15409}" destId="{0A419237-CAB3-4B2F-8B5F-460724AF365A}" srcOrd="1" destOrd="0" presId="urn:microsoft.com/office/officeart/2005/8/layout/list1"/>
    <dgm:cxn modelId="{A95BA1E2-D2DA-4BB5-91D7-468A4283E1D3}" type="presParOf" srcId="{007B6001-73AB-4556-B5F8-02DDC6E15409}" destId="{586A4322-55AE-4E9C-9832-967891D039C0}" srcOrd="2" destOrd="0" presId="urn:microsoft.com/office/officeart/2005/8/layout/list1"/>
    <dgm:cxn modelId="{3E42729B-03EC-43AA-9AFE-1599F56987AA}" type="presParOf" srcId="{007B6001-73AB-4556-B5F8-02DDC6E15409}" destId="{46F2BED5-76BA-412A-82B9-46765B19C8B0}" srcOrd="3" destOrd="0" presId="urn:microsoft.com/office/officeart/2005/8/layout/list1"/>
    <dgm:cxn modelId="{5B749168-4FDE-4EE4-BCD4-E18638DA42A5}" type="presParOf" srcId="{007B6001-73AB-4556-B5F8-02DDC6E15409}" destId="{4F9CC59A-2110-4CD4-BA7E-2FFA052460E7}" srcOrd="4" destOrd="0" presId="urn:microsoft.com/office/officeart/2005/8/layout/list1"/>
    <dgm:cxn modelId="{E97D40E2-EF2D-48A0-8B75-7574CAA443B1}" type="presParOf" srcId="{4F9CC59A-2110-4CD4-BA7E-2FFA052460E7}" destId="{F96DAE62-A29E-42A6-8FE1-4A5F9A601B79}" srcOrd="0" destOrd="0" presId="urn:microsoft.com/office/officeart/2005/8/layout/list1"/>
    <dgm:cxn modelId="{68F30652-4366-4C13-A222-8BEC0FE56675}" type="presParOf" srcId="{4F9CC59A-2110-4CD4-BA7E-2FFA052460E7}" destId="{86FDE522-69D2-47A9-84B9-CDE886966A71}" srcOrd="1" destOrd="0" presId="urn:microsoft.com/office/officeart/2005/8/layout/list1"/>
    <dgm:cxn modelId="{AD4B1E55-C447-4630-88F0-994C37602159}" type="presParOf" srcId="{007B6001-73AB-4556-B5F8-02DDC6E15409}" destId="{12A8A594-7B08-42E7-90CB-703A029F83BC}" srcOrd="5" destOrd="0" presId="urn:microsoft.com/office/officeart/2005/8/layout/list1"/>
    <dgm:cxn modelId="{529B5CA2-027A-491F-9240-7D7ED5C4C11E}" type="presParOf" srcId="{007B6001-73AB-4556-B5F8-02DDC6E15409}" destId="{88B38003-6C5C-4852-8A38-2E5F2040F8EF}" srcOrd="6" destOrd="0" presId="urn:microsoft.com/office/officeart/2005/8/layout/list1"/>
    <dgm:cxn modelId="{CDB2438D-07C1-4A7E-B945-7A5ABB7F5583}" type="presParOf" srcId="{007B6001-73AB-4556-B5F8-02DDC6E15409}" destId="{963B7381-F5D7-4C7F-A20F-B80C1C8DE870}" srcOrd="7" destOrd="0" presId="urn:microsoft.com/office/officeart/2005/8/layout/list1"/>
    <dgm:cxn modelId="{0AAFC722-7BD5-4B67-A90F-6C293E58EEE2}" type="presParOf" srcId="{007B6001-73AB-4556-B5F8-02DDC6E15409}" destId="{F646FB8A-4BC1-42A0-A76B-BCB3AE89C4A3}" srcOrd="8" destOrd="0" presId="urn:microsoft.com/office/officeart/2005/8/layout/list1"/>
    <dgm:cxn modelId="{12FF3D4B-2914-4FCC-AC26-FAF4FCA53387}" type="presParOf" srcId="{F646FB8A-4BC1-42A0-A76B-BCB3AE89C4A3}" destId="{D57D50B0-39A2-4141-8420-C559363B29FE}" srcOrd="0" destOrd="0" presId="urn:microsoft.com/office/officeart/2005/8/layout/list1"/>
    <dgm:cxn modelId="{1429ECEF-B9C2-4CE7-A4CE-368FA05AD0D0}" type="presParOf" srcId="{F646FB8A-4BC1-42A0-A76B-BCB3AE89C4A3}" destId="{996147F1-9DCC-4350-BC50-C35B20B930F9}" srcOrd="1" destOrd="0" presId="urn:microsoft.com/office/officeart/2005/8/layout/list1"/>
    <dgm:cxn modelId="{5E579251-B1B2-43DA-A6DC-6DB396DD20BA}" type="presParOf" srcId="{007B6001-73AB-4556-B5F8-02DDC6E15409}" destId="{6FCAB9BD-39FB-462B-BD4C-EBC5D41986B2}" srcOrd="9" destOrd="0" presId="urn:microsoft.com/office/officeart/2005/8/layout/list1"/>
    <dgm:cxn modelId="{5A803196-00FA-4610-A9B3-FC973F8516EE}" type="presParOf" srcId="{007B6001-73AB-4556-B5F8-02DDC6E15409}" destId="{C0656C9A-E160-489A-B7F0-0D7C6B832306}"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1" qsCatId="simple" csTypeId="urn:microsoft.com/office/officeart/2005/8/colors/colorful1#10" csCatId="colorful" phldr="1"/>
      <dgm:spPr/>
      <dgm:t>
        <a:bodyPr/>
        <a:lstStyle/>
        <a:p>
          <a:endParaRPr lang="es-EC"/>
        </a:p>
      </dgm:t>
    </dgm:pt>
    <dgm:pt modelId="{986120A0-CAEC-4B5A-AD4A-D8CA1C1FD6A6}">
      <dgm:prSet phldrT="[Texto]" custT="1"/>
      <dgm:spPr/>
      <dgm:t>
        <a:bodyPr/>
        <a:lstStyle/>
        <a:p>
          <a:r>
            <a:rPr lang="es-MX" sz="1800" dirty="0" smtClean="0">
              <a:solidFill>
                <a:schemeClr val="tx1"/>
              </a:solidFill>
            </a:rPr>
            <a:t>Falta de conciencia sobre el cuidado y protección para los adultos mayores por parte de la sociedad y la familia.</a:t>
          </a:r>
          <a:endParaRPr lang="es-EC" sz="1800" dirty="0">
            <a:solidFill>
              <a:schemeClr val="tx1"/>
            </a:solidFill>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1400" dirty="0" smtClean="0">
              <a:solidFill>
                <a:schemeClr val="tx1"/>
              </a:solidFill>
            </a:rPr>
            <a:t>El  modelo  de  gestión  propuesto para los centros gerontológicos públicos se  sustenta  en  los  siguientes  ejes  estratégicos: Matriz  de  competencias,  direccionamiento estratégico,  gestión  de  procesos,  estructura Orgánica  y  de  posición e implementación regida por el  marco  de  las  normas  jurídicas  y técnicas  para  la  modernización  de  la  gestión  pública  del  país. </a:t>
          </a:r>
          <a:endParaRPr lang="es-EC" sz="1400" dirty="0">
            <a:solidFill>
              <a:schemeClr val="tx1"/>
            </a:solidFill>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AF70BB8-DD6A-4ABB-A6B0-1F98E75E893D}">
      <dgm:prSet phldrT="[Texto]" custT="1"/>
      <dgm:spPr/>
      <dgm:t>
        <a:bodyPr/>
        <a:lstStyle/>
        <a:p>
          <a:r>
            <a:rPr lang="es-MX" sz="1600" dirty="0" smtClean="0">
              <a:solidFill>
                <a:schemeClr val="tx1"/>
              </a:solidFill>
            </a:rPr>
            <a:t>Falta de direccionamiento estratégico, estructura orgánica y mapa de procesos  para los centros gerontológicos públicos. </a:t>
          </a:r>
          <a:endParaRPr lang="es-EC" sz="1600" dirty="0">
            <a:solidFill>
              <a:schemeClr val="tx1"/>
            </a:solidFill>
            <a:latin typeface="Times New Roman" pitchFamily="18" charset="0"/>
            <a:cs typeface="Times New Roman" pitchFamily="18" charset="0"/>
          </a:endParaRPr>
        </a:p>
      </dgm:t>
    </dgm:pt>
    <dgm:pt modelId="{9B46E6CC-CA08-4663-BE0C-99A13878D0B1}" type="parTrans" cxnId="{84BBE902-DE81-4AF4-ACE4-1A9E2CE990A3}">
      <dgm:prSet/>
      <dgm:spPr/>
      <dgm:t>
        <a:bodyPr/>
        <a:lstStyle/>
        <a:p>
          <a:endParaRPr lang="es-EC"/>
        </a:p>
      </dgm:t>
    </dgm:pt>
    <dgm:pt modelId="{096E218C-846B-486A-A26A-192716295DE4}" type="sibTrans" cxnId="{84BBE902-DE81-4AF4-ACE4-1A9E2CE990A3}">
      <dgm:prSet/>
      <dgm:spPr/>
      <dgm:t>
        <a:bodyPr/>
        <a:lstStyle/>
        <a:p>
          <a:endParaRPr lang="es-EC"/>
        </a:p>
      </dgm:t>
    </dgm:pt>
    <dgm:pt modelId="{77ADEA1B-01E7-49A5-B78E-DAFE015D4296}">
      <dgm:prSet custT="1"/>
      <dgm:spPr/>
      <dgm:t>
        <a:bodyPr/>
        <a:lstStyle/>
        <a:p>
          <a:r>
            <a:rPr lang="es-MX" sz="1600" dirty="0" smtClean="0">
              <a:solidFill>
                <a:schemeClr val="tx1"/>
              </a:solidFill>
            </a:rPr>
            <a:t>Existen varios entes de gobierno que fungen como órganos rectores en el sistema de  salud y cuidado del adulto mayor: como MIES, Centros Coordinadores Regionales y Ministerio de Salud Pública.</a:t>
          </a:r>
          <a:endParaRPr lang="es-EC" sz="1600" dirty="0">
            <a:solidFill>
              <a:schemeClr val="tx1"/>
            </a:solidFill>
          </a:endParaRPr>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F8ECDC0-E04E-4D11-815A-60E63C4B0359}">
      <dgm:prSet phldrT="[Texto]" custT="1"/>
      <dgm:spPr/>
      <dgm:t>
        <a:bodyPr/>
        <a:lstStyle/>
        <a:p>
          <a:r>
            <a:rPr lang="es-MX" sz="1600" dirty="0" smtClean="0">
              <a:solidFill>
                <a:schemeClr val="tx1"/>
              </a:solidFill>
            </a:rPr>
            <a:t>No existe una interrelación entre los órganos rectores del sistema MIES- Ministerio de Salud Pública y las Unidades Operativas Gerontológicas Públicas y Privadas. </a:t>
          </a:r>
          <a:endParaRPr lang="es-EC" sz="1600" dirty="0">
            <a:solidFill>
              <a:schemeClr val="tx1"/>
            </a:solidFill>
            <a:latin typeface="Times New Roman" pitchFamily="18" charset="0"/>
            <a:cs typeface="Times New Roman" pitchFamily="18" charset="0"/>
          </a:endParaRPr>
        </a:p>
      </dgm:t>
    </dgm:pt>
    <dgm:pt modelId="{49C3D868-6C84-4FA2-B2FA-4DD02D6BAC9D}" type="parTrans" cxnId="{7CF0528A-BBFD-4036-9640-3DD96E20DE0C}">
      <dgm:prSet/>
      <dgm:spPr/>
      <dgm:t>
        <a:bodyPr/>
        <a:lstStyle/>
        <a:p>
          <a:endParaRPr lang="es-EC"/>
        </a:p>
      </dgm:t>
    </dgm:pt>
    <dgm:pt modelId="{9B2C4817-45A7-45A1-A76F-F00586CDF6CD}" type="sibTrans" cxnId="{7CF0528A-BBFD-4036-9640-3DD96E20DE0C}">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pt>
    <dgm:pt modelId="{6B7776B4-8E13-4644-8795-1C3D5741198F}" type="pres">
      <dgm:prSet presAssocID="{986120A0-CAEC-4B5A-AD4A-D8CA1C1FD6A6}" presName="parentLeftMargin" presStyleLbl="node1" presStyleIdx="0" presStyleCnt="5"/>
      <dgm:spPr/>
      <dgm:t>
        <a:bodyPr/>
        <a:lstStyle/>
        <a:p>
          <a:endParaRPr lang="es-EC"/>
        </a:p>
      </dgm:t>
    </dgm:pt>
    <dgm:pt modelId="{5B0836A1-AB09-4C98-947C-98C59A35D6A8}" type="pres">
      <dgm:prSet presAssocID="{986120A0-CAEC-4B5A-AD4A-D8CA1C1FD6A6}" presName="parentText" presStyleLbl="node1" presStyleIdx="0" presStyleCnt="5"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pt>
    <dgm:pt modelId="{586A4322-55AE-4E9C-9832-967891D039C0}" type="pres">
      <dgm:prSet presAssocID="{986120A0-CAEC-4B5A-AD4A-D8CA1C1FD6A6}" presName="childText" presStyleLbl="conFgAcc1" presStyleIdx="0" presStyleCnt="5">
        <dgm:presLayoutVars>
          <dgm:bulletEnabled val="1"/>
        </dgm:presLayoutVars>
      </dgm:prSet>
      <dgm:spPr/>
    </dgm:pt>
    <dgm:pt modelId="{46F2BED5-76BA-412A-82B9-46765B19C8B0}" type="pres">
      <dgm:prSet presAssocID="{1A3B2CEE-6DA5-4B2D-BCE3-06DBC976E87F}" presName="spaceBetweenRectangles" presStyleCnt="0"/>
      <dgm:spPr/>
    </dgm:pt>
    <dgm:pt modelId="{4F9CC59A-2110-4CD4-BA7E-2FFA052460E7}" type="pres">
      <dgm:prSet presAssocID="{A52F73E7-A6F9-430E-8100-9D5F362B842C}" presName="parentLin" presStyleCnt="0"/>
      <dgm:spPr/>
    </dgm:pt>
    <dgm:pt modelId="{F96DAE62-A29E-42A6-8FE1-4A5F9A601B79}" type="pres">
      <dgm:prSet presAssocID="{A52F73E7-A6F9-430E-8100-9D5F362B842C}" presName="parentLeftMargin" presStyleLbl="node1" presStyleIdx="0" presStyleCnt="5"/>
      <dgm:spPr/>
      <dgm:t>
        <a:bodyPr/>
        <a:lstStyle/>
        <a:p>
          <a:endParaRPr lang="es-EC"/>
        </a:p>
      </dgm:t>
    </dgm:pt>
    <dgm:pt modelId="{86FDE522-69D2-47A9-84B9-CDE886966A71}" type="pres">
      <dgm:prSet presAssocID="{A52F73E7-A6F9-430E-8100-9D5F362B842C}" presName="parentText" presStyleLbl="node1" presStyleIdx="1" presStyleCnt="5" custScaleX="142857" custScaleY="1299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pt>
    <dgm:pt modelId="{88B38003-6C5C-4852-8A38-2E5F2040F8EF}" type="pres">
      <dgm:prSet presAssocID="{A52F73E7-A6F9-430E-8100-9D5F362B842C}" presName="childText" presStyleLbl="conFgAcc1" presStyleIdx="1" presStyleCnt="5">
        <dgm:presLayoutVars>
          <dgm:bulletEnabled val="1"/>
        </dgm:presLayoutVars>
      </dgm:prSet>
      <dgm:spPr/>
    </dgm:pt>
    <dgm:pt modelId="{963B7381-F5D7-4C7F-A20F-B80C1C8DE870}" type="pres">
      <dgm:prSet presAssocID="{5C6F6A10-4699-48DE-91B9-609769FFF1CC}" presName="spaceBetweenRectangles" presStyleCnt="0"/>
      <dgm:spPr/>
    </dgm:pt>
    <dgm:pt modelId="{F646FB8A-4BC1-42A0-A76B-BCB3AE89C4A3}" type="pres">
      <dgm:prSet presAssocID="{77ADEA1B-01E7-49A5-B78E-DAFE015D4296}" presName="parentLin" presStyleCnt="0"/>
      <dgm:spPr/>
    </dgm:pt>
    <dgm:pt modelId="{D57D50B0-39A2-4141-8420-C559363B29FE}" type="pres">
      <dgm:prSet presAssocID="{77ADEA1B-01E7-49A5-B78E-DAFE015D4296}" presName="parentLeftMargin" presStyleLbl="node1" presStyleIdx="1" presStyleCnt="5"/>
      <dgm:spPr/>
      <dgm:t>
        <a:bodyPr/>
        <a:lstStyle/>
        <a:p>
          <a:endParaRPr lang="es-EC"/>
        </a:p>
      </dgm:t>
    </dgm:pt>
    <dgm:pt modelId="{996147F1-9DCC-4350-BC50-C35B20B930F9}" type="pres">
      <dgm:prSet presAssocID="{77ADEA1B-01E7-49A5-B78E-DAFE015D4296}" presName="parentText" presStyleLbl="node1" presStyleIdx="2" presStyleCnt="5"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pt>
    <dgm:pt modelId="{C0656C9A-E160-489A-B7F0-0D7C6B832306}" type="pres">
      <dgm:prSet presAssocID="{77ADEA1B-01E7-49A5-B78E-DAFE015D4296}" presName="childText" presStyleLbl="conFgAcc1" presStyleIdx="2" presStyleCnt="5">
        <dgm:presLayoutVars>
          <dgm:bulletEnabled val="1"/>
        </dgm:presLayoutVars>
      </dgm:prSet>
      <dgm:spPr/>
    </dgm:pt>
    <dgm:pt modelId="{10B5D73A-56D6-4FFC-AFF8-4492DBCE4CCA}" type="pres">
      <dgm:prSet presAssocID="{A0001D1B-C9E1-4440-9B91-153F7FD57200}" presName="spaceBetweenRectangles" presStyleCnt="0"/>
      <dgm:spPr/>
    </dgm:pt>
    <dgm:pt modelId="{ED5D3D87-1178-4F1C-98FB-D27D1B7AB00C}" type="pres">
      <dgm:prSet presAssocID="{0F8ECDC0-E04E-4D11-815A-60E63C4B0359}" presName="parentLin" presStyleCnt="0"/>
      <dgm:spPr/>
    </dgm:pt>
    <dgm:pt modelId="{0DCFA141-2970-4F7B-984B-5631C11E990E}" type="pres">
      <dgm:prSet presAssocID="{0F8ECDC0-E04E-4D11-815A-60E63C4B0359}" presName="parentLeftMargin" presStyleLbl="node1" presStyleIdx="2" presStyleCnt="5"/>
      <dgm:spPr/>
      <dgm:t>
        <a:bodyPr/>
        <a:lstStyle/>
        <a:p>
          <a:endParaRPr lang="es-EC"/>
        </a:p>
      </dgm:t>
    </dgm:pt>
    <dgm:pt modelId="{F873E156-39A0-48DA-AA74-D8D58C4E100A}" type="pres">
      <dgm:prSet presAssocID="{0F8ECDC0-E04E-4D11-815A-60E63C4B0359}" presName="parentText" presStyleLbl="node1" presStyleIdx="3" presStyleCnt="5" custScaleX="142857">
        <dgm:presLayoutVars>
          <dgm:chMax val="0"/>
          <dgm:bulletEnabled val="1"/>
        </dgm:presLayoutVars>
      </dgm:prSet>
      <dgm:spPr/>
      <dgm:t>
        <a:bodyPr/>
        <a:lstStyle/>
        <a:p>
          <a:endParaRPr lang="es-EC"/>
        </a:p>
      </dgm:t>
    </dgm:pt>
    <dgm:pt modelId="{98D3C9D2-18F5-48AC-ADF3-145265531D84}" type="pres">
      <dgm:prSet presAssocID="{0F8ECDC0-E04E-4D11-815A-60E63C4B0359}" presName="negativeSpace" presStyleCnt="0"/>
      <dgm:spPr/>
    </dgm:pt>
    <dgm:pt modelId="{04B17E0A-43FF-4892-8645-D5064003CE85}" type="pres">
      <dgm:prSet presAssocID="{0F8ECDC0-E04E-4D11-815A-60E63C4B0359}" presName="childText" presStyleLbl="conFgAcc1" presStyleIdx="3" presStyleCnt="5">
        <dgm:presLayoutVars>
          <dgm:bulletEnabled val="1"/>
        </dgm:presLayoutVars>
      </dgm:prSet>
      <dgm:spPr/>
    </dgm:pt>
    <dgm:pt modelId="{1DE9E6D6-9F15-461A-BD04-05365D476CC2}" type="pres">
      <dgm:prSet presAssocID="{9B2C4817-45A7-45A1-A76F-F00586CDF6CD}" presName="spaceBetweenRectangles" presStyleCnt="0"/>
      <dgm:spPr/>
    </dgm:pt>
    <dgm:pt modelId="{3257EB64-9C91-4F90-AD19-5DEF03703E56}" type="pres">
      <dgm:prSet presAssocID="{7AF70BB8-DD6A-4ABB-A6B0-1F98E75E893D}" presName="parentLin" presStyleCnt="0"/>
      <dgm:spPr/>
    </dgm:pt>
    <dgm:pt modelId="{E63EE2BC-1E35-47EF-B0ED-DD05CEBA0158}" type="pres">
      <dgm:prSet presAssocID="{7AF70BB8-DD6A-4ABB-A6B0-1F98E75E893D}" presName="parentLeftMargin" presStyleLbl="node1" presStyleIdx="3" presStyleCnt="5"/>
      <dgm:spPr/>
      <dgm:t>
        <a:bodyPr/>
        <a:lstStyle/>
        <a:p>
          <a:endParaRPr lang="es-EC"/>
        </a:p>
      </dgm:t>
    </dgm:pt>
    <dgm:pt modelId="{293473F6-15B8-4A5D-93DD-F14F6C7D2FDC}" type="pres">
      <dgm:prSet presAssocID="{7AF70BB8-DD6A-4ABB-A6B0-1F98E75E893D}" presName="parentText" presStyleLbl="node1" presStyleIdx="4" presStyleCnt="5" custScaleX="142857">
        <dgm:presLayoutVars>
          <dgm:chMax val="0"/>
          <dgm:bulletEnabled val="1"/>
        </dgm:presLayoutVars>
      </dgm:prSet>
      <dgm:spPr/>
      <dgm:t>
        <a:bodyPr/>
        <a:lstStyle/>
        <a:p>
          <a:endParaRPr lang="es-EC"/>
        </a:p>
      </dgm:t>
    </dgm:pt>
    <dgm:pt modelId="{31FA4B72-8E9B-4604-891B-9D4D619C47A8}" type="pres">
      <dgm:prSet presAssocID="{7AF70BB8-DD6A-4ABB-A6B0-1F98E75E893D}" presName="negativeSpace" presStyleCnt="0"/>
      <dgm:spPr/>
    </dgm:pt>
    <dgm:pt modelId="{DBB229F9-F7B0-4B71-AA1B-ED44E5583119}" type="pres">
      <dgm:prSet presAssocID="{7AF70BB8-DD6A-4ABB-A6B0-1F98E75E893D}" presName="childText" presStyleLbl="conFgAcc1" presStyleIdx="4" presStyleCnt="5">
        <dgm:presLayoutVars>
          <dgm:bulletEnabled val="1"/>
        </dgm:presLayoutVars>
      </dgm:prSet>
      <dgm:spPr/>
    </dgm:pt>
  </dgm:ptLst>
  <dgm:cxnLst>
    <dgm:cxn modelId="{7D719891-74FF-45DA-98CD-7493626EF8A1}" srcId="{7F22F9F6-2C3F-425E-93AC-8A7761B73DFA}" destId="{986120A0-CAEC-4B5A-AD4A-D8CA1C1FD6A6}" srcOrd="0" destOrd="0" parTransId="{AFB4A2DA-DEB5-4234-BE81-72B34C529709}" sibTransId="{1A3B2CEE-6DA5-4B2D-BCE3-06DBC976E87F}"/>
    <dgm:cxn modelId="{2AF3C38A-9D53-4719-B765-E061CF7490BE}" type="presOf" srcId="{0F8ECDC0-E04E-4D11-815A-60E63C4B0359}" destId="{F873E156-39A0-48DA-AA74-D8D58C4E100A}" srcOrd="1" destOrd="0" presId="urn:microsoft.com/office/officeart/2005/8/layout/list1"/>
    <dgm:cxn modelId="{114814CA-4000-4505-9E1A-CBB8387AD80A}" type="presOf" srcId="{0F8ECDC0-E04E-4D11-815A-60E63C4B0359}" destId="{0DCFA141-2970-4F7B-984B-5631C11E990E}" srcOrd="0" destOrd="0" presId="urn:microsoft.com/office/officeart/2005/8/layout/list1"/>
    <dgm:cxn modelId="{5C3B2466-FC6C-44FF-B9A2-B5299871FFF2}" type="presOf" srcId="{986120A0-CAEC-4B5A-AD4A-D8CA1C1FD6A6}" destId="{5B0836A1-AB09-4C98-947C-98C59A35D6A8}" srcOrd="1" destOrd="0" presId="urn:microsoft.com/office/officeart/2005/8/layout/list1"/>
    <dgm:cxn modelId="{7CF0528A-BBFD-4036-9640-3DD96E20DE0C}" srcId="{7F22F9F6-2C3F-425E-93AC-8A7761B73DFA}" destId="{0F8ECDC0-E04E-4D11-815A-60E63C4B0359}" srcOrd="3" destOrd="0" parTransId="{49C3D868-6C84-4FA2-B2FA-4DD02D6BAC9D}" sibTransId="{9B2C4817-45A7-45A1-A76F-F00586CDF6CD}"/>
    <dgm:cxn modelId="{398D5DB2-F43F-494C-B327-4E6E407556DA}" srcId="{7F22F9F6-2C3F-425E-93AC-8A7761B73DFA}" destId="{A52F73E7-A6F9-430E-8100-9D5F362B842C}" srcOrd="1" destOrd="0" parTransId="{79A3F6B4-75CC-42C1-AAE6-1859C9144E76}" sibTransId="{5C6F6A10-4699-48DE-91B9-609769FFF1CC}"/>
    <dgm:cxn modelId="{25C36A8B-4E09-405E-A357-23D74C7A629C}" type="presOf" srcId="{7AF70BB8-DD6A-4ABB-A6B0-1F98E75E893D}" destId="{293473F6-15B8-4A5D-93DD-F14F6C7D2FDC}" srcOrd="1" destOrd="0" presId="urn:microsoft.com/office/officeart/2005/8/layout/list1"/>
    <dgm:cxn modelId="{EC6E7378-5EB8-4713-B09A-B9F1F3E36709}" type="presOf" srcId="{A52F73E7-A6F9-430E-8100-9D5F362B842C}" destId="{F96DAE62-A29E-42A6-8FE1-4A5F9A601B79}" srcOrd="0" destOrd="0" presId="urn:microsoft.com/office/officeart/2005/8/layout/list1"/>
    <dgm:cxn modelId="{1944D8F9-58CD-45CF-A968-11907B640EAB}" type="presOf" srcId="{986120A0-CAEC-4B5A-AD4A-D8CA1C1FD6A6}" destId="{6B7776B4-8E13-4644-8795-1C3D5741198F}" srcOrd="0" destOrd="0" presId="urn:microsoft.com/office/officeart/2005/8/layout/list1"/>
    <dgm:cxn modelId="{84BBE902-DE81-4AF4-ACE4-1A9E2CE990A3}" srcId="{7F22F9F6-2C3F-425E-93AC-8A7761B73DFA}" destId="{7AF70BB8-DD6A-4ABB-A6B0-1F98E75E893D}" srcOrd="4" destOrd="0" parTransId="{9B46E6CC-CA08-4663-BE0C-99A13878D0B1}" sibTransId="{096E218C-846B-486A-A26A-192716295DE4}"/>
    <dgm:cxn modelId="{917AA83B-69C0-4A87-A264-7263A642BDC5}" type="presOf" srcId="{77ADEA1B-01E7-49A5-B78E-DAFE015D4296}" destId="{996147F1-9DCC-4350-BC50-C35B20B930F9}" srcOrd="1" destOrd="0" presId="urn:microsoft.com/office/officeart/2005/8/layout/list1"/>
    <dgm:cxn modelId="{971B71FF-4C85-425A-A92C-6B097CB5736B}" srcId="{7F22F9F6-2C3F-425E-93AC-8A7761B73DFA}" destId="{77ADEA1B-01E7-49A5-B78E-DAFE015D4296}" srcOrd="2" destOrd="0" parTransId="{12072EF1-2850-40BF-B622-CADF2B6866BE}" sibTransId="{A0001D1B-C9E1-4440-9B91-153F7FD57200}"/>
    <dgm:cxn modelId="{0AF8C928-9068-4FD3-9084-3EA3E2AFEA33}" type="presOf" srcId="{A52F73E7-A6F9-430E-8100-9D5F362B842C}" destId="{86FDE522-69D2-47A9-84B9-CDE886966A71}" srcOrd="1" destOrd="0" presId="urn:microsoft.com/office/officeart/2005/8/layout/list1"/>
    <dgm:cxn modelId="{3B9C48C3-37DD-415B-A320-BA9DBEBF9572}" type="presOf" srcId="{7F22F9F6-2C3F-425E-93AC-8A7761B73DFA}" destId="{007B6001-73AB-4556-B5F8-02DDC6E15409}" srcOrd="0" destOrd="0" presId="urn:microsoft.com/office/officeart/2005/8/layout/list1"/>
    <dgm:cxn modelId="{A0BC4959-D532-43A5-BFA9-A65E8F7D3424}" type="presOf" srcId="{77ADEA1B-01E7-49A5-B78E-DAFE015D4296}" destId="{D57D50B0-39A2-4141-8420-C559363B29FE}" srcOrd="0" destOrd="0" presId="urn:microsoft.com/office/officeart/2005/8/layout/list1"/>
    <dgm:cxn modelId="{715C2608-2334-4B99-ACC4-F58469CF6E72}" type="presOf" srcId="{7AF70BB8-DD6A-4ABB-A6B0-1F98E75E893D}" destId="{E63EE2BC-1E35-47EF-B0ED-DD05CEBA0158}" srcOrd="0" destOrd="0" presId="urn:microsoft.com/office/officeart/2005/8/layout/list1"/>
    <dgm:cxn modelId="{F015AB5E-BE2F-4950-8C51-04CC3935ADBD}" type="presParOf" srcId="{007B6001-73AB-4556-B5F8-02DDC6E15409}" destId="{B580A312-353D-49DC-A47A-56A01A9E8576}" srcOrd="0" destOrd="0" presId="urn:microsoft.com/office/officeart/2005/8/layout/list1"/>
    <dgm:cxn modelId="{47F310BC-8E8C-4F2E-967D-CB0037D259F3}" type="presParOf" srcId="{B580A312-353D-49DC-A47A-56A01A9E8576}" destId="{6B7776B4-8E13-4644-8795-1C3D5741198F}" srcOrd="0" destOrd="0" presId="urn:microsoft.com/office/officeart/2005/8/layout/list1"/>
    <dgm:cxn modelId="{65FAD809-5B69-403E-9520-33924FD04252}" type="presParOf" srcId="{B580A312-353D-49DC-A47A-56A01A9E8576}" destId="{5B0836A1-AB09-4C98-947C-98C59A35D6A8}" srcOrd="1" destOrd="0" presId="urn:microsoft.com/office/officeart/2005/8/layout/list1"/>
    <dgm:cxn modelId="{52F78169-BD32-496D-A378-A67B75C6F04A}" type="presParOf" srcId="{007B6001-73AB-4556-B5F8-02DDC6E15409}" destId="{0A419237-CAB3-4B2F-8B5F-460724AF365A}" srcOrd="1" destOrd="0" presId="urn:microsoft.com/office/officeart/2005/8/layout/list1"/>
    <dgm:cxn modelId="{6C853BBA-44A7-453F-A6FA-E89C47F25E51}" type="presParOf" srcId="{007B6001-73AB-4556-B5F8-02DDC6E15409}" destId="{586A4322-55AE-4E9C-9832-967891D039C0}" srcOrd="2" destOrd="0" presId="urn:microsoft.com/office/officeart/2005/8/layout/list1"/>
    <dgm:cxn modelId="{5ACC0BF7-DE2E-4D7A-816C-F7EF1BB77DC3}" type="presParOf" srcId="{007B6001-73AB-4556-B5F8-02DDC6E15409}" destId="{46F2BED5-76BA-412A-82B9-46765B19C8B0}" srcOrd="3" destOrd="0" presId="urn:microsoft.com/office/officeart/2005/8/layout/list1"/>
    <dgm:cxn modelId="{4BE545E3-9285-4792-ACFE-D2E6B370F054}" type="presParOf" srcId="{007B6001-73AB-4556-B5F8-02DDC6E15409}" destId="{4F9CC59A-2110-4CD4-BA7E-2FFA052460E7}" srcOrd="4" destOrd="0" presId="urn:microsoft.com/office/officeart/2005/8/layout/list1"/>
    <dgm:cxn modelId="{13BA280B-4F8B-4F8C-A788-CEF096E1403B}" type="presParOf" srcId="{4F9CC59A-2110-4CD4-BA7E-2FFA052460E7}" destId="{F96DAE62-A29E-42A6-8FE1-4A5F9A601B79}" srcOrd="0" destOrd="0" presId="urn:microsoft.com/office/officeart/2005/8/layout/list1"/>
    <dgm:cxn modelId="{D40CC1F0-88E6-4AC8-A6F1-947DF2EECCD3}" type="presParOf" srcId="{4F9CC59A-2110-4CD4-BA7E-2FFA052460E7}" destId="{86FDE522-69D2-47A9-84B9-CDE886966A71}" srcOrd="1" destOrd="0" presId="urn:microsoft.com/office/officeart/2005/8/layout/list1"/>
    <dgm:cxn modelId="{5544F4A2-925A-4798-837F-4D7A09AC7801}" type="presParOf" srcId="{007B6001-73AB-4556-B5F8-02DDC6E15409}" destId="{12A8A594-7B08-42E7-90CB-703A029F83BC}" srcOrd="5" destOrd="0" presId="urn:microsoft.com/office/officeart/2005/8/layout/list1"/>
    <dgm:cxn modelId="{75D30BC9-F60C-4EE3-A502-F1890AD38119}" type="presParOf" srcId="{007B6001-73AB-4556-B5F8-02DDC6E15409}" destId="{88B38003-6C5C-4852-8A38-2E5F2040F8EF}" srcOrd="6" destOrd="0" presId="urn:microsoft.com/office/officeart/2005/8/layout/list1"/>
    <dgm:cxn modelId="{21DF49D6-8B83-43E1-B2D7-593F20AD593F}" type="presParOf" srcId="{007B6001-73AB-4556-B5F8-02DDC6E15409}" destId="{963B7381-F5D7-4C7F-A20F-B80C1C8DE870}" srcOrd="7" destOrd="0" presId="urn:microsoft.com/office/officeart/2005/8/layout/list1"/>
    <dgm:cxn modelId="{D349B848-C2DA-478E-A979-B12E1FDDF11B}" type="presParOf" srcId="{007B6001-73AB-4556-B5F8-02DDC6E15409}" destId="{F646FB8A-4BC1-42A0-A76B-BCB3AE89C4A3}" srcOrd="8" destOrd="0" presId="urn:microsoft.com/office/officeart/2005/8/layout/list1"/>
    <dgm:cxn modelId="{ADFE8ED0-B318-4A6C-A94E-DCA6CC40A2A2}" type="presParOf" srcId="{F646FB8A-4BC1-42A0-A76B-BCB3AE89C4A3}" destId="{D57D50B0-39A2-4141-8420-C559363B29FE}" srcOrd="0" destOrd="0" presId="urn:microsoft.com/office/officeart/2005/8/layout/list1"/>
    <dgm:cxn modelId="{BB93368E-E29F-4C01-A23E-38DB443C6727}" type="presParOf" srcId="{F646FB8A-4BC1-42A0-A76B-BCB3AE89C4A3}" destId="{996147F1-9DCC-4350-BC50-C35B20B930F9}" srcOrd="1" destOrd="0" presId="urn:microsoft.com/office/officeart/2005/8/layout/list1"/>
    <dgm:cxn modelId="{DAE7FC8F-8B45-4420-BE88-A8C6BB6C6F06}" type="presParOf" srcId="{007B6001-73AB-4556-B5F8-02DDC6E15409}" destId="{6FCAB9BD-39FB-462B-BD4C-EBC5D41986B2}" srcOrd="9" destOrd="0" presId="urn:microsoft.com/office/officeart/2005/8/layout/list1"/>
    <dgm:cxn modelId="{FA10C351-80EC-496F-8620-CDBACC3B92D7}" type="presParOf" srcId="{007B6001-73AB-4556-B5F8-02DDC6E15409}" destId="{C0656C9A-E160-489A-B7F0-0D7C6B832306}" srcOrd="10" destOrd="0" presId="urn:microsoft.com/office/officeart/2005/8/layout/list1"/>
    <dgm:cxn modelId="{5A96258A-C2F1-420F-82C8-1EF0E3719BB2}" type="presParOf" srcId="{007B6001-73AB-4556-B5F8-02DDC6E15409}" destId="{10B5D73A-56D6-4FFC-AFF8-4492DBCE4CCA}" srcOrd="11" destOrd="0" presId="urn:microsoft.com/office/officeart/2005/8/layout/list1"/>
    <dgm:cxn modelId="{E02DEB52-7504-4A42-ACD5-F6D35EC88BBD}" type="presParOf" srcId="{007B6001-73AB-4556-B5F8-02DDC6E15409}" destId="{ED5D3D87-1178-4F1C-98FB-D27D1B7AB00C}" srcOrd="12" destOrd="0" presId="urn:microsoft.com/office/officeart/2005/8/layout/list1"/>
    <dgm:cxn modelId="{074104E0-1D0D-4306-A011-4F3A67D4491F}" type="presParOf" srcId="{ED5D3D87-1178-4F1C-98FB-D27D1B7AB00C}" destId="{0DCFA141-2970-4F7B-984B-5631C11E990E}" srcOrd="0" destOrd="0" presId="urn:microsoft.com/office/officeart/2005/8/layout/list1"/>
    <dgm:cxn modelId="{C3D0D53D-DF09-4AE4-8F49-C3F84EB164A7}" type="presParOf" srcId="{ED5D3D87-1178-4F1C-98FB-D27D1B7AB00C}" destId="{F873E156-39A0-48DA-AA74-D8D58C4E100A}" srcOrd="1" destOrd="0" presId="urn:microsoft.com/office/officeart/2005/8/layout/list1"/>
    <dgm:cxn modelId="{95D88B6D-CDA5-4533-A940-4D0D98DF9E1D}" type="presParOf" srcId="{007B6001-73AB-4556-B5F8-02DDC6E15409}" destId="{98D3C9D2-18F5-48AC-ADF3-145265531D84}" srcOrd="13" destOrd="0" presId="urn:microsoft.com/office/officeart/2005/8/layout/list1"/>
    <dgm:cxn modelId="{F23E3A98-CA7A-4692-BE5C-18D8DD8F7DB9}" type="presParOf" srcId="{007B6001-73AB-4556-B5F8-02DDC6E15409}" destId="{04B17E0A-43FF-4892-8645-D5064003CE85}" srcOrd="14" destOrd="0" presId="urn:microsoft.com/office/officeart/2005/8/layout/list1"/>
    <dgm:cxn modelId="{7DA4FE45-16C2-4C43-B732-F9DFC40AB11A}" type="presParOf" srcId="{007B6001-73AB-4556-B5F8-02DDC6E15409}" destId="{1DE9E6D6-9F15-461A-BD04-05365D476CC2}" srcOrd="15" destOrd="0" presId="urn:microsoft.com/office/officeart/2005/8/layout/list1"/>
    <dgm:cxn modelId="{1070DE97-8363-48DC-B774-001702DABD9C}" type="presParOf" srcId="{007B6001-73AB-4556-B5F8-02DDC6E15409}" destId="{3257EB64-9C91-4F90-AD19-5DEF03703E56}" srcOrd="16" destOrd="0" presId="urn:microsoft.com/office/officeart/2005/8/layout/list1"/>
    <dgm:cxn modelId="{EB6BF841-7B94-4297-AA48-68F13FAAF9F7}" type="presParOf" srcId="{3257EB64-9C91-4F90-AD19-5DEF03703E56}" destId="{E63EE2BC-1E35-47EF-B0ED-DD05CEBA0158}" srcOrd="0" destOrd="0" presId="urn:microsoft.com/office/officeart/2005/8/layout/list1"/>
    <dgm:cxn modelId="{4AF5A188-A69B-4789-9A5B-B6042AA2317E}" type="presParOf" srcId="{3257EB64-9C91-4F90-AD19-5DEF03703E56}" destId="{293473F6-15B8-4A5D-93DD-F14F6C7D2FDC}" srcOrd="1" destOrd="0" presId="urn:microsoft.com/office/officeart/2005/8/layout/list1"/>
    <dgm:cxn modelId="{342EFD3F-8673-4DAD-BF74-5CE043F8434D}" type="presParOf" srcId="{007B6001-73AB-4556-B5F8-02DDC6E15409}" destId="{31FA4B72-8E9B-4604-891B-9D4D619C47A8}" srcOrd="17" destOrd="0" presId="urn:microsoft.com/office/officeart/2005/8/layout/list1"/>
    <dgm:cxn modelId="{E2E87BC9-A865-49A1-8006-D44EC275AE8D}" type="presParOf" srcId="{007B6001-73AB-4556-B5F8-02DDC6E15409}" destId="{DBB229F9-F7B0-4B71-AA1B-ED44E5583119}"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11" csCatId="colorful" phldr="1"/>
      <dgm:spPr/>
      <dgm:t>
        <a:bodyPr/>
        <a:lstStyle/>
        <a:p>
          <a:endParaRPr lang="es-EC"/>
        </a:p>
      </dgm:t>
    </dgm:pt>
    <dgm:pt modelId="{986120A0-CAEC-4B5A-AD4A-D8CA1C1FD6A6}">
      <dgm:prSet phldrT="[Texto]" custT="1"/>
      <dgm:spPr/>
      <dgm:t>
        <a:bodyPr/>
        <a:lstStyle/>
        <a:p>
          <a:r>
            <a:rPr lang="es-MX" sz="2000" smtClean="0"/>
            <a:t>Falta de personal capacitado y especializado en el área  de geriatría para atender a los adultos mayores.</a:t>
          </a:r>
          <a:endParaRPr lang="es-EC" sz="20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2000" smtClean="0"/>
            <a:t>Falta de espacio para atender la demanda de adultos mayores dentro de los centros gerontológicos públicos. </a:t>
          </a:r>
          <a:endParaRPr lang="es-EC" sz="20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7ADEA1B-01E7-49A5-B78E-DAFE015D4296}">
      <dgm:prSet custT="1"/>
      <dgm:spPr/>
      <dgm:t>
        <a:bodyPr/>
        <a:lstStyle/>
        <a:p>
          <a:r>
            <a:rPr lang="es-MX" sz="2000" smtClean="0"/>
            <a:t>Los centros gerontológicos no poseen un control de costos operativos y mercadológicos.</a:t>
          </a:r>
          <a:endParaRPr lang="es-EC" sz="20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F8ECDC0-E04E-4D11-815A-60E63C4B0359}">
      <dgm:prSet phldrT="[Texto]" custT="1"/>
      <dgm:spPr/>
      <dgm:t>
        <a:bodyPr/>
        <a:lstStyle/>
        <a:p>
          <a:r>
            <a:rPr lang="es-MX" sz="2000" dirty="0" smtClean="0"/>
            <a:t>Procesos administrativos son deficientes y demorosos al momento de solicitar, productos o servicios para el centro gerontológico público. </a:t>
          </a:r>
          <a:endParaRPr lang="es-EC" sz="2000" dirty="0">
            <a:latin typeface="Times New Roman" pitchFamily="18" charset="0"/>
            <a:cs typeface="Times New Roman" pitchFamily="18" charset="0"/>
          </a:endParaRPr>
        </a:p>
      </dgm:t>
    </dgm:pt>
    <dgm:pt modelId="{49C3D868-6C84-4FA2-B2FA-4DD02D6BAC9D}" type="parTrans" cxnId="{7CF0528A-BBFD-4036-9640-3DD96E20DE0C}">
      <dgm:prSet/>
      <dgm:spPr/>
      <dgm:t>
        <a:bodyPr/>
        <a:lstStyle/>
        <a:p>
          <a:endParaRPr lang="es-EC"/>
        </a:p>
      </dgm:t>
    </dgm:pt>
    <dgm:pt modelId="{9B2C4817-45A7-45A1-A76F-F00586CDF6CD}" type="sibTrans" cxnId="{7CF0528A-BBFD-4036-9640-3DD96E20DE0C}">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4"/>
      <dgm:spPr/>
      <dgm:t>
        <a:bodyPr/>
        <a:lstStyle/>
        <a:p>
          <a:endParaRPr lang="es-EC"/>
        </a:p>
      </dgm:t>
    </dgm:pt>
    <dgm:pt modelId="{5B0836A1-AB09-4C98-947C-98C59A35D6A8}" type="pres">
      <dgm:prSet presAssocID="{986120A0-CAEC-4B5A-AD4A-D8CA1C1FD6A6}" presName="parentText" presStyleLbl="node1" presStyleIdx="0" presStyleCnt="4"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4">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4"/>
      <dgm:spPr/>
      <dgm:t>
        <a:bodyPr/>
        <a:lstStyle/>
        <a:p>
          <a:endParaRPr lang="es-EC"/>
        </a:p>
      </dgm:t>
    </dgm:pt>
    <dgm:pt modelId="{86FDE522-69D2-47A9-84B9-CDE886966A71}" type="pres">
      <dgm:prSet presAssocID="{A52F73E7-A6F9-430E-8100-9D5F362B842C}" presName="parentText" presStyleLbl="node1" presStyleIdx="1" presStyleCnt="4" custScaleX="142857" custScaleY="1299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4">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4"/>
      <dgm:spPr/>
      <dgm:t>
        <a:bodyPr/>
        <a:lstStyle/>
        <a:p>
          <a:endParaRPr lang="es-EC"/>
        </a:p>
      </dgm:t>
    </dgm:pt>
    <dgm:pt modelId="{996147F1-9DCC-4350-BC50-C35B20B930F9}" type="pres">
      <dgm:prSet presAssocID="{77ADEA1B-01E7-49A5-B78E-DAFE015D4296}" presName="parentText" presStyleLbl="node1" presStyleIdx="2" presStyleCnt="4"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4">
        <dgm:presLayoutVars>
          <dgm:bulletEnabled val="1"/>
        </dgm:presLayoutVars>
      </dgm:prSet>
      <dgm:spPr/>
      <dgm:t>
        <a:bodyPr/>
        <a:lstStyle/>
        <a:p>
          <a:endParaRPr lang="es-EC"/>
        </a:p>
      </dgm:t>
    </dgm:pt>
    <dgm:pt modelId="{10B5D73A-56D6-4FFC-AFF8-4492DBCE4CCA}" type="pres">
      <dgm:prSet presAssocID="{A0001D1B-C9E1-4440-9B91-153F7FD57200}" presName="spaceBetweenRectangles" presStyleCnt="0"/>
      <dgm:spPr/>
      <dgm:t>
        <a:bodyPr/>
        <a:lstStyle/>
        <a:p>
          <a:endParaRPr lang="es-EC"/>
        </a:p>
      </dgm:t>
    </dgm:pt>
    <dgm:pt modelId="{ED5D3D87-1178-4F1C-98FB-D27D1B7AB00C}" type="pres">
      <dgm:prSet presAssocID="{0F8ECDC0-E04E-4D11-815A-60E63C4B0359}" presName="parentLin" presStyleCnt="0"/>
      <dgm:spPr/>
      <dgm:t>
        <a:bodyPr/>
        <a:lstStyle/>
        <a:p>
          <a:endParaRPr lang="es-EC"/>
        </a:p>
      </dgm:t>
    </dgm:pt>
    <dgm:pt modelId="{0DCFA141-2970-4F7B-984B-5631C11E990E}" type="pres">
      <dgm:prSet presAssocID="{0F8ECDC0-E04E-4D11-815A-60E63C4B0359}" presName="parentLeftMargin" presStyleLbl="node1" presStyleIdx="2" presStyleCnt="4"/>
      <dgm:spPr/>
      <dgm:t>
        <a:bodyPr/>
        <a:lstStyle/>
        <a:p>
          <a:endParaRPr lang="es-EC"/>
        </a:p>
      </dgm:t>
    </dgm:pt>
    <dgm:pt modelId="{F873E156-39A0-48DA-AA74-D8D58C4E100A}" type="pres">
      <dgm:prSet presAssocID="{0F8ECDC0-E04E-4D11-815A-60E63C4B0359}" presName="parentText" presStyleLbl="node1" presStyleIdx="3" presStyleCnt="4" custScaleX="142857">
        <dgm:presLayoutVars>
          <dgm:chMax val="0"/>
          <dgm:bulletEnabled val="1"/>
        </dgm:presLayoutVars>
      </dgm:prSet>
      <dgm:spPr/>
      <dgm:t>
        <a:bodyPr/>
        <a:lstStyle/>
        <a:p>
          <a:endParaRPr lang="es-EC"/>
        </a:p>
      </dgm:t>
    </dgm:pt>
    <dgm:pt modelId="{98D3C9D2-18F5-48AC-ADF3-145265531D84}" type="pres">
      <dgm:prSet presAssocID="{0F8ECDC0-E04E-4D11-815A-60E63C4B0359}" presName="negativeSpace" presStyleCnt="0"/>
      <dgm:spPr/>
      <dgm:t>
        <a:bodyPr/>
        <a:lstStyle/>
        <a:p>
          <a:endParaRPr lang="es-EC"/>
        </a:p>
      </dgm:t>
    </dgm:pt>
    <dgm:pt modelId="{04B17E0A-43FF-4892-8645-D5064003CE85}" type="pres">
      <dgm:prSet presAssocID="{0F8ECDC0-E04E-4D11-815A-60E63C4B0359}" presName="childText" presStyleLbl="conFgAcc1" presStyleIdx="3" presStyleCnt="4">
        <dgm:presLayoutVars>
          <dgm:bulletEnabled val="1"/>
        </dgm:presLayoutVars>
      </dgm:prSet>
      <dgm:spPr/>
      <dgm:t>
        <a:bodyPr/>
        <a:lstStyle/>
        <a:p>
          <a:endParaRPr lang="es-EC"/>
        </a:p>
      </dgm:t>
    </dgm:pt>
  </dgm:ptLst>
  <dgm:cxnLst>
    <dgm:cxn modelId="{7D719891-74FF-45DA-98CD-7493626EF8A1}" srcId="{7F22F9F6-2C3F-425E-93AC-8A7761B73DFA}" destId="{986120A0-CAEC-4B5A-AD4A-D8CA1C1FD6A6}" srcOrd="0" destOrd="0" parTransId="{AFB4A2DA-DEB5-4234-BE81-72B34C529709}" sibTransId="{1A3B2CEE-6DA5-4B2D-BCE3-06DBC976E87F}"/>
    <dgm:cxn modelId="{C9FDD96C-485E-4E80-A936-C2E6CE6CF922}" type="presOf" srcId="{77ADEA1B-01E7-49A5-B78E-DAFE015D4296}" destId="{D57D50B0-39A2-4141-8420-C559363B29FE}" srcOrd="0" destOrd="0" presId="urn:microsoft.com/office/officeart/2005/8/layout/list1"/>
    <dgm:cxn modelId="{44A69E58-F3D5-4C14-A727-D3CCB481A905}" type="presOf" srcId="{986120A0-CAEC-4B5A-AD4A-D8CA1C1FD6A6}" destId="{6B7776B4-8E13-4644-8795-1C3D5741198F}" srcOrd="0" destOrd="0" presId="urn:microsoft.com/office/officeart/2005/8/layout/list1"/>
    <dgm:cxn modelId="{2002810C-3250-4966-B59C-C81A51ABE05B}" type="presOf" srcId="{A52F73E7-A6F9-430E-8100-9D5F362B842C}" destId="{F96DAE62-A29E-42A6-8FE1-4A5F9A601B79}" srcOrd="0" destOrd="0" presId="urn:microsoft.com/office/officeart/2005/8/layout/list1"/>
    <dgm:cxn modelId="{7CF0528A-BBFD-4036-9640-3DD96E20DE0C}" srcId="{7F22F9F6-2C3F-425E-93AC-8A7761B73DFA}" destId="{0F8ECDC0-E04E-4D11-815A-60E63C4B0359}" srcOrd="3" destOrd="0" parTransId="{49C3D868-6C84-4FA2-B2FA-4DD02D6BAC9D}" sibTransId="{9B2C4817-45A7-45A1-A76F-F00586CDF6CD}"/>
    <dgm:cxn modelId="{398D5DB2-F43F-494C-B327-4E6E407556DA}" srcId="{7F22F9F6-2C3F-425E-93AC-8A7761B73DFA}" destId="{A52F73E7-A6F9-430E-8100-9D5F362B842C}" srcOrd="1" destOrd="0" parTransId="{79A3F6B4-75CC-42C1-AAE6-1859C9144E76}" sibTransId="{5C6F6A10-4699-48DE-91B9-609769FFF1CC}"/>
    <dgm:cxn modelId="{FFA329FB-559D-4CC3-947E-592C165BB60F}" type="presOf" srcId="{7F22F9F6-2C3F-425E-93AC-8A7761B73DFA}" destId="{007B6001-73AB-4556-B5F8-02DDC6E15409}" srcOrd="0" destOrd="0" presId="urn:microsoft.com/office/officeart/2005/8/layout/list1"/>
    <dgm:cxn modelId="{200BCD5C-E078-43F9-8044-CF28636A7895}" type="presOf" srcId="{0F8ECDC0-E04E-4D11-815A-60E63C4B0359}" destId="{F873E156-39A0-48DA-AA74-D8D58C4E100A}" srcOrd="1" destOrd="0" presId="urn:microsoft.com/office/officeart/2005/8/layout/list1"/>
    <dgm:cxn modelId="{971B71FF-4C85-425A-A92C-6B097CB5736B}" srcId="{7F22F9F6-2C3F-425E-93AC-8A7761B73DFA}" destId="{77ADEA1B-01E7-49A5-B78E-DAFE015D4296}" srcOrd="2" destOrd="0" parTransId="{12072EF1-2850-40BF-B622-CADF2B6866BE}" sibTransId="{A0001D1B-C9E1-4440-9B91-153F7FD57200}"/>
    <dgm:cxn modelId="{E0344F5D-AB7F-4699-B5AB-00DBCD88E911}" type="presOf" srcId="{0F8ECDC0-E04E-4D11-815A-60E63C4B0359}" destId="{0DCFA141-2970-4F7B-984B-5631C11E990E}" srcOrd="0" destOrd="0" presId="urn:microsoft.com/office/officeart/2005/8/layout/list1"/>
    <dgm:cxn modelId="{B6A382BC-61CC-4A61-B3C3-7C5C93004AA0}" type="presOf" srcId="{77ADEA1B-01E7-49A5-B78E-DAFE015D4296}" destId="{996147F1-9DCC-4350-BC50-C35B20B930F9}" srcOrd="1" destOrd="0" presId="urn:microsoft.com/office/officeart/2005/8/layout/list1"/>
    <dgm:cxn modelId="{BFA8FC08-4065-4222-BBEA-EFA62E0FB488}" type="presOf" srcId="{A52F73E7-A6F9-430E-8100-9D5F362B842C}" destId="{86FDE522-69D2-47A9-84B9-CDE886966A71}" srcOrd="1" destOrd="0" presId="urn:microsoft.com/office/officeart/2005/8/layout/list1"/>
    <dgm:cxn modelId="{B3A2A51F-3FAC-4517-92A5-9999057221A8}" type="presOf" srcId="{986120A0-CAEC-4B5A-AD4A-D8CA1C1FD6A6}" destId="{5B0836A1-AB09-4C98-947C-98C59A35D6A8}" srcOrd="1" destOrd="0" presId="urn:microsoft.com/office/officeart/2005/8/layout/list1"/>
    <dgm:cxn modelId="{093E2FEC-A78C-45F1-A0B8-7689A1309364}" type="presParOf" srcId="{007B6001-73AB-4556-B5F8-02DDC6E15409}" destId="{B580A312-353D-49DC-A47A-56A01A9E8576}" srcOrd="0" destOrd="0" presId="urn:microsoft.com/office/officeart/2005/8/layout/list1"/>
    <dgm:cxn modelId="{83BCDEE0-BAA1-4A48-AC59-2208914BC8F0}" type="presParOf" srcId="{B580A312-353D-49DC-A47A-56A01A9E8576}" destId="{6B7776B4-8E13-4644-8795-1C3D5741198F}" srcOrd="0" destOrd="0" presId="urn:microsoft.com/office/officeart/2005/8/layout/list1"/>
    <dgm:cxn modelId="{DE7BE651-DFF2-4A21-9AA6-50565FCC3632}" type="presParOf" srcId="{B580A312-353D-49DC-A47A-56A01A9E8576}" destId="{5B0836A1-AB09-4C98-947C-98C59A35D6A8}" srcOrd="1" destOrd="0" presId="urn:microsoft.com/office/officeart/2005/8/layout/list1"/>
    <dgm:cxn modelId="{5D503764-4951-4A17-ACBA-5037BA8BF15F}" type="presParOf" srcId="{007B6001-73AB-4556-B5F8-02DDC6E15409}" destId="{0A419237-CAB3-4B2F-8B5F-460724AF365A}" srcOrd="1" destOrd="0" presId="urn:microsoft.com/office/officeart/2005/8/layout/list1"/>
    <dgm:cxn modelId="{0FD1D956-55B5-4D2A-9ACA-7924206E283F}" type="presParOf" srcId="{007B6001-73AB-4556-B5F8-02DDC6E15409}" destId="{586A4322-55AE-4E9C-9832-967891D039C0}" srcOrd="2" destOrd="0" presId="urn:microsoft.com/office/officeart/2005/8/layout/list1"/>
    <dgm:cxn modelId="{271881A9-4992-4FD5-947C-80BBBCAA1FFA}" type="presParOf" srcId="{007B6001-73AB-4556-B5F8-02DDC6E15409}" destId="{46F2BED5-76BA-412A-82B9-46765B19C8B0}" srcOrd="3" destOrd="0" presId="urn:microsoft.com/office/officeart/2005/8/layout/list1"/>
    <dgm:cxn modelId="{2C4C6857-5FC2-4F17-B525-167D48C5AE53}" type="presParOf" srcId="{007B6001-73AB-4556-B5F8-02DDC6E15409}" destId="{4F9CC59A-2110-4CD4-BA7E-2FFA052460E7}" srcOrd="4" destOrd="0" presId="urn:microsoft.com/office/officeart/2005/8/layout/list1"/>
    <dgm:cxn modelId="{F92C2E6A-6B97-4029-8D17-B9A88E586C0A}" type="presParOf" srcId="{4F9CC59A-2110-4CD4-BA7E-2FFA052460E7}" destId="{F96DAE62-A29E-42A6-8FE1-4A5F9A601B79}" srcOrd="0" destOrd="0" presId="urn:microsoft.com/office/officeart/2005/8/layout/list1"/>
    <dgm:cxn modelId="{ECAB2A79-8F0B-4F42-BA82-2F91AF9AB694}" type="presParOf" srcId="{4F9CC59A-2110-4CD4-BA7E-2FFA052460E7}" destId="{86FDE522-69D2-47A9-84B9-CDE886966A71}" srcOrd="1" destOrd="0" presId="urn:microsoft.com/office/officeart/2005/8/layout/list1"/>
    <dgm:cxn modelId="{BFABB8F6-C32E-42E3-BE24-6CFA8A287AC0}" type="presParOf" srcId="{007B6001-73AB-4556-B5F8-02DDC6E15409}" destId="{12A8A594-7B08-42E7-90CB-703A029F83BC}" srcOrd="5" destOrd="0" presId="urn:microsoft.com/office/officeart/2005/8/layout/list1"/>
    <dgm:cxn modelId="{5CE1808C-0F24-4D7F-9988-FD41270FAB1A}" type="presParOf" srcId="{007B6001-73AB-4556-B5F8-02DDC6E15409}" destId="{88B38003-6C5C-4852-8A38-2E5F2040F8EF}" srcOrd="6" destOrd="0" presId="urn:microsoft.com/office/officeart/2005/8/layout/list1"/>
    <dgm:cxn modelId="{E194308E-F67E-44E3-A328-F3793A4D8071}" type="presParOf" srcId="{007B6001-73AB-4556-B5F8-02DDC6E15409}" destId="{963B7381-F5D7-4C7F-A20F-B80C1C8DE870}" srcOrd="7" destOrd="0" presId="urn:microsoft.com/office/officeart/2005/8/layout/list1"/>
    <dgm:cxn modelId="{A1CEDF2A-FC79-406B-9529-31A2EEEFAC97}" type="presParOf" srcId="{007B6001-73AB-4556-B5F8-02DDC6E15409}" destId="{F646FB8A-4BC1-42A0-A76B-BCB3AE89C4A3}" srcOrd="8" destOrd="0" presId="urn:microsoft.com/office/officeart/2005/8/layout/list1"/>
    <dgm:cxn modelId="{82DACA11-6312-48DB-85EC-A65F2B01F86A}" type="presParOf" srcId="{F646FB8A-4BC1-42A0-A76B-BCB3AE89C4A3}" destId="{D57D50B0-39A2-4141-8420-C559363B29FE}" srcOrd="0" destOrd="0" presId="urn:microsoft.com/office/officeart/2005/8/layout/list1"/>
    <dgm:cxn modelId="{45EB2D2C-7DEB-44B0-BB7C-48B2B26CF072}" type="presParOf" srcId="{F646FB8A-4BC1-42A0-A76B-BCB3AE89C4A3}" destId="{996147F1-9DCC-4350-BC50-C35B20B930F9}" srcOrd="1" destOrd="0" presId="urn:microsoft.com/office/officeart/2005/8/layout/list1"/>
    <dgm:cxn modelId="{53890FCE-D95D-4868-ADA2-DFBF4CDB67A3}" type="presParOf" srcId="{007B6001-73AB-4556-B5F8-02DDC6E15409}" destId="{6FCAB9BD-39FB-462B-BD4C-EBC5D41986B2}" srcOrd="9" destOrd="0" presId="urn:microsoft.com/office/officeart/2005/8/layout/list1"/>
    <dgm:cxn modelId="{EA790F9D-AE81-48E6-8F55-170C7B993267}" type="presParOf" srcId="{007B6001-73AB-4556-B5F8-02DDC6E15409}" destId="{C0656C9A-E160-489A-B7F0-0D7C6B832306}" srcOrd="10" destOrd="0" presId="urn:microsoft.com/office/officeart/2005/8/layout/list1"/>
    <dgm:cxn modelId="{7E7399D4-8B79-488A-9E24-1E713D3F5BA7}" type="presParOf" srcId="{007B6001-73AB-4556-B5F8-02DDC6E15409}" destId="{10B5D73A-56D6-4FFC-AFF8-4492DBCE4CCA}" srcOrd="11" destOrd="0" presId="urn:microsoft.com/office/officeart/2005/8/layout/list1"/>
    <dgm:cxn modelId="{06E1EB3B-AC60-446A-ADBE-24290DA0FFEC}" type="presParOf" srcId="{007B6001-73AB-4556-B5F8-02DDC6E15409}" destId="{ED5D3D87-1178-4F1C-98FB-D27D1B7AB00C}" srcOrd="12" destOrd="0" presId="urn:microsoft.com/office/officeart/2005/8/layout/list1"/>
    <dgm:cxn modelId="{7BDBBF8B-71FA-4FC7-96EA-E738745F63DD}" type="presParOf" srcId="{ED5D3D87-1178-4F1C-98FB-D27D1B7AB00C}" destId="{0DCFA141-2970-4F7B-984B-5631C11E990E}" srcOrd="0" destOrd="0" presId="urn:microsoft.com/office/officeart/2005/8/layout/list1"/>
    <dgm:cxn modelId="{75415EC4-3C97-4359-8718-67B76CC1005C}" type="presParOf" srcId="{ED5D3D87-1178-4F1C-98FB-D27D1B7AB00C}" destId="{F873E156-39A0-48DA-AA74-D8D58C4E100A}" srcOrd="1" destOrd="0" presId="urn:microsoft.com/office/officeart/2005/8/layout/list1"/>
    <dgm:cxn modelId="{5D6CC00F-FB42-4DC4-A52A-DA9BE310AE3D}" type="presParOf" srcId="{007B6001-73AB-4556-B5F8-02DDC6E15409}" destId="{98D3C9D2-18F5-48AC-ADF3-145265531D84}" srcOrd="13" destOrd="0" presId="urn:microsoft.com/office/officeart/2005/8/layout/list1"/>
    <dgm:cxn modelId="{40EF640D-3591-416B-A34A-05EF31D595BC}" type="presParOf" srcId="{007B6001-73AB-4556-B5F8-02DDC6E15409}" destId="{04B17E0A-43FF-4892-8645-D5064003CE85}"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12" csCatId="colorful" phldr="1"/>
      <dgm:spPr/>
      <dgm:t>
        <a:bodyPr/>
        <a:lstStyle/>
        <a:p>
          <a:endParaRPr lang="es-EC"/>
        </a:p>
      </dgm:t>
    </dgm:pt>
    <dgm:pt modelId="{986120A0-CAEC-4B5A-AD4A-D8CA1C1FD6A6}">
      <dgm:prSet phldrT="[Texto]" custT="1"/>
      <dgm:spPr/>
      <dgm:t>
        <a:bodyPr/>
        <a:lstStyle/>
        <a:p>
          <a:r>
            <a:rPr lang="es-MX" sz="1800" dirty="0" smtClean="0"/>
            <a:t>Presentar al Ministerio de Inclusión  Económica Social la propuesta del Modelo de Gestión para los Centros Gerontológicos Públicos.</a:t>
          </a:r>
          <a:endParaRPr lang="es-EC" sz="18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1800" smtClean="0"/>
            <a:t>Sociabilizar  el Modelo de Gestión propuesto para todos los directivos, colaboradores y personal de apoyo que se encuentren vinculados externa o internamente con los centros gerontológicos. </a:t>
          </a:r>
          <a:endParaRPr lang="es-EC" sz="18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AF70BB8-DD6A-4ABB-A6B0-1F98E75E893D}">
      <dgm:prSet phldrT="[Texto]" custT="1"/>
      <dgm:spPr/>
      <dgm:t>
        <a:bodyPr/>
        <a:lstStyle/>
        <a:p>
          <a:r>
            <a:rPr lang="es-MX" sz="1800" smtClean="0"/>
            <a:t>Realizar y aplicar el Presupuesto de Ingresos y Gastos y el Flujo de Caja como herramientas para el adecuado control y supervisión de los recursos monetarios.</a:t>
          </a:r>
          <a:endParaRPr lang="es-EC" sz="1800" dirty="0">
            <a:latin typeface="Times New Roman" pitchFamily="18" charset="0"/>
            <a:cs typeface="Times New Roman" pitchFamily="18" charset="0"/>
          </a:endParaRPr>
        </a:p>
      </dgm:t>
    </dgm:pt>
    <dgm:pt modelId="{9B46E6CC-CA08-4663-BE0C-99A13878D0B1}" type="parTrans" cxnId="{84BBE902-DE81-4AF4-ACE4-1A9E2CE990A3}">
      <dgm:prSet/>
      <dgm:spPr/>
      <dgm:t>
        <a:bodyPr/>
        <a:lstStyle/>
        <a:p>
          <a:endParaRPr lang="es-EC"/>
        </a:p>
      </dgm:t>
    </dgm:pt>
    <dgm:pt modelId="{096E218C-846B-486A-A26A-192716295DE4}" type="sibTrans" cxnId="{84BBE902-DE81-4AF4-ACE4-1A9E2CE990A3}">
      <dgm:prSet/>
      <dgm:spPr/>
      <dgm:t>
        <a:bodyPr/>
        <a:lstStyle/>
        <a:p>
          <a:endParaRPr lang="es-EC"/>
        </a:p>
      </dgm:t>
    </dgm:pt>
    <dgm:pt modelId="{77ADEA1B-01E7-49A5-B78E-DAFE015D4296}">
      <dgm:prSet custT="1"/>
      <dgm:spPr/>
      <dgm:t>
        <a:bodyPr/>
        <a:lstStyle/>
        <a:p>
          <a:r>
            <a:rPr lang="es-MX" sz="1800" smtClean="0"/>
            <a:t>Realizar una sistematización de los procesos y actividades que se realizan en el centro gerontológico.</a:t>
          </a:r>
          <a:endParaRPr lang="es-EC" sz="18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F8ECDC0-E04E-4D11-815A-60E63C4B0359}">
      <dgm:prSet phldrT="[Texto]" custT="1"/>
      <dgm:spPr/>
      <dgm:t>
        <a:bodyPr/>
        <a:lstStyle/>
        <a:p>
          <a:r>
            <a:rPr lang="es-MX" sz="1800" smtClean="0"/>
            <a:t>Desarrollar los lineamientos estratégicos del modelo de gestión, definiendo su identidad, organización, estructura y dinámica de desarrollo. </a:t>
          </a:r>
          <a:endParaRPr lang="es-EC" sz="1800" dirty="0">
            <a:latin typeface="Times New Roman" pitchFamily="18" charset="0"/>
            <a:cs typeface="Times New Roman" pitchFamily="18" charset="0"/>
          </a:endParaRPr>
        </a:p>
      </dgm:t>
    </dgm:pt>
    <dgm:pt modelId="{49C3D868-6C84-4FA2-B2FA-4DD02D6BAC9D}" type="parTrans" cxnId="{7CF0528A-BBFD-4036-9640-3DD96E20DE0C}">
      <dgm:prSet/>
      <dgm:spPr/>
      <dgm:t>
        <a:bodyPr/>
        <a:lstStyle/>
        <a:p>
          <a:endParaRPr lang="es-EC"/>
        </a:p>
      </dgm:t>
    </dgm:pt>
    <dgm:pt modelId="{9B2C4817-45A7-45A1-A76F-F00586CDF6CD}" type="sibTrans" cxnId="{7CF0528A-BBFD-4036-9640-3DD96E20DE0C}">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5"/>
      <dgm:spPr/>
      <dgm:t>
        <a:bodyPr/>
        <a:lstStyle/>
        <a:p>
          <a:endParaRPr lang="es-EC"/>
        </a:p>
      </dgm:t>
    </dgm:pt>
    <dgm:pt modelId="{5B0836A1-AB09-4C98-947C-98C59A35D6A8}" type="pres">
      <dgm:prSet presAssocID="{986120A0-CAEC-4B5A-AD4A-D8CA1C1FD6A6}" presName="parentText" presStyleLbl="node1" presStyleIdx="0" presStyleCnt="5"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5">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5"/>
      <dgm:spPr/>
      <dgm:t>
        <a:bodyPr/>
        <a:lstStyle/>
        <a:p>
          <a:endParaRPr lang="es-EC"/>
        </a:p>
      </dgm:t>
    </dgm:pt>
    <dgm:pt modelId="{86FDE522-69D2-47A9-84B9-CDE886966A71}" type="pres">
      <dgm:prSet presAssocID="{A52F73E7-A6F9-430E-8100-9D5F362B842C}" presName="parentText" presStyleLbl="node1" presStyleIdx="1" presStyleCnt="5" custScaleX="142857" custScaleY="1299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5">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5"/>
      <dgm:spPr/>
      <dgm:t>
        <a:bodyPr/>
        <a:lstStyle/>
        <a:p>
          <a:endParaRPr lang="es-EC"/>
        </a:p>
      </dgm:t>
    </dgm:pt>
    <dgm:pt modelId="{996147F1-9DCC-4350-BC50-C35B20B930F9}" type="pres">
      <dgm:prSet presAssocID="{77ADEA1B-01E7-49A5-B78E-DAFE015D4296}" presName="parentText" presStyleLbl="node1" presStyleIdx="2" presStyleCnt="5"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5">
        <dgm:presLayoutVars>
          <dgm:bulletEnabled val="1"/>
        </dgm:presLayoutVars>
      </dgm:prSet>
      <dgm:spPr/>
      <dgm:t>
        <a:bodyPr/>
        <a:lstStyle/>
        <a:p>
          <a:endParaRPr lang="es-EC"/>
        </a:p>
      </dgm:t>
    </dgm:pt>
    <dgm:pt modelId="{10B5D73A-56D6-4FFC-AFF8-4492DBCE4CCA}" type="pres">
      <dgm:prSet presAssocID="{A0001D1B-C9E1-4440-9B91-153F7FD57200}" presName="spaceBetweenRectangles" presStyleCnt="0"/>
      <dgm:spPr/>
      <dgm:t>
        <a:bodyPr/>
        <a:lstStyle/>
        <a:p>
          <a:endParaRPr lang="es-EC"/>
        </a:p>
      </dgm:t>
    </dgm:pt>
    <dgm:pt modelId="{ED5D3D87-1178-4F1C-98FB-D27D1B7AB00C}" type="pres">
      <dgm:prSet presAssocID="{0F8ECDC0-E04E-4D11-815A-60E63C4B0359}" presName="parentLin" presStyleCnt="0"/>
      <dgm:spPr/>
      <dgm:t>
        <a:bodyPr/>
        <a:lstStyle/>
        <a:p>
          <a:endParaRPr lang="es-EC"/>
        </a:p>
      </dgm:t>
    </dgm:pt>
    <dgm:pt modelId="{0DCFA141-2970-4F7B-984B-5631C11E990E}" type="pres">
      <dgm:prSet presAssocID="{0F8ECDC0-E04E-4D11-815A-60E63C4B0359}" presName="parentLeftMargin" presStyleLbl="node1" presStyleIdx="2" presStyleCnt="5"/>
      <dgm:spPr/>
      <dgm:t>
        <a:bodyPr/>
        <a:lstStyle/>
        <a:p>
          <a:endParaRPr lang="es-EC"/>
        </a:p>
      </dgm:t>
    </dgm:pt>
    <dgm:pt modelId="{F873E156-39A0-48DA-AA74-D8D58C4E100A}" type="pres">
      <dgm:prSet presAssocID="{0F8ECDC0-E04E-4D11-815A-60E63C4B0359}" presName="parentText" presStyleLbl="node1" presStyleIdx="3" presStyleCnt="5" custScaleX="142857">
        <dgm:presLayoutVars>
          <dgm:chMax val="0"/>
          <dgm:bulletEnabled val="1"/>
        </dgm:presLayoutVars>
      </dgm:prSet>
      <dgm:spPr/>
      <dgm:t>
        <a:bodyPr/>
        <a:lstStyle/>
        <a:p>
          <a:endParaRPr lang="es-EC"/>
        </a:p>
      </dgm:t>
    </dgm:pt>
    <dgm:pt modelId="{98D3C9D2-18F5-48AC-ADF3-145265531D84}" type="pres">
      <dgm:prSet presAssocID="{0F8ECDC0-E04E-4D11-815A-60E63C4B0359}" presName="negativeSpace" presStyleCnt="0"/>
      <dgm:spPr/>
      <dgm:t>
        <a:bodyPr/>
        <a:lstStyle/>
        <a:p>
          <a:endParaRPr lang="es-EC"/>
        </a:p>
      </dgm:t>
    </dgm:pt>
    <dgm:pt modelId="{04B17E0A-43FF-4892-8645-D5064003CE85}" type="pres">
      <dgm:prSet presAssocID="{0F8ECDC0-E04E-4D11-815A-60E63C4B0359}" presName="childText" presStyleLbl="conFgAcc1" presStyleIdx="3" presStyleCnt="5">
        <dgm:presLayoutVars>
          <dgm:bulletEnabled val="1"/>
        </dgm:presLayoutVars>
      </dgm:prSet>
      <dgm:spPr/>
      <dgm:t>
        <a:bodyPr/>
        <a:lstStyle/>
        <a:p>
          <a:endParaRPr lang="es-EC"/>
        </a:p>
      </dgm:t>
    </dgm:pt>
    <dgm:pt modelId="{1DE9E6D6-9F15-461A-BD04-05365D476CC2}" type="pres">
      <dgm:prSet presAssocID="{9B2C4817-45A7-45A1-A76F-F00586CDF6CD}" presName="spaceBetweenRectangles" presStyleCnt="0"/>
      <dgm:spPr/>
      <dgm:t>
        <a:bodyPr/>
        <a:lstStyle/>
        <a:p>
          <a:endParaRPr lang="es-EC"/>
        </a:p>
      </dgm:t>
    </dgm:pt>
    <dgm:pt modelId="{3257EB64-9C91-4F90-AD19-5DEF03703E56}" type="pres">
      <dgm:prSet presAssocID="{7AF70BB8-DD6A-4ABB-A6B0-1F98E75E893D}" presName="parentLin" presStyleCnt="0"/>
      <dgm:spPr/>
      <dgm:t>
        <a:bodyPr/>
        <a:lstStyle/>
        <a:p>
          <a:endParaRPr lang="es-EC"/>
        </a:p>
      </dgm:t>
    </dgm:pt>
    <dgm:pt modelId="{E63EE2BC-1E35-47EF-B0ED-DD05CEBA0158}" type="pres">
      <dgm:prSet presAssocID="{7AF70BB8-DD6A-4ABB-A6B0-1F98E75E893D}" presName="parentLeftMargin" presStyleLbl="node1" presStyleIdx="3" presStyleCnt="5"/>
      <dgm:spPr/>
      <dgm:t>
        <a:bodyPr/>
        <a:lstStyle/>
        <a:p>
          <a:endParaRPr lang="es-EC"/>
        </a:p>
      </dgm:t>
    </dgm:pt>
    <dgm:pt modelId="{293473F6-15B8-4A5D-93DD-F14F6C7D2FDC}" type="pres">
      <dgm:prSet presAssocID="{7AF70BB8-DD6A-4ABB-A6B0-1F98E75E893D}" presName="parentText" presStyleLbl="node1" presStyleIdx="4" presStyleCnt="5" custScaleX="141612">
        <dgm:presLayoutVars>
          <dgm:chMax val="0"/>
          <dgm:bulletEnabled val="1"/>
        </dgm:presLayoutVars>
      </dgm:prSet>
      <dgm:spPr/>
      <dgm:t>
        <a:bodyPr/>
        <a:lstStyle/>
        <a:p>
          <a:endParaRPr lang="es-EC"/>
        </a:p>
      </dgm:t>
    </dgm:pt>
    <dgm:pt modelId="{31FA4B72-8E9B-4604-891B-9D4D619C47A8}" type="pres">
      <dgm:prSet presAssocID="{7AF70BB8-DD6A-4ABB-A6B0-1F98E75E893D}" presName="negativeSpace" presStyleCnt="0"/>
      <dgm:spPr/>
      <dgm:t>
        <a:bodyPr/>
        <a:lstStyle/>
        <a:p>
          <a:endParaRPr lang="es-EC"/>
        </a:p>
      </dgm:t>
    </dgm:pt>
    <dgm:pt modelId="{DBB229F9-F7B0-4B71-AA1B-ED44E5583119}" type="pres">
      <dgm:prSet presAssocID="{7AF70BB8-DD6A-4ABB-A6B0-1F98E75E893D}" presName="childText" presStyleLbl="conFgAcc1" presStyleIdx="4" presStyleCnt="5">
        <dgm:presLayoutVars>
          <dgm:bulletEnabled val="1"/>
        </dgm:presLayoutVars>
      </dgm:prSet>
      <dgm:spPr/>
      <dgm:t>
        <a:bodyPr/>
        <a:lstStyle/>
        <a:p>
          <a:endParaRPr lang="es-EC"/>
        </a:p>
      </dgm:t>
    </dgm:pt>
  </dgm:ptLst>
  <dgm:cxnLst>
    <dgm:cxn modelId="{91B972BB-6461-4FEB-B40A-52037D0FF3C0}" type="presOf" srcId="{A52F73E7-A6F9-430E-8100-9D5F362B842C}" destId="{86FDE522-69D2-47A9-84B9-CDE886966A71}" srcOrd="1" destOrd="0" presId="urn:microsoft.com/office/officeart/2005/8/layout/list1"/>
    <dgm:cxn modelId="{DEBA0F4D-AB3B-4962-9916-A2B524A4946B}" type="presOf" srcId="{77ADEA1B-01E7-49A5-B78E-DAFE015D4296}" destId="{996147F1-9DCC-4350-BC50-C35B20B930F9}" srcOrd="1" destOrd="0" presId="urn:microsoft.com/office/officeart/2005/8/layout/list1"/>
    <dgm:cxn modelId="{84BBE902-DE81-4AF4-ACE4-1A9E2CE990A3}" srcId="{7F22F9F6-2C3F-425E-93AC-8A7761B73DFA}" destId="{7AF70BB8-DD6A-4ABB-A6B0-1F98E75E893D}" srcOrd="4" destOrd="0" parTransId="{9B46E6CC-CA08-4663-BE0C-99A13878D0B1}" sibTransId="{096E218C-846B-486A-A26A-192716295DE4}"/>
    <dgm:cxn modelId="{F484E233-7D58-46D7-B8CD-82586E196068}" type="presOf" srcId="{986120A0-CAEC-4B5A-AD4A-D8CA1C1FD6A6}" destId="{5B0836A1-AB09-4C98-947C-98C59A35D6A8}" srcOrd="1" destOrd="0" presId="urn:microsoft.com/office/officeart/2005/8/layout/list1"/>
    <dgm:cxn modelId="{E6598937-A4CB-4DFD-859E-598EA0602009}" type="presOf" srcId="{0F8ECDC0-E04E-4D11-815A-60E63C4B0359}" destId="{F873E156-39A0-48DA-AA74-D8D58C4E100A}" srcOrd="1" destOrd="0" presId="urn:microsoft.com/office/officeart/2005/8/layout/list1"/>
    <dgm:cxn modelId="{0D2D8514-15A6-4EF4-9C31-80A8737873CA}" type="presOf" srcId="{A52F73E7-A6F9-430E-8100-9D5F362B842C}" destId="{F96DAE62-A29E-42A6-8FE1-4A5F9A601B79}" srcOrd="0" destOrd="0" presId="urn:microsoft.com/office/officeart/2005/8/layout/list1"/>
    <dgm:cxn modelId="{7D719891-74FF-45DA-98CD-7493626EF8A1}" srcId="{7F22F9F6-2C3F-425E-93AC-8A7761B73DFA}" destId="{986120A0-CAEC-4B5A-AD4A-D8CA1C1FD6A6}" srcOrd="0" destOrd="0" parTransId="{AFB4A2DA-DEB5-4234-BE81-72B34C529709}" sibTransId="{1A3B2CEE-6DA5-4B2D-BCE3-06DBC976E87F}"/>
    <dgm:cxn modelId="{971B71FF-4C85-425A-A92C-6B097CB5736B}" srcId="{7F22F9F6-2C3F-425E-93AC-8A7761B73DFA}" destId="{77ADEA1B-01E7-49A5-B78E-DAFE015D4296}" srcOrd="2" destOrd="0" parTransId="{12072EF1-2850-40BF-B622-CADF2B6866BE}" sibTransId="{A0001D1B-C9E1-4440-9B91-153F7FD57200}"/>
    <dgm:cxn modelId="{398D5DB2-F43F-494C-B327-4E6E407556DA}" srcId="{7F22F9F6-2C3F-425E-93AC-8A7761B73DFA}" destId="{A52F73E7-A6F9-430E-8100-9D5F362B842C}" srcOrd="1" destOrd="0" parTransId="{79A3F6B4-75CC-42C1-AAE6-1859C9144E76}" sibTransId="{5C6F6A10-4699-48DE-91B9-609769FFF1CC}"/>
    <dgm:cxn modelId="{D4CACDD4-BBBB-4F36-8418-41C11B2680E7}" type="presOf" srcId="{7AF70BB8-DD6A-4ABB-A6B0-1F98E75E893D}" destId="{E63EE2BC-1E35-47EF-B0ED-DD05CEBA0158}" srcOrd="0" destOrd="0" presId="urn:microsoft.com/office/officeart/2005/8/layout/list1"/>
    <dgm:cxn modelId="{BE421965-BF09-4179-A40E-6DF0D7851BF1}" type="presOf" srcId="{986120A0-CAEC-4B5A-AD4A-D8CA1C1FD6A6}" destId="{6B7776B4-8E13-4644-8795-1C3D5741198F}" srcOrd="0" destOrd="0" presId="urn:microsoft.com/office/officeart/2005/8/layout/list1"/>
    <dgm:cxn modelId="{29728CDD-A398-4286-85E9-61A29CF94071}" type="presOf" srcId="{7AF70BB8-DD6A-4ABB-A6B0-1F98E75E893D}" destId="{293473F6-15B8-4A5D-93DD-F14F6C7D2FDC}" srcOrd="1" destOrd="0" presId="urn:microsoft.com/office/officeart/2005/8/layout/list1"/>
    <dgm:cxn modelId="{A916F5B0-392A-421E-B88E-BA3E03F7D86A}" type="presOf" srcId="{7F22F9F6-2C3F-425E-93AC-8A7761B73DFA}" destId="{007B6001-73AB-4556-B5F8-02DDC6E15409}" srcOrd="0" destOrd="0" presId="urn:microsoft.com/office/officeart/2005/8/layout/list1"/>
    <dgm:cxn modelId="{5007D07C-3AE8-4415-94C5-4D8B1C2BC076}" type="presOf" srcId="{77ADEA1B-01E7-49A5-B78E-DAFE015D4296}" destId="{D57D50B0-39A2-4141-8420-C559363B29FE}" srcOrd="0" destOrd="0" presId="urn:microsoft.com/office/officeart/2005/8/layout/list1"/>
    <dgm:cxn modelId="{EA1C5D9A-CA99-48DA-9A54-D21E3B3E217C}" type="presOf" srcId="{0F8ECDC0-E04E-4D11-815A-60E63C4B0359}" destId="{0DCFA141-2970-4F7B-984B-5631C11E990E}" srcOrd="0" destOrd="0" presId="urn:microsoft.com/office/officeart/2005/8/layout/list1"/>
    <dgm:cxn modelId="{7CF0528A-BBFD-4036-9640-3DD96E20DE0C}" srcId="{7F22F9F6-2C3F-425E-93AC-8A7761B73DFA}" destId="{0F8ECDC0-E04E-4D11-815A-60E63C4B0359}" srcOrd="3" destOrd="0" parTransId="{49C3D868-6C84-4FA2-B2FA-4DD02D6BAC9D}" sibTransId="{9B2C4817-45A7-45A1-A76F-F00586CDF6CD}"/>
    <dgm:cxn modelId="{B3434D3D-0CF6-4A3C-AAB2-FC07E65394B6}" type="presParOf" srcId="{007B6001-73AB-4556-B5F8-02DDC6E15409}" destId="{B580A312-353D-49DC-A47A-56A01A9E8576}" srcOrd="0" destOrd="0" presId="urn:microsoft.com/office/officeart/2005/8/layout/list1"/>
    <dgm:cxn modelId="{3506B675-F045-42FD-9B8E-580C95388AEB}" type="presParOf" srcId="{B580A312-353D-49DC-A47A-56A01A9E8576}" destId="{6B7776B4-8E13-4644-8795-1C3D5741198F}" srcOrd="0" destOrd="0" presId="urn:microsoft.com/office/officeart/2005/8/layout/list1"/>
    <dgm:cxn modelId="{EF6A1A58-12CF-44BD-B989-B3CFDA595C2F}" type="presParOf" srcId="{B580A312-353D-49DC-A47A-56A01A9E8576}" destId="{5B0836A1-AB09-4C98-947C-98C59A35D6A8}" srcOrd="1" destOrd="0" presId="urn:microsoft.com/office/officeart/2005/8/layout/list1"/>
    <dgm:cxn modelId="{CF76A685-6E4D-47E3-B57B-D2BE12CCE236}" type="presParOf" srcId="{007B6001-73AB-4556-B5F8-02DDC6E15409}" destId="{0A419237-CAB3-4B2F-8B5F-460724AF365A}" srcOrd="1" destOrd="0" presId="urn:microsoft.com/office/officeart/2005/8/layout/list1"/>
    <dgm:cxn modelId="{76F9F249-234C-4376-A7A8-321EBC45CB94}" type="presParOf" srcId="{007B6001-73AB-4556-B5F8-02DDC6E15409}" destId="{586A4322-55AE-4E9C-9832-967891D039C0}" srcOrd="2" destOrd="0" presId="urn:microsoft.com/office/officeart/2005/8/layout/list1"/>
    <dgm:cxn modelId="{E253163D-01C5-4908-9347-2859A249A42E}" type="presParOf" srcId="{007B6001-73AB-4556-B5F8-02DDC6E15409}" destId="{46F2BED5-76BA-412A-82B9-46765B19C8B0}" srcOrd="3" destOrd="0" presId="urn:microsoft.com/office/officeart/2005/8/layout/list1"/>
    <dgm:cxn modelId="{432AC02C-1D27-4730-BA04-4B7C0340CD63}" type="presParOf" srcId="{007B6001-73AB-4556-B5F8-02DDC6E15409}" destId="{4F9CC59A-2110-4CD4-BA7E-2FFA052460E7}" srcOrd="4" destOrd="0" presId="urn:microsoft.com/office/officeart/2005/8/layout/list1"/>
    <dgm:cxn modelId="{2927A19D-121D-4D75-9271-31BC98EB1FE5}" type="presParOf" srcId="{4F9CC59A-2110-4CD4-BA7E-2FFA052460E7}" destId="{F96DAE62-A29E-42A6-8FE1-4A5F9A601B79}" srcOrd="0" destOrd="0" presId="urn:microsoft.com/office/officeart/2005/8/layout/list1"/>
    <dgm:cxn modelId="{28018D55-33DF-4E67-B162-73D393A00119}" type="presParOf" srcId="{4F9CC59A-2110-4CD4-BA7E-2FFA052460E7}" destId="{86FDE522-69D2-47A9-84B9-CDE886966A71}" srcOrd="1" destOrd="0" presId="urn:microsoft.com/office/officeart/2005/8/layout/list1"/>
    <dgm:cxn modelId="{9BBC4AB7-C40A-4055-AB0E-491F7F2079FE}" type="presParOf" srcId="{007B6001-73AB-4556-B5F8-02DDC6E15409}" destId="{12A8A594-7B08-42E7-90CB-703A029F83BC}" srcOrd="5" destOrd="0" presId="urn:microsoft.com/office/officeart/2005/8/layout/list1"/>
    <dgm:cxn modelId="{91BA2993-6550-4BA1-B147-5560122EDDE2}" type="presParOf" srcId="{007B6001-73AB-4556-B5F8-02DDC6E15409}" destId="{88B38003-6C5C-4852-8A38-2E5F2040F8EF}" srcOrd="6" destOrd="0" presId="urn:microsoft.com/office/officeart/2005/8/layout/list1"/>
    <dgm:cxn modelId="{C7443986-5B96-4F94-A2FD-D313F047ECDA}" type="presParOf" srcId="{007B6001-73AB-4556-B5F8-02DDC6E15409}" destId="{963B7381-F5D7-4C7F-A20F-B80C1C8DE870}" srcOrd="7" destOrd="0" presId="urn:microsoft.com/office/officeart/2005/8/layout/list1"/>
    <dgm:cxn modelId="{F9FBE680-6517-4B1D-B16C-A68BF13A51FF}" type="presParOf" srcId="{007B6001-73AB-4556-B5F8-02DDC6E15409}" destId="{F646FB8A-4BC1-42A0-A76B-BCB3AE89C4A3}" srcOrd="8" destOrd="0" presId="urn:microsoft.com/office/officeart/2005/8/layout/list1"/>
    <dgm:cxn modelId="{F3025022-ABDC-40B3-88F2-08F199692750}" type="presParOf" srcId="{F646FB8A-4BC1-42A0-A76B-BCB3AE89C4A3}" destId="{D57D50B0-39A2-4141-8420-C559363B29FE}" srcOrd="0" destOrd="0" presId="urn:microsoft.com/office/officeart/2005/8/layout/list1"/>
    <dgm:cxn modelId="{24558387-1072-4B63-A676-8E17ADE83A99}" type="presParOf" srcId="{F646FB8A-4BC1-42A0-A76B-BCB3AE89C4A3}" destId="{996147F1-9DCC-4350-BC50-C35B20B930F9}" srcOrd="1" destOrd="0" presId="urn:microsoft.com/office/officeart/2005/8/layout/list1"/>
    <dgm:cxn modelId="{99EFA3EC-881B-4760-AC08-7F0C3E5C4AE0}" type="presParOf" srcId="{007B6001-73AB-4556-B5F8-02DDC6E15409}" destId="{6FCAB9BD-39FB-462B-BD4C-EBC5D41986B2}" srcOrd="9" destOrd="0" presId="urn:microsoft.com/office/officeart/2005/8/layout/list1"/>
    <dgm:cxn modelId="{240FF77E-02F8-48FD-8730-5BDB51192A9A}" type="presParOf" srcId="{007B6001-73AB-4556-B5F8-02DDC6E15409}" destId="{C0656C9A-E160-489A-B7F0-0D7C6B832306}" srcOrd="10" destOrd="0" presId="urn:microsoft.com/office/officeart/2005/8/layout/list1"/>
    <dgm:cxn modelId="{12D0348C-C3FD-4877-86EA-2B5625140832}" type="presParOf" srcId="{007B6001-73AB-4556-B5F8-02DDC6E15409}" destId="{10B5D73A-56D6-4FFC-AFF8-4492DBCE4CCA}" srcOrd="11" destOrd="0" presId="urn:microsoft.com/office/officeart/2005/8/layout/list1"/>
    <dgm:cxn modelId="{D8C7D271-955A-4540-9940-B1C397D07A48}" type="presParOf" srcId="{007B6001-73AB-4556-B5F8-02DDC6E15409}" destId="{ED5D3D87-1178-4F1C-98FB-D27D1B7AB00C}" srcOrd="12" destOrd="0" presId="urn:microsoft.com/office/officeart/2005/8/layout/list1"/>
    <dgm:cxn modelId="{6C993C1C-1522-4E60-A15E-0C2AC5108617}" type="presParOf" srcId="{ED5D3D87-1178-4F1C-98FB-D27D1B7AB00C}" destId="{0DCFA141-2970-4F7B-984B-5631C11E990E}" srcOrd="0" destOrd="0" presId="urn:microsoft.com/office/officeart/2005/8/layout/list1"/>
    <dgm:cxn modelId="{93181398-1178-4DC4-930A-E79473969AAF}" type="presParOf" srcId="{ED5D3D87-1178-4F1C-98FB-D27D1B7AB00C}" destId="{F873E156-39A0-48DA-AA74-D8D58C4E100A}" srcOrd="1" destOrd="0" presId="urn:microsoft.com/office/officeart/2005/8/layout/list1"/>
    <dgm:cxn modelId="{F85127BC-07D9-4DB4-AAC6-E924C587CD9A}" type="presParOf" srcId="{007B6001-73AB-4556-B5F8-02DDC6E15409}" destId="{98D3C9D2-18F5-48AC-ADF3-145265531D84}" srcOrd="13" destOrd="0" presId="urn:microsoft.com/office/officeart/2005/8/layout/list1"/>
    <dgm:cxn modelId="{91B4A04D-9286-4F2D-93FB-4EB75749B711}" type="presParOf" srcId="{007B6001-73AB-4556-B5F8-02DDC6E15409}" destId="{04B17E0A-43FF-4892-8645-D5064003CE85}" srcOrd="14" destOrd="0" presId="urn:microsoft.com/office/officeart/2005/8/layout/list1"/>
    <dgm:cxn modelId="{5FC8439D-073B-44CD-94BD-9F5D65EB6AF1}" type="presParOf" srcId="{007B6001-73AB-4556-B5F8-02DDC6E15409}" destId="{1DE9E6D6-9F15-461A-BD04-05365D476CC2}" srcOrd="15" destOrd="0" presId="urn:microsoft.com/office/officeart/2005/8/layout/list1"/>
    <dgm:cxn modelId="{B3AF0D94-26F0-4455-B0FB-C6E70C651A03}" type="presParOf" srcId="{007B6001-73AB-4556-B5F8-02DDC6E15409}" destId="{3257EB64-9C91-4F90-AD19-5DEF03703E56}" srcOrd="16" destOrd="0" presId="urn:microsoft.com/office/officeart/2005/8/layout/list1"/>
    <dgm:cxn modelId="{F2492279-3BE7-4BFE-8765-F8D754E093AA}" type="presParOf" srcId="{3257EB64-9C91-4F90-AD19-5DEF03703E56}" destId="{E63EE2BC-1E35-47EF-B0ED-DD05CEBA0158}" srcOrd="0" destOrd="0" presId="urn:microsoft.com/office/officeart/2005/8/layout/list1"/>
    <dgm:cxn modelId="{6ABADC8E-AEB2-40E5-B9F7-8C9A250FF1A4}" type="presParOf" srcId="{3257EB64-9C91-4F90-AD19-5DEF03703E56}" destId="{293473F6-15B8-4A5D-93DD-F14F6C7D2FDC}" srcOrd="1" destOrd="0" presId="urn:microsoft.com/office/officeart/2005/8/layout/list1"/>
    <dgm:cxn modelId="{BD142A74-DA0F-496F-8B9B-31255061C2FF}" type="presParOf" srcId="{007B6001-73AB-4556-B5F8-02DDC6E15409}" destId="{31FA4B72-8E9B-4604-891B-9D4D619C47A8}" srcOrd="17" destOrd="0" presId="urn:microsoft.com/office/officeart/2005/8/layout/list1"/>
    <dgm:cxn modelId="{D8F47A04-E5D0-4BCC-A593-2794DDC0F40B}" type="presParOf" srcId="{007B6001-73AB-4556-B5F8-02DDC6E15409}" destId="{DBB229F9-F7B0-4B71-AA1B-ED44E5583119}"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13" csCatId="colorful" phldr="1"/>
      <dgm:spPr/>
      <dgm:t>
        <a:bodyPr/>
        <a:lstStyle/>
        <a:p>
          <a:endParaRPr lang="es-EC"/>
        </a:p>
      </dgm:t>
    </dgm:pt>
    <dgm:pt modelId="{986120A0-CAEC-4B5A-AD4A-D8CA1C1FD6A6}">
      <dgm:prSet phldrT="[Texto]" custT="1"/>
      <dgm:spPr/>
      <dgm:t>
        <a:bodyPr/>
        <a:lstStyle/>
        <a:p>
          <a:r>
            <a:rPr lang="es-MX" sz="1800" smtClean="0"/>
            <a:t>Hacer un análisis de que tan líquido y solvente es el centro gerontológico</a:t>
          </a:r>
          <a:endParaRPr lang="es-EC" sz="18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1800" smtClean="0"/>
            <a:t>Circulares informativas de manera periódica (cada mes) en el cual se encontrará detallados cada uno de los componentes del modelo de gestión.</a:t>
          </a:r>
          <a:endParaRPr lang="es-EC" sz="18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AF70BB8-DD6A-4ABB-A6B0-1F98E75E893D}">
      <dgm:prSet phldrT="[Texto]" custT="1"/>
      <dgm:spPr/>
      <dgm:t>
        <a:bodyPr/>
        <a:lstStyle/>
        <a:p>
          <a:r>
            <a:rPr lang="es-ES" sz="1800" dirty="0" smtClean="0"/>
            <a:t>Realizar un sistema automatizado en el cual se encuentre toda la información de los clientes del centro gerontológico</a:t>
          </a:r>
          <a:endParaRPr lang="es-EC" sz="1800" dirty="0">
            <a:latin typeface="Times New Roman" pitchFamily="18" charset="0"/>
            <a:cs typeface="Times New Roman" pitchFamily="18" charset="0"/>
          </a:endParaRPr>
        </a:p>
      </dgm:t>
    </dgm:pt>
    <dgm:pt modelId="{9B46E6CC-CA08-4663-BE0C-99A13878D0B1}" type="parTrans" cxnId="{84BBE902-DE81-4AF4-ACE4-1A9E2CE990A3}">
      <dgm:prSet/>
      <dgm:spPr/>
      <dgm:t>
        <a:bodyPr/>
        <a:lstStyle/>
        <a:p>
          <a:endParaRPr lang="es-EC"/>
        </a:p>
      </dgm:t>
    </dgm:pt>
    <dgm:pt modelId="{096E218C-846B-486A-A26A-192716295DE4}" type="sibTrans" cxnId="{84BBE902-DE81-4AF4-ACE4-1A9E2CE990A3}">
      <dgm:prSet/>
      <dgm:spPr/>
      <dgm:t>
        <a:bodyPr/>
        <a:lstStyle/>
        <a:p>
          <a:endParaRPr lang="es-EC"/>
        </a:p>
      </dgm:t>
    </dgm:pt>
    <dgm:pt modelId="{77ADEA1B-01E7-49A5-B78E-DAFE015D4296}">
      <dgm:prSet custT="1"/>
      <dgm:spPr/>
      <dgm:t>
        <a:bodyPr/>
        <a:lstStyle/>
        <a:p>
          <a:r>
            <a:rPr lang="es-ES" sz="1800" smtClean="0"/>
            <a:t>Mejorar la competitividad de los centros gerontológicos  aumentando el nivel tecnológico mediante el uso de nuevas tecnologías aplicadas al mejoramiento de su servicio.</a:t>
          </a:r>
          <a:endParaRPr lang="es-EC" sz="18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F8ECDC0-E04E-4D11-815A-60E63C4B0359}">
      <dgm:prSet phldrT="[Texto]" custT="1"/>
      <dgm:spPr/>
      <dgm:t>
        <a:bodyPr/>
        <a:lstStyle/>
        <a:p>
          <a:r>
            <a:rPr lang="es-ES" sz="1800" smtClean="0"/>
            <a:t>Gestionar la concesión de ayudas públicas para la mejora de la tecnología.</a:t>
          </a:r>
          <a:endParaRPr lang="es-EC" sz="1800" dirty="0">
            <a:latin typeface="Times New Roman" pitchFamily="18" charset="0"/>
            <a:cs typeface="Times New Roman" pitchFamily="18" charset="0"/>
          </a:endParaRPr>
        </a:p>
      </dgm:t>
    </dgm:pt>
    <dgm:pt modelId="{49C3D868-6C84-4FA2-B2FA-4DD02D6BAC9D}" type="parTrans" cxnId="{7CF0528A-BBFD-4036-9640-3DD96E20DE0C}">
      <dgm:prSet/>
      <dgm:spPr/>
      <dgm:t>
        <a:bodyPr/>
        <a:lstStyle/>
        <a:p>
          <a:endParaRPr lang="es-EC"/>
        </a:p>
      </dgm:t>
    </dgm:pt>
    <dgm:pt modelId="{9B2C4817-45A7-45A1-A76F-F00586CDF6CD}" type="sibTrans" cxnId="{7CF0528A-BBFD-4036-9640-3DD96E20DE0C}">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5"/>
      <dgm:spPr/>
      <dgm:t>
        <a:bodyPr/>
        <a:lstStyle/>
        <a:p>
          <a:endParaRPr lang="es-EC"/>
        </a:p>
      </dgm:t>
    </dgm:pt>
    <dgm:pt modelId="{5B0836A1-AB09-4C98-947C-98C59A35D6A8}" type="pres">
      <dgm:prSet presAssocID="{986120A0-CAEC-4B5A-AD4A-D8CA1C1FD6A6}" presName="parentText" presStyleLbl="node1" presStyleIdx="0" presStyleCnt="5"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5">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5"/>
      <dgm:spPr/>
      <dgm:t>
        <a:bodyPr/>
        <a:lstStyle/>
        <a:p>
          <a:endParaRPr lang="es-EC"/>
        </a:p>
      </dgm:t>
    </dgm:pt>
    <dgm:pt modelId="{86FDE522-69D2-47A9-84B9-CDE886966A71}" type="pres">
      <dgm:prSet presAssocID="{A52F73E7-A6F9-430E-8100-9D5F362B842C}" presName="parentText" presStyleLbl="node1" presStyleIdx="1" presStyleCnt="5" custScaleX="142857" custScaleY="1299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5">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5"/>
      <dgm:spPr/>
      <dgm:t>
        <a:bodyPr/>
        <a:lstStyle/>
        <a:p>
          <a:endParaRPr lang="es-EC"/>
        </a:p>
      </dgm:t>
    </dgm:pt>
    <dgm:pt modelId="{996147F1-9DCC-4350-BC50-C35B20B930F9}" type="pres">
      <dgm:prSet presAssocID="{77ADEA1B-01E7-49A5-B78E-DAFE015D4296}" presName="parentText" presStyleLbl="node1" presStyleIdx="2" presStyleCnt="5" custScaleX="142857">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5">
        <dgm:presLayoutVars>
          <dgm:bulletEnabled val="1"/>
        </dgm:presLayoutVars>
      </dgm:prSet>
      <dgm:spPr/>
      <dgm:t>
        <a:bodyPr/>
        <a:lstStyle/>
        <a:p>
          <a:endParaRPr lang="es-EC"/>
        </a:p>
      </dgm:t>
    </dgm:pt>
    <dgm:pt modelId="{10B5D73A-56D6-4FFC-AFF8-4492DBCE4CCA}" type="pres">
      <dgm:prSet presAssocID="{A0001D1B-C9E1-4440-9B91-153F7FD57200}" presName="spaceBetweenRectangles" presStyleCnt="0"/>
      <dgm:spPr/>
      <dgm:t>
        <a:bodyPr/>
        <a:lstStyle/>
        <a:p>
          <a:endParaRPr lang="es-EC"/>
        </a:p>
      </dgm:t>
    </dgm:pt>
    <dgm:pt modelId="{ED5D3D87-1178-4F1C-98FB-D27D1B7AB00C}" type="pres">
      <dgm:prSet presAssocID="{0F8ECDC0-E04E-4D11-815A-60E63C4B0359}" presName="parentLin" presStyleCnt="0"/>
      <dgm:spPr/>
      <dgm:t>
        <a:bodyPr/>
        <a:lstStyle/>
        <a:p>
          <a:endParaRPr lang="es-EC"/>
        </a:p>
      </dgm:t>
    </dgm:pt>
    <dgm:pt modelId="{0DCFA141-2970-4F7B-984B-5631C11E990E}" type="pres">
      <dgm:prSet presAssocID="{0F8ECDC0-E04E-4D11-815A-60E63C4B0359}" presName="parentLeftMargin" presStyleLbl="node1" presStyleIdx="2" presStyleCnt="5"/>
      <dgm:spPr/>
      <dgm:t>
        <a:bodyPr/>
        <a:lstStyle/>
        <a:p>
          <a:endParaRPr lang="es-EC"/>
        </a:p>
      </dgm:t>
    </dgm:pt>
    <dgm:pt modelId="{F873E156-39A0-48DA-AA74-D8D58C4E100A}" type="pres">
      <dgm:prSet presAssocID="{0F8ECDC0-E04E-4D11-815A-60E63C4B0359}" presName="parentText" presStyleLbl="node1" presStyleIdx="3" presStyleCnt="5" custScaleX="135714">
        <dgm:presLayoutVars>
          <dgm:chMax val="0"/>
          <dgm:bulletEnabled val="1"/>
        </dgm:presLayoutVars>
      </dgm:prSet>
      <dgm:spPr/>
      <dgm:t>
        <a:bodyPr/>
        <a:lstStyle/>
        <a:p>
          <a:endParaRPr lang="es-EC"/>
        </a:p>
      </dgm:t>
    </dgm:pt>
    <dgm:pt modelId="{98D3C9D2-18F5-48AC-ADF3-145265531D84}" type="pres">
      <dgm:prSet presAssocID="{0F8ECDC0-E04E-4D11-815A-60E63C4B0359}" presName="negativeSpace" presStyleCnt="0"/>
      <dgm:spPr/>
      <dgm:t>
        <a:bodyPr/>
        <a:lstStyle/>
        <a:p>
          <a:endParaRPr lang="es-EC"/>
        </a:p>
      </dgm:t>
    </dgm:pt>
    <dgm:pt modelId="{04B17E0A-43FF-4892-8645-D5064003CE85}" type="pres">
      <dgm:prSet presAssocID="{0F8ECDC0-E04E-4D11-815A-60E63C4B0359}" presName="childText" presStyleLbl="conFgAcc1" presStyleIdx="3" presStyleCnt="5">
        <dgm:presLayoutVars>
          <dgm:bulletEnabled val="1"/>
        </dgm:presLayoutVars>
      </dgm:prSet>
      <dgm:spPr/>
      <dgm:t>
        <a:bodyPr/>
        <a:lstStyle/>
        <a:p>
          <a:endParaRPr lang="es-EC"/>
        </a:p>
      </dgm:t>
    </dgm:pt>
    <dgm:pt modelId="{1DE9E6D6-9F15-461A-BD04-05365D476CC2}" type="pres">
      <dgm:prSet presAssocID="{9B2C4817-45A7-45A1-A76F-F00586CDF6CD}" presName="spaceBetweenRectangles" presStyleCnt="0"/>
      <dgm:spPr/>
      <dgm:t>
        <a:bodyPr/>
        <a:lstStyle/>
        <a:p>
          <a:endParaRPr lang="es-EC"/>
        </a:p>
      </dgm:t>
    </dgm:pt>
    <dgm:pt modelId="{3257EB64-9C91-4F90-AD19-5DEF03703E56}" type="pres">
      <dgm:prSet presAssocID="{7AF70BB8-DD6A-4ABB-A6B0-1F98E75E893D}" presName="parentLin" presStyleCnt="0"/>
      <dgm:spPr/>
      <dgm:t>
        <a:bodyPr/>
        <a:lstStyle/>
        <a:p>
          <a:endParaRPr lang="es-EC"/>
        </a:p>
      </dgm:t>
    </dgm:pt>
    <dgm:pt modelId="{E63EE2BC-1E35-47EF-B0ED-DD05CEBA0158}" type="pres">
      <dgm:prSet presAssocID="{7AF70BB8-DD6A-4ABB-A6B0-1F98E75E893D}" presName="parentLeftMargin" presStyleLbl="node1" presStyleIdx="3" presStyleCnt="5"/>
      <dgm:spPr/>
      <dgm:t>
        <a:bodyPr/>
        <a:lstStyle/>
        <a:p>
          <a:endParaRPr lang="es-EC"/>
        </a:p>
      </dgm:t>
    </dgm:pt>
    <dgm:pt modelId="{293473F6-15B8-4A5D-93DD-F14F6C7D2FDC}" type="pres">
      <dgm:prSet presAssocID="{7AF70BB8-DD6A-4ABB-A6B0-1F98E75E893D}" presName="parentText" presStyleLbl="node1" presStyleIdx="4" presStyleCnt="5" custScaleX="140476">
        <dgm:presLayoutVars>
          <dgm:chMax val="0"/>
          <dgm:bulletEnabled val="1"/>
        </dgm:presLayoutVars>
      </dgm:prSet>
      <dgm:spPr/>
      <dgm:t>
        <a:bodyPr/>
        <a:lstStyle/>
        <a:p>
          <a:endParaRPr lang="es-EC"/>
        </a:p>
      </dgm:t>
    </dgm:pt>
    <dgm:pt modelId="{31FA4B72-8E9B-4604-891B-9D4D619C47A8}" type="pres">
      <dgm:prSet presAssocID="{7AF70BB8-DD6A-4ABB-A6B0-1F98E75E893D}" presName="negativeSpace" presStyleCnt="0"/>
      <dgm:spPr/>
      <dgm:t>
        <a:bodyPr/>
        <a:lstStyle/>
        <a:p>
          <a:endParaRPr lang="es-EC"/>
        </a:p>
      </dgm:t>
    </dgm:pt>
    <dgm:pt modelId="{DBB229F9-F7B0-4B71-AA1B-ED44E5583119}" type="pres">
      <dgm:prSet presAssocID="{7AF70BB8-DD6A-4ABB-A6B0-1F98E75E893D}" presName="childText" presStyleLbl="conFgAcc1" presStyleIdx="4" presStyleCnt="5">
        <dgm:presLayoutVars>
          <dgm:bulletEnabled val="1"/>
        </dgm:presLayoutVars>
      </dgm:prSet>
      <dgm:spPr/>
      <dgm:t>
        <a:bodyPr/>
        <a:lstStyle/>
        <a:p>
          <a:endParaRPr lang="es-EC"/>
        </a:p>
      </dgm:t>
    </dgm:pt>
  </dgm:ptLst>
  <dgm:cxnLst>
    <dgm:cxn modelId="{7EADB7C7-1B4F-4162-985A-5118E2676D0D}" type="presOf" srcId="{986120A0-CAEC-4B5A-AD4A-D8CA1C1FD6A6}" destId="{5B0836A1-AB09-4C98-947C-98C59A35D6A8}" srcOrd="1" destOrd="0" presId="urn:microsoft.com/office/officeart/2005/8/layout/list1"/>
    <dgm:cxn modelId="{DEBD318F-F1F8-4CD1-A8D9-1F733AB13C66}" type="presOf" srcId="{7AF70BB8-DD6A-4ABB-A6B0-1F98E75E893D}" destId="{E63EE2BC-1E35-47EF-B0ED-DD05CEBA0158}" srcOrd="0" destOrd="0" presId="urn:microsoft.com/office/officeart/2005/8/layout/list1"/>
    <dgm:cxn modelId="{84BBE902-DE81-4AF4-ACE4-1A9E2CE990A3}" srcId="{7F22F9F6-2C3F-425E-93AC-8A7761B73DFA}" destId="{7AF70BB8-DD6A-4ABB-A6B0-1F98E75E893D}" srcOrd="4" destOrd="0" parTransId="{9B46E6CC-CA08-4663-BE0C-99A13878D0B1}" sibTransId="{096E218C-846B-486A-A26A-192716295DE4}"/>
    <dgm:cxn modelId="{23DB6554-E8D3-424B-9136-2A8D3F3A893B}" type="presOf" srcId="{A52F73E7-A6F9-430E-8100-9D5F362B842C}" destId="{86FDE522-69D2-47A9-84B9-CDE886966A71}" srcOrd="1" destOrd="0" presId="urn:microsoft.com/office/officeart/2005/8/layout/list1"/>
    <dgm:cxn modelId="{476D69D0-6B35-478F-8BB0-240F42A4CEF3}" type="presOf" srcId="{77ADEA1B-01E7-49A5-B78E-DAFE015D4296}" destId="{D57D50B0-39A2-4141-8420-C559363B29FE}" srcOrd="0" destOrd="0" presId="urn:microsoft.com/office/officeart/2005/8/layout/list1"/>
    <dgm:cxn modelId="{7D719891-74FF-45DA-98CD-7493626EF8A1}" srcId="{7F22F9F6-2C3F-425E-93AC-8A7761B73DFA}" destId="{986120A0-CAEC-4B5A-AD4A-D8CA1C1FD6A6}" srcOrd="0" destOrd="0" parTransId="{AFB4A2DA-DEB5-4234-BE81-72B34C529709}" sibTransId="{1A3B2CEE-6DA5-4B2D-BCE3-06DBC976E87F}"/>
    <dgm:cxn modelId="{971B71FF-4C85-425A-A92C-6B097CB5736B}" srcId="{7F22F9F6-2C3F-425E-93AC-8A7761B73DFA}" destId="{77ADEA1B-01E7-49A5-B78E-DAFE015D4296}" srcOrd="2" destOrd="0" parTransId="{12072EF1-2850-40BF-B622-CADF2B6866BE}" sibTransId="{A0001D1B-C9E1-4440-9B91-153F7FD57200}"/>
    <dgm:cxn modelId="{398D5DB2-F43F-494C-B327-4E6E407556DA}" srcId="{7F22F9F6-2C3F-425E-93AC-8A7761B73DFA}" destId="{A52F73E7-A6F9-430E-8100-9D5F362B842C}" srcOrd="1" destOrd="0" parTransId="{79A3F6B4-75CC-42C1-AAE6-1859C9144E76}" sibTransId="{5C6F6A10-4699-48DE-91B9-609769FFF1CC}"/>
    <dgm:cxn modelId="{BECF1C2C-3B97-4DAC-AFDB-EB2BAE064C36}" type="presOf" srcId="{986120A0-CAEC-4B5A-AD4A-D8CA1C1FD6A6}" destId="{6B7776B4-8E13-4644-8795-1C3D5741198F}" srcOrd="0" destOrd="0" presId="urn:microsoft.com/office/officeart/2005/8/layout/list1"/>
    <dgm:cxn modelId="{1CCE8121-D6A4-458D-A72F-3B94F8AB9348}" type="presOf" srcId="{0F8ECDC0-E04E-4D11-815A-60E63C4B0359}" destId="{0DCFA141-2970-4F7B-984B-5631C11E990E}" srcOrd="0" destOrd="0" presId="urn:microsoft.com/office/officeart/2005/8/layout/list1"/>
    <dgm:cxn modelId="{48E6172D-ADE3-42E2-8D8C-AECC8378B2A4}" type="presOf" srcId="{7F22F9F6-2C3F-425E-93AC-8A7761B73DFA}" destId="{007B6001-73AB-4556-B5F8-02DDC6E15409}" srcOrd="0" destOrd="0" presId="urn:microsoft.com/office/officeart/2005/8/layout/list1"/>
    <dgm:cxn modelId="{42101FD1-266D-4852-ADF1-8FCDE9387E76}" type="presOf" srcId="{0F8ECDC0-E04E-4D11-815A-60E63C4B0359}" destId="{F873E156-39A0-48DA-AA74-D8D58C4E100A}" srcOrd="1" destOrd="0" presId="urn:microsoft.com/office/officeart/2005/8/layout/list1"/>
    <dgm:cxn modelId="{4AFC8A9A-2A6D-4B04-8C37-E8DEE52DE8AC}" type="presOf" srcId="{7AF70BB8-DD6A-4ABB-A6B0-1F98E75E893D}" destId="{293473F6-15B8-4A5D-93DD-F14F6C7D2FDC}" srcOrd="1" destOrd="0" presId="urn:microsoft.com/office/officeart/2005/8/layout/list1"/>
    <dgm:cxn modelId="{7CF0528A-BBFD-4036-9640-3DD96E20DE0C}" srcId="{7F22F9F6-2C3F-425E-93AC-8A7761B73DFA}" destId="{0F8ECDC0-E04E-4D11-815A-60E63C4B0359}" srcOrd="3" destOrd="0" parTransId="{49C3D868-6C84-4FA2-B2FA-4DD02D6BAC9D}" sibTransId="{9B2C4817-45A7-45A1-A76F-F00586CDF6CD}"/>
    <dgm:cxn modelId="{8B9CB8CA-023D-4658-B766-24303FDC94A4}" type="presOf" srcId="{A52F73E7-A6F9-430E-8100-9D5F362B842C}" destId="{F96DAE62-A29E-42A6-8FE1-4A5F9A601B79}" srcOrd="0" destOrd="0" presId="urn:microsoft.com/office/officeart/2005/8/layout/list1"/>
    <dgm:cxn modelId="{31893B78-1B35-430D-8C6C-1EEFC382A50B}" type="presOf" srcId="{77ADEA1B-01E7-49A5-B78E-DAFE015D4296}" destId="{996147F1-9DCC-4350-BC50-C35B20B930F9}" srcOrd="1" destOrd="0" presId="urn:microsoft.com/office/officeart/2005/8/layout/list1"/>
    <dgm:cxn modelId="{9D105844-56C2-44AC-8630-27BA08B516E6}" type="presParOf" srcId="{007B6001-73AB-4556-B5F8-02DDC6E15409}" destId="{B580A312-353D-49DC-A47A-56A01A9E8576}" srcOrd="0" destOrd="0" presId="urn:microsoft.com/office/officeart/2005/8/layout/list1"/>
    <dgm:cxn modelId="{212F78F1-31B7-4992-A386-960E2ADA80E4}" type="presParOf" srcId="{B580A312-353D-49DC-A47A-56A01A9E8576}" destId="{6B7776B4-8E13-4644-8795-1C3D5741198F}" srcOrd="0" destOrd="0" presId="urn:microsoft.com/office/officeart/2005/8/layout/list1"/>
    <dgm:cxn modelId="{D5FB5209-743C-46CF-AE58-40F15796C709}" type="presParOf" srcId="{B580A312-353D-49DC-A47A-56A01A9E8576}" destId="{5B0836A1-AB09-4C98-947C-98C59A35D6A8}" srcOrd="1" destOrd="0" presId="urn:microsoft.com/office/officeart/2005/8/layout/list1"/>
    <dgm:cxn modelId="{FC97DBE2-25B4-4C4F-90E8-91B81822481A}" type="presParOf" srcId="{007B6001-73AB-4556-B5F8-02DDC6E15409}" destId="{0A419237-CAB3-4B2F-8B5F-460724AF365A}" srcOrd="1" destOrd="0" presId="urn:microsoft.com/office/officeart/2005/8/layout/list1"/>
    <dgm:cxn modelId="{5F963A14-B9D0-4CEF-A43B-E699A7957593}" type="presParOf" srcId="{007B6001-73AB-4556-B5F8-02DDC6E15409}" destId="{586A4322-55AE-4E9C-9832-967891D039C0}" srcOrd="2" destOrd="0" presId="urn:microsoft.com/office/officeart/2005/8/layout/list1"/>
    <dgm:cxn modelId="{663E4BF8-AC28-4C19-A827-8FCE4DD4DD7B}" type="presParOf" srcId="{007B6001-73AB-4556-B5F8-02DDC6E15409}" destId="{46F2BED5-76BA-412A-82B9-46765B19C8B0}" srcOrd="3" destOrd="0" presId="urn:microsoft.com/office/officeart/2005/8/layout/list1"/>
    <dgm:cxn modelId="{236E595B-3CDC-4B16-8047-4E567435E13C}" type="presParOf" srcId="{007B6001-73AB-4556-B5F8-02DDC6E15409}" destId="{4F9CC59A-2110-4CD4-BA7E-2FFA052460E7}" srcOrd="4" destOrd="0" presId="urn:microsoft.com/office/officeart/2005/8/layout/list1"/>
    <dgm:cxn modelId="{EA6FBB60-DE82-4484-91A0-61D54AC1FBB8}" type="presParOf" srcId="{4F9CC59A-2110-4CD4-BA7E-2FFA052460E7}" destId="{F96DAE62-A29E-42A6-8FE1-4A5F9A601B79}" srcOrd="0" destOrd="0" presId="urn:microsoft.com/office/officeart/2005/8/layout/list1"/>
    <dgm:cxn modelId="{66B739F7-A610-4E82-9831-56AEE2216A18}" type="presParOf" srcId="{4F9CC59A-2110-4CD4-BA7E-2FFA052460E7}" destId="{86FDE522-69D2-47A9-84B9-CDE886966A71}" srcOrd="1" destOrd="0" presId="urn:microsoft.com/office/officeart/2005/8/layout/list1"/>
    <dgm:cxn modelId="{B7A716FF-8563-41BC-8E39-47FC48C49210}" type="presParOf" srcId="{007B6001-73AB-4556-B5F8-02DDC6E15409}" destId="{12A8A594-7B08-42E7-90CB-703A029F83BC}" srcOrd="5" destOrd="0" presId="urn:microsoft.com/office/officeart/2005/8/layout/list1"/>
    <dgm:cxn modelId="{A1B87199-C42B-4951-BB84-CD2EBCB475C0}" type="presParOf" srcId="{007B6001-73AB-4556-B5F8-02DDC6E15409}" destId="{88B38003-6C5C-4852-8A38-2E5F2040F8EF}" srcOrd="6" destOrd="0" presId="urn:microsoft.com/office/officeart/2005/8/layout/list1"/>
    <dgm:cxn modelId="{A851981C-86FC-4146-9654-7A62F3A6EB42}" type="presParOf" srcId="{007B6001-73AB-4556-B5F8-02DDC6E15409}" destId="{963B7381-F5D7-4C7F-A20F-B80C1C8DE870}" srcOrd="7" destOrd="0" presId="urn:microsoft.com/office/officeart/2005/8/layout/list1"/>
    <dgm:cxn modelId="{D19894C2-6F3B-48E7-A7DB-EB375D94DD3F}" type="presParOf" srcId="{007B6001-73AB-4556-B5F8-02DDC6E15409}" destId="{F646FB8A-4BC1-42A0-A76B-BCB3AE89C4A3}" srcOrd="8" destOrd="0" presId="urn:microsoft.com/office/officeart/2005/8/layout/list1"/>
    <dgm:cxn modelId="{34AFBBD6-C9F5-4F35-904A-BA9E94B53035}" type="presParOf" srcId="{F646FB8A-4BC1-42A0-A76B-BCB3AE89C4A3}" destId="{D57D50B0-39A2-4141-8420-C559363B29FE}" srcOrd="0" destOrd="0" presId="urn:microsoft.com/office/officeart/2005/8/layout/list1"/>
    <dgm:cxn modelId="{FFC031DD-92B3-4772-BA2B-91A5C166F407}" type="presParOf" srcId="{F646FB8A-4BC1-42A0-A76B-BCB3AE89C4A3}" destId="{996147F1-9DCC-4350-BC50-C35B20B930F9}" srcOrd="1" destOrd="0" presId="urn:microsoft.com/office/officeart/2005/8/layout/list1"/>
    <dgm:cxn modelId="{55EE85E4-25D6-459A-AA45-A417935B1D47}" type="presParOf" srcId="{007B6001-73AB-4556-B5F8-02DDC6E15409}" destId="{6FCAB9BD-39FB-462B-BD4C-EBC5D41986B2}" srcOrd="9" destOrd="0" presId="urn:microsoft.com/office/officeart/2005/8/layout/list1"/>
    <dgm:cxn modelId="{C8B0A6C8-0274-49E6-ACA0-C3BD975FE55E}" type="presParOf" srcId="{007B6001-73AB-4556-B5F8-02DDC6E15409}" destId="{C0656C9A-E160-489A-B7F0-0D7C6B832306}" srcOrd="10" destOrd="0" presId="urn:microsoft.com/office/officeart/2005/8/layout/list1"/>
    <dgm:cxn modelId="{BA9532CB-61D7-44AB-BC8A-4217554357EA}" type="presParOf" srcId="{007B6001-73AB-4556-B5F8-02DDC6E15409}" destId="{10B5D73A-56D6-4FFC-AFF8-4492DBCE4CCA}" srcOrd="11" destOrd="0" presId="urn:microsoft.com/office/officeart/2005/8/layout/list1"/>
    <dgm:cxn modelId="{E101EF99-C80E-484F-A8E9-FE86F84B3732}" type="presParOf" srcId="{007B6001-73AB-4556-B5F8-02DDC6E15409}" destId="{ED5D3D87-1178-4F1C-98FB-D27D1B7AB00C}" srcOrd="12" destOrd="0" presId="urn:microsoft.com/office/officeart/2005/8/layout/list1"/>
    <dgm:cxn modelId="{D7CC621A-D9B9-4321-A666-A36823A82AC1}" type="presParOf" srcId="{ED5D3D87-1178-4F1C-98FB-D27D1B7AB00C}" destId="{0DCFA141-2970-4F7B-984B-5631C11E990E}" srcOrd="0" destOrd="0" presId="urn:microsoft.com/office/officeart/2005/8/layout/list1"/>
    <dgm:cxn modelId="{FE2D9CCC-51ED-4EFB-B5CD-FCD7BB34782A}" type="presParOf" srcId="{ED5D3D87-1178-4F1C-98FB-D27D1B7AB00C}" destId="{F873E156-39A0-48DA-AA74-D8D58C4E100A}" srcOrd="1" destOrd="0" presId="urn:microsoft.com/office/officeart/2005/8/layout/list1"/>
    <dgm:cxn modelId="{55707490-E8DE-4BC0-9A85-981EE0797968}" type="presParOf" srcId="{007B6001-73AB-4556-B5F8-02DDC6E15409}" destId="{98D3C9D2-18F5-48AC-ADF3-145265531D84}" srcOrd="13" destOrd="0" presId="urn:microsoft.com/office/officeart/2005/8/layout/list1"/>
    <dgm:cxn modelId="{0A8DC9E4-85B7-4D1E-884E-FD97A295FEF1}" type="presParOf" srcId="{007B6001-73AB-4556-B5F8-02DDC6E15409}" destId="{04B17E0A-43FF-4892-8645-D5064003CE85}" srcOrd="14" destOrd="0" presId="urn:microsoft.com/office/officeart/2005/8/layout/list1"/>
    <dgm:cxn modelId="{28598D5C-0268-4637-80B4-41B229F4B620}" type="presParOf" srcId="{007B6001-73AB-4556-B5F8-02DDC6E15409}" destId="{1DE9E6D6-9F15-461A-BD04-05365D476CC2}" srcOrd="15" destOrd="0" presId="urn:microsoft.com/office/officeart/2005/8/layout/list1"/>
    <dgm:cxn modelId="{53BBE704-B148-44A1-8229-FFF309C085D9}" type="presParOf" srcId="{007B6001-73AB-4556-B5F8-02DDC6E15409}" destId="{3257EB64-9C91-4F90-AD19-5DEF03703E56}" srcOrd="16" destOrd="0" presId="urn:microsoft.com/office/officeart/2005/8/layout/list1"/>
    <dgm:cxn modelId="{C828F070-64FB-4EC0-8C50-98F3685476B0}" type="presParOf" srcId="{3257EB64-9C91-4F90-AD19-5DEF03703E56}" destId="{E63EE2BC-1E35-47EF-B0ED-DD05CEBA0158}" srcOrd="0" destOrd="0" presId="urn:microsoft.com/office/officeart/2005/8/layout/list1"/>
    <dgm:cxn modelId="{CB6631C3-C153-4360-ABFC-8B1481481E6E}" type="presParOf" srcId="{3257EB64-9C91-4F90-AD19-5DEF03703E56}" destId="{293473F6-15B8-4A5D-93DD-F14F6C7D2FDC}" srcOrd="1" destOrd="0" presId="urn:microsoft.com/office/officeart/2005/8/layout/list1"/>
    <dgm:cxn modelId="{E77C6857-14CE-461E-AD67-1A7BB56CEAAB}" type="presParOf" srcId="{007B6001-73AB-4556-B5F8-02DDC6E15409}" destId="{31FA4B72-8E9B-4604-891B-9D4D619C47A8}" srcOrd="17" destOrd="0" presId="urn:microsoft.com/office/officeart/2005/8/layout/list1"/>
    <dgm:cxn modelId="{DB81113B-8E59-493E-90ED-5356F1051F70}" type="presParOf" srcId="{007B6001-73AB-4556-B5F8-02DDC6E15409}" destId="{DBB229F9-F7B0-4B71-AA1B-ED44E5583119}"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22F9F6-2C3F-425E-93AC-8A7761B73DFA}" type="doc">
      <dgm:prSet loTypeId="urn:microsoft.com/office/officeart/2005/8/layout/list1" loCatId="list" qsTypeId="urn:microsoft.com/office/officeart/2005/8/quickstyle/simple3" qsCatId="simple" csTypeId="urn:microsoft.com/office/officeart/2005/8/colors/colorful1#14" csCatId="colorful" phldr="1"/>
      <dgm:spPr/>
      <dgm:t>
        <a:bodyPr/>
        <a:lstStyle/>
        <a:p>
          <a:endParaRPr lang="es-EC"/>
        </a:p>
      </dgm:t>
    </dgm:pt>
    <dgm:pt modelId="{986120A0-CAEC-4B5A-AD4A-D8CA1C1FD6A6}">
      <dgm:prSet phldrT="[Texto]" custT="1"/>
      <dgm:spPr/>
      <dgm:t>
        <a:bodyPr/>
        <a:lstStyle/>
        <a:p>
          <a:r>
            <a:rPr lang="es-MX" sz="2000" smtClean="0"/>
            <a:t>Impulsar alianzas estratégicas con sectores y actores de relevancia que contribuyan al cumplimiento de las políticas de los centro gerontológicos.</a:t>
          </a:r>
          <a:endParaRPr lang="es-EC" sz="2000" dirty="0">
            <a:latin typeface="Times New Roman" pitchFamily="18" charset="0"/>
            <a:cs typeface="Times New Roman" pitchFamily="18" charset="0"/>
          </a:endParaRPr>
        </a:p>
      </dgm:t>
    </dgm:pt>
    <dgm:pt modelId="{AFB4A2DA-DEB5-4234-BE81-72B34C529709}" type="parTrans" cxnId="{7D719891-74FF-45DA-98CD-7493626EF8A1}">
      <dgm:prSet/>
      <dgm:spPr/>
      <dgm:t>
        <a:bodyPr/>
        <a:lstStyle/>
        <a:p>
          <a:endParaRPr lang="es-EC"/>
        </a:p>
      </dgm:t>
    </dgm:pt>
    <dgm:pt modelId="{1A3B2CEE-6DA5-4B2D-BCE3-06DBC976E87F}" type="sibTrans" cxnId="{7D719891-74FF-45DA-98CD-7493626EF8A1}">
      <dgm:prSet/>
      <dgm:spPr/>
      <dgm:t>
        <a:bodyPr/>
        <a:lstStyle/>
        <a:p>
          <a:endParaRPr lang="es-EC"/>
        </a:p>
      </dgm:t>
    </dgm:pt>
    <dgm:pt modelId="{A52F73E7-A6F9-430E-8100-9D5F362B842C}">
      <dgm:prSet phldrT="[Texto]" custT="1"/>
      <dgm:spPr/>
      <dgm:t>
        <a:bodyPr/>
        <a:lstStyle/>
        <a:p>
          <a:r>
            <a:rPr lang="es-MX" sz="2000" smtClean="0"/>
            <a:t>Aportar al desarrollo de un sistema de evaluación y monitoreo de la formación de los actores del modelos de gestión.</a:t>
          </a:r>
          <a:endParaRPr lang="es-EC" sz="2000" dirty="0">
            <a:latin typeface="Times New Roman" pitchFamily="18" charset="0"/>
            <a:cs typeface="Times New Roman" pitchFamily="18" charset="0"/>
          </a:endParaRPr>
        </a:p>
      </dgm:t>
    </dgm:pt>
    <dgm:pt modelId="{79A3F6B4-75CC-42C1-AAE6-1859C9144E76}" type="parTrans" cxnId="{398D5DB2-F43F-494C-B327-4E6E407556DA}">
      <dgm:prSet/>
      <dgm:spPr/>
      <dgm:t>
        <a:bodyPr/>
        <a:lstStyle/>
        <a:p>
          <a:endParaRPr lang="es-EC"/>
        </a:p>
      </dgm:t>
    </dgm:pt>
    <dgm:pt modelId="{5C6F6A10-4699-48DE-91B9-609769FFF1CC}" type="sibTrans" cxnId="{398D5DB2-F43F-494C-B327-4E6E407556DA}">
      <dgm:prSet/>
      <dgm:spPr/>
      <dgm:t>
        <a:bodyPr/>
        <a:lstStyle/>
        <a:p>
          <a:endParaRPr lang="es-EC"/>
        </a:p>
      </dgm:t>
    </dgm:pt>
    <dgm:pt modelId="{77ADEA1B-01E7-49A5-B78E-DAFE015D4296}">
      <dgm:prSet custT="1"/>
      <dgm:spPr/>
      <dgm:t>
        <a:bodyPr/>
        <a:lstStyle/>
        <a:p>
          <a:r>
            <a:rPr lang="es-MX" sz="2000" dirty="0" smtClean="0"/>
            <a:t>Promover la construcción de nuevas formas de integración y dinámica organizacional de los centros gerontológicos  que favorezca un buen ambiente de aprendizaje y desarrollo formativo sobre el modelo de gestión.</a:t>
          </a:r>
          <a:endParaRPr lang="es-EC" sz="2000" dirty="0"/>
        </a:p>
      </dgm:t>
    </dgm:pt>
    <dgm:pt modelId="{12072EF1-2850-40BF-B622-CADF2B6866BE}" type="parTrans" cxnId="{971B71FF-4C85-425A-A92C-6B097CB5736B}">
      <dgm:prSet/>
      <dgm:spPr/>
      <dgm:t>
        <a:bodyPr/>
        <a:lstStyle/>
        <a:p>
          <a:endParaRPr lang="es-EC"/>
        </a:p>
      </dgm:t>
    </dgm:pt>
    <dgm:pt modelId="{A0001D1B-C9E1-4440-9B91-153F7FD57200}" type="sibTrans" cxnId="{971B71FF-4C85-425A-A92C-6B097CB5736B}">
      <dgm:prSet/>
      <dgm:spPr/>
      <dgm:t>
        <a:bodyPr/>
        <a:lstStyle/>
        <a:p>
          <a:endParaRPr lang="es-EC"/>
        </a:p>
      </dgm:t>
    </dgm:pt>
    <dgm:pt modelId="{007B6001-73AB-4556-B5F8-02DDC6E15409}" type="pres">
      <dgm:prSet presAssocID="{7F22F9F6-2C3F-425E-93AC-8A7761B73DFA}" presName="linear" presStyleCnt="0">
        <dgm:presLayoutVars>
          <dgm:dir/>
          <dgm:animLvl val="lvl"/>
          <dgm:resizeHandles val="exact"/>
        </dgm:presLayoutVars>
      </dgm:prSet>
      <dgm:spPr/>
      <dgm:t>
        <a:bodyPr/>
        <a:lstStyle/>
        <a:p>
          <a:endParaRPr lang="es-EC"/>
        </a:p>
      </dgm:t>
    </dgm:pt>
    <dgm:pt modelId="{B580A312-353D-49DC-A47A-56A01A9E8576}" type="pres">
      <dgm:prSet presAssocID="{986120A0-CAEC-4B5A-AD4A-D8CA1C1FD6A6}" presName="parentLin" presStyleCnt="0"/>
      <dgm:spPr/>
      <dgm:t>
        <a:bodyPr/>
        <a:lstStyle/>
        <a:p>
          <a:endParaRPr lang="es-EC"/>
        </a:p>
      </dgm:t>
    </dgm:pt>
    <dgm:pt modelId="{6B7776B4-8E13-4644-8795-1C3D5741198F}" type="pres">
      <dgm:prSet presAssocID="{986120A0-CAEC-4B5A-AD4A-D8CA1C1FD6A6}" presName="parentLeftMargin" presStyleLbl="node1" presStyleIdx="0" presStyleCnt="3"/>
      <dgm:spPr/>
      <dgm:t>
        <a:bodyPr/>
        <a:lstStyle/>
        <a:p>
          <a:endParaRPr lang="es-EC"/>
        </a:p>
      </dgm:t>
    </dgm:pt>
    <dgm:pt modelId="{5B0836A1-AB09-4C98-947C-98C59A35D6A8}" type="pres">
      <dgm:prSet presAssocID="{986120A0-CAEC-4B5A-AD4A-D8CA1C1FD6A6}" presName="parentText" presStyleLbl="node1" presStyleIdx="0" presStyleCnt="3" custScaleX="142857">
        <dgm:presLayoutVars>
          <dgm:chMax val="0"/>
          <dgm:bulletEnabled val="1"/>
        </dgm:presLayoutVars>
      </dgm:prSet>
      <dgm:spPr/>
      <dgm:t>
        <a:bodyPr/>
        <a:lstStyle/>
        <a:p>
          <a:endParaRPr lang="es-EC"/>
        </a:p>
      </dgm:t>
    </dgm:pt>
    <dgm:pt modelId="{0A419237-CAB3-4B2F-8B5F-460724AF365A}" type="pres">
      <dgm:prSet presAssocID="{986120A0-CAEC-4B5A-AD4A-D8CA1C1FD6A6}" presName="negativeSpace" presStyleCnt="0"/>
      <dgm:spPr/>
      <dgm:t>
        <a:bodyPr/>
        <a:lstStyle/>
        <a:p>
          <a:endParaRPr lang="es-EC"/>
        </a:p>
      </dgm:t>
    </dgm:pt>
    <dgm:pt modelId="{586A4322-55AE-4E9C-9832-967891D039C0}" type="pres">
      <dgm:prSet presAssocID="{986120A0-CAEC-4B5A-AD4A-D8CA1C1FD6A6}" presName="childText" presStyleLbl="conFgAcc1" presStyleIdx="0" presStyleCnt="3">
        <dgm:presLayoutVars>
          <dgm:bulletEnabled val="1"/>
        </dgm:presLayoutVars>
      </dgm:prSet>
      <dgm:spPr/>
      <dgm:t>
        <a:bodyPr/>
        <a:lstStyle/>
        <a:p>
          <a:endParaRPr lang="es-EC"/>
        </a:p>
      </dgm:t>
    </dgm:pt>
    <dgm:pt modelId="{46F2BED5-76BA-412A-82B9-46765B19C8B0}" type="pres">
      <dgm:prSet presAssocID="{1A3B2CEE-6DA5-4B2D-BCE3-06DBC976E87F}" presName="spaceBetweenRectangles" presStyleCnt="0"/>
      <dgm:spPr/>
      <dgm:t>
        <a:bodyPr/>
        <a:lstStyle/>
        <a:p>
          <a:endParaRPr lang="es-EC"/>
        </a:p>
      </dgm:t>
    </dgm:pt>
    <dgm:pt modelId="{4F9CC59A-2110-4CD4-BA7E-2FFA052460E7}" type="pres">
      <dgm:prSet presAssocID="{A52F73E7-A6F9-430E-8100-9D5F362B842C}" presName="parentLin" presStyleCnt="0"/>
      <dgm:spPr/>
      <dgm:t>
        <a:bodyPr/>
        <a:lstStyle/>
        <a:p>
          <a:endParaRPr lang="es-EC"/>
        </a:p>
      </dgm:t>
    </dgm:pt>
    <dgm:pt modelId="{F96DAE62-A29E-42A6-8FE1-4A5F9A601B79}" type="pres">
      <dgm:prSet presAssocID="{A52F73E7-A6F9-430E-8100-9D5F362B842C}" presName="parentLeftMargin" presStyleLbl="node1" presStyleIdx="0" presStyleCnt="3"/>
      <dgm:spPr/>
      <dgm:t>
        <a:bodyPr/>
        <a:lstStyle/>
        <a:p>
          <a:endParaRPr lang="es-EC"/>
        </a:p>
      </dgm:t>
    </dgm:pt>
    <dgm:pt modelId="{86FDE522-69D2-47A9-84B9-CDE886966A71}" type="pres">
      <dgm:prSet presAssocID="{A52F73E7-A6F9-430E-8100-9D5F362B842C}" presName="parentText" presStyleLbl="node1" presStyleIdx="1" presStyleCnt="3" custScaleX="142857" custScaleY="129957">
        <dgm:presLayoutVars>
          <dgm:chMax val="0"/>
          <dgm:bulletEnabled val="1"/>
        </dgm:presLayoutVars>
      </dgm:prSet>
      <dgm:spPr/>
      <dgm:t>
        <a:bodyPr/>
        <a:lstStyle/>
        <a:p>
          <a:endParaRPr lang="es-EC"/>
        </a:p>
      </dgm:t>
    </dgm:pt>
    <dgm:pt modelId="{12A8A594-7B08-42E7-90CB-703A029F83BC}" type="pres">
      <dgm:prSet presAssocID="{A52F73E7-A6F9-430E-8100-9D5F362B842C}" presName="negativeSpace" presStyleCnt="0"/>
      <dgm:spPr/>
      <dgm:t>
        <a:bodyPr/>
        <a:lstStyle/>
        <a:p>
          <a:endParaRPr lang="es-EC"/>
        </a:p>
      </dgm:t>
    </dgm:pt>
    <dgm:pt modelId="{88B38003-6C5C-4852-8A38-2E5F2040F8EF}" type="pres">
      <dgm:prSet presAssocID="{A52F73E7-A6F9-430E-8100-9D5F362B842C}" presName="childText" presStyleLbl="conFgAcc1" presStyleIdx="1" presStyleCnt="3">
        <dgm:presLayoutVars>
          <dgm:bulletEnabled val="1"/>
        </dgm:presLayoutVars>
      </dgm:prSet>
      <dgm:spPr/>
      <dgm:t>
        <a:bodyPr/>
        <a:lstStyle/>
        <a:p>
          <a:endParaRPr lang="es-EC"/>
        </a:p>
      </dgm:t>
    </dgm:pt>
    <dgm:pt modelId="{963B7381-F5D7-4C7F-A20F-B80C1C8DE870}" type="pres">
      <dgm:prSet presAssocID="{5C6F6A10-4699-48DE-91B9-609769FFF1CC}" presName="spaceBetweenRectangles" presStyleCnt="0"/>
      <dgm:spPr/>
      <dgm:t>
        <a:bodyPr/>
        <a:lstStyle/>
        <a:p>
          <a:endParaRPr lang="es-EC"/>
        </a:p>
      </dgm:t>
    </dgm:pt>
    <dgm:pt modelId="{F646FB8A-4BC1-42A0-A76B-BCB3AE89C4A3}" type="pres">
      <dgm:prSet presAssocID="{77ADEA1B-01E7-49A5-B78E-DAFE015D4296}" presName="parentLin" presStyleCnt="0"/>
      <dgm:spPr/>
      <dgm:t>
        <a:bodyPr/>
        <a:lstStyle/>
        <a:p>
          <a:endParaRPr lang="es-EC"/>
        </a:p>
      </dgm:t>
    </dgm:pt>
    <dgm:pt modelId="{D57D50B0-39A2-4141-8420-C559363B29FE}" type="pres">
      <dgm:prSet presAssocID="{77ADEA1B-01E7-49A5-B78E-DAFE015D4296}" presName="parentLeftMargin" presStyleLbl="node1" presStyleIdx="1" presStyleCnt="3"/>
      <dgm:spPr/>
      <dgm:t>
        <a:bodyPr/>
        <a:lstStyle/>
        <a:p>
          <a:endParaRPr lang="es-EC"/>
        </a:p>
      </dgm:t>
    </dgm:pt>
    <dgm:pt modelId="{996147F1-9DCC-4350-BC50-C35B20B930F9}" type="pres">
      <dgm:prSet presAssocID="{77ADEA1B-01E7-49A5-B78E-DAFE015D4296}" presName="parentText" presStyleLbl="node1" presStyleIdx="2" presStyleCnt="3" custScaleX="138095">
        <dgm:presLayoutVars>
          <dgm:chMax val="0"/>
          <dgm:bulletEnabled val="1"/>
        </dgm:presLayoutVars>
      </dgm:prSet>
      <dgm:spPr/>
      <dgm:t>
        <a:bodyPr/>
        <a:lstStyle/>
        <a:p>
          <a:endParaRPr lang="es-EC"/>
        </a:p>
      </dgm:t>
    </dgm:pt>
    <dgm:pt modelId="{6FCAB9BD-39FB-462B-BD4C-EBC5D41986B2}" type="pres">
      <dgm:prSet presAssocID="{77ADEA1B-01E7-49A5-B78E-DAFE015D4296}" presName="negativeSpace" presStyleCnt="0"/>
      <dgm:spPr/>
      <dgm:t>
        <a:bodyPr/>
        <a:lstStyle/>
        <a:p>
          <a:endParaRPr lang="es-EC"/>
        </a:p>
      </dgm:t>
    </dgm:pt>
    <dgm:pt modelId="{C0656C9A-E160-489A-B7F0-0D7C6B832306}" type="pres">
      <dgm:prSet presAssocID="{77ADEA1B-01E7-49A5-B78E-DAFE015D4296}" presName="childText" presStyleLbl="conFgAcc1" presStyleIdx="2" presStyleCnt="3">
        <dgm:presLayoutVars>
          <dgm:bulletEnabled val="1"/>
        </dgm:presLayoutVars>
      </dgm:prSet>
      <dgm:spPr/>
      <dgm:t>
        <a:bodyPr/>
        <a:lstStyle/>
        <a:p>
          <a:endParaRPr lang="es-EC"/>
        </a:p>
      </dgm:t>
    </dgm:pt>
  </dgm:ptLst>
  <dgm:cxnLst>
    <dgm:cxn modelId="{7D719891-74FF-45DA-98CD-7493626EF8A1}" srcId="{7F22F9F6-2C3F-425E-93AC-8A7761B73DFA}" destId="{986120A0-CAEC-4B5A-AD4A-D8CA1C1FD6A6}" srcOrd="0" destOrd="0" parTransId="{AFB4A2DA-DEB5-4234-BE81-72B34C529709}" sibTransId="{1A3B2CEE-6DA5-4B2D-BCE3-06DBC976E87F}"/>
    <dgm:cxn modelId="{FE6A7D77-2C54-4904-80E5-49F68394DE30}" type="presOf" srcId="{77ADEA1B-01E7-49A5-B78E-DAFE015D4296}" destId="{996147F1-9DCC-4350-BC50-C35B20B930F9}" srcOrd="1" destOrd="0" presId="urn:microsoft.com/office/officeart/2005/8/layout/list1"/>
    <dgm:cxn modelId="{AC7B63EF-6E97-4B09-8457-3623316D6DF9}" type="presOf" srcId="{A52F73E7-A6F9-430E-8100-9D5F362B842C}" destId="{86FDE522-69D2-47A9-84B9-CDE886966A71}" srcOrd="1" destOrd="0" presId="urn:microsoft.com/office/officeart/2005/8/layout/list1"/>
    <dgm:cxn modelId="{107CC93B-E2D7-40A0-84BB-1648AA337BBB}" type="presOf" srcId="{986120A0-CAEC-4B5A-AD4A-D8CA1C1FD6A6}" destId="{6B7776B4-8E13-4644-8795-1C3D5741198F}" srcOrd="0" destOrd="0" presId="urn:microsoft.com/office/officeart/2005/8/layout/list1"/>
    <dgm:cxn modelId="{398D5DB2-F43F-494C-B327-4E6E407556DA}" srcId="{7F22F9F6-2C3F-425E-93AC-8A7761B73DFA}" destId="{A52F73E7-A6F9-430E-8100-9D5F362B842C}" srcOrd="1" destOrd="0" parTransId="{79A3F6B4-75CC-42C1-AAE6-1859C9144E76}" sibTransId="{5C6F6A10-4699-48DE-91B9-609769FFF1CC}"/>
    <dgm:cxn modelId="{D2F8CC1A-E867-4ED3-9DEC-7728398915D1}" type="presOf" srcId="{77ADEA1B-01E7-49A5-B78E-DAFE015D4296}" destId="{D57D50B0-39A2-4141-8420-C559363B29FE}" srcOrd="0" destOrd="0" presId="urn:microsoft.com/office/officeart/2005/8/layout/list1"/>
    <dgm:cxn modelId="{971B71FF-4C85-425A-A92C-6B097CB5736B}" srcId="{7F22F9F6-2C3F-425E-93AC-8A7761B73DFA}" destId="{77ADEA1B-01E7-49A5-B78E-DAFE015D4296}" srcOrd="2" destOrd="0" parTransId="{12072EF1-2850-40BF-B622-CADF2B6866BE}" sibTransId="{A0001D1B-C9E1-4440-9B91-153F7FD57200}"/>
    <dgm:cxn modelId="{AB7D67F0-0E83-4962-B47C-4D7523F5DD84}" type="presOf" srcId="{7F22F9F6-2C3F-425E-93AC-8A7761B73DFA}" destId="{007B6001-73AB-4556-B5F8-02DDC6E15409}" srcOrd="0" destOrd="0" presId="urn:microsoft.com/office/officeart/2005/8/layout/list1"/>
    <dgm:cxn modelId="{A9AF5606-EB5C-4D61-B890-CE42F34377B5}" type="presOf" srcId="{A52F73E7-A6F9-430E-8100-9D5F362B842C}" destId="{F96DAE62-A29E-42A6-8FE1-4A5F9A601B79}" srcOrd="0" destOrd="0" presId="urn:microsoft.com/office/officeart/2005/8/layout/list1"/>
    <dgm:cxn modelId="{7983458C-20BA-4EBF-AAB9-26CFF4308165}" type="presOf" srcId="{986120A0-CAEC-4B5A-AD4A-D8CA1C1FD6A6}" destId="{5B0836A1-AB09-4C98-947C-98C59A35D6A8}" srcOrd="1" destOrd="0" presId="urn:microsoft.com/office/officeart/2005/8/layout/list1"/>
    <dgm:cxn modelId="{C4D99A87-E338-4646-A199-EB93A25D0E49}" type="presParOf" srcId="{007B6001-73AB-4556-B5F8-02DDC6E15409}" destId="{B580A312-353D-49DC-A47A-56A01A9E8576}" srcOrd="0" destOrd="0" presId="urn:microsoft.com/office/officeart/2005/8/layout/list1"/>
    <dgm:cxn modelId="{999D4B94-E557-47B5-B352-DAD38F6BF1FF}" type="presParOf" srcId="{B580A312-353D-49DC-A47A-56A01A9E8576}" destId="{6B7776B4-8E13-4644-8795-1C3D5741198F}" srcOrd="0" destOrd="0" presId="urn:microsoft.com/office/officeart/2005/8/layout/list1"/>
    <dgm:cxn modelId="{2779583B-547B-4363-A77F-9C2E51D1825C}" type="presParOf" srcId="{B580A312-353D-49DC-A47A-56A01A9E8576}" destId="{5B0836A1-AB09-4C98-947C-98C59A35D6A8}" srcOrd="1" destOrd="0" presId="urn:microsoft.com/office/officeart/2005/8/layout/list1"/>
    <dgm:cxn modelId="{BF37792D-EFD4-409B-ABE3-6FD7E0A9B8EA}" type="presParOf" srcId="{007B6001-73AB-4556-B5F8-02DDC6E15409}" destId="{0A419237-CAB3-4B2F-8B5F-460724AF365A}" srcOrd="1" destOrd="0" presId="urn:microsoft.com/office/officeart/2005/8/layout/list1"/>
    <dgm:cxn modelId="{C30BA8FC-DA5D-4BD8-A197-5F79CE8CDDD2}" type="presParOf" srcId="{007B6001-73AB-4556-B5F8-02DDC6E15409}" destId="{586A4322-55AE-4E9C-9832-967891D039C0}" srcOrd="2" destOrd="0" presId="urn:microsoft.com/office/officeart/2005/8/layout/list1"/>
    <dgm:cxn modelId="{397427BA-B9AE-435A-B04E-F03FD71B0D84}" type="presParOf" srcId="{007B6001-73AB-4556-B5F8-02DDC6E15409}" destId="{46F2BED5-76BA-412A-82B9-46765B19C8B0}" srcOrd="3" destOrd="0" presId="urn:microsoft.com/office/officeart/2005/8/layout/list1"/>
    <dgm:cxn modelId="{625A47CB-5E15-41E7-ABE2-D166554C8AF5}" type="presParOf" srcId="{007B6001-73AB-4556-B5F8-02DDC6E15409}" destId="{4F9CC59A-2110-4CD4-BA7E-2FFA052460E7}" srcOrd="4" destOrd="0" presId="urn:microsoft.com/office/officeart/2005/8/layout/list1"/>
    <dgm:cxn modelId="{EE85DCF7-388A-4198-8407-C76B35902894}" type="presParOf" srcId="{4F9CC59A-2110-4CD4-BA7E-2FFA052460E7}" destId="{F96DAE62-A29E-42A6-8FE1-4A5F9A601B79}" srcOrd="0" destOrd="0" presId="urn:microsoft.com/office/officeart/2005/8/layout/list1"/>
    <dgm:cxn modelId="{2A01A359-580A-4B16-B495-8071D969FF28}" type="presParOf" srcId="{4F9CC59A-2110-4CD4-BA7E-2FFA052460E7}" destId="{86FDE522-69D2-47A9-84B9-CDE886966A71}" srcOrd="1" destOrd="0" presId="urn:microsoft.com/office/officeart/2005/8/layout/list1"/>
    <dgm:cxn modelId="{F621D5AD-261E-4E48-B4A9-C1EB7545E931}" type="presParOf" srcId="{007B6001-73AB-4556-B5F8-02DDC6E15409}" destId="{12A8A594-7B08-42E7-90CB-703A029F83BC}" srcOrd="5" destOrd="0" presId="urn:microsoft.com/office/officeart/2005/8/layout/list1"/>
    <dgm:cxn modelId="{77407D29-32CC-4C3B-AC10-E638FF917162}" type="presParOf" srcId="{007B6001-73AB-4556-B5F8-02DDC6E15409}" destId="{88B38003-6C5C-4852-8A38-2E5F2040F8EF}" srcOrd="6" destOrd="0" presId="urn:microsoft.com/office/officeart/2005/8/layout/list1"/>
    <dgm:cxn modelId="{26343D9D-C07B-43A3-94B7-1B4B0746FE73}" type="presParOf" srcId="{007B6001-73AB-4556-B5F8-02DDC6E15409}" destId="{963B7381-F5D7-4C7F-A20F-B80C1C8DE870}" srcOrd="7" destOrd="0" presId="urn:microsoft.com/office/officeart/2005/8/layout/list1"/>
    <dgm:cxn modelId="{628D3B6B-9436-47B2-A047-B10B8CD500B4}" type="presParOf" srcId="{007B6001-73AB-4556-B5F8-02DDC6E15409}" destId="{F646FB8A-4BC1-42A0-A76B-BCB3AE89C4A3}" srcOrd="8" destOrd="0" presId="urn:microsoft.com/office/officeart/2005/8/layout/list1"/>
    <dgm:cxn modelId="{C6FE62F8-9681-4CC5-8E02-2D11AB7F5B0C}" type="presParOf" srcId="{F646FB8A-4BC1-42A0-A76B-BCB3AE89C4A3}" destId="{D57D50B0-39A2-4141-8420-C559363B29FE}" srcOrd="0" destOrd="0" presId="urn:microsoft.com/office/officeart/2005/8/layout/list1"/>
    <dgm:cxn modelId="{9579F62F-D7FE-4EE6-8A25-FC4D995BF4E7}" type="presParOf" srcId="{F646FB8A-4BC1-42A0-A76B-BCB3AE89C4A3}" destId="{996147F1-9DCC-4350-BC50-C35B20B930F9}" srcOrd="1" destOrd="0" presId="urn:microsoft.com/office/officeart/2005/8/layout/list1"/>
    <dgm:cxn modelId="{53B834F0-5214-42A9-9C0A-6D35D282AF87}" type="presParOf" srcId="{007B6001-73AB-4556-B5F8-02DDC6E15409}" destId="{6FCAB9BD-39FB-462B-BD4C-EBC5D41986B2}" srcOrd="9" destOrd="0" presId="urn:microsoft.com/office/officeart/2005/8/layout/list1"/>
    <dgm:cxn modelId="{1CBF4C9D-50F4-44DD-93AA-3FFD1505C75B}" type="presParOf" srcId="{007B6001-73AB-4556-B5F8-02DDC6E15409}" destId="{C0656C9A-E160-489A-B7F0-0D7C6B832306}"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EC93F-BBE6-4CC9-8EFA-EABF0F88E552}" type="doc">
      <dgm:prSet loTypeId="urn:microsoft.com/office/officeart/2005/8/layout/vList3#2" loCatId="list" qsTypeId="urn:microsoft.com/office/officeart/2005/8/quickstyle/simple1" qsCatId="simple" csTypeId="urn:microsoft.com/office/officeart/2005/8/colors/colorful1#6" csCatId="colorful" phldr="1"/>
      <dgm:spPr/>
      <dgm:t>
        <a:bodyPr/>
        <a:lstStyle/>
        <a:p>
          <a:endParaRPr lang="es-EC"/>
        </a:p>
      </dgm:t>
    </dgm:pt>
    <dgm:pt modelId="{EDF2C71D-E925-4BA6-8C97-306DBD4B6138}">
      <dgm:prSet custT="1"/>
      <dgm:spPr/>
      <dgm:t>
        <a:bodyPr/>
        <a:lstStyle/>
        <a:p>
          <a:pPr algn="just"/>
          <a:r>
            <a:rPr lang="es-ES" sz="1100" dirty="0" smtClean="0">
              <a:solidFill>
                <a:schemeClr val="tx1"/>
              </a:solidFill>
            </a:rPr>
            <a:t>Los centros gerontológicos públicos no observan que se necesita como talento humano mínimo requerido como por ejemplo: terapistas físicos, ocupacionales y de lengua, trabajadoras sociales, cuidadores y orientadores familiares para la preparación de alimentos, generación de actividades sociales y culturales.</a:t>
          </a:r>
          <a:endParaRPr lang="es-EC" sz="1100" dirty="0">
            <a:solidFill>
              <a:schemeClr val="tx1"/>
            </a:solidFill>
          </a:endParaRPr>
        </a:p>
      </dgm:t>
    </dgm:pt>
    <dgm:pt modelId="{5499966A-E223-4790-BE48-09D3BD05A0AD}" type="parTrans" cxnId="{5AAC455D-A8DB-4FE0-80A9-38DF17EFFF9A}">
      <dgm:prSet/>
      <dgm:spPr/>
      <dgm:t>
        <a:bodyPr/>
        <a:lstStyle/>
        <a:p>
          <a:endParaRPr lang="es-EC"/>
        </a:p>
      </dgm:t>
    </dgm:pt>
    <dgm:pt modelId="{FC7EC2A1-ED8D-4EA2-A81C-720D9C461441}" type="sibTrans" cxnId="{5AAC455D-A8DB-4FE0-80A9-38DF17EFFF9A}">
      <dgm:prSet/>
      <dgm:spPr/>
      <dgm:t>
        <a:bodyPr/>
        <a:lstStyle/>
        <a:p>
          <a:endParaRPr lang="es-EC"/>
        </a:p>
      </dgm:t>
    </dgm:pt>
    <dgm:pt modelId="{B7607A4C-42AA-47A6-AD54-D5F797B036AF}">
      <dgm:prSet/>
      <dgm:spPr/>
      <dgm:t>
        <a:bodyPr/>
        <a:lstStyle/>
        <a:p>
          <a:pPr algn="just"/>
          <a:r>
            <a:rPr lang="es-EC" dirty="0" smtClean="0">
              <a:solidFill>
                <a:schemeClr val="tx1"/>
              </a:solidFill>
            </a:rPr>
            <a:t>Aún con el esfuerzo de particulares, instituciones religiosas  gobiernos seccionales “la realidad es que hay adultos mayores desplazados, sin actividad, solos, deprimidos y tristes</a:t>
          </a:r>
          <a:endParaRPr lang="es-EC" dirty="0">
            <a:solidFill>
              <a:schemeClr val="tx1"/>
            </a:solidFill>
          </a:endParaRPr>
        </a:p>
      </dgm:t>
    </dgm:pt>
    <dgm:pt modelId="{0A615202-EF17-436F-977F-F642E352CAEE}" type="parTrans" cxnId="{2E57FF26-80B9-49C3-97F5-C78FF39C563B}">
      <dgm:prSet/>
      <dgm:spPr/>
      <dgm:t>
        <a:bodyPr/>
        <a:lstStyle/>
        <a:p>
          <a:endParaRPr lang="es-EC"/>
        </a:p>
      </dgm:t>
    </dgm:pt>
    <dgm:pt modelId="{0C2AA139-F92F-46BB-A4BE-934F1672D513}" type="sibTrans" cxnId="{2E57FF26-80B9-49C3-97F5-C78FF39C563B}">
      <dgm:prSet/>
      <dgm:spPr/>
      <dgm:t>
        <a:bodyPr/>
        <a:lstStyle/>
        <a:p>
          <a:endParaRPr lang="es-EC"/>
        </a:p>
      </dgm:t>
    </dgm:pt>
    <dgm:pt modelId="{249E9E3D-131C-4AC1-9108-59A170910637}">
      <dgm:prSet/>
      <dgm:spPr/>
      <dgm:t>
        <a:bodyPr/>
        <a:lstStyle/>
        <a:p>
          <a:pPr algn="just"/>
          <a:r>
            <a:rPr lang="es-ES" dirty="0" smtClean="0">
              <a:solidFill>
                <a:schemeClr val="tx1"/>
              </a:solidFill>
            </a:rPr>
            <a:t>Carencia de especialistas gerontológicos para el tratamiento del adulto mayor </a:t>
          </a:r>
          <a:endParaRPr lang="es-EC" dirty="0">
            <a:solidFill>
              <a:schemeClr val="tx1"/>
            </a:solidFill>
          </a:endParaRPr>
        </a:p>
      </dgm:t>
    </dgm:pt>
    <dgm:pt modelId="{B6015FFC-DC3B-435E-B944-58BE4C5F7C4B}" type="parTrans" cxnId="{2A1BB8F8-EBCA-4567-83CA-2047AD7673FA}">
      <dgm:prSet/>
      <dgm:spPr/>
      <dgm:t>
        <a:bodyPr/>
        <a:lstStyle/>
        <a:p>
          <a:endParaRPr lang="es-EC"/>
        </a:p>
      </dgm:t>
    </dgm:pt>
    <dgm:pt modelId="{84C57510-599B-499D-AB2D-70E9E4E95BFF}" type="sibTrans" cxnId="{2A1BB8F8-EBCA-4567-83CA-2047AD7673FA}">
      <dgm:prSet/>
      <dgm:spPr/>
      <dgm:t>
        <a:bodyPr/>
        <a:lstStyle/>
        <a:p>
          <a:endParaRPr lang="es-EC"/>
        </a:p>
      </dgm:t>
    </dgm:pt>
    <dgm:pt modelId="{A31DBE99-148E-4F00-AE43-2DD3F7F1686E}">
      <dgm:prSet/>
      <dgm:spPr/>
      <dgm:t>
        <a:bodyPr/>
        <a:lstStyle/>
        <a:p>
          <a:pPr algn="just"/>
          <a:r>
            <a:rPr lang="es-ES" dirty="0" smtClean="0">
              <a:solidFill>
                <a:schemeClr val="tx1"/>
              </a:solidFill>
            </a:rPr>
            <a:t>Las unidades operativas  de los centros gerontológicos no cubren las demandas de servicios de los adultos </a:t>
          </a:r>
          <a:endParaRPr lang="es-EC" dirty="0">
            <a:solidFill>
              <a:schemeClr val="tx1"/>
            </a:solidFill>
          </a:endParaRPr>
        </a:p>
      </dgm:t>
    </dgm:pt>
    <dgm:pt modelId="{EAC27CA7-CBB5-49AE-89C7-C042DEA6AE8D}" type="parTrans" cxnId="{6F35B574-98AE-4347-A2EA-C3DA17909F63}">
      <dgm:prSet/>
      <dgm:spPr/>
      <dgm:t>
        <a:bodyPr/>
        <a:lstStyle/>
        <a:p>
          <a:endParaRPr lang="es-EC"/>
        </a:p>
      </dgm:t>
    </dgm:pt>
    <dgm:pt modelId="{A1D641E9-7C8E-46C4-BA18-FE38C1E53C0D}" type="sibTrans" cxnId="{6F35B574-98AE-4347-A2EA-C3DA17909F63}">
      <dgm:prSet/>
      <dgm:spPr/>
      <dgm:t>
        <a:bodyPr/>
        <a:lstStyle/>
        <a:p>
          <a:endParaRPr lang="es-EC"/>
        </a:p>
      </dgm:t>
    </dgm:pt>
    <dgm:pt modelId="{09C32AE0-294A-44D0-9108-EDE62FDA39F4}">
      <dgm:prSet/>
      <dgm:spPr/>
      <dgm:t>
        <a:bodyPr/>
        <a:lstStyle/>
        <a:p>
          <a:pPr algn="just"/>
          <a:r>
            <a:rPr lang="es-ES" dirty="0" smtClean="0">
              <a:solidFill>
                <a:schemeClr val="tx1"/>
              </a:solidFill>
            </a:rPr>
            <a:t>Falta de control de la asignación de recursos por parte del estado, pues no es adecuado otorgar un financiamiento sin realizar un estudio previo de cuanto realmente necesita una institución para comenzar con sus actividades. </a:t>
          </a:r>
          <a:endParaRPr lang="es-EC" dirty="0">
            <a:solidFill>
              <a:schemeClr val="tx1"/>
            </a:solidFill>
          </a:endParaRPr>
        </a:p>
      </dgm:t>
    </dgm:pt>
    <dgm:pt modelId="{5CB2FDD8-3A49-4895-BC50-A15D9F58867B}" type="parTrans" cxnId="{9AA728FD-6B56-4FE0-A67C-C7B8D1C8D244}">
      <dgm:prSet/>
      <dgm:spPr/>
      <dgm:t>
        <a:bodyPr/>
        <a:lstStyle/>
        <a:p>
          <a:endParaRPr lang="es-EC"/>
        </a:p>
      </dgm:t>
    </dgm:pt>
    <dgm:pt modelId="{C16AAE5B-2D82-448B-9833-5F1AC5DB1586}" type="sibTrans" cxnId="{9AA728FD-6B56-4FE0-A67C-C7B8D1C8D244}">
      <dgm:prSet/>
      <dgm:spPr/>
      <dgm:t>
        <a:bodyPr/>
        <a:lstStyle/>
        <a:p>
          <a:endParaRPr lang="es-EC"/>
        </a:p>
      </dgm:t>
    </dgm:pt>
    <dgm:pt modelId="{D6D062C4-3838-4243-BA66-571F5B483976}" type="pres">
      <dgm:prSet presAssocID="{79FEC93F-BBE6-4CC9-8EFA-EABF0F88E552}" presName="linearFlow" presStyleCnt="0">
        <dgm:presLayoutVars>
          <dgm:dir/>
          <dgm:resizeHandles val="exact"/>
        </dgm:presLayoutVars>
      </dgm:prSet>
      <dgm:spPr/>
      <dgm:t>
        <a:bodyPr/>
        <a:lstStyle/>
        <a:p>
          <a:endParaRPr lang="es-EC"/>
        </a:p>
      </dgm:t>
    </dgm:pt>
    <dgm:pt modelId="{81E30672-EB0D-45A7-AE2D-F723A777FC1D}" type="pres">
      <dgm:prSet presAssocID="{EDF2C71D-E925-4BA6-8C97-306DBD4B6138}" presName="composite" presStyleCnt="0"/>
      <dgm:spPr/>
    </dgm:pt>
    <dgm:pt modelId="{3167CE41-F190-411E-9306-9405049E4D6A}" type="pres">
      <dgm:prSet presAssocID="{EDF2C71D-E925-4BA6-8C97-306DBD4B6138}" presName="imgShp" presStyleLbl="fgImgPlace1" presStyleIdx="0" presStyleCnt="5"/>
      <dgm:spPr>
        <a:blipFill rotWithShape="1">
          <a:blip xmlns:r="http://schemas.openxmlformats.org/officeDocument/2006/relationships" r:embed="rId1"/>
          <a:stretch>
            <a:fillRect/>
          </a:stretch>
        </a:blipFill>
      </dgm:spPr>
      <dgm:t>
        <a:bodyPr/>
        <a:lstStyle/>
        <a:p>
          <a:endParaRPr lang="es-EC"/>
        </a:p>
      </dgm:t>
    </dgm:pt>
    <dgm:pt modelId="{F3408081-106D-4A12-B45C-4EEABBDE6193}" type="pres">
      <dgm:prSet presAssocID="{EDF2C71D-E925-4BA6-8C97-306DBD4B6138}" presName="txShp" presStyleLbl="node1" presStyleIdx="0" presStyleCnt="5" custScaleY="144220">
        <dgm:presLayoutVars>
          <dgm:bulletEnabled val="1"/>
        </dgm:presLayoutVars>
      </dgm:prSet>
      <dgm:spPr/>
      <dgm:t>
        <a:bodyPr/>
        <a:lstStyle/>
        <a:p>
          <a:endParaRPr lang="es-EC"/>
        </a:p>
      </dgm:t>
    </dgm:pt>
    <dgm:pt modelId="{763EF8FF-8D96-4D86-92EB-75369AA66A01}" type="pres">
      <dgm:prSet presAssocID="{FC7EC2A1-ED8D-4EA2-A81C-720D9C461441}" presName="spacing" presStyleCnt="0"/>
      <dgm:spPr/>
    </dgm:pt>
    <dgm:pt modelId="{C229B834-8AF6-426F-8E02-20CA8E425602}" type="pres">
      <dgm:prSet presAssocID="{B7607A4C-42AA-47A6-AD54-D5F797B036AF}" presName="composite" presStyleCnt="0"/>
      <dgm:spPr/>
    </dgm:pt>
    <dgm:pt modelId="{44DC21C7-24B6-4A5C-9BEB-9784951B515E}" type="pres">
      <dgm:prSet presAssocID="{B7607A4C-42AA-47A6-AD54-D5F797B036AF}" presName="imgShp" presStyleLbl="fgImgPlace1" presStyleIdx="1" presStyleCnt="5"/>
      <dgm:spPr>
        <a:blipFill rotWithShape="1">
          <a:blip xmlns:r="http://schemas.openxmlformats.org/officeDocument/2006/relationships" r:embed="rId2"/>
          <a:stretch>
            <a:fillRect/>
          </a:stretch>
        </a:blipFill>
      </dgm:spPr>
      <dgm:t>
        <a:bodyPr/>
        <a:lstStyle/>
        <a:p>
          <a:endParaRPr lang="es-EC"/>
        </a:p>
      </dgm:t>
    </dgm:pt>
    <dgm:pt modelId="{18A87A75-02C0-4C88-8DC3-C62ADBC1E896}" type="pres">
      <dgm:prSet presAssocID="{B7607A4C-42AA-47A6-AD54-D5F797B036AF}" presName="txShp" presStyleLbl="node1" presStyleIdx="1" presStyleCnt="5">
        <dgm:presLayoutVars>
          <dgm:bulletEnabled val="1"/>
        </dgm:presLayoutVars>
      </dgm:prSet>
      <dgm:spPr/>
      <dgm:t>
        <a:bodyPr/>
        <a:lstStyle/>
        <a:p>
          <a:endParaRPr lang="es-EC"/>
        </a:p>
      </dgm:t>
    </dgm:pt>
    <dgm:pt modelId="{4116854B-1D8A-4158-92AA-CB7DB86360EE}" type="pres">
      <dgm:prSet presAssocID="{0C2AA139-F92F-46BB-A4BE-934F1672D513}" presName="spacing" presStyleCnt="0"/>
      <dgm:spPr/>
    </dgm:pt>
    <dgm:pt modelId="{000343F6-018D-4DAC-9930-66CFC56F7B0D}" type="pres">
      <dgm:prSet presAssocID="{249E9E3D-131C-4AC1-9108-59A170910637}" presName="composite" presStyleCnt="0"/>
      <dgm:spPr/>
    </dgm:pt>
    <dgm:pt modelId="{55176D62-BAFA-47A1-A3DA-EFAACBFF4496}" type="pres">
      <dgm:prSet presAssocID="{249E9E3D-131C-4AC1-9108-59A170910637}" presName="imgShp" presStyleLbl="fgImgPlace1" presStyleIdx="2" presStyleCnt="5"/>
      <dgm:spPr>
        <a:blipFill rotWithShape="1">
          <a:blip xmlns:r="http://schemas.openxmlformats.org/officeDocument/2006/relationships" r:embed="rId3"/>
          <a:stretch>
            <a:fillRect/>
          </a:stretch>
        </a:blipFill>
      </dgm:spPr>
      <dgm:t>
        <a:bodyPr/>
        <a:lstStyle/>
        <a:p>
          <a:endParaRPr lang="es-EC"/>
        </a:p>
      </dgm:t>
    </dgm:pt>
    <dgm:pt modelId="{E22B2F76-EDB5-4543-BA95-B27212A0B59A}" type="pres">
      <dgm:prSet presAssocID="{249E9E3D-131C-4AC1-9108-59A170910637}" presName="txShp" presStyleLbl="node1" presStyleIdx="2" presStyleCnt="5">
        <dgm:presLayoutVars>
          <dgm:bulletEnabled val="1"/>
        </dgm:presLayoutVars>
      </dgm:prSet>
      <dgm:spPr/>
      <dgm:t>
        <a:bodyPr/>
        <a:lstStyle/>
        <a:p>
          <a:endParaRPr lang="es-EC"/>
        </a:p>
      </dgm:t>
    </dgm:pt>
    <dgm:pt modelId="{3E39406E-F6F0-472C-9A5F-592C9EF6A600}" type="pres">
      <dgm:prSet presAssocID="{84C57510-599B-499D-AB2D-70E9E4E95BFF}" presName="spacing" presStyleCnt="0"/>
      <dgm:spPr/>
    </dgm:pt>
    <dgm:pt modelId="{6841BEE1-404F-425A-969D-1840EBF80644}" type="pres">
      <dgm:prSet presAssocID="{A31DBE99-148E-4F00-AE43-2DD3F7F1686E}" presName="composite" presStyleCnt="0"/>
      <dgm:spPr/>
    </dgm:pt>
    <dgm:pt modelId="{436ADEFE-6E0E-4F00-BFEE-28B9EB2EE975}" type="pres">
      <dgm:prSet presAssocID="{A31DBE99-148E-4F00-AE43-2DD3F7F1686E}" presName="imgShp" presStyleLbl="fgImgPlace1" presStyleIdx="3" presStyleCnt="5"/>
      <dgm:spPr>
        <a:blipFill rotWithShape="1">
          <a:blip xmlns:r="http://schemas.openxmlformats.org/officeDocument/2006/relationships" r:embed="rId3"/>
          <a:stretch>
            <a:fillRect/>
          </a:stretch>
        </a:blipFill>
      </dgm:spPr>
      <dgm:t>
        <a:bodyPr/>
        <a:lstStyle/>
        <a:p>
          <a:endParaRPr lang="es-EC"/>
        </a:p>
      </dgm:t>
    </dgm:pt>
    <dgm:pt modelId="{FE91CC7E-909B-44BB-AB07-310BCB4F5F56}" type="pres">
      <dgm:prSet presAssocID="{A31DBE99-148E-4F00-AE43-2DD3F7F1686E}" presName="txShp" presStyleLbl="node1" presStyleIdx="3" presStyleCnt="5">
        <dgm:presLayoutVars>
          <dgm:bulletEnabled val="1"/>
        </dgm:presLayoutVars>
      </dgm:prSet>
      <dgm:spPr/>
      <dgm:t>
        <a:bodyPr/>
        <a:lstStyle/>
        <a:p>
          <a:endParaRPr lang="es-EC"/>
        </a:p>
      </dgm:t>
    </dgm:pt>
    <dgm:pt modelId="{D72963DB-DC97-4AEE-A2D5-8F9E5DD71AAC}" type="pres">
      <dgm:prSet presAssocID="{A1D641E9-7C8E-46C4-BA18-FE38C1E53C0D}" presName="spacing" presStyleCnt="0"/>
      <dgm:spPr/>
    </dgm:pt>
    <dgm:pt modelId="{51D518DB-DBD8-42E7-BA00-19FC70ED5B64}" type="pres">
      <dgm:prSet presAssocID="{09C32AE0-294A-44D0-9108-EDE62FDA39F4}" presName="composite" presStyleCnt="0"/>
      <dgm:spPr/>
    </dgm:pt>
    <dgm:pt modelId="{673CD01B-2AED-4EFE-95C8-EB3C3809961E}" type="pres">
      <dgm:prSet presAssocID="{09C32AE0-294A-44D0-9108-EDE62FDA39F4}" presName="imgShp" presStyleLbl="fgImgPlace1" presStyleIdx="4" presStyleCnt="5"/>
      <dgm:spPr>
        <a:blipFill rotWithShape="1">
          <a:blip xmlns:r="http://schemas.openxmlformats.org/officeDocument/2006/relationships" r:embed="rId4"/>
          <a:stretch>
            <a:fillRect/>
          </a:stretch>
        </a:blipFill>
      </dgm:spPr>
      <dgm:t>
        <a:bodyPr/>
        <a:lstStyle/>
        <a:p>
          <a:endParaRPr lang="es-EC"/>
        </a:p>
      </dgm:t>
    </dgm:pt>
    <dgm:pt modelId="{56B3BD53-D12B-4A07-AF7F-D02DC1C14964}" type="pres">
      <dgm:prSet presAssocID="{09C32AE0-294A-44D0-9108-EDE62FDA39F4}" presName="txShp" presStyleLbl="node1" presStyleIdx="4" presStyleCnt="5">
        <dgm:presLayoutVars>
          <dgm:bulletEnabled val="1"/>
        </dgm:presLayoutVars>
      </dgm:prSet>
      <dgm:spPr/>
      <dgm:t>
        <a:bodyPr/>
        <a:lstStyle/>
        <a:p>
          <a:endParaRPr lang="es-EC"/>
        </a:p>
      </dgm:t>
    </dgm:pt>
  </dgm:ptLst>
  <dgm:cxnLst>
    <dgm:cxn modelId="{2A1BB8F8-EBCA-4567-83CA-2047AD7673FA}" srcId="{79FEC93F-BBE6-4CC9-8EFA-EABF0F88E552}" destId="{249E9E3D-131C-4AC1-9108-59A170910637}" srcOrd="2" destOrd="0" parTransId="{B6015FFC-DC3B-435E-B944-58BE4C5F7C4B}" sibTransId="{84C57510-599B-499D-AB2D-70E9E4E95BFF}"/>
    <dgm:cxn modelId="{027178BA-5193-48B6-A94D-344625FD8033}" type="presOf" srcId="{249E9E3D-131C-4AC1-9108-59A170910637}" destId="{E22B2F76-EDB5-4543-BA95-B27212A0B59A}" srcOrd="0" destOrd="0" presId="urn:microsoft.com/office/officeart/2005/8/layout/vList3#2"/>
    <dgm:cxn modelId="{31BAA814-C89D-4673-AE07-37CD4F13ABF5}" type="presOf" srcId="{EDF2C71D-E925-4BA6-8C97-306DBD4B6138}" destId="{F3408081-106D-4A12-B45C-4EEABBDE6193}" srcOrd="0" destOrd="0" presId="urn:microsoft.com/office/officeart/2005/8/layout/vList3#2"/>
    <dgm:cxn modelId="{12D4AC84-E4E3-46AE-B277-890E8C949233}" type="presOf" srcId="{79FEC93F-BBE6-4CC9-8EFA-EABF0F88E552}" destId="{D6D062C4-3838-4243-BA66-571F5B483976}" srcOrd="0" destOrd="0" presId="urn:microsoft.com/office/officeart/2005/8/layout/vList3#2"/>
    <dgm:cxn modelId="{2E57FF26-80B9-49C3-97F5-C78FF39C563B}" srcId="{79FEC93F-BBE6-4CC9-8EFA-EABF0F88E552}" destId="{B7607A4C-42AA-47A6-AD54-D5F797B036AF}" srcOrd="1" destOrd="0" parTransId="{0A615202-EF17-436F-977F-F642E352CAEE}" sibTransId="{0C2AA139-F92F-46BB-A4BE-934F1672D513}"/>
    <dgm:cxn modelId="{9AA728FD-6B56-4FE0-A67C-C7B8D1C8D244}" srcId="{79FEC93F-BBE6-4CC9-8EFA-EABF0F88E552}" destId="{09C32AE0-294A-44D0-9108-EDE62FDA39F4}" srcOrd="4" destOrd="0" parTransId="{5CB2FDD8-3A49-4895-BC50-A15D9F58867B}" sibTransId="{C16AAE5B-2D82-448B-9833-5F1AC5DB1586}"/>
    <dgm:cxn modelId="{C5C29312-99C6-4BA3-9B38-99C834DCA359}" type="presOf" srcId="{A31DBE99-148E-4F00-AE43-2DD3F7F1686E}" destId="{FE91CC7E-909B-44BB-AB07-310BCB4F5F56}" srcOrd="0" destOrd="0" presId="urn:microsoft.com/office/officeart/2005/8/layout/vList3#2"/>
    <dgm:cxn modelId="{6F35B574-98AE-4347-A2EA-C3DA17909F63}" srcId="{79FEC93F-BBE6-4CC9-8EFA-EABF0F88E552}" destId="{A31DBE99-148E-4F00-AE43-2DD3F7F1686E}" srcOrd="3" destOrd="0" parTransId="{EAC27CA7-CBB5-49AE-89C7-C042DEA6AE8D}" sibTransId="{A1D641E9-7C8E-46C4-BA18-FE38C1E53C0D}"/>
    <dgm:cxn modelId="{47A0597B-20C6-40BA-AAE1-1D519AD7F803}" type="presOf" srcId="{B7607A4C-42AA-47A6-AD54-D5F797B036AF}" destId="{18A87A75-02C0-4C88-8DC3-C62ADBC1E896}" srcOrd="0" destOrd="0" presId="urn:microsoft.com/office/officeart/2005/8/layout/vList3#2"/>
    <dgm:cxn modelId="{5AAC455D-A8DB-4FE0-80A9-38DF17EFFF9A}" srcId="{79FEC93F-BBE6-4CC9-8EFA-EABF0F88E552}" destId="{EDF2C71D-E925-4BA6-8C97-306DBD4B6138}" srcOrd="0" destOrd="0" parTransId="{5499966A-E223-4790-BE48-09D3BD05A0AD}" sibTransId="{FC7EC2A1-ED8D-4EA2-A81C-720D9C461441}"/>
    <dgm:cxn modelId="{B540B295-4A89-4400-BDFC-C9C6AF5F314E}" type="presOf" srcId="{09C32AE0-294A-44D0-9108-EDE62FDA39F4}" destId="{56B3BD53-D12B-4A07-AF7F-D02DC1C14964}" srcOrd="0" destOrd="0" presId="urn:microsoft.com/office/officeart/2005/8/layout/vList3#2"/>
    <dgm:cxn modelId="{40391039-164C-4B86-8C47-DEF4CE7A3644}" type="presParOf" srcId="{D6D062C4-3838-4243-BA66-571F5B483976}" destId="{81E30672-EB0D-45A7-AE2D-F723A777FC1D}" srcOrd="0" destOrd="0" presId="urn:microsoft.com/office/officeart/2005/8/layout/vList3#2"/>
    <dgm:cxn modelId="{7ED995D0-375D-4386-97B2-3AA422BF9DCD}" type="presParOf" srcId="{81E30672-EB0D-45A7-AE2D-F723A777FC1D}" destId="{3167CE41-F190-411E-9306-9405049E4D6A}" srcOrd="0" destOrd="0" presId="urn:microsoft.com/office/officeart/2005/8/layout/vList3#2"/>
    <dgm:cxn modelId="{6B6D4FCF-08EC-448B-AAE6-D1FEC86CFD34}" type="presParOf" srcId="{81E30672-EB0D-45A7-AE2D-F723A777FC1D}" destId="{F3408081-106D-4A12-B45C-4EEABBDE6193}" srcOrd="1" destOrd="0" presId="urn:microsoft.com/office/officeart/2005/8/layout/vList3#2"/>
    <dgm:cxn modelId="{2678DD4D-E608-4A9B-85C3-DA1343192FC4}" type="presParOf" srcId="{D6D062C4-3838-4243-BA66-571F5B483976}" destId="{763EF8FF-8D96-4D86-92EB-75369AA66A01}" srcOrd="1" destOrd="0" presId="urn:microsoft.com/office/officeart/2005/8/layout/vList3#2"/>
    <dgm:cxn modelId="{389C5BF2-4610-4156-B0FB-31489ADE411B}" type="presParOf" srcId="{D6D062C4-3838-4243-BA66-571F5B483976}" destId="{C229B834-8AF6-426F-8E02-20CA8E425602}" srcOrd="2" destOrd="0" presId="urn:microsoft.com/office/officeart/2005/8/layout/vList3#2"/>
    <dgm:cxn modelId="{E144038D-F382-4A64-97AC-58CB843A0707}" type="presParOf" srcId="{C229B834-8AF6-426F-8E02-20CA8E425602}" destId="{44DC21C7-24B6-4A5C-9BEB-9784951B515E}" srcOrd="0" destOrd="0" presId="urn:microsoft.com/office/officeart/2005/8/layout/vList3#2"/>
    <dgm:cxn modelId="{6629F607-AE6F-4791-9F01-8EC04B853EAC}" type="presParOf" srcId="{C229B834-8AF6-426F-8E02-20CA8E425602}" destId="{18A87A75-02C0-4C88-8DC3-C62ADBC1E896}" srcOrd="1" destOrd="0" presId="urn:microsoft.com/office/officeart/2005/8/layout/vList3#2"/>
    <dgm:cxn modelId="{25A89521-780A-4FE6-B800-0F5D822A6C3E}" type="presParOf" srcId="{D6D062C4-3838-4243-BA66-571F5B483976}" destId="{4116854B-1D8A-4158-92AA-CB7DB86360EE}" srcOrd="3" destOrd="0" presId="urn:microsoft.com/office/officeart/2005/8/layout/vList3#2"/>
    <dgm:cxn modelId="{E7E2C3D9-6DCB-4083-93DD-539756077726}" type="presParOf" srcId="{D6D062C4-3838-4243-BA66-571F5B483976}" destId="{000343F6-018D-4DAC-9930-66CFC56F7B0D}" srcOrd="4" destOrd="0" presId="urn:microsoft.com/office/officeart/2005/8/layout/vList3#2"/>
    <dgm:cxn modelId="{2DE94022-E9A1-4C03-9C38-05861FBF57C9}" type="presParOf" srcId="{000343F6-018D-4DAC-9930-66CFC56F7B0D}" destId="{55176D62-BAFA-47A1-A3DA-EFAACBFF4496}" srcOrd="0" destOrd="0" presId="urn:microsoft.com/office/officeart/2005/8/layout/vList3#2"/>
    <dgm:cxn modelId="{2FF951B4-404F-4D62-B9B1-5AC30806A492}" type="presParOf" srcId="{000343F6-018D-4DAC-9930-66CFC56F7B0D}" destId="{E22B2F76-EDB5-4543-BA95-B27212A0B59A}" srcOrd="1" destOrd="0" presId="urn:microsoft.com/office/officeart/2005/8/layout/vList3#2"/>
    <dgm:cxn modelId="{776D4529-21CA-4578-9616-ECCD9E13BE11}" type="presParOf" srcId="{D6D062C4-3838-4243-BA66-571F5B483976}" destId="{3E39406E-F6F0-472C-9A5F-592C9EF6A600}" srcOrd="5" destOrd="0" presId="urn:microsoft.com/office/officeart/2005/8/layout/vList3#2"/>
    <dgm:cxn modelId="{8BD3F28B-79F9-47D2-8F1B-F03B030CF38B}" type="presParOf" srcId="{D6D062C4-3838-4243-BA66-571F5B483976}" destId="{6841BEE1-404F-425A-969D-1840EBF80644}" srcOrd="6" destOrd="0" presId="urn:microsoft.com/office/officeart/2005/8/layout/vList3#2"/>
    <dgm:cxn modelId="{D79B23F7-EF5B-4D87-B0A8-4A00258D6FCD}" type="presParOf" srcId="{6841BEE1-404F-425A-969D-1840EBF80644}" destId="{436ADEFE-6E0E-4F00-BFEE-28B9EB2EE975}" srcOrd="0" destOrd="0" presId="urn:microsoft.com/office/officeart/2005/8/layout/vList3#2"/>
    <dgm:cxn modelId="{BEA421DF-A41A-48E1-94C6-805DEC26C911}" type="presParOf" srcId="{6841BEE1-404F-425A-969D-1840EBF80644}" destId="{FE91CC7E-909B-44BB-AB07-310BCB4F5F56}" srcOrd="1" destOrd="0" presId="urn:microsoft.com/office/officeart/2005/8/layout/vList3#2"/>
    <dgm:cxn modelId="{C3F9297C-E925-4B74-9482-45AFB9AF4180}" type="presParOf" srcId="{D6D062C4-3838-4243-BA66-571F5B483976}" destId="{D72963DB-DC97-4AEE-A2D5-8F9E5DD71AAC}" srcOrd="7" destOrd="0" presId="urn:microsoft.com/office/officeart/2005/8/layout/vList3#2"/>
    <dgm:cxn modelId="{008CA312-1B1B-49AF-AAD5-43C307F1BC81}" type="presParOf" srcId="{D6D062C4-3838-4243-BA66-571F5B483976}" destId="{51D518DB-DBD8-42E7-BA00-19FC70ED5B64}" srcOrd="8" destOrd="0" presId="urn:microsoft.com/office/officeart/2005/8/layout/vList3#2"/>
    <dgm:cxn modelId="{501BA8E1-A442-4A1D-B26E-2570F01A7E38}" type="presParOf" srcId="{51D518DB-DBD8-42E7-BA00-19FC70ED5B64}" destId="{673CD01B-2AED-4EFE-95C8-EB3C3809961E}" srcOrd="0" destOrd="0" presId="urn:microsoft.com/office/officeart/2005/8/layout/vList3#2"/>
    <dgm:cxn modelId="{BFB25A81-DA23-40EE-902C-329083DF136B}" type="presParOf" srcId="{51D518DB-DBD8-42E7-BA00-19FC70ED5B64}" destId="{56B3BD53-D12B-4A07-AF7F-D02DC1C14964}" srcOrd="1" destOrd="0" presId="urn:microsoft.com/office/officeart/2005/8/layout/vList3#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92F3E-DBFB-4F9E-BFF7-FF346AAFE55D}"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FD8CF8AD-E35E-46CF-A913-159B2BA90DA3}">
      <dgm:prSet phldrT="[Texto]" custT="1"/>
      <dgm:spPr/>
      <dgm:t>
        <a:bodyPr/>
        <a:lstStyle/>
        <a:p>
          <a:r>
            <a:rPr lang="es-EC" sz="1200" dirty="0" smtClean="0">
              <a:solidFill>
                <a:schemeClr val="tx1"/>
              </a:solidFill>
            </a:rPr>
            <a:t>Formular la base teórica que sustentará el modelo de gestión para los centros gerontológicos públicos </a:t>
          </a:r>
          <a:endParaRPr lang="es-EC" sz="1200" dirty="0">
            <a:solidFill>
              <a:schemeClr val="tx1"/>
            </a:solidFill>
          </a:endParaRPr>
        </a:p>
      </dgm:t>
    </dgm:pt>
    <dgm:pt modelId="{B41E5063-1E03-4F33-A113-723C1949A40E}" type="parTrans" cxnId="{42EB6608-1565-4500-B4B7-FC66A5F6D78A}">
      <dgm:prSet/>
      <dgm:spPr/>
      <dgm:t>
        <a:bodyPr/>
        <a:lstStyle/>
        <a:p>
          <a:endParaRPr lang="es-EC"/>
        </a:p>
      </dgm:t>
    </dgm:pt>
    <dgm:pt modelId="{829515ED-6810-4C14-A785-A1EC232221F3}" type="sibTrans" cxnId="{42EB6608-1565-4500-B4B7-FC66A5F6D78A}">
      <dgm:prSet/>
      <dgm:spPr/>
      <dgm:t>
        <a:bodyPr/>
        <a:lstStyle/>
        <a:p>
          <a:endParaRPr lang="es-EC"/>
        </a:p>
      </dgm:t>
    </dgm:pt>
    <dgm:pt modelId="{D51EAB45-B865-484B-A564-8DCD8985C383}">
      <dgm:prSet phldrT="[Texto]" custT="1"/>
      <dgm:spPr/>
      <dgm:t>
        <a:bodyPr/>
        <a:lstStyle/>
        <a:p>
          <a:r>
            <a:rPr lang="es-EC" sz="1200" dirty="0" smtClean="0">
              <a:solidFill>
                <a:schemeClr val="tx1"/>
              </a:solidFill>
            </a:rPr>
            <a:t>Diseñar una matriz de competencias para los centros gerontológicos del sector público de l país</a:t>
          </a:r>
          <a:endParaRPr lang="es-EC" sz="1200" dirty="0">
            <a:solidFill>
              <a:schemeClr val="tx1"/>
            </a:solidFill>
          </a:endParaRPr>
        </a:p>
      </dgm:t>
    </dgm:pt>
    <dgm:pt modelId="{BC6148CD-1FB4-43E3-87B6-D36C19BFB9AC}" type="parTrans" cxnId="{F50FFB39-99B5-4A9D-8B6E-A9F09C9687B7}">
      <dgm:prSet/>
      <dgm:spPr/>
      <dgm:t>
        <a:bodyPr/>
        <a:lstStyle/>
        <a:p>
          <a:endParaRPr lang="es-EC"/>
        </a:p>
      </dgm:t>
    </dgm:pt>
    <dgm:pt modelId="{570473A2-D9FA-4576-8C60-C83A808D92DE}" type="sibTrans" cxnId="{F50FFB39-99B5-4A9D-8B6E-A9F09C9687B7}">
      <dgm:prSet/>
      <dgm:spPr/>
      <dgm:t>
        <a:bodyPr/>
        <a:lstStyle/>
        <a:p>
          <a:endParaRPr lang="es-EC"/>
        </a:p>
      </dgm:t>
    </dgm:pt>
    <dgm:pt modelId="{357B137F-921D-463A-BAA1-D700763765C5}">
      <dgm:prSet phldrT="[Texto]" custT="1"/>
      <dgm:spPr/>
      <dgm:t>
        <a:bodyPr/>
        <a:lstStyle/>
        <a:p>
          <a:r>
            <a:rPr lang="es-EC" sz="1200" dirty="0" smtClean="0">
              <a:solidFill>
                <a:schemeClr val="tx1"/>
              </a:solidFill>
            </a:rPr>
            <a:t>Diseñar la organización por procesos que realicen la aplicación de las estrategias para los centros gerontológicos del sector público del país</a:t>
          </a:r>
          <a:endParaRPr lang="es-EC" sz="1200" dirty="0">
            <a:solidFill>
              <a:schemeClr val="tx1"/>
            </a:solidFill>
          </a:endParaRPr>
        </a:p>
      </dgm:t>
    </dgm:pt>
    <dgm:pt modelId="{CF245397-09E3-4BCD-90B5-FE22193B76BE}" type="parTrans" cxnId="{91223151-204F-45A3-8076-788321A1318C}">
      <dgm:prSet/>
      <dgm:spPr/>
      <dgm:t>
        <a:bodyPr/>
        <a:lstStyle/>
        <a:p>
          <a:endParaRPr lang="es-EC"/>
        </a:p>
      </dgm:t>
    </dgm:pt>
    <dgm:pt modelId="{5204FF78-24B4-4E80-BD5A-AFDFCCE85BF9}" type="sibTrans" cxnId="{91223151-204F-45A3-8076-788321A1318C}">
      <dgm:prSet/>
      <dgm:spPr/>
      <dgm:t>
        <a:bodyPr/>
        <a:lstStyle/>
        <a:p>
          <a:endParaRPr lang="es-EC"/>
        </a:p>
      </dgm:t>
    </dgm:pt>
    <dgm:pt modelId="{B6267CBC-3798-44E2-8775-588284D19232}">
      <dgm:prSet phldrT="[Texto]" custT="1"/>
      <dgm:spPr/>
      <dgm:t>
        <a:bodyPr/>
        <a:lstStyle/>
        <a:p>
          <a:r>
            <a:rPr lang="es-EC" sz="1200" dirty="0" smtClean="0">
              <a:solidFill>
                <a:schemeClr val="tx1"/>
              </a:solidFill>
            </a:rPr>
            <a:t>Implementar un modelo de gestión público en los centros gerontológicos públicos del país</a:t>
          </a:r>
          <a:endParaRPr lang="es-EC" sz="1200" dirty="0">
            <a:solidFill>
              <a:schemeClr val="tx1"/>
            </a:solidFill>
          </a:endParaRPr>
        </a:p>
      </dgm:t>
    </dgm:pt>
    <dgm:pt modelId="{2EA63EE0-8878-4CFC-927B-1A8802EFE28B}" type="parTrans" cxnId="{77066073-30A5-42EA-8A41-870E6711B6A1}">
      <dgm:prSet/>
      <dgm:spPr/>
      <dgm:t>
        <a:bodyPr/>
        <a:lstStyle/>
        <a:p>
          <a:endParaRPr lang="es-EC"/>
        </a:p>
      </dgm:t>
    </dgm:pt>
    <dgm:pt modelId="{F786FD28-D8A7-4760-8695-54BF0ECAE3D8}" type="sibTrans" cxnId="{77066073-30A5-42EA-8A41-870E6711B6A1}">
      <dgm:prSet/>
      <dgm:spPr/>
      <dgm:t>
        <a:bodyPr/>
        <a:lstStyle/>
        <a:p>
          <a:endParaRPr lang="es-EC"/>
        </a:p>
      </dgm:t>
    </dgm:pt>
    <dgm:pt modelId="{89414946-CA88-41FB-AB07-296F902707E9}">
      <dgm:prSet phldrT="[Texto]" custT="1"/>
      <dgm:spPr/>
      <dgm:t>
        <a:bodyPr/>
        <a:lstStyle/>
        <a:p>
          <a:r>
            <a:rPr lang="es-EC" sz="1200" dirty="0" smtClean="0">
              <a:solidFill>
                <a:schemeClr val="tx1"/>
              </a:solidFill>
            </a:rPr>
            <a:t>Formular estrategias que direccionen el funcionamiento de los centros gerontológicos públicos</a:t>
          </a:r>
          <a:endParaRPr lang="es-EC" sz="1200" dirty="0">
            <a:solidFill>
              <a:schemeClr val="tx1"/>
            </a:solidFill>
          </a:endParaRPr>
        </a:p>
      </dgm:t>
    </dgm:pt>
    <dgm:pt modelId="{AC22B769-8218-4210-9C7A-36BAE1A8CF64}" type="parTrans" cxnId="{F2E52793-E6B1-4BA6-82FA-700CD52CD612}">
      <dgm:prSet/>
      <dgm:spPr/>
      <dgm:t>
        <a:bodyPr/>
        <a:lstStyle/>
        <a:p>
          <a:endParaRPr lang="es-EC"/>
        </a:p>
      </dgm:t>
    </dgm:pt>
    <dgm:pt modelId="{24957245-F648-4162-9170-8440B41E6A4C}" type="sibTrans" cxnId="{F2E52793-E6B1-4BA6-82FA-700CD52CD612}">
      <dgm:prSet/>
      <dgm:spPr/>
      <dgm:t>
        <a:bodyPr/>
        <a:lstStyle/>
        <a:p>
          <a:endParaRPr lang="es-EC"/>
        </a:p>
      </dgm:t>
    </dgm:pt>
    <dgm:pt modelId="{7557C7B2-EB87-493A-A397-41D149E8F21E}" type="pres">
      <dgm:prSet presAssocID="{B3C92F3E-DBFB-4F9E-BFF7-FF346AAFE55D}" presName="linear" presStyleCnt="0">
        <dgm:presLayoutVars>
          <dgm:dir/>
          <dgm:animLvl val="lvl"/>
          <dgm:resizeHandles val="exact"/>
        </dgm:presLayoutVars>
      </dgm:prSet>
      <dgm:spPr/>
      <dgm:t>
        <a:bodyPr/>
        <a:lstStyle/>
        <a:p>
          <a:endParaRPr lang="es-EC"/>
        </a:p>
      </dgm:t>
    </dgm:pt>
    <dgm:pt modelId="{808B90EF-43FC-46FF-A230-1875182E3246}" type="pres">
      <dgm:prSet presAssocID="{FD8CF8AD-E35E-46CF-A913-159B2BA90DA3}" presName="parentLin" presStyleCnt="0"/>
      <dgm:spPr/>
    </dgm:pt>
    <dgm:pt modelId="{3BC304F2-7580-4AD4-A487-0B46B6D1570B}" type="pres">
      <dgm:prSet presAssocID="{FD8CF8AD-E35E-46CF-A913-159B2BA90DA3}" presName="parentLeftMargin" presStyleLbl="node1" presStyleIdx="0" presStyleCnt="5"/>
      <dgm:spPr/>
      <dgm:t>
        <a:bodyPr/>
        <a:lstStyle/>
        <a:p>
          <a:endParaRPr lang="es-EC"/>
        </a:p>
      </dgm:t>
    </dgm:pt>
    <dgm:pt modelId="{640CA8A2-F384-4A49-A550-EC27B4C10A4A}" type="pres">
      <dgm:prSet presAssocID="{FD8CF8AD-E35E-46CF-A913-159B2BA90DA3}" presName="parentText" presStyleLbl="node1" presStyleIdx="0" presStyleCnt="5" custScaleY="136300">
        <dgm:presLayoutVars>
          <dgm:chMax val="0"/>
          <dgm:bulletEnabled val="1"/>
        </dgm:presLayoutVars>
      </dgm:prSet>
      <dgm:spPr/>
      <dgm:t>
        <a:bodyPr/>
        <a:lstStyle/>
        <a:p>
          <a:endParaRPr lang="es-EC"/>
        </a:p>
      </dgm:t>
    </dgm:pt>
    <dgm:pt modelId="{3EA13274-EF05-4C32-B02C-8F5B3421D2AA}" type="pres">
      <dgm:prSet presAssocID="{FD8CF8AD-E35E-46CF-A913-159B2BA90DA3}" presName="negativeSpace" presStyleCnt="0"/>
      <dgm:spPr/>
    </dgm:pt>
    <dgm:pt modelId="{8C12538A-10AD-4409-9728-2B740924B0FC}" type="pres">
      <dgm:prSet presAssocID="{FD8CF8AD-E35E-46CF-A913-159B2BA90DA3}" presName="childText" presStyleLbl="conFgAcc1" presStyleIdx="0" presStyleCnt="5">
        <dgm:presLayoutVars>
          <dgm:bulletEnabled val="1"/>
        </dgm:presLayoutVars>
      </dgm:prSet>
      <dgm:spPr/>
    </dgm:pt>
    <dgm:pt modelId="{94CF0523-1458-4093-BD6C-C2DC365D3A1C}" type="pres">
      <dgm:prSet presAssocID="{829515ED-6810-4C14-A785-A1EC232221F3}" presName="spaceBetweenRectangles" presStyleCnt="0"/>
      <dgm:spPr/>
    </dgm:pt>
    <dgm:pt modelId="{39BA36F5-63F2-4DA2-A138-89A0988EAE74}" type="pres">
      <dgm:prSet presAssocID="{D51EAB45-B865-484B-A564-8DCD8985C383}" presName="parentLin" presStyleCnt="0"/>
      <dgm:spPr/>
    </dgm:pt>
    <dgm:pt modelId="{DEEE1ED9-B982-4EEF-91DD-7814A82B3D2B}" type="pres">
      <dgm:prSet presAssocID="{D51EAB45-B865-484B-A564-8DCD8985C383}" presName="parentLeftMargin" presStyleLbl="node1" presStyleIdx="0" presStyleCnt="5"/>
      <dgm:spPr/>
      <dgm:t>
        <a:bodyPr/>
        <a:lstStyle/>
        <a:p>
          <a:endParaRPr lang="es-EC"/>
        </a:p>
      </dgm:t>
    </dgm:pt>
    <dgm:pt modelId="{1492D917-45B0-4D62-B414-5523CDC3ECB3}" type="pres">
      <dgm:prSet presAssocID="{D51EAB45-B865-484B-A564-8DCD8985C383}" presName="parentText" presStyleLbl="node1" presStyleIdx="1" presStyleCnt="5" custScaleY="124106">
        <dgm:presLayoutVars>
          <dgm:chMax val="0"/>
          <dgm:bulletEnabled val="1"/>
        </dgm:presLayoutVars>
      </dgm:prSet>
      <dgm:spPr/>
      <dgm:t>
        <a:bodyPr/>
        <a:lstStyle/>
        <a:p>
          <a:endParaRPr lang="es-EC"/>
        </a:p>
      </dgm:t>
    </dgm:pt>
    <dgm:pt modelId="{4E46589D-0F95-40F4-9742-6FF820F5908D}" type="pres">
      <dgm:prSet presAssocID="{D51EAB45-B865-484B-A564-8DCD8985C383}" presName="negativeSpace" presStyleCnt="0"/>
      <dgm:spPr/>
    </dgm:pt>
    <dgm:pt modelId="{B840F4D6-A9C8-44F6-B9B5-14F90D3C3EB4}" type="pres">
      <dgm:prSet presAssocID="{D51EAB45-B865-484B-A564-8DCD8985C383}" presName="childText" presStyleLbl="conFgAcc1" presStyleIdx="1" presStyleCnt="5">
        <dgm:presLayoutVars>
          <dgm:bulletEnabled val="1"/>
        </dgm:presLayoutVars>
      </dgm:prSet>
      <dgm:spPr/>
    </dgm:pt>
    <dgm:pt modelId="{28F41F3C-F258-408C-A283-CE8BEDAB544C}" type="pres">
      <dgm:prSet presAssocID="{570473A2-D9FA-4576-8C60-C83A808D92DE}" presName="spaceBetweenRectangles" presStyleCnt="0"/>
      <dgm:spPr/>
    </dgm:pt>
    <dgm:pt modelId="{EF9542CA-9B8B-4D90-9B60-E40FBCDA3078}" type="pres">
      <dgm:prSet presAssocID="{89414946-CA88-41FB-AB07-296F902707E9}" presName="parentLin" presStyleCnt="0"/>
      <dgm:spPr/>
    </dgm:pt>
    <dgm:pt modelId="{2051114A-A7F6-4898-9FE0-2D250F5BDED8}" type="pres">
      <dgm:prSet presAssocID="{89414946-CA88-41FB-AB07-296F902707E9}" presName="parentLeftMargin" presStyleLbl="node1" presStyleIdx="1" presStyleCnt="5"/>
      <dgm:spPr/>
      <dgm:t>
        <a:bodyPr/>
        <a:lstStyle/>
        <a:p>
          <a:endParaRPr lang="es-EC"/>
        </a:p>
      </dgm:t>
    </dgm:pt>
    <dgm:pt modelId="{0C90CF95-7B86-4A89-B8DC-1E9342174751}" type="pres">
      <dgm:prSet presAssocID="{89414946-CA88-41FB-AB07-296F902707E9}" presName="parentText" presStyleLbl="node1" presStyleIdx="2" presStyleCnt="5" custScaleY="128086">
        <dgm:presLayoutVars>
          <dgm:chMax val="0"/>
          <dgm:bulletEnabled val="1"/>
        </dgm:presLayoutVars>
      </dgm:prSet>
      <dgm:spPr/>
      <dgm:t>
        <a:bodyPr/>
        <a:lstStyle/>
        <a:p>
          <a:endParaRPr lang="es-EC"/>
        </a:p>
      </dgm:t>
    </dgm:pt>
    <dgm:pt modelId="{165C8DFD-F50F-449B-A2B2-7C8BEBE344CE}" type="pres">
      <dgm:prSet presAssocID="{89414946-CA88-41FB-AB07-296F902707E9}" presName="negativeSpace" presStyleCnt="0"/>
      <dgm:spPr/>
    </dgm:pt>
    <dgm:pt modelId="{533926C1-C404-4535-B77A-1D3810B9722E}" type="pres">
      <dgm:prSet presAssocID="{89414946-CA88-41FB-AB07-296F902707E9}" presName="childText" presStyleLbl="conFgAcc1" presStyleIdx="2" presStyleCnt="5">
        <dgm:presLayoutVars>
          <dgm:bulletEnabled val="1"/>
        </dgm:presLayoutVars>
      </dgm:prSet>
      <dgm:spPr/>
    </dgm:pt>
    <dgm:pt modelId="{DD875E5D-D4C5-41D1-B134-98E8834F9487}" type="pres">
      <dgm:prSet presAssocID="{24957245-F648-4162-9170-8440B41E6A4C}" presName="spaceBetweenRectangles" presStyleCnt="0"/>
      <dgm:spPr/>
    </dgm:pt>
    <dgm:pt modelId="{1A4B28EE-E6E4-4510-BE4D-819A044C88FD}" type="pres">
      <dgm:prSet presAssocID="{357B137F-921D-463A-BAA1-D700763765C5}" presName="parentLin" presStyleCnt="0"/>
      <dgm:spPr/>
    </dgm:pt>
    <dgm:pt modelId="{E2179864-9CAA-4CD3-A5B0-5B844675AD7A}" type="pres">
      <dgm:prSet presAssocID="{357B137F-921D-463A-BAA1-D700763765C5}" presName="parentLeftMargin" presStyleLbl="node1" presStyleIdx="2" presStyleCnt="5"/>
      <dgm:spPr/>
      <dgm:t>
        <a:bodyPr/>
        <a:lstStyle/>
        <a:p>
          <a:endParaRPr lang="es-EC"/>
        </a:p>
      </dgm:t>
    </dgm:pt>
    <dgm:pt modelId="{B75EC4AE-73FA-4E7C-8E5C-D4C33782377C}" type="pres">
      <dgm:prSet presAssocID="{357B137F-921D-463A-BAA1-D700763765C5}" presName="parentText" presStyleLbl="node1" presStyleIdx="3" presStyleCnt="5" custScaleY="185339">
        <dgm:presLayoutVars>
          <dgm:chMax val="0"/>
          <dgm:bulletEnabled val="1"/>
        </dgm:presLayoutVars>
      </dgm:prSet>
      <dgm:spPr/>
      <dgm:t>
        <a:bodyPr/>
        <a:lstStyle/>
        <a:p>
          <a:endParaRPr lang="es-EC"/>
        </a:p>
      </dgm:t>
    </dgm:pt>
    <dgm:pt modelId="{6EDF6942-D2CA-4F43-ADCD-073BEF5808CF}" type="pres">
      <dgm:prSet presAssocID="{357B137F-921D-463A-BAA1-D700763765C5}" presName="negativeSpace" presStyleCnt="0"/>
      <dgm:spPr/>
    </dgm:pt>
    <dgm:pt modelId="{626DABDE-C7B1-4CF0-9F13-9D0E863F199E}" type="pres">
      <dgm:prSet presAssocID="{357B137F-921D-463A-BAA1-D700763765C5}" presName="childText" presStyleLbl="conFgAcc1" presStyleIdx="3" presStyleCnt="5">
        <dgm:presLayoutVars>
          <dgm:bulletEnabled val="1"/>
        </dgm:presLayoutVars>
      </dgm:prSet>
      <dgm:spPr/>
    </dgm:pt>
    <dgm:pt modelId="{E928B53C-978E-4B26-8B8B-11C6304F75DB}" type="pres">
      <dgm:prSet presAssocID="{5204FF78-24B4-4E80-BD5A-AFDFCCE85BF9}" presName="spaceBetweenRectangles" presStyleCnt="0"/>
      <dgm:spPr/>
    </dgm:pt>
    <dgm:pt modelId="{91BA1441-0C76-4E5D-B623-B9BCEFA3C855}" type="pres">
      <dgm:prSet presAssocID="{B6267CBC-3798-44E2-8775-588284D19232}" presName="parentLin" presStyleCnt="0"/>
      <dgm:spPr/>
    </dgm:pt>
    <dgm:pt modelId="{7601F5FB-D57D-4B49-A3A6-36585F31946D}" type="pres">
      <dgm:prSet presAssocID="{B6267CBC-3798-44E2-8775-588284D19232}" presName="parentLeftMargin" presStyleLbl="node1" presStyleIdx="3" presStyleCnt="5"/>
      <dgm:spPr/>
      <dgm:t>
        <a:bodyPr/>
        <a:lstStyle/>
        <a:p>
          <a:endParaRPr lang="es-EC"/>
        </a:p>
      </dgm:t>
    </dgm:pt>
    <dgm:pt modelId="{1A6DD53C-92C6-4EEB-9751-0700E8C9F003}" type="pres">
      <dgm:prSet presAssocID="{B6267CBC-3798-44E2-8775-588284D19232}" presName="parentText" presStyleLbl="node1" presStyleIdx="4" presStyleCnt="5" custScaleY="145290">
        <dgm:presLayoutVars>
          <dgm:chMax val="0"/>
          <dgm:bulletEnabled val="1"/>
        </dgm:presLayoutVars>
      </dgm:prSet>
      <dgm:spPr/>
      <dgm:t>
        <a:bodyPr/>
        <a:lstStyle/>
        <a:p>
          <a:endParaRPr lang="es-EC"/>
        </a:p>
      </dgm:t>
    </dgm:pt>
    <dgm:pt modelId="{87274ED1-F111-47B3-A780-41D59F125B82}" type="pres">
      <dgm:prSet presAssocID="{B6267CBC-3798-44E2-8775-588284D19232}" presName="negativeSpace" presStyleCnt="0"/>
      <dgm:spPr/>
    </dgm:pt>
    <dgm:pt modelId="{98B79FAD-83C1-4BA1-BAFF-DBD5ACA6DFBF}" type="pres">
      <dgm:prSet presAssocID="{B6267CBC-3798-44E2-8775-588284D19232}" presName="childText" presStyleLbl="conFgAcc1" presStyleIdx="4" presStyleCnt="5">
        <dgm:presLayoutVars>
          <dgm:bulletEnabled val="1"/>
        </dgm:presLayoutVars>
      </dgm:prSet>
      <dgm:spPr/>
    </dgm:pt>
  </dgm:ptLst>
  <dgm:cxnLst>
    <dgm:cxn modelId="{51C8AA56-B217-41A8-808B-95CD5D96BB4E}" type="presOf" srcId="{D51EAB45-B865-484B-A564-8DCD8985C383}" destId="{DEEE1ED9-B982-4EEF-91DD-7814A82B3D2B}" srcOrd="0" destOrd="0" presId="urn:microsoft.com/office/officeart/2005/8/layout/list1"/>
    <dgm:cxn modelId="{42EB6608-1565-4500-B4B7-FC66A5F6D78A}" srcId="{B3C92F3E-DBFB-4F9E-BFF7-FF346AAFE55D}" destId="{FD8CF8AD-E35E-46CF-A913-159B2BA90DA3}" srcOrd="0" destOrd="0" parTransId="{B41E5063-1E03-4F33-A113-723C1949A40E}" sibTransId="{829515ED-6810-4C14-A785-A1EC232221F3}"/>
    <dgm:cxn modelId="{F50FFB39-99B5-4A9D-8B6E-A9F09C9687B7}" srcId="{B3C92F3E-DBFB-4F9E-BFF7-FF346AAFE55D}" destId="{D51EAB45-B865-484B-A564-8DCD8985C383}" srcOrd="1" destOrd="0" parTransId="{BC6148CD-1FB4-43E3-87B6-D36C19BFB9AC}" sibTransId="{570473A2-D9FA-4576-8C60-C83A808D92DE}"/>
    <dgm:cxn modelId="{6F28A2C5-4FA4-4EB9-939C-601FBE5A4C42}" type="presOf" srcId="{B3C92F3E-DBFB-4F9E-BFF7-FF346AAFE55D}" destId="{7557C7B2-EB87-493A-A397-41D149E8F21E}" srcOrd="0" destOrd="0" presId="urn:microsoft.com/office/officeart/2005/8/layout/list1"/>
    <dgm:cxn modelId="{0E163185-A75B-4807-A9F7-75429B7E7577}" type="presOf" srcId="{D51EAB45-B865-484B-A564-8DCD8985C383}" destId="{1492D917-45B0-4D62-B414-5523CDC3ECB3}" srcOrd="1" destOrd="0" presId="urn:microsoft.com/office/officeart/2005/8/layout/list1"/>
    <dgm:cxn modelId="{55BAACDD-B153-4302-96E0-E33C5F03D71F}" type="presOf" srcId="{FD8CF8AD-E35E-46CF-A913-159B2BA90DA3}" destId="{640CA8A2-F384-4A49-A550-EC27B4C10A4A}" srcOrd="1" destOrd="0" presId="urn:microsoft.com/office/officeart/2005/8/layout/list1"/>
    <dgm:cxn modelId="{6D2C188E-7981-4EFA-8121-CF937C6F5EE3}" type="presOf" srcId="{B6267CBC-3798-44E2-8775-588284D19232}" destId="{7601F5FB-D57D-4B49-A3A6-36585F31946D}" srcOrd="0" destOrd="0" presId="urn:microsoft.com/office/officeart/2005/8/layout/list1"/>
    <dgm:cxn modelId="{91223151-204F-45A3-8076-788321A1318C}" srcId="{B3C92F3E-DBFB-4F9E-BFF7-FF346AAFE55D}" destId="{357B137F-921D-463A-BAA1-D700763765C5}" srcOrd="3" destOrd="0" parTransId="{CF245397-09E3-4BCD-90B5-FE22193B76BE}" sibTransId="{5204FF78-24B4-4E80-BD5A-AFDFCCE85BF9}"/>
    <dgm:cxn modelId="{F5DCEA18-F97F-4805-A7AA-1B24BFF1DD3D}" type="presOf" srcId="{357B137F-921D-463A-BAA1-D700763765C5}" destId="{E2179864-9CAA-4CD3-A5B0-5B844675AD7A}" srcOrd="0" destOrd="0" presId="urn:microsoft.com/office/officeart/2005/8/layout/list1"/>
    <dgm:cxn modelId="{AB1DE4C1-7AE7-47CD-A684-8C893EB5863A}" type="presOf" srcId="{357B137F-921D-463A-BAA1-D700763765C5}" destId="{B75EC4AE-73FA-4E7C-8E5C-D4C33782377C}" srcOrd="1" destOrd="0" presId="urn:microsoft.com/office/officeart/2005/8/layout/list1"/>
    <dgm:cxn modelId="{389AF03C-AFFF-4979-8F95-4265F3211ADD}" type="presOf" srcId="{B6267CBC-3798-44E2-8775-588284D19232}" destId="{1A6DD53C-92C6-4EEB-9751-0700E8C9F003}" srcOrd="1" destOrd="0" presId="urn:microsoft.com/office/officeart/2005/8/layout/list1"/>
    <dgm:cxn modelId="{3CD11155-C4A4-44D3-9B09-B474B8AA697A}" type="presOf" srcId="{FD8CF8AD-E35E-46CF-A913-159B2BA90DA3}" destId="{3BC304F2-7580-4AD4-A487-0B46B6D1570B}" srcOrd="0" destOrd="0" presId="urn:microsoft.com/office/officeart/2005/8/layout/list1"/>
    <dgm:cxn modelId="{77066073-30A5-42EA-8A41-870E6711B6A1}" srcId="{B3C92F3E-DBFB-4F9E-BFF7-FF346AAFE55D}" destId="{B6267CBC-3798-44E2-8775-588284D19232}" srcOrd="4" destOrd="0" parTransId="{2EA63EE0-8878-4CFC-927B-1A8802EFE28B}" sibTransId="{F786FD28-D8A7-4760-8695-54BF0ECAE3D8}"/>
    <dgm:cxn modelId="{E04573F2-1086-41F2-9A3E-F1A55D7E30EC}" type="presOf" srcId="{89414946-CA88-41FB-AB07-296F902707E9}" destId="{0C90CF95-7B86-4A89-B8DC-1E9342174751}" srcOrd="1" destOrd="0" presId="urn:microsoft.com/office/officeart/2005/8/layout/list1"/>
    <dgm:cxn modelId="{F2E52793-E6B1-4BA6-82FA-700CD52CD612}" srcId="{B3C92F3E-DBFB-4F9E-BFF7-FF346AAFE55D}" destId="{89414946-CA88-41FB-AB07-296F902707E9}" srcOrd="2" destOrd="0" parTransId="{AC22B769-8218-4210-9C7A-36BAE1A8CF64}" sibTransId="{24957245-F648-4162-9170-8440B41E6A4C}"/>
    <dgm:cxn modelId="{2DE8B782-8F5F-458E-B497-0B07A654F325}" type="presOf" srcId="{89414946-CA88-41FB-AB07-296F902707E9}" destId="{2051114A-A7F6-4898-9FE0-2D250F5BDED8}" srcOrd="0" destOrd="0" presId="urn:microsoft.com/office/officeart/2005/8/layout/list1"/>
    <dgm:cxn modelId="{4B324F61-1647-4E08-BAE2-AA34DCBD34EA}" type="presParOf" srcId="{7557C7B2-EB87-493A-A397-41D149E8F21E}" destId="{808B90EF-43FC-46FF-A230-1875182E3246}" srcOrd="0" destOrd="0" presId="urn:microsoft.com/office/officeart/2005/8/layout/list1"/>
    <dgm:cxn modelId="{A048E6C1-2540-4471-98E2-D55D6218E1B0}" type="presParOf" srcId="{808B90EF-43FC-46FF-A230-1875182E3246}" destId="{3BC304F2-7580-4AD4-A487-0B46B6D1570B}" srcOrd="0" destOrd="0" presId="urn:microsoft.com/office/officeart/2005/8/layout/list1"/>
    <dgm:cxn modelId="{19C53BDA-157A-43E3-8FFD-DC514B2EB3F6}" type="presParOf" srcId="{808B90EF-43FC-46FF-A230-1875182E3246}" destId="{640CA8A2-F384-4A49-A550-EC27B4C10A4A}" srcOrd="1" destOrd="0" presId="urn:microsoft.com/office/officeart/2005/8/layout/list1"/>
    <dgm:cxn modelId="{359AABAF-386A-45F1-9BCA-E76D8AAAAED4}" type="presParOf" srcId="{7557C7B2-EB87-493A-A397-41D149E8F21E}" destId="{3EA13274-EF05-4C32-B02C-8F5B3421D2AA}" srcOrd="1" destOrd="0" presId="urn:microsoft.com/office/officeart/2005/8/layout/list1"/>
    <dgm:cxn modelId="{4869DBE8-AEB7-4FA2-9FB9-18474F0610B1}" type="presParOf" srcId="{7557C7B2-EB87-493A-A397-41D149E8F21E}" destId="{8C12538A-10AD-4409-9728-2B740924B0FC}" srcOrd="2" destOrd="0" presId="urn:microsoft.com/office/officeart/2005/8/layout/list1"/>
    <dgm:cxn modelId="{F817E523-B0EB-4849-977D-9B4EAE091BF0}" type="presParOf" srcId="{7557C7B2-EB87-493A-A397-41D149E8F21E}" destId="{94CF0523-1458-4093-BD6C-C2DC365D3A1C}" srcOrd="3" destOrd="0" presId="urn:microsoft.com/office/officeart/2005/8/layout/list1"/>
    <dgm:cxn modelId="{03FE4142-B412-47CA-B1BD-82BDD4301AE8}" type="presParOf" srcId="{7557C7B2-EB87-493A-A397-41D149E8F21E}" destId="{39BA36F5-63F2-4DA2-A138-89A0988EAE74}" srcOrd="4" destOrd="0" presId="urn:microsoft.com/office/officeart/2005/8/layout/list1"/>
    <dgm:cxn modelId="{322DA090-54B0-4C2F-BD55-6DA43BE61A5C}" type="presParOf" srcId="{39BA36F5-63F2-4DA2-A138-89A0988EAE74}" destId="{DEEE1ED9-B982-4EEF-91DD-7814A82B3D2B}" srcOrd="0" destOrd="0" presId="urn:microsoft.com/office/officeart/2005/8/layout/list1"/>
    <dgm:cxn modelId="{BFB98D1C-6587-4871-8405-C56E9F122E08}" type="presParOf" srcId="{39BA36F5-63F2-4DA2-A138-89A0988EAE74}" destId="{1492D917-45B0-4D62-B414-5523CDC3ECB3}" srcOrd="1" destOrd="0" presId="urn:microsoft.com/office/officeart/2005/8/layout/list1"/>
    <dgm:cxn modelId="{815093A4-0085-40C3-996C-A52A1C2AC86D}" type="presParOf" srcId="{7557C7B2-EB87-493A-A397-41D149E8F21E}" destId="{4E46589D-0F95-40F4-9742-6FF820F5908D}" srcOrd="5" destOrd="0" presId="urn:microsoft.com/office/officeart/2005/8/layout/list1"/>
    <dgm:cxn modelId="{2769570A-465E-423E-A2CB-253B3922873D}" type="presParOf" srcId="{7557C7B2-EB87-493A-A397-41D149E8F21E}" destId="{B840F4D6-A9C8-44F6-B9B5-14F90D3C3EB4}" srcOrd="6" destOrd="0" presId="urn:microsoft.com/office/officeart/2005/8/layout/list1"/>
    <dgm:cxn modelId="{CF4B00C8-A791-4A78-BC44-DCE748B1C183}" type="presParOf" srcId="{7557C7B2-EB87-493A-A397-41D149E8F21E}" destId="{28F41F3C-F258-408C-A283-CE8BEDAB544C}" srcOrd="7" destOrd="0" presId="urn:microsoft.com/office/officeart/2005/8/layout/list1"/>
    <dgm:cxn modelId="{25FD3B82-95C7-4FD1-9E61-492822D01E1C}" type="presParOf" srcId="{7557C7B2-EB87-493A-A397-41D149E8F21E}" destId="{EF9542CA-9B8B-4D90-9B60-E40FBCDA3078}" srcOrd="8" destOrd="0" presId="urn:microsoft.com/office/officeart/2005/8/layout/list1"/>
    <dgm:cxn modelId="{5C7F9C85-82FA-4122-AC7F-A1128312EE65}" type="presParOf" srcId="{EF9542CA-9B8B-4D90-9B60-E40FBCDA3078}" destId="{2051114A-A7F6-4898-9FE0-2D250F5BDED8}" srcOrd="0" destOrd="0" presId="urn:microsoft.com/office/officeart/2005/8/layout/list1"/>
    <dgm:cxn modelId="{E97D107F-0036-46F7-A80E-92AE2C1B6306}" type="presParOf" srcId="{EF9542CA-9B8B-4D90-9B60-E40FBCDA3078}" destId="{0C90CF95-7B86-4A89-B8DC-1E9342174751}" srcOrd="1" destOrd="0" presId="urn:microsoft.com/office/officeart/2005/8/layout/list1"/>
    <dgm:cxn modelId="{760B47C8-8FD1-44EB-A6FE-D617E7B400CA}" type="presParOf" srcId="{7557C7B2-EB87-493A-A397-41D149E8F21E}" destId="{165C8DFD-F50F-449B-A2B2-7C8BEBE344CE}" srcOrd="9" destOrd="0" presId="urn:microsoft.com/office/officeart/2005/8/layout/list1"/>
    <dgm:cxn modelId="{8197DB89-4657-44EE-8FB2-E9BB34DDEC83}" type="presParOf" srcId="{7557C7B2-EB87-493A-A397-41D149E8F21E}" destId="{533926C1-C404-4535-B77A-1D3810B9722E}" srcOrd="10" destOrd="0" presId="urn:microsoft.com/office/officeart/2005/8/layout/list1"/>
    <dgm:cxn modelId="{7FE25297-9845-4C11-920B-D4F56BFEB0B0}" type="presParOf" srcId="{7557C7B2-EB87-493A-A397-41D149E8F21E}" destId="{DD875E5D-D4C5-41D1-B134-98E8834F9487}" srcOrd="11" destOrd="0" presId="urn:microsoft.com/office/officeart/2005/8/layout/list1"/>
    <dgm:cxn modelId="{83B8F5E8-06BF-4349-ABAD-95EAEE10CE38}" type="presParOf" srcId="{7557C7B2-EB87-493A-A397-41D149E8F21E}" destId="{1A4B28EE-E6E4-4510-BE4D-819A044C88FD}" srcOrd="12" destOrd="0" presId="urn:microsoft.com/office/officeart/2005/8/layout/list1"/>
    <dgm:cxn modelId="{9051E183-C280-46ED-8CEC-20FCEB4F92B1}" type="presParOf" srcId="{1A4B28EE-E6E4-4510-BE4D-819A044C88FD}" destId="{E2179864-9CAA-4CD3-A5B0-5B844675AD7A}" srcOrd="0" destOrd="0" presId="urn:microsoft.com/office/officeart/2005/8/layout/list1"/>
    <dgm:cxn modelId="{EAFD1437-1D66-458E-9058-A05629488442}" type="presParOf" srcId="{1A4B28EE-E6E4-4510-BE4D-819A044C88FD}" destId="{B75EC4AE-73FA-4E7C-8E5C-D4C33782377C}" srcOrd="1" destOrd="0" presId="urn:microsoft.com/office/officeart/2005/8/layout/list1"/>
    <dgm:cxn modelId="{E7A334E5-48F2-4646-81C2-0EA03A14F55B}" type="presParOf" srcId="{7557C7B2-EB87-493A-A397-41D149E8F21E}" destId="{6EDF6942-D2CA-4F43-ADCD-073BEF5808CF}" srcOrd="13" destOrd="0" presId="urn:microsoft.com/office/officeart/2005/8/layout/list1"/>
    <dgm:cxn modelId="{90C7C054-83A7-4415-B145-CE8780D1F724}" type="presParOf" srcId="{7557C7B2-EB87-493A-A397-41D149E8F21E}" destId="{626DABDE-C7B1-4CF0-9F13-9D0E863F199E}" srcOrd="14" destOrd="0" presId="urn:microsoft.com/office/officeart/2005/8/layout/list1"/>
    <dgm:cxn modelId="{098C7060-116C-44B2-B9C4-DCD4A877309A}" type="presParOf" srcId="{7557C7B2-EB87-493A-A397-41D149E8F21E}" destId="{E928B53C-978E-4B26-8B8B-11C6304F75DB}" srcOrd="15" destOrd="0" presId="urn:microsoft.com/office/officeart/2005/8/layout/list1"/>
    <dgm:cxn modelId="{179FF592-D445-45D1-8186-CEEF6FA0676E}" type="presParOf" srcId="{7557C7B2-EB87-493A-A397-41D149E8F21E}" destId="{91BA1441-0C76-4E5D-B623-B9BCEFA3C855}" srcOrd="16" destOrd="0" presId="urn:microsoft.com/office/officeart/2005/8/layout/list1"/>
    <dgm:cxn modelId="{6F93A9DE-DBA7-4302-A507-39DADC245CCC}" type="presParOf" srcId="{91BA1441-0C76-4E5D-B623-B9BCEFA3C855}" destId="{7601F5FB-D57D-4B49-A3A6-36585F31946D}" srcOrd="0" destOrd="0" presId="urn:microsoft.com/office/officeart/2005/8/layout/list1"/>
    <dgm:cxn modelId="{CB3AD933-4778-4491-B167-7FEE9B5FCFA4}" type="presParOf" srcId="{91BA1441-0C76-4E5D-B623-B9BCEFA3C855}" destId="{1A6DD53C-92C6-4EEB-9751-0700E8C9F003}" srcOrd="1" destOrd="0" presId="urn:microsoft.com/office/officeart/2005/8/layout/list1"/>
    <dgm:cxn modelId="{0FF936DD-9807-4345-91F6-F6A29245F297}" type="presParOf" srcId="{7557C7B2-EB87-493A-A397-41D149E8F21E}" destId="{87274ED1-F111-47B3-A780-41D59F125B82}" srcOrd="17" destOrd="0" presId="urn:microsoft.com/office/officeart/2005/8/layout/list1"/>
    <dgm:cxn modelId="{35E790D6-5103-46CD-98D1-69A34EF76CF6}" type="presParOf" srcId="{7557C7B2-EB87-493A-A397-41D149E8F21E}" destId="{98B79FAD-83C1-4BA1-BAFF-DBD5ACA6DFBF}"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E102A6-6ABE-41E2-9EC1-63472B10D9EA}" type="doc">
      <dgm:prSet loTypeId="urn:microsoft.com/office/officeart/2008/layout/PictureAccentList" loCatId="list" qsTypeId="urn:microsoft.com/office/officeart/2005/8/quickstyle/simple1" qsCatId="simple" csTypeId="urn:microsoft.com/office/officeart/2005/8/colors/colorful1#2" csCatId="colorful" phldr="1"/>
      <dgm:spPr/>
      <dgm:t>
        <a:bodyPr/>
        <a:lstStyle/>
        <a:p>
          <a:endParaRPr lang="es-EC"/>
        </a:p>
      </dgm:t>
    </dgm:pt>
    <dgm:pt modelId="{802A2A43-5370-446F-8068-BE8BF8028F02}">
      <dgm:prSet phldrT="[Texto]"/>
      <dgm:spPr/>
      <dgm:t>
        <a:bodyPr/>
        <a:lstStyle/>
        <a:p>
          <a:r>
            <a:rPr lang="es-EC" dirty="0" smtClean="0">
              <a:solidFill>
                <a:schemeClr val="tx1"/>
              </a:solidFill>
            </a:rPr>
            <a:t>PROPUESTA DE MODELO DE GESTIÓN</a:t>
          </a:r>
          <a:endParaRPr lang="es-EC" dirty="0">
            <a:solidFill>
              <a:schemeClr val="tx1"/>
            </a:solidFill>
          </a:endParaRPr>
        </a:p>
      </dgm:t>
    </dgm:pt>
    <dgm:pt modelId="{407603F1-635D-4653-9214-2DBD0FF575EB}" type="parTrans" cxnId="{0842CFB5-8FFE-4716-AA02-488889C23CE8}">
      <dgm:prSet/>
      <dgm:spPr/>
      <dgm:t>
        <a:bodyPr/>
        <a:lstStyle/>
        <a:p>
          <a:endParaRPr lang="es-EC"/>
        </a:p>
      </dgm:t>
    </dgm:pt>
    <dgm:pt modelId="{BEB1124D-F4C2-4398-8D0F-7B7E791AC4C4}" type="sibTrans" cxnId="{0842CFB5-8FFE-4716-AA02-488889C23CE8}">
      <dgm:prSet/>
      <dgm:spPr/>
      <dgm:t>
        <a:bodyPr/>
        <a:lstStyle/>
        <a:p>
          <a:endParaRPr lang="es-EC"/>
        </a:p>
      </dgm:t>
    </dgm:pt>
    <dgm:pt modelId="{3EB9214A-B76B-472A-AB5F-88C5B8F85CD5}">
      <dgm:prSet phldrT="[Texto]"/>
      <dgm:spPr/>
      <dgm:t>
        <a:bodyPr/>
        <a:lstStyle/>
        <a:p>
          <a:r>
            <a:rPr lang="es-EC" dirty="0" smtClean="0">
              <a:solidFill>
                <a:schemeClr val="tx1"/>
              </a:solidFill>
            </a:rPr>
            <a:t>MATRIZ DE COMPETENCIAS</a:t>
          </a:r>
          <a:endParaRPr lang="es-EC" dirty="0">
            <a:solidFill>
              <a:schemeClr val="tx1"/>
            </a:solidFill>
          </a:endParaRPr>
        </a:p>
      </dgm:t>
    </dgm:pt>
    <dgm:pt modelId="{A076659D-BADB-4F7D-B3DA-E43F1B9960CC}" type="parTrans" cxnId="{3D336F87-1464-4F16-9E82-A976BBB0E632}">
      <dgm:prSet/>
      <dgm:spPr/>
      <dgm:t>
        <a:bodyPr/>
        <a:lstStyle/>
        <a:p>
          <a:endParaRPr lang="es-EC"/>
        </a:p>
      </dgm:t>
    </dgm:pt>
    <dgm:pt modelId="{11D86507-6D6B-4D2E-84A6-84040527B8A8}" type="sibTrans" cxnId="{3D336F87-1464-4F16-9E82-A976BBB0E632}">
      <dgm:prSet/>
      <dgm:spPr/>
      <dgm:t>
        <a:bodyPr/>
        <a:lstStyle/>
        <a:p>
          <a:endParaRPr lang="es-EC"/>
        </a:p>
      </dgm:t>
    </dgm:pt>
    <dgm:pt modelId="{E62DC0BF-11D3-489F-8960-A75123674913}">
      <dgm:prSet phldrT="[Texto]"/>
      <dgm:spPr/>
      <dgm:t>
        <a:bodyPr/>
        <a:lstStyle/>
        <a:p>
          <a:r>
            <a:rPr lang="es-EC" dirty="0" smtClean="0">
              <a:solidFill>
                <a:schemeClr val="tx1"/>
              </a:solidFill>
            </a:rPr>
            <a:t>DISEÑO DE LA ESTRATEGIA</a:t>
          </a:r>
          <a:endParaRPr lang="es-EC" dirty="0">
            <a:solidFill>
              <a:schemeClr val="tx1"/>
            </a:solidFill>
          </a:endParaRPr>
        </a:p>
      </dgm:t>
    </dgm:pt>
    <dgm:pt modelId="{E53CC335-06DE-445A-880E-80A3E6507A81}" type="parTrans" cxnId="{771F5954-5E55-4129-85D2-4D0A7F1E5D2C}">
      <dgm:prSet/>
      <dgm:spPr/>
      <dgm:t>
        <a:bodyPr/>
        <a:lstStyle/>
        <a:p>
          <a:endParaRPr lang="es-EC"/>
        </a:p>
      </dgm:t>
    </dgm:pt>
    <dgm:pt modelId="{4514A095-42B0-4431-AF32-E196F6524982}" type="sibTrans" cxnId="{771F5954-5E55-4129-85D2-4D0A7F1E5D2C}">
      <dgm:prSet/>
      <dgm:spPr/>
      <dgm:t>
        <a:bodyPr/>
        <a:lstStyle/>
        <a:p>
          <a:endParaRPr lang="es-EC"/>
        </a:p>
      </dgm:t>
    </dgm:pt>
    <dgm:pt modelId="{1E5C7B83-4159-44F4-99EA-9D482296A125}">
      <dgm:prSet phldrT="[Texto]"/>
      <dgm:spPr/>
      <dgm:t>
        <a:bodyPr/>
        <a:lstStyle/>
        <a:p>
          <a:r>
            <a:rPr lang="es-EC" dirty="0" smtClean="0">
              <a:solidFill>
                <a:schemeClr val="tx1"/>
              </a:solidFill>
            </a:rPr>
            <a:t>ORGANIZACIÓN POR PROCESOS Y ESTRUCTURA ORGÁNICA</a:t>
          </a:r>
          <a:endParaRPr lang="es-EC" dirty="0">
            <a:solidFill>
              <a:schemeClr val="tx1"/>
            </a:solidFill>
          </a:endParaRPr>
        </a:p>
      </dgm:t>
    </dgm:pt>
    <dgm:pt modelId="{2B4C8DA1-7C88-4BCF-9A86-35AC828943D7}" type="parTrans" cxnId="{50C35CDE-C018-4642-829F-EE9C6C73CC6C}">
      <dgm:prSet/>
      <dgm:spPr/>
      <dgm:t>
        <a:bodyPr/>
        <a:lstStyle/>
        <a:p>
          <a:endParaRPr lang="es-EC"/>
        </a:p>
      </dgm:t>
    </dgm:pt>
    <dgm:pt modelId="{CAB30D03-3A39-4FF4-8FE3-EA9BFBA56E34}" type="sibTrans" cxnId="{50C35CDE-C018-4642-829F-EE9C6C73CC6C}">
      <dgm:prSet/>
      <dgm:spPr/>
      <dgm:t>
        <a:bodyPr/>
        <a:lstStyle/>
        <a:p>
          <a:endParaRPr lang="es-EC"/>
        </a:p>
      </dgm:t>
    </dgm:pt>
    <dgm:pt modelId="{1B5352C1-350E-4F10-978B-ACA60A570535}">
      <dgm:prSet phldrT="[Texto]"/>
      <dgm:spPr/>
      <dgm:t>
        <a:bodyPr/>
        <a:lstStyle/>
        <a:p>
          <a:r>
            <a:rPr lang="es-EC" dirty="0" smtClean="0">
              <a:solidFill>
                <a:schemeClr val="tx1"/>
              </a:solidFill>
            </a:rPr>
            <a:t>IMPLEMENATCIÓN DEL MODELO</a:t>
          </a:r>
          <a:endParaRPr lang="es-EC" dirty="0">
            <a:solidFill>
              <a:schemeClr val="tx1"/>
            </a:solidFill>
          </a:endParaRPr>
        </a:p>
      </dgm:t>
    </dgm:pt>
    <dgm:pt modelId="{2BB5A9EF-6FF4-4D13-936A-E8F3881BB07F}" type="parTrans" cxnId="{16CCC069-95D0-4A8B-AFB4-6D30E4BB81BE}">
      <dgm:prSet/>
      <dgm:spPr/>
      <dgm:t>
        <a:bodyPr/>
        <a:lstStyle/>
        <a:p>
          <a:endParaRPr lang="es-EC"/>
        </a:p>
      </dgm:t>
    </dgm:pt>
    <dgm:pt modelId="{FAB6CD16-3466-439B-AE77-EAA0B2A7E5D0}" type="sibTrans" cxnId="{16CCC069-95D0-4A8B-AFB4-6D30E4BB81BE}">
      <dgm:prSet/>
      <dgm:spPr/>
      <dgm:t>
        <a:bodyPr/>
        <a:lstStyle/>
        <a:p>
          <a:endParaRPr lang="es-EC"/>
        </a:p>
      </dgm:t>
    </dgm:pt>
    <dgm:pt modelId="{7DC7F6E9-9D5B-401C-8F7B-C1F1A9D3F185}" type="pres">
      <dgm:prSet presAssocID="{B6E102A6-6ABE-41E2-9EC1-63472B10D9EA}" presName="layout" presStyleCnt="0">
        <dgm:presLayoutVars>
          <dgm:chMax/>
          <dgm:chPref/>
          <dgm:dir/>
          <dgm:animOne val="branch"/>
          <dgm:animLvl val="lvl"/>
          <dgm:resizeHandles/>
        </dgm:presLayoutVars>
      </dgm:prSet>
      <dgm:spPr/>
      <dgm:t>
        <a:bodyPr/>
        <a:lstStyle/>
        <a:p>
          <a:endParaRPr lang="es-EC"/>
        </a:p>
      </dgm:t>
    </dgm:pt>
    <dgm:pt modelId="{11A6A156-847E-4697-9326-03EC2F00D249}" type="pres">
      <dgm:prSet presAssocID="{802A2A43-5370-446F-8068-BE8BF8028F02}" presName="root" presStyleCnt="0">
        <dgm:presLayoutVars>
          <dgm:chMax/>
          <dgm:chPref val="4"/>
        </dgm:presLayoutVars>
      </dgm:prSet>
      <dgm:spPr/>
    </dgm:pt>
    <dgm:pt modelId="{6D23815B-5906-4B8B-B985-ED6BCE4CDD67}" type="pres">
      <dgm:prSet presAssocID="{802A2A43-5370-446F-8068-BE8BF8028F02}" presName="rootComposite" presStyleCnt="0">
        <dgm:presLayoutVars/>
      </dgm:prSet>
      <dgm:spPr/>
    </dgm:pt>
    <dgm:pt modelId="{AED469FD-BC68-4B87-9EDD-E6229BF9856B}" type="pres">
      <dgm:prSet presAssocID="{802A2A43-5370-446F-8068-BE8BF8028F02}" presName="rootText" presStyleLbl="node0" presStyleIdx="0" presStyleCnt="1">
        <dgm:presLayoutVars>
          <dgm:chMax/>
          <dgm:chPref val="4"/>
        </dgm:presLayoutVars>
      </dgm:prSet>
      <dgm:spPr/>
      <dgm:t>
        <a:bodyPr/>
        <a:lstStyle/>
        <a:p>
          <a:endParaRPr lang="es-EC"/>
        </a:p>
      </dgm:t>
    </dgm:pt>
    <dgm:pt modelId="{4F4FFF47-FD5C-4CA2-B7E5-2B2E755FE88D}" type="pres">
      <dgm:prSet presAssocID="{802A2A43-5370-446F-8068-BE8BF8028F02}" presName="childShape" presStyleCnt="0">
        <dgm:presLayoutVars>
          <dgm:chMax val="0"/>
          <dgm:chPref val="0"/>
        </dgm:presLayoutVars>
      </dgm:prSet>
      <dgm:spPr/>
    </dgm:pt>
    <dgm:pt modelId="{CC71FE77-8C50-4CD9-883C-D3F52B03C30F}" type="pres">
      <dgm:prSet presAssocID="{3EB9214A-B76B-472A-AB5F-88C5B8F85CD5}" presName="childComposite" presStyleCnt="0">
        <dgm:presLayoutVars>
          <dgm:chMax val="0"/>
          <dgm:chPref val="0"/>
        </dgm:presLayoutVars>
      </dgm:prSet>
      <dgm:spPr/>
    </dgm:pt>
    <dgm:pt modelId="{8C44E106-9C91-445F-8DFD-772D55E522AB}" type="pres">
      <dgm:prSet presAssocID="{3EB9214A-B76B-472A-AB5F-88C5B8F85CD5}" presName="Image" presStyleLbl="node1" presStyleIdx="0" presStyleCnt="4"/>
      <dgm:spPr>
        <a:blipFill rotWithShape="1">
          <a:blip xmlns:r="http://schemas.openxmlformats.org/officeDocument/2006/relationships" r:embed="rId1"/>
          <a:stretch>
            <a:fillRect/>
          </a:stretch>
        </a:blipFill>
      </dgm:spPr>
      <dgm:t>
        <a:bodyPr/>
        <a:lstStyle/>
        <a:p>
          <a:endParaRPr lang="es-EC"/>
        </a:p>
      </dgm:t>
    </dgm:pt>
    <dgm:pt modelId="{D9C23C9A-8B13-45A1-98BF-CC3C6C85A32F}" type="pres">
      <dgm:prSet presAssocID="{3EB9214A-B76B-472A-AB5F-88C5B8F85CD5}" presName="childText" presStyleLbl="lnNode1" presStyleIdx="0" presStyleCnt="4">
        <dgm:presLayoutVars>
          <dgm:chMax val="0"/>
          <dgm:chPref val="0"/>
          <dgm:bulletEnabled val="1"/>
        </dgm:presLayoutVars>
      </dgm:prSet>
      <dgm:spPr/>
      <dgm:t>
        <a:bodyPr/>
        <a:lstStyle/>
        <a:p>
          <a:endParaRPr lang="es-EC"/>
        </a:p>
      </dgm:t>
    </dgm:pt>
    <dgm:pt modelId="{9CA36DDA-B187-487E-8BDC-22A193763E96}" type="pres">
      <dgm:prSet presAssocID="{E62DC0BF-11D3-489F-8960-A75123674913}" presName="childComposite" presStyleCnt="0">
        <dgm:presLayoutVars>
          <dgm:chMax val="0"/>
          <dgm:chPref val="0"/>
        </dgm:presLayoutVars>
      </dgm:prSet>
      <dgm:spPr/>
    </dgm:pt>
    <dgm:pt modelId="{805C55AA-C9F4-4F75-9B22-9300866043A8}" type="pres">
      <dgm:prSet presAssocID="{E62DC0BF-11D3-489F-8960-A75123674913}" presName="Image" presStyleLbl="node1" presStyleIdx="1" presStyleCnt="4"/>
      <dgm:spPr>
        <a:blipFill rotWithShape="1">
          <a:blip xmlns:r="http://schemas.openxmlformats.org/officeDocument/2006/relationships" r:embed="rId2"/>
          <a:stretch>
            <a:fillRect/>
          </a:stretch>
        </a:blipFill>
      </dgm:spPr>
      <dgm:t>
        <a:bodyPr/>
        <a:lstStyle/>
        <a:p>
          <a:endParaRPr lang="es-EC"/>
        </a:p>
      </dgm:t>
    </dgm:pt>
    <dgm:pt modelId="{44378A90-EC09-4E33-B5E8-5A10864CFEEF}" type="pres">
      <dgm:prSet presAssocID="{E62DC0BF-11D3-489F-8960-A75123674913}" presName="childText" presStyleLbl="lnNode1" presStyleIdx="1" presStyleCnt="4">
        <dgm:presLayoutVars>
          <dgm:chMax val="0"/>
          <dgm:chPref val="0"/>
          <dgm:bulletEnabled val="1"/>
        </dgm:presLayoutVars>
      </dgm:prSet>
      <dgm:spPr/>
      <dgm:t>
        <a:bodyPr/>
        <a:lstStyle/>
        <a:p>
          <a:endParaRPr lang="es-EC"/>
        </a:p>
      </dgm:t>
    </dgm:pt>
    <dgm:pt modelId="{218D26A8-571C-4139-BFAB-B0F500154E39}" type="pres">
      <dgm:prSet presAssocID="{1E5C7B83-4159-44F4-99EA-9D482296A125}" presName="childComposite" presStyleCnt="0">
        <dgm:presLayoutVars>
          <dgm:chMax val="0"/>
          <dgm:chPref val="0"/>
        </dgm:presLayoutVars>
      </dgm:prSet>
      <dgm:spPr/>
    </dgm:pt>
    <dgm:pt modelId="{9286617B-7A82-42AB-9E5F-D4694BA2CF23}" type="pres">
      <dgm:prSet presAssocID="{1E5C7B83-4159-44F4-99EA-9D482296A125}" presName="Image" presStyleLbl="node1" presStyleIdx="2" presStyleCnt="4"/>
      <dgm:spPr>
        <a:blipFill rotWithShape="1">
          <a:blip xmlns:r="http://schemas.openxmlformats.org/officeDocument/2006/relationships" r:embed="rId3"/>
          <a:stretch>
            <a:fillRect/>
          </a:stretch>
        </a:blipFill>
      </dgm:spPr>
      <dgm:t>
        <a:bodyPr/>
        <a:lstStyle/>
        <a:p>
          <a:endParaRPr lang="es-EC"/>
        </a:p>
      </dgm:t>
    </dgm:pt>
    <dgm:pt modelId="{26C4C9E9-924D-4D45-94F0-413C33DF12AD}" type="pres">
      <dgm:prSet presAssocID="{1E5C7B83-4159-44F4-99EA-9D482296A125}" presName="childText" presStyleLbl="lnNode1" presStyleIdx="2" presStyleCnt="4">
        <dgm:presLayoutVars>
          <dgm:chMax val="0"/>
          <dgm:chPref val="0"/>
          <dgm:bulletEnabled val="1"/>
        </dgm:presLayoutVars>
      </dgm:prSet>
      <dgm:spPr/>
      <dgm:t>
        <a:bodyPr/>
        <a:lstStyle/>
        <a:p>
          <a:endParaRPr lang="es-EC"/>
        </a:p>
      </dgm:t>
    </dgm:pt>
    <dgm:pt modelId="{1C5B740E-B7D0-411B-82EB-46E2566A5139}" type="pres">
      <dgm:prSet presAssocID="{1B5352C1-350E-4F10-978B-ACA60A570535}" presName="childComposite" presStyleCnt="0">
        <dgm:presLayoutVars>
          <dgm:chMax val="0"/>
          <dgm:chPref val="0"/>
        </dgm:presLayoutVars>
      </dgm:prSet>
      <dgm:spPr/>
    </dgm:pt>
    <dgm:pt modelId="{00D2DF8B-9685-4A76-8999-45AE1578A24A}" type="pres">
      <dgm:prSet presAssocID="{1B5352C1-350E-4F10-978B-ACA60A570535}" presName="Image" presStyleLbl="node1" presStyleIdx="3" presStyleCnt="4"/>
      <dgm:spPr>
        <a:blipFill rotWithShape="1">
          <a:blip xmlns:r="http://schemas.openxmlformats.org/officeDocument/2006/relationships" r:embed="rId4"/>
          <a:stretch>
            <a:fillRect/>
          </a:stretch>
        </a:blipFill>
      </dgm:spPr>
      <dgm:t>
        <a:bodyPr/>
        <a:lstStyle/>
        <a:p>
          <a:endParaRPr lang="es-EC"/>
        </a:p>
      </dgm:t>
    </dgm:pt>
    <dgm:pt modelId="{C9A652E4-30CF-4B7C-96AB-6C26D16B74FD}" type="pres">
      <dgm:prSet presAssocID="{1B5352C1-350E-4F10-978B-ACA60A570535}" presName="childText" presStyleLbl="lnNode1" presStyleIdx="3" presStyleCnt="4">
        <dgm:presLayoutVars>
          <dgm:chMax val="0"/>
          <dgm:chPref val="0"/>
          <dgm:bulletEnabled val="1"/>
        </dgm:presLayoutVars>
      </dgm:prSet>
      <dgm:spPr/>
      <dgm:t>
        <a:bodyPr/>
        <a:lstStyle/>
        <a:p>
          <a:endParaRPr lang="es-EC"/>
        </a:p>
      </dgm:t>
    </dgm:pt>
  </dgm:ptLst>
  <dgm:cxnLst>
    <dgm:cxn modelId="{0842CFB5-8FFE-4716-AA02-488889C23CE8}" srcId="{B6E102A6-6ABE-41E2-9EC1-63472B10D9EA}" destId="{802A2A43-5370-446F-8068-BE8BF8028F02}" srcOrd="0" destOrd="0" parTransId="{407603F1-635D-4653-9214-2DBD0FF575EB}" sibTransId="{BEB1124D-F4C2-4398-8D0F-7B7E791AC4C4}"/>
    <dgm:cxn modelId="{CD5245AD-A7F7-44BA-AF4E-DB6AA8716FCA}" type="presOf" srcId="{1B5352C1-350E-4F10-978B-ACA60A570535}" destId="{C9A652E4-30CF-4B7C-96AB-6C26D16B74FD}" srcOrd="0" destOrd="0" presId="urn:microsoft.com/office/officeart/2008/layout/PictureAccentList"/>
    <dgm:cxn modelId="{209D0C99-A1F4-4FC3-A58C-3628F38D37DD}" type="presOf" srcId="{3EB9214A-B76B-472A-AB5F-88C5B8F85CD5}" destId="{D9C23C9A-8B13-45A1-98BF-CC3C6C85A32F}" srcOrd="0" destOrd="0" presId="urn:microsoft.com/office/officeart/2008/layout/PictureAccentList"/>
    <dgm:cxn modelId="{6D5DEF3D-827A-4BB8-8C9F-DE2F34F9A46D}" type="presOf" srcId="{1E5C7B83-4159-44F4-99EA-9D482296A125}" destId="{26C4C9E9-924D-4D45-94F0-413C33DF12AD}" srcOrd="0" destOrd="0" presId="urn:microsoft.com/office/officeart/2008/layout/PictureAccentList"/>
    <dgm:cxn modelId="{10E4DABE-F20A-48CB-9EE4-DCB69CE3441C}" type="presOf" srcId="{E62DC0BF-11D3-489F-8960-A75123674913}" destId="{44378A90-EC09-4E33-B5E8-5A10864CFEEF}" srcOrd="0" destOrd="0" presId="urn:microsoft.com/office/officeart/2008/layout/PictureAccentList"/>
    <dgm:cxn modelId="{94CD5FB7-C247-4F14-9025-A3B11639D223}" type="presOf" srcId="{B6E102A6-6ABE-41E2-9EC1-63472B10D9EA}" destId="{7DC7F6E9-9D5B-401C-8F7B-C1F1A9D3F185}" srcOrd="0" destOrd="0" presId="urn:microsoft.com/office/officeart/2008/layout/PictureAccentList"/>
    <dgm:cxn modelId="{16CCC069-95D0-4A8B-AFB4-6D30E4BB81BE}" srcId="{802A2A43-5370-446F-8068-BE8BF8028F02}" destId="{1B5352C1-350E-4F10-978B-ACA60A570535}" srcOrd="3" destOrd="0" parTransId="{2BB5A9EF-6FF4-4D13-936A-E8F3881BB07F}" sibTransId="{FAB6CD16-3466-439B-AE77-EAA0B2A7E5D0}"/>
    <dgm:cxn modelId="{3D336F87-1464-4F16-9E82-A976BBB0E632}" srcId="{802A2A43-5370-446F-8068-BE8BF8028F02}" destId="{3EB9214A-B76B-472A-AB5F-88C5B8F85CD5}" srcOrd="0" destOrd="0" parTransId="{A076659D-BADB-4F7D-B3DA-E43F1B9960CC}" sibTransId="{11D86507-6D6B-4D2E-84A6-84040527B8A8}"/>
    <dgm:cxn modelId="{50C35CDE-C018-4642-829F-EE9C6C73CC6C}" srcId="{802A2A43-5370-446F-8068-BE8BF8028F02}" destId="{1E5C7B83-4159-44F4-99EA-9D482296A125}" srcOrd="2" destOrd="0" parTransId="{2B4C8DA1-7C88-4BCF-9A86-35AC828943D7}" sibTransId="{CAB30D03-3A39-4FF4-8FE3-EA9BFBA56E34}"/>
    <dgm:cxn modelId="{771F5954-5E55-4129-85D2-4D0A7F1E5D2C}" srcId="{802A2A43-5370-446F-8068-BE8BF8028F02}" destId="{E62DC0BF-11D3-489F-8960-A75123674913}" srcOrd="1" destOrd="0" parTransId="{E53CC335-06DE-445A-880E-80A3E6507A81}" sibTransId="{4514A095-42B0-4431-AF32-E196F6524982}"/>
    <dgm:cxn modelId="{45634610-8C11-4F2B-AC1E-C7E8A23B0025}" type="presOf" srcId="{802A2A43-5370-446F-8068-BE8BF8028F02}" destId="{AED469FD-BC68-4B87-9EDD-E6229BF9856B}" srcOrd="0" destOrd="0" presId="urn:microsoft.com/office/officeart/2008/layout/PictureAccentList"/>
    <dgm:cxn modelId="{BA5E1AC5-DE81-4EE9-8A57-5C14009D6D77}" type="presParOf" srcId="{7DC7F6E9-9D5B-401C-8F7B-C1F1A9D3F185}" destId="{11A6A156-847E-4697-9326-03EC2F00D249}" srcOrd="0" destOrd="0" presId="urn:microsoft.com/office/officeart/2008/layout/PictureAccentList"/>
    <dgm:cxn modelId="{47C30C91-F6EC-417A-B2EC-C60B87E1A001}" type="presParOf" srcId="{11A6A156-847E-4697-9326-03EC2F00D249}" destId="{6D23815B-5906-4B8B-B985-ED6BCE4CDD67}" srcOrd="0" destOrd="0" presId="urn:microsoft.com/office/officeart/2008/layout/PictureAccentList"/>
    <dgm:cxn modelId="{DB289849-382B-4215-AA32-DF776ABF48D2}" type="presParOf" srcId="{6D23815B-5906-4B8B-B985-ED6BCE4CDD67}" destId="{AED469FD-BC68-4B87-9EDD-E6229BF9856B}" srcOrd="0" destOrd="0" presId="urn:microsoft.com/office/officeart/2008/layout/PictureAccentList"/>
    <dgm:cxn modelId="{8AC419D4-7FB5-4BBF-AC76-C35AC2AB6B21}" type="presParOf" srcId="{11A6A156-847E-4697-9326-03EC2F00D249}" destId="{4F4FFF47-FD5C-4CA2-B7E5-2B2E755FE88D}" srcOrd="1" destOrd="0" presId="urn:microsoft.com/office/officeart/2008/layout/PictureAccentList"/>
    <dgm:cxn modelId="{F5243B00-8629-43E3-8B06-039F65AC8ED1}" type="presParOf" srcId="{4F4FFF47-FD5C-4CA2-B7E5-2B2E755FE88D}" destId="{CC71FE77-8C50-4CD9-883C-D3F52B03C30F}" srcOrd="0" destOrd="0" presId="urn:microsoft.com/office/officeart/2008/layout/PictureAccentList"/>
    <dgm:cxn modelId="{F0069BD4-DCB8-4401-8044-4D3C2F153080}" type="presParOf" srcId="{CC71FE77-8C50-4CD9-883C-D3F52B03C30F}" destId="{8C44E106-9C91-445F-8DFD-772D55E522AB}" srcOrd="0" destOrd="0" presId="urn:microsoft.com/office/officeart/2008/layout/PictureAccentList"/>
    <dgm:cxn modelId="{5595776A-F203-4BBA-B30B-A5F927F110E0}" type="presParOf" srcId="{CC71FE77-8C50-4CD9-883C-D3F52B03C30F}" destId="{D9C23C9A-8B13-45A1-98BF-CC3C6C85A32F}" srcOrd="1" destOrd="0" presId="urn:microsoft.com/office/officeart/2008/layout/PictureAccentList"/>
    <dgm:cxn modelId="{067F8CE6-AD45-478A-88BB-CAD8155167C2}" type="presParOf" srcId="{4F4FFF47-FD5C-4CA2-B7E5-2B2E755FE88D}" destId="{9CA36DDA-B187-487E-8BDC-22A193763E96}" srcOrd="1" destOrd="0" presId="urn:microsoft.com/office/officeart/2008/layout/PictureAccentList"/>
    <dgm:cxn modelId="{6EFDE850-2774-4F65-AAE2-BE99533AC04D}" type="presParOf" srcId="{9CA36DDA-B187-487E-8BDC-22A193763E96}" destId="{805C55AA-C9F4-4F75-9B22-9300866043A8}" srcOrd="0" destOrd="0" presId="urn:microsoft.com/office/officeart/2008/layout/PictureAccentList"/>
    <dgm:cxn modelId="{438346F3-ED04-459B-8ACB-D6073DD9A62F}" type="presParOf" srcId="{9CA36DDA-B187-487E-8BDC-22A193763E96}" destId="{44378A90-EC09-4E33-B5E8-5A10864CFEEF}" srcOrd="1" destOrd="0" presId="urn:microsoft.com/office/officeart/2008/layout/PictureAccentList"/>
    <dgm:cxn modelId="{37250D6B-6169-44A5-9C6F-51FDEF5A9B35}" type="presParOf" srcId="{4F4FFF47-FD5C-4CA2-B7E5-2B2E755FE88D}" destId="{218D26A8-571C-4139-BFAB-B0F500154E39}" srcOrd="2" destOrd="0" presId="urn:microsoft.com/office/officeart/2008/layout/PictureAccentList"/>
    <dgm:cxn modelId="{15C8E8CF-3175-477D-885A-912EF94E1E07}" type="presParOf" srcId="{218D26A8-571C-4139-BFAB-B0F500154E39}" destId="{9286617B-7A82-42AB-9E5F-D4694BA2CF23}" srcOrd="0" destOrd="0" presId="urn:microsoft.com/office/officeart/2008/layout/PictureAccentList"/>
    <dgm:cxn modelId="{FA177CF0-58E3-48A9-B8A1-F86031EF4396}" type="presParOf" srcId="{218D26A8-571C-4139-BFAB-B0F500154E39}" destId="{26C4C9E9-924D-4D45-94F0-413C33DF12AD}" srcOrd="1" destOrd="0" presId="urn:microsoft.com/office/officeart/2008/layout/PictureAccentList"/>
    <dgm:cxn modelId="{AF4327A3-95D5-45D1-A618-DFAE25B8C411}" type="presParOf" srcId="{4F4FFF47-FD5C-4CA2-B7E5-2B2E755FE88D}" destId="{1C5B740E-B7D0-411B-82EB-46E2566A5139}" srcOrd="3" destOrd="0" presId="urn:microsoft.com/office/officeart/2008/layout/PictureAccentList"/>
    <dgm:cxn modelId="{F65BBDFA-E63F-4F36-8E28-45D93B68DEDC}" type="presParOf" srcId="{1C5B740E-B7D0-411B-82EB-46E2566A5139}" destId="{00D2DF8B-9685-4A76-8999-45AE1578A24A}" srcOrd="0" destOrd="0" presId="urn:microsoft.com/office/officeart/2008/layout/PictureAccentList"/>
    <dgm:cxn modelId="{B14FAD51-5408-4808-A53D-AFDD0A1B3D3F}" type="presParOf" srcId="{1C5B740E-B7D0-411B-82EB-46E2566A5139}" destId="{C9A652E4-30CF-4B7C-96AB-6C26D16B74FD}"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810FA-5E16-4FD5-AB82-2BA395918D78}"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EC"/>
        </a:p>
      </dgm:t>
    </dgm:pt>
    <dgm:pt modelId="{9F5FD951-50ED-4A55-82BE-CE2B95E564B7}">
      <dgm:prSet phldrT="[Texto]"/>
      <dgm:spPr/>
      <dgm:t>
        <a:bodyPr/>
        <a:lstStyle/>
        <a:p>
          <a:r>
            <a:rPr lang="es-EC" b="1" dirty="0" smtClean="0"/>
            <a:t>GESTIÓN OPERATIVA</a:t>
          </a:r>
          <a:endParaRPr lang="es-EC" b="1" dirty="0"/>
        </a:p>
      </dgm:t>
    </dgm:pt>
    <dgm:pt modelId="{719F722F-4E40-435A-A30A-82399BEC1611}" type="parTrans" cxnId="{E4B85F53-2EED-4448-8687-1C92D41E5534}">
      <dgm:prSet/>
      <dgm:spPr/>
      <dgm:t>
        <a:bodyPr/>
        <a:lstStyle/>
        <a:p>
          <a:endParaRPr lang="es-EC"/>
        </a:p>
      </dgm:t>
    </dgm:pt>
    <dgm:pt modelId="{8D172988-D1A4-4F68-BDCE-84A5E5A47E25}" type="sibTrans" cxnId="{E4B85F53-2EED-4448-8687-1C92D41E5534}">
      <dgm:prSet/>
      <dgm:spPr/>
      <dgm:t>
        <a:bodyPr/>
        <a:lstStyle/>
        <a:p>
          <a:endParaRPr lang="es-EC"/>
        </a:p>
      </dgm:t>
    </dgm:pt>
    <dgm:pt modelId="{12F95334-4A01-4255-9B1F-D47A084ECCBD}">
      <dgm:prSet phldrT="[Texto]"/>
      <dgm:spPr/>
      <dgm:t>
        <a:bodyPr/>
        <a:lstStyle/>
        <a:p>
          <a:r>
            <a:rPr lang="es-EC" dirty="0" smtClean="0"/>
            <a:t>Se ha analizado las 3 competencias de los centros gerontológicos públicos del país:</a:t>
          </a:r>
          <a:endParaRPr lang="es-EC" dirty="0"/>
        </a:p>
      </dgm:t>
    </dgm:pt>
    <dgm:pt modelId="{1FA8AD23-7103-4C86-8BC5-4DD53B3F9CA8}" type="parTrans" cxnId="{5ADD6458-2134-4FAB-B3FB-A95F23100F2D}">
      <dgm:prSet/>
      <dgm:spPr/>
      <dgm:t>
        <a:bodyPr/>
        <a:lstStyle/>
        <a:p>
          <a:endParaRPr lang="es-EC"/>
        </a:p>
      </dgm:t>
    </dgm:pt>
    <dgm:pt modelId="{E83B76D4-1C40-4CD6-BE2E-D9D4AEF309E0}" type="sibTrans" cxnId="{5ADD6458-2134-4FAB-B3FB-A95F23100F2D}">
      <dgm:prSet/>
      <dgm:spPr/>
      <dgm:t>
        <a:bodyPr/>
        <a:lstStyle/>
        <a:p>
          <a:endParaRPr lang="es-EC"/>
        </a:p>
      </dgm:t>
    </dgm:pt>
    <dgm:pt modelId="{F9FAF6C6-3395-433B-AF3D-75A9BD3EC13B}">
      <dgm:prSet phldrT="[Texto]"/>
      <dgm:spPr/>
      <dgm:t>
        <a:bodyPr/>
        <a:lstStyle/>
        <a:p>
          <a:r>
            <a:rPr lang="es-EC" b="1" dirty="0" smtClean="0"/>
            <a:t>PROTECCIÓN AL ADULTO MAYOR</a:t>
          </a:r>
          <a:endParaRPr lang="es-EC" b="1" dirty="0"/>
        </a:p>
      </dgm:t>
    </dgm:pt>
    <dgm:pt modelId="{C91AC171-E4F4-45A4-AAD0-CF874B4C0C03}" type="parTrans" cxnId="{324CBF8C-8A49-413F-B385-77094BCD8DCD}">
      <dgm:prSet/>
      <dgm:spPr/>
      <dgm:t>
        <a:bodyPr/>
        <a:lstStyle/>
        <a:p>
          <a:endParaRPr lang="es-EC"/>
        </a:p>
      </dgm:t>
    </dgm:pt>
    <dgm:pt modelId="{59A6F29A-3E58-41EE-9A62-01E95F60E6A2}" type="sibTrans" cxnId="{324CBF8C-8A49-413F-B385-77094BCD8DCD}">
      <dgm:prSet/>
      <dgm:spPr/>
      <dgm:t>
        <a:bodyPr/>
        <a:lstStyle/>
        <a:p>
          <a:endParaRPr lang="es-EC"/>
        </a:p>
      </dgm:t>
    </dgm:pt>
    <dgm:pt modelId="{3401349D-4E1A-4316-8183-0200F8096F61}">
      <dgm:prSet phldrT="[Texto]"/>
      <dgm:spPr/>
      <dgm:t>
        <a:bodyPr/>
        <a:lstStyle/>
        <a:p>
          <a:r>
            <a:rPr lang="es-EC" dirty="0" smtClean="0"/>
            <a:t>Los centros gerontológicos posee poca inversión en el ámbito de salud y psicología por que el gobierno tiene otros grupos vulnerables de mayor importancia </a:t>
          </a:r>
          <a:endParaRPr lang="es-EC" dirty="0"/>
        </a:p>
      </dgm:t>
    </dgm:pt>
    <dgm:pt modelId="{36909FB1-6AF8-4D3E-9FDD-A7CE1855519D}" type="parTrans" cxnId="{308D6710-9CF2-4E91-B78C-C110A96FE508}">
      <dgm:prSet/>
      <dgm:spPr/>
      <dgm:t>
        <a:bodyPr/>
        <a:lstStyle/>
        <a:p>
          <a:endParaRPr lang="es-EC"/>
        </a:p>
      </dgm:t>
    </dgm:pt>
    <dgm:pt modelId="{66F60089-09CF-4327-B4F9-B1BE2B9DAFB0}" type="sibTrans" cxnId="{308D6710-9CF2-4E91-B78C-C110A96FE508}">
      <dgm:prSet/>
      <dgm:spPr/>
      <dgm:t>
        <a:bodyPr/>
        <a:lstStyle/>
        <a:p>
          <a:endParaRPr lang="es-EC"/>
        </a:p>
      </dgm:t>
    </dgm:pt>
    <dgm:pt modelId="{B1A8EFB2-C002-49C5-8FF1-03B1DBA0A2E1}">
      <dgm:prSet phldrT="[Texto]"/>
      <dgm:spPr/>
      <dgm:t>
        <a:bodyPr/>
        <a:lstStyle/>
        <a:p>
          <a:r>
            <a:rPr lang="es-EC" b="1" dirty="0" smtClean="0"/>
            <a:t>CUIDADO AL ADULTO MAYOR</a:t>
          </a:r>
          <a:endParaRPr lang="es-EC" b="1" dirty="0"/>
        </a:p>
      </dgm:t>
    </dgm:pt>
    <dgm:pt modelId="{A61A5BAE-3350-49E1-BF9D-4E03B9DA8B79}" type="parTrans" cxnId="{CA70E6FA-D721-4B2A-B45D-C4BDDAE33549}">
      <dgm:prSet/>
      <dgm:spPr/>
      <dgm:t>
        <a:bodyPr/>
        <a:lstStyle/>
        <a:p>
          <a:endParaRPr lang="es-EC"/>
        </a:p>
      </dgm:t>
    </dgm:pt>
    <dgm:pt modelId="{7669E78E-2963-49CB-B81D-F3CE3B4CC0FB}" type="sibTrans" cxnId="{CA70E6FA-D721-4B2A-B45D-C4BDDAE33549}">
      <dgm:prSet/>
      <dgm:spPr/>
      <dgm:t>
        <a:bodyPr/>
        <a:lstStyle/>
        <a:p>
          <a:endParaRPr lang="es-EC"/>
        </a:p>
      </dgm:t>
    </dgm:pt>
    <dgm:pt modelId="{5B6C6E59-7B96-44AB-9DF7-D32CA95D7B06}">
      <dgm:prSet phldrT="[Texto]"/>
      <dgm:spPr/>
      <dgm:t>
        <a:bodyPr/>
        <a:lstStyle/>
        <a:p>
          <a:r>
            <a:rPr lang="es-EC" dirty="0" smtClean="0"/>
            <a:t>Para el ámbito de la vivienda es muy poco lo que el gobierno asigna pues un centro gerontológico necesita de mayor inversión para ofrecer un servicio de calidad, las donaciones son un ámbito fundamental para cubrir algunas necesidades de los centros gerontológicos públicos del país</a:t>
          </a:r>
          <a:endParaRPr lang="es-EC" dirty="0"/>
        </a:p>
      </dgm:t>
    </dgm:pt>
    <dgm:pt modelId="{5A92A2CB-F696-4424-906A-B1CD435D0817}" type="parTrans" cxnId="{8A2010DF-9DDA-4315-B37A-7CC1A2AD9C26}">
      <dgm:prSet/>
      <dgm:spPr/>
      <dgm:t>
        <a:bodyPr/>
        <a:lstStyle/>
        <a:p>
          <a:endParaRPr lang="es-EC"/>
        </a:p>
      </dgm:t>
    </dgm:pt>
    <dgm:pt modelId="{FC0B5368-B56A-4D63-8210-2CD15094E089}" type="sibTrans" cxnId="{8A2010DF-9DDA-4315-B37A-7CC1A2AD9C26}">
      <dgm:prSet/>
      <dgm:spPr/>
      <dgm:t>
        <a:bodyPr/>
        <a:lstStyle/>
        <a:p>
          <a:endParaRPr lang="es-EC"/>
        </a:p>
      </dgm:t>
    </dgm:pt>
    <dgm:pt modelId="{D0A9E365-5E36-43E7-B588-4EC53BF38D32}">
      <dgm:prSet phldrT="[Texto]"/>
      <dgm:spPr/>
      <dgm:t>
        <a:bodyPr/>
        <a:lstStyle/>
        <a:p>
          <a:r>
            <a:rPr lang="es-EC" dirty="0" smtClean="0"/>
            <a:t>EL</a:t>
          </a:r>
          <a:r>
            <a:rPr lang="es-EC" baseline="0" dirty="0" smtClean="0"/>
            <a:t> gobierno ha invertido en diferentes ámbitos como el turismo para el adulto mayor, programas para mejorar la calidad de vida del adulto mayor como el 60 y piquito entre otros ámbitos</a:t>
          </a:r>
          <a:endParaRPr lang="es-EC" dirty="0"/>
        </a:p>
      </dgm:t>
    </dgm:pt>
    <dgm:pt modelId="{CD8BAD94-CCC6-4EE8-A0FB-2E6FE08EBD67}" type="parTrans" cxnId="{4CB54470-39A6-4955-81A3-CD3DE5157C94}">
      <dgm:prSet/>
      <dgm:spPr/>
      <dgm:t>
        <a:bodyPr/>
        <a:lstStyle/>
        <a:p>
          <a:endParaRPr lang="es-EC"/>
        </a:p>
      </dgm:t>
    </dgm:pt>
    <dgm:pt modelId="{33A6E695-1CD6-49C4-945C-55D1DFEF4503}" type="sibTrans" cxnId="{4CB54470-39A6-4955-81A3-CD3DE5157C94}">
      <dgm:prSet/>
      <dgm:spPr/>
      <dgm:t>
        <a:bodyPr/>
        <a:lstStyle/>
        <a:p>
          <a:endParaRPr lang="es-EC"/>
        </a:p>
      </dgm:t>
    </dgm:pt>
    <dgm:pt modelId="{FDB4BDA4-5A78-4D59-8710-BEE852BFB20D}">
      <dgm:prSet phldrT="[Texto]"/>
      <dgm:spPr/>
      <dgm:t>
        <a:bodyPr/>
        <a:lstStyle/>
        <a:p>
          <a:r>
            <a:rPr lang="es-EC" b="1" dirty="0" smtClean="0"/>
            <a:t>ATENCIÓN INTEGRAL</a:t>
          </a:r>
          <a:endParaRPr lang="es-EC" b="1" dirty="0"/>
        </a:p>
      </dgm:t>
    </dgm:pt>
    <dgm:pt modelId="{5F60CA41-80AA-48C7-8798-AB4BFD882D43}" type="parTrans" cxnId="{06754351-7B0B-44ED-A6F7-42A0F77F7348}">
      <dgm:prSet/>
      <dgm:spPr/>
      <dgm:t>
        <a:bodyPr/>
        <a:lstStyle/>
        <a:p>
          <a:endParaRPr lang="es-EC"/>
        </a:p>
      </dgm:t>
    </dgm:pt>
    <dgm:pt modelId="{2200F97F-9114-4A20-9B73-483BDE351920}" type="sibTrans" cxnId="{06754351-7B0B-44ED-A6F7-42A0F77F7348}">
      <dgm:prSet/>
      <dgm:spPr/>
      <dgm:t>
        <a:bodyPr/>
        <a:lstStyle/>
        <a:p>
          <a:endParaRPr lang="es-EC"/>
        </a:p>
      </dgm:t>
    </dgm:pt>
    <dgm:pt modelId="{34C6DE65-C8A9-4303-AE7D-31EAA72A074E}" type="pres">
      <dgm:prSet presAssocID="{AD9810FA-5E16-4FD5-AB82-2BA395918D78}" presName="Name0" presStyleCnt="0">
        <dgm:presLayoutVars>
          <dgm:chMax/>
          <dgm:chPref/>
          <dgm:dir/>
        </dgm:presLayoutVars>
      </dgm:prSet>
      <dgm:spPr/>
      <dgm:t>
        <a:bodyPr/>
        <a:lstStyle/>
        <a:p>
          <a:endParaRPr lang="es-ES"/>
        </a:p>
      </dgm:t>
    </dgm:pt>
    <dgm:pt modelId="{19FAEEEC-DDCE-45F7-A242-1864725BA886}" type="pres">
      <dgm:prSet presAssocID="{9F5FD951-50ED-4A55-82BE-CE2B95E564B7}" presName="parenttextcomposite" presStyleCnt="0"/>
      <dgm:spPr/>
    </dgm:pt>
    <dgm:pt modelId="{F7C62BCA-1FFC-408C-874F-D2B5D6FC8653}" type="pres">
      <dgm:prSet presAssocID="{9F5FD951-50ED-4A55-82BE-CE2B95E564B7}" presName="parenttext" presStyleLbl="revTx" presStyleIdx="0" presStyleCnt="4">
        <dgm:presLayoutVars>
          <dgm:chMax/>
          <dgm:chPref val="2"/>
          <dgm:bulletEnabled val="1"/>
        </dgm:presLayoutVars>
      </dgm:prSet>
      <dgm:spPr/>
      <dgm:t>
        <a:bodyPr/>
        <a:lstStyle/>
        <a:p>
          <a:endParaRPr lang="es-EC"/>
        </a:p>
      </dgm:t>
    </dgm:pt>
    <dgm:pt modelId="{F8F4FDB7-E721-48C1-A5AE-97CC31A57FBC}" type="pres">
      <dgm:prSet presAssocID="{9F5FD951-50ED-4A55-82BE-CE2B95E564B7}" presName="composite" presStyleCnt="0"/>
      <dgm:spPr/>
    </dgm:pt>
    <dgm:pt modelId="{F4FCD965-6F0A-4069-B8C8-6C544B62ECB0}" type="pres">
      <dgm:prSet presAssocID="{9F5FD951-50ED-4A55-82BE-CE2B95E564B7}" presName="chevron1" presStyleLbl="alignNode1" presStyleIdx="0" presStyleCnt="28"/>
      <dgm:spPr/>
    </dgm:pt>
    <dgm:pt modelId="{6BF35525-1B82-47BF-8E94-492D75C9BC54}" type="pres">
      <dgm:prSet presAssocID="{9F5FD951-50ED-4A55-82BE-CE2B95E564B7}" presName="chevron2" presStyleLbl="alignNode1" presStyleIdx="1" presStyleCnt="28"/>
      <dgm:spPr/>
    </dgm:pt>
    <dgm:pt modelId="{2871E80E-5AFC-4DB7-B54F-1C0FE68019DA}" type="pres">
      <dgm:prSet presAssocID="{9F5FD951-50ED-4A55-82BE-CE2B95E564B7}" presName="chevron3" presStyleLbl="alignNode1" presStyleIdx="2" presStyleCnt="28"/>
      <dgm:spPr/>
    </dgm:pt>
    <dgm:pt modelId="{EEF71E79-E9B8-462E-94C8-3F1D933CC90C}" type="pres">
      <dgm:prSet presAssocID="{9F5FD951-50ED-4A55-82BE-CE2B95E564B7}" presName="chevron4" presStyleLbl="alignNode1" presStyleIdx="3" presStyleCnt="28"/>
      <dgm:spPr/>
    </dgm:pt>
    <dgm:pt modelId="{10D7A046-2139-41F0-9759-C8D38550DCCF}" type="pres">
      <dgm:prSet presAssocID="{9F5FD951-50ED-4A55-82BE-CE2B95E564B7}" presName="chevron5" presStyleLbl="alignNode1" presStyleIdx="4" presStyleCnt="28"/>
      <dgm:spPr/>
    </dgm:pt>
    <dgm:pt modelId="{8A3094F7-FDA2-480D-9734-6615E52ECB37}" type="pres">
      <dgm:prSet presAssocID="{9F5FD951-50ED-4A55-82BE-CE2B95E564B7}" presName="chevron6" presStyleLbl="alignNode1" presStyleIdx="5" presStyleCnt="28"/>
      <dgm:spPr/>
    </dgm:pt>
    <dgm:pt modelId="{E144DC81-A807-4B25-A56A-4EB94B87324D}" type="pres">
      <dgm:prSet presAssocID="{9F5FD951-50ED-4A55-82BE-CE2B95E564B7}" presName="chevron7" presStyleLbl="alignNode1" presStyleIdx="6" presStyleCnt="28"/>
      <dgm:spPr/>
    </dgm:pt>
    <dgm:pt modelId="{E032552D-9B70-4312-B75C-8ED76885FE3C}" type="pres">
      <dgm:prSet presAssocID="{9F5FD951-50ED-4A55-82BE-CE2B95E564B7}" presName="childtext" presStyleLbl="solidFgAcc1" presStyleIdx="0" presStyleCnt="4" custScaleX="152813">
        <dgm:presLayoutVars>
          <dgm:chMax/>
          <dgm:chPref val="0"/>
          <dgm:bulletEnabled val="1"/>
        </dgm:presLayoutVars>
      </dgm:prSet>
      <dgm:spPr/>
      <dgm:t>
        <a:bodyPr/>
        <a:lstStyle/>
        <a:p>
          <a:endParaRPr lang="es-EC"/>
        </a:p>
      </dgm:t>
    </dgm:pt>
    <dgm:pt modelId="{95835CE1-DB54-4B52-A06B-8EDB816BBD15}" type="pres">
      <dgm:prSet presAssocID="{8D172988-D1A4-4F68-BDCE-84A5E5A47E25}" presName="sibTrans" presStyleCnt="0"/>
      <dgm:spPr/>
    </dgm:pt>
    <dgm:pt modelId="{57E7684D-2403-4F63-BD8D-8302ECC84B84}" type="pres">
      <dgm:prSet presAssocID="{F9FAF6C6-3395-433B-AF3D-75A9BD3EC13B}" presName="parenttextcomposite" presStyleCnt="0"/>
      <dgm:spPr/>
    </dgm:pt>
    <dgm:pt modelId="{102B029D-6E32-41E1-BFC8-051EEB9F5D3D}" type="pres">
      <dgm:prSet presAssocID="{F9FAF6C6-3395-433B-AF3D-75A9BD3EC13B}" presName="parenttext" presStyleLbl="revTx" presStyleIdx="1" presStyleCnt="4">
        <dgm:presLayoutVars>
          <dgm:chMax/>
          <dgm:chPref val="2"/>
          <dgm:bulletEnabled val="1"/>
        </dgm:presLayoutVars>
      </dgm:prSet>
      <dgm:spPr/>
      <dgm:t>
        <a:bodyPr/>
        <a:lstStyle/>
        <a:p>
          <a:endParaRPr lang="es-ES"/>
        </a:p>
      </dgm:t>
    </dgm:pt>
    <dgm:pt modelId="{DA7B0B9A-3649-43CE-8B5E-A45D202BB6C8}" type="pres">
      <dgm:prSet presAssocID="{F9FAF6C6-3395-433B-AF3D-75A9BD3EC13B}" presName="composite" presStyleCnt="0"/>
      <dgm:spPr/>
    </dgm:pt>
    <dgm:pt modelId="{1F44CD88-AC34-4163-954D-28549073BB3B}" type="pres">
      <dgm:prSet presAssocID="{F9FAF6C6-3395-433B-AF3D-75A9BD3EC13B}" presName="chevron1" presStyleLbl="alignNode1" presStyleIdx="7" presStyleCnt="28"/>
      <dgm:spPr/>
    </dgm:pt>
    <dgm:pt modelId="{E070C1EA-9DC5-47FF-9833-6F9F6034C30F}" type="pres">
      <dgm:prSet presAssocID="{F9FAF6C6-3395-433B-AF3D-75A9BD3EC13B}" presName="chevron2" presStyleLbl="alignNode1" presStyleIdx="8" presStyleCnt="28"/>
      <dgm:spPr/>
    </dgm:pt>
    <dgm:pt modelId="{A7CD0928-0C68-4C17-88BF-2E4006951EAC}" type="pres">
      <dgm:prSet presAssocID="{F9FAF6C6-3395-433B-AF3D-75A9BD3EC13B}" presName="chevron3" presStyleLbl="alignNode1" presStyleIdx="9" presStyleCnt="28"/>
      <dgm:spPr/>
    </dgm:pt>
    <dgm:pt modelId="{5DE70F58-16CA-43EE-86E0-F43538909C03}" type="pres">
      <dgm:prSet presAssocID="{F9FAF6C6-3395-433B-AF3D-75A9BD3EC13B}" presName="chevron4" presStyleLbl="alignNode1" presStyleIdx="10" presStyleCnt="28"/>
      <dgm:spPr/>
    </dgm:pt>
    <dgm:pt modelId="{FD69DC52-2CBF-4C20-814C-4B976458CF85}" type="pres">
      <dgm:prSet presAssocID="{F9FAF6C6-3395-433B-AF3D-75A9BD3EC13B}" presName="chevron5" presStyleLbl="alignNode1" presStyleIdx="11" presStyleCnt="28"/>
      <dgm:spPr/>
    </dgm:pt>
    <dgm:pt modelId="{5AFF7D62-8CD9-4E19-B6ED-79404ADFA63A}" type="pres">
      <dgm:prSet presAssocID="{F9FAF6C6-3395-433B-AF3D-75A9BD3EC13B}" presName="chevron6" presStyleLbl="alignNode1" presStyleIdx="12" presStyleCnt="28"/>
      <dgm:spPr/>
    </dgm:pt>
    <dgm:pt modelId="{6E11009F-5B97-4DE9-AF07-9FD211616AE1}" type="pres">
      <dgm:prSet presAssocID="{F9FAF6C6-3395-433B-AF3D-75A9BD3EC13B}" presName="chevron7" presStyleLbl="alignNode1" presStyleIdx="13" presStyleCnt="28"/>
      <dgm:spPr/>
    </dgm:pt>
    <dgm:pt modelId="{08B93AC0-733F-4028-8F74-E6B97838F560}" type="pres">
      <dgm:prSet presAssocID="{F9FAF6C6-3395-433B-AF3D-75A9BD3EC13B}" presName="childtext" presStyleLbl="solidFgAcc1" presStyleIdx="1" presStyleCnt="4" custScaleX="152813">
        <dgm:presLayoutVars>
          <dgm:chMax/>
          <dgm:chPref val="0"/>
          <dgm:bulletEnabled val="1"/>
        </dgm:presLayoutVars>
      </dgm:prSet>
      <dgm:spPr/>
      <dgm:t>
        <a:bodyPr/>
        <a:lstStyle/>
        <a:p>
          <a:endParaRPr lang="es-EC"/>
        </a:p>
      </dgm:t>
    </dgm:pt>
    <dgm:pt modelId="{DB230D3D-D2E0-4626-97B0-A4ACF7DA112A}" type="pres">
      <dgm:prSet presAssocID="{59A6F29A-3E58-41EE-9A62-01E95F60E6A2}" presName="sibTrans" presStyleCnt="0"/>
      <dgm:spPr/>
    </dgm:pt>
    <dgm:pt modelId="{DC943598-BA30-415F-A772-8A9182207F33}" type="pres">
      <dgm:prSet presAssocID="{B1A8EFB2-C002-49C5-8FF1-03B1DBA0A2E1}" presName="parenttextcomposite" presStyleCnt="0"/>
      <dgm:spPr/>
    </dgm:pt>
    <dgm:pt modelId="{4AD54753-63A5-4257-BB01-FF38C9430AEB}" type="pres">
      <dgm:prSet presAssocID="{B1A8EFB2-C002-49C5-8FF1-03B1DBA0A2E1}" presName="parenttext" presStyleLbl="revTx" presStyleIdx="2" presStyleCnt="4">
        <dgm:presLayoutVars>
          <dgm:chMax/>
          <dgm:chPref val="2"/>
          <dgm:bulletEnabled val="1"/>
        </dgm:presLayoutVars>
      </dgm:prSet>
      <dgm:spPr/>
      <dgm:t>
        <a:bodyPr/>
        <a:lstStyle/>
        <a:p>
          <a:endParaRPr lang="es-EC"/>
        </a:p>
      </dgm:t>
    </dgm:pt>
    <dgm:pt modelId="{729E1537-84BE-4439-826C-37120FAA8459}" type="pres">
      <dgm:prSet presAssocID="{B1A8EFB2-C002-49C5-8FF1-03B1DBA0A2E1}" presName="composite" presStyleCnt="0"/>
      <dgm:spPr/>
    </dgm:pt>
    <dgm:pt modelId="{8119C395-8CAC-4322-940B-EC0B990F14D1}" type="pres">
      <dgm:prSet presAssocID="{B1A8EFB2-C002-49C5-8FF1-03B1DBA0A2E1}" presName="chevron1" presStyleLbl="alignNode1" presStyleIdx="14" presStyleCnt="28"/>
      <dgm:spPr/>
    </dgm:pt>
    <dgm:pt modelId="{5CDA6F1F-7C5A-48FC-9BDD-A96CDD493196}" type="pres">
      <dgm:prSet presAssocID="{B1A8EFB2-C002-49C5-8FF1-03B1DBA0A2E1}" presName="chevron2" presStyleLbl="alignNode1" presStyleIdx="15" presStyleCnt="28"/>
      <dgm:spPr/>
    </dgm:pt>
    <dgm:pt modelId="{3630D5B1-4742-4CC0-A7F2-7C8D55C68F38}" type="pres">
      <dgm:prSet presAssocID="{B1A8EFB2-C002-49C5-8FF1-03B1DBA0A2E1}" presName="chevron3" presStyleLbl="alignNode1" presStyleIdx="16" presStyleCnt="28"/>
      <dgm:spPr/>
    </dgm:pt>
    <dgm:pt modelId="{F26E1669-731B-4D60-8512-A02A2B0A128D}" type="pres">
      <dgm:prSet presAssocID="{B1A8EFB2-C002-49C5-8FF1-03B1DBA0A2E1}" presName="chevron4" presStyleLbl="alignNode1" presStyleIdx="17" presStyleCnt="28"/>
      <dgm:spPr/>
    </dgm:pt>
    <dgm:pt modelId="{2F6BBA7E-D457-42F9-ABDA-236AC1FB6249}" type="pres">
      <dgm:prSet presAssocID="{B1A8EFB2-C002-49C5-8FF1-03B1DBA0A2E1}" presName="chevron5" presStyleLbl="alignNode1" presStyleIdx="18" presStyleCnt="28"/>
      <dgm:spPr/>
    </dgm:pt>
    <dgm:pt modelId="{0A5B9735-050E-48CA-9A91-7E2CDE203269}" type="pres">
      <dgm:prSet presAssocID="{B1A8EFB2-C002-49C5-8FF1-03B1DBA0A2E1}" presName="chevron6" presStyleLbl="alignNode1" presStyleIdx="19" presStyleCnt="28"/>
      <dgm:spPr/>
    </dgm:pt>
    <dgm:pt modelId="{A6048372-1D27-4186-AABF-A0CA192FAECC}" type="pres">
      <dgm:prSet presAssocID="{B1A8EFB2-C002-49C5-8FF1-03B1DBA0A2E1}" presName="chevron7" presStyleLbl="alignNode1" presStyleIdx="20" presStyleCnt="28"/>
      <dgm:spPr/>
    </dgm:pt>
    <dgm:pt modelId="{7854EC62-4CCF-44FA-808E-284AE63BB8DC}" type="pres">
      <dgm:prSet presAssocID="{B1A8EFB2-C002-49C5-8FF1-03B1DBA0A2E1}" presName="childtext" presStyleLbl="solidFgAcc1" presStyleIdx="2" presStyleCnt="4" custScaleX="152813">
        <dgm:presLayoutVars>
          <dgm:chMax/>
          <dgm:chPref val="0"/>
          <dgm:bulletEnabled val="1"/>
        </dgm:presLayoutVars>
      </dgm:prSet>
      <dgm:spPr/>
      <dgm:t>
        <a:bodyPr/>
        <a:lstStyle/>
        <a:p>
          <a:endParaRPr lang="es-EC"/>
        </a:p>
      </dgm:t>
    </dgm:pt>
    <dgm:pt modelId="{810AB058-E35D-4C5E-91D8-E7E911114709}" type="pres">
      <dgm:prSet presAssocID="{7669E78E-2963-49CB-B81D-F3CE3B4CC0FB}" presName="sibTrans" presStyleCnt="0"/>
      <dgm:spPr/>
    </dgm:pt>
    <dgm:pt modelId="{D30425DD-66D7-4F1D-AF9D-227FDD669A59}" type="pres">
      <dgm:prSet presAssocID="{FDB4BDA4-5A78-4D59-8710-BEE852BFB20D}" presName="parenttextcomposite" presStyleCnt="0"/>
      <dgm:spPr/>
    </dgm:pt>
    <dgm:pt modelId="{D1ED6CC4-74E1-4E72-BB3F-ECE9AFA8B8E5}" type="pres">
      <dgm:prSet presAssocID="{FDB4BDA4-5A78-4D59-8710-BEE852BFB20D}" presName="parenttext" presStyleLbl="revTx" presStyleIdx="3" presStyleCnt="4">
        <dgm:presLayoutVars>
          <dgm:chMax/>
          <dgm:chPref val="2"/>
          <dgm:bulletEnabled val="1"/>
        </dgm:presLayoutVars>
      </dgm:prSet>
      <dgm:spPr/>
      <dgm:t>
        <a:bodyPr/>
        <a:lstStyle/>
        <a:p>
          <a:endParaRPr lang="es-ES"/>
        </a:p>
      </dgm:t>
    </dgm:pt>
    <dgm:pt modelId="{D1961D36-21DD-4F91-9719-0A349447FF27}" type="pres">
      <dgm:prSet presAssocID="{FDB4BDA4-5A78-4D59-8710-BEE852BFB20D}" presName="composite" presStyleCnt="0"/>
      <dgm:spPr/>
    </dgm:pt>
    <dgm:pt modelId="{E3D6EBA1-163F-4580-8C78-D3DFCF08902F}" type="pres">
      <dgm:prSet presAssocID="{FDB4BDA4-5A78-4D59-8710-BEE852BFB20D}" presName="chevron1" presStyleLbl="alignNode1" presStyleIdx="21" presStyleCnt="28"/>
      <dgm:spPr/>
    </dgm:pt>
    <dgm:pt modelId="{F9792CB0-B6BF-4A09-8BD2-4122A95A3BA9}" type="pres">
      <dgm:prSet presAssocID="{FDB4BDA4-5A78-4D59-8710-BEE852BFB20D}" presName="chevron2" presStyleLbl="alignNode1" presStyleIdx="22" presStyleCnt="28"/>
      <dgm:spPr/>
    </dgm:pt>
    <dgm:pt modelId="{29C1DBD2-8285-4E88-88C0-8A5DF7B23971}" type="pres">
      <dgm:prSet presAssocID="{FDB4BDA4-5A78-4D59-8710-BEE852BFB20D}" presName="chevron3" presStyleLbl="alignNode1" presStyleIdx="23" presStyleCnt="28"/>
      <dgm:spPr/>
    </dgm:pt>
    <dgm:pt modelId="{A75A53C1-5B45-400B-AC54-F7968AB37827}" type="pres">
      <dgm:prSet presAssocID="{FDB4BDA4-5A78-4D59-8710-BEE852BFB20D}" presName="chevron4" presStyleLbl="alignNode1" presStyleIdx="24" presStyleCnt="28"/>
      <dgm:spPr/>
    </dgm:pt>
    <dgm:pt modelId="{2BB394D5-976C-42E9-A319-91CB8630B343}" type="pres">
      <dgm:prSet presAssocID="{FDB4BDA4-5A78-4D59-8710-BEE852BFB20D}" presName="chevron5" presStyleLbl="alignNode1" presStyleIdx="25" presStyleCnt="28"/>
      <dgm:spPr/>
    </dgm:pt>
    <dgm:pt modelId="{64904215-57DC-409F-8CD2-692A4AAC7CCF}" type="pres">
      <dgm:prSet presAssocID="{FDB4BDA4-5A78-4D59-8710-BEE852BFB20D}" presName="chevron6" presStyleLbl="alignNode1" presStyleIdx="26" presStyleCnt="28"/>
      <dgm:spPr/>
    </dgm:pt>
    <dgm:pt modelId="{571C6A8D-5686-4A6D-9721-61394FC83072}" type="pres">
      <dgm:prSet presAssocID="{FDB4BDA4-5A78-4D59-8710-BEE852BFB20D}" presName="chevron7" presStyleLbl="alignNode1" presStyleIdx="27" presStyleCnt="28"/>
      <dgm:spPr/>
    </dgm:pt>
    <dgm:pt modelId="{5E798917-0DFC-48C3-898F-AFCE443F303B}" type="pres">
      <dgm:prSet presAssocID="{FDB4BDA4-5A78-4D59-8710-BEE852BFB20D}" presName="childtext" presStyleLbl="solidFgAcc1" presStyleIdx="3" presStyleCnt="4" custScaleX="152813">
        <dgm:presLayoutVars>
          <dgm:chMax/>
          <dgm:chPref val="0"/>
          <dgm:bulletEnabled val="1"/>
        </dgm:presLayoutVars>
      </dgm:prSet>
      <dgm:spPr/>
      <dgm:t>
        <a:bodyPr/>
        <a:lstStyle/>
        <a:p>
          <a:endParaRPr lang="es-EC"/>
        </a:p>
      </dgm:t>
    </dgm:pt>
  </dgm:ptLst>
  <dgm:cxnLst>
    <dgm:cxn modelId="{8A2010DF-9DDA-4315-B37A-7CC1A2AD9C26}" srcId="{B1A8EFB2-C002-49C5-8FF1-03B1DBA0A2E1}" destId="{5B6C6E59-7B96-44AB-9DF7-D32CA95D7B06}" srcOrd="0" destOrd="0" parTransId="{5A92A2CB-F696-4424-906A-B1CD435D0817}" sibTransId="{FC0B5368-B56A-4D63-8210-2CD15094E089}"/>
    <dgm:cxn modelId="{324CBF8C-8A49-413F-B385-77094BCD8DCD}" srcId="{AD9810FA-5E16-4FD5-AB82-2BA395918D78}" destId="{F9FAF6C6-3395-433B-AF3D-75A9BD3EC13B}" srcOrd="1" destOrd="0" parTransId="{C91AC171-E4F4-45A4-AAD0-CF874B4C0C03}" sibTransId="{59A6F29A-3E58-41EE-9A62-01E95F60E6A2}"/>
    <dgm:cxn modelId="{F1DD0D17-6EAA-483A-AC85-40D5B0FC44E2}" type="presOf" srcId="{3401349D-4E1A-4316-8183-0200F8096F61}" destId="{08B93AC0-733F-4028-8F74-E6B97838F560}" srcOrd="0" destOrd="0" presId="urn:microsoft.com/office/officeart/2008/layout/VerticalAccentList"/>
    <dgm:cxn modelId="{5ADD6458-2134-4FAB-B3FB-A95F23100F2D}" srcId="{9F5FD951-50ED-4A55-82BE-CE2B95E564B7}" destId="{12F95334-4A01-4255-9B1F-D47A084ECCBD}" srcOrd="0" destOrd="0" parTransId="{1FA8AD23-7103-4C86-8BC5-4DD53B3F9CA8}" sibTransId="{E83B76D4-1C40-4CD6-BE2E-D9D4AEF309E0}"/>
    <dgm:cxn modelId="{4CB54470-39A6-4955-81A3-CD3DE5157C94}" srcId="{FDB4BDA4-5A78-4D59-8710-BEE852BFB20D}" destId="{D0A9E365-5E36-43E7-B588-4EC53BF38D32}" srcOrd="0" destOrd="0" parTransId="{CD8BAD94-CCC6-4EE8-A0FB-2E6FE08EBD67}" sibTransId="{33A6E695-1CD6-49C4-945C-55D1DFEF4503}"/>
    <dgm:cxn modelId="{7D8A0E2C-4618-4B71-86F7-1768679E3CC7}" type="presOf" srcId="{B1A8EFB2-C002-49C5-8FF1-03B1DBA0A2E1}" destId="{4AD54753-63A5-4257-BB01-FF38C9430AEB}" srcOrd="0" destOrd="0" presId="urn:microsoft.com/office/officeart/2008/layout/VerticalAccentList"/>
    <dgm:cxn modelId="{E4B85F53-2EED-4448-8687-1C92D41E5534}" srcId="{AD9810FA-5E16-4FD5-AB82-2BA395918D78}" destId="{9F5FD951-50ED-4A55-82BE-CE2B95E564B7}" srcOrd="0" destOrd="0" parTransId="{719F722F-4E40-435A-A30A-82399BEC1611}" sibTransId="{8D172988-D1A4-4F68-BDCE-84A5E5A47E25}"/>
    <dgm:cxn modelId="{CA70E6FA-D721-4B2A-B45D-C4BDDAE33549}" srcId="{AD9810FA-5E16-4FD5-AB82-2BA395918D78}" destId="{B1A8EFB2-C002-49C5-8FF1-03B1DBA0A2E1}" srcOrd="2" destOrd="0" parTransId="{A61A5BAE-3350-49E1-BF9D-4E03B9DA8B79}" sibTransId="{7669E78E-2963-49CB-B81D-F3CE3B4CC0FB}"/>
    <dgm:cxn modelId="{4BD9B28B-2623-4D61-A0C4-B0C5BF13C8BE}" type="presOf" srcId="{9F5FD951-50ED-4A55-82BE-CE2B95E564B7}" destId="{F7C62BCA-1FFC-408C-874F-D2B5D6FC8653}" srcOrd="0" destOrd="0" presId="urn:microsoft.com/office/officeart/2008/layout/VerticalAccentList"/>
    <dgm:cxn modelId="{D8B9EF3C-0F88-4681-9ED4-BFA57D017939}" type="presOf" srcId="{12F95334-4A01-4255-9B1F-D47A084ECCBD}" destId="{E032552D-9B70-4312-B75C-8ED76885FE3C}" srcOrd="0" destOrd="0" presId="urn:microsoft.com/office/officeart/2008/layout/VerticalAccentList"/>
    <dgm:cxn modelId="{2A5449C6-EEF3-4BDB-AC80-7A85542FC230}" type="presOf" srcId="{5B6C6E59-7B96-44AB-9DF7-D32CA95D7B06}" destId="{7854EC62-4CCF-44FA-808E-284AE63BB8DC}" srcOrd="0" destOrd="0" presId="urn:microsoft.com/office/officeart/2008/layout/VerticalAccentList"/>
    <dgm:cxn modelId="{3004237A-D875-45A0-9006-1473A4CF99E3}" type="presOf" srcId="{F9FAF6C6-3395-433B-AF3D-75A9BD3EC13B}" destId="{102B029D-6E32-41E1-BFC8-051EEB9F5D3D}" srcOrd="0" destOrd="0" presId="urn:microsoft.com/office/officeart/2008/layout/VerticalAccentList"/>
    <dgm:cxn modelId="{75FB8978-9FCE-47BE-867A-54287CFD24EC}" type="presOf" srcId="{D0A9E365-5E36-43E7-B588-4EC53BF38D32}" destId="{5E798917-0DFC-48C3-898F-AFCE443F303B}" srcOrd="0" destOrd="0" presId="urn:microsoft.com/office/officeart/2008/layout/VerticalAccentList"/>
    <dgm:cxn modelId="{308D6710-9CF2-4E91-B78C-C110A96FE508}" srcId="{F9FAF6C6-3395-433B-AF3D-75A9BD3EC13B}" destId="{3401349D-4E1A-4316-8183-0200F8096F61}" srcOrd="0" destOrd="0" parTransId="{36909FB1-6AF8-4D3E-9FDD-A7CE1855519D}" sibTransId="{66F60089-09CF-4327-B4F9-B1BE2B9DAFB0}"/>
    <dgm:cxn modelId="{CE5ABFCF-45B7-4C6C-9053-19472F6FFDF6}" type="presOf" srcId="{AD9810FA-5E16-4FD5-AB82-2BA395918D78}" destId="{34C6DE65-C8A9-4303-AE7D-31EAA72A074E}" srcOrd="0" destOrd="0" presId="urn:microsoft.com/office/officeart/2008/layout/VerticalAccentList"/>
    <dgm:cxn modelId="{4A05FE2E-B986-448D-9BB5-F8D46ADBD73A}" type="presOf" srcId="{FDB4BDA4-5A78-4D59-8710-BEE852BFB20D}" destId="{D1ED6CC4-74E1-4E72-BB3F-ECE9AFA8B8E5}" srcOrd="0" destOrd="0" presId="urn:microsoft.com/office/officeart/2008/layout/VerticalAccentList"/>
    <dgm:cxn modelId="{06754351-7B0B-44ED-A6F7-42A0F77F7348}" srcId="{AD9810FA-5E16-4FD5-AB82-2BA395918D78}" destId="{FDB4BDA4-5A78-4D59-8710-BEE852BFB20D}" srcOrd="3" destOrd="0" parTransId="{5F60CA41-80AA-48C7-8798-AB4BFD882D43}" sibTransId="{2200F97F-9114-4A20-9B73-483BDE351920}"/>
    <dgm:cxn modelId="{9BFFC17B-58C7-49B8-8C26-76A33579E403}" type="presParOf" srcId="{34C6DE65-C8A9-4303-AE7D-31EAA72A074E}" destId="{19FAEEEC-DDCE-45F7-A242-1864725BA886}" srcOrd="0" destOrd="0" presId="urn:microsoft.com/office/officeart/2008/layout/VerticalAccentList"/>
    <dgm:cxn modelId="{CB65A674-7D63-4C9E-8EFB-7FFCCFAFEC98}" type="presParOf" srcId="{19FAEEEC-DDCE-45F7-A242-1864725BA886}" destId="{F7C62BCA-1FFC-408C-874F-D2B5D6FC8653}" srcOrd="0" destOrd="0" presId="urn:microsoft.com/office/officeart/2008/layout/VerticalAccentList"/>
    <dgm:cxn modelId="{B011C2F4-6CFC-4F45-B325-E3882886E406}" type="presParOf" srcId="{34C6DE65-C8A9-4303-AE7D-31EAA72A074E}" destId="{F8F4FDB7-E721-48C1-A5AE-97CC31A57FBC}" srcOrd="1" destOrd="0" presId="urn:microsoft.com/office/officeart/2008/layout/VerticalAccentList"/>
    <dgm:cxn modelId="{908BA5CA-B13C-4B78-AAA1-507A3F1D47E4}" type="presParOf" srcId="{F8F4FDB7-E721-48C1-A5AE-97CC31A57FBC}" destId="{F4FCD965-6F0A-4069-B8C8-6C544B62ECB0}" srcOrd="0" destOrd="0" presId="urn:microsoft.com/office/officeart/2008/layout/VerticalAccentList"/>
    <dgm:cxn modelId="{9772A8D5-885B-43FD-910B-E8439B09BD1E}" type="presParOf" srcId="{F8F4FDB7-E721-48C1-A5AE-97CC31A57FBC}" destId="{6BF35525-1B82-47BF-8E94-492D75C9BC54}" srcOrd="1" destOrd="0" presId="urn:microsoft.com/office/officeart/2008/layout/VerticalAccentList"/>
    <dgm:cxn modelId="{542AEDB3-9CFD-4774-A0A3-4E8584BA4B68}" type="presParOf" srcId="{F8F4FDB7-E721-48C1-A5AE-97CC31A57FBC}" destId="{2871E80E-5AFC-4DB7-B54F-1C0FE68019DA}" srcOrd="2" destOrd="0" presId="urn:microsoft.com/office/officeart/2008/layout/VerticalAccentList"/>
    <dgm:cxn modelId="{C0BC16E6-E75D-49F7-847D-B51B1F4F5F92}" type="presParOf" srcId="{F8F4FDB7-E721-48C1-A5AE-97CC31A57FBC}" destId="{EEF71E79-E9B8-462E-94C8-3F1D933CC90C}" srcOrd="3" destOrd="0" presId="urn:microsoft.com/office/officeart/2008/layout/VerticalAccentList"/>
    <dgm:cxn modelId="{25A46CAA-1CB2-4CC4-9BF2-5700BB16AD90}" type="presParOf" srcId="{F8F4FDB7-E721-48C1-A5AE-97CC31A57FBC}" destId="{10D7A046-2139-41F0-9759-C8D38550DCCF}" srcOrd="4" destOrd="0" presId="urn:microsoft.com/office/officeart/2008/layout/VerticalAccentList"/>
    <dgm:cxn modelId="{4FA38A20-2A60-46B0-91D0-03E8838313DF}" type="presParOf" srcId="{F8F4FDB7-E721-48C1-A5AE-97CC31A57FBC}" destId="{8A3094F7-FDA2-480D-9734-6615E52ECB37}" srcOrd="5" destOrd="0" presId="urn:microsoft.com/office/officeart/2008/layout/VerticalAccentList"/>
    <dgm:cxn modelId="{B6009493-655E-4C80-BD70-9FC1D4979031}" type="presParOf" srcId="{F8F4FDB7-E721-48C1-A5AE-97CC31A57FBC}" destId="{E144DC81-A807-4B25-A56A-4EB94B87324D}" srcOrd="6" destOrd="0" presId="urn:microsoft.com/office/officeart/2008/layout/VerticalAccentList"/>
    <dgm:cxn modelId="{E9382F4E-880C-4B30-8118-51FEF1016553}" type="presParOf" srcId="{F8F4FDB7-E721-48C1-A5AE-97CC31A57FBC}" destId="{E032552D-9B70-4312-B75C-8ED76885FE3C}" srcOrd="7" destOrd="0" presId="urn:microsoft.com/office/officeart/2008/layout/VerticalAccentList"/>
    <dgm:cxn modelId="{A200440D-6945-45F9-9BDC-71EF07F5F640}" type="presParOf" srcId="{34C6DE65-C8A9-4303-AE7D-31EAA72A074E}" destId="{95835CE1-DB54-4B52-A06B-8EDB816BBD15}" srcOrd="2" destOrd="0" presId="urn:microsoft.com/office/officeart/2008/layout/VerticalAccentList"/>
    <dgm:cxn modelId="{99E4ADA5-4CE9-4151-A1E7-EB58561E65FF}" type="presParOf" srcId="{34C6DE65-C8A9-4303-AE7D-31EAA72A074E}" destId="{57E7684D-2403-4F63-BD8D-8302ECC84B84}" srcOrd="3" destOrd="0" presId="urn:microsoft.com/office/officeart/2008/layout/VerticalAccentList"/>
    <dgm:cxn modelId="{8163B0D1-7CE8-41EA-961C-11C479CA06E3}" type="presParOf" srcId="{57E7684D-2403-4F63-BD8D-8302ECC84B84}" destId="{102B029D-6E32-41E1-BFC8-051EEB9F5D3D}" srcOrd="0" destOrd="0" presId="urn:microsoft.com/office/officeart/2008/layout/VerticalAccentList"/>
    <dgm:cxn modelId="{35979D12-1D3E-4EED-86C4-0EDB72FCE3FD}" type="presParOf" srcId="{34C6DE65-C8A9-4303-AE7D-31EAA72A074E}" destId="{DA7B0B9A-3649-43CE-8B5E-A45D202BB6C8}" srcOrd="4" destOrd="0" presId="urn:microsoft.com/office/officeart/2008/layout/VerticalAccentList"/>
    <dgm:cxn modelId="{40D36709-9EF4-4699-84FB-84A5618EA922}" type="presParOf" srcId="{DA7B0B9A-3649-43CE-8B5E-A45D202BB6C8}" destId="{1F44CD88-AC34-4163-954D-28549073BB3B}" srcOrd="0" destOrd="0" presId="urn:microsoft.com/office/officeart/2008/layout/VerticalAccentList"/>
    <dgm:cxn modelId="{84786DE3-4554-451E-803D-D3C636B3B7FE}" type="presParOf" srcId="{DA7B0B9A-3649-43CE-8B5E-A45D202BB6C8}" destId="{E070C1EA-9DC5-47FF-9833-6F9F6034C30F}" srcOrd="1" destOrd="0" presId="urn:microsoft.com/office/officeart/2008/layout/VerticalAccentList"/>
    <dgm:cxn modelId="{E9BA8BC6-7B6B-4C70-8046-D2DE0A754EBA}" type="presParOf" srcId="{DA7B0B9A-3649-43CE-8B5E-A45D202BB6C8}" destId="{A7CD0928-0C68-4C17-88BF-2E4006951EAC}" srcOrd="2" destOrd="0" presId="urn:microsoft.com/office/officeart/2008/layout/VerticalAccentList"/>
    <dgm:cxn modelId="{86F2E79B-4A66-4244-8C46-4BDF29C01E45}" type="presParOf" srcId="{DA7B0B9A-3649-43CE-8B5E-A45D202BB6C8}" destId="{5DE70F58-16CA-43EE-86E0-F43538909C03}" srcOrd="3" destOrd="0" presId="urn:microsoft.com/office/officeart/2008/layout/VerticalAccentList"/>
    <dgm:cxn modelId="{9EFAE98E-A629-4E86-9FE2-9AB5991818CB}" type="presParOf" srcId="{DA7B0B9A-3649-43CE-8B5E-A45D202BB6C8}" destId="{FD69DC52-2CBF-4C20-814C-4B976458CF85}" srcOrd="4" destOrd="0" presId="urn:microsoft.com/office/officeart/2008/layout/VerticalAccentList"/>
    <dgm:cxn modelId="{700A4DE0-D35B-43C5-8C9E-48C3FC695336}" type="presParOf" srcId="{DA7B0B9A-3649-43CE-8B5E-A45D202BB6C8}" destId="{5AFF7D62-8CD9-4E19-B6ED-79404ADFA63A}" srcOrd="5" destOrd="0" presId="urn:microsoft.com/office/officeart/2008/layout/VerticalAccentList"/>
    <dgm:cxn modelId="{4952F3F7-E96D-4818-A49D-F1486DC02832}" type="presParOf" srcId="{DA7B0B9A-3649-43CE-8B5E-A45D202BB6C8}" destId="{6E11009F-5B97-4DE9-AF07-9FD211616AE1}" srcOrd="6" destOrd="0" presId="urn:microsoft.com/office/officeart/2008/layout/VerticalAccentList"/>
    <dgm:cxn modelId="{E997FDCA-E973-431E-9D9F-B4158F182C65}" type="presParOf" srcId="{DA7B0B9A-3649-43CE-8B5E-A45D202BB6C8}" destId="{08B93AC0-733F-4028-8F74-E6B97838F560}" srcOrd="7" destOrd="0" presId="urn:microsoft.com/office/officeart/2008/layout/VerticalAccentList"/>
    <dgm:cxn modelId="{450A56DD-DA9E-4D3E-8251-AC01A2D96E37}" type="presParOf" srcId="{34C6DE65-C8A9-4303-AE7D-31EAA72A074E}" destId="{DB230D3D-D2E0-4626-97B0-A4ACF7DA112A}" srcOrd="5" destOrd="0" presId="urn:microsoft.com/office/officeart/2008/layout/VerticalAccentList"/>
    <dgm:cxn modelId="{AB08503A-875F-40DE-9F28-149D53AB9F67}" type="presParOf" srcId="{34C6DE65-C8A9-4303-AE7D-31EAA72A074E}" destId="{DC943598-BA30-415F-A772-8A9182207F33}" srcOrd="6" destOrd="0" presId="urn:microsoft.com/office/officeart/2008/layout/VerticalAccentList"/>
    <dgm:cxn modelId="{D96BBF73-6F05-4860-A245-1EDBD8A84198}" type="presParOf" srcId="{DC943598-BA30-415F-A772-8A9182207F33}" destId="{4AD54753-63A5-4257-BB01-FF38C9430AEB}" srcOrd="0" destOrd="0" presId="urn:microsoft.com/office/officeart/2008/layout/VerticalAccentList"/>
    <dgm:cxn modelId="{096E7062-F22D-48EE-9EC7-D591E328E2D5}" type="presParOf" srcId="{34C6DE65-C8A9-4303-AE7D-31EAA72A074E}" destId="{729E1537-84BE-4439-826C-37120FAA8459}" srcOrd="7" destOrd="0" presId="urn:microsoft.com/office/officeart/2008/layout/VerticalAccentList"/>
    <dgm:cxn modelId="{A01DDCE3-63FB-4CB4-92FA-0CAEE747D9C5}" type="presParOf" srcId="{729E1537-84BE-4439-826C-37120FAA8459}" destId="{8119C395-8CAC-4322-940B-EC0B990F14D1}" srcOrd="0" destOrd="0" presId="urn:microsoft.com/office/officeart/2008/layout/VerticalAccentList"/>
    <dgm:cxn modelId="{D219A973-9EBE-490A-9F63-130AFF85EC7F}" type="presParOf" srcId="{729E1537-84BE-4439-826C-37120FAA8459}" destId="{5CDA6F1F-7C5A-48FC-9BDD-A96CDD493196}" srcOrd="1" destOrd="0" presId="urn:microsoft.com/office/officeart/2008/layout/VerticalAccentList"/>
    <dgm:cxn modelId="{DCBD7DF1-8487-42E9-A3DA-B45DF8920E19}" type="presParOf" srcId="{729E1537-84BE-4439-826C-37120FAA8459}" destId="{3630D5B1-4742-4CC0-A7F2-7C8D55C68F38}" srcOrd="2" destOrd="0" presId="urn:microsoft.com/office/officeart/2008/layout/VerticalAccentList"/>
    <dgm:cxn modelId="{D63713D9-52E3-4A7C-A9FF-0DF7A5C07B48}" type="presParOf" srcId="{729E1537-84BE-4439-826C-37120FAA8459}" destId="{F26E1669-731B-4D60-8512-A02A2B0A128D}" srcOrd="3" destOrd="0" presId="urn:microsoft.com/office/officeart/2008/layout/VerticalAccentList"/>
    <dgm:cxn modelId="{A66BA3A2-7F2D-4EAD-9A49-F56500B0A588}" type="presParOf" srcId="{729E1537-84BE-4439-826C-37120FAA8459}" destId="{2F6BBA7E-D457-42F9-ABDA-236AC1FB6249}" srcOrd="4" destOrd="0" presId="urn:microsoft.com/office/officeart/2008/layout/VerticalAccentList"/>
    <dgm:cxn modelId="{5BB76053-B2D3-46B5-AB14-6424E08C7CCF}" type="presParOf" srcId="{729E1537-84BE-4439-826C-37120FAA8459}" destId="{0A5B9735-050E-48CA-9A91-7E2CDE203269}" srcOrd="5" destOrd="0" presId="urn:microsoft.com/office/officeart/2008/layout/VerticalAccentList"/>
    <dgm:cxn modelId="{379D48A1-863F-4E6B-80F8-341BC3E6F7E4}" type="presParOf" srcId="{729E1537-84BE-4439-826C-37120FAA8459}" destId="{A6048372-1D27-4186-AABF-A0CA192FAECC}" srcOrd="6" destOrd="0" presId="urn:microsoft.com/office/officeart/2008/layout/VerticalAccentList"/>
    <dgm:cxn modelId="{67799363-3362-42BD-9A0F-D1634126547B}" type="presParOf" srcId="{729E1537-84BE-4439-826C-37120FAA8459}" destId="{7854EC62-4CCF-44FA-808E-284AE63BB8DC}" srcOrd="7" destOrd="0" presId="urn:microsoft.com/office/officeart/2008/layout/VerticalAccentList"/>
    <dgm:cxn modelId="{F44ECA9B-9043-445F-926B-01B81C6C7185}" type="presParOf" srcId="{34C6DE65-C8A9-4303-AE7D-31EAA72A074E}" destId="{810AB058-E35D-4C5E-91D8-E7E911114709}" srcOrd="8" destOrd="0" presId="urn:microsoft.com/office/officeart/2008/layout/VerticalAccentList"/>
    <dgm:cxn modelId="{B95CDC8A-0D21-4532-9175-2F98DEEEC99E}" type="presParOf" srcId="{34C6DE65-C8A9-4303-AE7D-31EAA72A074E}" destId="{D30425DD-66D7-4F1D-AF9D-227FDD669A59}" srcOrd="9" destOrd="0" presId="urn:microsoft.com/office/officeart/2008/layout/VerticalAccentList"/>
    <dgm:cxn modelId="{754E26B4-500F-42A8-9A96-E660FF61FD13}" type="presParOf" srcId="{D30425DD-66D7-4F1D-AF9D-227FDD669A59}" destId="{D1ED6CC4-74E1-4E72-BB3F-ECE9AFA8B8E5}" srcOrd="0" destOrd="0" presId="urn:microsoft.com/office/officeart/2008/layout/VerticalAccentList"/>
    <dgm:cxn modelId="{072DBA71-E8A4-4E7E-9C95-84665079B737}" type="presParOf" srcId="{34C6DE65-C8A9-4303-AE7D-31EAA72A074E}" destId="{D1961D36-21DD-4F91-9719-0A349447FF27}" srcOrd="10" destOrd="0" presId="urn:microsoft.com/office/officeart/2008/layout/VerticalAccentList"/>
    <dgm:cxn modelId="{72FEB989-9BBB-4EFF-86E1-7DB84E269878}" type="presParOf" srcId="{D1961D36-21DD-4F91-9719-0A349447FF27}" destId="{E3D6EBA1-163F-4580-8C78-D3DFCF08902F}" srcOrd="0" destOrd="0" presId="urn:microsoft.com/office/officeart/2008/layout/VerticalAccentList"/>
    <dgm:cxn modelId="{1D9668AC-683B-41BA-ACFF-995578DBD0AD}" type="presParOf" srcId="{D1961D36-21DD-4F91-9719-0A349447FF27}" destId="{F9792CB0-B6BF-4A09-8BD2-4122A95A3BA9}" srcOrd="1" destOrd="0" presId="urn:microsoft.com/office/officeart/2008/layout/VerticalAccentList"/>
    <dgm:cxn modelId="{6C9DA0E4-3F73-4FB6-A05E-76D23AFB386E}" type="presParOf" srcId="{D1961D36-21DD-4F91-9719-0A349447FF27}" destId="{29C1DBD2-8285-4E88-88C0-8A5DF7B23971}" srcOrd="2" destOrd="0" presId="urn:microsoft.com/office/officeart/2008/layout/VerticalAccentList"/>
    <dgm:cxn modelId="{C26EFA3E-AAA7-43DD-896C-4C6B5E4C2DEF}" type="presParOf" srcId="{D1961D36-21DD-4F91-9719-0A349447FF27}" destId="{A75A53C1-5B45-400B-AC54-F7968AB37827}" srcOrd="3" destOrd="0" presId="urn:microsoft.com/office/officeart/2008/layout/VerticalAccentList"/>
    <dgm:cxn modelId="{EB0B06B8-9B73-4886-A9B4-C609BABB701C}" type="presParOf" srcId="{D1961D36-21DD-4F91-9719-0A349447FF27}" destId="{2BB394D5-976C-42E9-A319-91CB8630B343}" srcOrd="4" destOrd="0" presId="urn:microsoft.com/office/officeart/2008/layout/VerticalAccentList"/>
    <dgm:cxn modelId="{0CBD5D82-049B-4669-AE8D-65AD966CFB5F}" type="presParOf" srcId="{D1961D36-21DD-4F91-9719-0A349447FF27}" destId="{64904215-57DC-409F-8CD2-692A4AAC7CCF}" srcOrd="5" destOrd="0" presId="urn:microsoft.com/office/officeart/2008/layout/VerticalAccentList"/>
    <dgm:cxn modelId="{2FE45A8B-50E5-4144-B61E-90072B0C28C6}" type="presParOf" srcId="{D1961D36-21DD-4F91-9719-0A349447FF27}" destId="{571C6A8D-5686-4A6D-9721-61394FC83072}" srcOrd="6" destOrd="0" presId="urn:microsoft.com/office/officeart/2008/layout/VerticalAccentList"/>
    <dgm:cxn modelId="{4AC2A4C2-7DF5-44B4-B77A-F3661FDA65B6}" type="presParOf" srcId="{D1961D36-21DD-4F91-9719-0A349447FF27}" destId="{5E798917-0DFC-48C3-898F-AFCE443F303B}"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810FA-5E16-4FD5-AB82-2BA395918D78}"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EC"/>
        </a:p>
      </dgm:t>
    </dgm:pt>
    <dgm:pt modelId="{9F5FD951-50ED-4A55-82BE-CE2B95E564B7}">
      <dgm:prSet phldrT="[Texto]"/>
      <dgm:spPr/>
      <dgm:t>
        <a:bodyPr/>
        <a:lstStyle/>
        <a:p>
          <a:r>
            <a:rPr lang="es-EC" b="1" dirty="0" smtClean="0"/>
            <a:t>GESTIÓN DE TALENTO HUMANO</a:t>
          </a:r>
          <a:endParaRPr lang="es-EC" b="1" dirty="0"/>
        </a:p>
      </dgm:t>
    </dgm:pt>
    <dgm:pt modelId="{719F722F-4E40-435A-A30A-82399BEC1611}" type="parTrans" cxnId="{E4B85F53-2EED-4448-8687-1C92D41E5534}">
      <dgm:prSet/>
      <dgm:spPr/>
      <dgm:t>
        <a:bodyPr/>
        <a:lstStyle/>
        <a:p>
          <a:endParaRPr lang="es-EC"/>
        </a:p>
      </dgm:t>
    </dgm:pt>
    <dgm:pt modelId="{8D172988-D1A4-4F68-BDCE-84A5E5A47E25}" type="sibTrans" cxnId="{E4B85F53-2EED-4448-8687-1C92D41E5534}">
      <dgm:prSet/>
      <dgm:spPr/>
      <dgm:t>
        <a:bodyPr/>
        <a:lstStyle/>
        <a:p>
          <a:endParaRPr lang="es-EC"/>
        </a:p>
      </dgm:t>
    </dgm:pt>
    <dgm:pt modelId="{12F95334-4A01-4255-9B1F-D47A084ECCBD}">
      <dgm:prSet phldrT="[Texto]"/>
      <dgm:spPr/>
      <dgm:t>
        <a:bodyPr/>
        <a:lstStyle/>
        <a:p>
          <a:r>
            <a:rPr lang="es-EC" u="none" strike="noStrike" dirty="0" smtClean="0">
              <a:effectLst/>
            </a:rPr>
            <a:t>FALTA DE MÉDICOS ESPECIALISTAS EN GERONOTOLOGIA Y GERIATRIA EN EL ECUADOR</a:t>
          </a:r>
          <a:endParaRPr lang="es-EC" dirty="0"/>
        </a:p>
      </dgm:t>
    </dgm:pt>
    <dgm:pt modelId="{1FA8AD23-7103-4C86-8BC5-4DD53B3F9CA8}" type="parTrans" cxnId="{5ADD6458-2134-4FAB-B3FB-A95F23100F2D}">
      <dgm:prSet/>
      <dgm:spPr/>
      <dgm:t>
        <a:bodyPr/>
        <a:lstStyle/>
        <a:p>
          <a:endParaRPr lang="es-EC"/>
        </a:p>
      </dgm:t>
    </dgm:pt>
    <dgm:pt modelId="{E83B76D4-1C40-4CD6-BE2E-D9D4AEF309E0}" type="sibTrans" cxnId="{5ADD6458-2134-4FAB-B3FB-A95F23100F2D}">
      <dgm:prSet/>
      <dgm:spPr/>
      <dgm:t>
        <a:bodyPr/>
        <a:lstStyle/>
        <a:p>
          <a:endParaRPr lang="es-EC"/>
        </a:p>
      </dgm:t>
    </dgm:pt>
    <dgm:pt modelId="{F9FAF6C6-3395-433B-AF3D-75A9BD3EC13B}">
      <dgm:prSet phldrT="[Texto]"/>
      <dgm:spPr/>
      <dgm:t>
        <a:bodyPr/>
        <a:lstStyle/>
        <a:p>
          <a:r>
            <a:rPr lang="es-EC" b="1" dirty="0" smtClean="0"/>
            <a:t>GESTIÓN TICS</a:t>
          </a:r>
          <a:endParaRPr lang="es-EC" b="1" dirty="0"/>
        </a:p>
      </dgm:t>
    </dgm:pt>
    <dgm:pt modelId="{C91AC171-E4F4-45A4-AAD0-CF874B4C0C03}" type="parTrans" cxnId="{324CBF8C-8A49-413F-B385-77094BCD8DCD}">
      <dgm:prSet/>
      <dgm:spPr/>
      <dgm:t>
        <a:bodyPr/>
        <a:lstStyle/>
        <a:p>
          <a:endParaRPr lang="es-EC"/>
        </a:p>
      </dgm:t>
    </dgm:pt>
    <dgm:pt modelId="{59A6F29A-3E58-41EE-9A62-01E95F60E6A2}" type="sibTrans" cxnId="{324CBF8C-8A49-413F-B385-77094BCD8DCD}">
      <dgm:prSet/>
      <dgm:spPr/>
      <dgm:t>
        <a:bodyPr/>
        <a:lstStyle/>
        <a:p>
          <a:endParaRPr lang="es-EC"/>
        </a:p>
      </dgm:t>
    </dgm:pt>
    <dgm:pt modelId="{3401349D-4E1A-4316-8183-0200F8096F61}">
      <dgm:prSet phldrT="[Texto]"/>
      <dgm:spPr/>
      <dgm:t>
        <a:bodyPr/>
        <a:lstStyle/>
        <a:p>
          <a:r>
            <a:rPr lang="es-EC" dirty="0" smtClean="0"/>
            <a:t>El gobierno solo posee 4 centros gerontológicos equipados con tecnología de punta a nivel nacional</a:t>
          </a:r>
          <a:endParaRPr lang="es-EC" dirty="0"/>
        </a:p>
      </dgm:t>
    </dgm:pt>
    <dgm:pt modelId="{36909FB1-6AF8-4D3E-9FDD-A7CE1855519D}" type="parTrans" cxnId="{308D6710-9CF2-4E91-B78C-C110A96FE508}">
      <dgm:prSet/>
      <dgm:spPr/>
      <dgm:t>
        <a:bodyPr/>
        <a:lstStyle/>
        <a:p>
          <a:endParaRPr lang="es-EC"/>
        </a:p>
      </dgm:t>
    </dgm:pt>
    <dgm:pt modelId="{66F60089-09CF-4327-B4F9-B1BE2B9DAFB0}" type="sibTrans" cxnId="{308D6710-9CF2-4E91-B78C-C110A96FE508}">
      <dgm:prSet/>
      <dgm:spPr/>
      <dgm:t>
        <a:bodyPr/>
        <a:lstStyle/>
        <a:p>
          <a:endParaRPr lang="es-EC"/>
        </a:p>
      </dgm:t>
    </dgm:pt>
    <dgm:pt modelId="{B1A8EFB2-C002-49C5-8FF1-03B1DBA0A2E1}">
      <dgm:prSet phldrT="[Texto]"/>
      <dgm:spPr/>
      <dgm:t>
        <a:bodyPr/>
        <a:lstStyle/>
        <a:p>
          <a:r>
            <a:rPr lang="es-EC" b="1" dirty="0" smtClean="0"/>
            <a:t>GESTIÓN DE LOGÍSTICA</a:t>
          </a:r>
          <a:endParaRPr lang="es-EC" b="1" dirty="0"/>
        </a:p>
      </dgm:t>
    </dgm:pt>
    <dgm:pt modelId="{A61A5BAE-3350-49E1-BF9D-4E03B9DA8B79}" type="parTrans" cxnId="{CA70E6FA-D721-4B2A-B45D-C4BDDAE33549}">
      <dgm:prSet/>
      <dgm:spPr/>
      <dgm:t>
        <a:bodyPr/>
        <a:lstStyle/>
        <a:p>
          <a:endParaRPr lang="es-EC"/>
        </a:p>
      </dgm:t>
    </dgm:pt>
    <dgm:pt modelId="{7669E78E-2963-49CB-B81D-F3CE3B4CC0FB}" type="sibTrans" cxnId="{CA70E6FA-D721-4B2A-B45D-C4BDDAE33549}">
      <dgm:prSet/>
      <dgm:spPr/>
      <dgm:t>
        <a:bodyPr/>
        <a:lstStyle/>
        <a:p>
          <a:endParaRPr lang="es-EC"/>
        </a:p>
      </dgm:t>
    </dgm:pt>
    <dgm:pt modelId="{5B6C6E59-7B96-44AB-9DF7-D32CA95D7B06}">
      <dgm:prSet phldrT="[Texto]"/>
      <dgm:spPr/>
      <dgm:t>
        <a:bodyPr/>
        <a:lstStyle/>
        <a:p>
          <a:r>
            <a:rPr lang="es-EC" dirty="0" smtClean="0"/>
            <a:t>El sector público solo puede atender a 14849 adultos mayores a nivel nacional pues la demanda actual es de 537,421 adultos mayores es decir los centros gerontológicos no pueden cubrir toda la demanda </a:t>
          </a:r>
          <a:endParaRPr lang="es-EC" dirty="0"/>
        </a:p>
      </dgm:t>
    </dgm:pt>
    <dgm:pt modelId="{5A92A2CB-F696-4424-906A-B1CD435D0817}" type="parTrans" cxnId="{8A2010DF-9DDA-4315-B37A-7CC1A2AD9C26}">
      <dgm:prSet/>
      <dgm:spPr/>
      <dgm:t>
        <a:bodyPr/>
        <a:lstStyle/>
        <a:p>
          <a:endParaRPr lang="es-EC"/>
        </a:p>
      </dgm:t>
    </dgm:pt>
    <dgm:pt modelId="{FC0B5368-B56A-4D63-8210-2CD15094E089}" type="sibTrans" cxnId="{8A2010DF-9DDA-4315-B37A-7CC1A2AD9C26}">
      <dgm:prSet/>
      <dgm:spPr/>
      <dgm:t>
        <a:bodyPr/>
        <a:lstStyle/>
        <a:p>
          <a:endParaRPr lang="es-EC"/>
        </a:p>
      </dgm:t>
    </dgm:pt>
    <dgm:pt modelId="{D0A9E365-5E36-43E7-B588-4EC53BF38D32}">
      <dgm:prSet phldrT="[Texto]"/>
      <dgm:spPr/>
      <dgm:t>
        <a:bodyPr/>
        <a:lstStyle/>
        <a:p>
          <a:r>
            <a:rPr lang="es-EC" dirty="0" smtClean="0"/>
            <a:t>El presupuesto que el gobierno asigna al MIES no es optimo para las diferentes necesidades del adulto mayor como por ejemplo equipamiento tecnológico, firma  de convenios, construcción de edificaciones entre otros </a:t>
          </a:r>
          <a:endParaRPr lang="es-EC" dirty="0"/>
        </a:p>
      </dgm:t>
    </dgm:pt>
    <dgm:pt modelId="{CD8BAD94-CCC6-4EE8-A0FB-2E6FE08EBD67}" type="parTrans" cxnId="{4CB54470-39A6-4955-81A3-CD3DE5157C94}">
      <dgm:prSet/>
      <dgm:spPr/>
      <dgm:t>
        <a:bodyPr/>
        <a:lstStyle/>
        <a:p>
          <a:endParaRPr lang="es-EC"/>
        </a:p>
      </dgm:t>
    </dgm:pt>
    <dgm:pt modelId="{33A6E695-1CD6-49C4-945C-55D1DFEF4503}" type="sibTrans" cxnId="{4CB54470-39A6-4955-81A3-CD3DE5157C94}">
      <dgm:prSet/>
      <dgm:spPr/>
      <dgm:t>
        <a:bodyPr/>
        <a:lstStyle/>
        <a:p>
          <a:endParaRPr lang="es-EC"/>
        </a:p>
      </dgm:t>
    </dgm:pt>
    <dgm:pt modelId="{FDB4BDA4-5A78-4D59-8710-BEE852BFB20D}">
      <dgm:prSet phldrT="[Texto]"/>
      <dgm:spPr/>
      <dgm:t>
        <a:bodyPr/>
        <a:lstStyle/>
        <a:p>
          <a:r>
            <a:rPr lang="es-EC" b="1" dirty="0" smtClean="0"/>
            <a:t>GESTIÓN</a:t>
          </a:r>
          <a:r>
            <a:rPr lang="es-EC" dirty="0" smtClean="0"/>
            <a:t> </a:t>
          </a:r>
          <a:r>
            <a:rPr lang="es-EC" b="1" dirty="0" smtClean="0"/>
            <a:t>FINANCIERA</a:t>
          </a:r>
          <a:endParaRPr lang="es-EC" b="1" dirty="0"/>
        </a:p>
      </dgm:t>
    </dgm:pt>
    <dgm:pt modelId="{5F60CA41-80AA-48C7-8798-AB4BFD882D43}" type="parTrans" cxnId="{06754351-7B0B-44ED-A6F7-42A0F77F7348}">
      <dgm:prSet/>
      <dgm:spPr/>
      <dgm:t>
        <a:bodyPr/>
        <a:lstStyle/>
        <a:p>
          <a:endParaRPr lang="es-EC"/>
        </a:p>
      </dgm:t>
    </dgm:pt>
    <dgm:pt modelId="{2200F97F-9114-4A20-9B73-483BDE351920}" type="sibTrans" cxnId="{06754351-7B0B-44ED-A6F7-42A0F77F7348}">
      <dgm:prSet/>
      <dgm:spPr/>
      <dgm:t>
        <a:bodyPr/>
        <a:lstStyle/>
        <a:p>
          <a:endParaRPr lang="es-EC"/>
        </a:p>
      </dgm:t>
    </dgm:pt>
    <dgm:pt modelId="{34C6DE65-C8A9-4303-AE7D-31EAA72A074E}" type="pres">
      <dgm:prSet presAssocID="{AD9810FA-5E16-4FD5-AB82-2BA395918D78}" presName="Name0" presStyleCnt="0">
        <dgm:presLayoutVars>
          <dgm:chMax/>
          <dgm:chPref/>
          <dgm:dir/>
        </dgm:presLayoutVars>
      </dgm:prSet>
      <dgm:spPr/>
      <dgm:t>
        <a:bodyPr/>
        <a:lstStyle/>
        <a:p>
          <a:endParaRPr lang="es-ES"/>
        </a:p>
      </dgm:t>
    </dgm:pt>
    <dgm:pt modelId="{19FAEEEC-DDCE-45F7-A242-1864725BA886}" type="pres">
      <dgm:prSet presAssocID="{9F5FD951-50ED-4A55-82BE-CE2B95E564B7}" presName="parenttextcomposite" presStyleCnt="0"/>
      <dgm:spPr/>
    </dgm:pt>
    <dgm:pt modelId="{F7C62BCA-1FFC-408C-874F-D2B5D6FC8653}" type="pres">
      <dgm:prSet presAssocID="{9F5FD951-50ED-4A55-82BE-CE2B95E564B7}" presName="parenttext" presStyleLbl="revTx" presStyleIdx="0" presStyleCnt="4">
        <dgm:presLayoutVars>
          <dgm:chMax/>
          <dgm:chPref val="2"/>
          <dgm:bulletEnabled val="1"/>
        </dgm:presLayoutVars>
      </dgm:prSet>
      <dgm:spPr/>
      <dgm:t>
        <a:bodyPr/>
        <a:lstStyle/>
        <a:p>
          <a:endParaRPr lang="es-EC"/>
        </a:p>
      </dgm:t>
    </dgm:pt>
    <dgm:pt modelId="{F8F4FDB7-E721-48C1-A5AE-97CC31A57FBC}" type="pres">
      <dgm:prSet presAssocID="{9F5FD951-50ED-4A55-82BE-CE2B95E564B7}" presName="composite" presStyleCnt="0"/>
      <dgm:spPr/>
    </dgm:pt>
    <dgm:pt modelId="{F4FCD965-6F0A-4069-B8C8-6C544B62ECB0}" type="pres">
      <dgm:prSet presAssocID="{9F5FD951-50ED-4A55-82BE-CE2B95E564B7}" presName="chevron1" presStyleLbl="alignNode1" presStyleIdx="0" presStyleCnt="28"/>
      <dgm:spPr/>
    </dgm:pt>
    <dgm:pt modelId="{6BF35525-1B82-47BF-8E94-492D75C9BC54}" type="pres">
      <dgm:prSet presAssocID="{9F5FD951-50ED-4A55-82BE-CE2B95E564B7}" presName="chevron2" presStyleLbl="alignNode1" presStyleIdx="1" presStyleCnt="28"/>
      <dgm:spPr/>
    </dgm:pt>
    <dgm:pt modelId="{2871E80E-5AFC-4DB7-B54F-1C0FE68019DA}" type="pres">
      <dgm:prSet presAssocID="{9F5FD951-50ED-4A55-82BE-CE2B95E564B7}" presName="chevron3" presStyleLbl="alignNode1" presStyleIdx="2" presStyleCnt="28"/>
      <dgm:spPr/>
    </dgm:pt>
    <dgm:pt modelId="{EEF71E79-E9B8-462E-94C8-3F1D933CC90C}" type="pres">
      <dgm:prSet presAssocID="{9F5FD951-50ED-4A55-82BE-CE2B95E564B7}" presName="chevron4" presStyleLbl="alignNode1" presStyleIdx="3" presStyleCnt="28"/>
      <dgm:spPr/>
    </dgm:pt>
    <dgm:pt modelId="{10D7A046-2139-41F0-9759-C8D38550DCCF}" type="pres">
      <dgm:prSet presAssocID="{9F5FD951-50ED-4A55-82BE-CE2B95E564B7}" presName="chevron5" presStyleLbl="alignNode1" presStyleIdx="4" presStyleCnt="28"/>
      <dgm:spPr/>
    </dgm:pt>
    <dgm:pt modelId="{8A3094F7-FDA2-480D-9734-6615E52ECB37}" type="pres">
      <dgm:prSet presAssocID="{9F5FD951-50ED-4A55-82BE-CE2B95E564B7}" presName="chevron6" presStyleLbl="alignNode1" presStyleIdx="5" presStyleCnt="28"/>
      <dgm:spPr/>
    </dgm:pt>
    <dgm:pt modelId="{E144DC81-A807-4B25-A56A-4EB94B87324D}" type="pres">
      <dgm:prSet presAssocID="{9F5FD951-50ED-4A55-82BE-CE2B95E564B7}" presName="chevron7" presStyleLbl="alignNode1" presStyleIdx="6" presStyleCnt="28"/>
      <dgm:spPr/>
    </dgm:pt>
    <dgm:pt modelId="{E032552D-9B70-4312-B75C-8ED76885FE3C}" type="pres">
      <dgm:prSet presAssocID="{9F5FD951-50ED-4A55-82BE-CE2B95E564B7}" presName="childtext" presStyleLbl="solidFgAcc1" presStyleIdx="0" presStyleCnt="4" custScaleX="152813">
        <dgm:presLayoutVars>
          <dgm:chMax/>
          <dgm:chPref val="0"/>
          <dgm:bulletEnabled val="1"/>
        </dgm:presLayoutVars>
      </dgm:prSet>
      <dgm:spPr/>
      <dgm:t>
        <a:bodyPr/>
        <a:lstStyle/>
        <a:p>
          <a:endParaRPr lang="es-EC"/>
        </a:p>
      </dgm:t>
    </dgm:pt>
    <dgm:pt modelId="{95835CE1-DB54-4B52-A06B-8EDB816BBD15}" type="pres">
      <dgm:prSet presAssocID="{8D172988-D1A4-4F68-BDCE-84A5E5A47E25}" presName="sibTrans" presStyleCnt="0"/>
      <dgm:spPr/>
    </dgm:pt>
    <dgm:pt modelId="{57E7684D-2403-4F63-BD8D-8302ECC84B84}" type="pres">
      <dgm:prSet presAssocID="{F9FAF6C6-3395-433B-AF3D-75A9BD3EC13B}" presName="parenttextcomposite" presStyleCnt="0"/>
      <dgm:spPr/>
    </dgm:pt>
    <dgm:pt modelId="{102B029D-6E32-41E1-BFC8-051EEB9F5D3D}" type="pres">
      <dgm:prSet presAssocID="{F9FAF6C6-3395-433B-AF3D-75A9BD3EC13B}" presName="parenttext" presStyleLbl="revTx" presStyleIdx="1" presStyleCnt="4">
        <dgm:presLayoutVars>
          <dgm:chMax/>
          <dgm:chPref val="2"/>
          <dgm:bulletEnabled val="1"/>
        </dgm:presLayoutVars>
      </dgm:prSet>
      <dgm:spPr/>
      <dgm:t>
        <a:bodyPr/>
        <a:lstStyle/>
        <a:p>
          <a:endParaRPr lang="es-ES"/>
        </a:p>
      </dgm:t>
    </dgm:pt>
    <dgm:pt modelId="{DA7B0B9A-3649-43CE-8B5E-A45D202BB6C8}" type="pres">
      <dgm:prSet presAssocID="{F9FAF6C6-3395-433B-AF3D-75A9BD3EC13B}" presName="composite" presStyleCnt="0"/>
      <dgm:spPr/>
    </dgm:pt>
    <dgm:pt modelId="{1F44CD88-AC34-4163-954D-28549073BB3B}" type="pres">
      <dgm:prSet presAssocID="{F9FAF6C6-3395-433B-AF3D-75A9BD3EC13B}" presName="chevron1" presStyleLbl="alignNode1" presStyleIdx="7" presStyleCnt="28"/>
      <dgm:spPr/>
    </dgm:pt>
    <dgm:pt modelId="{E070C1EA-9DC5-47FF-9833-6F9F6034C30F}" type="pres">
      <dgm:prSet presAssocID="{F9FAF6C6-3395-433B-AF3D-75A9BD3EC13B}" presName="chevron2" presStyleLbl="alignNode1" presStyleIdx="8" presStyleCnt="28"/>
      <dgm:spPr/>
    </dgm:pt>
    <dgm:pt modelId="{A7CD0928-0C68-4C17-88BF-2E4006951EAC}" type="pres">
      <dgm:prSet presAssocID="{F9FAF6C6-3395-433B-AF3D-75A9BD3EC13B}" presName="chevron3" presStyleLbl="alignNode1" presStyleIdx="9" presStyleCnt="28"/>
      <dgm:spPr/>
    </dgm:pt>
    <dgm:pt modelId="{5DE70F58-16CA-43EE-86E0-F43538909C03}" type="pres">
      <dgm:prSet presAssocID="{F9FAF6C6-3395-433B-AF3D-75A9BD3EC13B}" presName="chevron4" presStyleLbl="alignNode1" presStyleIdx="10" presStyleCnt="28"/>
      <dgm:spPr/>
    </dgm:pt>
    <dgm:pt modelId="{FD69DC52-2CBF-4C20-814C-4B976458CF85}" type="pres">
      <dgm:prSet presAssocID="{F9FAF6C6-3395-433B-AF3D-75A9BD3EC13B}" presName="chevron5" presStyleLbl="alignNode1" presStyleIdx="11" presStyleCnt="28"/>
      <dgm:spPr/>
    </dgm:pt>
    <dgm:pt modelId="{5AFF7D62-8CD9-4E19-B6ED-79404ADFA63A}" type="pres">
      <dgm:prSet presAssocID="{F9FAF6C6-3395-433B-AF3D-75A9BD3EC13B}" presName="chevron6" presStyleLbl="alignNode1" presStyleIdx="12" presStyleCnt="28"/>
      <dgm:spPr/>
    </dgm:pt>
    <dgm:pt modelId="{6E11009F-5B97-4DE9-AF07-9FD211616AE1}" type="pres">
      <dgm:prSet presAssocID="{F9FAF6C6-3395-433B-AF3D-75A9BD3EC13B}" presName="chevron7" presStyleLbl="alignNode1" presStyleIdx="13" presStyleCnt="28"/>
      <dgm:spPr/>
    </dgm:pt>
    <dgm:pt modelId="{08B93AC0-733F-4028-8F74-E6B97838F560}" type="pres">
      <dgm:prSet presAssocID="{F9FAF6C6-3395-433B-AF3D-75A9BD3EC13B}" presName="childtext" presStyleLbl="solidFgAcc1" presStyleIdx="1" presStyleCnt="4" custScaleX="152813">
        <dgm:presLayoutVars>
          <dgm:chMax/>
          <dgm:chPref val="0"/>
          <dgm:bulletEnabled val="1"/>
        </dgm:presLayoutVars>
      </dgm:prSet>
      <dgm:spPr/>
      <dgm:t>
        <a:bodyPr/>
        <a:lstStyle/>
        <a:p>
          <a:endParaRPr lang="es-EC"/>
        </a:p>
      </dgm:t>
    </dgm:pt>
    <dgm:pt modelId="{DB230D3D-D2E0-4626-97B0-A4ACF7DA112A}" type="pres">
      <dgm:prSet presAssocID="{59A6F29A-3E58-41EE-9A62-01E95F60E6A2}" presName="sibTrans" presStyleCnt="0"/>
      <dgm:spPr/>
    </dgm:pt>
    <dgm:pt modelId="{DC943598-BA30-415F-A772-8A9182207F33}" type="pres">
      <dgm:prSet presAssocID="{B1A8EFB2-C002-49C5-8FF1-03B1DBA0A2E1}" presName="parenttextcomposite" presStyleCnt="0"/>
      <dgm:spPr/>
    </dgm:pt>
    <dgm:pt modelId="{4AD54753-63A5-4257-BB01-FF38C9430AEB}" type="pres">
      <dgm:prSet presAssocID="{B1A8EFB2-C002-49C5-8FF1-03B1DBA0A2E1}" presName="parenttext" presStyleLbl="revTx" presStyleIdx="2" presStyleCnt="4">
        <dgm:presLayoutVars>
          <dgm:chMax/>
          <dgm:chPref val="2"/>
          <dgm:bulletEnabled val="1"/>
        </dgm:presLayoutVars>
      </dgm:prSet>
      <dgm:spPr/>
      <dgm:t>
        <a:bodyPr/>
        <a:lstStyle/>
        <a:p>
          <a:endParaRPr lang="es-EC"/>
        </a:p>
      </dgm:t>
    </dgm:pt>
    <dgm:pt modelId="{729E1537-84BE-4439-826C-37120FAA8459}" type="pres">
      <dgm:prSet presAssocID="{B1A8EFB2-C002-49C5-8FF1-03B1DBA0A2E1}" presName="composite" presStyleCnt="0"/>
      <dgm:spPr/>
    </dgm:pt>
    <dgm:pt modelId="{8119C395-8CAC-4322-940B-EC0B990F14D1}" type="pres">
      <dgm:prSet presAssocID="{B1A8EFB2-C002-49C5-8FF1-03B1DBA0A2E1}" presName="chevron1" presStyleLbl="alignNode1" presStyleIdx="14" presStyleCnt="28"/>
      <dgm:spPr/>
    </dgm:pt>
    <dgm:pt modelId="{5CDA6F1F-7C5A-48FC-9BDD-A96CDD493196}" type="pres">
      <dgm:prSet presAssocID="{B1A8EFB2-C002-49C5-8FF1-03B1DBA0A2E1}" presName="chevron2" presStyleLbl="alignNode1" presStyleIdx="15" presStyleCnt="28"/>
      <dgm:spPr/>
    </dgm:pt>
    <dgm:pt modelId="{3630D5B1-4742-4CC0-A7F2-7C8D55C68F38}" type="pres">
      <dgm:prSet presAssocID="{B1A8EFB2-C002-49C5-8FF1-03B1DBA0A2E1}" presName="chevron3" presStyleLbl="alignNode1" presStyleIdx="16" presStyleCnt="28"/>
      <dgm:spPr/>
    </dgm:pt>
    <dgm:pt modelId="{F26E1669-731B-4D60-8512-A02A2B0A128D}" type="pres">
      <dgm:prSet presAssocID="{B1A8EFB2-C002-49C5-8FF1-03B1DBA0A2E1}" presName="chevron4" presStyleLbl="alignNode1" presStyleIdx="17" presStyleCnt="28"/>
      <dgm:spPr/>
    </dgm:pt>
    <dgm:pt modelId="{2F6BBA7E-D457-42F9-ABDA-236AC1FB6249}" type="pres">
      <dgm:prSet presAssocID="{B1A8EFB2-C002-49C5-8FF1-03B1DBA0A2E1}" presName="chevron5" presStyleLbl="alignNode1" presStyleIdx="18" presStyleCnt="28"/>
      <dgm:spPr/>
    </dgm:pt>
    <dgm:pt modelId="{0A5B9735-050E-48CA-9A91-7E2CDE203269}" type="pres">
      <dgm:prSet presAssocID="{B1A8EFB2-C002-49C5-8FF1-03B1DBA0A2E1}" presName="chevron6" presStyleLbl="alignNode1" presStyleIdx="19" presStyleCnt="28"/>
      <dgm:spPr/>
    </dgm:pt>
    <dgm:pt modelId="{A6048372-1D27-4186-AABF-A0CA192FAECC}" type="pres">
      <dgm:prSet presAssocID="{B1A8EFB2-C002-49C5-8FF1-03B1DBA0A2E1}" presName="chevron7" presStyleLbl="alignNode1" presStyleIdx="20" presStyleCnt="28"/>
      <dgm:spPr/>
    </dgm:pt>
    <dgm:pt modelId="{7854EC62-4CCF-44FA-808E-284AE63BB8DC}" type="pres">
      <dgm:prSet presAssocID="{B1A8EFB2-C002-49C5-8FF1-03B1DBA0A2E1}" presName="childtext" presStyleLbl="solidFgAcc1" presStyleIdx="2" presStyleCnt="4" custScaleX="152813">
        <dgm:presLayoutVars>
          <dgm:chMax/>
          <dgm:chPref val="0"/>
          <dgm:bulletEnabled val="1"/>
        </dgm:presLayoutVars>
      </dgm:prSet>
      <dgm:spPr/>
      <dgm:t>
        <a:bodyPr/>
        <a:lstStyle/>
        <a:p>
          <a:endParaRPr lang="es-EC"/>
        </a:p>
      </dgm:t>
    </dgm:pt>
    <dgm:pt modelId="{810AB058-E35D-4C5E-91D8-E7E911114709}" type="pres">
      <dgm:prSet presAssocID="{7669E78E-2963-49CB-B81D-F3CE3B4CC0FB}" presName="sibTrans" presStyleCnt="0"/>
      <dgm:spPr/>
    </dgm:pt>
    <dgm:pt modelId="{D30425DD-66D7-4F1D-AF9D-227FDD669A59}" type="pres">
      <dgm:prSet presAssocID="{FDB4BDA4-5A78-4D59-8710-BEE852BFB20D}" presName="parenttextcomposite" presStyleCnt="0"/>
      <dgm:spPr/>
    </dgm:pt>
    <dgm:pt modelId="{D1ED6CC4-74E1-4E72-BB3F-ECE9AFA8B8E5}" type="pres">
      <dgm:prSet presAssocID="{FDB4BDA4-5A78-4D59-8710-BEE852BFB20D}" presName="parenttext" presStyleLbl="revTx" presStyleIdx="3" presStyleCnt="4">
        <dgm:presLayoutVars>
          <dgm:chMax/>
          <dgm:chPref val="2"/>
          <dgm:bulletEnabled val="1"/>
        </dgm:presLayoutVars>
      </dgm:prSet>
      <dgm:spPr/>
      <dgm:t>
        <a:bodyPr/>
        <a:lstStyle/>
        <a:p>
          <a:endParaRPr lang="es-ES"/>
        </a:p>
      </dgm:t>
    </dgm:pt>
    <dgm:pt modelId="{D1961D36-21DD-4F91-9719-0A349447FF27}" type="pres">
      <dgm:prSet presAssocID="{FDB4BDA4-5A78-4D59-8710-BEE852BFB20D}" presName="composite" presStyleCnt="0"/>
      <dgm:spPr/>
    </dgm:pt>
    <dgm:pt modelId="{E3D6EBA1-163F-4580-8C78-D3DFCF08902F}" type="pres">
      <dgm:prSet presAssocID="{FDB4BDA4-5A78-4D59-8710-BEE852BFB20D}" presName="chevron1" presStyleLbl="alignNode1" presStyleIdx="21" presStyleCnt="28"/>
      <dgm:spPr/>
    </dgm:pt>
    <dgm:pt modelId="{F9792CB0-B6BF-4A09-8BD2-4122A95A3BA9}" type="pres">
      <dgm:prSet presAssocID="{FDB4BDA4-5A78-4D59-8710-BEE852BFB20D}" presName="chevron2" presStyleLbl="alignNode1" presStyleIdx="22" presStyleCnt="28"/>
      <dgm:spPr/>
    </dgm:pt>
    <dgm:pt modelId="{29C1DBD2-8285-4E88-88C0-8A5DF7B23971}" type="pres">
      <dgm:prSet presAssocID="{FDB4BDA4-5A78-4D59-8710-BEE852BFB20D}" presName="chevron3" presStyleLbl="alignNode1" presStyleIdx="23" presStyleCnt="28"/>
      <dgm:spPr/>
    </dgm:pt>
    <dgm:pt modelId="{A75A53C1-5B45-400B-AC54-F7968AB37827}" type="pres">
      <dgm:prSet presAssocID="{FDB4BDA4-5A78-4D59-8710-BEE852BFB20D}" presName="chevron4" presStyleLbl="alignNode1" presStyleIdx="24" presStyleCnt="28"/>
      <dgm:spPr/>
    </dgm:pt>
    <dgm:pt modelId="{2BB394D5-976C-42E9-A319-91CB8630B343}" type="pres">
      <dgm:prSet presAssocID="{FDB4BDA4-5A78-4D59-8710-BEE852BFB20D}" presName="chevron5" presStyleLbl="alignNode1" presStyleIdx="25" presStyleCnt="28"/>
      <dgm:spPr/>
    </dgm:pt>
    <dgm:pt modelId="{64904215-57DC-409F-8CD2-692A4AAC7CCF}" type="pres">
      <dgm:prSet presAssocID="{FDB4BDA4-5A78-4D59-8710-BEE852BFB20D}" presName="chevron6" presStyleLbl="alignNode1" presStyleIdx="26" presStyleCnt="28"/>
      <dgm:spPr/>
    </dgm:pt>
    <dgm:pt modelId="{571C6A8D-5686-4A6D-9721-61394FC83072}" type="pres">
      <dgm:prSet presAssocID="{FDB4BDA4-5A78-4D59-8710-BEE852BFB20D}" presName="chevron7" presStyleLbl="alignNode1" presStyleIdx="27" presStyleCnt="28"/>
      <dgm:spPr/>
    </dgm:pt>
    <dgm:pt modelId="{5E798917-0DFC-48C3-898F-AFCE443F303B}" type="pres">
      <dgm:prSet presAssocID="{FDB4BDA4-5A78-4D59-8710-BEE852BFB20D}" presName="childtext" presStyleLbl="solidFgAcc1" presStyleIdx="3" presStyleCnt="4" custScaleX="152813">
        <dgm:presLayoutVars>
          <dgm:chMax/>
          <dgm:chPref val="0"/>
          <dgm:bulletEnabled val="1"/>
        </dgm:presLayoutVars>
      </dgm:prSet>
      <dgm:spPr/>
      <dgm:t>
        <a:bodyPr/>
        <a:lstStyle/>
        <a:p>
          <a:endParaRPr lang="es-EC"/>
        </a:p>
      </dgm:t>
    </dgm:pt>
  </dgm:ptLst>
  <dgm:cxnLst>
    <dgm:cxn modelId="{C6F458EA-CB21-4507-8404-EAC238AC010D}" type="presOf" srcId="{F9FAF6C6-3395-433B-AF3D-75A9BD3EC13B}" destId="{102B029D-6E32-41E1-BFC8-051EEB9F5D3D}" srcOrd="0" destOrd="0" presId="urn:microsoft.com/office/officeart/2008/layout/VerticalAccentList"/>
    <dgm:cxn modelId="{15D2BB0E-83D0-43F2-9D6D-F31DC0E11E92}" type="presOf" srcId="{D0A9E365-5E36-43E7-B588-4EC53BF38D32}" destId="{5E798917-0DFC-48C3-898F-AFCE443F303B}" srcOrd="0" destOrd="0" presId="urn:microsoft.com/office/officeart/2008/layout/VerticalAccentList"/>
    <dgm:cxn modelId="{5ADD6458-2134-4FAB-B3FB-A95F23100F2D}" srcId="{9F5FD951-50ED-4A55-82BE-CE2B95E564B7}" destId="{12F95334-4A01-4255-9B1F-D47A084ECCBD}" srcOrd="0" destOrd="0" parTransId="{1FA8AD23-7103-4C86-8BC5-4DD53B3F9CA8}" sibTransId="{E83B76D4-1C40-4CD6-BE2E-D9D4AEF309E0}"/>
    <dgm:cxn modelId="{324CBF8C-8A49-413F-B385-77094BCD8DCD}" srcId="{AD9810FA-5E16-4FD5-AB82-2BA395918D78}" destId="{F9FAF6C6-3395-433B-AF3D-75A9BD3EC13B}" srcOrd="1" destOrd="0" parTransId="{C91AC171-E4F4-45A4-AAD0-CF874B4C0C03}" sibTransId="{59A6F29A-3E58-41EE-9A62-01E95F60E6A2}"/>
    <dgm:cxn modelId="{0A5FBB92-034E-41A8-B484-E63E30679536}" type="presOf" srcId="{FDB4BDA4-5A78-4D59-8710-BEE852BFB20D}" destId="{D1ED6CC4-74E1-4E72-BB3F-ECE9AFA8B8E5}" srcOrd="0" destOrd="0" presId="urn:microsoft.com/office/officeart/2008/layout/VerticalAccentList"/>
    <dgm:cxn modelId="{E4B85F53-2EED-4448-8687-1C92D41E5534}" srcId="{AD9810FA-5E16-4FD5-AB82-2BA395918D78}" destId="{9F5FD951-50ED-4A55-82BE-CE2B95E564B7}" srcOrd="0" destOrd="0" parTransId="{719F722F-4E40-435A-A30A-82399BEC1611}" sibTransId="{8D172988-D1A4-4F68-BDCE-84A5E5A47E25}"/>
    <dgm:cxn modelId="{4CB54470-39A6-4955-81A3-CD3DE5157C94}" srcId="{FDB4BDA4-5A78-4D59-8710-BEE852BFB20D}" destId="{D0A9E365-5E36-43E7-B588-4EC53BF38D32}" srcOrd="0" destOrd="0" parTransId="{CD8BAD94-CCC6-4EE8-A0FB-2E6FE08EBD67}" sibTransId="{33A6E695-1CD6-49C4-945C-55D1DFEF4503}"/>
    <dgm:cxn modelId="{8A2010DF-9DDA-4315-B37A-7CC1A2AD9C26}" srcId="{B1A8EFB2-C002-49C5-8FF1-03B1DBA0A2E1}" destId="{5B6C6E59-7B96-44AB-9DF7-D32CA95D7B06}" srcOrd="0" destOrd="0" parTransId="{5A92A2CB-F696-4424-906A-B1CD435D0817}" sibTransId="{FC0B5368-B56A-4D63-8210-2CD15094E089}"/>
    <dgm:cxn modelId="{CA70E6FA-D721-4B2A-B45D-C4BDDAE33549}" srcId="{AD9810FA-5E16-4FD5-AB82-2BA395918D78}" destId="{B1A8EFB2-C002-49C5-8FF1-03B1DBA0A2E1}" srcOrd="2" destOrd="0" parTransId="{A61A5BAE-3350-49E1-BF9D-4E03B9DA8B79}" sibTransId="{7669E78E-2963-49CB-B81D-F3CE3B4CC0FB}"/>
    <dgm:cxn modelId="{9BAEEFC1-C0A3-45B1-8F20-0CB01D9AAF79}" type="presOf" srcId="{9F5FD951-50ED-4A55-82BE-CE2B95E564B7}" destId="{F7C62BCA-1FFC-408C-874F-D2B5D6FC8653}" srcOrd="0" destOrd="0" presId="urn:microsoft.com/office/officeart/2008/layout/VerticalAccentList"/>
    <dgm:cxn modelId="{176D02A9-5AF7-4902-A2B6-8A7D0E357DF6}" type="presOf" srcId="{3401349D-4E1A-4316-8183-0200F8096F61}" destId="{08B93AC0-733F-4028-8F74-E6B97838F560}" srcOrd="0" destOrd="0" presId="urn:microsoft.com/office/officeart/2008/layout/VerticalAccentList"/>
    <dgm:cxn modelId="{35164FC8-9512-4AE6-B1DF-017F31C416C5}" type="presOf" srcId="{B1A8EFB2-C002-49C5-8FF1-03B1DBA0A2E1}" destId="{4AD54753-63A5-4257-BB01-FF38C9430AEB}" srcOrd="0" destOrd="0" presId="urn:microsoft.com/office/officeart/2008/layout/VerticalAccentList"/>
    <dgm:cxn modelId="{F250CC9C-336A-49F3-953A-78E9B7050386}" type="presOf" srcId="{12F95334-4A01-4255-9B1F-D47A084ECCBD}" destId="{E032552D-9B70-4312-B75C-8ED76885FE3C}" srcOrd="0" destOrd="0" presId="urn:microsoft.com/office/officeart/2008/layout/VerticalAccentList"/>
    <dgm:cxn modelId="{06754351-7B0B-44ED-A6F7-42A0F77F7348}" srcId="{AD9810FA-5E16-4FD5-AB82-2BA395918D78}" destId="{FDB4BDA4-5A78-4D59-8710-BEE852BFB20D}" srcOrd="3" destOrd="0" parTransId="{5F60CA41-80AA-48C7-8798-AB4BFD882D43}" sibTransId="{2200F97F-9114-4A20-9B73-483BDE351920}"/>
    <dgm:cxn modelId="{26E38825-48A9-404A-8B3D-6B98C49694F2}" type="presOf" srcId="{AD9810FA-5E16-4FD5-AB82-2BA395918D78}" destId="{34C6DE65-C8A9-4303-AE7D-31EAA72A074E}" srcOrd="0" destOrd="0" presId="urn:microsoft.com/office/officeart/2008/layout/VerticalAccentList"/>
    <dgm:cxn modelId="{308D6710-9CF2-4E91-B78C-C110A96FE508}" srcId="{F9FAF6C6-3395-433B-AF3D-75A9BD3EC13B}" destId="{3401349D-4E1A-4316-8183-0200F8096F61}" srcOrd="0" destOrd="0" parTransId="{36909FB1-6AF8-4D3E-9FDD-A7CE1855519D}" sibTransId="{66F60089-09CF-4327-B4F9-B1BE2B9DAFB0}"/>
    <dgm:cxn modelId="{952E3DB9-4DBB-4A50-974B-12DD3F9E250E}" type="presOf" srcId="{5B6C6E59-7B96-44AB-9DF7-D32CA95D7B06}" destId="{7854EC62-4CCF-44FA-808E-284AE63BB8DC}" srcOrd="0" destOrd="0" presId="urn:microsoft.com/office/officeart/2008/layout/VerticalAccentList"/>
    <dgm:cxn modelId="{B779EC14-960E-46AA-BB1A-B7F0817F2D1E}" type="presParOf" srcId="{34C6DE65-C8A9-4303-AE7D-31EAA72A074E}" destId="{19FAEEEC-DDCE-45F7-A242-1864725BA886}" srcOrd="0" destOrd="0" presId="urn:microsoft.com/office/officeart/2008/layout/VerticalAccentList"/>
    <dgm:cxn modelId="{F15B3C6D-31BD-474A-85A3-D12EE451B61E}" type="presParOf" srcId="{19FAEEEC-DDCE-45F7-A242-1864725BA886}" destId="{F7C62BCA-1FFC-408C-874F-D2B5D6FC8653}" srcOrd="0" destOrd="0" presId="urn:microsoft.com/office/officeart/2008/layout/VerticalAccentList"/>
    <dgm:cxn modelId="{2F8AF270-43A0-4D74-A138-8CE5DCB6E05F}" type="presParOf" srcId="{34C6DE65-C8A9-4303-AE7D-31EAA72A074E}" destId="{F8F4FDB7-E721-48C1-A5AE-97CC31A57FBC}" srcOrd="1" destOrd="0" presId="urn:microsoft.com/office/officeart/2008/layout/VerticalAccentList"/>
    <dgm:cxn modelId="{AA3D2DBB-3FB7-4880-B3E3-43D086E0FCC6}" type="presParOf" srcId="{F8F4FDB7-E721-48C1-A5AE-97CC31A57FBC}" destId="{F4FCD965-6F0A-4069-B8C8-6C544B62ECB0}" srcOrd="0" destOrd="0" presId="urn:microsoft.com/office/officeart/2008/layout/VerticalAccentList"/>
    <dgm:cxn modelId="{C109C426-0E5A-4EB3-84AF-686021D89AF3}" type="presParOf" srcId="{F8F4FDB7-E721-48C1-A5AE-97CC31A57FBC}" destId="{6BF35525-1B82-47BF-8E94-492D75C9BC54}" srcOrd="1" destOrd="0" presId="urn:microsoft.com/office/officeart/2008/layout/VerticalAccentList"/>
    <dgm:cxn modelId="{C1BBEEFF-8DAE-485E-B385-F8A7DE19A22E}" type="presParOf" srcId="{F8F4FDB7-E721-48C1-A5AE-97CC31A57FBC}" destId="{2871E80E-5AFC-4DB7-B54F-1C0FE68019DA}" srcOrd="2" destOrd="0" presId="urn:microsoft.com/office/officeart/2008/layout/VerticalAccentList"/>
    <dgm:cxn modelId="{B37C0C54-5B69-4930-84D1-B0E0D9834990}" type="presParOf" srcId="{F8F4FDB7-E721-48C1-A5AE-97CC31A57FBC}" destId="{EEF71E79-E9B8-462E-94C8-3F1D933CC90C}" srcOrd="3" destOrd="0" presId="urn:microsoft.com/office/officeart/2008/layout/VerticalAccentList"/>
    <dgm:cxn modelId="{242A90FD-D742-43D1-9954-436E02BA7154}" type="presParOf" srcId="{F8F4FDB7-E721-48C1-A5AE-97CC31A57FBC}" destId="{10D7A046-2139-41F0-9759-C8D38550DCCF}" srcOrd="4" destOrd="0" presId="urn:microsoft.com/office/officeart/2008/layout/VerticalAccentList"/>
    <dgm:cxn modelId="{565AD7EE-7D36-4BB8-9375-3CB8EB430DAB}" type="presParOf" srcId="{F8F4FDB7-E721-48C1-A5AE-97CC31A57FBC}" destId="{8A3094F7-FDA2-480D-9734-6615E52ECB37}" srcOrd="5" destOrd="0" presId="urn:microsoft.com/office/officeart/2008/layout/VerticalAccentList"/>
    <dgm:cxn modelId="{8B5295D4-4BB2-4511-B9DD-B30D82093D6E}" type="presParOf" srcId="{F8F4FDB7-E721-48C1-A5AE-97CC31A57FBC}" destId="{E144DC81-A807-4B25-A56A-4EB94B87324D}" srcOrd="6" destOrd="0" presId="urn:microsoft.com/office/officeart/2008/layout/VerticalAccentList"/>
    <dgm:cxn modelId="{C59F0F3A-4E0E-4EC0-AECC-F3C2CA0403A7}" type="presParOf" srcId="{F8F4FDB7-E721-48C1-A5AE-97CC31A57FBC}" destId="{E032552D-9B70-4312-B75C-8ED76885FE3C}" srcOrd="7" destOrd="0" presId="urn:microsoft.com/office/officeart/2008/layout/VerticalAccentList"/>
    <dgm:cxn modelId="{0126B82D-B377-4E6C-BECE-1473AB37CB0B}" type="presParOf" srcId="{34C6DE65-C8A9-4303-AE7D-31EAA72A074E}" destId="{95835CE1-DB54-4B52-A06B-8EDB816BBD15}" srcOrd="2" destOrd="0" presId="urn:microsoft.com/office/officeart/2008/layout/VerticalAccentList"/>
    <dgm:cxn modelId="{EACDF909-37AC-4B6D-9953-4277CD57A3A6}" type="presParOf" srcId="{34C6DE65-C8A9-4303-AE7D-31EAA72A074E}" destId="{57E7684D-2403-4F63-BD8D-8302ECC84B84}" srcOrd="3" destOrd="0" presId="urn:microsoft.com/office/officeart/2008/layout/VerticalAccentList"/>
    <dgm:cxn modelId="{E32C5982-88C0-460D-A590-72703C4F5F5E}" type="presParOf" srcId="{57E7684D-2403-4F63-BD8D-8302ECC84B84}" destId="{102B029D-6E32-41E1-BFC8-051EEB9F5D3D}" srcOrd="0" destOrd="0" presId="urn:microsoft.com/office/officeart/2008/layout/VerticalAccentList"/>
    <dgm:cxn modelId="{350C90A8-E35A-4EAD-8191-0C5E9CABCFDC}" type="presParOf" srcId="{34C6DE65-C8A9-4303-AE7D-31EAA72A074E}" destId="{DA7B0B9A-3649-43CE-8B5E-A45D202BB6C8}" srcOrd="4" destOrd="0" presId="urn:microsoft.com/office/officeart/2008/layout/VerticalAccentList"/>
    <dgm:cxn modelId="{D38B7159-ACDA-4F88-AE04-C68514385A68}" type="presParOf" srcId="{DA7B0B9A-3649-43CE-8B5E-A45D202BB6C8}" destId="{1F44CD88-AC34-4163-954D-28549073BB3B}" srcOrd="0" destOrd="0" presId="urn:microsoft.com/office/officeart/2008/layout/VerticalAccentList"/>
    <dgm:cxn modelId="{2445157C-5F21-4EED-AD6C-05954E491145}" type="presParOf" srcId="{DA7B0B9A-3649-43CE-8B5E-A45D202BB6C8}" destId="{E070C1EA-9DC5-47FF-9833-6F9F6034C30F}" srcOrd="1" destOrd="0" presId="urn:microsoft.com/office/officeart/2008/layout/VerticalAccentList"/>
    <dgm:cxn modelId="{54D418D3-309B-4F7A-AB49-3E8488B80EBC}" type="presParOf" srcId="{DA7B0B9A-3649-43CE-8B5E-A45D202BB6C8}" destId="{A7CD0928-0C68-4C17-88BF-2E4006951EAC}" srcOrd="2" destOrd="0" presId="urn:microsoft.com/office/officeart/2008/layout/VerticalAccentList"/>
    <dgm:cxn modelId="{4E5B0584-5E41-470A-A597-2CF8557A5C89}" type="presParOf" srcId="{DA7B0B9A-3649-43CE-8B5E-A45D202BB6C8}" destId="{5DE70F58-16CA-43EE-86E0-F43538909C03}" srcOrd="3" destOrd="0" presId="urn:microsoft.com/office/officeart/2008/layout/VerticalAccentList"/>
    <dgm:cxn modelId="{924ABE71-F3AB-467C-9057-139765248FEF}" type="presParOf" srcId="{DA7B0B9A-3649-43CE-8B5E-A45D202BB6C8}" destId="{FD69DC52-2CBF-4C20-814C-4B976458CF85}" srcOrd="4" destOrd="0" presId="urn:microsoft.com/office/officeart/2008/layout/VerticalAccentList"/>
    <dgm:cxn modelId="{FFDB9FFE-92A5-403F-A077-39ED76A4BFA7}" type="presParOf" srcId="{DA7B0B9A-3649-43CE-8B5E-A45D202BB6C8}" destId="{5AFF7D62-8CD9-4E19-B6ED-79404ADFA63A}" srcOrd="5" destOrd="0" presId="urn:microsoft.com/office/officeart/2008/layout/VerticalAccentList"/>
    <dgm:cxn modelId="{D9BB93E5-8755-4C2C-B9EF-C37DB1376DFA}" type="presParOf" srcId="{DA7B0B9A-3649-43CE-8B5E-A45D202BB6C8}" destId="{6E11009F-5B97-4DE9-AF07-9FD211616AE1}" srcOrd="6" destOrd="0" presId="urn:microsoft.com/office/officeart/2008/layout/VerticalAccentList"/>
    <dgm:cxn modelId="{0B0F6A01-B0ED-48B1-95B8-04DAB92D8891}" type="presParOf" srcId="{DA7B0B9A-3649-43CE-8B5E-A45D202BB6C8}" destId="{08B93AC0-733F-4028-8F74-E6B97838F560}" srcOrd="7" destOrd="0" presId="urn:microsoft.com/office/officeart/2008/layout/VerticalAccentList"/>
    <dgm:cxn modelId="{4D692F81-DA6D-45A5-93DE-0899FB45ABB0}" type="presParOf" srcId="{34C6DE65-C8A9-4303-AE7D-31EAA72A074E}" destId="{DB230D3D-D2E0-4626-97B0-A4ACF7DA112A}" srcOrd="5" destOrd="0" presId="urn:microsoft.com/office/officeart/2008/layout/VerticalAccentList"/>
    <dgm:cxn modelId="{A50C7AB3-9566-44B1-B1C8-72DF1EC8844F}" type="presParOf" srcId="{34C6DE65-C8A9-4303-AE7D-31EAA72A074E}" destId="{DC943598-BA30-415F-A772-8A9182207F33}" srcOrd="6" destOrd="0" presId="urn:microsoft.com/office/officeart/2008/layout/VerticalAccentList"/>
    <dgm:cxn modelId="{90528A60-47D2-4C8D-9284-E3E19DABD47D}" type="presParOf" srcId="{DC943598-BA30-415F-A772-8A9182207F33}" destId="{4AD54753-63A5-4257-BB01-FF38C9430AEB}" srcOrd="0" destOrd="0" presId="urn:microsoft.com/office/officeart/2008/layout/VerticalAccentList"/>
    <dgm:cxn modelId="{F2F80CDE-CFB9-4FD0-9B29-772262C04C70}" type="presParOf" srcId="{34C6DE65-C8A9-4303-AE7D-31EAA72A074E}" destId="{729E1537-84BE-4439-826C-37120FAA8459}" srcOrd="7" destOrd="0" presId="urn:microsoft.com/office/officeart/2008/layout/VerticalAccentList"/>
    <dgm:cxn modelId="{177CA622-988E-40A2-BDDD-483F3F858BC4}" type="presParOf" srcId="{729E1537-84BE-4439-826C-37120FAA8459}" destId="{8119C395-8CAC-4322-940B-EC0B990F14D1}" srcOrd="0" destOrd="0" presId="urn:microsoft.com/office/officeart/2008/layout/VerticalAccentList"/>
    <dgm:cxn modelId="{FAEB716A-D02C-4E46-9555-6DA53E5867D6}" type="presParOf" srcId="{729E1537-84BE-4439-826C-37120FAA8459}" destId="{5CDA6F1F-7C5A-48FC-9BDD-A96CDD493196}" srcOrd="1" destOrd="0" presId="urn:microsoft.com/office/officeart/2008/layout/VerticalAccentList"/>
    <dgm:cxn modelId="{EEC7713D-D887-43C3-99FB-AA811C7E064B}" type="presParOf" srcId="{729E1537-84BE-4439-826C-37120FAA8459}" destId="{3630D5B1-4742-4CC0-A7F2-7C8D55C68F38}" srcOrd="2" destOrd="0" presId="urn:microsoft.com/office/officeart/2008/layout/VerticalAccentList"/>
    <dgm:cxn modelId="{D8339EF3-B869-4811-8C5C-E8702E4D336E}" type="presParOf" srcId="{729E1537-84BE-4439-826C-37120FAA8459}" destId="{F26E1669-731B-4D60-8512-A02A2B0A128D}" srcOrd="3" destOrd="0" presId="urn:microsoft.com/office/officeart/2008/layout/VerticalAccentList"/>
    <dgm:cxn modelId="{83FB4EC6-EE72-4241-81B4-5F318E4D37C0}" type="presParOf" srcId="{729E1537-84BE-4439-826C-37120FAA8459}" destId="{2F6BBA7E-D457-42F9-ABDA-236AC1FB6249}" srcOrd="4" destOrd="0" presId="urn:microsoft.com/office/officeart/2008/layout/VerticalAccentList"/>
    <dgm:cxn modelId="{75796AF0-B0F0-410B-8A63-B3F675BF95F6}" type="presParOf" srcId="{729E1537-84BE-4439-826C-37120FAA8459}" destId="{0A5B9735-050E-48CA-9A91-7E2CDE203269}" srcOrd="5" destOrd="0" presId="urn:microsoft.com/office/officeart/2008/layout/VerticalAccentList"/>
    <dgm:cxn modelId="{4CDC76A0-263F-4511-973B-05ADBCBE4EB0}" type="presParOf" srcId="{729E1537-84BE-4439-826C-37120FAA8459}" destId="{A6048372-1D27-4186-AABF-A0CA192FAECC}" srcOrd="6" destOrd="0" presId="urn:microsoft.com/office/officeart/2008/layout/VerticalAccentList"/>
    <dgm:cxn modelId="{D0ED37E6-4534-4BB4-96FC-024E394A617F}" type="presParOf" srcId="{729E1537-84BE-4439-826C-37120FAA8459}" destId="{7854EC62-4CCF-44FA-808E-284AE63BB8DC}" srcOrd="7" destOrd="0" presId="urn:microsoft.com/office/officeart/2008/layout/VerticalAccentList"/>
    <dgm:cxn modelId="{87C27193-B76C-4260-B664-1859BA8F5C36}" type="presParOf" srcId="{34C6DE65-C8A9-4303-AE7D-31EAA72A074E}" destId="{810AB058-E35D-4C5E-91D8-E7E911114709}" srcOrd="8" destOrd="0" presId="urn:microsoft.com/office/officeart/2008/layout/VerticalAccentList"/>
    <dgm:cxn modelId="{96D95097-61AC-4234-8F22-5A6E4DD73E3D}" type="presParOf" srcId="{34C6DE65-C8A9-4303-AE7D-31EAA72A074E}" destId="{D30425DD-66D7-4F1D-AF9D-227FDD669A59}" srcOrd="9" destOrd="0" presId="urn:microsoft.com/office/officeart/2008/layout/VerticalAccentList"/>
    <dgm:cxn modelId="{B7CE3E98-AF30-4467-860F-1C4626195595}" type="presParOf" srcId="{D30425DD-66D7-4F1D-AF9D-227FDD669A59}" destId="{D1ED6CC4-74E1-4E72-BB3F-ECE9AFA8B8E5}" srcOrd="0" destOrd="0" presId="urn:microsoft.com/office/officeart/2008/layout/VerticalAccentList"/>
    <dgm:cxn modelId="{2A936CEA-214A-4210-9A9E-5E78759E2EE7}" type="presParOf" srcId="{34C6DE65-C8A9-4303-AE7D-31EAA72A074E}" destId="{D1961D36-21DD-4F91-9719-0A349447FF27}" srcOrd="10" destOrd="0" presId="urn:microsoft.com/office/officeart/2008/layout/VerticalAccentList"/>
    <dgm:cxn modelId="{13CA166F-E068-48C1-B8D6-5403355CE2CF}" type="presParOf" srcId="{D1961D36-21DD-4F91-9719-0A349447FF27}" destId="{E3D6EBA1-163F-4580-8C78-D3DFCF08902F}" srcOrd="0" destOrd="0" presId="urn:microsoft.com/office/officeart/2008/layout/VerticalAccentList"/>
    <dgm:cxn modelId="{EDFC1F1C-9261-4726-A155-588DF18D20ED}" type="presParOf" srcId="{D1961D36-21DD-4F91-9719-0A349447FF27}" destId="{F9792CB0-B6BF-4A09-8BD2-4122A95A3BA9}" srcOrd="1" destOrd="0" presId="urn:microsoft.com/office/officeart/2008/layout/VerticalAccentList"/>
    <dgm:cxn modelId="{BC112A8A-55D2-4DE0-A874-13B073D8948F}" type="presParOf" srcId="{D1961D36-21DD-4F91-9719-0A349447FF27}" destId="{29C1DBD2-8285-4E88-88C0-8A5DF7B23971}" srcOrd="2" destOrd="0" presId="urn:microsoft.com/office/officeart/2008/layout/VerticalAccentList"/>
    <dgm:cxn modelId="{BD61A066-2BEA-487F-91D7-9A9F5807DC2A}" type="presParOf" srcId="{D1961D36-21DD-4F91-9719-0A349447FF27}" destId="{A75A53C1-5B45-400B-AC54-F7968AB37827}" srcOrd="3" destOrd="0" presId="urn:microsoft.com/office/officeart/2008/layout/VerticalAccentList"/>
    <dgm:cxn modelId="{1BAC901C-E462-4E7A-880B-A019B8A32989}" type="presParOf" srcId="{D1961D36-21DD-4F91-9719-0A349447FF27}" destId="{2BB394D5-976C-42E9-A319-91CB8630B343}" srcOrd="4" destOrd="0" presId="urn:microsoft.com/office/officeart/2008/layout/VerticalAccentList"/>
    <dgm:cxn modelId="{676C45DC-B223-4091-8C9D-626754F38020}" type="presParOf" srcId="{D1961D36-21DD-4F91-9719-0A349447FF27}" destId="{64904215-57DC-409F-8CD2-692A4AAC7CCF}" srcOrd="5" destOrd="0" presId="urn:microsoft.com/office/officeart/2008/layout/VerticalAccentList"/>
    <dgm:cxn modelId="{7E82E9E2-81AD-442D-980C-7F309557CF3B}" type="presParOf" srcId="{D1961D36-21DD-4F91-9719-0A349447FF27}" destId="{571C6A8D-5686-4A6D-9721-61394FC83072}" srcOrd="6" destOrd="0" presId="urn:microsoft.com/office/officeart/2008/layout/VerticalAccentList"/>
    <dgm:cxn modelId="{C1F73649-56D0-43CB-85B8-125F69D1CCE4}" type="presParOf" srcId="{D1961D36-21DD-4F91-9719-0A349447FF27}" destId="{5E798917-0DFC-48C3-898F-AFCE443F303B}"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6ACD6B-D1A3-4778-9140-2D00237E469C}" type="doc">
      <dgm:prSet loTypeId="urn:microsoft.com/office/officeart/2005/8/layout/hList3" loCatId="list" qsTypeId="urn:microsoft.com/office/officeart/2005/8/quickstyle/simple3" qsCatId="simple" csTypeId="urn:microsoft.com/office/officeart/2005/8/colors/accent5_1" csCatId="accent5" phldr="1"/>
      <dgm:spPr/>
      <dgm:t>
        <a:bodyPr/>
        <a:lstStyle/>
        <a:p>
          <a:endParaRPr lang="es-EC"/>
        </a:p>
      </dgm:t>
    </dgm:pt>
    <dgm:pt modelId="{2570990E-FDDD-46E3-B73D-D083232D2BE7}">
      <dgm:prSet phldrT="[Texto]"/>
      <dgm:spPr/>
      <dgm:t>
        <a:bodyPr/>
        <a:lstStyle/>
        <a:p>
          <a:r>
            <a:rPr lang="es-EC" dirty="0" smtClean="0"/>
            <a:t>ESTRATEGIAS DE COMUNICACIÓN</a:t>
          </a:r>
          <a:endParaRPr lang="es-EC" dirty="0"/>
        </a:p>
      </dgm:t>
    </dgm:pt>
    <dgm:pt modelId="{497C2DD6-B61D-4693-BC83-7D421E93CCA5}" type="parTrans" cxnId="{7AD40DF2-FA90-490A-8D57-51F352919D4A}">
      <dgm:prSet/>
      <dgm:spPr/>
      <dgm:t>
        <a:bodyPr/>
        <a:lstStyle/>
        <a:p>
          <a:endParaRPr lang="es-EC"/>
        </a:p>
      </dgm:t>
    </dgm:pt>
    <dgm:pt modelId="{65C715FF-9418-48AF-B289-559E38F86C43}" type="sibTrans" cxnId="{7AD40DF2-FA90-490A-8D57-51F352919D4A}">
      <dgm:prSet/>
      <dgm:spPr/>
      <dgm:t>
        <a:bodyPr/>
        <a:lstStyle/>
        <a:p>
          <a:endParaRPr lang="es-EC"/>
        </a:p>
      </dgm:t>
    </dgm:pt>
    <dgm:pt modelId="{3B5CE146-47A0-4259-9C32-CD6F18D5ED06}">
      <dgm:prSet phldrT="[Texto]"/>
      <dgm:spPr/>
      <dgm:t>
        <a:bodyPr/>
        <a:lstStyle/>
        <a:p>
          <a:pPr algn="ctr"/>
          <a:r>
            <a:rPr lang="es-MX" b="1" smtClean="0"/>
            <a:t>Comunicación descendente</a:t>
          </a:r>
          <a:endParaRPr lang="es-EC" b="1" smtClean="0"/>
        </a:p>
        <a:p>
          <a:pPr algn="just"/>
          <a:r>
            <a:rPr lang="es-MX" smtClean="0"/>
            <a:t>La dirección suministrará información a los empleados sobre el modelo de gestión, es decir, cuáles son sus componentes y como se encuentran estructurados cada uno de ellos, lo cual se buscará crear un clima de confianza y motivación que elimine desinformación. </a:t>
          </a:r>
          <a:endParaRPr lang="es-EC" dirty="0"/>
        </a:p>
      </dgm:t>
    </dgm:pt>
    <dgm:pt modelId="{5081C3A0-5BC9-4376-AEFE-AB6C5B54562D}" type="parTrans" cxnId="{C981E721-23B8-4740-BC1E-206A1DA9B5CF}">
      <dgm:prSet/>
      <dgm:spPr/>
      <dgm:t>
        <a:bodyPr/>
        <a:lstStyle/>
        <a:p>
          <a:endParaRPr lang="es-EC"/>
        </a:p>
      </dgm:t>
    </dgm:pt>
    <dgm:pt modelId="{CB38651F-4126-4FB6-8FD8-6C1C97EC94D9}" type="sibTrans" cxnId="{C981E721-23B8-4740-BC1E-206A1DA9B5CF}">
      <dgm:prSet/>
      <dgm:spPr/>
      <dgm:t>
        <a:bodyPr/>
        <a:lstStyle/>
        <a:p>
          <a:endParaRPr lang="es-EC"/>
        </a:p>
      </dgm:t>
    </dgm:pt>
    <dgm:pt modelId="{E405EEA7-34CF-4F5E-ABB7-1CCE30BAD542}">
      <dgm:prSet phldrT="[Texto]"/>
      <dgm:spPr/>
      <dgm:t>
        <a:bodyPr/>
        <a:lstStyle/>
        <a:p>
          <a:pPr algn="ctr"/>
          <a:r>
            <a:rPr lang="es-MX" b="1" smtClean="0"/>
            <a:t>Comunicación ascendente</a:t>
          </a:r>
          <a:endParaRPr lang="es-EC" smtClean="0"/>
        </a:p>
        <a:p>
          <a:pPr algn="just"/>
          <a:r>
            <a:rPr lang="es-MX" smtClean="0"/>
            <a:t>La unidad de comunicación en conjunto con el área de RRHH buscarán incrementar la participación de todos los miembros del centro gerontológico con respecto al modelo de gestión que se implementará, con, lo que se espera que incremente la motivación frente al proceso y se elimine de a poco la resistencia, dicha estrategia permitirá conocer si está recibiendo e interpretando bien la información y detectar las malas interpretaciones. </a:t>
          </a:r>
          <a:endParaRPr lang="es-EC" dirty="0"/>
        </a:p>
      </dgm:t>
    </dgm:pt>
    <dgm:pt modelId="{A2508108-C5A1-44B0-BB1E-1DCB4D77876E}" type="parTrans" cxnId="{8EEB835A-B81A-44F8-9E66-4DDA61418AB4}">
      <dgm:prSet/>
      <dgm:spPr/>
      <dgm:t>
        <a:bodyPr/>
        <a:lstStyle/>
        <a:p>
          <a:endParaRPr lang="es-EC"/>
        </a:p>
      </dgm:t>
    </dgm:pt>
    <dgm:pt modelId="{9FABF084-62C8-4585-8EC0-283658B2BEAD}" type="sibTrans" cxnId="{8EEB835A-B81A-44F8-9E66-4DDA61418AB4}">
      <dgm:prSet/>
      <dgm:spPr/>
      <dgm:t>
        <a:bodyPr/>
        <a:lstStyle/>
        <a:p>
          <a:endParaRPr lang="es-EC"/>
        </a:p>
      </dgm:t>
    </dgm:pt>
    <dgm:pt modelId="{3C68F4F1-0D4C-4A69-A8C8-C04F6FE9066D}">
      <dgm:prSet phldrT="[Texto]"/>
      <dgm:spPr/>
      <dgm:t>
        <a:bodyPr/>
        <a:lstStyle/>
        <a:p>
          <a:pPr algn="ctr"/>
          <a:r>
            <a:rPr lang="es-MX" b="1" smtClean="0"/>
            <a:t>Comunicación horizontal</a:t>
          </a:r>
          <a:endParaRPr lang="es-EC" smtClean="0"/>
        </a:p>
        <a:p>
          <a:pPr algn="just"/>
          <a:r>
            <a:rPr lang="es-MX" smtClean="0"/>
            <a:t>Esta estrategia está encaminada a los principales líderes de cada unidad que posee el centro gerontológico, el cual tendrá como fin mencionar sobre los beneficios que posee el modelo de gestión como por ejemplo: las competencias, el direccionamiento estratégico, la estructura de procesos lo que ocasionará una eficiencia laboral en centro gerontológico.</a:t>
          </a:r>
          <a:endParaRPr lang="es-EC" dirty="0"/>
        </a:p>
      </dgm:t>
    </dgm:pt>
    <dgm:pt modelId="{C1CD51E4-B553-4EAE-A866-5E9E8EB86198}" type="parTrans" cxnId="{DA23B9E5-004E-426D-B140-2CE282F24C2B}">
      <dgm:prSet/>
      <dgm:spPr/>
      <dgm:t>
        <a:bodyPr/>
        <a:lstStyle/>
        <a:p>
          <a:endParaRPr lang="es-EC"/>
        </a:p>
      </dgm:t>
    </dgm:pt>
    <dgm:pt modelId="{2168BCFF-24D3-4827-865A-E72EE254623F}" type="sibTrans" cxnId="{DA23B9E5-004E-426D-B140-2CE282F24C2B}">
      <dgm:prSet/>
      <dgm:spPr/>
      <dgm:t>
        <a:bodyPr/>
        <a:lstStyle/>
        <a:p>
          <a:endParaRPr lang="es-EC"/>
        </a:p>
      </dgm:t>
    </dgm:pt>
    <dgm:pt modelId="{48E612C6-F8CB-4814-AE3F-D081F9F8F63F}">
      <dgm:prSet phldrT="[Texto]"/>
      <dgm:spPr/>
      <dgm:t>
        <a:bodyPr/>
        <a:lstStyle/>
        <a:p>
          <a:pPr algn="ctr"/>
          <a:r>
            <a:rPr lang="es-MX" b="1" smtClean="0"/>
            <a:t>Controlar los focos de comunicación informal</a:t>
          </a:r>
        </a:p>
        <a:p>
          <a:pPr algn="ctr"/>
          <a:r>
            <a:rPr lang="es-MX" smtClean="0"/>
            <a:t>Para que no exista una comunicación informal se realizará un buen feed-back, esto quiere decir que la información que se den a los empleados sobre el modelo de gestión sea real y claro para que no haya malas interpretaciones. </a:t>
          </a:r>
          <a:endParaRPr lang="es-EC" dirty="0"/>
        </a:p>
      </dgm:t>
    </dgm:pt>
    <dgm:pt modelId="{2BDBDF98-B4F7-4913-A7E4-D214E7940EEF}" type="parTrans" cxnId="{F10E3480-BAEF-49EC-9095-50E3AD7A580E}">
      <dgm:prSet/>
      <dgm:spPr/>
      <dgm:t>
        <a:bodyPr/>
        <a:lstStyle/>
        <a:p>
          <a:endParaRPr lang="es-EC"/>
        </a:p>
      </dgm:t>
    </dgm:pt>
    <dgm:pt modelId="{147EA7BF-32AB-4AA0-B8FE-50696FDAB7CB}" type="sibTrans" cxnId="{F10E3480-BAEF-49EC-9095-50E3AD7A580E}">
      <dgm:prSet/>
      <dgm:spPr/>
      <dgm:t>
        <a:bodyPr/>
        <a:lstStyle/>
        <a:p>
          <a:endParaRPr lang="es-EC"/>
        </a:p>
      </dgm:t>
    </dgm:pt>
    <dgm:pt modelId="{531C658B-53F5-4419-B710-B84401CFA652}" type="pres">
      <dgm:prSet presAssocID="{F06ACD6B-D1A3-4778-9140-2D00237E469C}" presName="composite" presStyleCnt="0">
        <dgm:presLayoutVars>
          <dgm:chMax val="1"/>
          <dgm:dir/>
          <dgm:resizeHandles val="exact"/>
        </dgm:presLayoutVars>
      </dgm:prSet>
      <dgm:spPr/>
      <dgm:t>
        <a:bodyPr/>
        <a:lstStyle/>
        <a:p>
          <a:endParaRPr lang="es-EC"/>
        </a:p>
      </dgm:t>
    </dgm:pt>
    <dgm:pt modelId="{C2FF9226-2C42-43B1-B5BA-8D82E49A5D2F}" type="pres">
      <dgm:prSet presAssocID="{2570990E-FDDD-46E3-B73D-D083232D2BE7}" presName="roof" presStyleLbl="dkBgShp" presStyleIdx="0" presStyleCnt="2"/>
      <dgm:spPr/>
      <dgm:t>
        <a:bodyPr/>
        <a:lstStyle/>
        <a:p>
          <a:endParaRPr lang="es-EC"/>
        </a:p>
      </dgm:t>
    </dgm:pt>
    <dgm:pt modelId="{4CEDCF1A-97CB-4196-926F-368EA8411384}" type="pres">
      <dgm:prSet presAssocID="{2570990E-FDDD-46E3-B73D-D083232D2BE7}" presName="pillars" presStyleCnt="0"/>
      <dgm:spPr/>
      <dgm:t>
        <a:bodyPr/>
        <a:lstStyle/>
        <a:p>
          <a:endParaRPr lang="es-EC"/>
        </a:p>
      </dgm:t>
    </dgm:pt>
    <dgm:pt modelId="{10F5B580-82DD-4174-9AB2-FA3C4BF1407E}" type="pres">
      <dgm:prSet presAssocID="{2570990E-FDDD-46E3-B73D-D083232D2BE7}" presName="pillar1" presStyleLbl="node1" presStyleIdx="0" presStyleCnt="4">
        <dgm:presLayoutVars>
          <dgm:bulletEnabled val="1"/>
        </dgm:presLayoutVars>
      </dgm:prSet>
      <dgm:spPr/>
      <dgm:t>
        <a:bodyPr/>
        <a:lstStyle/>
        <a:p>
          <a:endParaRPr lang="es-EC"/>
        </a:p>
      </dgm:t>
    </dgm:pt>
    <dgm:pt modelId="{4ED6B706-1D4F-4720-A497-B0977F7166F5}" type="pres">
      <dgm:prSet presAssocID="{E405EEA7-34CF-4F5E-ABB7-1CCE30BAD542}" presName="pillarX" presStyleLbl="node1" presStyleIdx="1" presStyleCnt="4">
        <dgm:presLayoutVars>
          <dgm:bulletEnabled val="1"/>
        </dgm:presLayoutVars>
      </dgm:prSet>
      <dgm:spPr/>
      <dgm:t>
        <a:bodyPr/>
        <a:lstStyle/>
        <a:p>
          <a:endParaRPr lang="es-EC"/>
        </a:p>
      </dgm:t>
    </dgm:pt>
    <dgm:pt modelId="{7D5E17BE-9C8A-4F45-A535-9BC21C2E1DFD}" type="pres">
      <dgm:prSet presAssocID="{3C68F4F1-0D4C-4A69-A8C8-C04F6FE9066D}" presName="pillarX" presStyleLbl="node1" presStyleIdx="2" presStyleCnt="4">
        <dgm:presLayoutVars>
          <dgm:bulletEnabled val="1"/>
        </dgm:presLayoutVars>
      </dgm:prSet>
      <dgm:spPr/>
      <dgm:t>
        <a:bodyPr/>
        <a:lstStyle/>
        <a:p>
          <a:endParaRPr lang="es-EC"/>
        </a:p>
      </dgm:t>
    </dgm:pt>
    <dgm:pt modelId="{F33713FC-7B8E-4519-8FF3-93C4EAF72D7A}" type="pres">
      <dgm:prSet presAssocID="{48E612C6-F8CB-4814-AE3F-D081F9F8F63F}" presName="pillarX" presStyleLbl="node1" presStyleIdx="3" presStyleCnt="4">
        <dgm:presLayoutVars>
          <dgm:bulletEnabled val="1"/>
        </dgm:presLayoutVars>
      </dgm:prSet>
      <dgm:spPr/>
      <dgm:t>
        <a:bodyPr/>
        <a:lstStyle/>
        <a:p>
          <a:endParaRPr lang="es-EC"/>
        </a:p>
      </dgm:t>
    </dgm:pt>
    <dgm:pt modelId="{8E04750E-C05F-4476-A1E7-BA932F08F2C3}" type="pres">
      <dgm:prSet presAssocID="{2570990E-FDDD-46E3-B73D-D083232D2BE7}" presName="base" presStyleLbl="dkBgShp" presStyleIdx="1" presStyleCnt="2"/>
      <dgm:spPr/>
      <dgm:t>
        <a:bodyPr/>
        <a:lstStyle/>
        <a:p>
          <a:endParaRPr lang="es-EC"/>
        </a:p>
      </dgm:t>
    </dgm:pt>
  </dgm:ptLst>
  <dgm:cxnLst>
    <dgm:cxn modelId="{C981E721-23B8-4740-BC1E-206A1DA9B5CF}" srcId="{2570990E-FDDD-46E3-B73D-D083232D2BE7}" destId="{3B5CE146-47A0-4259-9C32-CD6F18D5ED06}" srcOrd="0" destOrd="0" parTransId="{5081C3A0-5BC9-4376-AEFE-AB6C5B54562D}" sibTransId="{CB38651F-4126-4FB6-8FD8-6C1C97EC94D9}"/>
    <dgm:cxn modelId="{1221B8E6-B08C-4142-A669-301FC55DF200}" type="presOf" srcId="{3B5CE146-47A0-4259-9C32-CD6F18D5ED06}" destId="{10F5B580-82DD-4174-9AB2-FA3C4BF1407E}" srcOrd="0" destOrd="0" presId="urn:microsoft.com/office/officeart/2005/8/layout/hList3"/>
    <dgm:cxn modelId="{1DE417A1-2280-452A-9CBB-6859A7E6C2F1}" type="presOf" srcId="{F06ACD6B-D1A3-4778-9140-2D00237E469C}" destId="{531C658B-53F5-4419-B710-B84401CFA652}" srcOrd="0" destOrd="0" presId="urn:microsoft.com/office/officeart/2005/8/layout/hList3"/>
    <dgm:cxn modelId="{7AD40DF2-FA90-490A-8D57-51F352919D4A}" srcId="{F06ACD6B-D1A3-4778-9140-2D00237E469C}" destId="{2570990E-FDDD-46E3-B73D-D083232D2BE7}" srcOrd="0" destOrd="0" parTransId="{497C2DD6-B61D-4693-BC83-7D421E93CCA5}" sibTransId="{65C715FF-9418-48AF-B289-559E38F86C43}"/>
    <dgm:cxn modelId="{429E56CC-95E6-46E8-B976-D39F9C10CA34}" type="presOf" srcId="{2570990E-FDDD-46E3-B73D-D083232D2BE7}" destId="{C2FF9226-2C42-43B1-B5BA-8D82E49A5D2F}" srcOrd="0" destOrd="0" presId="urn:microsoft.com/office/officeart/2005/8/layout/hList3"/>
    <dgm:cxn modelId="{69B10BF0-C623-45FD-A701-05B4D781D6A3}" type="presOf" srcId="{3C68F4F1-0D4C-4A69-A8C8-C04F6FE9066D}" destId="{7D5E17BE-9C8A-4F45-A535-9BC21C2E1DFD}" srcOrd="0" destOrd="0" presId="urn:microsoft.com/office/officeart/2005/8/layout/hList3"/>
    <dgm:cxn modelId="{A1A9B07D-EB9F-4083-8E2A-FAF4F1B1914E}" type="presOf" srcId="{48E612C6-F8CB-4814-AE3F-D081F9F8F63F}" destId="{F33713FC-7B8E-4519-8FF3-93C4EAF72D7A}" srcOrd="0" destOrd="0" presId="urn:microsoft.com/office/officeart/2005/8/layout/hList3"/>
    <dgm:cxn modelId="{8EEB835A-B81A-44F8-9E66-4DDA61418AB4}" srcId="{2570990E-FDDD-46E3-B73D-D083232D2BE7}" destId="{E405EEA7-34CF-4F5E-ABB7-1CCE30BAD542}" srcOrd="1" destOrd="0" parTransId="{A2508108-C5A1-44B0-BB1E-1DCB4D77876E}" sibTransId="{9FABF084-62C8-4585-8EC0-283658B2BEAD}"/>
    <dgm:cxn modelId="{DA23B9E5-004E-426D-B140-2CE282F24C2B}" srcId="{2570990E-FDDD-46E3-B73D-D083232D2BE7}" destId="{3C68F4F1-0D4C-4A69-A8C8-C04F6FE9066D}" srcOrd="2" destOrd="0" parTransId="{C1CD51E4-B553-4EAE-A866-5E9E8EB86198}" sibTransId="{2168BCFF-24D3-4827-865A-E72EE254623F}"/>
    <dgm:cxn modelId="{F10E3480-BAEF-49EC-9095-50E3AD7A580E}" srcId="{2570990E-FDDD-46E3-B73D-D083232D2BE7}" destId="{48E612C6-F8CB-4814-AE3F-D081F9F8F63F}" srcOrd="3" destOrd="0" parTransId="{2BDBDF98-B4F7-4913-A7E4-D214E7940EEF}" sibTransId="{147EA7BF-32AB-4AA0-B8FE-50696FDAB7CB}"/>
    <dgm:cxn modelId="{5669F302-CDA6-4DE1-A709-164564C1CE8F}" type="presOf" srcId="{E405EEA7-34CF-4F5E-ABB7-1CCE30BAD542}" destId="{4ED6B706-1D4F-4720-A497-B0977F7166F5}" srcOrd="0" destOrd="0" presId="urn:microsoft.com/office/officeart/2005/8/layout/hList3"/>
    <dgm:cxn modelId="{F091CFF4-C762-42F0-8F00-05FBEF7B4FF0}" type="presParOf" srcId="{531C658B-53F5-4419-B710-B84401CFA652}" destId="{C2FF9226-2C42-43B1-B5BA-8D82E49A5D2F}" srcOrd="0" destOrd="0" presId="urn:microsoft.com/office/officeart/2005/8/layout/hList3"/>
    <dgm:cxn modelId="{74749A00-9939-446E-8E83-072DC4B0AD40}" type="presParOf" srcId="{531C658B-53F5-4419-B710-B84401CFA652}" destId="{4CEDCF1A-97CB-4196-926F-368EA8411384}" srcOrd="1" destOrd="0" presId="urn:microsoft.com/office/officeart/2005/8/layout/hList3"/>
    <dgm:cxn modelId="{BD2744D5-BAC5-468D-9E6D-2C7A8B21630B}" type="presParOf" srcId="{4CEDCF1A-97CB-4196-926F-368EA8411384}" destId="{10F5B580-82DD-4174-9AB2-FA3C4BF1407E}" srcOrd="0" destOrd="0" presId="urn:microsoft.com/office/officeart/2005/8/layout/hList3"/>
    <dgm:cxn modelId="{3257AFEC-77D4-48F2-972C-8E7FBC13283A}" type="presParOf" srcId="{4CEDCF1A-97CB-4196-926F-368EA8411384}" destId="{4ED6B706-1D4F-4720-A497-B0977F7166F5}" srcOrd="1" destOrd="0" presId="urn:microsoft.com/office/officeart/2005/8/layout/hList3"/>
    <dgm:cxn modelId="{C988E447-6A6A-4FEA-8FE5-67ED6E6B3DC2}" type="presParOf" srcId="{4CEDCF1A-97CB-4196-926F-368EA8411384}" destId="{7D5E17BE-9C8A-4F45-A535-9BC21C2E1DFD}" srcOrd="2" destOrd="0" presId="urn:microsoft.com/office/officeart/2005/8/layout/hList3"/>
    <dgm:cxn modelId="{0B8C9C8A-F71C-4D2A-AF78-4442C874447A}" type="presParOf" srcId="{4CEDCF1A-97CB-4196-926F-368EA8411384}" destId="{F33713FC-7B8E-4519-8FF3-93C4EAF72D7A}" srcOrd="3" destOrd="0" presId="urn:microsoft.com/office/officeart/2005/8/layout/hList3"/>
    <dgm:cxn modelId="{1BBDCAAD-3D7E-43FF-9ACA-B9EA155D3201}" type="presParOf" srcId="{531C658B-53F5-4419-B710-B84401CFA652}" destId="{8E04750E-C05F-4476-A1E7-BA932F08F2C3}"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8F0CEB-B82A-4386-8E28-2BE839113C67}" type="doc">
      <dgm:prSet loTypeId="urn:microsoft.com/office/officeart/2008/layout/VerticalAccentList" loCatId="list" qsTypeId="urn:microsoft.com/office/officeart/2005/8/quickstyle/simple1" qsCatId="simple" csTypeId="urn:microsoft.com/office/officeart/2005/8/colors/colorful1#3" csCatId="colorful" phldr="1"/>
      <dgm:spPr/>
      <dgm:t>
        <a:bodyPr/>
        <a:lstStyle/>
        <a:p>
          <a:endParaRPr lang="es-EC"/>
        </a:p>
      </dgm:t>
    </dgm:pt>
    <dgm:pt modelId="{7388FD6B-E357-4B3B-8BA2-69B903A4BC6D}">
      <dgm:prSet phldrT="[Texto]" custT="1"/>
      <dgm:spPr/>
      <dgm:t>
        <a:bodyPr/>
        <a:lstStyle/>
        <a:p>
          <a:r>
            <a:rPr lang="es-MX" sz="2400" b="1" dirty="0" smtClean="0"/>
            <a:t>Decidir los canales de comunicación más adecuados </a:t>
          </a:r>
          <a:endParaRPr lang="es-EC" sz="2400" b="1" dirty="0"/>
        </a:p>
      </dgm:t>
    </dgm:pt>
    <dgm:pt modelId="{81CB672C-DBBB-4D70-A30D-7CB2799C2FA6}" type="parTrans" cxnId="{F13BAD32-FC3C-4B70-A0F6-F6A919F5169D}">
      <dgm:prSet/>
      <dgm:spPr/>
      <dgm:t>
        <a:bodyPr/>
        <a:lstStyle/>
        <a:p>
          <a:endParaRPr lang="es-EC"/>
        </a:p>
      </dgm:t>
    </dgm:pt>
    <dgm:pt modelId="{C377B06C-2F8C-44F2-9473-38C58D0554F0}" type="sibTrans" cxnId="{F13BAD32-FC3C-4B70-A0F6-F6A919F5169D}">
      <dgm:prSet/>
      <dgm:spPr/>
      <dgm:t>
        <a:bodyPr/>
        <a:lstStyle/>
        <a:p>
          <a:endParaRPr lang="es-EC"/>
        </a:p>
      </dgm:t>
    </dgm:pt>
    <dgm:pt modelId="{884A4B8B-ECB8-410B-880B-D16F7DD811AC}">
      <dgm:prSet phldrT="[Texto]" custT="1"/>
      <dgm:spPr/>
      <dgm:t>
        <a:bodyPr/>
        <a:lstStyle/>
        <a:p>
          <a:r>
            <a:rPr lang="es-MX" sz="1800" dirty="0" smtClean="0"/>
            <a:t>Para llevar a cabo con la comunicación interna en el centro gerontológico, la dirección con la asistencia de RRHH y la unidad de comunicación utilizarán las siguientes estrategias: </a:t>
          </a:r>
          <a:endParaRPr lang="es-EC" sz="1800" dirty="0"/>
        </a:p>
      </dgm:t>
    </dgm:pt>
    <dgm:pt modelId="{69C3F5B3-D463-4C1E-8618-12E13E3429B2}" type="parTrans" cxnId="{0B9D54A8-5EB2-4FF0-A37C-32DBCB4DD8F7}">
      <dgm:prSet/>
      <dgm:spPr/>
      <dgm:t>
        <a:bodyPr/>
        <a:lstStyle/>
        <a:p>
          <a:endParaRPr lang="es-EC"/>
        </a:p>
      </dgm:t>
    </dgm:pt>
    <dgm:pt modelId="{A05FFE0F-BDE7-40DB-BC86-E8DE4A53DC8B}" type="sibTrans" cxnId="{0B9D54A8-5EB2-4FF0-A37C-32DBCB4DD8F7}">
      <dgm:prSet/>
      <dgm:spPr/>
      <dgm:t>
        <a:bodyPr/>
        <a:lstStyle/>
        <a:p>
          <a:endParaRPr lang="es-EC"/>
        </a:p>
      </dgm:t>
    </dgm:pt>
    <dgm:pt modelId="{507A6DB6-B56F-46F3-8A9D-1C4D90331F60}">
      <dgm:prSet phldrT="[Texto]" custT="1"/>
      <dgm:spPr/>
      <dgm:t>
        <a:bodyPr/>
        <a:lstStyle/>
        <a:p>
          <a:r>
            <a:rPr lang="es-MX" sz="1800" dirty="0" smtClean="0"/>
            <a:t>Estas reuniones tendrán cada encargado de la unidad, con anticipación se realizará un documento resumen en el cual estará expuesto la información del modelo de gestión con cada uno de sus componentes.</a:t>
          </a:r>
          <a:endParaRPr lang="es-EC" sz="1800" dirty="0"/>
        </a:p>
      </dgm:t>
    </dgm:pt>
    <dgm:pt modelId="{D4223459-EF58-4E0E-93A8-3A4109C6BDDD}" type="parTrans" cxnId="{AE0CCF56-562E-4871-A866-26A19229953F}">
      <dgm:prSet/>
      <dgm:spPr/>
      <dgm:t>
        <a:bodyPr/>
        <a:lstStyle/>
        <a:p>
          <a:endParaRPr lang="es-EC"/>
        </a:p>
      </dgm:t>
    </dgm:pt>
    <dgm:pt modelId="{96CD15F6-DD6F-43C3-9DF8-397745D55E3E}" type="sibTrans" cxnId="{AE0CCF56-562E-4871-A866-26A19229953F}">
      <dgm:prSet/>
      <dgm:spPr/>
      <dgm:t>
        <a:bodyPr/>
        <a:lstStyle/>
        <a:p>
          <a:endParaRPr lang="es-EC"/>
        </a:p>
      </dgm:t>
    </dgm:pt>
    <dgm:pt modelId="{BA0A379F-F0B4-4CC7-9F1A-E777CEA56C2B}">
      <dgm:prSet phldrT="[Texto]" custT="1"/>
      <dgm:spPr/>
      <dgm:t>
        <a:bodyPr/>
        <a:lstStyle/>
        <a:p>
          <a:r>
            <a:rPr lang="es-MX" sz="2400" b="1" dirty="0" smtClean="0"/>
            <a:t>Estrategia intensiva de comunicación electrónica</a:t>
          </a:r>
          <a:endParaRPr lang="es-EC" sz="2400" dirty="0"/>
        </a:p>
      </dgm:t>
    </dgm:pt>
    <dgm:pt modelId="{A0B6FB59-4ADD-4102-A3C0-7517DC93B93C}" type="parTrans" cxnId="{AE45418B-96FF-40A4-8350-C2167A104D7A}">
      <dgm:prSet/>
      <dgm:spPr/>
      <dgm:t>
        <a:bodyPr/>
        <a:lstStyle/>
        <a:p>
          <a:endParaRPr lang="es-EC"/>
        </a:p>
      </dgm:t>
    </dgm:pt>
    <dgm:pt modelId="{8E4F1C5D-45A0-4210-A3D6-9A529C913871}" type="sibTrans" cxnId="{AE45418B-96FF-40A4-8350-C2167A104D7A}">
      <dgm:prSet/>
      <dgm:spPr/>
      <dgm:t>
        <a:bodyPr/>
        <a:lstStyle/>
        <a:p>
          <a:endParaRPr lang="es-EC"/>
        </a:p>
      </dgm:t>
    </dgm:pt>
    <dgm:pt modelId="{A33413D0-0023-46F6-8DAF-3B059F67D5F6}">
      <dgm:prSet phldrT="[Texto]" custT="1"/>
      <dgm:spPr/>
      <dgm:t>
        <a:bodyPr/>
        <a:lstStyle/>
        <a:p>
          <a:r>
            <a:rPr lang="es-MX" sz="1200" dirty="0" smtClean="0"/>
            <a:t>Se creará un correo institucional en el cual se enviará toda la información sobre el modelo de gestión que se implementará, además se utilizará otros canales de comunicación destinados a generar confianza entre los empleados que laboren en el centro:</a:t>
          </a:r>
          <a:endParaRPr lang="es-EC" sz="1200" dirty="0"/>
        </a:p>
      </dgm:t>
    </dgm:pt>
    <dgm:pt modelId="{DF6AEF7A-7B20-4AE7-B6D3-FD83E16077BC}" type="parTrans" cxnId="{366FB294-B2F1-498F-AAFF-AAB0BCBDDD01}">
      <dgm:prSet/>
      <dgm:spPr/>
      <dgm:t>
        <a:bodyPr/>
        <a:lstStyle/>
        <a:p>
          <a:endParaRPr lang="es-EC"/>
        </a:p>
      </dgm:t>
    </dgm:pt>
    <dgm:pt modelId="{D5264518-35AA-414B-9ACA-38861E7434E2}" type="sibTrans" cxnId="{366FB294-B2F1-498F-AAFF-AAB0BCBDDD01}">
      <dgm:prSet/>
      <dgm:spPr/>
      <dgm:t>
        <a:bodyPr/>
        <a:lstStyle/>
        <a:p>
          <a:endParaRPr lang="es-EC"/>
        </a:p>
      </dgm:t>
    </dgm:pt>
    <dgm:pt modelId="{964ADB64-DA4C-41D8-858C-E23D8432D57E}">
      <dgm:prSet phldrT="[Texto]" custT="1"/>
      <dgm:spPr/>
      <dgm:t>
        <a:bodyPr/>
        <a:lstStyle/>
        <a:p>
          <a:r>
            <a:rPr lang="es-MX" sz="3200" b="1" dirty="0" smtClean="0"/>
            <a:t>Estrategias de reuniones claves</a:t>
          </a:r>
          <a:endParaRPr lang="es-EC" sz="3200" dirty="0"/>
        </a:p>
      </dgm:t>
    </dgm:pt>
    <dgm:pt modelId="{21A4CF46-81D0-453D-9F9D-FA0BD2A2592D}" type="sibTrans" cxnId="{9ACFF3C1-D0F1-4188-BFC3-829F5BB8B6E4}">
      <dgm:prSet/>
      <dgm:spPr/>
      <dgm:t>
        <a:bodyPr/>
        <a:lstStyle/>
        <a:p>
          <a:endParaRPr lang="es-EC"/>
        </a:p>
      </dgm:t>
    </dgm:pt>
    <dgm:pt modelId="{794B59BD-7EFD-4F19-918B-AE8591A08056}" type="parTrans" cxnId="{9ACFF3C1-D0F1-4188-BFC3-829F5BB8B6E4}">
      <dgm:prSet/>
      <dgm:spPr/>
      <dgm:t>
        <a:bodyPr/>
        <a:lstStyle/>
        <a:p>
          <a:endParaRPr lang="es-EC"/>
        </a:p>
      </dgm:t>
    </dgm:pt>
    <dgm:pt modelId="{A11B3C0D-14D5-45DF-8387-B57F6E157B9C}">
      <dgm:prSet custT="1"/>
      <dgm:spPr/>
      <dgm:t>
        <a:bodyPr/>
        <a:lstStyle/>
        <a:p>
          <a:r>
            <a:rPr lang="es-MX" sz="1200" dirty="0" smtClean="0"/>
            <a:t>Buzón de sugerencias</a:t>
          </a:r>
          <a:endParaRPr lang="es-EC" sz="1200" dirty="0"/>
        </a:p>
      </dgm:t>
    </dgm:pt>
    <dgm:pt modelId="{6C26140D-C697-47B2-94C1-2302324C2166}" type="parTrans" cxnId="{C6E478FF-E52F-49EB-AB50-652BE2858B70}">
      <dgm:prSet/>
      <dgm:spPr/>
      <dgm:t>
        <a:bodyPr/>
        <a:lstStyle/>
        <a:p>
          <a:endParaRPr lang="es-EC"/>
        </a:p>
      </dgm:t>
    </dgm:pt>
    <dgm:pt modelId="{60D2C9BB-B87F-445D-814C-853A3DCB69C4}" type="sibTrans" cxnId="{C6E478FF-E52F-49EB-AB50-652BE2858B70}">
      <dgm:prSet/>
      <dgm:spPr/>
      <dgm:t>
        <a:bodyPr/>
        <a:lstStyle/>
        <a:p>
          <a:endParaRPr lang="es-EC"/>
        </a:p>
      </dgm:t>
    </dgm:pt>
    <dgm:pt modelId="{22E7CD70-6CFC-4C0E-B513-6EA32FB00CF5}">
      <dgm:prSet custT="1"/>
      <dgm:spPr/>
      <dgm:t>
        <a:bodyPr/>
        <a:lstStyle/>
        <a:p>
          <a:r>
            <a:rPr lang="es-MX" sz="1200" dirty="0" smtClean="0"/>
            <a:t>Actos internos </a:t>
          </a:r>
          <a:endParaRPr lang="es-EC" sz="1200" dirty="0"/>
        </a:p>
      </dgm:t>
    </dgm:pt>
    <dgm:pt modelId="{B34DAAF4-17C6-46BD-851E-FBB328625DB7}" type="parTrans" cxnId="{30502BA6-5C48-471F-B292-9DB2A2A519B9}">
      <dgm:prSet/>
      <dgm:spPr/>
      <dgm:t>
        <a:bodyPr/>
        <a:lstStyle/>
        <a:p>
          <a:endParaRPr lang="es-EC"/>
        </a:p>
      </dgm:t>
    </dgm:pt>
    <dgm:pt modelId="{46303F17-2426-46B2-9A53-9208855E80B3}" type="sibTrans" cxnId="{30502BA6-5C48-471F-B292-9DB2A2A519B9}">
      <dgm:prSet/>
      <dgm:spPr/>
      <dgm:t>
        <a:bodyPr/>
        <a:lstStyle/>
        <a:p>
          <a:endParaRPr lang="es-EC"/>
        </a:p>
      </dgm:t>
    </dgm:pt>
    <dgm:pt modelId="{9BEE08A2-6D0A-43C1-A0E9-776C9C0F5F03}" type="pres">
      <dgm:prSet presAssocID="{2B8F0CEB-B82A-4386-8E28-2BE839113C67}" presName="Name0" presStyleCnt="0">
        <dgm:presLayoutVars>
          <dgm:chMax/>
          <dgm:chPref/>
          <dgm:dir/>
        </dgm:presLayoutVars>
      </dgm:prSet>
      <dgm:spPr/>
      <dgm:t>
        <a:bodyPr/>
        <a:lstStyle/>
        <a:p>
          <a:endParaRPr lang="es-EC"/>
        </a:p>
      </dgm:t>
    </dgm:pt>
    <dgm:pt modelId="{4CF410EA-BA58-4224-A8E8-9606A3D1B889}" type="pres">
      <dgm:prSet presAssocID="{7388FD6B-E357-4B3B-8BA2-69B903A4BC6D}" presName="parenttextcomposite" presStyleCnt="0"/>
      <dgm:spPr/>
    </dgm:pt>
    <dgm:pt modelId="{3A15611E-7C16-45E3-9867-D9508C0250A9}" type="pres">
      <dgm:prSet presAssocID="{7388FD6B-E357-4B3B-8BA2-69B903A4BC6D}" presName="parenttext" presStyleLbl="revTx" presStyleIdx="0" presStyleCnt="3">
        <dgm:presLayoutVars>
          <dgm:chMax/>
          <dgm:chPref val="2"/>
          <dgm:bulletEnabled val="1"/>
        </dgm:presLayoutVars>
      </dgm:prSet>
      <dgm:spPr/>
      <dgm:t>
        <a:bodyPr/>
        <a:lstStyle/>
        <a:p>
          <a:endParaRPr lang="es-EC"/>
        </a:p>
      </dgm:t>
    </dgm:pt>
    <dgm:pt modelId="{CFF63EF5-E249-42E4-9BFD-A3FCEDA15F22}" type="pres">
      <dgm:prSet presAssocID="{7388FD6B-E357-4B3B-8BA2-69B903A4BC6D}" presName="composite" presStyleCnt="0"/>
      <dgm:spPr/>
    </dgm:pt>
    <dgm:pt modelId="{1D9B6D91-4E38-46C1-A2E9-5C679E390C24}" type="pres">
      <dgm:prSet presAssocID="{7388FD6B-E357-4B3B-8BA2-69B903A4BC6D}" presName="chevron1" presStyleLbl="alignNode1" presStyleIdx="0" presStyleCnt="21"/>
      <dgm:spPr/>
    </dgm:pt>
    <dgm:pt modelId="{DD35FD2B-9534-4740-9D3B-FF03B5DF9CA6}" type="pres">
      <dgm:prSet presAssocID="{7388FD6B-E357-4B3B-8BA2-69B903A4BC6D}" presName="chevron2" presStyleLbl="alignNode1" presStyleIdx="1" presStyleCnt="21"/>
      <dgm:spPr/>
    </dgm:pt>
    <dgm:pt modelId="{90FBE31E-FDCC-4972-A9E3-30CBFB10AA3A}" type="pres">
      <dgm:prSet presAssocID="{7388FD6B-E357-4B3B-8BA2-69B903A4BC6D}" presName="chevron3" presStyleLbl="alignNode1" presStyleIdx="2" presStyleCnt="21"/>
      <dgm:spPr/>
    </dgm:pt>
    <dgm:pt modelId="{45ECBD84-4A6E-4601-B07C-19091A16C32C}" type="pres">
      <dgm:prSet presAssocID="{7388FD6B-E357-4B3B-8BA2-69B903A4BC6D}" presName="chevron4" presStyleLbl="alignNode1" presStyleIdx="3" presStyleCnt="21"/>
      <dgm:spPr/>
    </dgm:pt>
    <dgm:pt modelId="{D2E3A2D1-F4C8-446C-A711-15E9F1D9609F}" type="pres">
      <dgm:prSet presAssocID="{7388FD6B-E357-4B3B-8BA2-69B903A4BC6D}" presName="chevron5" presStyleLbl="alignNode1" presStyleIdx="4" presStyleCnt="21"/>
      <dgm:spPr/>
    </dgm:pt>
    <dgm:pt modelId="{16C48389-CE12-4A2D-8E30-3B74FE1782A2}" type="pres">
      <dgm:prSet presAssocID="{7388FD6B-E357-4B3B-8BA2-69B903A4BC6D}" presName="chevron6" presStyleLbl="alignNode1" presStyleIdx="5" presStyleCnt="21"/>
      <dgm:spPr/>
    </dgm:pt>
    <dgm:pt modelId="{6D93152A-A75F-47E3-B52B-DB549D1C43FA}" type="pres">
      <dgm:prSet presAssocID="{7388FD6B-E357-4B3B-8BA2-69B903A4BC6D}" presName="chevron7" presStyleLbl="alignNode1" presStyleIdx="6" presStyleCnt="21"/>
      <dgm:spPr/>
    </dgm:pt>
    <dgm:pt modelId="{6E7C9C6E-73BD-4650-A88D-08565D4798C6}" type="pres">
      <dgm:prSet presAssocID="{7388FD6B-E357-4B3B-8BA2-69B903A4BC6D}" presName="childtext" presStyleLbl="solidFgAcc1" presStyleIdx="0" presStyleCnt="3">
        <dgm:presLayoutVars>
          <dgm:chMax/>
          <dgm:chPref val="0"/>
          <dgm:bulletEnabled val="1"/>
        </dgm:presLayoutVars>
      </dgm:prSet>
      <dgm:spPr/>
      <dgm:t>
        <a:bodyPr/>
        <a:lstStyle/>
        <a:p>
          <a:endParaRPr lang="es-EC"/>
        </a:p>
      </dgm:t>
    </dgm:pt>
    <dgm:pt modelId="{A6309F58-4007-4DC1-AA7E-6FEDDF20FC69}" type="pres">
      <dgm:prSet presAssocID="{C377B06C-2F8C-44F2-9473-38C58D0554F0}" presName="sibTrans" presStyleCnt="0"/>
      <dgm:spPr/>
    </dgm:pt>
    <dgm:pt modelId="{61E53390-C005-4FB3-8008-1D9AA362FC93}" type="pres">
      <dgm:prSet presAssocID="{964ADB64-DA4C-41D8-858C-E23D8432D57E}" presName="parenttextcomposite" presStyleCnt="0"/>
      <dgm:spPr/>
    </dgm:pt>
    <dgm:pt modelId="{E7492CF9-B729-4DB5-87F9-8ABA96B78365}" type="pres">
      <dgm:prSet presAssocID="{964ADB64-DA4C-41D8-858C-E23D8432D57E}" presName="parenttext" presStyleLbl="revTx" presStyleIdx="1" presStyleCnt="3">
        <dgm:presLayoutVars>
          <dgm:chMax/>
          <dgm:chPref val="2"/>
          <dgm:bulletEnabled val="1"/>
        </dgm:presLayoutVars>
      </dgm:prSet>
      <dgm:spPr/>
      <dgm:t>
        <a:bodyPr/>
        <a:lstStyle/>
        <a:p>
          <a:endParaRPr lang="es-EC"/>
        </a:p>
      </dgm:t>
    </dgm:pt>
    <dgm:pt modelId="{6B99A505-8D9A-44DD-9357-A1EDD796C59F}" type="pres">
      <dgm:prSet presAssocID="{964ADB64-DA4C-41D8-858C-E23D8432D57E}" presName="composite" presStyleCnt="0"/>
      <dgm:spPr/>
    </dgm:pt>
    <dgm:pt modelId="{06DB6F73-C74D-4617-81F1-E3CEAC283C63}" type="pres">
      <dgm:prSet presAssocID="{964ADB64-DA4C-41D8-858C-E23D8432D57E}" presName="chevron1" presStyleLbl="alignNode1" presStyleIdx="7" presStyleCnt="21"/>
      <dgm:spPr/>
    </dgm:pt>
    <dgm:pt modelId="{7FED4652-76C0-492E-9C9F-402A3722268A}" type="pres">
      <dgm:prSet presAssocID="{964ADB64-DA4C-41D8-858C-E23D8432D57E}" presName="chevron2" presStyleLbl="alignNode1" presStyleIdx="8" presStyleCnt="21"/>
      <dgm:spPr/>
    </dgm:pt>
    <dgm:pt modelId="{578E4C6C-3831-438A-B276-BA11E0746203}" type="pres">
      <dgm:prSet presAssocID="{964ADB64-DA4C-41D8-858C-E23D8432D57E}" presName="chevron3" presStyleLbl="alignNode1" presStyleIdx="9" presStyleCnt="21"/>
      <dgm:spPr/>
    </dgm:pt>
    <dgm:pt modelId="{2A2F2685-717A-4098-B046-BF939547CC65}" type="pres">
      <dgm:prSet presAssocID="{964ADB64-DA4C-41D8-858C-E23D8432D57E}" presName="chevron4" presStyleLbl="alignNode1" presStyleIdx="10" presStyleCnt="21"/>
      <dgm:spPr/>
    </dgm:pt>
    <dgm:pt modelId="{FFA295A6-A5C7-4A6B-B980-96A4CF9578C6}" type="pres">
      <dgm:prSet presAssocID="{964ADB64-DA4C-41D8-858C-E23D8432D57E}" presName="chevron5" presStyleLbl="alignNode1" presStyleIdx="11" presStyleCnt="21"/>
      <dgm:spPr/>
    </dgm:pt>
    <dgm:pt modelId="{486ECCFD-86CF-40B8-910A-5A8F6A91A470}" type="pres">
      <dgm:prSet presAssocID="{964ADB64-DA4C-41D8-858C-E23D8432D57E}" presName="chevron6" presStyleLbl="alignNode1" presStyleIdx="12" presStyleCnt="21"/>
      <dgm:spPr/>
    </dgm:pt>
    <dgm:pt modelId="{6D499E92-08E5-4A23-B7E2-14FE4637BFFF}" type="pres">
      <dgm:prSet presAssocID="{964ADB64-DA4C-41D8-858C-E23D8432D57E}" presName="chevron7" presStyleLbl="alignNode1" presStyleIdx="13" presStyleCnt="21"/>
      <dgm:spPr/>
    </dgm:pt>
    <dgm:pt modelId="{4089CDCB-A5C4-40F9-BBA1-35599DC41B80}" type="pres">
      <dgm:prSet presAssocID="{964ADB64-DA4C-41D8-858C-E23D8432D57E}" presName="childtext" presStyleLbl="solidFgAcc1" presStyleIdx="1" presStyleCnt="3">
        <dgm:presLayoutVars>
          <dgm:chMax/>
          <dgm:chPref val="0"/>
          <dgm:bulletEnabled val="1"/>
        </dgm:presLayoutVars>
      </dgm:prSet>
      <dgm:spPr/>
      <dgm:t>
        <a:bodyPr/>
        <a:lstStyle/>
        <a:p>
          <a:endParaRPr lang="es-EC"/>
        </a:p>
      </dgm:t>
    </dgm:pt>
    <dgm:pt modelId="{3EDED604-56AF-4509-875E-A3ECDDE313EC}" type="pres">
      <dgm:prSet presAssocID="{21A4CF46-81D0-453D-9F9D-FA0BD2A2592D}" presName="sibTrans" presStyleCnt="0"/>
      <dgm:spPr/>
    </dgm:pt>
    <dgm:pt modelId="{0932C38F-F2D4-4A68-A3FD-B9CC918DAE01}" type="pres">
      <dgm:prSet presAssocID="{BA0A379F-F0B4-4CC7-9F1A-E777CEA56C2B}" presName="parenttextcomposite" presStyleCnt="0"/>
      <dgm:spPr/>
    </dgm:pt>
    <dgm:pt modelId="{FAA68E70-C0FD-46CD-9EC7-F50B60935B31}" type="pres">
      <dgm:prSet presAssocID="{BA0A379F-F0B4-4CC7-9F1A-E777CEA56C2B}" presName="parenttext" presStyleLbl="revTx" presStyleIdx="2" presStyleCnt="3">
        <dgm:presLayoutVars>
          <dgm:chMax/>
          <dgm:chPref val="2"/>
          <dgm:bulletEnabled val="1"/>
        </dgm:presLayoutVars>
      </dgm:prSet>
      <dgm:spPr/>
      <dgm:t>
        <a:bodyPr/>
        <a:lstStyle/>
        <a:p>
          <a:endParaRPr lang="es-EC"/>
        </a:p>
      </dgm:t>
    </dgm:pt>
    <dgm:pt modelId="{7D35F13F-631E-4FEA-A3EC-F66358C3E017}" type="pres">
      <dgm:prSet presAssocID="{BA0A379F-F0B4-4CC7-9F1A-E777CEA56C2B}" presName="composite" presStyleCnt="0"/>
      <dgm:spPr/>
    </dgm:pt>
    <dgm:pt modelId="{8786C21F-4593-4186-97C4-9BE084C44A5D}" type="pres">
      <dgm:prSet presAssocID="{BA0A379F-F0B4-4CC7-9F1A-E777CEA56C2B}" presName="chevron1" presStyleLbl="alignNode1" presStyleIdx="14" presStyleCnt="21"/>
      <dgm:spPr/>
    </dgm:pt>
    <dgm:pt modelId="{9EE53BEE-EA64-4442-9F72-EA02221700A0}" type="pres">
      <dgm:prSet presAssocID="{BA0A379F-F0B4-4CC7-9F1A-E777CEA56C2B}" presName="chevron2" presStyleLbl="alignNode1" presStyleIdx="15" presStyleCnt="21"/>
      <dgm:spPr/>
    </dgm:pt>
    <dgm:pt modelId="{AD1AE034-3974-49BF-B13C-B600C3DA2FC8}" type="pres">
      <dgm:prSet presAssocID="{BA0A379F-F0B4-4CC7-9F1A-E777CEA56C2B}" presName="chevron3" presStyleLbl="alignNode1" presStyleIdx="16" presStyleCnt="21"/>
      <dgm:spPr/>
    </dgm:pt>
    <dgm:pt modelId="{BA9071AC-B506-482D-925D-AA2E209CBD40}" type="pres">
      <dgm:prSet presAssocID="{BA0A379F-F0B4-4CC7-9F1A-E777CEA56C2B}" presName="chevron4" presStyleLbl="alignNode1" presStyleIdx="17" presStyleCnt="21"/>
      <dgm:spPr/>
    </dgm:pt>
    <dgm:pt modelId="{34B2C577-0CD4-4E88-9AA0-FD874629F7E6}" type="pres">
      <dgm:prSet presAssocID="{BA0A379F-F0B4-4CC7-9F1A-E777CEA56C2B}" presName="chevron5" presStyleLbl="alignNode1" presStyleIdx="18" presStyleCnt="21"/>
      <dgm:spPr/>
    </dgm:pt>
    <dgm:pt modelId="{0A294C55-023B-4D33-8A99-98AEFB788E9C}" type="pres">
      <dgm:prSet presAssocID="{BA0A379F-F0B4-4CC7-9F1A-E777CEA56C2B}" presName="chevron6" presStyleLbl="alignNode1" presStyleIdx="19" presStyleCnt="21"/>
      <dgm:spPr/>
    </dgm:pt>
    <dgm:pt modelId="{7817ADFB-A5F9-437D-B0FE-F3B63731F880}" type="pres">
      <dgm:prSet presAssocID="{BA0A379F-F0B4-4CC7-9F1A-E777CEA56C2B}" presName="chevron7" presStyleLbl="alignNode1" presStyleIdx="20" presStyleCnt="21"/>
      <dgm:spPr/>
    </dgm:pt>
    <dgm:pt modelId="{C4B0AD8B-B1F1-42AB-A235-4ED791D448B9}" type="pres">
      <dgm:prSet presAssocID="{BA0A379F-F0B4-4CC7-9F1A-E777CEA56C2B}" presName="childtext" presStyleLbl="solidFgAcc1" presStyleIdx="2" presStyleCnt="3" custScaleX="99910" custScaleY="90831">
        <dgm:presLayoutVars>
          <dgm:chMax/>
          <dgm:chPref val="0"/>
          <dgm:bulletEnabled val="1"/>
        </dgm:presLayoutVars>
      </dgm:prSet>
      <dgm:spPr/>
      <dgm:t>
        <a:bodyPr/>
        <a:lstStyle/>
        <a:p>
          <a:endParaRPr lang="es-EC"/>
        </a:p>
      </dgm:t>
    </dgm:pt>
  </dgm:ptLst>
  <dgm:cxnLst>
    <dgm:cxn modelId="{34015896-0B46-477E-95DC-8098D857804C}" type="presOf" srcId="{507A6DB6-B56F-46F3-8A9D-1C4D90331F60}" destId="{4089CDCB-A5C4-40F9-BBA1-35599DC41B80}" srcOrd="0" destOrd="0" presId="urn:microsoft.com/office/officeart/2008/layout/VerticalAccentList"/>
    <dgm:cxn modelId="{AE1CD2E0-2E2B-49A6-805E-106BA2BE37DA}" type="presOf" srcId="{964ADB64-DA4C-41D8-858C-E23D8432D57E}" destId="{E7492CF9-B729-4DB5-87F9-8ABA96B78365}" srcOrd="0" destOrd="0" presId="urn:microsoft.com/office/officeart/2008/layout/VerticalAccentList"/>
    <dgm:cxn modelId="{1A81F0A1-7393-443D-9C6E-18B513B90267}" type="presOf" srcId="{BA0A379F-F0B4-4CC7-9F1A-E777CEA56C2B}" destId="{FAA68E70-C0FD-46CD-9EC7-F50B60935B31}" srcOrd="0" destOrd="0" presId="urn:microsoft.com/office/officeart/2008/layout/VerticalAccentList"/>
    <dgm:cxn modelId="{AE0CCF56-562E-4871-A866-26A19229953F}" srcId="{964ADB64-DA4C-41D8-858C-E23D8432D57E}" destId="{507A6DB6-B56F-46F3-8A9D-1C4D90331F60}" srcOrd="0" destOrd="0" parTransId="{D4223459-EF58-4E0E-93A8-3A4109C6BDDD}" sibTransId="{96CD15F6-DD6F-43C3-9DF8-397745D55E3E}"/>
    <dgm:cxn modelId="{C6E478FF-E52F-49EB-AB50-652BE2858B70}" srcId="{A33413D0-0023-46F6-8DAF-3B059F67D5F6}" destId="{A11B3C0D-14D5-45DF-8387-B57F6E157B9C}" srcOrd="0" destOrd="0" parTransId="{6C26140D-C697-47B2-94C1-2302324C2166}" sibTransId="{60D2C9BB-B87F-445D-814C-853A3DCB69C4}"/>
    <dgm:cxn modelId="{30502BA6-5C48-471F-B292-9DB2A2A519B9}" srcId="{A33413D0-0023-46F6-8DAF-3B059F67D5F6}" destId="{22E7CD70-6CFC-4C0E-B513-6EA32FB00CF5}" srcOrd="1" destOrd="0" parTransId="{B34DAAF4-17C6-46BD-851E-FBB328625DB7}" sibTransId="{46303F17-2426-46B2-9A53-9208855E80B3}"/>
    <dgm:cxn modelId="{0B9D54A8-5EB2-4FF0-A37C-32DBCB4DD8F7}" srcId="{7388FD6B-E357-4B3B-8BA2-69B903A4BC6D}" destId="{884A4B8B-ECB8-410B-880B-D16F7DD811AC}" srcOrd="0" destOrd="0" parTransId="{69C3F5B3-D463-4C1E-8618-12E13E3429B2}" sibTransId="{A05FFE0F-BDE7-40DB-BC86-E8DE4A53DC8B}"/>
    <dgm:cxn modelId="{08E22CCD-6934-4CF4-ABB6-E86195252155}" type="presOf" srcId="{A11B3C0D-14D5-45DF-8387-B57F6E157B9C}" destId="{C4B0AD8B-B1F1-42AB-A235-4ED791D448B9}" srcOrd="0" destOrd="1" presId="urn:microsoft.com/office/officeart/2008/layout/VerticalAccentList"/>
    <dgm:cxn modelId="{9ACFF3C1-D0F1-4188-BFC3-829F5BB8B6E4}" srcId="{2B8F0CEB-B82A-4386-8E28-2BE839113C67}" destId="{964ADB64-DA4C-41D8-858C-E23D8432D57E}" srcOrd="1" destOrd="0" parTransId="{794B59BD-7EFD-4F19-918B-AE8591A08056}" sibTransId="{21A4CF46-81D0-453D-9F9D-FA0BD2A2592D}"/>
    <dgm:cxn modelId="{AE45418B-96FF-40A4-8350-C2167A104D7A}" srcId="{2B8F0CEB-B82A-4386-8E28-2BE839113C67}" destId="{BA0A379F-F0B4-4CC7-9F1A-E777CEA56C2B}" srcOrd="2" destOrd="0" parTransId="{A0B6FB59-4ADD-4102-A3C0-7517DC93B93C}" sibTransId="{8E4F1C5D-45A0-4210-A3D6-9A529C913871}"/>
    <dgm:cxn modelId="{366FB294-B2F1-498F-AAFF-AAB0BCBDDD01}" srcId="{BA0A379F-F0B4-4CC7-9F1A-E777CEA56C2B}" destId="{A33413D0-0023-46F6-8DAF-3B059F67D5F6}" srcOrd="0" destOrd="0" parTransId="{DF6AEF7A-7B20-4AE7-B6D3-FD83E16077BC}" sibTransId="{D5264518-35AA-414B-9ACA-38861E7434E2}"/>
    <dgm:cxn modelId="{784CA4C9-6E20-49DA-9606-B58ADD2FEDFF}" type="presOf" srcId="{884A4B8B-ECB8-410B-880B-D16F7DD811AC}" destId="{6E7C9C6E-73BD-4650-A88D-08565D4798C6}" srcOrd="0" destOrd="0" presId="urn:microsoft.com/office/officeart/2008/layout/VerticalAccentList"/>
    <dgm:cxn modelId="{F13BAD32-FC3C-4B70-A0F6-F6A919F5169D}" srcId="{2B8F0CEB-B82A-4386-8E28-2BE839113C67}" destId="{7388FD6B-E357-4B3B-8BA2-69B903A4BC6D}" srcOrd="0" destOrd="0" parTransId="{81CB672C-DBBB-4D70-A30D-7CB2799C2FA6}" sibTransId="{C377B06C-2F8C-44F2-9473-38C58D0554F0}"/>
    <dgm:cxn modelId="{01305BA1-8A7B-4ACC-B13D-B2BF7B1913D0}" type="presOf" srcId="{A33413D0-0023-46F6-8DAF-3B059F67D5F6}" destId="{C4B0AD8B-B1F1-42AB-A235-4ED791D448B9}" srcOrd="0" destOrd="0" presId="urn:microsoft.com/office/officeart/2008/layout/VerticalAccentList"/>
    <dgm:cxn modelId="{F207E487-DD0F-4FE2-AA87-883BDEA99E67}" type="presOf" srcId="{22E7CD70-6CFC-4C0E-B513-6EA32FB00CF5}" destId="{C4B0AD8B-B1F1-42AB-A235-4ED791D448B9}" srcOrd="0" destOrd="2" presId="urn:microsoft.com/office/officeart/2008/layout/VerticalAccentList"/>
    <dgm:cxn modelId="{1CC88EEC-2304-4282-95E1-A011B2F91DB1}" type="presOf" srcId="{2B8F0CEB-B82A-4386-8E28-2BE839113C67}" destId="{9BEE08A2-6D0A-43C1-A0E9-776C9C0F5F03}" srcOrd="0" destOrd="0" presId="urn:microsoft.com/office/officeart/2008/layout/VerticalAccentList"/>
    <dgm:cxn modelId="{A3609F94-6BA2-4CF8-84F1-5F7BBC334EBC}" type="presOf" srcId="{7388FD6B-E357-4B3B-8BA2-69B903A4BC6D}" destId="{3A15611E-7C16-45E3-9867-D9508C0250A9}" srcOrd="0" destOrd="0" presId="urn:microsoft.com/office/officeart/2008/layout/VerticalAccentList"/>
    <dgm:cxn modelId="{4088BCFA-967E-4153-BE05-B485926DFDD7}" type="presParOf" srcId="{9BEE08A2-6D0A-43C1-A0E9-776C9C0F5F03}" destId="{4CF410EA-BA58-4224-A8E8-9606A3D1B889}" srcOrd="0" destOrd="0" presId="urn:microsoft.com/office/officeart/2008/layout/VerticalAccentList"/>
    <dgm:cxn modelId="{61AC843E-E77F-4E1A-A542-AB2F8D84F55B}" type="presParOf" srcId="{4CF410EA-BA58-4224-A8E8-9606A3D1B889}" destId="{3A15611E-7C16-45E3-9867-D9508C0250A9}" srcOrd="0" destOrd="0" presId="urn:microsoft.com/office/officeart/2008/layout/VerticalAccentList"/>
    <dgm:cxn modelId="{B4A63C59-F5AF-46C2-8E3F-1BC8737E0FBB}" type="presParOf" srcId="{9BEE08A2-6D0A-43C1-A0E9-776C9C0F5F03}" destId="{CFF63EF5-E249-42E4-9BFD-A3FCEDA15F22}" srcOrd="1" destOrd="0" presId="urn:microsoft.com/office/officeart/2008/layout/VerticalAccentList"/>
    <dgm:cxn modelId="{59F04CF7-9E51-4B09-A67A-E6FD9EC140F4}" type="presParOf" srcId="{CFF63EF5-E249-42E4-9BFD-A3FCEDA15F22}" destId="{1D9B6D91-4E38-46C1-A2E9-5C679E390C24}" srcOrd="0" destOrd="0" presId="urn:microsoft.com/office/officeart/2008/layout/VerticalAccentList"/>
    <dgm:cxn modelId="{80DE5C5C-739F-4007-8E1A-DBCB789A4CB3}" type="presParOf" srcId="{CFF63EF5-E249-42E4-9BFD-A3FCEDA15F22}" destId="{DD35FD2B-9534-4740-9D3B-FF03B5DF9CA6}" srcOrd="1" destOrd="0" presId="urn:microsoft.com/office/officeart/2008/layout/VerticalAccentList"/>
    <dgm:cxn modelId="{07BF0473-0DEC-4B50-A91D-0AFF42F69317}" type="presParOf" srcId="{CFF63EF5-E249-42E4-9BFD-A3FCEDA15F22}" destId="{90FBE31E-FDCC-4972-A9E3-30CBFB10AA3A}" srcOrd="2" destOrd="0" presId="urn:microsoft.com/office/officeart/2008/layout/VerticalAccentList"/>
    <dgm:cxn modelId="{3462643D-B8D4-4386-B8B7-3523228FF856}" type="presParOf" srcId="{CFF63EF5-E249-42E4-9BFD-A3FCEDA15F22}" destId="{45ECBD84-4A6E-4601-B07C-19091A16C32C}" srcOrd="3" destOrd="0" presId="urn:microsoft.com/office/officeart/2008/layout/VerticalAccentList"/>
    <dgm:cxn modelId="{C1A77424-1296-4CD9-9B2D-0B4544AE6662}" type="presParOf" srcId="{CFF63EF5-E249-42E4-9BFD-A3FCEDA15F22}" destId="{D2E3A2D1-F4C8-446C-A711-15E9F1D9609F}" srcOrd="4" destOrd="0" presId="urn:microsoft.com/office/officeart/2008/layout/VerticalAccentList"/>
    <dgm:cxn modelId="{1932A21E-C7CD-4172-B9AE-43BE8AF882C0}" type="presParOf" srcId="{CFF63EF5-E249-42E4-9BFD-A3FCEDA15F22}" destId="{16C48389-CE12-4A2D-8E30-3B74FE1782A2}" srcOrd="5" destOrd="0" presId="urn:microsoft.com/office/officeart/2008/layout/VerticalAccentList"/>
    <dgm:cxn modelId="{7E789330-E6D5-44F1-8A63-396607F3EA75}" type="presParOf" srcId="{CFF63EF5-E249-42E4-9BFD-A3FCEDA15F22}" destId="{6D93152A-A75F-47E3-B52B-DB549D1C43FA}" srcOrd="6" destOrd="0" presId="urn:microsoft.com/office/officeart/2008/layout/VerticalAccentList"/>
    <dgm:cxn modelId="{94173CAD-835A-4D9A-82B1-1A3F9BF74498}" type="presParOf" srcId="{CFF63EF5-E249-42E4-9BFD-A3FCEDA15F22}" destId="{6E7C9C6E-73BD-4650-A88D-08565D4798C6}" srcOrd="7" destOrd="0" presId="urn:microsoft.com/office/officeart/2008/layout/VerticalAccentList"/>
    <dgm:cxn modelId="{7F0BEDA6-CDBB-4B7F-BA28-C6F70005A9F9}" type="presParOf" srcId="{9BEE08A2-6D0A-43C1-A0E9-776C9C0F5F03}" destId="{A6309F58-4007-4DC1-AA7E-6FEDDF20FC69}" srcOrd="2" destOrd="0" presId="urn:microsoft.com/office/officeart/2008/layout/VerticalAccentList"/>
    <dgm:cxn modelId="{24E50882-F93E-49AE-9E09-654FF5E32A2B}" type="presParOf" srcId="{9BEE08A2-6D0A-43C1-A0E9-776C9C0F5F03}" destId="{61E53390-C005-4FB3-8008-1D9AA362FC93}" srcOrd="3" destOrd="0" presId="urn:microsoft.com/office/officeart/2008/layout/VerticalAccentList"/>
    <dgm:cxn modelId="{9D6EC11A-8183-4BC6-AF43-71E6115A656D}" type="presParOf" srcId="{61E53390-C005-4FB3-8008-1D9AA362FC93}" destId="{E7492CF9-B729-4DB5-87F9-8ABA96B78365}" srcOrd="0" destOrd="0" presId="urn:microsoft.com/office/officeart/2008/layout/VerticalAccentList"/>
    <dgm:cxn modelId="{33EA9E16-CA93-4334-9C18-B96274D383D1}" type="presParOf" srcId="{9BEE08A2-6D0A-43C1-A0E9-776C9C0F5F03}" destId="{6B99A505-8D9A-44DD-9357-A1EDD796C59F}" srcOrd="4" destOrd="0" presId="urn:microsoft.com/office/officeart/2008/layout/VerticalAccentList"/>
    <dgm:cxn modelId="{5162F5F7-AAAE-412F-9530-D49A9FC3A32A}" type="presParOf" srcId="{6B99A505-8D9A-44DD-9357-A1EDD796C59F}" destId="{06DB6F73-C74D-4617-81F1-E3CEAC283C63}" srcOrd="0" destOrd="0" presId="urn:microsoft.com/office/officeart/2008/layout/VerticalAccentList"/>
    <dgm:cxn modelId="{CF4BCBE0-6019-4A49-BC6D-46E444390DA9}" type="presParOf" srcId="{6B99A505-8D9A-44DD-9357-A1EDD796C59F}" destId="{7FED4652-76C0-492E-9C9F-402A3722268A}" srcOrd="1" destOrd="0" presId="urn:microsoft.com/office/officeart/2008/layout/VerticalAccentList"/>
    <dgm:cxn modelId="{0AE6E70D-AC6B-4B09-8486-91963E378157}" type="presParOf" srcId="{6B99A505-8D9A-44DD-9357-A1EDD796C59F}" destId="{578E4C6C-3831-438A-B276-BA11E0746203}" srcOrd="2" destOrd="0" presId="urn:microsoft.com/office/officeart/2008/layout/VerticalAccentList"/>
    <dgm:cxn modelId="{01CF3BAA-9F39-40B1-AF3E-E1B63EE9E6C3}" type="presParOf" srcId="{6B99A505-8D9A-44DD-9357-A1EDD796C59F}" destId="{2A2F2685-717A-4098-B046-BF939547CC65}" srcOrd="3" destOrd="0" presId="urn:microsoft.com/office/officeart/2008/layout/VerticalAccentList"/>
    <dgm:cxn modelId="{293A6140-8D85-4AE1-A19D-CBF1C1739BCD}" type="presParOf" srcId="{6B99A505-8D9A-44DD-9357-A1EDD796C59F}" destId="{FFA295A6-A5C7-4A6B-B980-96A4CF9578C6}" srcOrd="4" destOrd="0" presId="urn:microsoft.com/office/officeart/2008/layout/VerticalAccentList"/>
    <dgm:cxn modelId="{6E818A36-00EF-4678-8970-1DCAFABCBDCE}" type="presParOf" srcId="{6B99A505-8D9A-44DD-9357-A1EDD796C59F}" destId="{486ECCFD-86CF-40B8-910A-5A8F6A91A470}" srcOrd="5" destOrd="0" presId="urn:microsoft.com/office/officeart/2008/layout/VerticalAccentList"/>
    <dgm:cxn modelId="{7A1DEA60-C622-4464-AA57-9C80A95B18B5}" type="presParOf" srcId="{6B99A505-8D9A-44DD-9357-A1EDD796C59F}" destId="{6D499E92-08E5-4A23-B7E2-14FE4637BFFF}" srcOrd="6" destOrd="0" presId="urn:microsoft.com/office/officeart/2008/layout/VerticalAccentList"/>
    <dgm:cxn modelId="{692AA203-BEE1-40D0-B131-D9AC26F44B20}" type="presParOf" srcId="{6B99A505-8D9A-44DD-9357-A1EDD796C59F}" destId="{4089CDCB-A5C4-40F9-BBA1-35599DC41B80}" srcOrd="7" destOrd="0" presId="urn:microsoft.com/office/officeart/2008/layout/VerticalAccentList"/>
    <dgm:cxn modelId="{344D7DF5-FE6B-41F6-ADA7-055BBEDD2096}" type="presParOf" srcId="{9BEE08A2-6D0A-43C1-A0E9-776C9C0F5F03}" destId="{3EDED604-56AF-4509-875E-A3ECDDE313EC}" srcOrd="5" destOrd="0" presId="urn:microsoft.com/office/officeart/2008/layout/VerticalAccentList"/>
    <dgm:cxn modelId="{3473278A-2EB7-47BB-A2BF-60B606E67608}" type="presParOf" srcId="{9BEE08A2-6D0A-43C1-A0E9-776C9C0F5F03}" destId="{0932C38F-F2D4-4A68-A3FD-B9CC918DAE01}" srcOrd="6" destOrd="0" presId="urn:microsoft.com/office/officeart/2008/layout/VerticalAccentList"/>
    <dgm:cxn modelId="{CDC06E6B-C5DA-4167-A92A-E8EC6D2EF224}" type="presParOf" srcId="{0932C38F-F2D4-4A68-A3FD-B9CC918DAE01}" destId="{FAA68E70-C0FD-46CD-9EC7-F50B60935B31}" srcOrd="0" destOrd="0" presId="urn:microsoft.com/office/officeart/2008/layout/VerticalAccentList"/>
    <dgm:cxn modelId="{B8926B65-6190-4CE0-A7FF-DE21568F682C}" type="presParOf" srcId="{9BEE08A2-6D0A-43C1-A0E9-776C9C0F5F03}" destId="{7D35F13F-631E-4FEA-A3EC-F66358C3E017}" srcOrd="7" destOrd="0" presId="urn:microsoft.com/office/officeart/2008/layout/VerticalAccentList"/>
    <dgm:cxn modelId="{31F60C27-B847-4944-B2B1-876F766CA6DC}" type="presParOf" srcId="{7D35F13F-631E-4FEA-A3EC-F66358C3E017}" destId="{8786C21F-4593-4186-97C4-9BE084C44A5D}" srcOrd="0" destOrd="0" presId="urn:microsoft.com/office/officeart/2008/layout/VerticalAccentList"/>
    <dgm:cxn modelId="{63F68D2C-0863-4610-8EEF-47E655F39227}" type="presParOf" srcId="{7D35F13F-631E-4FEA-A3EC-F66358C3E017}" destId="{9EE53BEE-EA64-4442-9F72-EA02221700A0}" srcOrd="1" destOrd="0" presId="urn:microsoft.com/office/officeart/2008/layout/VerticalAccentList"/>
    <dgm:cxn modelId="{98E398AF-0C74-468F-B087-BFF64B7029A5}" type="presParOf" srcId="{7D35F13F-631E-4FEA-A3EC-F66358C3E017}" destId="{AD1AE034-3974-49BF-B13C-B600C3DA2FC8}" srcOrd="2" destOrd="0" presId="urn:microsoft.com/office/officeart/2008/layout/VerticalAccentList"/>
    <dgm:cxn modelId="{7D662363-5371-4712-96AC-2C32AF10BE99}" type="presParOf" srcId="{7D35F13F-631E-4FEA-A3EC-F66358C3E017}" destId="{BA9071AC-B506-482D-925D-AA2E209CBD40}" srcOrd="3" destOrd="0" presId="urn:microsoft.com/office/officeart/2008/layout/VerticalAccentList"/>
    <dgm:cxn modelId="{7A0B2D84-4673-4FDD-A273-54B4621F99CF}" type="presParOf" srcId="{7D35F13F-631E-4FEA-A3EC-F66358C3E017}" destId="{34B2C577-0CD4-4E88-9AA0-FD874629F7E6}" srcOrd="4" destOrd="0" presId="urn:microsoft.com/office/officeart/2008/layout/VerticalAccentList"/>
    <dgm:cxn modelId="{2BE5D538-F291-4E2A-8BEC-22F42D37BBFD}" type="presParOf" srcId="{7D35F13F-631E-4FEA-A3EC-F66358C3E017}" destId="{0A294C55-023B-4D33-8A99-98AEFB788E9C}" srcOrd="5" destOrd="0" presId="urn:microsoft.com/office/officeart/2008/layout/VerticalAccentList"/>
    <dgm:cxn modelId="{141E923D-0EE9-441B-B92F-48384A636C96}" type="presParOf" srcId="{7D35F13F-631E-4FEA-A3EC-F66358C3E017}" destId="{7817ADFB-A5F9-437D-B0FE-F3B63731F880}" srcOrd="6" destOrd="0" presId="urn:microsoft.com/office/officeart/2008/layout/VerticalAccentList"/>
    <dgm:cxn modelId="{CB7F8E8D-2DC3-4EC7-858A-9FB685D6DE0D}" type="presParOf" srcId="{7D35F13F-631E-4FEA-A3EC-F66358C3E017}" destId="{C4B0AD8B-B1F1-42AB-A235-4ED791D448B9}" srcOrd="7" destOrd="0" presId="urn:microsoft.com/office/officeart/2008/layout/Vertical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8F0CEB-B82A-4386-8E28-2BE839113C67}" type="doc">
      <dgm:prSet loTypeId="urn:microsoft.com/office/officeart/2008/layout/VerticalAccentList" loCatId="list" qsTypeId="urn:microsoft.com/office/officeart/2005/8/quickstyle/simple1" qsCatId="simple" csTypeId="urn:microsoft.com/office/officeart/2005/8/colors/colorful1#4" csCatId="colorful" phldr="1"/>
      <dgm:spPr/>
      <dgm:t>
        <a:bodyPr/>
        <a:lstStyle/>
        <a:p>
          <a:endParaRPr lang="es-EC"/>
        </a:p>
      </dgm:t>
    </dgm:pt>
    <dgm:pt modelId="{7388FD6B-E357-4B3B-8BA2-69B903A4BC6D}">
      <dgm:prSet phldrT="[Texto]" custT="1"/>
      <dgm:spPr/>
      <dgm:t>
        <a:bodyPr/>
        <a:lstStyle/>
        <a:p>
          <a:r>
            <a:rPr lang="es-MX" sz="1800" b="1" dirty="0" smtClean="0"/>
            <a:t>Controlar los errores de la comunicación</a:t>
          </a:r>
          <a:endParaRPr lang="es-EC" sz="1800" b="1" dirty="0"/>
        </a:p>
      </dgm:t>
    </dgm:pt>
    <dgm:pt modelId="{81CB672C-DBBB-4D70-A30D-7CB2799C2FA6}" type="parTrans" cxnId="{F13BAD32-FC3C-4B70-A0F6-F6A919F5169D}">
      <dgm:prSet/>
      <dgm:spPr/>
      <dgm:t>
        <a:bodyPr/>
        <a:lstStyle/>
        <a:p>
          <a:endParaRPr lang="es-EC"/>
        </a:p>
      </dgm:t>
    </dgm:pt>
    <dgm:pt modelId="{C377B06C-2F8C-44F2-9473-38C58D0554F0}" type="sibTrans" cxnId="{F13BAD32-FC3C-4B70-A0F6-F6A919F5169D}">
      <dgm:prSet/>
      <dgm:spPr/>
      <dgm:t>
        <a:bodyPr/>
        <a:lstStyle/>
        <a:p>
          <a:endParaRPr lang="es-EC"/>
        </a:p>
      </dgm:t>
    </dgm:pt>
    <dgm:pt modelId="{884A4B8B-ECB8-410B-880B-D16F7DD811AC}">
      <dgm:prSet phldrT="[Texto]" custT="1"/>
      <dgm:spPr/>
      <dgm:t>
        <a:bodyPr/>
        <a:lstStyle/>
        <a:p>
          <a:r>
            <a:rPr lang="es-MX" sz="2000" dirty="0" smtClean="0"/>
            <a:t>La unidad de comunicación y RRHH utilizaran las siguientes estrategias:</a:t>
          </a:r>
          <a:endParaRPr lang="es-EC" sz="2000" dirty="0"/>
        </a:p>
      </dgm:t>
    </dgm:pt>
    <dgm:pt modelId="{69C3F5B3-D463-4C1E-8618-12E13E3429B2}" type="parTrans" cxnId="{0B9D54A8-5EB2-4FF0-A37C-32DBCB4DD8F7}">
      <dgm:prSet/>
      <dgm:spPr/>
      <dgm:t>
        <a:bodyPr/>
        <a:lstStyle/>
        <a:p>
          <a:endParaRPr lang="es-EC"/>
        </a:p>
      </dgm:t>
    </dgm:pt>
    <dgm:pt modelId="{A05FFE0F-BDE7-40DB-BC86-E8DE4A53DC8B}" type="sibTrans" cxnId="{0B9D54A8-5EB2-4FF0-A37C-32DBCB4DD8F7}">
      <dgm:prSet/>
      <dgm:spPr/>
      <dgm:t>
        <a:bodyPr/>
        <a:lstStyle/>
        <a:p>
          <a:endParaRPr lang="es-EC"/>
        </a:p>
      </dgm:t>
    </dgm:pt>
    <dgm:pt modelId="{BA0A379F-F0B4-4CC7-9F1A-E777CEA56C2B}">
      <dgm:prSet phldrT="[Texto]" custT="1"/>
      <dgm:spPr/>
      <dgm:t>
        <a:bodyPr/>
        <a:lstStyle/>
        <a:p>
          <a:r>
            <a:rPr lang="es-MX" sz="1400" b="1" dirty="0" smtClean="0"/>
            <a:t>Realizar una correcta relación de los documentos internos</a:t>
          </a:r>
          <a:endParaRPr lang="es-EC" sz="1400" dirty="0"/>
        </a:p>
      </dgm:t>
    </dgm:pt>
    <dgm:pt modelId="{A0B6FB59-4ADD-4102-A3C0-7517DC93B93C}" type="parTrans" cxnId="{AE45418B-96FF-40A4-8350-C2167A104D7A}">
      <dgm:prSet/>
      <dgm:spPr/>
      <dgm:t>
        <a:bodyPr/>
        <a:lstStyle/>
        <a:p>
          <a:endParaRPr lang="es-EC"/>
        </a:p>
      </dgm:t>
    </dgm:pt>
    <dgm:pt modelId="{8E4F1C5D-45A0-4210-A3D6-9A529C913871}" type="sibTrans" cxnId="{AE45418B-96FF-40A4-8350-C2167A104D7A}">
      <dgm:prSet/>
      <dgm:spPr/>
      <dgm:t>
        <a:bodyPr/>
        <a:lstStyle/>
        <a:p>
          <a:endParaRPr lang="es-EC"/>
        </a:p>
      </dgm:t>
    </dgm:pt>
    <dgm:pt modelId="{A33413D0-0023-46F6-8DAF-3B059F67D5F6}">
      <dgm:prSet phldrT="[Texto]" custT="1"/>
      <dgm:spPr/>
      <dgm:t>
        <a:bodyPr/>
        <a:lstStyle/>
        <a:p>
          <a:r>
            <a:rPr lang="es-MX" sz="1400" dirty="0" smtClean="0"/>
            <a:t>Utilizar frases cortas y ganar interés por la información del modelo de gestión</a:t>
          </a:r>
          <a:endParaRPr lang="es-EC" sz="1400" dirty="0"/>
        </a:p>
      </dgm:t>
    </dgm:pt>
    <dgm:pt modelId="{DF6AEF7A-7B20-4AE7-B6D3-FD83E16077BC}" type="parTrans" cxnId="{366FB294-B2F1-498F-AAFF-AAB0BCBDDD01}">
      <dgm:prSet/>
      <dgm:spPr/>
      <dgm:t>
        <a:bodyPr/>
        <a:lstStyle/>
        <a:p>
          <a:endParaRPr lang="es-EC"/>
        </a:p>
      </dgm:t>
    </dgm:pt>
    <dgm:pt modelId="{D5264518-35AA-414B-9ACA-38861E7434E2}" type="sibTrans" cxnId="{366FB294-B2F1-498F-AAFF-AAB0BCBDDD01}">
      <dgm:prSet/>
      <dgm:spPr/>
      <dgm:t>
        <a:bodyPr/>
        <a:lstStyle/>
        <a:p>
          <a:endParaRPr lang="es-EC"/>
        </a:p>
      </dgm:t>
    </dgm:pt>
    <dgm:pt modelId="{964ADB64-DA4C-41D8-858C-E23D8432D57E}">
      <dgm:prSet phldrT="[Texto]" custT="1"/>
      <dgm:spPr/>
      <dgm:t>
        <a:bodyPr/>
        <a:lstStyle/>
        <a:p>
          <a:r>
            <a:rPr lang="es-MX" sz="1600" b="1" dirty="0" smtClean="0"/>
            <a:t>Reducir las barreras de la comunicación</a:t>
          </a:r>
          <a:endParaRPr lang="es-EC" sz="1600" dirty="0"/>
        </a:p>
      </dgm:t>
    </dgm:pt>
    <dgm:pt modelId="{21A4CF46-81D0-453D-9F9D-FA0BD2A2592D}" type="sibTrans" cxnId="{9ACFF3C1-D0F1-4188-BFC3-829F5BB8B6E4}">
      <dgm:prSet/>
      <dgm:spPr/>
      <dgm:t>
        <a:bodyPr/>
        <a:lstStyle/>
        <a:p>
          <a:endParaRPr lang="es-EC"/>
        </a:p>
      </dgm:t>
    </dgm:pt>
    <dgm:pt modelId="{794B59BD-7EFD-4F19-918B-AE8591A08056}" type="parTrans" cxnId="{9ACFF3C1-D0F1-4188-BFC3-829F5BB8B6E4}">
      <dgm:prSet/>
      <dgm:spPr/>
      <dgm:t>
        <a:bodyPr/>
        <a:lstStyle/>
        <a:p>
          <a:endParaRPr lang="es-EC"/>
        </a:p>
      </dgm:t>
    </dgm:pt>
    <dgm:pt modelId="{E8A3A05B-7519-4872-A0DD-5C40F9DBD13C}">
      <dgm:prSet phldrT="[Texto]" custT="1"/>
      <dgm:spPr/>
      <dgm:t>
        <a:bodyPr/>
        <a:lstStyle/>
        <a:p>
          <a:r>
            <a:rPr lang="es-MX" sz="1000" dirty="0" smtClean="0"/>
            <a:t>Dar seguimiento a la comunicación, constatar si el personal recibió la información adecuada sobre el modelo de gestión “´preguntar”</a:t>
          </a:r>
          <a:endParaRPr lang="es-EC" sz="1000" dirty="0"/>
        </a:p>
      </dgm:t>
    </dgm:pt>
    <dgm:pt modelId="{3D052515-A381-4175-8C51-C9FE20A19042}" type="sibTrans" cxnId="{60E3F630-D2D1-488C-987B-FAF116C67A50}">
      <dgm:prSet/>
      <dgm:spPr/>
      <dgm:t>
        <a:bodyPr/>
        <a:lstStyle/>
        <a:p>
          <a:endParaRPr lang="es-EC"/>
        </a:p>
      </dgm:t>
    </dgm:pt>
    <dgm:pt modelId="{8839623E-EA7E-4D6D-A95E-5E1D6AA98E7C}" type="parTrans" cxnId="{60E3F630-D2D1-488C-987B-FAF116C67A50}">
      <dgm:prSet/>
      <dgm:spPr/>
      <dgm:t>
        <a:bodyPr/>
        <a:lstStyle/>
        <a:p>
          <a:endParaRPr lang="es-EC"/>
        </a:p>
      </dgm:t>
    </dgm:pt>
    <dgm:pt modelId="{FCF35DB1-79B1-4507-9C36-0CE957C58D56}">
      <dgm:prSet custT="1"/>
      <dgm:spPr/>
      <dgm:t>
        <a:bodyPr/>
        <a:lstStyle/>
        <a:p>
          <a:r>
            <a:rPr lang="es-MX" sz="1000" dirty="0" smtClean="0"/>
            <a:t>Controlar la cantidad y calidad de información </a:t>
          </a:r>
          <a:endParaRPr lang="es-EC" sz="1000" dirty="0"/>
        </a:p>
      </dgm:t>
    </dgm:pt>
    <dgm:pt modelId="{B978B52E-C3E0-4A59-9C59-9A6BADD41467}" type="parTrans" cxnId="{3F37857C-516C-4CA9-BA72-60ED619C2A52}">
      <dgm:prSet/>
      <dgm:spPr/>
      <dgm:t>
        <a:bodyPr/>
        <a:lstStyle/>
        <a:p>
          <a:endParaRPr lang="es-EC"/>
        </a:p>
      </dgm:t>
    </dgm:pt>
    <dgm:pt modelId="{9B3A4C5A-EBAB-41FD-9008-AF98890A3564}" type="sibTrans" cxnId="{3F37857C-516C-4CA9-BA72-60ED619C2A52}">
      <dgm:prSet/>
      <dgm:spPr/>
      <dgm:t>
        <a:bodyPr/>
        <a:lstStyle/>
        <a:p>
          <a:endParaRPr lang="es-EC"/>
        </a:p>
      </dgm:t>
    </dgm:pt>
    <dgm:pt modelId="{4525F0B5-8F93-434D-9179-4ECBB2872C04}">
      <dgm:prSet custT="1"/>
      <dgm:spPr/>
      <dgm:t>
        <a:bodyPr/>
        <a:lstStyle/>
        <a:p>
          <a:r>
            <a:rPr lang="es-MX" sz="1000" dirty="0" smtClean="0"/>
            <a:t>Motivar a que los empleados pregunten sus dudas sobre el modelo de gestión</a:t>
          </a:r>
          <a:endParaRPr lang="es-EC" sz="1000" dirty="0"/>
        </a:p>
      </dgm:t>
    </dgm:pt>
    <dgm:pt modelId="{E6732304-D1C1-4B5E-8195-25E67AB56CB9}" type="parTrans" cxnId="{2DC96CE8-FD5E-4C5E-A172-3CE85134ECAD}">
      <dgm:prSet/>
      <dgm:spPr/>
      <dgm:t>
        <a:bodyPr/>
        <a:lstStyle/>
        <a:p>
          <a:endParaRPr lang="es-EC"/>
        </a:p>
      </dgm:t>
    </dgm:pt>
    <dgm:pt modelId="{8DAB59A6-0429-40FC-AC6C-3A0E8609F087}" type="sibTrans" cxnId="{2DC96CE8-FD5E-4C5E-A172-3CE85134ECAD}">
      <dgm:prSet/>
      <dgm:spPr/>
      <dgm:t>
        <a:bodyPr/>
        <a:lstStyle/>
        <a:p>
          <a:endParaRPr lang="es-EC"/>
        </a:p>
      </dgm:t>
    </dgm:pt>
    <dgm:pt modelId="{78D7C445-E635-4A4F-8741-3A0FFCB31AB9}">
      <dgm:prSet custT="1"/>
      <dgm:spPr/>
      <dgm:t>
        <a:bodyPr/>
        <a:lstStyle/>
        <a:p>
          <a:r>
            <a:rPr lang="es-MX" sz="1000" dirty="0" smtClean="0"/>
            <a:t>Simplificar el leguaje</a:t>
          </a:r>
          <a:endParaRPr lang="es-EC" sz="1000" dirty="0"/>
        </a:p>
      </dgm:t>
    </dgm:pt>
    <dgm:pt modelId="{ADC2495A-F9AD-4126-B863-03FDE5660D2E}" type="parTrans" cxnId="{028DD807-FF98-4477-BBF0-0794C2790C47}">
      <dgm:prSet/>
      <dgm:spPr/>
      <dgm:t>
        <a:bodyPr/>
        <a:lstStyle/>
        <a:p>
          <a:endParaRPr lang="es-EC"/>
        </a:p>
      </dgm:t>
    </dgm:pt>
    <dgm:pt modelId="{9CDD4E9F-6621-4361-9AB8-BACE400C1EE4}" type="sibTrans" cxnId="{028DD807-FF98-4477-BBF0-0794C2790C47}">
      <dgm:prSet/>
      <dgm:spPr/>
      <dgm:t>
        <a:bodyPr/>
        <a:lstStyle/>
        <a:p>
          <a:endParaRPr lang="es-EC"/>
        </a:p>
      </dgm:t>
    </dgm:pt>
    <dgm:pt modelId="{C69C0D36-91FE-4D56-94E0-00D2E30FD5C5}">
      <dgm:prSet custT="1"/>
      <dgm:spPr/>
      <dgm:t>
        <a:bodyPr/>
        <a:lstStyle/>
        <a:p>
          <a:r>
            <a:rPr lang="es-MX" sz="1000" dirty="0" smtClean="0"/>
            <a:t>Adaptar la información al grupo que tenemos como receptores</a:t>
          </a:r>
          <a:endParaRPr lang="es-EC" sz="1000" dirty="0"/>
        </a:p>
      </dgm:t>
    </dgm:pt>
    <dgm:pt modelId="{744015EF-7514-4704-9F58-DDBA4687B297}" type="parTrans" cxnId="{06835385-EB7D-4C33-AA10-7C0A762739BD}">
      <dgm:prSet/>
      <dgm:spPr/>
      <dgm:t>
        <a:bodyPr/>
        <a:lstStyle/>
        <a:p>
          <a:endParaRPr lang="es-EC"/>
        </a:p>
      </dgm:t>
    </dgm:pt>
    <dgm:pt modelId="{AB842795-369D-43E2-AAC8-342AF6FB9B32}" type="sibTrans" cxnId="{06835385-EB7D-4C33-AA10-7C0A762739BD}">
      <dgm:prSet/>
      <dgm:spPr/>
      <dgm:t>
        <a:bodyPr/>
        <a:lstStyle/>
        <a:p>
          <a:endParaRPr lang="es-EC"/>
        </a:p>
      </dgm:t>
    </dgm:pt>
    <dgm:pt modelId="{F7A21582-C027-43B4-8C75-E7971AB4EEE9}">
      <dgm:prSet custT="1"/>
      <dgm:spPr/>
      <dgm:t>
        <a:bodyPr/>
        <a:lstStyle/>
        <a:p>
          <a:r>
            <a:rPr lang="es-MX" sz="1000" dirty="0" smtClean="0"/>
            <a:t>Repetir el mensaje cuantas veces sea necesario</a:t>
          </a:r>
          <a:endParaRPr lang="es-EC" sz="1000" dirty="0"/>
        </a:p>
      </dgm:t>
    </dgm:pt>
    <dgm:pt modelId="{FA5AB839-A018-4338-B604-AFAC9A50732B}" type="parTrans" cxnId="{73F805DB-56B2-4F36-8066-A754ECBBCEB1}">
      <dgm:prSet/>
      <dgm:spPr/>
      <dgm:t>
        <a:bodyPr/>
        <a:lstStyle/>
        <a:p>
          <a:endParaRPr lang="es-EC"/>
        </a:p>
      </dgm:t>
    </dgm:pt>
    <dgm:pt modelId="{AC042FF0-5D01-4089-A623-EE6791DE3026}" type="sibTrans" cxnId="{73F805DB-56B2-4F36-8066-A754ECBBCEB1}">
      <dgm:prSet/>
      <dgm:spPr/>
      <dgm:t>
        <a:bodyPr/>
        <a:lstStyle/>
        <a:p>
          <a:endParaRPr lang="es-EC"/>
        </a:p>
      </dgm:t>
    </dgm:pt>
    <dgm:pt modelId="{9379331D-4F6C-4341-B530-FE13F94E4A03}">
      <dgm:prSet custT="1"/>
      <dgm:spPr/>
      <dgm:t>
        <a:bodyPr/>
        <a:lstStyle/>
        <a:p>
          <a:r>
            <a:rPr lang="es-MX" sz="1400" dirty="0" smtClean="0"/>
            <a:t>No utilizar información demasiado técnica o especializada</a:t>
          </a:r>
          <a:endParaRPr lang="es-EC" sz="1400" dirty="0"/>
        </a:p>
      </dgm:t>
    </dgm:pt>
    <dgm:pt modelId="{F87A2A85-AB37-4F77-9339-BC7556E29E79}" type="parTrans" cxnId="{67EFB53A-B1CC-47E5-ADA1-E1CDD4551F58}">
      <dgm:prSet/>
      <dgm:spPr/>
      <dgm:t>
        <a:bodyPr/>
        <a:lstStyle/>
        <a:p>
          <a:endParaRPr lang="es-EC"/>
        </a:p>
      </dgm:t>
    </dgm:pt>
    <dgm:pt modelId="{0A6BFCCD-3EF6-4467-BA3D-F5FF2BFD1763}" type="sibTrans" cxnId="{67EFB53A-B1CC-47E5-ADA1-E1CDD4551F58}">
      <dgm:prSet/>
      <dgm:spPr/>
      <dgm:t>
        <a:bodyPr/>
        <a:lstStyle/>
        <a:p>
          <a:endParaRPr lang="es-EC"/>
        </a:p>
      </dgm:t>
    </dgm:pt>
    <dgm:pt modelId="{74504760-F0D0-49AF-B65C-0A9A730DD707}">
      <dgm:prSet custT="1"/>
      <dgm:spPr/>
      <dgm:t>
        <a:bodyPr/>
        <a:lstStyle/>
        <a:p>
          <a:r>
            <a:rPr lang="es-MX" sz="1400" dirty="0" smtClean="0"/>
            <a:t>Ser concreto al momento de presentar la información sobre el modelo de gestión</a:t>
          </a:r>
          <a:endParaRPr lang="es-EC" sz="1400" dirty="0"/>
        </a:p>
      </dgm:t>
    </dgm:pt>
    <dgm:pt modelId="{A6E32A70-B05C-4D54-8F31-2EB0E9FC5E15}" type="parTrans" cxnId="{D980A596-B4F8-4B0F-8E20-930E1C663D8E}">
      <dgm:prSet/>
      <dgm:spPr/>
      <dgm:t>
        <a:bodyPr/>
        <a:lstStyle/>
        <a:p>
          <a:endParaRPr lang="es-EC"/>
        </a:p>
      </dgm:t>
    </dgm:pt>
    <dgm:pt modelId="{B6BF8C92-EA6B-4881-A929-AE54BE61D2FD}" type="sibTrans" cxnId="{D980A596-B4F8-4B0F-8E20-930E1C663D8E}">
      <dgm:prSet/>
      <dgm:spPr/>
      <dgm:t>
        <a:bodyPr/>
        <a:lstStyle/>
        <a:p>
          <a:endParaRPr lang="es-EC"/>
        </a:p>
      </dgm:t>
    </dgm:pt>
    <dgm:pt modelId="{3D5D0BAB-A3EA-4F7F-A226-44C906361963}">
      <dgm:prSet custT="1"/>
      <dgm:spPr/>
      <dgm:t>
        <a:bodyPr/>
        <a:lstStyle/>
        <a:p>
          <a:r>
            <a:rPr lang="es-MX" sz="1400" b="1" dirty="0" smtClean="0"/>
            <a:t>Asegurar reparaciones positivas con la comunicación interna</a:t>
          </a:r>
          <a:endParaRPr lang="es-EC" sz="1400" dirty="0"/>
        </a:p>
      </dgm:t>
    </dgm:pt>
    <dgm:pt modelId="{9718C386-F3B7-4F37-84E0-BBBC49FFF267}" type="parTrans" cxnId="{B5803346-6C36-41CD-AC39-1E82A8609571}">
      <dgm:prSet/>
      <dgm:spPr/>
      <dgm:t>
        <a:bodyPr/>
        <a:lstStyle/>
        <a:p>
          <a:endParaRPr lang="es-EC"/>
        </a:p>
      </dgm:t>
    </dgm:pt>
    <dgm:pt modelId="{FA0F1CD5-E871-4341-B7ED-CEC7D9C4C9F4}" type="sibTrans" cxnId="{B5803346-6C36-41CD-AC39-1E82A8609571}">
      <dgm:prSet/>
      <dgm:spPr/>
      <dgm:t>
        <a:bodyPr/>
        <a:lstStyle/>
        <a:p>
          <a:endParaRPr lang="es-EC"/>
        </a:p>
      </dgm:t>
    </dgm:pt>
    <dgm:pt modelId="{32D20E53-451C-4022-B4EB-2F77870C949E}">
      <dgm:prSet custT="1"/>
      <dgm:spPr/>
      <dgm:t>
        <a:bodyPr/>
        <a:lstStyle/>
        <a:p>
          <a:r>
            <a:rPr lang="es-MX" sz="1400" dirty="0" smtClean="0"/>
            <a:t>Asegurar que todos los miembros del centro gerontológico reciban los mensajes adecuados en los momentos apropiados.</a:t>
          </a:r>
          <a:endParaRPr lang="es-EC" sz="1400" dirty="0"/>
        </a:p>
      </dgm:t>
    </dgm:pt>
    <dgm:pt modelId="{43896F4F-579A-4271-BCCE-F06461F3918E}" type="parTrans" cxnId="{5EEE7F14-6072-41A7-BA97-7C82EF8FC164}">
      <dgm:prSet/>
      <dgm:spPr/>
      <dgm:t>
        <a:bodyPr/>
        <a:lstStyle/>
        <a:p>
          <a:endParaRPr lang="es-EC"/>
        </a:p>
      </dgm:t>
    </dgm:pt>
    <dgm:pt modelId="{BEE6FE58-764D-445B-A732-E094B50050A5}" type="sibTrans" cxnId="{5EEE7F14-6072-41A7-BA97-7C82EF8FC164}">
      <dgm:prSet/>
      <dgm:spPr/>
      <dgm:t>
        <a:bodyPr/>
        <a:lstStyle/>
        <a:p>
          <a:endParaRPr lang="es-EC"/>
        </a:p>
      </dgm:t>
    </dgm:pt>
    <dgm:pt modelId="{8DBB4EE8-31A2-45CC-9DBF-789AE14A4FD5}">
      <dgm:prSet custT="1"/>
      <dgm:spPr/>
      <dgm:t>
        <a:bodyPr/>
        <a:lstStyle/>
        <a:p>
          <a:r>
            <a:rPr lang="es-MX" sz="1400" dirty="0" smtClean="0"/>
            <a:t>El mensaje debe dar a conocer los objetivos que busca el modelo de gestión</a:t>
          </a:r>
          <a:endParaRPr lang="es-EC" sz="1400" dirty="0"/>
        </a:p>
      </dgm:t>
    </dgm:pt>
    <dgm:pt modelId="{5B64AB55-90C7-4E3C-9AA2-15827230F8C8}" type="parTrans" cxnId="{616E3573-D1DA-43EA-A62D-99879B5ADD73}">
      <dgm:prSet/>
      <dgm:spPr/>
      <dgm:t>
        <a:bodyPr/>
        <a:lstStyle/>
        <a:p>
          <a:endParaRPr lang="es-EC"/>
        </a:p>
      </dgm:t>
    </dgm:pt>
    <dgm:pt modelId="{95DF982B-CA04-4784-AEA1-0D9710A6DCFF}" type="sibTrans" cxnId="{616E3573-D1DA-43EA-A62D-99879B5ADD73}">
      <dgm:prSet/>
      <dgm:spPr/>
      <dgm:t>
        <a:bodyPr/>
        <a:lstStyle/>
        <a:p>
          <a:endParaRPr lang="es-EC"/>
        </a:p>
      </dgm:t>
    </dgm:pt>
    <dgm:pt modelId="{804B8A89-5E98-4125-93D7-78B653A8B539}">
      <dgm:prSet custT="1"/>
      <dgm:spPr/>
      <dgm:t>
        <a:bodyPr/>
        <a:lstStyle/>
        <a:p>
          <a:r>
            <a:rPr lang="es-MX" sz="1400" dirty="0" smtClean="0"/>
            <a:t>Enseñar a todos los miembros del centro gerontológico que implementando el modelo de gestión se conseguirá oportunidades y un desarrollo institucional a futuro.</a:t>
          </a:r>
          <a:endParaRPr lang="es-EC" sz="1400" dirty="0"/>
        </a:p>
      </dgm:t>
    </dgm:pt>
    <dgm:pt modelId="{E911481C-917E-4789-A6C1-81E11B40E02D}" type="parTrans" cxnId="{107A8624-C402-4951-BDB2-7857A5DF19E2}">
      <dgm:prSet/>
      <dgm:spPr/>
      <dgm:t>
        <a:bodyPr/>
        <a:lstStyle/>
        <a:p>
          <a:endParaRPr lang="es-EC"/>
        </a:p>
      </dgm:t>
    </dgm:pt>
    <dgm:pt modelId="{8E3F2C18-1A69-496A-82BF-EBFB44520D11}" type="sibTrans" cxnId="{107A8624-C402-4951-BDB2-7857A5DF19E2}">
      <dgm:prSet/>
      <dgm:spPr/>
      <dgm:t>
        <a:bodyPr/>
        <a:lstStyle/>
        <a:p>
          <a:endParaRPr lang="es-EC"/>
        </a:p>
      </dgm:t>
    </dgm:pt>
    <dgm:pt modelId="{9BEE08A2-6D0A-43C1-A0E9-776C9C0F5F03}" type="pres">
      <dgm:prSet presAssocID="{2B8F0CEB-B82A-4386-8E28-2BE839113C67}" presName="Name0" presStyleCnt="0">
        <dgm:presLayoutVars>
          <dgm:chMax/>
          <dgm:chPref/>
          <dgm:dir/>
        </dgm:presLayoutVars>
      </dgm:prSet>
      <dgm:spPr/>
      <dgm:t>
        <a:bodyPr/>
        <a:lstStyle/>
        <a:p>
          <a:endParaRPr lang="es-EC"/>
        </a:p>
      </dgm:t>
    </dgm:pt>
    <dgm:pt modelId="{4CF410EA-BA58-4224-A8E8-9606A3D1B889}" type="pres">
      <dgm:prSet presAssocID="{7388FD6B-E357-4B3B-8BA2-69B903A4BC6D}" presName="parenttextcomposite" presStyleCnt="0"/>
      <dgm:spPr/>
    </dgm:pt>
    <dgm:pt modelId="{3A15611E-7C16-45E3-9867-D9508C0250A9}" type="pres">
      <dgm:prSet presAssocID="{7388FD6B-E357-4B3B-8BA2-69B903A4BC6D}" presName="parenttext" presStyleLbl="revTx" presStyleIdx="0" presStyleCnt="4">
        <dgm:presLayoutVars>
          <dgm:chMax/>
          <dgm:chPref val="2"/>
          <dgm:bulletEnabled val="1"/>
        </dgm:presLayoutVars>
      </dgm:prSet>
      <dgm:spPr/>
      <dgm:t>
        <a:bodyPr/>
        <a:lstStyle/>
        <a:p>
          <a:endParaRPr lang="es-EC"/>
        </a:p>
      </dgm:t>
    </dgm:pt>
    <dgm:pt modelId="{CFF63EF5-E249-42E4-9BFD-A3FCEDA15F22}" type="pres">
      <dgm:prSet presAssocID="{7388FD6B-E357-4B3B-8BA2-69B903A4BC6D}" presName="composite" presStyleCnt="0"/>
      <dgm:spPr/>
    </dgm:pt>
    <dgm:pt modelId="{1D9B6D91-4E38-46C1-A2E9-5C679E390C24}" type="pres">
      <dgm:prSet presAssocID="{7388FD6B-E357-4B3B-8BA2-69B903A4BC6D}" presName="chevron1" presStyleLbl="alignNode1" presStyleIdx="0" presStyleCnt="28"/>
      <dgm:spPr/>
    </dgm:pt>
    <dgm:pt modelId="{DD35FD2B-9534-4740-9D3B-FF03B5DF9CA6}" type="pres">
      <dgm:prSet presAssocID="{7388FD6B-E357-4B3B-8BA2-69B903A4BC6D}" presName="chevron2" presStyleLbl="alignNode1" presStyleIdx="1" presStyleCnt="28"/>
      <dgm:spPr/>
    </dgm:pt>
    <dgm:pt modelId="{90FBE31E-FDCC-4972-A9E3-30CBFB10AA3A}" type="pres">
      <dgm:prSet presAssocID="{7388FD6B-E357-4B3B-8BA2-69B903A4BC6D}" presName="chevron3" presStyleLbl="alignNode1" presStyleIdx="2" presStyleCnt="28"/>
      <dgm:spPr/>
    </dgm:pt>
    <dgm:pt modelId="{45ECBD84-4A6E-4601-B07C-19091A16C32C}" type="pres">
      <dgm:prSet presAssocID="{7388FD6B-E357-4B3B-8BA2-69B903A4BC6D}" presName="chevron4" presStyleLbl="alignNode1" presStyleIdx="3" presStyleCnt="28"/>
      <dgm:spPr/>
    </dgm:pt>
    <dgm:pt modelId="{D2E3A2D1-F4C8-446C-A711-15E9F1D9609F}" type="pres">
      <dgm:prSet presAssocID="{7388FD6B-E357-4B3B-8BA2-69B903A4BC6D}" presName="chevron5" presStyleLbl="alignNode1" presStyleIdx="4" presStyleCnt="28"/>
      <dgm:spPr/>
    </dgm:pt>
    <dgm:pt modelId="{16C48389-CE12-4A2D-8E30-3B74FE1782A2}" type="pres">
      <dgm:prSet presAssocID="{7388FD6B-E357-4B3B-8BA2-69B903A4BC6D}" presName="chevron6" presStyleLbl="alignNode1" presStyleIdx="5" presStyleCnt="28"/>
      <dgm:spPr/>
    </dgm:pt>
    <dgm:pt modelId="{6D93152A-A75F-47E3-B52B-DB549D1C43FA}" type="pres">
      <dgm:prSet presAssocID="{7388FD6B-E357-4B3B-8BA2-69B903A4BC6D}" presName="chevron7" presStyleLbl="alignNode1" presStyleIdx="6" presStyleCnt="28"/>
      <dgm:spPr/>
    </dgm:pt>
    <dgm:pt modelId="{6E7C9C6E-73BD-4650-A88D-08565D4798C6}" type="pres">
      <dgm:prSet presAssocID="{7388FD6B-E357-4B3B-8BA2-69B903A4BC6D}" presName="childtext" presStyleLbl="solidFgAcc1" presStyleIdx="0" presStyleCnt="4" custScaleX="163829">
        <dgm:presLayoutVars>
          <dgm:chMax/>
          <dgm:chPref val="0"/>
          <dgm:bulletEnabled val="1"/>
        </dgm:presLayoutVars>
      </dgm:prSet>
      <dgm:spPr/>
      <dgm:t>
        <a:bodyPr/>
        <a:lstStyle/>
        <a:p>
          <a:endParaRPr lang="es-EC"/>
        </a:p>
      </dgm:t>
    </dgm:pt>
    <dgm:pt modelId="{A6309F58-4007-4DC1-AA7E-6FEDDF20FC69}" type="pres">
      <dgm:prSet presAssocID="{C377B06C-2F8C-44F2-9473-38C58D0554F0}" presName="sibTrans" presStyleCnt="0"/>
      <dgm:spPr/>
    </dgm:pt>
    <dgm:pt modelId="{61E53390-C005-4FB3-8008-1D9AA362FC93}" type="pres">
      <dgm:prSet presAssocID="{964ADB64-DA4C-41D8-858C-E23D8432D57E}" presName="parenttextcomposite" presStyleCnt="0"/>
      <dgm:spPr/>
    </dgm:pt>
    <dgm:pt modelId="{E7492CF9-B729-4DB5-87F9-8ABA96B78365}" type="pres">
      <dgm:prSet presAssocID="{964ADB64-DA4C-41D8-858C-E23D8432D57E}" presName="parenttext" presStyleLbl="revTx" presStyleIdx="1" presStyleCnt="4">
        <dgm:presLayoutVars>
          <dgm:chMax/>
          <dgm:chPref val="2"/>
          <dgm:bulletEnabled val="1"/>
        </dgm:presLayoutVars>
      </dgm:prSet>
      <dgm:spPr/>
      <dgm:t>
        <a:bodyPr/>
        <a:lstStyle/>
        <a:p>
          <a:endParaRPr lang="es-EC"/>
        </a:p>
      </dgm:t>
    </dgm:pt>
    <dgm:pt modelId="{6B99A505-8D9A-44DD-9357-A1EDD796C59F}" type="pres">
      <dgm:prSet presAssocID="{964ADB64-DA4C-41D8-858C-E23D8432D57E}" presName="composite" presStyleCnt="0"/>
      <dgm:spPr/>
    </dgm:pt>
    <dgm:pt modelId="{06DB6F73-C74D-4617-81F1-E3CEAC283C63}" type="pres">
      <dgm:prSet presAssocID="{964ADB64-DA4C-41D8-858C-E23D8432D57E}" presName="chevron1" presStyleLbl="alignNode1" presStyleIdx="7" presStyleCnt="28" custScaleY="174775"/>
      <dgm:spPr/>
    </dgm:pt>
    <dgm:pt modelId="{7FED4652-76C0-492E-9C9F-402A3722268A}" type="pres">
      <dgm:prSet presAssocID="{964ADB64-DA4C-41D8-858C-E23D8432D57E}" presName="chevron2" presStyleLbl="alignNode1" presStyleIdx="8" presStyleCnt="28" custScaleY="174775"/>
      <dgm:spPr/>
    </dgm:pt>
    <dgm:pt modelId="{578E4C6C-3831-438A-B276-BA11E0746203}" type="pres">
      <dgm:prSet presAssocID="{964ADB64-DA4C-41D8-858C-E23D8432D57E}" presName="chevron3" presStyleLbl="alignNode1" presStyleIdx="9" presStyleCnt="28" custScaleY="174775"/>
      <dgm:spPr/>
    </dgm:pt>
    <dgm:pt modelId="{2A2F2685-717A-4098-B046-BF939547CC65}" type="pres">
      <dgm:prSet presAssocID="{964ADB64-DA4C-41D8-858C-E23D8432D57E}" presName="chevron4" presStyleLbl="alignNode1" presStyleIdx="10" presStyleCnt="28" custScaleY="174775"/>
      <dgm:spPr/>
    </dgm:pt>
    <dgm:pt modelId="{FFA295A6-A5C7-4A6B-B980-96A4CF9578C6}" type="pres">
      <dgm:prSet presAssocID="{964ADB64-DA4C-41D8-858C-E23D8432D57E}" presName="chevron5" presStyleLbl="alignNode1" presStyleIdx="11" presStyleCnt="28" custScaleY="174775"/>
      <dgm:spPr/>
    </dgm:pt>
    <dgm:pt modelId="{486ECCFD-86CF-40B8-910A-5A8F6A91A470}" type="pres">
      <dgm:prSet presAssocID="{964ADB64-DA4C-41D8-858C-E23D8432D57E}" presName="chevron6" presStyleLbl="alignNode1" presStyleIdx="12" presStyleCnt="28" custScaleY="174775"/>
      <dgm:spPr/>
    </dgm:pt>
    <dgm:pt modelId="{6D499E92-08E5-4A23-B7E2-14FE4637BFFF}" type="pres">
      <dgm:prSet presAssocID="{964ADB64-DA4C-41D8-858C-E23D8432D57E}" presName="chevron7" presStyleLbl="alignNode1" presStyleIdx="13" presStyleCnt="28" custScaleY="179770"/>
      <dgm:spPr/>
    </dgm:pt>
    <dgm:pt modelId="{4089CDCB-A5C4-40F9-BBA1-35599DC41B80}" type="pres">
      <dgm:prSet presAssocID="{964ADB64-DA4C-41D8-858C-E23D8432D57E}" presName="childtext" presStyleLbl="solidFgAcc1" presStyleIdx="1" presStyleCnt="4" custScaleX="163829" custScaleY="198542">
        <dgm:presLayoutVars>
          <dgm:chMax/>
          <dgm:chPref val="0"/>
          <dgm:bulletEnabled val="1"/>
        </dgm:presLayoutVars>
      </dgm:prSet>
      <dgm:spPr/>
      <dgm:t>
        <a:bodyPr/>
        <a:lstStyle/>
        <a:p>
          <a:endParaRPr lang="es-EC"/>
        </a:p>
      </dgm:t>
    </dgm:pt>
    <dgm:pt modelId="{3EDED604-56AF-4509-875E-A3ECDDE313EC}" type="pres">
      <dgm:prSet presAssocID="{21A4CF46-81D0-453D-9F9D-FA0BD2A2592D}" presName="sibTrans" presStyleCnt="0"/>
      <dgm:spPr/>
    </dgm:pt>
    <dgm:pt modelId="{0932C38F-F2D4-4A68-A3FD-B9CC918DAE01}" type="pres">
      <dgm:prSet presAssocID="{BA0A379F-F0B4-4CC7-9F1A-E777CEA56C2B}" presName="parenttextcomposite" presStyleCnt="0"/>
      <dgm:spPr/>
    </dgm:pt>
    <dgm:pt modelId="{FAA68E70-C0FD-46CD-9EC7-F50B60935B31}" type="pres">
      <dgm:prSet presAssocID="{BA0A379F-F0B4-4CC7-9F1A-E777CEA56C2B}" presName="parenttext" presStyleLbl="revTx" presStyleIdx="2" presStyleCnt="4">
        <dgm:presLayoutVars>
          <dgm:chMax/>
          <dgm:chPref val="2"/>
          <dgm:bulletEnabled val="1"/>
        </dgm:presLayoutVars>
      </dgm:prSet>
      <dgm:spPr/>
      <dgm:t>
        <a:bodyPr/>
        <a:lstStyle/>
        <a:p>
          <a:endParaRPr lang="es-EC"/>
        </a:p>
      </dgm:t>
    </dgm:pt>
    <dgm:pt modelId="{7D35F13F-631E-4FEA-A3EC-F66358C3E017}" type="pres">
      <dgm:prSet presAssocID="{BA0A379F-F0B4-4CC7-9F1A-E777CEA56C2B}" presName="composite" presStyleCnt="0"/>
      <dgm:spPr/>
    </dgm:pt>
    <dgm:pt modelId="{8786C21F-4593-4186-97C4-9BE084C44A5D}" type="pres">
      <dgm:prSet presAssocID="{BA0A379F-F0B4-4CC7-9F1A-E777CEA56C2B}" presName="chevron1" presStyleLbl="alignNode1" presStyleIdx="14" presStyleCnt="28" custScaleY="140405"/>
      <dgm:spPr/>
    </dgm:pt>
    <dgm:pt modelId="{9EE53BEE-EA64-4442-9F72-EA02221700A0}" type="pres">
      <dgm:prSet presAssocID="{BA0A379F-F0B4-4CC7-9F1A-E777CEA56C2B}" presName="chevron2" presStyleLbl="alignNode1" presStyleIdx="15" presStyleCnt="28" custScaleY="140405"/>
      <dgm:spPr/>
    </dgm:pt>
    <dgm:pt modelId="{AD1AE034-3974-49BF-B13C-B600C3DA2FC8}" type="pres">
      <dgm:prSet presAssocID="{BA0A379F-F0B4-4CC7-9F1A-E777CEA56C2B}" presName="chevron3" presStyleLbl="alignNode1" presStyleIdx="16" presStyleCnt="28" custScaleY="140405"/>
      <dgm:spPr/>
    </dgm:pt>
    <dgm:pt modelId="{BA9071AC-B506-482D-925D-AA2E209CBD40}" type="pres">
      <dgm:prSet presAssocID="{BA0A379F-F0B4-4CC7-9F1A-E777CEA56C2B}" presName="chevron4" presStyleLbl="alignNode1" presStyleIdx="17" presStyleCnt="28" custScaleY="140405"/>
      <dgm:spPr/>
    </dgm:pt>
    <dgm:pt modelId="{34B2C577-0CD4-4E88-9AA0-FD874629F7E6}" type="pres">
      <dgm:prSet presAssocID="{BA0A379F-F0B4-4CC7-9F1A-E777CEA56C2B}" presName="chevron5" presStyleLbl="alignNode1" presStyleIdx="18" presStyleCnt="28" custScaleY="146444"/>
      <dgm:spPr/>
    </dgm:pt>
    <dgm:pt modelId="{0A294C55-023B-4D33-8A99-98AEFB788E9C}" type="pres">
      <dgm:prSet presAssocID="{BA0A379F-F0B4-4CC7-9F1A-E777CEA56C2B}" presName="chevron6" presStyleLbl="alignNode1" presStyleIdx="19" presStyleCnt="28" custScaleY="146533"/>
      <dgm:spPr/>
    </dgm:pt>
    <dgm:pt modelId="{7817ADFB-A5F9-437D-B0FE-F3B63731F880}" type="pres">
      <dgm:prSet presAssocID="{BA0A379F-F0B4-4CC7-9F1A-E777CEA56C2B}" presName="chevron7" presStyleLbl="alignNode1" presStyleIdx="20" presStyleCnt="28" custScaleY="140405"/>
      <dgm:spPr/>
    </dgm:pt>
    <dgm:pt modelId="{C4B0AD8B-B1F1-42AB-A235-4ED791D448B9}" type="pres">
      <dgm:prSet presAssocID="{BA0A379F-F0B4-4CC7-9F1A-E777CEA56C2B}" presName="childtext" presStyleLbl="solidFgAcc1" presStyleIdx="2" presStyleCnt="4" custScaleX="161497" custScaleY="143314">
        <dgm:presLayoutVars>
          <dgm:chMax/>
          <dgm:chPref val="0"/>
          <dgm:bulletEnabled val="1"/>
        </dgm:presLayoutVars>
      </dgm:prSet>
      <dgm:spPr/>
      <dgm:t>
        <a:bodyPr/>
        <a:lstStyle/>
        <a:p>
          <a:endParaRPr lang="es-EC"/>
        </a:p>
      </dgm:t>
    </dgm:pt>
    <dgm:pt modelId="{C47C44B4-E8DC-4AA3-90EB-28C0315B487A}" type="pres">
      <dgm:prSet presAssocID="{8E4F1C5D-45A0-4210-A3D6-9A529C913871}" presName="sibTrans" presStyleCnt="0"/>
      <dgm:spPr/>
    </dgm:pt>
    <dgm:pt modelId="{207FA279-300C-440D-A0CC-EC1BC08CA5FB}" type="pres">
      <dgm:prSet presAssocID="{3D5D0BAB-A3EA-4F7F-A226-44C906361963}" presName="parenttextcomposite" presStyleCnt="0"/>
      <dgm:spPr/>
    </dgm:pt>
    <dgm:pt modelId="{0CD4528C-090C-4B75-9E38-480831FAE631}" type="pres">
      <dgm:prSet presAssocID="{3D5D0BAB-A3EA-4F7F-A226-44C906361963}" presName="parenttext" presStyleLbl="revTx" presStyleIdx="3" presStyleCnt="4">
        <dgm:presLayoutVars>
          <dgm:chMax/>
          <dgm:chPref val="2"/>
          <dgm:bulletEnabled val="1"/>
        </dgm:presLayoutVars>
      </dgm:prSet>
      <dgm:spPr/>
      <dgm:t>
        <a:bodyPr/>
        <a:lstStyle/>
        <a:p>
          <a:endParaRPr lang="es-EC"/>
        </a:p>
      </dgm:t>
    </dgm:pt>
    <dgm:pt modelId="{222BA842-2C99-4447-9A0C-98D16B6CF5DF}" type="pres">
      <dgm:prSet presAssocID="{3D5D0BAB-A3EA-4F7F-A226-44C906361963}" presName="composite" presStyleCnt="0"/>
      <dgm:spPr/>
    </dgm:pt>
    <dgm:pt modelId="{12ACEBF3-32E3-4C22-8E05-85063CE7206B}" type="pres">
      <dgm:prSet presAssocID="{3D5D0BAB-A3EA-4F7F-A226-44C906361963}" presName="chevron1" presStyleLbl="alignNode1" presStyleIdx="21" presStyleCnt="28" custScaleY="155808"/>
      <dgm:spPr/>
    </dgm:pt>
    <dgm:pt modelId="{EFC547BB-E333-4E2A-9929-ED69DE2DD5AC}" type="pres">
      <dgm:prSet presAssocID="{3D5D0BAB-A3EA-4F7F-A226-44C906361963}" presName="chevron2" presStyleLbl="alignNode1" presStyleIdx="22" presStyleCnt="28" custScaleY="153331"/>
      <dgm:spPr/>
    </dgm:pt>
    <dgm:pt modelId="{36080A0B-9CC4-4AE8-AB22-3BDA39645BE6}" type="pres">
      <dgm:prSet presAssocID="{3D5D0BAB-A3EA-4F7F-A226-44C906361963}" presName="chevron3" presStyleLbl="alignNode1" presStyleIdx="23" presStyleCnt="28" custScaleY="153331"/>
      <dgm:spPr/>
    </dgm:pt>
    <dgm:pt modelId="{F8CDC253-57F5-4893-AB3A-B729489EAAE0}" type="pres">
      <dgm:prSet presAssocID="{3D5D0BAB-A3EA-4F7F-A226-44C906361963}" presName="chevron4" presStyleLbl="alignNode1" presStyleIdx="24" presStyleCnt="28" custScaleY="153331"/>
      <dgm:spPr/>
    </dgm:pt>
    <dgm:pt modelId="{73A42560-D77B-49E9-8F95-AB833080B645}" type="pres">
      <dgm:prSet presAssocID="{3D5D0BAB-A3EA-4F7F-A226-44C906361963}" presName="chevron5" presStyleLbl="alignNode1" presStyleIdx="25" presStyleCnt="28" custScaleY="153331"/>
      <dgm:spPr/>
    </dgm:pt>
    <dgm:pt modelId="{E3711447-6BBB-4288-B100-6D686520BF28}" type="pres">
      <dgm:prSet presAssocID="{3D5D0BAB-A3EA-4F7F-A226-44C906361963}" presName="chevron6" presStyleLbl="alignNode1" presStyleIdx="26" presStyleCnt="28" custScaleY="153331"/>
      <dgm:spPr/>
    </dgm:pt>
    <dgm:pt modelId="{62FFBD4C-9478-4F4B-B489-C1E4E545A53B}" type="pres">
      <dgm:prSet presAssocID="{3D5D0BAB-A3EA-4F7F-A226-44C906361963}" presName="chevron7" presStyleLbl="alignNode1" presStyleIdx="27" presStyleCnt="28" custScaleY="153331"/>
      <dgm:spPr/>
    </dgm:pt>
    <dgm:pt modelId="{D2FEB1D5-B633-42BA-A870-9E4384D305AC}" type="pres">
      <dgm:prSet presAssocID="{3D5D0BAB-A3EA-4F7F-A226-44C906361963}" presName="childtext" presStyleLbl="solidFgAcc1" presStyleIdx="3" presStyleCnt="4" custScaleX="163829" custScaleY="170121">
        <dgm:presLayoutVars>
          <dgm:chMax/>
          <dgm:chPref val="0"/>
          <dgm:bulletEnabled val="1"/>
        </dgm:presLayoutVars>
      </dgm:prSet>
      <dgm:spPr/>
      <dgm:t>
        <a:bodyPr/>
        <a:lstStyle/>
        <a:p>
          <a:endParaRPr lang="es-EC"/>
        </a:p>
      </dgm:t>
    </dgm:pt>
  </dgm:ptLst>
  <dgm:cxnLst>
    <dgm:cxn modelId="{028DD807-FF98-4477-BBF0-0794C2790C47}" srcId="{964ADB64-DA4C-41D8-858C-E23D8432D57E}" destId="{78D7C445-E635-4A4F-8741-3A0FFCB31AB9}" srcOrd="3" destOrd="0" parTransId="{ADC2495A-F9AD-4126-B863-03FDE5660D2E}" sibTransId="{9CDD4E9F-6621-4361-9AB8-BACE400C1EE4}"/>
    <dgm:cxn modelId="{EEAAA0E3-EDF1-4067-8561-3B05C52267B0}" type="presOf" srcId="{2B8F0CEB-B82A-4386-8E28-2BE839113C67}" destId="{9BEE08A2-6D0A-43C1-A0E9-776C9C0F5F03}" srcOrd="0" destOrd="0" presId="urn:microsoft.com/office/officeart/2008/layout/VerticalAccentList"/>
    <dgm:cxn modelId="{D980A596-B4F8-4B0F-8E20-930E1C663D8E}" srcId="{BA0A379F-F0B4-4CC7-9F1A-E777CEA56C2B}" destId="{74504760-F0D0-49AF-B65C-0A9A730DD707}" srcOrd="2" destOrd="0" parTransId="{A6E32A70-B05C-4D54-8F31-2EB0E9FC5E15}" sibTransId="{B6BF8C92-EA6B-4881-A929-AE54BE61D2FD}"/>
    <dgm:cxn modelId="{60E3F630-D2D1-488C-987B-FAF116C67A50}" srcId="{964ADB64-DA4C-41D8-858C-E23D8432D57E}" destId="{E8A3A05B-7519-4872-A0DD-5C40F9DBD13C}" srcOrd="0" destOrd="0" parTransId="{8839623E-EA7E-4D6D-A95E-5E1D6AA98E7C}" sibTransId="{3D052515-A381-4175-8C51-C9FE20A19042}"/>
    <dgm:cxn modelId="{6DCCA703-5ED5-4096-A33D-67BF6D92AD14}" type="presOf" srcId="{FCF35DB1-79B1-4507-9C36-0CE957C58D56}" destId="{4089CDCB-A5C4-40F9-BBA1-35599DC41B80}" srcOrd="0" destOrd="1" presId="urn:microsoft.com/office/officeart/2008/layout/VerticalAccentList"/>
    <dgm:cxn modelId="{98973BE1-8153-45E4-9BB4-B68CEDED7C5A}" type="presOf" srcId="{884A4B8B-ECB8-410B-880B-D16F7DD811AC}" destId="{6E7C9C6E-73BD-4650-A88D-08565D4798C6}" srcOrd="0" destOrd="0" presId="urn:microsoft.com/office/officeart/2008/layout/VerticalAccentList"/>
    <dgm:cxn modelId="{FC865C68-1ECA-4636-8F19-609B888AB770}" type="presOf" srcId="{9379331D-4F6C-4341-B530-FE13F94E4A03}" destId="{C4B0AD8B-B1F1-42AB-A235-4ED791D448B9}" srcOrd="0" destOrd="1" presId="urn:microsoft.com/office/officeart/2008/layout/VerticalAccentList"/>
    <dgm:cxn modelId="{F13BAD32-FC3C-4B70-A0F6-F6A919F5169D}" srcId="{2B8F0CEB-B82A-4386-8E28-2BE839113C67}" destId="{7388FD6B-E357-4B3B-8BA2-69B903A4BC6D}" srcOrd="0" destOrd="0" parTransId="{81CB672C-DBBB-4D70-A30D-7CB2799C2FA6}" sibTransId="{C377B06C-2F8C-44F2-9473-38C58D0554F0}"/>
    <dgm:cxn modelId="{67EFB53A-B1CC-47E5-ADA1-E1CDD4551F58}" srcId="{BA0A379F-F0B4-4CC7-9F1A-E777CEA56C2B}" destId="{9379331D-4F6C-4341-B530-FE13F94E4A03}" srcOrd="1" destOrd="0" parTransId="{F87A2A85-AB37-4F77-9339-BC7556E29E79}" sibTransId="{0A6BFCCD-3EF6-4467-BA3D-F5FF2BFD1763}"/>
    <dgm:cxn modelId="{DCE43B06-528A-4DC7-8D14-9CFEE6AB6033}" type="presOf" srcId="{3D5D0BAB-A3EA-4F7F-A226-44C906361963}" destId="{0CD4528C-090C-4B75-9E38-480831FAE631}" srcOrd="0" destOrd="0" presId="urn:microsoft.com/office/officeart/2008/layout/VerticalAccentList"/>
    <dgm:cxn modelId="{06835385-EB7D-4C33-AA10-7C0A762739BD}" srcId="{964ADB64-DA4C-41D8-858C-E23D8432D57E}" destId="{C69C0D36-91FE-4D56-94E0-00D2E30FD5C5}" srcOrd="4" destOrd="0" parTransId="{744015EF-7514-4704-9F58-DDBA4687B297}" sibTransId="{AB842795-369D-43E2-AAC8-342AF6FB9B32}"/>
    <dgm:cxn modelId="{27006721-D4C6-49CD-B138-F5F312FC436F}" type="presOf" srcId="{804B8A89-5E98-4125-93D7-78B653A8B539}" destId="{D2FEB1D5-B633-42BA-A870-9E4384D305AC}" srcOrd="0" destOrd="2" presId="urn:microsoft.com/office/officeart/2008/layout/VerticalAccentList"/>
    <dgm:cxn modelId="{DC3B84E9-F63C-43DD-B8B0-D27ADE2511FD}" type="presOf" srcId="{8DBB4EE8-31A2-45CC-9DBF-789AE14A4FD5}" destId="{D2FEB1D5-B633-42BA-A870-9E4384D305AC}" srcOrd="0" destOrd="1" presId="urn:microsoft.com/office/officeart/2008/layout/VerticalAccentList"/>
    <dgm:cxn modelId="{4EEA4A05-4396-4EAA-9B51-21CD78C4D6A9}" type="presOf" srcId="{78D7C445-E635-4A4F-8741-3A0FFCB31AB9}" destId="{4089CDCB-A5C4-40F9-BBA1-35599DC41B80}" srcOrd="0" destOrd="3" presId="urn:microsoft.com/office/officeart/2008/layout/VerticalAccentList"/>
    <dgm:cxn modelId="{366FB294-B2F1-498F-AAFF-AAB0BCBDDD01}" srcId="{BA0A379F-F0B4-4CC7-9F1A-E777CEA56C2B}" destId="{A33413D0-0023-46F6-8DAF-3B059F67D5F6}" srcOrd="0" destOrd="0" parTransId="{DF6AEF7A-7B20-4AE7-B6D3-FD83E16077BC}" sibTransId="{D5264518-35AA-414B-9ACA-38861E7434E2}"/>
    <dgm:cxn modelId="{107A8624-C402-4951-BDB2-7857A5DF19E2}" srcId="{3D5D0BAB-A3EA-4F7F-A226-44C906361963}" destId="{804B8A89-5E98-4125-93D7-78B653A8B539}" srcOrd="2" destOrd="0" parTransId="{E911481C-917E-4789-A6C1-81E11B40E02D}" sibTransId="{8E3F2C18-1A69-496A-82BF-EBFB44520D11}"/>
    <dgm:cxn modelId="{A49AA328-89A3-4463-86D2-F194998B7852}" type="presOf" srcId="{32D20E53-451C-4022-B4EB-2F77870C949E}" destId="{D2FEB1D5-B633-42BA-A870-9E4384D305AC}" srcOrd="0" destOrd="0" presId="urn:microsoft.com/office/officeart/2008/layout/VerticalAccentList"/>
    <dgm:cxn modelId="{2DC96CE8-FD5E-4C5E-A172-3CE85134ECAD}" srcId="{964ADB64-DA4C-41D8-858C-E23D8432D57E}" destId="{4525F0B5-8F93-434D-9179-4ECBB2872C04}" srcOrd="2" destOrd="0" parTransId="{E6732304-D1C1-4B5E-8195-25E67AB56CB9}" sibTransId="{8DAB59A6-0429-40FC-AC6C-3A0E8609F087}"/>
    <dgm:cxn modelId="{B54DE9D0-64D7-474C-98FE-3C50CB4AF4DA}" type="presOf" srcId="{4525F0B5-8F93-434D-9179-4ECBB2872C04}" destId="{4089CDCB-A5C4-40F9-BBA1-35599DC41B80}" srcOrd="0" destOrd="2" presId="urn:microsoft.com/office/officeart/2008/layout/VerticalAccentList"/>
    <dgm:cxn modelId="{C7354725-FC65-4DA0-9609-A82C8307E12B}" type="presOf" srcId="{74504760-F0D0-49AF-B65C-0A9A730DD707}" destId="{C4B0AD8B-B1F1-42AB-A235-4ED791D448B9}" srcOrd="0" destOrd="2" presId="urn:microsoft.com/office/officeart/2008/layout/VerticalAccentList"/>
    <dgm:cxn modelId="{135752CA-9BC3-4FC6-A4E5-009935F58D7C}" type="presOf" srcId="{964ADB64-DA4C-41D8-858C-E23D8432D57E}" destId="{E7492CF9-B729-4DB5-87F9-8ABA96B78365}" srcOrd="0" destOrd="0" presId="urn:microsoft.com/office/officeart/2008/layout/VerticalAccentList"/>
    <dgm:cxn modelId="{9ACFF3C1-D0F1-4188-BFC3-829F5BB8B6E4}" srcId="{2B8F0CEB-B82A-4386-8E28-2BE839113C67}" destId="{964ADB64-DA4C-41D8-858C-E23D8432D57E}" srcOrd="1" destOrd="0" parTransId="{794B59BD-7EFD-4F19-918B-AE8591A08056}" sibTransId="{21A4CF46-81D0-453D-9F9D-FA0BD2A2592D}"/>
    <dgm:cxn modelId="{52F1D042-004E-4142-BC93-C913D0CCC425}" type="presOf" srcId="{C69C0D36-91FE-4D56-94E0-00D2E30FD5C5}" destId="{4089CDCB-A5C4-40F9-BBA1-35599DC41B80}" srcOrd="0" destOrd="4" presId="urn:microsoft.com/office/officeart/2008/layout/VerticalAccentList"/>
    <dgm:cxn modelId="{42B80CCF-AF52-422D-82F0-BC9B0F7C42CB}" type="presOf" srcId="{E8A3A05B-7519-4872-A0DD-5C40F9DBD13C}" destId="{4089CDCB-A5C4-40F9-BBA1-35599DC41B80}" srcOrd="0" destOrd="0" presId="urn:microsoft.com/office/officeart/2008/layout/VerticalAccentList"/>
    <dgm:cxn modelId="{616E3573-D1DA-43EA-A62D-99879B5ADD73}" srcId="{3D5D0BAB-A3EA-4F7F-A226-44C906361963}" destId="{8DBB4EE8-31A2-45CC-9DBF-789AE14A4FD5}" srcOrd="1" destOrd="0" parTransId="{5B64AB55-90C7-4E3C-9AA2-15827230F8C8}" sibTransId="{95DF982B-CA04-4784-AEA1-0D9710A6DCFF}"/>
    <dgm:cxn modelId="{5EEE7F14-6072-41A7-BA97-7C82EF8FC164}" srcId="{3D5D0BAB-A3EA-4F7F-A226-44C906361963}" destId="{32D20E53-451C-4022-B4EB-2F77870C949E}" srcOrd="0" destOrd="0" parTransId="{43896F4F-579A-4271-BCCE-F06461F3918E}" sibTransId="{BEE6FE58-764D-445B-A732-E094B50050A5}"/>
    <dgm:cxn modelId="{3F37857C-516C-4CA9-BA72-60ED619C2A52}" srcId="{964ADB64-DA4C-41D8-858C-E23D8432D57E}" destId="{FCF35DB1-79B1-4507-9C36-0CE957C58D56}" srcOrd="1" destOrd="0" parTransId="{B978B52E-C3E0-4A59-9C59-9A6BADD41467}" sibTransId="{9B3A4C5A-EBAB-41FD-9008-AF98890A3564}"/>
    <dgm:cxn modelId="{231FE7D8-99E8-4583-A2EB-383E599A494E}" type="presOf" srcId="{BA0A379F-F0B4-4CC7-9F1A-E777CEA56C2B}" destId="{FAA68E70-C0FD-46CD-9EC7-F50B60935B31}" srcOrd="0" destOrd="0" presId="urn:microsoft.com/office/officeart/2008/layout/VerticalAccentList"/>
    <dgm:cxn modelId="{781FD697-7BCC-40C4-9005-ECD39C96AB4A}" type="presOf" srcId="{A33413D0-0023-46F6-8DAF-3B059F67D5F6}" destId="{C4B0AD8B-B1F1-42AB-A235-4ED791D448B9}" srcOrd="0" destOrd="0" presId="urn:microsoft.com/office/officeart/2008/layout/VerticalAccentList"/>
    <dgm:cxn modelId="{0B9D54A8-5EB2-4FF0-A37C-32DBCB4DD8F7}" srcId="{7388FD6B-E357-4B3B-8BA2-69B903A4BC6D}" destId="{884A4B8B-ECB8-410B-880B-D16F7DD811AC}" srcOrd="0" destOrd="0" parTransId="{69C3F5B3-D463-4C1E-8618-12E13E3429B2}" sibTransId="{A05FFE0F-BDE7-40DB-BC86-E8DE4A53DC8B}"/>
    <dgm:cxn modelId="{B4BAEBB3-1C96-40BF-90BB-0364F57FC59B}" type="presOf" srcId="{F7A21582-C027-43B4-8C75-E7971AB4EEE9}" destId="{4089CDCB-A5C4-40F9-BBA1-35599DC41B80}" srcOrd="0" destOrd="5" presId="urn:microsoft.com/office/officeart/2008/layout/VerticalAccentList"/>
    <dgm:cxn modelId="{AE45418B-96FF-40A4-8350-C2167A104D7A}" srcId="{2B8F0CEB-B82A-4386-8E28-2BE839113C67}" destId="{BA0A379F-F0B4-4CC7-9F1A-E777CEA56C2B}" srcOrd="2" destOrd="0" parTransId="{A0B6FB59-4ADD-4102-A3C0-7517DC93B93C}" sibTransId="{8E4F1C5D-45A0-4210-A3D6-9A529C913871}"/>
    <dgm:cxn modelId="{73F805DB-56B2-4F36-8066-A754ECBBCEB1}" srcId="{964ADB64-DA4C-41D8-858C-E23D8432D57E}" destId="{F7A21582-C027-43B4-8C75-E7971AB4EEE9}" srcOrd="5" destOrd="0" parTransId="{FA5AB839-A018-4338-B604-AFAC9A50732B}" sibTransId="{AC042FF0-5D01-4089-A623-EE6791DE3026}"/>
    <dgm:cxn modelId="{9B51CA34-F4CF-425B-AC78-3F99374FFC2D}" type="presOf" srcId="{7388FD6B-E357-4B3B-8BA2-69B903A4BC6D}" destId="{3A15611E-7C16-45E3-9867-D9508C0250A9}" srcOrd="0" destOrd="0" presId="urn:microsoft.com/office/officeart/2008/layout/VerticalAccentList"/>
    <dgm:cxn modelId="{B5803346-6C36-41CD-AC39-1E82A8609571}" srcId="{2B8F0CEB-B82A-4386-8E28-2BE839113C67}" destId="{3D5D0BAB-A3EA-4F7F-A226-44C906361963}" srcOrd="3" destOrd="0" parTransId="{9718C386-F3B7-4F37-84E0-BBBC49FFF267}" sibTransId="{FA0F1CD5-E871-4341-B7ED-CEC7D9C4C9F4}"/>
    <dgm:cxn modelId="{8ABA56EB-1DDD-4507-B4E9-85873EC9DD17}" type="presParOf" srcId="{9BEE08A2-6D0A-43C1-A0E9-776C9C0F5F03}" destId="{4CF410EA-BA58-4224-A8E8-9606A3D1B889}" srcOrd="0" destOrd="0" presId="urn:microsoft.com/office/officeart/2008/layout/VerticalAccentList"/>
    <dgm:cxn modelId="{9E5932A1-8027-498C-B986-2D2F31D81E21}" type="presParOf" srcId="{4CF410EA-BA58-4224-A8E8-9606A3D1B889}" destId="{3A15611E-7C16-45E3-9867-D9508C0250A9}" srcOrd="0" destOrd="0" presId="urn:microsoft.com/office/officeart/2008/layout/VerticalAccentList"/>
    <dgm:cxn modelId="{8563AC2C-8BCF-4D53-ADF1-25C6FC5943F8}" type="presParOf" srcId="{9BEE08A2-6D0A-43C1-A0E9-776C9C0F5F03}" destId="{CFF63EF5-E249-42E4-9BFD-A3FCEDA15F22}" srcOrd="1" destOrd="0" presId="urn:microsoft.com/office/officeart/2008/layout/VerticalAccentList"/>
    <dgm:cxn modelId="{88321554-2651-4038-B6EE-82C3BCF021ED}" type="presParOf" srcId="{CFF63EF5-E249-42E4-9BFD-A3FCEDA15F22}" destId="{1D9B6D91-4E38-46C1-A2E9-5C679E390C24}" srcOrd="0" destOrd="0" presId="urn:microsoft.com/office/officeart/2008/layout/VerticalAccentList"/>
    <dgm:cxn modelId="{86ED0A5D-ADE4-4A90-BD4E-FB81B7F92D71}" type="presParOf" srcId="{CFF63EF5-E249-42E4-9BFD-A3FCEDA15F22}" destId="{DD35FD2B-9534-4740-9D3B-FF03B5DF9CA6}" srcOrd="1" destOrd="0" presId="urn:microsoft.com/office/officeart/2008/layout/VerticalAccentList"/>
    <dgm:cxn modelId="{D416A018-8D52-41A0-801E-66B0D42C9420}" type="presParOf" srcId="{CFF63EF5-E249-42E4-9BFD-A3FCEDA15F22}" destId="{90FBE31E-FDCC-4972-A9E3-30CBFB10AA3A}" srcOrd="2" destOrd="0" presId="urn:microsoft.com/office/officeart/2008/layout/VerticalAccentList"/>
    <dgm:cxn modelId="{4F0069D6-0278-42E5-8E60-24C7E1C90215}" type="presParOf" srcId="{CFF63EF5-E249-42E4-9BFD-A3FCEDA15F22}" destId="{45ECBD84-4A6E-4601-B07C-19091A16C32C}" srcOrd="3" destOrd="0" presId="urn:microsoft.com/office/officeart/2008/layout/VerticalAccentList"/>
    <dgm:cxn modelId="{0391F51B-CE32-49E9-B810-7C8544B1A99A}" type="presParOf" srcId="{CFF63EF5-E249-42E4-9BFD-A3FCEDA15F22}" destId="{D2E3A2D1-F4C8-446C-A711-15E9F1D9609F}" srcOrd="4" destOrd="0" presId="urn:microsoft.com/office/officeart/2008/layout/VerticalAccentList"/>
    <dgm:cxn modelId="{0C078AEE-20F8-438B-AC01-6DA29219F6A0}" type="presParOf" srcId="{CFF63EF5-E249-42E4-9BFD-A3FCEDA15F22}" destId="{16C48389-CE12-4A2D-8E30-3B74FE1782A2}" srcOrd="5" destOrd="0" presId="urn:microsoft.com/office/officeart/2008/layout/VerticalAccentList"/>
    <dgm:cxn modelId="{8D9DB3A6-D9AC-4F39-9269-30A5045508E9}" type="presParOf" srcId="{CFF63EF5-E249-42E4-9BFD-A3FCEDA15F22}" destId="{6D93152A-A75F-47E3-B52B-DB549D1C43FA}" srcOrd="6" destOrd="0" presId="urn:microsoft.com/office/officeart/2008/layout/VerticalAccentList"/>
    <dgm:cxn modelId="{48F068CC-177F-4664-8C4E-EB12F6977566}" type="presParOf" srcId="{CFF63EF5-E249-42E4-9BFD-A3FCEDA15F22}" destId="{6E7C9C6E-73BD-4650-A88D-08565D4798C6}" srcOrd="7" destOrd="0" presId="urn:microsoft.com/office/officeart/2008/layout/VerticalAccentList"/>
    <dgm:cxn modelId="{BC669C30-7291-4268-B3B8-CCCA381811E9}" type="presParOf" srcId="{9BEE08A2-6D0A-43C1-A0E9-776C9C0F5F03}" destId="{A6309F58-4007-4DC1-AA7E-6FEDDF20FC69}" srcOrd="2" destOrd="0" presId="urn:microsoft.com/office/officeart/2008/layout/VerticalAccentList"/>
    <dgm:cxn modelId="{2035DD19-ACB1-4D68-9F73-2512EB25DD21}" type="presParOf" srcId="{9BEE08A2-6D0A-43C1-A0E9-776C9C0F5F03}" destId="{61E53390-C005-4FB3-8008-1D9AA362FC93}" srcOrd="3" destOrd="0" presId="urn:microsoft.com/office/officeart/2008/layout/VerticalAccentList"/>
    <dgm:cxn modelId="{500B2FBC-924B-4EE3-862F-FDEFF46B9653}" type="presParOf" srcId="{61E53390-C005-4FB3-8008-1D9AA362FC93}" destId="{E7492CF9-B729-4DB5-87F9-8ABA96B78365}" srcOrd="0" destOrd="0" presId="urn:microsoft.com/office/officeart/2008/layout/VerticalAccentList"/>
    <dgm:cxn modelId="{79B95534-DC52-4AE4-AD30-3F5B314C0782}" type="presParOf" srcId="{9BEE08A2-6D0A-43C1-A0E9-776C9C0F5F03}" destId="{6B99A505-8D9A-44DD-9357-A1EDD796C59F}" srcOrd="4" destOrd="0" presId="urn:microsoft.com/office/officeart/2008/layout/VerticalAccentList"/>
    <dgm:cxn modelId="{4D4D5138-DBBE-4F13-B8C8-6E9A3E84F7E1}" type="presParOf" srcId="{6B99A505-8D9A-44DD-9357-A1EDD796C59F}" destId="{06DB6F73-C74D-4617-81F1-E3CEAC283C63}" srcOrd="0" destOrd="0" presId="urn:microsoft.com/office/officeart/2008/layout/VerticalAccentList"/>
    <dgm:cxn modelId="{25C40B71-2469-43D1-8755-5992B5A52EDA}" type="presParOf" srcId="{6B99A505-8D9A-44DD-9357-A1EDD796C59F}" destId="{7FED4652-76C0-492E-9C9F-402A3722268A}" srcOrd="1" destOrd="0" presId="urn:microsoft.com/office/officeart/2008/layout/VerticalAccentList"/>
    <dgm:cxn modelId="{68DFF889-0CCC-49BF-9EDE-60A6918072B6}" type="presParOf" srcId="{6B99A505-8D9A-44DD-9357-A1EDD796C59F}" destId="{578E4C6C-3831-438A-B276-BA11E0746203}" srcOrd="2" destOrd="0" presId="urn:microsoft.com/office/officeart/2008/layout/VerticalAccentList"/>
    <dgm:cxn modelId="{950CF351-8E07-4368-A3FF-1BB83D3D6C00}" type="presParOf" srcId="{6B99A505-8D9A-44DD-9357-A1EDD796C59F}" destId="{2A2F2685-717A-4098-B046-BF939547CC65}" srcOrd="3" destOrd="0" presId="urn:microsoft.com/office/officeart/2008/layout/VerticalAccentList"/>
    <dgm:cxn modelId="{90305C54-8874-4264-BB53-A5E078EBF610}" type="presParOf" srcId="{6B99A505-8D9A-44DD-9357-A1EDD796C59F}" destId="{FFA295A6-A5C7-4A6B-B980-96A4CF9578C6}" srcOrd="4" destOrd="0" presId="urn:microsoft.com/office/officeart/2008/layout/VerticalAccentList"/>
    <dgm:cxn modelId="{799216E5-4584-49C7-A751-177030D185E2}" type="presParOf" srcId="{6B99A505-8D9A-44DD-9357-A1EDD796C59F}" destId="{486ECCFD-86CF-40B8-910A-5A8F6A91A470}" srcOrd="5" destOrd="0" presId="urn:microsoft.com/office/officeart/2008/layout/VerticalAccentList"/>
    <dgm:cxn modelId="{9E0003C2-D9B7-4E33-A481-F65E5E6837D0}" type="presParOf" srcId="{6B99A505-8D9A-44DD-9357-A1EDD796C59F}" destId="{6D499E92-08E5-4A23-B7E2-14FE4637BFFF}" srcOrd="6" destOrd="0" presId="urn:microsoft.com/office/officeart/2008/layout/VerticalAccentList"/>
    <dgm:cxn modelId="{79EF58C1-6946-4A95-A850-97707197C80A}" type="presParOf" srcId="{6B99A505-8D9A-44DD-9357-A1EDD796C59F}" destId="{4089CDCB-A5C4-40F9-BBA1-35599DC41B80}" srcOrd="7" destOrd="0" presId="urn:microsoft.com/office/officeart/2008/layout/VerticalAccentList"/>
    <dgm:cxn modelId="{9F8EDD25-2D0A-4F14-8C66-BE31C2E2435B}" type="presParOf" srcId="{9BEE08A2-6D0A-43C1-A0E9-776C9C0F5F03}" destId="{3EDED604-56AF-4509-875E-A3ECDDE313EC}" srcOrd="5" destOrd="0" presId="urn:microsoft.com/office/officeart/2008/layout/VerticalAccentList"/>
    <dgm:cxn modelId="{B318D701-E5CB-4AD7-A7C1-D582A0960381}" type="presParOf" srcId="{9BEE08A2-6D0A-43C1-A0E9-776C9C0F5F03}" destId="{0932C38F-F2D4-4A68-A3FD-B9CC918DAE01}" srcOrd="6" destOrd="0" presId="urn:microsoft.com/office/officeart/2008/layout/VerticalAccentList"/>
    <dgm:cxn modelId="{D55A55F8-C11F-4ABC-9D59-13E5D8AEC9BA}" type="presParOf" srcId="{0932C38F-F2D4-4A68-A3FD-B9CC918DAE01}" destId="{FAA68E70-C0FD-46CD-9EC7-F50B60935B31}" srcOrd="0" destOrd="0" presId="urn:microsoft.com/office/officeart/2008/layout/VerticalAccentList"/>
    <dgm:cxn modelId="{E6025D39-FC19-42CB-82E8-1544E307726F}" type="presParOf" srcId="{9BEE08A2-6D0A-43C1-A0E9-776C9C0F5F03}" destId="{7D35F13F-631E-4FEA-A3EC-F66358C3E017}" srcOrd="7" destOrd="0" presId="urn:microsoft.com/office/officeart/2008/layout/VerticalAccentList"/>
    <dgm:cxn modelId="{1B352A43-A92F-4766-BA2B-3F2963932472}" type="presParOf" srcId="{7D35F13F-631E-4FEA-A3EC-F66358C3E017}" destId="{8786C21F-4593-4186-97C4-9BE084C44A5D}" srcOrd="0" destOrd="0" presId="urn:microsoft.com/office/officeart/2008/layout/VerticalAccentList"/>
    <dgm:cxn modelId="{C5AF7EE3-5DD7-40F6-B40C-A328B59927A5}" type="presParOf" srcId="{7D35F13F-631E-4FEA-A3EC-F66358C3E017}" destId="{9EE53BEE-EA64-4442-9F72-EA02221700A0}" srcOrd="1" destOrd="0" presId="urn:microsoft.com/office/officeart/2008/layout/VerticalAccentList"/>
    <dgm:cxn modelId="{181EE11B-FB12-4060-B6EB-9A825FE291EE}" type="presParOf" srcId="{7D35F13F-631E-4FEA-A3EC-F66358C3E017}" destId="{AD1AE034-3974-49BF-B13C-B600C3DA2FC8}" srcOrd="2" destOrd="0" presId="urn:microsoft.com/office/officeart/2008/layout/VerticalAccentList"/>
    <dgm:cxn modelId="{38B95CCA-1B4E-4956-8166-F03035FFCAA6}" type="presParOf" srcId="{7D35F13F-631E-4FEA-A3EC-F66358C3E017}" destId="{BA9071AC-B506-482D-925D-AA2E209CBD40}" srcOrd="3" destOrd="0" presId="urn:microsoft.com/office/officeart/2008/layout/VerticalAccentList"/>
    <dgm:cxn modelId="{6026D9E7-D8AF-49E9-B5A5-9827086EA58D}" type="presParOf" srcId="{7D35F13F-631E-4FEA-A3EC-F66358C3E017}" destId="{34B2C577-0CD4-4E88-9AA0-FD874629F7E6}" srcOrd="4" destOrd="0" presId="urn:microsoft.com/office/officeart/2008/layout/VerticalAccentList"/>
    <dgm:cxn modelId="{A1946C84-7003-4968-ACEE-909F75839856}" type="presParOf" srcId="{7D35F13F-631E-4FEA-A3EC-F66358C3E017}" destId="{0A294C55-023B-4D33-8A99-98AEFB788E9C}" srcOrd="5" destOrd="0" presId="urn:microsoft.com/office/officeart/2008/layout/VerticalAccentList"/>
    <dgm:cxn modelId="{A0AB704B-9E75-4625-9630-140F034B5922}" type="presParOf" srcId="{7D35F13F-631E-4FEA-A3EC-F66358C3E017}" destId="{7817ADFB-A5F9-437D-B0FE-F3B63731F880}" srcOrd="6" destOrd="0" presId="urn:microsoft.com/office/officeart/2008/layout/VerticalAccentList"/>
    <dgm:cxn modelId="{16B125E7-B49A-439B-B8C6-BD99205C6D48}" type="presParOf" srcId="{7D35F13F-631E-4FEA-A3EC-F66358C3E017}" destId="{C4B0AD8B-B1F1-42AB-A235-4ED791D448B9}" srcOrd="7" destOrd="0" presId="urn:microsoft.com/office/officeart/2008/layout/VerticalAccentList"/>
    <dgm:cxn modelId="{FDF6E6C7-5778-4E72-BDD8-F8AB78430F3F}" type="presParOf" srcId="{9BEE08A2-6D0A-43C1-A0E9-776C9C0F5F03}" destId="{C47C44B4-E8DC-4AA3-90EB-28C0315B487A}" srcOrd="8" destOrd="0" presId="urn:microsoft.com/office/officeart/2008/layout/VerticalAccentList"/>
    <dgm:cxn modelId="{2BF63A7E-B663-4E52-A186-BCD93995EE1E}" type="presParOf" srcId="{9BEE08A2-6D0A-43C1-A0E9-776C9C0F5F03}" destId="{207FA279-300C-440D-A0CC-EC1BC08CA5FB}" srcOrd="9" destOrd="0" presId="urn:microsoft.com/office/officeart/2008/layout/VerticalAccentList"/>
    <dgm:cxn modelId="{F034E77D-90B3-4CD5-894E-AF036EEEC431}" type="presParOf" srcId="{207FA279-300C-440D-A0CC-EC1BC08CA5FB}" destId="{0CD4528C-090C-4B75-9E38-480831FAE631}" srcOrd="0" destOrd="0" presId="urn:microsoft.com/office/officeart/2008/layout/VerticalAccentList"/>
    <dgm:cxn modelId="{D685560C-7928-4F81-B8E8-BB114C155329}" type="presParOf" srcId="{9BEE08A2-6D0A-43C1-A0E9-776C9C0F5F03}" destId="{222BA842-2C99-4447-9A0C-98D16B6CF5DF}" srcOrd="10" destOrd="0" presId="urn:microsoft.com/office/officeart/2008/layout/VerticalAccentList"/>
    <dgm:cxn modelId="{F56559D9-7F7E-4C8D-99DF-3C6E7979384D}" type="presParOf" srcId="{222BA842-2C99-4447-9A0C-98D16B6CF5DF}" destId="{12ACEBF3-32E3-4C22-8E05-85063CE7206B}" srcOrd="0" destOrd="0" presId="urn:microsoft.com/office/officeart/2008/layout/VerticalAccentList"/>
    <dgm:cxn modelId="{F528451B-A3FD-4AAB-AA46-2062F9299346}" type="presParOf" srcId="{222BA842-2C99-4447-9A0C-98D16B6CF5DF}" destId="{EFC547BB-E333-4E2A-9929-ED69DE2DD5AC}" srcOrd="1" destOrd="0" presId="urn:microsoft.com/office/officeart/2008/layout/VerticalAccentList"/>
    <dgm:cxn modelId="{A1C6460B-9AF7-493C-A7BA-3049617F178B}" type="presParOf" srcId="{222BA842-2C99-4447-9A0C-98D16B6CF5DF}" destId="{36080A0B-9CC4-4AE8-AB22-3BDA39645BE6}" srcOrd="2" destOrd="0" presId="urn:microsoft.com/office/officeart/2008/layout/VerticalAccentList"/>
    <dgm:cxn modelId="{2F2549E3-449E-4587-8387-6C8D4C3DB1C5}" type="presParOf" srcId="{222BA842-2C99-4447-9A0C-98D16B6CF5DF}" destId="{F8CDC253-57F5-4893-AB3A-B729489EAAE0}" srcOrd="3" destOrd="0" presId="urn:microsoft.com/office/officeart/2008/layout/VerticalAccentList"/>
    <dgm:cxn modelId="{327F5D1E-FA9F-4B90-8A53-9FFD817ECE8E}" type="presParOf" srcId="{222BA842-2C99-4447-9A0C-98D16B6CF5DF}" destId="{73A42560-D77B-49E9-8F95-AB833080B645}" srcOrd="4" destOrd="0" presId="urn:microsoft.com/office/officeart/2008/layout/VerticalAccentList"/>
    <dgm:cxn modelId="{B83F9376-648B-4B12-A9EF-65A0B82F118C}" type="presParOf" srcId="{222BA842-2C99-4447-9A0C-98D16B6CF5DF}" destId="{E3711447-6BBB-4288-B100-6D686520BF28}" srcOrd="5" destOrd="0" presId="urn:microsoft.com/office/officeart/2008/layout/VerticalAccentList"/>
    <dgm:cxn modelId="{42A975A6-A1CD-46E5-9324-6213396191BD}" type="presParOf" srcId="{222BA842-2C99-4447-9A0C-98D16B6CF5DF}" destId="{62FFBD4C-9478-4F4B-B489-C1E4E545A53B}" srcOrd="6" destOrd="0" presId="urn:microsoft.com/office/officeart/2008/layout/VerticalAccentList"/>
    <dgm:cxn modelId="{443B78FA-C7DA-4B43-B402-F9F8B07E0A9F}" type="presParOf" srcId="{222BA842-2C99-4447-9A0C-98D16B6CF5DF}" destId="{D2FEB1D5-B633-42BA-A870-9E4384D305AC}" srcOrd="7" destOrd="0" presId="urn:microsoft.com/office/officeart/2008/layout/Vertical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05E9F1-1C02-4C55-A102-32221567ACB1}">
      <dsp:nvSpPr>
        <dsp:cNvPr id="0" name=""/>
        <dsp:cNvSpPr/>
      </dsp:nvSpPr>
      <dsp:spPr>
        <a:xfrm>
          <a:off x="3557" y="0"/>
          <a:ext cx="1192958" cy="55007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CAPITULO I </a:t>
          </a:r>
        </a:p>
        <a:p>
          <a:pPr lvl="0" algn="ctr" defTabSz="533400">
            <a:lnSpc>
              <a:spcPct val="90000"/>
            </a:lnSpc>
            <a:spcBef>
              <a:spcPct val="0"/>
            </a:spcBef>
            <a:spcAft>
              <a:spcPct val="35000"/>
            </a:spcAft>
          </a:pPr>
          <a:r>
            <a:rPr lang="es-EC" sz="1100" kern="1200" dirty="0" smtClean="0">
              <a:solidFill>
                <a:schemeClr val="tx1"/>
              </a:solidFill>
            </a:rPr>
            <a:t>GENERALIDADES</a:t>
          </a:r>
          <a:endParaRPr lang="es-EC" sz="1100" kern="1200" dirty="0">
            <a:solidFill>
              <a:schemeClr val="tx1"/>
            </a:solidFill>
          </a:endParaRPr>
        </a:p>
      </dsp:txBody>
      <dsp:txXfrm>
        <a:off x="3557" y="2200290"/>
        <a:ext cx="1192958" cy="2200290"/>
      </dsp:txXfrm>
    </dsp:sp>
    <dsp:sp modelId="{3B4847A0-5CE7-462C-ABCC-585F67CC4D4E}">
      <dsp:nvSpPr>
        <dsp:cNvPr id="0" name=""/>
        <dsp:cNvSpPr/>
      </dsp:nvSpPr>
      <dsp:spPr>
        <a:xfrm>
          <a:off x="39346" y="330043"/>
          <a:ext cx="1121381" cy="18317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AAA44-20B9-40C2-B851-504AB1303664}">
      <dsp:nvSpPr>
        <dsp:cNvPr id="0" name=""/>
        <dsp:cNvSpPr/>
      </dsp:nvSpPr>
      <dsp:spPr>
        <a:xfrm>
          <a:off x="1232305" y="0"/>
          <a:ext cx="1192958" cy="5500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CAPÍTULO II</a:t>
          </a:r>
        </a:p>
        <a:p>
          <a:pPr lvl="0" algn="ctr" defTabSz="533400">
            <a:lnSpc>
              <a:spcPct val="90000"/>
            </a:lnSpc>
            <a:spcBef>
              <a:spcPct val="0"/>
            </a:spcBef>
            <a:spcAft>
              <a:spcPct val="35000"/>
            </a:spcAft>
          </a:pPr>
          <a:r>
            <a:rPr lang="es-EC" sz="1200" kern="1200" dirty="0" smtClean="0">
              <a:solidFill>
                <a:schemeClr val="tx1"/>
              </a:solidFill>
            </a:rPr>
            <a:t>MARCO TEÓRICO</a:t>
          </a:r>
          <a:endParaRPr lang="es-EC" sz="1200" kern="1200" dirty="0">
            <a:solidFill>
              <a:schemeClr val="tx1"/>
            </a:solidFill>
          </a:endParaRPr>
        </a:p>
      </dsp:txBody>
      <dsp:txXfrm>
        <a:off x="1232305" y="2200290"/>
        <a:ext cx="1192958" cy="2200290"/>
      </dsp:txXfrm>
    </dsp:sp>
    <dsp:sp modelId="{10D69936-4122-4928-897A-D8C6C3061A67}">
      <dsp:nvSpPr>
        <dsp:cNvPr id="0" name=""/>
        <dsp:cNvSpPr/>
      </dsp:nvSpPr>
      <dsp:spPr>
        <a:xfrm>
          <a:off x="1268094" y="330043"/>
          <a:ext cx="1121381" cy="183174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78032-CD98-42E5-961E-174BE1289F2F}">
      <dsp:nvSpPr>
        <dsp:cNvPr id="0" name=""/>
        <dsp:cNvSpPr/>
      </dsp:nvSpPr>
      <dsp:spPr>
        <a:xfrm>
          <a:off x="2527811" y="0"/>
          <a:ext cx="1192958" cy="5500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CAPÍTULO III</a:t>
          </a:r>
        </a:p>
        <a:p>
          <a:pPr lvl="0" algn="ctr" defTabSz="533400">
            <a:lnSpc>
              <a:spcPct val="90000"/>
            </a:lnSpc>
            <a:spcBef>
              <a:spcPct val="0"/>
            </a:spcBef>
            <a:spcAft>
              <a:spcPct val="35000"/>
            </a:spcAft>
          </a:pPr>
          <a:r>
            <a:rPr lang="es-EC" sz="1200" kern="1200" dirty="0" smtClean="0">
              <a:solidFill>
                <a:schemeClr val="tx1"/>
              </a:solidFill>
            </a:rPr>
            <a:t>MATRIZ DE COMPETENCIAS</a:t>
          </a:r>
          <a:endParaRPr lang="es-EC" sz="1200" kern="1200" dirty="0">
            <a:solidFill>
              <a:schemeClr val="tx1"/>
            </a:solidFill>
          </a:endParaRPr>
        </a:p>
      </dsp:txBody>
      <dsp:txXfrm>
        <a:off x="2527811" y="2200290"/>
        <a:ext cx="1192958" cy="2200290"/>
      </dsp:txXfrm>
    </dsp:sp>
    <dsp:sp modelId="{90634384-2962-4EEB-8FA8-62CCF2E53721}">
      <dsp:nvSpPr>
        <dsp:cNvPr id="0" name=""/>
        <dsp:cNvSpPr/>
      </dsp:nvSpPr>
      <dsp:spPr>
        <a:xfrm>
          <a:off x="2571772" y="318888"/>
          <a:ext cx="1121381" cy="183174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158A2-D4FC-4B4F-89EB-9C012E24BFF7}">
      <dsp:nvSpPr>
        <dsp:cNvPr id="0" name=""/>
        <dsp:cNvSpPr/>
      </dsp:nvSpPr>
      <dsp:spPr>
        <a:xfrm>
          <a:off x="3786215" y="0"/>
          <a:ext cx="1192958" cy="5500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CAPÍTULO IV</a:t>
          </a:r>
        </a:p>
        <a:p>
          <a:pPr lvl="0" algn="ctr" defTabSz="533400">
            <a:lnSpc>
              <a:spcPct val="90000"/>
            </a:lnSpc>
            <a:spcBef>
              <a:spcPct val="0"/>
            </a:spcBef>
            <a:spcAft>
              <a:spcPct val="35000"/>
            </a:spcAft>
          </a:pPr>
          <a:r>
            <a:rPr lang="es-EC" sz="1200" kern="1200" dirty="0" smtClean="0">
              <a:solidFill>
                <a:schemeClr val="tx1"/>
              </a:solidFill>
            </a:rPr>
            <a:t> DISEÑO DE LA ESTRATEGIA</a:t>
          </a:r>
        </a:p>
      </dsp:txBody>
      <dsp:txXfrm>
        <a:off x="3786215" y="2200290"/>
        <a:ext cx="1192958" cy="2200290"/>
      </dsp:txXfrm>
    </dsp:sp>
    <dsp:sp modelId="{D423B016-1406-43C3-8CAB-AC9C9E841103}">
      <dsp:nvSpPr>
        <dsp:cNvPr id="0" name=""/>
        <dsp:cNvSpPr/>
      </dsp:nvSpPr>
      <dsp:spPr>
        <a:xfrm>
          <a:off x="3786211" y="330043"/>
          <a:ext cx="1121381" cy="183174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319B2-B056-4E20-BFBF-42BE844893B9}">
      <dsp:nvSpPr>
        <dsp:cNvPr id="0" name=""/>
        <dsp:cNvSpPr/>
      </dsp:nvSpPr>
      <dsp:spPr>
        <a:xfrm>
          <a:off x="4918548" y="0"/>
          <a:ext cx="1192958" cy="55007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CAPÍTULO V</a:t>
          </a:r>
        </a:p>
        <a:p>
          <a:pPr lvl="0" algn="ctr" defTabSz="533400">
            <a:lnSpc>
              <a:spcPct val="90000"/>
            </a:lnSpc>
            <a:spcBef>
              <a:spcPct val="0"/>
            </a:spcBef>
            <a:spcAft>
              <a:spcPct val="35000"/>
            </a:spcAft>
          </a:pPr>
          <a:r>
            <a:rPr lang="es-EC" sz="1200" kern="1200" smtClean="0">
              <a:solidFill>
                <a:schemeClr val="tx1"/>
              </a:solidFill>
            </a:rPr>
            <a:t>ORGANIZACIÓN POR PROCESOS Y ESTRUCTURA ORGÁNICA</a:t>
          </a:r>
          <a:endParaRPr lang="es-EC" sz="1200" kern="1200" dirty="0" smtClean="0">
            <a:solidFill>
              <a:schemeClr val="tx1"/>
            </a:solidFill>
          </a:endParaRPr>
        </a:p>
      </dsp:txBody>
      <dsp:txXfrm>
        <a:off x="4918548" y="2200290"/>
        <a:ext cx="1192958" cy="2200290"/>
      </dsp:txXfrm>
    </dsp:sp>
    <dsp:sp modelId="{DA48EFD0-150B-4455-9D37-06E44EF35B48}">
      <dsp:nvSpPr>
        <dsp:cNvPr id="0" name=""/>
        <dsp:cNvSpPr/>
      </dsp:nvSpPr>
      <dsp:spPr>
        <a:xfrm>
          <a:off x="4954336" y="330043"/>
          <a:ext cx="1121381" cy="1831741"/>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CBA00-5827-4255-B9A6-54CABCDCC74B}">
      <dsp:nvSpPr>
        <dsp:cNvPr id="0" name=""/>
        <dsp:cNvSpPr/>
      </dsp:nvSpPr>
      <dsp:spPr>
        <a:xfrm>
          <a:off x="6214053" y="0"/>
          <a:ext cx="1192958" cy="55007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CAPÍTULO VI</a:t>
          </a:r>
        </a:p>
        <a:p>
          <a:pPr lvl="0" algn="ctr" defTabSz="533400">
            <a:lnSpc>
              <a:spcPct val="90000"/>
            </a:lnSpc>
            <a:spcBef>
              <a:spcPct val="0"/>
            </a:spcBef>
            <a:spcAft>
              <a:spcPct val="35000"/>
            </a:spcAft>
          </a:pPr>
          <a:r>
            <a:rPr lang="es-EC" sz="1000" kern="1200" dirty="0" smtClean="0">
              <a:solidFill>
                <a:schemeClr val="tx1"/>
              </a:solidFill>
            </a:rPr>
            <a:t>IMPLEMENTACIÓN DEL MODELO</a:t>
          </a:r>
          <a:endParaRPr lang="es-EC" sz="1000" kern="1200" dirty="0">
            <a:solidFill>
              <a:schemeClr val="tx1"/>
            </a:solidFill>
          </a:endParaRPr>
        </a:p>
      </dsp:txBody>
      <dsp:txXfrm>
        <a:off x="6214053" y="2200290"/>
        <a:ext cx="1192958" cy="2200290"/>
      </dsp:txXfrm>
    </dsp:sp>
    <dsp:sp modelId="{7FEB606D-8F12-44C1-8989-67DB9C985F74}">
      <dsp:nvSpPr>
        <dsp:cNvPr id="0" name=""/>
        <dsp:cNvSpPr/>
      </dsp:nvSpPr>
      <dsp:spPr>
        <a:xfrm>
          <a:off x="6236731" y="330043"/>
          <a:ext cx="1121381" cy="1831741"/>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C0E02-BCB3-4ADC-82DC-337EF25A8515}">
      <dsp:nvSpPr>
        <dsp:cNvPr id="0" name=""/>
        <dsp:cNvSpPr/>
      </dsp:nvSpPr>
      <dsp:spPr>
        <a:xfrm>
          <a:off x="7379601" y="0"/>
          <a:ext cx="1192958" cy="5500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CAPÍTULO VII</a:t>
          </a:r>
        </a:p>
        <a:p>
          <a:pPr lvl="0" algn="ctr" defTabSz="533400">
            <a:lnSpc>
              <a:spcPct val="90000"/>
            </a:lnSpc>
            <a:spcBef>
              <a:spcPct val="0"/>
            </a:spcBef>
            <a:spcAft>
              <a:spcPct val="35000"/>
            </a:spcAft>
          </a:pPr>
          <a:r>
            <a:rPr lang="es-EC" sz="900" kern="1200" dirty="0" smtClean="0">
              <a:solidFill>
                <a:schemeClr val="tx1"/>
              </a:solidFill>
            </a:rPr>
            <a:t>CONCLUSIONES Y RECOMENDACIONES </a:t>
          </a:r>
        </a:p>
      </dsp:txBody>
      <dsp:txXfrm>
        <a:off x="7379601" y="2200290"/>
        <a:ext cx="1192958" cy="2200290"/>
      </dsp:txXfrm>
    </dsp:sp>
    <dsp:sp modelId="{F17D2FDF-31C5-480D-B588-0FEFAFDFC9C2}">
      <dsp:nvSpPr>
        <dsp:cNvPr id="0" name=""/>
        <dsp:cNvSpPr/>
      </dsp:nvSpPr>
      <dsp:spPr>
        <a:xfrm>
          <a:off x="7411832" y="330043"/>
          <a:ext cx="1121381" cy="1831741"/>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6EC51-97CC-47CA-BA9C-891892CFD568}">
      <dsp:nvSpPr>
        <dsp:cNvPr id="0" name=""/>
        <dsp:cNvSpPr/>
      </dsp:nvSpPr>
      <dsp:spPr>
        <a:xfrm>
          <a:off x="342902" y="4400580"/>
          <a:ext cx="7886755" cy="825108"/>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384657"/>
          <a:ext cx="864096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6014" y="118977"/>
          <a:ext cx="8219823"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latin typeface="Times New Roman" pitchFamily="18" charset="0"/>
              <a:cs typeface="Times New Roman" pitchFamily="18" charset="0"/>
            </a:rPr>
            <a:t>Implementar un control de inventarios que regule el uso de los activos del centro gerontológico.</a:t>
          </a:r>
          <a:endParaRPr lang="es-EC" sz="1600" kern="1200" dirty="0">
            <a:latin typeface="Times New Roman" pitchFamily="18" charset="0"/>
            <a:cs typeface="Times New Roman" pitchFamily="18" charset="0"/>
          </a:endParaRPr>
        </a:p>
      </dsp:txBody>
      <dsp:txXfrm>
        <a:off x="416014" y="118977"/>
        <a:ext cx="8219823" cy="531360"/>
      </dsp:txXfrm>
    </dsp:sp>
    <dsp:sp modelId="{88B38003-6C5C-4852-8A38-2E5F2040F8EF}">
      <dsp:nvSpPr>
        <dsp:cNvPr id="0" name=""/>
        <dsp:cNvSpPr/>
      </dsp:nvSpPr>
      <dsp:spPr>
        <a:xfrm>
          <a:off x="0" y="1201137"/>
          <a:ext cx="864096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935457"/>
          <a:ext cx="8227468" cy="531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dirty="0" smtClean="0">
              <a:latin typeface="Times New Roman" pitchFamily="18" charset="0"/>
              <a:cs typeface="Times New Roman" pitchFamily="18" charset="0"/>
            </a:rPr>
            <a:t>Realizar y aplicar el Presupuesto de Ingresos y Gastos y el Flujo de Caja como herramientas para el adecuado control y supervisión de los recursos monetarios</a:t>
          </a:r>
          <a:r>
            <a:rPr lang="es-MX" sz="1200" kern="1200" dirty="0" smtClean="0">
              <a:latin typeface="Times New Roman" pitchFamily="18" charset="0"/>
              <a:cs typeface="Times New Roman" pitchFamily="18" charset="0"/>
            </a:rPr>
            <a:t>.</a:t>
          </a:r>
          <a:endParaRPr lang="es-EC" sz="1200" kern="1200" dirty="0">
            <a:latin typeface="Times New Roman" pitchFamily="18" charset="0"/>
            <a:cs typeface="Times New Roman" pitchFamily="18" charset="0"/>
          </a:endParaRPr>
        </a:p>
      </dsp:txBody>
      <dsp:txXfrm>
        <a:off x="411373" y="935457"/>
        <a:ext cx="8227468" cy="531360"/>
      </dsp:txXfrm>
    </dsp:sp>
    <dsp:sp modelId="{0DC2FC36-7605-49E6-9BDE-80586C83784D}">
      <dsp:nvSpPr>
        <dsp:cNvPr id="0" name=""/>
        <dsp:cNvSpPr/>
      </dsp:nvSpPr>
      <dsp:spPr>
        <a:xfrm>
          <a:off x="0" y="2017617"/>
          <a:ext cx="8640960"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709D37-3E5D-4623-9049-81C8EF90BDCE}">
      <dsp:nvSpPr>
        <dsp:cNvPr id="0" name=""/>
        <dsp:cNvSpPr/>
      </dsp:nvSpPr>
      <dsp:spPr>
        <a:xfrm>
          <a:off x="423187" y="1751937"/>
          <a:ext cx="8210051" cy="5313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latin typeface="Times New Roman" pitchFamily="18" charset="0"/>
              <a:cs typeface="Times New Roman" pitchFamily="18" charset="0"/>
            </a:rPr>
            <a:t>Implementar un sistema de costos por actividades (</a:t>
          </a:r>
          <a:r>
            <a:rPr lang="es-MX" sz="1600" kern="1200" dirty="0" err="1" smtClean="0">
              <a:latin typeface="Times New Roman" pitchFamily="18" charset="0"/>
              <a:cs typeface="Times New Roman" pitchFamily="18" charset="0"/>
            </a:rPr>
            <a:t>abc</a:t>
          </a:r>
          <a:r>
            <a:rPr lang="es-MX" sz="1600" kern="1200" dirty="0" smtClean="0">
              <a:latin typeface="Times New Roman" pitchFamily="18" charset="0"/>
              <a:cs typeface="Times New Roman" pitchFamily="18" charset="0"/>
            </a:rPr>
            <a:t>) para determinar el costo  y el precio de venta de los servicios</a:t>
          </a:r>
          <a:endParaRPr lang="es-EC" sz="1600" kern="1200" dirty="0">
            <a:latin typeface="Times New Roman" pitchFamily="18" charset="0"/>
            <a:cs typeface="Times New Roman" pitchFamily="18" charset="0"/>
          </a:endParaRPr>
        </a:p>
      </dsp:txBody>
      <dsp:txXfrm>
        <a:off x="423187" y="1751937"/>
        <a:ext cx="8210051" cy="531360"/>
      </dsp:txXfrm>
    </dsp:sp>
    <dsp:sp modelId="{DBB229F9-F7B0-4B71-AA1B-ED44E5583119}">
      <dsp:nvSpPr>
        <dsp:cNvPr id="0" name=""/>
        <dsp:cNvSpPr/>
      </dsp:nvSpPr>
      <dsp:spPr>
        <a:xfrm>
          <a:off x="0" y="2834097"/>
          <a:ext cx="8640960"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473F6-15B8-4A5D-93DD-F14F6C7D2FDC}">
      <dsp:nvSpPr>
        <dsp:cNvPr id="0" name=""/>
        <dsp:cNvSpPr/>
      </dsp:nvSpPr>
      <dsp:spPr>
        <a:xfrm>
          <a:off x="411373" y="2568417"/>
          <a:ext cx="8227468" cy="5313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622300">
            <a:lnSpc>
              <a:spcPct val="90000"/>
            </a:lnSpc>
            <a:spcBef>
              <a:spcPct val="0"/>
            </a:spcBef>
            <a:spcAft>
              <a:spcPct val="35000"/>
            </a:spcAft>
          </a:pPr>
          <a:r>
            <a:rPr lang="es-MX" sz="1400" kern="1200" dirty="0" smtClean="0">
              <a:latin typeface="Times New Roman" pitchFamily="18" charset="0"/>
              <a:cs typeface="Times New Roman" pitchFamily="18" charset="0"/>
            </a:rPr>
            <a:t>Realizar un análisis de rentabilidad de las inversiones que realizan los centros gerontológicos y conocer el nivel de beneficios que traen adquirir los diferentes productos o servicios que ofertan los mismos</a:t>
          </a:r>
          <a:r>
            <a:rPr lang="es-MX" sz="1200" kern="1200" dirty="0" smtClean="0">
              <a:latin typeface="Times New Roman" pitchFamily="18" charset="0"/>
              <a:cs typeface="Times New Roman" pitchFamily="18" charset="0"/>
            </a:rPr>
            <a:t>.</a:t>
          </a:r>
          <a:endParaRPr lang="es-EC" sz="1200" kern="1200" dirty="0">
            <a:latin typeface="Times New Roman" pitchFamily="18" charset="0"/>
            <a:cs typeface="Times New Roman" pitchFamily="18" charset="0"/>
          </a:endParaRPr>
        </a:p>
      </dsp:txBody>
      <dsp:txXfrm>
        <a:off x="411373" y="2568417"/>
        <a:ext cx="8227468" cy="531360"/>
      </dsp:txXfrm>
    </dsp:sp>
    <dsp:sp modelId="{41199694-3FF9-4CE5-9F00-1CEB47E0DAAF}">
      <dsp:nvSpPr>
        <dsp:cNvPr id="0" name=""/>
        <dsp:cNvSpPr/>
      </dsp:nvSpPr>
      <dsp:spPr>
        <a:xfrm>
          <a:off x="0" y="3650577"/>
          <a:ext cx="8640960"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23F000-7E7B-4ADE-8969-840E9D6E9DCD}">
      <dsp:nvSpPr>
        <dsp:cNvPr id="0" name=""/>
        <dsp:cNvSpPr/>
      </dsp:nvSpPr>
      <dsp:spPr>
        <a:xfrm>
          <a:off x="417702" y="3384897"/>
          <a:ext cx="8214807" cy="53136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latin typeface="Times New Roman" pitchFamily="18" charset="0"/>
              <a:cs typeface="Times New Roman" pitchFamily="18" charset="0"/>
            </a:rPr>
            <a:t>Hacer un análisis de que tan líquido y solvente es el centro gerontológico</a:t>
          </a:r>
        </a:p>
      </dsp:txBody>
      <dsp:txXfrm>
        <a:off x="417702" y="3384897"/>
        <a:ext cx="8214807" cy="531360"/>
      </dsp:txXfrm>
    </dsp:sp>
    <dsp:sp modelId="{6FAB5C73-6084-43CF-AAC1-EE1C7E3315A2}">
      <dsp:nvSpPr>
        <dsp:cNvPr id="0" name=""/>
        <dsp:cNvSpPr/>
      </dsp:nvSpPr>
      <dsp:spPr>
        <a:xfrm>
          <a:off x="0" y="4467057"/>
          <a:ext cx="864096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F9E173-6ACE-450A-90D0-0DFB5E8E2F72}">
      <dsp:nvSpPr>
        <dsp:cNvPr id="0" name=""/>
        <dsp:cNvSpPr/>
      </dsp:nvSpPr>
      <dsp:spPr>
        <a:xfrm>
          <a:off x="432048" y="4201377"/>
          <a:ext cx="8208894"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latin typeface="Times New Roman" pitchFamily="18" charset="0"/>
              <a:cs typeface="Times New Roman" pitchFamily="18" charset="0"/>
            </a:rPr>
            <a:t>Realizar un análisis de riesgos de los créditos que posee el centro gerontológico y conocer que tan eficiente es para pagar</a:t>
          </a:r>
          <a:r>
            <a:rPr lang="es-MX" sz="1200" kern="1200" dirty="0" smtClean="0">
              <a:latin typeface="Times New Roman" pitchFamily="18" charset="0"/>
              <a:cs typeface="Times New Roman" pitchFamily="18" charset="0"/>
            </a:rPr>
            <a:t>.</a:t>
          </a:r>
        </a:p>
      </dsp:txBody>
      <dsp:txXfrm>
        <a:off x="432048" y="4201377"/>
        <a:ext cx="8208894" cy="531360"/>
      </dsp:txXfrm>
    </dsp:sp>
    <dsp:sp modelId="{D7A21E48-C4B0-4747-B88D-74EC1004A6DC}">
      <dsp:nvSpPr>
        <dsp:cNvPr id="0" name=""/>
        <dsp:cNvSpPr/>
      </dsp:nvSpPr>
      <dsp:spPr>
        <a:xfrm>
          <a:off x="0" y="5283537"/>
          <a:ext cx="864096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A6E5A2-FCCD-4DEA-9243-D5FE68C81864}">
      <dsp:nvSpPr>
        <dsp:cNvPr id="0" name=""/>
        <dsp:cNvSpPr/>
      </dsp:nvSpPr>
      <dsp:spPr>
        <a:xfrm>
          <a:off x="424875" y="5017857"/>
          <a:ext cx="8214242" cy="531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latin typeface="Times New Roman" pitchFamily="18" charset="0"/>
              <a:cs typeface="Times New Roman" pitchFamily="18" charset="0"/>
            </a:rPr>
            <a:t>Hacer un análisis de las distintas fuentes de financiamiento y de autofinanciamiento de los centros gerontológicos</a:t>
          </a:r>
          <a:r>
            <a:rPr lang="es-MX" sz="1200" kern="1200" dirty="0" smtClean="0">
              <a:latin typeface="Times New Roman" pitchFamily="18" charset="0"/>
              <a:cs typeface="Times New Roman" pitchFamily="18" charset="0"/>
            </a:rPr>
            <a:t>.  </a:t>
          </a:r>
        </a:p>
      </dsp:txBody>
      <dsp:txXfrm>
        <a:off x="424875" y="5017857"/>
        <a:ext cx="8214242"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437037"/>
          <a:ext cx="864096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127076"/>
          <a:ext cx="8227468" cy="619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Reuniones individuales y grupales, en el cual se dé a conocer los beneficios, ventajas, potenciales riesgos que tendrá la implementación del modelo de gestión y los beneficios que tendrá la población usuaria.</a:t>
          </a:r>
          <a:endParaRPr lang="es-EC" sz="1600" kern="1200" dirty="0">
            <a:latin typeface="Times New Roman" pitchFamily="18" charset="0"/>
            <a:cs typeface="Times New Roman" pitchFamily="18" charset="0"/>
          </a:endParaRPr>
        </a:p>
      </dsp:txBody>
      <dsp:txXfrm>
        <a:off x="411373" y="127076"/>
        <a:ext cx="8227468" cy="619920"/>
      </dsp:txXfrm>
    </dsp:sp>
    <dsp:sp modelId="{88B38003-6C5C-4852-8A38-2E5F2040F8EF}">
      <dsp:nvSpPr>
        <dsp:cNvPr id="0" name=""/>
        <dsp:cNvSpPr/>
      </dsp:nvSpPr>
      <dsp:spPr>
        <a:xfrm>
          <a:off x="0" y="1389597"/>
          <a:ext cx="8640960" cy="52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7702" y="1079637"/>
          <a:ext cx="8214807" cy="6199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Evaluar la calidad de atención de las personas que se encuentran prestando sus servicios para los adultos mayores por los familiares y por un grupo del segmento atendido en forma trimestral.</a:t>
          </a:r>
          <a:endParaRPr lang="es-EC" sz="1600" kern="1200" dirty="0">
            <a:latin typeface="Times New Roman" pitchFamily="18" charset="0"/>
            <a:cs typeface="Times New Roman" pitchFamily="18" charset="0"/>
          </a:endParaRPr>
        </a:p>
      </dsp:txBody>
      <dsp:txXfrm>
        <a:off x="417702" y="1079637"/>
        <a:ext cx="8214807" cy="619920"/>
      </dsp:txXfrm>
    </dsp:sp>
    <dsp:sp modelId="{C0656C9A-E160-489A-B7F0-0D7C6B832306}">
      <dsp:nvSpPr>
        <dsp:cNvPr id="0" name=""/>
        <dsp:cNvSpPr/>
      </dsp:nvSpPr>
      <dsp:spPr>
        <a:xfrm>
          <a:off x="0" y="2342157"/>
          <a:ext cx="8640960" cy="529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11373" y="2032197"/>
          <a:ext cx="8227468" cy="6199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Realizar capacitaciones periódicas de actualización tanto de tecnología como de atención al adulto mayor.  </a:t>
          </a:r>
          <a:endParaRPr lang="es-EC" sz="1600" kern="1200" dirty="0"/>
        </a:p>
      </dsp:txBody>
      <dsp:txXfrm>
        <a:off x="411373" y="2032197"/>
        <a:ext cx="8227468" cy="619920"/>
      </dsp:txXfrm>
    </dsp:sp>
    <dsp:sp modelId="{04B17E0A-43FF-4892-8645-D5064003CE85}">
      <dsp:nvSpPr>
        <dsp:cNvPr id="0" name=""/>
        <dsp:cNvSpPr/>
      </dsp:nvSpPr>
      <dsp:spPr>
        <a:xfrm>
          <a:off x="0" y="3294717"/>
          <a:ext cx="8640960" cy="529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73E156-39A0-48DA-AA74-D8D58C4E100A}">
      <dsp:nvSpPr>
        <dsp:cNvPr id="0" name=""/>
        <dsp:cNvSpPr/>
      </dsp:nvSpPr>
      <dsp:spPr>
        <a:xfrm>
          <a:off x="411373" y="2984757"/>
          <a:ext cx="8227468" cy="6199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Fomentar la participación de todas las áreas de trabajado en las sugerencias y comentarios sobre el modelo de gestión </a:t>
          </a:r>
          <a:endParaRPr lang="es-EC" sz="1600" kern="1200" dirty="0">
            <a:latin typeface="Times New Roman" pitchFamily="18" charset="0"/>
            <a:cs typeface="Times New Roman" pitchFamily="18" charset="0"/>
          </a:endParaRPr>
        </a:p>
      </dsp:txBody>
      <dsp:txXfrm>
        <a:off x="411373" y="2984757"/>
        <a:ext cx="8227468" cy="619920"/>
      </dsp:txXfrm>
    </dsp:sp>
    <dsp:sp modelId="{DBB229F9-F7B0-4B71-AA1B-ED44E5583119}">
      <dsp:nvSpPr>
        <dsp:cNvPr id="0" name=""/>
        <dsp:cNvSpPr/>
      </dsp:nvSpPr>
      <dsp:spPr>
        <a:xfrm>
          <a:off x="0" y="4247277"/>
          <a:ext cx="8640960" cy="5292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473F6-15B8-4A5D-93DD-F14F6C7D2FDC}">
      <dsp:nvSpPr>
        <dsp:cNvPr id="0" name=""/>
        <dsp:cNvSpPr/>
      </dsp:nvSpPr>
      <dsp:spPr>
        <a:xfrm>
          <a:off x="411373" y="3937317"/>
          <a:ext cx="8227468" cy="61992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Desarrollar e incorporar nuevos integrantes a la fuerza laboral, además destacar a aquellas personas con un alto potencial, dentro de su puesto de trabajo</a:t>
          </a:r>
          <a:r>
            <a:rPr lang="es-ES" sz="1600" kern="1200" dirty="0" smtClean="0"/>
            <a:t>.</a:t>
          </a:r>
          <a:endParaRPr lang="es-EC" sz="1600" kern="1200" dirty="0">
            <a:latin typeface="Times New Roman" pitchFamily="18" charset="0"/>
            <a:cs typeface="Times New Roman" pitchFamily="18" charset="0"/>
          </a:endParaRPr>
        </a:p>
      </dsp:txBody>
      <dsp:txXfrm>
        <a:off x="411373" y="3937317"/>
        <a:ext cx="8227468" cy="619920"/>
      </dsp:txXfrm>
    </dsp:sp>
    <dsp:sp modelId="{41199694-3FF9-4CE5-9F00-1CEB47E0DAAF}">
      <dsp:nvSpPr>
        <dsp:cNvPr id="0" name=""/>
        <dsp:cNvSpPr/>
      </dsp:nvSpPr>
      <dsp:spPr>
        <a:xfrm>
          <a:off x="0" y="5199837"/>
          <a:ext cx="864096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23F000-7E7B-4ADE-8969-840E9D6E9DCD}">
      <dsp:nvSpPr>
        <dsp:cNvPr id="0" name=""/>
        <dsp:cNvSpPr/>
      </dsp:nvSpPr>
      <dsp:spPr>
        <a:xfrm>
          <a:off x="411373" y="4889877"/>
          <a:ext cx="8227468" cy="619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t>Diseñar e implementar evaluaciones de desempeño que permitan identificar fortalezas y oportunidades de cada uno de los trabajadores mediante charlas y entrevistas con cada uno de ellos. </a:t>
          </a:r>
          <a:endParaRPr lang="es-MX" sz="1600" kern="1200" dirty="0" smtClean="0">
            <a:latin typeface="Times New Roman" pitchFamily="18" charset="0"/>
            <a:cs typeface="Times New Roman" pitchFamily="18" charset="0"/>
          </a:endParaRPr>
        </a:p>
      </dsp:txBody>
      <dsp:txXfrm>
        <a:off x="411373" y="4889877"/>
        <a:ext cx="8227468" cy="6199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702536"/>
          <a:ext cx="8640960" cy="110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53096"/>
          <a:ext cx="8227468" cy="12988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C" sz="2000" kern="1200" smtClean="0"/>
            <a:t>Mejorar la competitividad de los centros gerontológicos  aumentando el nivel tecnológico mediante el uso de nuevas tecnologías aplicadas al mejoramiento de su servicio como por ejemplo nuevos equipos médicos, odontológicos, implementos para terapias, entre otros.</a:t>
          </a:r>
          <a:endParaRPr lang="es-EC" sz="2000" kern="1200" dirty="0">
            <a:latin typeface="Times New Roman" pitchFamily="18" charset="0"/>
            <a:cs typeface="Times New Roman" pitchFamily="18" charset="0"/>
          </a:endParaRPr>
        </a:p>
      </dsp:txBody>
      <dsp:txXfrm>
        <a:off x="411373" y="53096"/>
        <a:ext cx="8227468" cy="1298880"/>
      </dsp:txXfrm>
    </dsp:sp>
    <dsp:sp modelId="{88B38003-6C5C-4852-8A38-2E5F2040F8EF}">
      <dsp:nvSpPr>
        <dsp:cNvPr id="0" name=""/>
        <dsp:cNvSpPr/>
      </dsp:nvSpPr>
      <dsp:spPr>
        <a:xfrm>
          <a:off x="0" y="2698377"/>
          <a:ext cx="8640960" cy="110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2048937"/>
          <a:ext cx="8227468" cy="12988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C" sz="2000" kern="1200" smtClean="0"/>
            <a:t>Determinar si los centros gerontológicos poseen planes para adquirir equipos tecnológicos externos para mejor su servicio.</a:t>
          </a:r>
          <a:endParaRPr lang="es-EC" sz="2000" kern="1200" dirty="0">
            <a:latin typeface="Times New Roman" pitchFamily="18" charset="0"/>
            <a:cs typeface="Times New Roman" pitchFamily="18" charset="0"/>
          </a:endParaRPr>
        </a:p>
      </dsp:txBody>
      <dsp:txXfrm>
        <a:off x="411373" y="2048937"/>
        <a:ext cx="8227468" cy="1298880"/>
      </dsp:txXfrm>
    </dsp:sp>
    <dsp:sp modelId="{C0656C9A-E160-489A-B7F0-0D7C6B832306}">
      <dsp:nvSpPr>
        <dsp:cNvPr id="0" name=""/>
        <dsp:cNvSpPr/>
      </dsp:nvSpPr>
      <dsp:spPr>
        <a:xfrm>
          <a:off x="0" y="4694217"/>
          <a:ext cx="8640960" cy="1108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11373" y="4044776"/>
          <a:ext cx="8227468" cy="129888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C" sz="2000" kern="1200" dirty="0" smtClean="0"/>
            <a:t>Realizar un sistema automatizado en el cual se encuentre toda la información de los clientes del centro gerontológico.</a:t>
          </a:r>
          <a:endParaRPr lang="es-EC" sz="2000" kern="1200" dirty="0"/>
        </a:p>
      </dsp:txBody>
      <dsp:txXfrm>
        <a:off x="411373" y="4044776"/>
        <a:ext cx="8227468" cy="12988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419015"/>
          <a:ext cx="864096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0836A1-AB09-4C98-947C-98C59A35D6A8}">
      <dsp:nvSpPr>
        <dsp:cNvPr id="0" name=""/>
        <dsp:cNvSpPr/>
      </dsp:nvSpPr>
      <dsp:spPr>
        <a:xfrm>
          <a:off x="411373" y="50015"/>
          <a:ext cx="8227468"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Falta de conciencia sobre el cuidado y protección para los adultos mayores por parte de la sociedad y la familia.</a:t>
          </a:r>
          <a:endParaRPr lang="es-EC" sz="1800" kern="1200" dirty="0">
            <a:solidFill>
              <a:schemeClr val="tx1"/>
            </a:solidFill>
            <a:latin typeface="Times New Roman" pitchFamily="18" charset="0"/>
            <a:cs typeface="Times New Roman" pitchFamily="18" charset="0"/>
          </a:endParaRPr>
        </a:p>
      </dsp:txBody>
      <dsp:txXfrm>
        <a:off x="411373" y="50015"/>
        <a:ext cx="8227468" cy="738000"/>
      </dsp:txXfrm>
    </dsp:sp>
    <dsp:sp modelId="{88B38003-6C5C-4852-8A38-2E5F2040F8EF}">
      <dsp:nvSpPr>
        <dsp:cNvPr id="0" name=""/>
        <dsp:cNvSpPr/>
      </dsp:nvSpPr>
      <dsp:spPr>
        <a:xfrm>
          <a:off x="0" y="1774098"/>
          <a:ext cx="864096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DE522-69D2-47A9-84B9-CDE886966A71}">
      <dsp:nvSpPr>
        <dsp:cNvPr id="0" name=""/>
        <dsp:cNvSpPr/>
      </dsp:nvSpPr>
      <dsp:spPr>
        <a:xfrm>
          <a:off x="411373" y="1184015"/>
          <a:ext cx="8227468" cy="9590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rPr>
            <a:t>El  modelo  de  gestión  propuesto para los centros gerontológicos públicos se  sustenta  en  los  siguientes  ejes  estratégicos: Matriz  de  competencias,  direccionamiento estratégico,  gestión  de  procesos,  estructura Orgánica  y  de  posición e implementación regida por el  marco  de  las  normas  jurídicas  y técnicas  para  la  modernización  de  la  gestión  pública  del  país. </a:t>
          </a:r>
          <a:endParaRPr lang="es-EC" sz="1400" kern="1200" dirty="0">
            <a:solidFill>
              <a:schemeClr val="tx1"/>
            </a:solidFill>
            <a:latin typeface="Times New Roman" pitchFamily="18" charset="0"/>
            <a:cs typeface="Times New Roman" pitchFamily="18" charset="0"/>
          </a:endParaRPr>
        </a:p>
      </dsp:txBody>
      <dsp:txXfrm>
        <a:off x="411373" y="1184015"/>
        <a:ext cx="8227468" cy="959082"/>
      </dsp:txXfrm>
    </dsp:sp>
    <dsp:sp modelId="{C0656C9A-E160-489A-B7F0-0D7C6B832306}">
      <dsp:nvSpPr>
        <dsp:cNvPr id="0" name=""/>
        <dsp:cNvSpPr/>
      </dsp:nvSpPr>
      <dsp:spPr>
        <a:xfrm>
          <a:off x="0" y="2908098"/>
          <a:ext cx="864096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147F1-9DCC-4350-BC50-C35B20B930F9}">
      <dsp:nvSpPr>
        <dsp:cNvPr id="0" name=""/>
        <dsp:cNvSpPr/>
      </dsp:nvSpPr>
      <dsp:spPr>
        <a:xfrm>
          <a:off x="411373" y="2539098"/>
          <a:ext cx="8227468"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Existen varios entes de gobierno que fungen como órganos rectores en el sistema de  salud y cuidado del adulto mayor: como MIES, Centros Coordinadores Regionales y Ministerio de Salud Pública.</a:t>
          </a:r>
          <a:endParaRPr lang="es-EC" sz="1600" kern="1200" dirty="0">
            <a:solidFill>
              <a:schemeClr val="tx1"/>
            </a:solidFill>
          </a:endParaRPr>
        </a:p>
      </dsp:txBody>
      <dsp:txXfrm>
        <a:off x="411373" y="2539098"/>
        <a:ext cx="8227468" cy="738000"/>
      </dsp:txXfrm>
    </dsp:sp>
    <dsp:sp modelId="{04B17E0A-43FF-4892-8645-D5064003CE85}">
      <dsp:nvSpPr>
        <dsp:cNvPr id="0" name=""/>
        <dsp:cNvSpPr/>
      </dsp:nvSpPr>
      <dsp:spPr>
        <a:xfrm>
          <a:off x="0" y="4042098"/>
          <a:ext cx="864096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3E156-39A0-48DA-AA74-D8D58C4E100A}">
      <dsp:nvSpPr>
        <dsp:cNvPr id="0" name=""/>
        <dsp:cNvSpPr/>
      </dsp:nvSpPr>
      <dsp:spPr>
        <a:xfrm>
          <a:off x="411373" y="3673098"/>
          <a:ext cx="8227468"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No existe una interrelación entre los órganos rectores del sistema MIES- Ministerio de Salud Pública y las Unidades Operativas Gerontológicas Públicas y Privadas. </a:t>
          </a:r>
          <a:endParaRPr lang="es-EC" sz="1600" kern="1200" dirty="0">
            <a:solidFill>
              <a:schemeClr val="tx1"/>
            </a:solidFill>
            <a:latin typeface="Times New Roman" pitchFamily="18" charset="0"/>
            <a:cs typeface="Times New Roman" pitchFamily="18" charset="0"/>
          </a:endParaRPr>
        </a:p>
      </dsp:txBody>
      <dsp:txXfrm>
        <a:off x="411373" y="3673098"/>
        <a:ext cx="8227468" cy="738000"/>
      </dsp:txXfrm>
    </dsp:sp>
    <dsp:sp modelId="{DBB229F9-F7B0-4B71-AA1B-ED44E5583119}">
      <dsp:nvSpPr>
        <dsp:cNvPr id="0" name=""/>
        <dsp:cNvSpPr/>
      </dsp:nvSpPr>
      <dsp:spPr>
        <a:xfrm>
          <a:off x="0" y="5176098"/>
          <a:ext cx="8640960" cy="630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473F6-15B8-4A5D-93DD-F14F6C7D2FDC}">
      <dsp:nvSpPr>
        <dsp:cNvPr id="0" name=""/>
        <dsp:cNvSpPr/>
      </dsp:nvSpPr>
      <dsp:spPr>
        <a:xfrm>
          <a:off x="411373" y="4807098"/>
          <a:ext cx="8227468" cy="7380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Falta de direccionamiento estratégico, estructura orgánica y mapa de procesos  para los centros gerontológicos públicos. </a:t>
          </a:r>
          <a:endParaRPr lang="es-EC" sz="1600" kern="1200" dirty="0">
            <a:solidFill>
              <a:schemeClr val="tx1"/>
            </a:solidFill>
            <a:latin typeface="Times New Roman" pitchFamily="18" charset="0"/>
            <a:cs typeface="Times New Roman" pitchFamily="18" charset="0"/>
          </a:endParaRPr>
        </a:p>
      </dsp:txBody>
      <dsp:txXfrm>
        <a:off x="411373" y="4807098"/>
        <a:ext cx="8227468" cy="7380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519925"/>
          <a:ext cx="864096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62365"/>
          <a:ext cx="8227468" cy="9151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smtClean="0"/>
            <a:t>Falta de personal capacitado y especializado en el área  de geriatría para atender a los adultos mayores.</a:t>
          </a:r>
          <a:endParaRPr lang="es-EC" sz="2000" kern="1200" dirty="0">
            <a:latin typeface="Times New Roman" pitchFamily="18" charset="0"/>
            <a:cs typeface="Times New Roman" pitchFamily="18" charset="0"/>
          </a:endParaRPr>
        </a:p>
      </dsp:txBody>
      <dsp:txXfrm>
        <a:off x="411373" y="62365"/>
        <a:ext cx="8227468" cy="915120"/>
      </dsp:txXfrm>
    </dsp:sp>
    <dsp:sp modelId="{88B38003-6C5C-4852-8A38-2E5F2040F8EF}">
      <dsp:nvSpPr>
        <dsp:cNvPr id="0" name=""/>
        <dsp:cNvSpPr/>
      </dsp:nvSpPr>
      <dsp:spPr>
        <a:xfrm>
          <a:off x="0" y="2200228"/>
          <a:ext cx="8640960" cy="781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1468525"/>
          <a:ext cx="8227468" cy="118926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smtClean="0"/>
            <a:t>Falta de espacio para atender la demanda de adultos mayores dentro de los centros gerontológicos públicos. </a:t>
          </a:r>
          <a:endParaRPr lang="es-EC" sz="2000" kern="1200" dirty="0">
            <a:latin typeface="Times New Roman" pitchFamily="18" charset="0"/>
            <a:cs typeface="Times New Roman" pitchFamily="18" charset="0"/>
          </a:endParaRPr>
        </a:p>
      </dsp:txBody>
      <dsp:txXfrm>
        <a:off x="411373" y="1468525"/>
        <a:ext cx="8227468" cy="1189262"/>
      </dsp:txXfrm>
    </dsp:sp>
    <dsp:sp modelId="{C0656C9A-E160-489A-B7F0-0D7C6B832306}">
      <dsp:nvSpPr>
        <dsp:cNvPr id="0" name=""/>
        <dsp:cNvSpPr/>
      </dsp:nvSpPr>
      <dsp:spPr>
        <a:xfrm>
          <a:off x="0" y="3606388"/>
          <a:ext cx="8640960" cy="781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11373" y="3148828"/>
          <a:ext cx="8227468" cy="9151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smtClean="0"/>
            <a:t>Los centros gerontológicos no poseen un control de costos operativos y mercadológicos.</a:t>
          </a:r>
          <a:endParaRPr lang="es-EC" sz="2000" kern="1200" dirty="0"/>
        </a:p>
      </dsp:txBody>
      <dsp:txXfrm>
        <a:off x="411373" y="3148828"/>
        <a:ext cx="8227468" cy="915120"/>
      </dsp:txXfrm>
    </dsp:sp>
    <dsp:sp modelId="{04B17E0A-43FF-4892-8645-D5064003CE85}">
      <dsp:nvSpPr>
        <dsp:cNvPr id="0" name=""/>
        <dsp:cNvSpPr/>
      </dsp:nvSpPr>
      <dsp:spPr>
        <a:xfrm>
          <a:off x="0" y="5012548"/>
          <a:ext cx="8640960" cy="781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73E156-39A0-48DA-AA74-D8D58C4E100A}">
      <dsp:nvSpPr>
        <dsp:cNvPr id="0" name=""/>
        <dsp:cNvSpPr/>
      </dsp:nvSpPr>
      <dsp:spPr>
        <a:xfrm>
          <a:off x="411373" y="4554988"/>
          <a:ext cx="8227468" cy="9151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t>Procesos administrativos son deficientes y demorosos al momento de solicitar, productos o servicios para el centro gerontológico público. </a:t>
          </a:r>
          <a:endParaRPr lang="es-EC" sz="2000" kern="1200" dirty="0">
            <a:latin typeface="Times New Roman" pitchFamily="18" charset="0"/>
            <a:cs typeface="Times New Roman" pitchFamily="18" charset="0"/>
          </a:endParaRPr>
        </a:p>
      </dsp:txBody>
      <dsp:txXfrm>
        <a:off x="411373" y="4554988"/>
        <a:ext cx="8227468" cy="9151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419015"/>
          <a:ext cx="864096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50015"/>
          <a:ext cx="8227468" cy="738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dirty="0" smtClean="0"/>
            <a:t>Presentar al Ministerio de Inclusión  Económica Social la propuesta del Modelo de Gestión para los Centros Gerontológicos Públicos.</a:t>
          </a:r>
          <a:endParaRPr lang="es-EC" sz="1800" kern="1200" dirty="0">
            <a:latin typeface="Times New Roman" pitchFamily="18" charset="0"/>
            <a:cs typeface="Times New Roman" pitchFamily="18" charset="0"/>
          </a:endParaRPr>
        </a:p>
      </dsp:txBody>
      <dsp:txXfrm>
        <a:off x="411373" y="50015"/>
        <a:ext cx="8227468" cy="738000"/>
      </dsp:txXfrm>
    </dsp:sp>
    <dsp:sp modelId="{88B38003-6C5C-4852-8A38-2E5F2040F8EF}">
      <dsp:nvSpPr>
        <dsp:cNvPr id="0" name=""/>
        <dsp:cNvSpPr/>
      </dsp:nvSpPr>
      <dsp:spPr>
        <a:xfrm>
          <a:off x="0" y="1774098"/>
          <a:ext cx="864096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1184015"/>
          <a:ext cx="8227468" cy="95908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Sociabilizar  el Modelo de Gestión propuesto para todos los directivos, colaboradores y personal de apoyo que se encuentren vinculados externa o internamente con los centros gerontológicos. </a:t>
          </a:r>
          <a:endParaRPr lang="es-EC" sz="1800" kern="1200" dirty="0">
            <a:latin typeface="Times New Roman" pitchFamily="18" charset="0"/>
            <a:cs typeface="Times New Roman" pitchFamily="18" charset="0"/>
          </a:endParaRPr>
        </a:p>
      </dsp:txBody>
      <dsp:txXfrm>
        <a:off x="411373" y="1184015"/>
        <a:ext cx="8227468" cy="959082"/>
      </dsp:txXfrm>
    </dsp:sp>
    <dsp:sp modelId="{C0656C9A-E160-489A-B7F0-0D7C6B832306}">
      <dsp:nvSpPr>
        <dsp:cNvPr id="0" name=""/>
        <dsp:cNvSpPr/>
      </dsp:nvSpPr>
      <dsp:spPr>
        <a:xfrm>
          <a:off x="0" y="2908098"/>
          <a:ext cx="864096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11373" y="2539098"/>
          <a:ext cx="8227468" cy="738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Realizar una sistematización de los procesos y actividades que se realizan en el centro gerontológico.</a:t>
          </a:r>
          <a:endParaRPr lang="es-EC" sz="1800" kern="1200" dirty="0"/>
        </a:p>
      </dsp:txBody>
      <dsp:txXfrm>
        <a:off x="411373" y="2539098"/>
        <a:ext cx="8227468" cy="738000"/>
      </dsp:txXfrm>
    </dsp:sp>
    <dsp:sp modelId="{04B17E0A-43FF-4892-8645-D5064003CE85}">
      <dsp:nvSpPr>
        <dsp:cNvPr id="0" name=""/>
        <dsp:cNvSpPr/>
      </dsp:nvSpPr>
      <dsp:spPr>
        <a:xfrm>
          <a:off x="0" y="4042098"/>
          <a:ext cx="864096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73E156-39A0-48DA-AA74-D8D58C4E100A}">
      <dsp:nvSpPr>
        <dsp:cNvPr id="0" name=""/>
        <dsp:cNvSpPr/>
      </dsp:nvSpPr>
      <dsp:spPr>
        <a:xfrm>
          <a:off x="411373" y="3673098"/>
          <a:ext cx="8227468" cy="738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Desarrollar los lineamientos estratégicos del modelo de gestión, definiendo su identidad, organización, estructura y dinámica de desarrollo. </a:t>
          </a:r>
          <a:endParaRPr lang="es-EC" sz="1800" kern="1200" dirty="0">
            <a:latin typeface="Times New Roman" pitchFamily="18" charset="0"/>
            <a:cs typeface="Times New Roman" pitchFamily="18" charset="0"/>
          </a:endParaRPr>
        </a:p>
      </dsp:txBody>
      <dsp:txXfrm>
        <a:off x="411373" y="3673098"/>
        <a:ext cx="8227468" cy="738000"/>
      </dsp:txXfrm>
    </dsp:sp>
    <dsp:sp modelId="{DBB229F9-F7B0-4B71-AA1B-ED44E5583119}">
      <dsp:nvSpPr>
        <dsp:cNvPr id="0" name=""/>
        <dsp:cNvSpPr/>
      </dsp:nvSpPr>
      <dsp:spPr>
        <a:xfrm>
          <a:off x="0" y="5176098"/>
          <a:ext cx="8640960" cy="630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473F6-15B8-4A5D-93DD-F14F6C7D2FDC}">
      <dsp:nvSpPr>
        <dsp:cNvPr id="0" name=""/>
        <dsp:cNvSpPr/>
      </dsp:nvSpPr>
      <dsp:spPr>
        <a:xfrm>
          <a:off x="414749" y="4807098"/>
          <a:ext cx="8222684" cy="7380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Realizar y aplicar el Presupuesto de Ingresos y Gastos y el Flujo de Caja como herramientas para el adecuado control y supervisión de los recursos monetarios.</a:t>
          </a:r>
          <a:endParaRPr lang="es-EC" sz="1800" kern="1200" dirty="0">
            <a:latin typeface="Times New Roman" pitchFamily="18" charset="0"/>
            <a:cs typeface="Times New Roman" pitchFamily="18" charset="0"/>
          </a:endParaRPr>
        </a:p>
      </dsp:txBody>
      <dsp:txXfrm>
        <a:off x="414749" y="4807098"/>
        <a:ext cx="8222684" cy="7380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419015"/>
          <a:ext cx="864096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50015"/>
          <a:ext cx="8227468" cy="738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Hacer un análisis de que tan líquido y solvente es el centro gerontológico</a:t>
          </a:r>
          <a:endParaRPr lang="es-EC" sz="1800" kern="1200" dirty="0">
            <a:latin typeface="Times New Roman" pitchFamily="18" charset="0"/>
            <a:cs typeface="Times New Roman" pitchFamily="18" charset="0"/>
          </a:endParaRPr>
        </a:p>
      </dsp:txBody>
      <dsp:txXfrm>
        <a:off x="411373" y="50015"/>
        <a:ext cx="8227468" cy="738000"/>
      </dsp:txXfrm>
    </dsp:sp>
    <dsp:sp modelId="{88B38003-6C5C-4852-8A38-2E5F2040F8EF}">
      <dsp:nvSpPr>
        <dsp:cNvPr id="0" name=""/>
        <dsp:cNvSpPr/>
      </dsp:nvSpPr>
      <dsp:spPr>
        <a:xfrm>
          <a:off x="0" y="1774098"/>
          <a:ext cx="864096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1184015"/>
          <a:ext cx="8227468" cy="95908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MX" sz="1800" kern="1200" smtClean="0"/>
            <a:t>Circulares informativas de manera periódica (cada mes) en el cual se encontrará detallados cada uno de los componentes del modelo de gestión.</a:t>
          </a:r>
          <a:endParaRPr lang="es-EC" sz="1800" kern="1200" dirty="0">
            <a:latin typeface="Times New Roman" pitchFamily="18" charset="0"/>
            <a:cs typeface="Times New Roman" pitchFamily="18" charset="0"/>
          </a:endParaRPr>
        </a:p>
      </dsp:txBody>
      <dsp:txXfrm>
        <a:off x="411373" y="1184015"/>
        <a:ext cx="8227468" cy="959082"/>
      </dsp:txXfrm>
    </dsp:sp>
    <dsp:sp modelId="{C0656C9A-E160-489A-B7F0-0D7C6B832306}">
      <dsp:nvSpPr>
        <dsp:cNvPr id="0" name=""/>
        <dsp:cNvSpPr/>
      </dsp:nvSpPr>
      <dsp:spPr>
        <a:xfrm>
          <a:off x="0" y="2908098"/>
          <a:ext cx="864096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11373" y="2539098"/>
          <a:ext cx="8227468" cy="738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ES" sz="1800" kern="1200" smtClean="0"/>
            <a:t>Mejorar la competitividad de los centros gerontológicos  aumentando el nivel tecnológico mediante el uso de nuevas tecnologías aplicadas al mejoramiento de su servicio.</a:t>
          </a:r>
          <a:endParaRPr lang="es-EC" sz="1800" kern="1200" dirty="0"/>
        </a:p>
      </dsp:txBody>
      <dsp:txXfrm>
        <a:off x="411373" y="2539098"/>
        <a:ext cx="8227468" cy="738000"/>
      </dsp:txXfrm>
    </dsp:sp>
    <dsp:sp modelId="{04B17E0A-43FF-4892-8645-D5064003CE85}">
      <dsp:nvSpPr>
        <dsp:cNvPr id="0" name=""/>
        <dsp:cNvSpPr/>
      </dsp:nvSpPr>
      <dsp:spPr>
        <a:xfrm>
          <a:off x="0" y="4042098"/>
          <a:ext cx="864096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73E156-39A0-48DA-AA74-D8D58C4E100A}">
      <dsp:nvSpPr>
        <dsp:cNvPr id="0" name=""/>
        <dsp:cNvSpPr/>
      </dsp:nvSpPr>
      <dsp:spPr>
        <a:xfrm>
          <a:off x="432048" y="3673098"/>
          <a:ext cx="8208894" cy="738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ES" sz="1800" kern="1200" smtClean="0"/>
            <a:t>Gestionar la concesión de ayudas públicas para la mejora de la tecnología.</a:t>
          </a:r>
          <a:endParaRPr lang="es-EC" sz="1800" kern="1200" dirty="0">
            <a:latin typeface="Times New Roman" pitchFamily="18" charset="0"/>
            <a:cs typeface="Times New Roman" pitchFamily="18" charset="0"/>
          </a:endParaRPr>
        </a:p>
      </dsp:txBody>
      <dsp:txXfrm>
        <a:off x="432048" y="3673098"/>
        <a:ext cx="8208894" cy="738000"/>
      </dsp:txXfrm>
    </dsp:sp>
    <dsp:sp modelId="{DBB229F9-F7B0-4B71-AA1B-ED44E5583119}">
      <dsp:nvSpPr>
        <dsp:cNvPr id="0" name=""/>
        <dsp:cNvSpPr/>
      </dsp:nvSpPr>
      <dsp:spPr>
        <a:xfrm>
          <a:off x="0" y="5176098"/>
          <a:ext cx="8640960" cy="630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473F6-15B8-4A5D-93DD-F14F6C7D2FDC}">
      <dsp:nvSpPr>
        <dsp:cNvPr id="0" name=""/>
        <dsp:cNvSpPr/>
      </dsp:nvSpPr>
      <dsp:spPr>
        <a:xfrm>
          <a:off x="417702" y="4807098"/>
          <a:ext cx="8214807" cy="7380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es-ES" sz="1800" kern="1200" dirty="0" smtClean="0"/>
            <a:t>Realizar un sistema automatizado en el cual se encuentre toda la información de los clientes del centro gerontológico</a:t>
          </a:r>
          <a:endParaRPr lang="es-EC" sz="1800" kern="1200" dirty="0">
            <a:latin typeface="Times New Roman" pitchFamily="18" charset="0"/>
            <a:cs typeface="Times New Roman" pitchFamily="18" charset="0"/>
          </a:endParaRPr>
        </a:p>
      </dsp:txBody>
      <dsp:txXfrm>
        <a:off x="417702" y="4807098"/>
        <a:ext cx="8214807" cy="7380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4322-55AE-4E9C-9832-967891D039C0}">
      <dsp:nvSpPr>
        <dsp:cNvPr id="0" name=""/>
        <dsp:cNvSpPr/>
      </dsp:nvSpPr>
      <dsp:spPr>
        <a:xfrm>
          <a:off x="0" y="672989"/>
          <a:ext cx="8640960" cy="103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836A1-AB09-4C98-947C-98C59A35D6A8}">
      <dsp:nvSpPr>
        <dsp:cNvPr id="0" name=""/>
        <dsp:cNvSpPr/>
      </dsp:nvSpPr>
      <dsp:spPr>
        <a:xfrm>
          <a:off x="411373" y="67829"/>
          <a:ext cx="8227468" cy="12103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smtClean="0"/>
            <a:t>Impulsar alianzas estratégicas con sectores y actores de relevancia que contribuyan al cumplimiento de las políticas de los centro gerontológicos.</a:t>
          </a:r>
          <a:endParaRPr lang="es-EC" sz="2000" kern="1200" dirty="0">
            <a:latin typeface="Times New Roman" pitchFamily="18" charset="0"/>
            <a:cs typeface="Times New Roman" pitchFamily="18" charset="0"/>
          </a:endParaRPr>
        </a:p>
      </dsp:txBody>
      <dsp:txXfrm>
        <a:off x="411373" y="67829"/>
        <a:ext cx="8227468" cy="1210320"/>
      </dsp:txXfrm>
    </dsp:sp>
    <dsp:sp modelId="{88B38003-6C5C-4852-8A38-2E5F2040F8EF}">
      <dsp:nvSpPr>
        <dsp:cNvPr id="0" name=""/>
        <dsp:cNvSpPr/>
      </dsp:nvSpPr>
      <dsp:spPr>
        <a:xfrm>
          <a:off x="0" y="2895324"/>
          <a:ext cx="8640960" cy="103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FDE522-69D2-47A9-84B9-CDE886966A71}">
      <dsp:nvSpPr>
        <dsp:cNvPr id="0" name=""/>
        <dsp:cNvSpPr/>
      </dsp:nvSpPr>
      <dsp:spPr>
        <a:xfrm>
          <a:off x="411373" y="1927589"/>
          <a:ext cx="8227468" cy="157289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smtClean="0"/>
            <a:t>Aportar al desarrollo de un sistema de evaluación y monitoreo de la formación de los actores del modelos de gestión.</a:t>
          </a:r>
          <a:endParaRPr lang="es-EC" sz="2000" kern="1200" dirty="0">
            <a:latin typeface="Times New Roman" pitchFamily="18" charset="0"/>
            <a:cs typeface="Times New Roman" pitchFamily="18" charset="0"/>
          </a:endParaRPr>
        </a:p>
      </dsp:txBody>
      <dsp:txXfrm>
        <a:off x="411373" y="1927589"/>
        <a:ext cx="8227468" cy="1572895"/>
      </dsp:txXfrm>
    </dsp:sp>
    <dsp:sp modelId="{C0656C9A-E160-489A-B7F0-0D7C6B832306}">
      <dsp:nvSpPr>
        <dsp:cNvPr id="0" name=""/>
        <dsp:cNvSpPr/>
      </dsp:nvSpPr>
      <dsp:spPr>
        <a:xfrm>
          <a:off x="0" y="4755084"/>
          <a:ext cx="8640960" cy="103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147F1-9DCC-4350-BC50-C35B20B930F9}">
      <dsp:nvSpPr>
        <dsp:cNvPr id="0" name=""/>
        <dsp:cNvSpPr/>
      </dsp:nvSpPr>
      <dsp:spPr>
        <a:xfrm>
          <a:off x="424875" y="4149924"/>
          <a:ext cx="8214242" cy="12103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t>Promover la construcción de nuevas formas de integración y dinámica organizacional de los centros gerontológicos  que favorezca un buen ambiente de aprendizaje y desarrollo formativo sobre el modelo de gestión.</a:t>
          </a:r>
          <a:endParaRPr lang="es-EC" sz="2000" kern="1200" dirty="0"/>
        </a:p>
      </dsp:txBody>
      <dsp:txXfrm>
        <a:off x="424875" y="4149924"/>
        <a:ext cx="8214242" cy="1210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408081-106D-4A12-B45C-4EEABBDE6193}">
      <dsp:nvSpPr>
        <dsp:cNvPr id="0" name=""/>
        <dsp:cNvSpPr/>
      </dsp:nvSpPr>
      <dsp:spPr>
        <a:xfrm rot="10800000">
          <a:off x="1494237" y="553"/>
          <a:ext cx="5273195" cy="9577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52"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solidFill>
                <a:schemeClr val="tx1"/>
              </a:solidFill>
            </a:rPr>
            <a:t>Los centros gerontológicos públicos no observan que se necesita como talento humano mínimo requerido como por ejemplo: terapistas físicos, ocupacionales y de lengua, trabajadoras sociales, cuidadores y orientadores familiares para la preparación de alimentos, generación de actividades sociales y culturales.</a:t>
          </a:r>
          <a:endParaRPr lang="es-EC" sz="1100" kern="1200" dirty="0">
            <a:solidFill>
              <a:schemeClr val="tx1"/>
            </a:solidFill>
          </a:endParaRPr>
        </a:p>
      </dsp:txBody>
      <dsp:txXfrm rot="10800000">
        <a:off x="1494237" y="553"/>
        <a:ext cx="5273195" cy="957772"/>
      </dsp:txXfrm>
    </dsp:sp>
    <dsp:sp modelId="{3167CE41-F190-411E-9306-9405049E4D6A}">
      <dsp:nvSpPr>
        <dsp:cNvPr id="0" name=""/>
        <dsp:cNvSpPr/>
      </dsp:nvSpPr>
      <dsp:spPr>
        <a:xfrm>
          <a:off x="1162184" y="147387"/>
          <a:ext cx="664105" cy="66410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87A75-02C0-4C88-8DC3-C62ADBC1E896}">
      <dsp:nvSpPr>
        <dsp:cNvPr id="0" name=""/>
        <dsp:cNvSpPr/>
      </dsp:nvSpPr>
      <dsp:spPr>
        <a:xfrm rot="10800000">
          <a:off x="1494237" y="1156567"/>
          <a:ext cx="5273195" cy="66410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52" tIns="41910" rIns="78232" bIns="41910" numCol="1" spcCol="1270" anchor="ctr" anchorCtr="0">
          <a:noAutofit/>
        </a:bodyPr>
        <a:lstStyle/>
        <a:p>
          <a:pPr lvl="0" algn="just" defTabSz="488950">
            <a:lnSpc>
              <a:spcPct val="90000"/>
            </a:lnSpc>
            <a:spcBef>
              <a:spcPct val="0"/>
            </a:spcBef>
            <a:spcAft>
              <a:spcPct val="35000"/>
            </a:spcAft>
          </a:pPr>
          <a:r>
            <a:rPr lang="es-EC" sz="1100" kern="1200" dirty="0" smtClean="0">
              <a:solidFill>
                <a:schemeClr val="tx1"/>
              </a:solidFill>
            </a:rPr>
            <a:t>Aún con el esfuerzo de particulares, instituciones religiosas  gobiernos seccionales “la realidad es que hay adultos mayores desplazados, sin actividad, solos, deprimidos y tristes</a:t>
          </a:r>
          <a:endParaRPr lang="es-EC" sz="1100" kern="1200" dirty="0">
            <a:solidFill>
              <a:schemeClr val="tx1"/>
            </a:solidFill>
          </a:endParaRPr>
        </a:p>
      </dsp:txBody>
      <dsp:txXfrm rot="10800000">
        <a:off x="1494237" y="1156567"/>
        <a:ext cx="5273195" cy="664105"/>
      </dsp:txXfrm>
    </dsp:sp>
    <dsp:sp modelId="{44DC21C7-24B6-4A5C-9BEB-9784951B515E}">
      <dsp:nvSpPr>
        <dsp:cNvPr id="0" name=""/>
        <dsp:cNvSpPr/>
      </dsp:nvSpPr>
      <dsp:spPr>
        <a:xfrm>
          <a:off x="1162184" y="1156567"/>
          <a:ext cx="664105" cy="66410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B2F76-EDB5-4543-BA95-B27212A0B59A}">
      <dsp:nvSpPr>
        <dsp:cNvPr id="0" name=""/>
        <dsp:cNvSpPr/>
      </dsp:nvSpPr>
      <dsp:spPr>
        <a:xfrm rot="10800000">
          <a:off x="1494237" y="2018912"/>
          <a:ext cx="5273195" cy="66410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52"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solidFill>
                <a:schemeClr val="tx1"/>
              </a:solidFill>
            </a:rPr>
            <a:t>Carencia de especialistas gerontológicos para el tratamiento del adulto mayor </a:t>
          </a:r>
          <a:endParaRPr lang="es-EC" sz="1100" kern="1200" dirty="0">
            <a:solidFill>
              <a:schemeClr val="tx1"/>
            </a:solidFill>
          </a:endParaRPr>
        </a:p>
      </dsp:txBody>
      <dsp:txXfrm rot="10800000">
        <a:off x="1494237" y="2018912"/>
        <a:ext cx="5273195" cy="664105"/>
      </dsp:txXfrm>
    </dsp:sp>
    <dsp:sp modelId="{55176D62-BAFA-47A1-A3DA-EFAACBFF4496}">
      <dsp:nvSpPr>
        <dsp:cNvPr id="0" name=""/>
        <dsp:cNvSpPr/>
      </dsp:nvSpPr>
      <dsp:spPr>
        <a:xfrm>
          <a:off x="1162184" y="2018912"/>
          <a:ext cx="664105" cy="66410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1CC7E-909B-44BB-AB07-310BCB4F5F56}">
      <dsp:nvSpPr>
        <dsp:cNvPr id="0" name=""/>
        <dsp:cNvSpPr/>
      </dsp:nvSpPr>
      <dsp:spPr>
        <a:xfrm rot="10800000">
          <a:off x="1494237" y="2881258"/>
          <a:ext cx="5273195" cy="66410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52"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solidFill>
                <a:schemeClr val="tx1"/>
              </a:solidFill>
            </a:rPr>
            <a:t>Las unidades operativas  de los centros gerontológicos no cubren las demandas de servicios de los adultos </a:t>
          </a:r>
          <a:endParaRPr lang="es-EC" sz="1100" kern="1200" dirty="0">
            <a:solidFill>
              <a:schemeClr val="tx1"/>
            </a:solidFill>
          </a:endParaRPr>
        </a:p>
      </dsp:txBody>
      <dsp:txXfrm rot="10800000">
        <a:off x="1494237" y="2881258"/>
        <a:ext cx="5273195" cy="664105"/>
      </dsp:txXfrm>
    </dsp:sp>
    <dsp:sp modelId="{436ADEFE-6E0E-4F00-BFEE-28B9EB2EE975}">
      <dsp:nvSpPr>
        <dsp:cNvPr id="0" name=""/>
        <dsp:cNvSpPr/>
      </dsp:nvSpPr>
      <dsp:spPr>
        <a:xfrm>
          <a:off x="1162184" y="2881258"/>
          <a:ext cx="664105" cy="66410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3BD53-D12B-4A07-AF7F-D02DC1C14964}">
      <dsp:nvSpPr>
        <dsp:cNvPr id="0" name=""/>
        <dsp:cNvSpPr/>
      </dsp:nvSpPr>
      <dsp:spPr>
        <a:xfrm rot="10800000">
          <a:off x="1494237" y="3743604"/>
          <a:ext cx="5273195" cy="664105"/>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52"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solidFill>
                <a:schemeClr val="tx1"/>
              </a:solidFill>
            </a:rPr>
            <a:t>Falta de control de la asignación de recursos por parte del estado, pues no es adecuado otorgar un financiamiento sin realizar un estudio previo de cuanto realmente necesita una institución para comenzar con sus actividades. </a:t>
          </a:r>
          <a:endParaRPr lang="es-EC" sz="1100" kern="1200" dirty="0">
            <a:solidFill>
              <a:schemeClr val="tx1"/>
            </a:solidFill>
          </a:endParaRPr>
        </a:p>
      </dsp:txBody>
      <dsp:txXfrm rot="10800000">
        <a:off x="1494237" y="3743604"/>
        <a:ext cx="5273195" cy="664105"/>
      </dsp:txXfrm>
    </dsp:sp>
    <dsp:sp modelId="{673CD01B-2AED-4EFE-95C8-EB3C3809961E}">
      <dsp:nvSpPr>
        <dsp:cNvPr id="0" name=""/>
        <dsp:cNvSpPr/>
      </dsp:nvSpPr>
      <dsp:spPr>
        <a:xfrm>
          <a:off x="1162184" y="3743604"/>
          <a:ext cx="664105" cy="664105"/>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12538A-10AD-4409-9728-2B740924B0FC}">
      <dsp:nvSpPr>
        <dsp:cNvPr id="0" name=""/>
        <dsp:cNvSpPr/>
      </dsp:nvSpPr>
      <dsp:spPr>
        <a:xfrm>
          <a:off x="0" y="386069"/>
          <a:ext cx="4272136"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CA8A2-F384-4A49-A550-EC27B4C10A4A}">
      <dsp:nvSpPr>
        <dsp:cNvPr id="0" name=""/>
        <dsp:cNvSpPr/>
      </dsp:nvSpPr>
      <dsp:spPr>
        <a:xfrm>
          <a:off x="213606" y="29408"/>
          <a:ext cx="2990495" cy="5633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Formular la base teórica que sustentará el modelo de gestión para los centros gerontológicos públicos </a:t>
          </a:r>
          <a:endParaRPr lang="es-EC" sz="1200" kern="1200" dirty="0">
            <a:solidFill>
              <a:schemeClr val="tx1"/>
            </a:solidFill>
          </a:endParaRPr>
        </a:p>
      </dsp:txBody>
      <dsp:txXfrm>
        <a:off x="213606" y="29408"/>
        <a:ext cx="2990495" cy="563300"/>
      </dsp:txXfrm>
    </dsp:sp>
    <dsp:sp modelId="{B840F4D6-A9C8-44F6-B9B5-14F90D3C3EB4}">
      <dsp:nvSpPr>
        <dsp:cNvPr id="0" name=""/>
        <dsp:cNvSpPr/>
      </dsp:nvSpPr>
      <dsp:spPr>
        <a:xfrm>
          <a:off x="0" y="1120734"/>
          <a:ext cx="4272136"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2D917-45B0-4D62-B414-5523CDC3ECB3}">
      <dsp:nvSpPr>
        <dsp:cNvPr id="0" name=""/>
        <dsp:cNvSpPr/>
      </dsp:nvSpPr>
      <dsp:spPr>
        <a:xfrm>
          <a:off x="213606" y="814469"/>
          <a:ext cx="2990495" cy="5129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Diseñar una matriz de competencias para los centros gerontológicos del sector público de l país</a:t>
          </a:r>
          <a:endParaRPr lang="es-EC" sz="1200" kern="1200" dirty="0">
            <a:solidFill>
              <a:schemeClr val="tx1"/>
            </a:solidFill>
          </a:endParaRPr>
        </a:p>
      </dsp:txBody>
      <dsp:txXfrm>
        <a:off x="213606" y="814469"/>
        <a:ext cx="2990495" cy="512905"/>
      </dsp:txXfrm>
    </dsp:sp>
    <dsp:sp modelId="{533926C1-C404-4535-B77A-1D3810B9722E}">
      <dsp:nvSpPr>
        <dsp:cNvPr id="0" name=""/>
        <dsp:cNvSpPr/>
      </dsp:nvSpPr>
      <dsp:spPr>
        <a:xfrm>
          <a:off x="0" y="1871848"/>
          <a:ext cx="4272136"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0CF95-7B86-4A89-B8DC-1E9342174751}">
      <dsp:nvSpPr>
        <dsp:cNvPr id="0" name=""/>
        <dsp:cNvSpPr/>
      </dsp:nvSpPr>
      <dsp:spPr>
        <a:xfrm>
          <a:off x="213606" y="1549134"/>
          <a:ext cx="2990495" cy="5293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Formular estrategias que direccionen el funcionamiento de los centros gerontológicos públicos</a:t>
          </a:r>
          <a:endParaRPr lang="es-EC" sz="1200" kern="1200" dirty="0">
            <a:solidFill>
              <a:schemeClr val="tx1"/>
            </a:solidFill>
          </a:endParaRPr>
        </a:p>
      </dsp:txBody>
      <dsp:txXfrm>
        <a:off x="213606" y="1549134"/>
        <a:ext cx="2990495" cy="529353"/>
      </dsp:txXfrm>
    </dsp:sp>
    <dsp:sp modelId="{626DABDE-C7B1-4CF0-9F13-9D0E863F199E}">
      <dsp:nvSpPr>
        <dsp:cNvPr id="0" name=""/>
        <dsp:cNvSpPr/>
      </dsp:nvSpPr>
      <dsp:spPr>
        <a:xfrm>
          <a:off x="0" y="2859577"/>
          <a:ext cx="4272136"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EC4AE-73FA-4E7C-8E5C-D4C33782377C}">
      <dsp:nvSpPr>
        <dsp:cNvPr id="0" name=""/>
        <dsp:cNvSpPr/>
      </dsp:nvSpPr>
      <dsp:spPr>
        <a:xfrm>
          <a:off x="213606" y="2300248"/>
          <a:ext cx="2990495" cy="7659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Diseñar la organización por procesos que realicen la aplicación de las estrategias para los centros gerontológicos del sector público del país</a:t>
          </a:r>
          <a:endParaRPr lang="es-EC" sz="1200" kern="1200" dirty="0">
            <a:solidFill>
              <a:schemeClr val="tx1"/>
            </a:solidFill>
          </a:endParaRPr>
        </a:p>
      </dsp:txBody>
      <dsp:txXfrm>
        <a:off x="213606" y="2300248"/>
        <a:ext cx="2990495" cy="765969"/>
      </dsp:txXfrm>
    </dsp:sp>
    <dsp:sp modelId="{98B79FAD-83C1-4BA1-BAFF-DBD5ACA6DFBF}">
      <dsp:nvSpPr>
        <dsp:cNvPr id="0" name=""/>
        <dsp:cNvSpPr/>
      </dsp:nvSpPr>
      <dsp:spPr>
        <a:xfrm>
          <a:off x="0" y="3681791"/>
          <a:ext cx="4272136"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DD53C-92C6-4EEB-9751-0700E8C9F003}">
      <dsp:nvSpPr>
        <dsp:cNvPr id="0" name=""/>
        <dsp:cNvSpPr/>
      </dsp:nvSpPr>
      <dsp:spPr>
        <a:xfrm>
          <a:off x="213606" y="3287977"/>
          <a:ext cx="2990495" cy="6004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Implementar un modelo de gestión público en los centros gerontológicos públicos del país</a:t>
          </a:r>
          <a:endParaRPr lang="es-EC" sz="1200" kern="1200" dirty="0">
            <a:solidFill>
              <a:schemeClr val="tx1"/>
            </a:solidFill>
          </a:endParaRPr>
        </a:p>
      </dsp:txBody>
      <dsp:txXfrm>
        <a:off x="213606" y="3287977"/>
        <a:ext cx="2990495" cy="6004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D469FD-BC68-4B87-9EDD-E6229BF9856B}">
      <dsp:nvSpPr>
        <dsp:cNvPr id="0" name=""/>
        <dsp:cNvSpPr/>
      </dsp:nvSpPr>
      <dsp:spPr>
        <a:xfrm>
          <a:off x="848320" y="962"/>
          <a:ext cx="4399359" cy="7332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PROPUESTA DE MODELO DE GESTIÓN</a:t>
          </a:r>
          <a:endParaRPr lang="es-EC" sz="2200" kern="1200" dirty="0">
            <a:solidFill>
              <a:schemeClr val="tx1"/>
            </a:solidFill>
          </a:endParaRPr>
        </a:p>
      </dsp:txBody>
      <dsp:txXfrm>
        <a:off x="848320" y="962"/>
        <a:ext cx="4399359" cy="733226"/>
      </dsp:txXfrm>
    </dsp:sp>
    <dsp:sp modelId="{8C44E106-9C91-445F-8DFD-772D55E522AB}">
      <dsp:nvSpPr>
        <dsp:cNvPr id="0" name=""/>
        <dsp:cNvSpPr/>
      </dsp:nvSpPr>
      <dsp:spPr>
        <a:xfrm>
          <a:off x="848320" y="866169"/>
          <a:ext cx="733226" cy="733226"/>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23C9A-8B13-45A1-98BF-CC3C6C85A32F}">
      <dsp:nvSpPr>
        <dsp:cNvPr id="0" name=""/>
        <dsp:cNvSpPr/>
      </dsp:nvSpPr>
      <dsp:spPr>
        <a:xfrm>
          <a:off x="1625540" y="866169"/>
          <a:ext cx="3622139" cy="733226"/>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MATRIZ DE COMPETENCIAS</a:t>
          </a:r>
          <a:endParaRPr lang="es-EC" sz="1500" kern="1200" dirty="0">
            <a:solidFill>
              <a:schemeClr val="tx1"/>
            </a:solidFill>
          </a:endParaRPr>
        </a:p>
      </dsp:txBody>
      <dsp:txXfrm>
        <a:off x="1625540" y="866169"/>
        <a:ext cx="3622139" cy="733226"/>
      </dsp:txXfrm>
    </dsp:sp>
    <dsp:sp modelId="{805C55AA-C9F4-4F75-9B22-9300866043A8}">
      <dsp:nvSpPr>
        <dsp:cNvPr id="0" name=""/>
        <dsp:cNvSpPr/>
      </dsp:nvSpPr>
      <dsp:spPr>
        <a:xfrm>
          <a:off x="848320" y="1687383"/>
          <a:ext cx="733226" cy="733226"/>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78A90-EC09-4E33-B5E8-5A10864CFEEF}">
      <dsp:nvSpPr>
        <dsp:cNvPr id="0" name=""/>
        <dsp:cNvSpPr/>
      </dsp:nvSpPr>
      <dsp:spPr>
        <a:xfrm>
          <a:off x="1625540" y="1687383"/>
          <a:ext cx="3622139" cy="733226"/>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DISEÑO DE LA ESTRATEGIA</a:t>
          </a:r>
          <a:endParaRPr lang="es-EC" sz="1500" kern="1200" dirty="0">
            <a:solidFill>
              <a:schemeClr val="tx1"/>
            </a:solidFill>
          </a:endParaRPr>
        </a:p>
      </dsp:txBody>
      <dsp:txXfrm>
        <a:off x="1625540" y="1687383"/>
        <a:ext cx="3622139" cy="733226"/>
      </dsp:txXfrm>
    </dsp:sp>
    <dsp:sp modelId="{9286617B-7A82-42AB-9E5F-D4694BA2CF23}">
      <dsp:nvSpPr>
        <dsp:cNvPr id="0" name=""/>
        <dsp:cNvSpPr/>
      </dsp:nvSpPr>
      <dsp:spPr>
        <a:xfrm>
          <a:off x="848320" y="2508597"/>
          <a:ext cx="733226" cy="733226"/>
        </a:xfrm>
        <a:prstGeom prst="roundRect">
          <a:avLst>
            <a:gd name="adj" fmla="val 1667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4C9E9-924D-4D45-94F0-413C33DF12AD}">
      <dsp:nvSpPr>
        <dsp:cNvPr id="0" name=""/>
        <dsp:cNvSpPr/>
      </dsp:nvSpPr>
      <dsp:spPr>
        <a:xfrm>
          <a:off x="1625540" y="2508597"/>
          <a:ext cx="3622139" cy="73322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ORGANIZACIÓN POR PROCESOS Y ESTRUCTURA ORGÁNICA</a:t>
          </a:r>
          <a:endParaRPr lang="es-EC" sz="1500" kern="1200" dirty="0">
            <a:solidFill>
              <a:schemeClr val="tx1"/>
            </a:solidFill>
          </a:endParaRPr>
        </a:p>
      </dsp:txBody>
      <dsp:txXfrm>
        <a:off x="1625540" y="2508597"/>
        <a:ext cx="3622139" cy="733226"/>
      </dsp:txXfrm>
    </dsp:sp>
    <dsp:sp modelId="{00D2DF8B-9685-4A76-8999-45AE1578A24A}">
      <dsp:nvSpPr>
        <dsp:cNvPr id="0" name=""/>
        <dsp:cNvSpPr/>
      </dsp:nvSpPr>
      <dsp:spPr>
        <a:xfrm>
          <a:off x="848320" y="3329811"/>
          <a:ext cx="733226" cy="733226"/>
        </a:xfrm>
        <a:prstGeom prst="roundRect">
          <a:avLst>
            <a:gd name="adj" fmla="val 1667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652E4-30CF-4B7C-96AB-6C26D16B74FD}">
      <dsp:nvSpPr>
        <dsp:cNvPr id="0" name=""/>
        <dsp:cNvSpPr/>
      </dsp:nvSpPr>
      <dsp:spPr>
        <a:xfrm>
          <a:off x="1625540" y="3329811"/>
          <a:ext cx="3622139" cy="733226"/>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IMPLEMENATCIÓN DEL MODELO</a:t>
          </a:r>
          <a:endParaRPr lang="es-EC" sz="1500" kern="1200" dirty="0">
            <a:solidFill>
              <a:schemeClr val="tx1"/>
            </a:solidFill>
          </a:endParaRPr>
        </a:p>
      </dsp:txBody>
      <dsp:txXfrm>
        <a:off x="1625540" y="3329811"/>
        <a:ext cx="3622139" cy="7332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62BCA-1FFC-408C-874F-D2B5D6FC8653}">
      <dsp:nvSpPr>
        <dsp:cNvPr id="0" name=""/>
        <dsp:cNvSpPr/>
      </dsp:nvSpPr>
      <dsp:spPr>
        <a:xfrm>
          <a:off x="330832" y="2072"/>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GESTIÓN OPERATIVA</a:t>
          </a:r>
          <a:endParaRPr lang="es-EC" sz="1800" b="1" kern="1200" dirty="0"/>
        </a:p>
      </dsp:txBody>
      <dsp:txXfrm>
        <a:off x="330832" y="2072"/>
        <a:ext cx="4332579" cy="393870"/>
      </dsp:txXfrm>
    </dsp:sp>
    <dsp:sp modelId="{F4FCD965-6F0A-4069-B8C8-6C544B62ECB0}">
      <dsp:nvSpPr>
        <dsp:cNvPr id="0" name=""/>
        <dsp:cNvSpPr/>
      </dsp:nvSpPr>
      <dsp:spPr>
        <a:xfrm>
          <a:off x="1489788"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F35525-1B82-47BF-8E94-492D75C9BC54}">
      <dsp:nvSpPr>
        <dsp:cNvPr id="0" name=""/>
        <dsp:cNvSpPr/>
      </dsp:nvSpPr>
      <dsp:spPr>
        <a:xfrm>
          <a:off x="2098756"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71E80E-5AFC-4DB7-B54F-1C0FE68019DA}">
      <dsp:nvSpPr>
        <dsp:cNvPr id="0" name=""/>
        <dsp:cNvSpPr/>
      </dsp:nvSpPr>
      <dsp:spPr>
        <a:xfrm>
          <a:off x="2708206"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F71E79-E9B8-462E-94C8-3F1D933CC90C}">
      <dsp:nvSpPr>
        <dsp:cNvPr id="0" name=""/>
        <dsp:cNvSpPr/>
      </dsp:nvSpPr>
      <dsp:spPr>
        <a:xfrm>
          <a:off x="3317174"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D7A046-2139-41F0-9759-C8D38550DCCF}">
      <dsp:nvSpPr>
        <dsp:cNvPr id="0" name=""/>
        <dsp:cNvSpPr/>
      </dsp:nvSpPr>
      <dsp:spPr>
        <a:xfrm>
          <a:off x="3926623"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3094F7-FDA2-480D-9734-6615E52ECB37}">
      <dsp:nvSpPr>
        <dsp:cNvPr id="0" name=""/>
        <dsp:cNvSpPr/>
      </dsp:nvSpPr>
      <dsp:spPr>
        <a:xfrm>
          <a:off x="4535591"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44DC81-A807-4B25-A56A-4EB94B87324D}">
      <dsp:nvSpPr>
        <dsp:cNvPr id="0" name=""/>
        <dsp:cNvSpPr/>
      </dsp:nvSpPr>
      <dsp:spPr>
        <a:xfrm>
          <a:off x="5145041"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32552D-9B70-4312-B75C-8ED76885FE3C}">
      <dsp:nvSpPr>
        <dsp:cNvPr id="0" name=""/>
        <dsp:cNvSpPr/>
      </dsp:nvSpPr>
      <dsp:spPr>
        <a:xfrm>
          <a:off x="330832" y="476175"/>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Se ha analizado las 3 competencias de los centros gerontológicos públicos del país:</a:t>
          </a:r>
          <a:endParaRPr lang="es-EC" sz="1300" kern="1200" dirty="0"/>
        </a:p>
      </dsp:txBody>
      <dsp:txXfrm>
        <a:off x="330832" y="476175"/>
        <a:ext cx="6706814" cy="641863"/>
      </dsp:txXfrm>
    </dsp:sp>
    <dsp:sp modelId="{102B029D-6E32-41E1-BFC8-051EEB9F5D3D}">
      <dsp:nvSpPr>
        <dsp:cNvPr id="0" name=""/>
        <dsp:cNvSpPr/>
      </dsp:nvSpPr>
      <dsp:spPr>
        <a:xfrm>
          <a:off x="330832" y="1263399"/>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PROTECCIÓN AL ADULTO MAYOR</a:t>
          </a:r>
          <a:endParaRPr lang="es-EC" sz="1800" b="1" kern="1200" dirty="0"/>
        </a:p>
      </dsp:txBody>
      <dsp:txXfrm>
        <a:off x="330832" y="1263399"/>
        <a:ext cx="4332579" cy="393870"/>
      </dsp:txXfrm>
    </dsp:sp>
    <dsp:sp modelId="{1F44CD88-AC34-4163-954D-28549073BB3B}">
      <dsp:nvSpPr>
        <dsp:cNvPr id="0" name=""/>
        <dsp:cNvSpPr/>
      </dsp:nvSpPr>
      <dsp:spPr>
        <a:xfrm>
          <a:off x="1489788"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70C1EA-9DC5-47FF-9833-6F9F6034C30F}">
      <dsp:nvSpPr>
        <dsp:cNvPr id="0" name=""/>
        <dsp:cNvSpPr/>
      </dsp:nvSpPr>
      <dsp:spPr>
        <a:xfrm>
          <a:off x="2098756"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CD0928-0C68-4C17-88BF-2E4006951EAC}">
      <dsp:nvSpPr>
        <dsp:cNvPr id="0" name=""/>
        <dsp:cNvSpPr/>
      </dsp:nvSpPr>
      <dsp:spPr>
        <a:xfrm>
          <a:off x="2708206"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70F58-16CA-43EE-86E0-F43538909C03}">
      <dsp:nvSpPr>
        <dsp:cNvPr id="0" name=""/>
        <dsp:cNvSpPr/>
      </dsp:nvSpPr>
      <dsp:spPr>
        <a:xfrm>
          <a:off x="3317174"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69DC52-2CBF-4C20-814C-4B976458CF85}">
      <dsp:nvSpPr>
        <dsp:cNvPr id="0" name=""/>
        <dsp:cNvSpPr/>
      </dsp:nvSpPr>
      <dsp:spPr>
        <a:xfrm>
          <a:off x="3926623"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FF7D62-8CD9-4E19-B6ED-79404ADFA63A}">
      <dsp:nvSpPr>
        <dsp:cNvPr id="0" name=""/>
        <dsp:cNvSpPr/>
      </dsp:nvSpPr>
      <dsp:spPr>
        <a:xfrm>
          <a:off x="4535591"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11009F-5B97-4DE9-AF07-9FD211616AE1}">
      <dsp:nvSpPr>
        <dsp:cNvPr id="0" name=""/>
        <dsp:cNvSpPr/>
      </dsp:nvSpPr>
      <dsp:spPr>
        <a:xfrm>
          <a:off x="5145041"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B93AC0-733F-4028-8F74-E6B97838F560}">
      <dsp:nvSpPr>
        <dsp:cNvPr id="0" name=""/>
        <dsp:cNvSpPr/>
      </dsp:nvSpPr>
      <dsp:spPr>
        <a:xfrm>
          <a:off x="330832" y="1737503"/>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Los centros gerontológicos posee poca inversión en el ámbito de salud y psicología por que el gobierno tiene otros grupos vulnerables de mayor importancia </a:t>
          </a:r>
          <a:endParaRPr lang="es-EC" sz="1300" kern="1200" dirty="0"/>
        </a:p>
      </dsp:txBody>
      <dsp:txXfrm>
        <a:off x="330832" y="1737503"/>
        <a:ext cx="6706814" cy="641863"/>
      </dsp:txXfrm>
    </dsp:sp>
    <dsp:sp modelId="{4AD54753-63A5-4257-BB01-FF38C9430AEB}">
      <dsp:nvSpPr>
        <dsp:cNvPr id="0" name=""/>
        <dsp:cNvSpPr/>
      </dsp:nvSpPr>
      <dsp:spPr>
        <a:xfrm>
          <a:off x="330832" y="2524727"/>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CUIDADO AL ADULTO MAYOR</a:t>
          </a:r>
          <a:endParaRPr lang="es-EC" sz="1800" b="1" kern="1200" dirty="0"/>
        </a:p>
      </dsp:txBody>
      <dsp:txXfrm>
        <a:off x="330832" y="2524727"/>
        <a:ext cx="4332579" cy="393870"/>
      </dsp:txXfrm>
    </dsp:sp>
    <dsp:sp modelId="{8119C395-8CAC-4322-940B-EC0B990F14D1}">
      <dsp:nvSpPr>
        <dsp:cNvPr id="0" name=""/>
        <dsp:cNvSpPr/>
      </dsp:nvSpPr>
      <dsp:spPr>
        <a:xfrm>
          <a:off x="1489788"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DA6F1F-7C5A-48FC-9BDD-A96CDD493196}">
      <dsp:nvSpPr>
        <dsp:cNvPr id="0" name=""/>
        <dsp:cNvSpPr/>
      </dsp:nvSpPr>
      <dsp:spPr>
        <a:xfrm>
          <a:off x="2098756"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30D5B1-4742-4CC0-A7F2-7C8D55C68F38}">
      <dsp:nvSpPr>
        <dsp:cNvPr id="0" name=""/>
        <dsp:cNvSpPr/>
      </dsp:nvSpPr>
      <dsp:spPr>
        <a:xfrm>
          <a:off x="2708206"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6E1669-731B-4D60-8512-A02A2B0A128D}">
      <dsp:nvSpPr>
        <dsp:cNvPr id="0" name=""/>
        <dsp:cNvSpPr/>
      </dsp:nvSpPr>
      <dsp:spPr>
        <a:xfrm>
          <a:off x="3317174"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6BBA7E-D457-42F9-ABDA-236AC1FB6249}">
      <dsp:nvSpPr>
        <dsp:cNvPr id="0" name=""/>
        <dsp:cNvSpPr/>
      </dsp:nvSpPr>
      <dsp:spPr>
        <a:xfrm>
          <a:off x="3926623"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5B9735-050E-48CA-9A91-7E2CDE203269}">
      <dsp:nvSpPr>
        <dsp:cNvPr id="0" name=""/>
        <dsp:cNvSpPr/>
      </dsp:nvSpPr>
      <dsp:spPr>
        <a:xfrm>
          <a:off x="4535591"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048372-1D27-4186-AABF-A0CA192FAECC}">
      <dsp:nvSpPr>
        <dsp:cNvPr id="0" name=""/>
        <dsp:cNvSpPr/>
      </dsp:nvSpPr>
      <dsp:spPr>
        <a:xfrm>
          <a:off x="5145041"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54EC62-4CCF-44FA-808E-284AE63BB8DC}">
      <dsp:nvSpPr>
        <dsp:cNvPr id="0" name=""/>
        <dsp:cNvSpPr/>
      </dsp:nvSpPr>
      <dsp:spPr>
        <a:xfrm>
          <a:off x="330832" y="2998831"/>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Para el ámbito de la vivienda es muy poco lo que el gobierno asigna pues un centro gerontológico necesita de mayor inversión para ofrecer un servicio de calidad, las donaciones son un ámbito fundamental para cubrir algunas necesidades de los centros gerontológicos públicos del país</a:t>
          </a:r>
          <a:endParaRPr lang="es-EC" sz="1300" kern="1200" dirty="0"/>
        </a:p>
      </dsp:txBody>
      <dsp:txXfrm>
        <a:off x="330832" y="2998831"/>
        <a:ext cx="6706814" cy="641863"/>
      </dsp:txXfrm>
    </dsp:sp>
    <dsp:sp modelId="{D1ED6CC4-74E1-4E72-BB3F-ECE9AFA8B8E5}">
      <dsp:nvSpPr>
        <dsp:cNvPr id="0" name=""/>
        <dsp:cNvSpPr/>
      </dsp:nvSpPr>
      <dsp:spPr>
        <a:xfrm>
          <a:off x="330832" y="3786055"/>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ATENCIÓN INTEGRAL</a:t>
          </a:r>
          <a:endParaRPr lang="es-EC" sz="1800" b="1" kern="1200" dirty="0"/>
        </a:p>
      </dsp:txBody>
      <dsp:txXfrm>
        <a:off x="330832" y="3786055"/>
        <a:ext cx="4332579" cy="393870"/>
      </dsp:txXfrm>
    </dsp:sp>
    <dsp:sp modelId="{E3D6EBA1-163F-4580-8C78-D3DFCF08902F}">
      <dsp:nvSpPr>
        <dsp:cNvPr id="0" name=""/>
        <dsp:cNvSpPr/>
      </dsp:nvSpPr>
      <dsp:spPr>
        <a:xfrm>
          <a:off x="1489788"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792CB0-B6BF-4A09-8BD2-4122A95A3BA9}">
      <dsp:nvSpPr>
        <dsp:cNvPr id="0" name=""/>
        <dsp:cNvSpPr/>
      </dsp:nvSpPr>
      <dsp:spPr>
        <a:xfrm>
          <a:off x="2098756"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C1DBD2-8285-4E88-88C0-8A5DF7B23971}">
      <dsp:nvSpPr>
        <dsp:cNvPr id="0" name=""/>
        <dsp:cNvSpPr/>
      </dsp:nvSpPr>
      <dsp:spPr>
        <a:xfrm>
          <a:off x="2708206"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5A53C1-5B45-400B-AC54-F7968AB37827}">
      <dsp:nvSpPr>
        <dsp:cNvPr id="0" name=""/>
        <dsp:cNvSpPr/>
      </dsp:nvSpPr>
      <dsp:spPr>
        <a:xfrm>
          <a:off x="3317174"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B394D5-976C-42E9-A319-91CB8630B343}">
      <dsp:nvSpPr>
        <dsp:cNvPr id="0" name=""/>
        <dsp:cNvSpPr/>
      </dsp:nvSpPr>
      <dsp:spPr>
        <a:xfrm>
          <a:off x="3926623"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904215-57DC-409F-8CD2-692A4AAC7CCF}">
      <dsp:nvSpPr>
        <dsp:cNvPr id="0" name=""/>
        <dsp:cNvSpPr/>
      </dsp:nvSpPr>
      <dsp:spPr>
        <a:xfrm>
          <a:off x="4535591"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1C6A8D-5686-4A6D-9721-61394FC83072}">
      <dsp:nvSpPr>
        <dsp:cNvPr id="0" name=""/>
        <dsp:cNvSpPr/>
      </dsp:nvSpPr>
      <dsp:spPr>
        <a:xfrm>
          <a:off x="5145041"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798917-0DFC-48C3-898F-AFCE443F303B}">
      <dsp:nvSpPr>
        <dsp:cNvPr id="0" name=""/>
        <dsp:cNvSpPr/>
      </dsp:nvSpPr>
      <dsp:spPr>
        <a:xfrm>
          <a:off x="330832" y="4260159"/>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EL</a:t>
          </a:r>
          <a:r>
            <a:rPr lang="es-EC" sz="1300" kern="1200" baseline="0" dirty="0" smtClean="0"/>
            <a:t> gobierno ha invertido en diferentes ámbitos como el turismo para el adulto mayor, programas para mejorar la calidad de vida del adulto mayor como el 60 y piquito entre otros ámbitos</a:t>
          </a:r>
          <a:endParaRPr lang="es-EC" sz="1300" kern="1200" dirty="0"/>
        </a:p>
      </dsp:txBody>
      <dsp:txXfrm>
        <a:off x="330832" y="4260159"/>
        <a:ext cx="6706814" cy="6418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62BCA-1FFC-408C-874F-D2B5D6FC8653}">
      <dsp:nvSpPr>
        <dsp:cNvPr id="0" name=""/>
        <dsp:cNvSpPr/>
      </dsp:nvSpPr>
      <dsp:spPr>
        <a:xfrm>
          <a:off x="330832" y="2072"/>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GESTIÓN DE TALENTO HUMANO</a:t>
          </a:r>
          <a:endParaRPr lang="es-EC" sz="1800" b="1" kern="1200" dirty="0"/>
        </a:p>
      </dsp:txBody>
      <dsp:txXfrm>
        <a:off x="330832" y="2072"/>
        <a:ext cx="4332579" cy="393870"/>
      </dsp:txXfrm>
    </dsp:sp>
    <dsp:sp modelId="{F4FCD965-6F0A-4069-B8C8-6C544B62ECB0}">
      <dsp:nvSpPr>
        <dsp:cNvPr id="0" name=""/>
        <dsp:cNvSpPr/>
      </dsp:nvSpPr>
      <dsp:spPr>
        <a:xfrm>
          <a:off x="1489788"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F35525-1B82-47BF-8E94-492D75C9BC54}">
      <dsp:nvSpPr>
        <dsp:cNvPr id="0" name=""/>
        <dsp:cNvSpPr/>
      </dsp:nvSpPr>
      <dsp:spPr>
        <a:xfrm>
          <a:off x="2098756"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71E80E-5AFC-4DB7-B54F-1C0FE68019DA}">
      <dsp:nvSpPr>
        <dsp:cNvPr id="0" name=""/>
        <dsp:cNvSpPr/>
      </dsp:nvSpPr>
      <dsp:spPr>
        <a:xfrm>
          <a:off x="2708206"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F71E79-E9B8-462E-94C8-3F1D933CC90C}">
      <dsp:nvSpPr>
        <dsp:cNvPr id="0" name=""/>
        <dsp:cNvSpPr/>
      </dsp:nvSpPr>
      <dsp:spPr>
        <a:xfrm>
          <a:off x="3317174"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D7A046-2139-41F0-9759-C8D38550DCCF}">
      <dsp:nvSpPr>
        <dsp:cNvPr id="0" name=""/>
        <dsp:cNvSpPr/>
      </dsp:nvSpPr>
      <dsp:spPr>
        <a:xfrm>
          <a:off x="3926623"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3094F7-FDA2-480D-9734-6615E52ECB37}">
      <dsp:nvSpPr>
        <dsp:cNvPr id="0" name=""/>
        <dsp:cNvSpPr/>
      </dsp:nvSpPr>
      <dsp:spPr>
        <a:xfrm>
          <a:off x="4535591"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44DC81-A807-4B25-A56A-4EB94B87324D}">
      <dsp:nvSpPr>
        <dsp:cNvPr id="0" name=""/>
        <dsp:cNvSpPr/>
      </dsp:nvSpPr>
      <dsp:spPr>
        <a:xfrm>
          <a:off x="5145041" y="395943"/>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32552D-9B70-4312-B75C-8ED76885FE3C}">
      <dsp:nvSpPr>
        <dsp:cNvPr id="0" name=""/>
        <dsp:cNvSpPr/>
      </dsp:nvSpPr>
      <dsp:spPr>
        <a:xfrm>
          <a:off x="330832" y="476175"/>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u="none" strike="noStrike" kern="1200" dirty="0" smtClean="0">
              <a:effectLst/>
            </a:rPr>
            <a:t>FALTA DE MÉDICOS ESPECIALISTAS EN GERONOTOLOGIA Y GERIATRIA EN EL ECUADOR</a:t>
          </a:r>
          <a:endParaRPr lang="es-EC" sz="1200" kern="1200" dirty="0"/>
        </a:p>
      </dsp:txBody>
      <dsp:txXfrm>
        <a:off x="330832" y="476175"/>
        <a:ext cx="6706814" cy="641863"/>
      </dsp:txXfrm>
    </dsp:sp>
    <dsp:sp modelId="{102B029D-6E32-41E1-BFC8-051EEB9F5D3D}">
      <dsp:nvSpPr>
        <dsp:cNvPr id="0" name=""/>
        <dsp:cNvSpPr/>
      </dsp:nvSpPr>
      <dsp:spPr>
        <a:xfrm>
          <a:off x="330832" y="1263399"/>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GESTIÓN TICS</a:t>
          </a:r>
          <a:endParaRPr lang="es-EC" sz="1800" b="1" kern="1200" dirty="0"/>
        </a:p>
      </dsp:txBody>
      <dsp:txXfrm>
        <a:off x="330832" y="1263399"/>
        <a:ext cx="4332579" cy="393870"/>
      </dsp:txXfrm>
    </dsp:sp>
    <dsp:sp modelId="{1F44CD88-AC34-4163-954D-28549073BB3B}">
      <dsp:nvSpPr>
        <dsp:cNvPr id="0" name=""/>
        <dsp:cNvSpPr/>
      </dsp:nvSpPr>
      <dsp:spPr>
        <a:xfrm>
          <a:off x="1489788"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70C1EA-9DC5-47FF-9833-6F9F6034C30F}">
      <dsp:nvSpPr>
        <dsp:cNvPr id="0" name=""/>
        <dsp:cNvSpPr/>
      </dsp:nvSpPr>
      <dsp:spPr>
        <a:xfrm>
          <a:off x="2098756"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CD0928-0C68-4C17-88BF-2E4006951EAC}">
      <dsp:nvSpPr>
        <dsp:cNvPr id="0" name=""/>
        <dsp:cNvSpPr/>
      </dsp:nvSpPr>
      <dsp:spPr>
        <a:xfrm>
          <a:off x="2708206"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70F58-16CA-43EE-86E0-F43538909C03}">
      <dsp:nvSpPr>
        <dsp:cNvPr id="0" name=""/>
        <dsp:cNvSpPr/>
      </dsp:nvSpPr>
      <dsp:spPr>
        <a:xfrm>
          <a:off x="3317174"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69DC52-2CBF-4C20-814C-4B976458CF85}">
      <dsp:nvSpPr>
        <dsp:cNvPr id="0" name=""/>
        <dsp:cNvSpPr/>
      </dsp:nvSpPr>
      <dsp:spPr>
        <a:xfrm>
          <a:off x="3926623"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FF7D62-8CD9-4E19-B6ED-79404ADFA63A}">
      <dsp:nvSpPr>
        <dsp:cNvPr id="0" name=""/>
        <dsp:cNvSpPr/>
      </dsp:nvSpPr>
      <dsp:spPr>
        <a:xfrm>
          <a:off x="4535591"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11009F-5B97-4DE9-AF07-9FD211616AE1}">
      <dsp:nvSpPr>
        <dsp:cNvPr id="0" name=""/>
        <dsp:cNvSpPr/>
      </dsp:nvSpPr>
      <dsp:spPr>
        <a:xfrm>
          <a:off x="5145041" y="1657270"/>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B93AC0-733F-4028-8F74-E6B97838F560}">
      <dsp:nvSpPr>
        <dsp:cNvPr id="0" name=""/>
        <dsp:cNvSpPr/>
      </dsp:nvSpPr>
      <dsp:spPr>
        <a:xfrm>
          <a:off x="330832" y="1737503"/>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El gobierno solo posee 4 centros gerontológicos equipados con tecnología de punta a nivel nacional</a:t>
          </a:r>
          <a:endParaRPr lang="es-EC" sz="1200" kern="1200" dirty="0"/>
        </a:p>
      </dsp:txBody>
      <dsp:txXfrm>
        <a:off x="330832" y="1737503"/>
        <a:ext cx="6706814" cy="641863"/>
      </dsp:txXfrm>
    </dsp:sp>
    <dsp:sp modelId="{4AD54753-63A5-4257-BB01-FF38C9430AEB}">
      <dsp:nvSpPr>
        <dsp:cNvPr id="0" name=""/>
        <dsp:cNvSpPr/>
      </dsp:nvSpPr>
      <dsp:spPr>
        <a:xfrm>
          <a:off x="330832" y="2524727"/>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GESTIÓN DE LOGÍSTICA</a:t>
          </a:r>
          <a:endParaRPr lang="es-EC" sz="1800" b="1" kern="1200" dirty="0"/>
        </a:p>
      </dsp:txBody>
      <dsp:txXfrm>
        <a:off x="330832" y="2524727"/>
        <a:ext cx="4332579" cy="393870"/>
      </dsp:txXfrm>
    </dsp:sp>
    <dsp:sp modelId="{8119C395-8CAC-4322-940B-EC0B990F14D1}">
      <dsp:nvSpPr>
        <dsp:cNvPr id="0" name=""/>
        <dsp:cNvSpPr/>
      </dsp:nvSpPr>
      <dsp:spPr>
        <a:xfrm>
          <a:off x="1489788"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DA6F1F-7C5A-48FC-9BDD-A96CDD493196}">
      <dsp:nvSpPr>
        <dsp:cNvPr id="0" name=""/>
        <dsp:cNvSpPr/>
      </dsp:nvSpPr>
      <dsp:spPr>
        <a:xfrm>
          <a:off x="2098756"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30D5B1-4742-4CC0-A7F2-7C8D55C68F38}">
      <dsp:nvSpPr>
        <dsp:cNvPr id="0" name=""/>
        <dsp:cNvSpPr/>
      </dsp:nvSpPr>
      <dsp:spPr>
        <a:xfrm>
          <a:off x="2708206"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6E1669-731B-4D60-8512-A02A2B0A128D}">
      <dsp:nvSpPr>
        <dsp:cNvPr id="0" name=""/>
        <dsp:cNvSpPr/>
      </dsp:nvSpPr>
      <dsp:spPr>
        <a:xfrm>
          <a:off x="3317174"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6BBA7E-D457-42F9-ABDA-236AC1FB6249}">
      <dsp:nvSpPr>
        <dsp:cNvPr id="0" name=""/>
        <dsp:cNvSpPr/>
      </dsp:nvSpPr>
      <dsp:spPr>
        <a:xfrm>
          <a:off x="3926623"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5B9735-050E-48CA-9A91-7E2CDE203269}">
      <dsp:nvSpPr>
        <dsp:cNvPr id="0" name=""/>
        <dsp:cNvSpPr/>
      </dsp:nvSpPr>
      <dsp:spPr>
        <a:xfrm>
          <a:off x="4535591"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048372-1D27-4186-AABF-A0CA192FAECC}">
      <dsp:nvSpPr>
        <dsp:cNvPr id="0" name=""/>
        <dsp:cNvSpPr/>
      </dsp:nvSpPr>
      <dsp:spPr>
        <a:xfrm>
          <a:off x="5145041" y="2918598"/>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54EC62-4CCF-44FA-808E-284AE63BB8DC}">
      <dsp:nvSpPr>
        <dsp:cNvPr id="0" name=""/>
        <dsp:cNvSpPr/>
      </dsp:nvSpPr>
      <dsp:spPr>
        <a:xfrm>
          <a:off x="330832" y="2998831"/>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El sector público solo puede atender a 14849 adultos mayores a nivel nacional pues la demanda actual es de 537,421 adultos mayores es decir los centros gerontológicos no pueden cubrir toda la demanda </a:t>
          </a:r>
          <a:endParaRPr lang="es-EC" sz="1200" kern="1200" dirty="0"/>
        </a:p>
      </dsp:txBody>
      <dsp:txXfrm>
        <a:off x="330832" y="2998831"/>
        <a:ext cx="6706814" cy="641863"/>
      </dsp:txXfrm>
    </dsp:sp>
    <dsp:sp modelId="{D1ED6CC4-74E1-4E72-BB3F-ECE9AFA8B8E5}">
      <dsp:nvSpPr>
        <dsp:cNvPr id="0" name=""/>
        <dsp:cNvSpPr/>
      </dsp:nvSpPr>
      <dsp:spPr>
        <a:xfrm>
          <a:off x="330832" y="3786055"/>
          <a:ext cx="4332579" cy="3938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t>GESTIÓN</a:t>
          </a:r>
          <a:r>
            <a:rPr lang="es-EC" sz="1800" kern="1200" dirty="0" smtClean="0"/>
            <a:t> </a:t>
          </a:r>
          <a:r>
            <a:rPr lang="es-EC" sz="1800" b="1" kern="1200" dirty="0" smtClean="0"/>
            <a:t>FINANCIERA</a:t>
          </a:r>
          <a:endParaRPr lang="es-EC" sz="1800" b="1" kern="1200" dirty="0"/>
        </a:p>
      </dsp:txBody>
      <dsp:txXfrm>
        <a:off x="330832" y="3786055"/>
        <a:ext cx="4332579" cy="393870"/>
      </dsp:txXfrm>
    </dsp:sp>
    <dsp:sp modelId="{E3D6EBA1-163F-4580-8C78-D3DFCF08902F}">
      <dsp:nvSpPr>
        <dsp:cNvPr id="0" name=""/>
        <dsp:cNvSpPr/>
      </dsp:nvSpPr>
      <dsp:spPr>
        <a:xfrm>
          <a:off x="1489788"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792CB0-B6BF-4A09-8BD2-4122A95A3BA9}">
      <dsp:nvSpPr>
        <dsp:cNvPr id="0" name=""/>
        <dsp:cNvSpPr/>
      </dsp:nvSpPr>
      <dsp:spPr>
        <a:xfrm>
          <a:off x="2098756"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C1DBD2-8285-4E88-88C0-8A5DF7B23971}">
      <dsp:nvSpPr>
        <dsp:cNvPr id="0" name=""/>
        <dsp:cNvSpPr/>
      </dsp:nvSpPr>
      <dsp:spPr>
        <a:xfrm>
          <a:off x="2708206"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5A53C1-5B45-400B-AC54-F7968AB37827}">
      <dsp:nvSpPr>
        <dsp:cNvPr id="0" name=""/>
        <dsp:cNvSpPr/>
      </dsp:nvSpPr>
      <dsp:spPr>
        <a:xfrm>
          <a:off x="3317174"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B394D5-976C-42E9-A319-91CB8630B343}">
      <dsp:nvSpPr>
        <dsp:cNvPr id="0" name=""/>
        <dsp:cNvSpPr/>
      </dsp:nvSpPr>
      <dsp:spPr>
        <a:xfrm>
          <a:off x="3926623"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904215-57DC-409F-8CD2-692A4AAC7CCF}">
      <dsp:nvSpPr>
        <dsp:cNvPr id="0" name=""/>
        <dsp:cNvSpPr/>
      </dsp:nvSpPr>
      <dsp:spPr>
        <a:xfrm>
          <a:off x="4535591"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1C6A8D-5686-4A6D-9721-61394FC83072}">
      <dsp:nvSpPr>
        <dsp:cNvPr id="0" name=""/>
        <dsp:cNvSpPr/>
      </dsp:nvSpPr>
      <dsp:spPr>
        <a:xfrm>
          <a:off x="5145041" y="4179926"/>
          <a:ext cx="1013823" cy="802329"/>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798917-0DFC-48C3-898F-AFCE443F303B}">
      <dsp:nvSpPr>
        <dsp:cNvPr id="0" name=""/>
        <dsp:cNvSpPr/>
      </dsp:nvSpPr>
      <dsp:spPr>
        <a:xfrm>
          <a:off x="330832" y="4260159"/>
          <a:ext cx="6706814" cy="64186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El presupuesto que el gobierno asigna al MIES no es optimo para las diferentes necesidades del adulto mayor como por ejemplo equipamiento tecnológico, firma  de convenios, construcción de edificaciones entre otros </a:t>
          </a:r>
          <a:endParaRPr lang="es-EC" sz="1200" kern="1200" dirty="0"/>
        </a:p>
      </dsp:txBody>
      <dsp:txXfrm>
        <a:off x="330832" y="4260159"/>
        <a:ext cx="6706814" cy="64186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FF9226-2C42-43B1-B5BA-8D82E49A5D2F}">
      <dsp:nvSpPr>
        <dsp:cNvPr id="0" name=""/>
        <dsp:cNvSpPr/>
      </dsp:nvSpPr>
      <dsp:spPr>
        <a:xfrm>
          <a:off x="0" y="0"/>
          <a:ext cx="8640960" cy="1602179"/>
        </a:xfrm>
        <a:prstGeom prst="rect">
          <a:avLst/>
        </a:prstGeom>
        <a:solidFill>
          <a:schemeClr val="accent5">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EC" sz="4700" kern="1200" dirty="0" smtClean="0"/>
            <a:t>ESTRATEGIAS DE COMUNICACIÓN</a:t>
          </a:r>
          <a:endParaRPr lang="es-EC" sz="4700" kern="1200" dirty="0"/>
        </a:p>
      </dsp:txBody>
      <dsp:txXfrm>
        <a:off x="0" y="0"/>
        <a:ext cx="8640960" cy="1602179"/>
      </dsp:txXfrm>
    </dsp:sp>
    <dsp:sp modelId="{10F5B580-82DD-4174-9AB2-FA3C4BF1407E}">
      <dsp:nvSpPr>
        <dsp:cNvPr id="0" name=""/>
        <dsp:cNvSpPr/>
      </dsp:nvSpPr>
      <dsp:spPr>
        <a:xfrm>
          <a:off x="0" y="1602179"/>
          <a:ext cx="2160240" cy="336457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smtClean="0"/>
            <a:t>Comunicación descendente</a:t>
          </a:r>
          <a:endParaRPr lang="es-EC" sz="1300" b="1" kern="1200" smtClean="0"/>
        </a:p>
        <a:p>
          <a:pPr lvl="0" algn="just" defTabSz="577850">
            <a:lnSpc>
              <a:spcPct val="90000"/>
            </a:lnSpc>
            <a:spcBef>
              <a:spcPct val="0"/>
            </a:spcBef>
            <a:spcAft>
              <a:spcPct val="35000"/>
            </a:spcAft>
          </a:pPr>
          <a:r>
            <a:rPr lang="es-MX" sz="1300" kern="1200" smtClean="0"/>
            <a:t>La dirección suministrará información a los empleados sobre el modelo de gestión, es decir, cuáles son sus componentes y como se encuentran estructurados cada uno de ellos, lo cual se buscará crear un clima de confianza y motivación que elimine desinformación. </a:t>
          </a:r>
          <a:endParaRPr lang="es-EC" sz="1300" kern="1200" dirty="0"/>
        </a:p>
      </dsp:txBody>
      <dsp:txXfrm>
        <a:off x="0" y="1602179"/>
        <a:ext cx="2160240" cy="3364576"/>
      </dsp:txXfrm>
    </dsp:sp>
    <dsp:sp modelId="{4ED6B706-1D4F-4720-A497-B0977F7166F5}">
      <dsp:nvSpPr>
        <dsp:cNvPr id="0" name=""/>
        <dsp:cNvSpPr/>
      </dsp:nvSpPr>
      <dsp:spPr>
        <a:xfrm>
          <a:off x="2160240" y="1602179"/>
          <a:ext cx="2160240" cy="336457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smtClean="0"/>
            <a:t>Comunicación ascendente</a:t>
          </a:r>
          <a:endParaRPr lang="es-EC" sz="1300" kern="1200" smtClean="0"/>
        </a:p>
        <a:p>
          <a:pPr lvl="0" algn="just" defTabSz="577850">
            <a:lnSpc>
              <a:spcPct val="90000"/>
            </a:lnSpc>
            <a:spcBef>
              <a:spcPct val="0"/>
            </a:spcBef>
            <a:spcAft>
              <a:spcPct val="35000"/>
            </a:spcAft>
          </a:pPr>
          <a:r>
            <a:rPr lang="es-MX" sz="1300" kern="1200" smtClean="0"/>
            <a:t>La unidad de comunicación en conjunto con el área de RRHH buscarán incrementar la participación de todos los miembros del centro gerontológico con respecto al modelo de gestión que se implementará, con, lo que se espera que incremente la motivación frente al proceso y se elimine de a poco la resistencia, dicha estrategia permitirá conocer si está recibiendo e interpretando bien la información y detectar las malas interpretaciones. </a:t>
          </a:r>
          <a:endParaRPr lang="es-EC" sz="1300" kern="1200" dirty="0"/>
        </a:p>
      </dsp:txBody>
      <dsp:txXfrm>
        <a:off x="2160240" y="1602179"/>
        <a:ext cx="2160240" cy="3364576"/>
      </dsp:txXfrm>
    </dsp:sp>
    <dsp:sp modelId="{7D5E17BE-9C8A-4F45-A535-9BC21C2E1DFD}">
      <dsp:nvSpPr>
        <dsp:cNvPr id="0" name=""/>
        <dsp:cNvSpPr/>
      </dsp:nvSpPr>
      <dsp:spPr>
        <a:xfrm>
          <a:off x="4320480" y="1602179"/>
          <a:ext cx="2160240" cy="336457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smtClean="0"/>
            <a:t>Comunicación horizontal</a:t>
          </a:r>
          <a:endParaRPr lang="es-EC" sz="1300" kern="1200" smtClean="0"/>
        </a:p>
        <a:p>
          <a:pPr lvl="0" algn="just" defTabSz="577850">
            <a:lnSpc>
              <a:spcPct val="90000"/>
            </a:lnSpc>
            <a:spcBef>
              <a:spcPct val="0"/>
            </a:spcBef>
            <a:spcAft>
              <a:spcPct val="35000"/>
            </a:spcAft>
          </a:pPr>
          <a:r>
            <a:rPr lang="es-MX" sz="1300" kern="1200" smtClean="0"/>
            <a:t>Esta estrategia está encaminada a los principales líderes de cada unidad que posee el centro gerontológico, el cual tendrá como fin mencionar sobre los beneficios que posee el modelo de gestión como por ejemplo: las competencias, el direccionamiento estratégico, la estructura de procesos lo que ocasionará una eficiencia laboral en centro gerontológico.</a:t>
          </a:r>
          <a:endParaRPr lang="es-EC" sz="1300" kern="1200" dirty="0"/>
        </a:p>
      </dsp:txBody>
      <dsp:txXfrm>
        <a:off x="4320480" y="1602179"/>
        <a:ext cx="2160240" cy="3364576"/>
      </dsp:txXfrm>
    </dsp:sp>
    <dsp:sp modelId="{F33713FC-7B8E-4519-8FF3-93C4EAF72D7A}">
      <dsp:nvSpPr>
        <dsp:cNvPr id="0" name=""/>
        <dsp:cNvSpPr/>
      </dsp:nvSpPr>
      <dsp:spPr>
        <a:xfrm>
          <a:off x="6480719" y="1602179"/>
          <a:ext cx="2160240" cy="336457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smtClean="0"/>
            <a:t>Controlar los focos de comunicación informal</a:t>
          </a:r>
        </a:p>
        <a:p>
          <a:pPr lvl="0" algn="ctr" defTabSz="577850">
            <a:lnSpc>
              <a:spcPct val="90000"/>
            </a:lnSpc>
            <a:spcBef>
              <a:spcPct val="0"/>
            </a:spcBef>
            <a:spcAft>
              <a:spcPct val="35000"/>
            </a:spcAft>
          </a:pPr>
          <a:r>
            <a:rPr lang="es-MX" sz="1300" kern="1200" smtClean="0"/>
            <a:t>Para que no exista una comunicación informal se realizará un buen feed-back, esto quiere decir que la información que se den a los empleados sobre el modelo de gestión sea real y claro para que no haya malas interpretaciones. </a:t>
          </a:r>
          <a:endParaRPr lang="es-EC" sz="1300" kern="1200" dirty="0"/>
        </a:p>
      </dsp:txBody>
      <dsp:txXfrm>
        <a:off x="6480719" y="1602179"/>
        <a:ext cx="2160240" cy="3364576"/>
      </dsp:txXfrm>
    </dsp:sp>
    <dsp:sp modelId="{8E04750E-C05F-4476-A1E7-BA932F08F2C3}">
      <dsp:nvSpPr>
        <dsp:cNvPr id="0" name=""/>
        <dsp:cNvSpPr/>
      </dsp:nvSpPr>
      <dsp:spPr>
        <a:xfrm>
          <a:off x="0" y="4966755"/>
          <a:ext cx="8640960" cy="373841"/>
        </a:xfrm>
        <a:prstGeom prst="rect">
          <a:avLst/>
        </a:prstGeom>
        <a:solidFill>
          <a:schemeClr val="accent5">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15611E-7C16-45E3-9867-D9508C0250A9}">
      <dsp:nvSpPr>
        <dsp:cNvPr id="0" name=""/>
        <dsp:cNvSpPr/>
      </dsp:nvSpPr>
      <dsp:spPr>
        <a:xfrm>
          <a:off x="241919" y="600"/>
          <a:ext cx="7101514" cy="64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s-MX" sz="2400" b="1" kern="1200" dirty="0" smtClean="0"/>
            <a:t>Decidir los canales de comunicación más adecuados </a:t>
          </a:r>
          <a:endParaRPr lang="es-EC" sz="2400" b="1" kern="1200" dirty="0"/>
        </a:p>
      </dsp:txBody>
      <dsp:txXfrm>
        <a:off x="241919" y="600"/>
        <a:ext cx="7101514" cy="645592"/>
      </dsp:txXfrm>
    </dsp:sp>
    <dsp:sp modelId="{1D9B6D91-4E38-46C1-A2E9-5C679E390C24}">
      <dsp:nvSpPr>
        <dsp:cNvPr id="0" name=""/>
        <dsp:cNvSpPr/>
      </dsp:nvSpPr>
      <dsp:spPr>
        <a:xfrm>
          <a:off x="241919" y="646193"/>
          <a:ext cx="1661754" cy="1315095"/>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5FD2B-9534-4740-9D3B-FF03B5DF9CA6}">
      <dsp:nvSpPr>
        <dsp:cNvPr id="0" name=""/>
        <dsp:cNvSpPr/>
      </dsp:nvSpPr>
      <dsp:spPr>
        <a:xfrm>
          <a:off x="1240076" y="646193"/>
          <a:ext cx="1661754" cy="1315095"/>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BE31E-FDCC-4972-A9E3-30CBFB10AA3A}">
      <dsp:nvSpPr>
        <dsp:cNvPr id="0" name=""/>
        <dsp:cNvSpPr/>
      </dsp:nvSpPr>
      <dsp:spPr>
        <a:xfrm>
          <a:off x="2239022" y="646193"/>
          <a:ext cx="1661754" cy="1315095"/>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BD84-4A6E-4601-B07C-19091A16C32C}">
      <dsp:nvSpPr>
        <dsp:cNvPr id="0" name=""/>
        <dsp:cNvSpPr/>
      </dsp:nvSpPr>
      <dsp:spPr>
        <a:xfrm>
          <a:off x="3237180" y="646193"/>
          <a:ext cx="1661754" cy="1315095"/>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3A2D1-F4C8-446C-A711-15E9F1D9609F}">
      <dsp:nvSpPr>
        <dsp:cNvPr id="0" name=""/>
        <dsp:cNvSpPr/>
      </dsp:nvSpPr>
      <dsp:spPr>
        <a:xfrm>
          <a:off x="4236126" y="646193"/>
          <a:ext cx="1661754" cy="1315095"/>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48389-CE12-4A2D-8E30-3B74FE1782A2}">
      <dsp:nvSpPr>
        <dsp:cNvPr id="0" name=""/>
        <dsp:cNvSpPr/>
      </dsp:nvSpPr>
      <dsp:spPr>
        <a:xfrm>
          <a:off x="5234284" y="646193"/>
          <a:ext cx="1661754" cy="1315095"/>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3152A-A75F-47E3-B52B-DB549D1C43FA}">
      <dsp:nvSpPr>
        <dsp:cNvPr id="0" name=""/>
        <dsp:cNvSpPr/>
      </dsp:nvSpPr>
      <dsp:spPr>
        <a:xfrm>
          <a:off x="6233230" y="646193"/>
          <a:ext cx="1661754" cy="1315095"/>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C9C6E-73BD-4650-A88D-08565D4798C6}">
      <dsp:nvSpPr>
        <dsp:cNvPr id="0" name=""/>
        <dsp:cNvSpPr/>
      </dsp:nvSpPr>
      <dsp:spPr>
        <a:xfrm>
          <a:off x="241919" y="777702"/>
          <a:ext cx="7193834" cy="105207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t>Para llevar a cabo con la comunicación interna en el centro gerontológico, la dirección con la asistencia de RRHH y la unidad de comunicación utilizarán las siguientes estrategias: </a:t>
          </a:r>
          <a:endParaRPr lang="es-EC" sz="1800" kern="1200" dirty="0"/>
        </a:p>
      </dsp:txBody>
      <dsp:txXfrm>
        <a:off x="241919" y="777702"/>
        <a:ext cx="7193834" cy="1052076"/>
      </dsp:txXfrm>
    </dsp:sp>
    <dsp:sp modelId="{E7492CF9-B729-4DB5-87F9-8ABA96B78365}">
      <dsp:nvSpPr>
        <dsp:cNvPr id="0" name=""/>
        <dsp:cNvSpPr/>
      </dsp:nvSpPr>
      <dsp:spPr>
        <a:xfrm>
          <a:off x="241919" y="2079996"/>
          <a:ext cx="7101514" cy="64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MX" sz="3200" b="1" kern="1200" dirty="0" smtClean="0"/>
            <a:t>Estrategias de reuniones claves</a:t>
          </a:r>
          <a:endParaRPr lang="es-EC" sz="3200" kern="1200" dirty="0"/>
        </a:p>
      </dsp:txBody>
      <dsp:txXfrm>
        <a:off x="241919" y="2079996"/>
        <a:ext cx="7101514" cy="645592"/>
      </dsp:txXfrm>
    </dsp:sp>
    <dsp:sp modelId="{06DB6F73-C74D-4617-81F1-E3CEAC283C63}">
      <dsp:nvSpPr>
        <dsp:cNvPr id="0" name=""/>
        <dsp:cNvSpPr/>
      </dsp:nvSpPr>
      <dsp:spPr>
        <a:xfrm>
          <a:off x="241919" y="2725588"/>
          <a:ext cx="1661754" cy="1315095"/>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D4652-76C0-492E-9C9F-402A3722268A}">
      <dsp:nvSpPr>
        <dsp:cNvPr id="0" name=""/>
        <dsp:cNvSpPr/>
      </dsp:nvSpPr>
      <dsp:spPr>
        <a:xfrm>
          <a:off x="1240076" y="2725588"/>
          <a:ext cx="1661754" cy="1315095"/>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E4C6C-3831-438A-B276-BA11E0746203}">
      <dsp:nvSpPr>
        <dsp:cNvPr id="0" name=""/>
        <dsp:cNvSpPr/>
      </dsp:nvSpPr>
      <dsp:spPr>
        <a:xfrm>
          <a:off x="2239022" y="2725588"/>
          <a:ext cx="1661754" cy="1315095"/>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F2685-717A-4098-B046-BF939547CC65}">
      <dsp:nvSpPr>
        <dsp:cNvPr id="0" name=""/>
        <dsp:cNvSpPr/>
      </dsp:nvSpPr>
      <dsp:spPr>
        <a:xfrm>
          <a:off x="3237180" y="2725588"/>
          <a:ext cx="1661754" cy="1315095"/>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295A6-A5C7-4A6B-B980-96A4CF9578C6}">
      <dsp:nvSpPr>
        <dsp:cNvPr id="0" name=""/>
        <dsp:cNvSpPr/>
      </dsp:nvSpPr>
      <dsp:spPr>
        <a:xfrm>
          <a:off x="4236126" y="2725588"/>
          <a:ext cx="1661754" cy="1315095"/>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ECCFD-86CF-40B8-910A-5A8F6A91A470}">
      <dsp:nvSpPr>
        <dsp:cNvPr id="0" name=""/>
        <dsp:cNvSpPr/>
      </dsp:nvSpPr>
      <dsp:spPr>
        <a:xfrm>
          <a:off x="5234284" y="2725588"/>
          <a:ext cx="1661754" cy="1315095"/>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99E92-08E5-4A23-B7E2-14FE4637BFFF}">
      <dsp:nvSpPr>
        <dsp:cNvPr id="0" name=""/>
        <dsp:cNvSpPr/>
      </dsp:nvSpPr>
      <dsp:spPr>
        <a:xfrm>
          <a:off x="6233230" y="2725588"/>
          <a:ext cx="1661754" cy="1315095"/>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9CDCB-A5C4-40F9-BBA1-35599DC41B80}">
      <dsp:nvSpPr>
        <dsp:cNvPr id="0" name=""/>
        <dsp:cNvSpPr/>
      </dsp:nvSpPr>
      <dsp:spPr>
        <a:xfrm>
          <a:off x="241919" y="2857097"/>
          <a:ext cx="7193834" cy="105207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t>Estas reuniones tendrán cada encargado de la unidad, con anticipación se realizará un documento resumen en el cual estará expuesto la información del modelo de gestión con cada uno de sus componentes.</a:t>
          </a:r>
          <a:endParaRPr lang="es-EC" sz="1800" kern="1200" dirty="0"/>
        </a:p>
      </dsp:txBody>
      <dsp:txXfrm>
        <a:off x="241919" y="2857097"/>
        <a:ext cx="7193834" cy="1052076"/>
      </dsp:txXfrm>
    </dsp:sp>
    <dsp:sp modelId="{FAA68E70-C0FD-46CD-9EC7-F50B60935B31}">
      <dsp:nvSpPr>
        <dsp:cNvPr id="0" name=""/>
        <dsp:cNvSpPr/>
      </dsp:nvSpPr>
      <dsp:spPr>
        <a:xfrm>
          <a:off x="241919" y="4159391"/>
          <a:ext cx="7101514" cy="64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s-MX" sz="2400" b="1" kern="1200" dirty="0" smtClean="0"/>
            <a:t>Estrategia intensiva de comunicación electrónica</a:t>
          </a:r>
          <a:endParaRPr lang="es-EC" sz="2400" kern="1200" dirty="0"/>
        </a:p>
      </dsp:txBody>
      <dsp:txXfrm>
        <a:off x="241919" y="4159391"/>
        <a:ext cx="7101514" cy="645592"/>
      </dsp:txXfrm>
    </dsp:sp>
    <dsp:sp modelId="{8786C21F-4593-4186-97C4-9BE084C44A5D}">
      <dsp:nvSpPr>
        <dsp:cNvPr id="0" name=""/>
        <dsp:cNvSpPr/>
      </dsp:nvSpPr>
      <dsp:spPr>
        <a:xfrm>
          <a:off x="241919" y="4804983"/>
          <a:ext cx="1661754" cy="1315095"/>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53BEE-EA64-4442-9F72-EA02221700A0}">
      <dsp:nvSpPr>
        <dsp:cNvPr id="0" name=""/>
        <dsp:cNvSpPr/>
      </dsp:nvSpPr>
      <dsp:spPr>
        <a:xfrm>
          <a:off x="1240076" y="4804983"/>
          <a:ext cx="1661754" cy="1315095"/>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AE034-3974-49BF-B13C-B600C3DA2FC8}">
      <dsp:nvSpPr>
        <dsp:cNvPr id="0" name=""/>
        <dsp:cNvSpPr/>
      </dsp:nvSpPr>
      <dsp:spPr>
        <a:xfrm>
          <a:off x="2239022" y="4804983"/>
          <a:ext cx="1661754" cy="1315095"/>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071AC-B506-482D-925D-AA2E209CBD40}">
      <dsp:nvSpPr>
        <dsp:cNvPr id="0" name=""/>
        <dsp:cNvSpPr/>
      </dsp:nvSpPr>
      <dsp:spPr>
        <a:xfrm>
          <a:off x="3237180" y="4804983"/>
          <a:ext cx="1661754" cy="1315095"/>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2C577-0CD4-4E88-9AA0-FD874629F7E6}">
      <dsp:nvSpPr>
        <dsp:cNvPr id="0" name=""/>
        <dsp:cNvSpPr/>
      </dsp:nvSpPr>
      <dsp:spPr>
        <a:xfrm>
          <a:off x="4236126" y="4804983"/>
          <a:ext cx="1661754" cy="1315095"/>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94C55-023B-4D33-8A99-98AEFB788E9C}">
      <dsp:nvSpPr>
        <dsp:cNvPr id="0" name=""/>
        <dsp:cNvSpPr/>
      </dsp:nvSpPr>
      <dsp:spPr>
        <a:xfrm>
          <a:off x="5234284" y="4804983"/>
          <a:ext cx="1661754" cy="1315095"/>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7ADFB-A5F9-437D-B0FE-F3B63731F880}">
      <dsp:nvSpPr>
        <dsp:cNvPr id="0" name=""/>
        <dsp:cNvSpPr/>
      </dsp:nvSpPr>
      <dsp:spPr>
        <a:xfrm>
          <a:off x="6233230" y="4804983"/>
          <a:ext cx="1661754" cy="1315095"/>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0AD8B-B1F1-42AB-A235-4ED791D448B9}">
      <dsp:nvSpPr>
        <dsp:cNvPr id="0" name=""/>
        <dsp:cNvSpPr/>
      </dsp:nvSpPr>
      <dsp:spPr>
        <a:xfrm>
          <a:off x="245156" y="4984725"/>
          <a:ext cx="7187359" cy="955611"/>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MX" sz="1200" kern="1200" dirty="0" smtClean="0"/>
            <a:t>Se creará un correo institucional en el cual se enviará toda la información sobre el modelo de gestión que se implementará, además se utilizará otros canales de comunicación destinados a generar confianza entre los empleados que laboren en el centro:</a:t>
          </a:r>
          <a:endParaRPr lang="es-EC" sz="1200" kern="1200" dirty="0"/>
        </a:p>
        <a:p>
          <a:pPr marL="114300" lvl="1" indent="-114300" algn="l" defTabSz="533400">
            <a:lnSpc>
              <a:spcPct val="90000"/>
            </a:lnSpc>
            <a:spcBef>
              <a:spcPct val="0"/>
            </a:spcBef>
            <a:spcAft>
              <a:spcPct val="15000"/>
            </a:spcAft>
            <a:buChar char="••"/>
          </a:pPr>
          <a:r>
            <a:rPr lang="es-MX" sz="1200" kern="1200" dirty="0" smtClean="0"/>
            <a:t>Buzón de sugerencias</a:t>
          </a:r>
          <a:endParaRPr lang="es-EC" sz="1200" kern="1200" dirty="0"/>
        </a:p>
        <a:p>
          <a:pPr marL="114300" lvl="1" indent="-114300" algn="l" defTabSz="533400">
            <a:lnSpc>
              <a:spcPct val="90000"/>
            </a:lnSpc>
            <a:spcBef>
              <a:spcPct val="0"/>
            </a:spcBef>
            <a:spcAft>
              <a:spcPct val="15000"/>
            </a:spcAft>
            <a:buChar char="••"/>
          </a:pPr>
          <a:r>
            <a:rPr lang="es-MX" sz="1200" kern="1200" dirty="0" smtClean="0"/>
            <a:t>Actos internos </a:t>
          </a:r>
          <a:endParaRPr lang="es-EC" sz="1200" kern="1200" dirty="0"/>
        </a:p>
      </dsp:txBody>
      <dsp:txXfrm>
        <a:off x="245156" y="4984725"/>
        <a:ext cx="7187359" cy="95561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15611E-7C16-45E3-9867-D9508C0250A9}">
      <dsp:nvSpPr>
        <dsp:cNvPr id="0" name=""/>
        <dsp:cNvSpPr/>
      </dsp:nvSpPr>
      <dsp:spPr>
        <a:xfrm>
          <a:off x="720088" y="4498"/>
          <a:ext cx="4512454" cy="41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MX" sz="1800" b="1" kern="1200" dirty="0" smtClean="0"/>
            <a:t>Controlar los errores de la comunicación</a:t>
          </a:r>
          <a:endParaRPr lang="es-EC" sz="1800" b="1" kern="1200" dirty="0"/>
        </a:p>
      </dsp:txBody>
      <dsp:txXfrm>
        <a:off x="720088" y="4498"/>
        <a:ext cx="4512454" cy="410223"/>
      </dsp:txXfrm>
    </dsp:sp>
    <dsp:sp modelId="{1D9B6D91-4E38-46C1-A2E9-5C679E390C24}">
      <dsp:nvSpPr>
        <dsp:cNvPr id="0" name=""/>
        <dsp:cNvSpPr/>
      </dsp:nvSpPr>
      <dsp:spPr>
        <a:xfrm>
          <a:off x="2178937" y="414721"/>
          <a:ext cx="1055914" cy="8356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5FD2B-9534-4740-9D3B-FF03B5DF9CA6}">
      <dsp:nvSpPr>
        <dsp:cNvPr id="0" name=""/>
        <dsp:cNvSpPr/>
      </dsp:nvSpPr>
      <dsp:spPr>
        <a:xfrm>
          <a:off x="2813188" y="414721"/>
          <a:ext cx="1055914" cy="8356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BE31E-FDCC-4972-A9E3-30CBFB10AA3A}">
      <dsp:nvSpPr>
        <dsp:cNvPr id="0" name=""/>
        <dsp:cNvSpPr/>
      </dsp:nvSpPr>
      <dsp:spPr>
        <a:xfrm>
          <a:off x="3447940" y="414721"/>
          <a:ext cx="1055914" cy="83563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BD84-4A6E-4601-B07C-19091A16C32C}">
      <dsp:nvSpPr>
        <dsp:cNvPr id="0" name=""/>
        <dsp:cNvSpPr/>
      </dsp:nvSpPr>
      <dsp:spPr>
        <a:xfrm>
          <a:off x="4082190" y="414721"/>
          <a:ext cx="1055914" cy="83563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3A2D1-F4C8-446C-A711-15E9F1D9609F}">
      <dsp:nvSpPr>
        <dsp:cNvPr id="0" name=""/>
        <dsp:cNvSpPr/>
      </dsp:nvSpPr>
      <dsp:spPr>
        <a:xfrm>
          <a:off x="4716942" y="414721"/>
          <a:ext cx="1055914" cy="83563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48389-CE12-4A2D-8E30-3B74FE1782A2}">
      <dsp:nvSpPr>
        <dsp:cNvPr id="0" name=""/>
        <dsp:cNvSpPr/>
      </dsp:nvSpPr>
      <dsp:spPr>
        <a:xfrm>
          <a:off x="5351193" y="414721"/>
          <a:ext cx="1055914" cy="8356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3152A-A75F-47E3-B52B-DB549D1C43FA}">
      <dsp:nvSpPr>
        <dsp:cNvPr id="0" name=""/>
        <dsp:cNvSpPr/>
      </dsp:nvSpPr>
      <dsp:spPr>
        <a:xfrm>
          <a:off x="5985945" y="414721"/>
          <a:ext cx="1055914" cy="8356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C9C6E-73BD-4650-A88D-08565D4798C6}">
      <dsp:nvSpPr>
        <dsp:cNvPr id="0" name=""/>
        <dsp:cNvSpPr/>
      </dsp:nvSpPr>
      <dsp:spPr>
        <a:xfrm>
          <a:off x="720088" y="498285"/>
          <a:ext cx="7488814" cy="66851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MX" sz="2000" kern="1200" dirty="0" smtClean="0"/>
            <a:t>La unidad de comunicación y RRHH utilizaran las siguientes estrategias:</a:t>
          </a:r>
          <a:endParaRPr lang="es-EC" sz="2000" kern="1200" dirty="0"/>
        </a:p>
      </dsp:txBody>
      <dsp:txXfrm>
        <a:off x="720088" y="498285"/>
        <a:ext cx="7488814" cy="668511"/>
      </dsp:txXfrm>
    </dsp:sp>
    <dsp:sp modelId="{E7492CF9-B729-4DB5-87F9-8ABA96B78365}">
      <dsp:nvSpPr>
        <dsp:cNvPr id="0" name=""/>
        <dsp:cNvSpPr/>
      </dsp:nvSpPr>
      <dsp:spPr>
        <a:xfrm>
          <a:off x="720088" y="1326070"/>
          <a:ext cx="4512454" cy="41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MX" sz="1600" b="1" kern="1200" dirty="0" smtClean="0"/>
            <a:t>Reducir las barreras de la comunicación</a:t>
          </a:r>
          <a:endParaRPr lang="es-EC" sz="1600" kern="1200" dirty="0"/>
        </a:p>
      </dsp:txBody>
      <dsp:txXfrm>
        <a:off x="720088" y="1326070"/>
        <a:ext cx="4512454" cy="410223"/>
      </dsp:txXfrm>
    </dsp:sp>
    <dsp:sp modelId="{06DB6F73-C74D-4617-81F1-E3CEAC283C63}">
      <dsp:nvSpPr>
        <dsp:cNvPr id="0" name=""/>
        <dsp:cNvSpPr/>
      </dsp:nvSpPr>
      <dsp:spPr>
        <a:xfrm>
          <a:off x="2178937" y="1757163"/>
          <a:ext cx="1055914" cy="146048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D4652-76C0-492E-9C9F-402A3722268A}">
      <dsp:nvSpPr>
        <dsp:cNvPr id="0" name=""/>
        <dsp:cNvSpPr/>
      </dsp:nvSpPr>
      <dsp:spPr>
        <a:xfrm>
          <a:off x="2813188" y="1757163"/>
          <a:ext cx="1055914" cy="146048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E4C6C-3831-438A-B276-BA11E0746203}">
      <dsp:nvSpPr>
        <dsp:cNvPr id="0" name=""/>
        <dsp:cNvSpPr/>
      </dsp:nvSpPr>
      <dsp:spPr>
        <a:xfrm>
          <a:off x="3447940" y="1757163"/>
          <a:ext cx="1055914" cy="146048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F2685-717A-4098-B046-BF939547CC65}">
      <dsp:nvSpPr>
        <dsp:cNvPr id="0" name=""/>
        <dsp:cNvSpPr/>
      </dsp:nvSpPr>
      <dsp:spPr>
        <a:xfrm>
          <a:off x="4082190" y="1757163"/>
          <a:ext cx="1055914" cy="146048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295A6-A5C7-4A6B-B980-96A4CF9578C6}">
      <dsp:nvSpPr>
        <dsp:cNvPr id="0" name=""/>
        <dsp:cNvSpPr/>
      </dsp:nvSpPr>
      <dsp:spPr>
        <a:xfrm>
          <a:off x="4716942" y="1757163"/>
          <a:ext cx="1055914" cy="146048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ECCFD-86CF-40B8-910A-5A8F6A91A470}">
      <dsp:nvSpPr>
        <dsp:cNvPr id="0" name=""/>
        <dsp:cNvSpPr/>
      </dsp:nvSpPr>
      <dsp:spPr>
        <a:xfrm>
          <a:off x="5351193" y="1757163"/>
          <a:ext cx="1055914" cy="146048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99E92-08E5-4A23-B7E2-14FE4637BFFF}">
      <dsp:nvSpPr>
        <dsp:cNvPr id="0" name=""/>
        <dsp:cNvSpPr/>
      </dsp:nvSpPr>
      <dsp:spPr>
        <a:xfrm>
          <a:off x="5985945" y="1736293"/>
          <a:ext cx="1055914" cy="150222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9CDCB-A5C4-40F9-BBA1-35599DC41B80}">
      <dsp:nvSpPr>
        <dsp:cNvPr id="0" name=""/>
        <dsp:cNvSpPr/>
      </dsp:nvSpPr>
      <dsp:spPr>
        <a:xfrm>
          <a:off x="720088" y="1823769"/>
          <a:ext cx="7488814" cy="132727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444500">
            <a:lnSpc>
              <a:spcPct val="90000"/>
            </a:lnSpc>
            <a:spcBef>
              <a:spcPct val="0"/>
            </a:spcBef>
            <a:spcAft>
              <a:spcPct val="35000"/>
            </a:spcAft>
          </a:pPr>
          <a:r>
            <a:rPr lang="es-MX" sz="1000" kern="1200" dirty="0" smtClean="0"/>
            <a:t>Dar seguimiento a la comunicación, constatar si el personal recibió la información adecuada sobre el modelo de gestión “´preguntar”</a:t>
          </a:r>
          <a:endParaRPr lang="es-EC" sz="1000" kern="1200" dirty="0"/>
        </a:p>
        <a:p>
          <a:pPr lvl="0" algn="l" defTabSz="444500">
            <a:lnSpc>
              <a:spcPct val="90000"/>
            </a:lnSpc>
            <a:spcBef>
              <a:spcPct val="0"/>
            </a:spcBef>
            <a:spcAft>
              <a:spcPct val="35000"/>
            </a:spcAft>
          </a:pPr>
          <a:r>
            <a:rPr lang="es-MX" sz="1000" kern="1200" dirty="0" smtClean="0"/>
            <a:t>Controlar la cantidad y calidad de información </a:t>
          </a:r>
          <a:endParaRPr lang="es-EC" sz="1000" kern="1200" dirty="0"/>
        </a:p>
        <a:p>
          <a:pPr lvl="0" algn="l" defTabSz="444500">
            <a:lnSpc>
              <a:spcPct val="90000"/>
            </a:lnSpc>
            <a:spcBef>
              <a:spcPct val="0"/>
            </a:spcBef>
            <a:spcAft>
              <a:spcPct val="35000"/>
            </a:spcAft>
          </a:pPr>
          <a:r>
            <a:rPr lang="es-MX" sz="1000" kern="1200" dirty="0" smtClean="0"/>
            <a:t>Motivar a que los empleados pregunten sus dudas sobre el modelo de gestión</a:t>
          </a:r>
          <a:endParaRPr lang="es-EC" sz="1000" kern="1200" dirty="0"/>
        </a:p>
        <a:p>
          <a:pPr lvl="0" algn="l" defTabSz="444500">
            <a:lnSpc>
              <a:spcPct val="90000"/>
            </a:lnSpc>
            <a:spcBef>
              <a:spcPct val="0"/>
            </a:spcBef>
            <a:spcAft>
              <a:spcPct val="35000"/>
            </a:spcAft>
          </a:pPr>
          <a:r>
            <a:rPr lang="es-MX" sz="1000" kern="1200" dirty="0" smtClean="0"/>
            <a:t>Simplificar el leguaje</a:t>
          </a:r>
          <a:endParaRPr lang="es-EC" sz="1000" kern="1200" dirty="0"/>
        </a:p>
        <a:p>
          <a:pPr lvl="0" algn="l" defTabSz="444500">
            <a:lnSpc>
              <a:spcPct val="90000"/>
            </a:lnSpc>
            <a:spcBef>
              <a:spcPct val="0"/>
            </a:spcBef>
            <a:spcAft>
              <a:spcPct val="35000"/>
            </a:spcAft>
          </a:pPr>
          <a:r>
            <a:rPr lang="es-MX" sz="1000" kern="1200" dirty="0" smtClean="0"/>
            <a:t>Adaptar la información al grupo que tenemos como receptores</a:t>
          </a:r>
          <a:endParaRPr lang="es-EC" sz="1000" kern="1200" dirty="0"/>
        </a:p>
        <a:p>
          <a:pPr lvl="0" algn="l" defTabSz="444500">
            <a:lnSpc>
              <a:spcPct val="90000"/>
            </a:lnSpc>
            <a:spcBef>
              <a:spcPct val="0"/>
            </a:spcBef>
            <a:spcAft>
              <a:spcPct val="35000"/>
            </a:spcAft>
          </a:pPr>
          <a:r>
            <a:rPr lang="es-MX" sz="1000" kern="1200" dirty="0" smtClean="0"/>
            <a:t>Repetir el mensaje cuantas veces sea necesario</a:t>
          </a:r>
          <a:endParaRPr lang="es-EC" sz="1000" kern="1200" dirty="0"/>
        </a:p>
      </dsp:txBody>
      <dsp:txXfrm>
        <a:off x="720088" y="1823769"/>
        <a:ext cx="7488814" cy="1327276"/>
      </dsp:txXfrm>
    </dsp:sp>
    <dsp:sp modelId="{FAA68E70-C0FD-46CD-9EC7-F50B60935B31}">
      <dsp:nvSpPr>
        <dsp:cNvPr id="0" name=""/>
        <dsp:cNvSpPr/>
      </dsp:nvSpPr>
      <dsp:spPr>
        <a:xfrm>
          <a:off x="720088" y="3314231"/>
          <a:ext cx="4512454" cy="41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MX" sz="1400" b="1" kern="1200" dirty="0" smtClean="0"/>
            <a:t>Realizar una correcta relación de los documentos internos</a:t>
          </a:r>
          <a:endParaRPr lang="es-EC" sz="1400" kern="1200" dirty="0"/>
        </a:p>
      </dsp:txBody>
      <dsp:txXfrm>
        <a:off x="720088" y="3314231"/>
        <a:ext cx="4512454" cy="410223"/>
      </dsp:txXfrm>
    </dsp:sp>
    <dsp:sp modelId="{8786C21F-4593-4186-97C4-9BE084C44A5D}">
      <dsp:nvSpPr>
        <dsp:cNvPr id="0" name=""/>
        <dsp:cNvSpPr/>
      </dsp:nvSpPr>
      <dsp:spPr>
        <a:xfrm>
          <a:off x="2125638" y="3750058"/>
          <a:ext cx="1055914" cy="117327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53BEE-EA64-4442-9F72-EA02221700A0}">
      <dsp:nvSpPr>
        <dsp:cNvPr id="0" name=""/>
        <dsp:cNvSpPr/>
      </dsp:nvSpPr>
      <dsp:spPr>
        <a:xfrm>
          <a:off x="2759889" y="3750058"/>
          <a:ext cx="1055914" cy="117327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AE034-3974-49BF-B13C-B600C3DA2FC8}">
      <dsp:nvSpPr>
        <dsp:cNvPr id="0" name=""/>
        <dsp:cNvSpPr/>
      </dsp:nvSpPr>
      <dsp:spPr>
        <a:xfrm>
          <a:off x="3394641" y="3750058"/>
          <a:ext cx="1055914" cy="117327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071AC-B506-482D-925D-AA2E209CBD40}">
      <dsp:nvSpPr>
        <dsp:cNvPr id="0" name=""/>
        <dsp:cNvSpPr/>
      </dsp:nvSpPr>
      <dsp:spPr>
        <a:xfrm>
          <a:off x="4028891" y="3750058"/>
          <a:ext cx="1055914" cy="117327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2C577-0CD4-4E88-9AA0-FD874629F7E6}">
      <dsp:nvSpPr>
        <dsp:cNvPr id="0" name=""/>
        <dsp:cNvSpPr/>
      </dsp:nvSpPr>
      <dsp:spPr>
        <a:xfrm>
          <a:off x="4663643" y="3724826"/>
          <a:ext cx="1055914" cy="1223744"/>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94C55-023B-4D33-8A99-98AEFB788E9C}">
      <dsp:nvSpPr>
        <dsp:cNvPr id="0" name=""/>
        <dsp:cNvSpPr/>
      </dsp:nvSpPr>
      <dsp:spPr>
        <a:xfrm>
          <a:off x="5297894" y="3724454"/>
          <a:ext cx="1055914" cy="1224487"/>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7ADFB-A5F9-437D-B0FE-F3B63731F880}">
      <dsp:nvSpPr>
        <dsp:cNvPr id="0" name=""/>
        <dsp:cNvSpPr/>
      </dsp:nvSpPr>
      <dsp:spPr>
        <a:xfrm>
          <a:off x="5932646" y="3750058"/>
          <a:ext cx="1055914" cy="117327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0AD8B-B1F1-42AB-A235-4ED791D448B9}">
      <dsp:nvSpPr>
        <dsp:cNvPr id="0" name=""/>
        <dsp:cNvSpPr/>
      </dsp:nvSpPr>
      <dsp:spPr>
        <a:xfrm>
          <a:off x="720088" y="3857663"/>
          <a:ext cx="7382215" cy="95807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MX" sz="1400" kern="1200" dirty="0" smtClean="0"/>
            <a:t>Utilizar frases cortas y ganar interés por la información del modelo de gestión</a:t>
          </a:r>
          <a:endParaRPr lang="es-EC" sz="1400" kern="1200" dirty="0"/>
        </a:p>
        <a:p>
          <a:pPr lvl="0" algn="l" defTabSz="622300">
            <a:lnSpc>
              <a:spcPct val="90000"/>
            </a:lnSpc>
            <a:spcBef>
              <a:spcPct val="0"/>
            </a:spcBef>
            <a:spcAft>
              <a:spcPct val="35000"/>
            </a:spcAft>
          </a:pPr>
          <a:r>
            <a:rPr lang="es-MX" sz="1400" kern="1200" dirty="0" smtClean="0"/>
            <a:t>No utilizar información demasiado técnica o especializada</a:t>
          </a:r>
          <a:endParaRPr lang="es-EC" sz="1400" kern="1200" dirty="0"/>
        </a:p>
        <a:p>
          <a:pPr lvl="0" algn="l" defTabSz="622300">
            <a:lnSpc>
              <a:spcPct val="90000"/>
            </a:lnSpc>
            <a:spcBef>
              <a:spcPct val="0"/>
            </a:spcBef>
            <a:spcAft>
              <a:spcPct val="35000"/>
            </a:spcAft>
          </a:pPr>
          <a:r>
            <a:rPr lang="es-MX" sz="1400" kern="1200" dirty="0" smtClean="0"/>
            <a:t>Ser concreto al momento de presentar la información sobre el modelo de gestión</a:t>
          </a:r>
          <a:endParaRPr lang="es-EC" sz="1400" kern="1200" dirty="0"/>
        </a:p>
      </dsp:txBody>
      <dsp:txXfrm>
        <a:off x="720088" y="3857663"/>
        <a:ext cx="7382215" cy="958070"/>
      </dsp:txXfrm>
    </dsp:sp>
    <dsp:sp modelId="{0CD4528C-090C-4B75-9E38-480831FAE631}">
      <dsp:nvSpPr>
        <dsp:cNvPr id="0" name=""/>
        <dsp:cNvSpPr/>
      </dsp:nvSpPr>
      <dsp:spPr>
        <a:xfrm>
          <a:off x="720088" y="5024651"/>
          <a:ext cx="4512454" cy="41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MX" sz="1400" b="1" kern="1200" dirty="0" smtClean="0"/>
            <a:t>Asegurar reparaciones positivas con la comunicación interna</a:t>
          </a:r>
          <a:endParaRPr lang="es-EC" sz="1400" kern="1200" dirty="0"/>
        </a:p>
      </dsp:txBody>
      <dsp:txXfrm>
        <a:off x="720088" y="5024651"/>
        <a:ext cx="4512454" cy="410223"/>
      </dsp:txXfrm>
    </dsp:sp>
    <dsp:sp modelId="{12ACEBF3-32E3-4C22-8E05-85063CE7206B}">
      <dsp:nvSpPr>
        <dsp:cNvPr id="0" name=""/>
        <dsp:cNvSpPr/>
      </dsp:nvSpPr>
      <dsp:spPr>
        <a:xfrm>
          <a:off x="2178937" y="5434874"/>
          <a:ext cx="1055914" cy="1301993"/>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547BB-E333-4E2A-9929-ED69DE2DD5AC}">
      <dsp:nvSpPr>
        <dsp:cNvPr id="0" name=""/>
        <dsp:cNvSpPr/>
      </dsp:nvSpPr>
      <dsp:spPr>
        <a:xfrm>
          <a:off x="2813188" y="5445224"/>
          <a:ext cx="1055914" cy="1281294"/>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80A0B-9CC4-4AE8-AB22-3BDA39645BE6}">
      <dsp:nvSpPr>
        <dsp:cNvPr id="0" name=""/>
        <dsp:cNvSpPr/>
      </dsp:nvSpPr>
      <dsp:spPr>
        <a:xfrm>
          <a:off x="3447940" y="5445224"/>
          <a:ext cx="1055914" cy="1281294"/>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DC253-57F5-4893-AB3A-B729489EAAE0}">
      <dsp:nvSpPr>
        <dsp:cNvPr id="0" name=""/>
        <dsp:cNvSpPr/>
      </dsp:nvSpPr>
      <dsp:spPr>
        <a:xfrm>
          <a:off x="4082190" y="5445224"/>
          <a:ext cx="1055914" cy="1281294"/>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42560-D77B-49E9-8F95-AB833080B645}">
      <dsp:nvSpPr>
        <dsp:cNvPr id="0" name=""/>
        <dsp:cNvSpPr/>
      </dsp:nvSpPr>
      <dsp:spPr>
        <a:xfrm>
          <a:off x="4716942" y="5445224"/>
          <a:ext cx="1055914" cy="1281294"/>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11447-6BBB-4288-B100-6D686520BF28}">
      <dsp:nvSpPr>
        <dsp:cNvPr id="0" name=""/>
        <dsp:cNvSpPr/>
      </dsp:nvSpPr>
      <dsp:spPr>
        <a:xfrm>
          <a:off x="5351193" y="5445224"/>
          <a:ext cx="1055914" cy="1281294"/>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FBD4C-9478-4F4B-B489-C1E4E545A53B}">
      <dsp:nvSpPr>
        <dsp:cNvPr id="0" name=""/>
        <dsp:cNvSpPr/>
      </dsp:nvSpPr>
      <dsp:spPr>
        <a:xfrm>
          <a:off x="5985945" y="5445224"/>
          <a:ext cx="1055914" cy="1281294"/>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EB1D5-B633-42BA-A870-9E4384D305AC}">
      <dsp:nvSpPr>
        <dsp:cNvPr id="0" name=""/>
        <dsp:cNvSpPr/>
      </dsp:nvSpPr>
      <dsp:spPr>
        <a:xfrm>
          <a:off x="720088" y="5517231"/>
          <a:ext cx="7488814" cy="113727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MX" sz="1400" kern="1200" dirty="0" smtClean="0"/>
            <a:t>Asegurar que todos los miembros del centro gerontológico reciban los mensajes adecuados en los momentos apropiados.</a:t>
          </a:r>
          <a:endParaRPr lang="es-EC" sz="1400" kern="1200" dirty="0"/>
        </a:p>
        <a:p>
          <a:pPr lvl="0" algn="l" defTabSz="622300">
            <a:lnSpc>
              <a:spcPct val="90000"/>
            </a:lnSpc>
            <a:spcBef>
              <a:spcPct val="0"/>
            </a:spcBef>
            <a:spcAft>
              <a:spcPct val="35000"/>
            </a:spcAft>
          </a:pPr>
          <a:r>
            <a:rPr lang="es-MX" sz="1400" kern="1200" dirty="0" smtClean="0"/>
            <a:t>El mensaje debe dar a conocer los objetivos que busca el modelo de gestión</a:t>
          </a:r>
          <a:endParaRPr lang="es-EC" sz="1400" kern="1200" dirty="0"/>
        </a:p>
        <a:p>
          <a:pPr lvl="0" algn="l" defTabSz="622300">
            <a:lnSpc>
              <a:spcPct val="90000"/>
            </a:lnSpc>
            <a:spcBef>
              <a:spcPct val="0"/>
            </a:spcBef>
            <a:spcAft>
              <a:spcPct val="35000"/>
            </a:spcAft>
          </a:pPr>
          <a:r>
            <a:rPr lang="es-MX" sz="1400" kern="1200" dirty="0" smtClean="0"/>
            <a:t>Enseñar a todos los miembros del centro gerontológico que implementando el modelo de gestión se conseguirá oportunidades y un desarrollo institucional a futuro.</a:t>
          </a:r>
          <a:endParaRPr lang="es-EC" sz="1400" kern="1200" dirty="0"/>
        </a:p>
      </dsp:txBody>
      <dsp:txXfrm>
        <a:off x="720088" y="5517231"/>
        <a:ext cx="7488814" cy="1137278"/>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F64CC-89CB-435C-9526-AA17CE4953F4}" type="datetimeFigureOut">
              <a:rPr lang="es-EC" smtClean="0"/>
              <a:pPr/>
              <a:t>10/04/2014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8F9FA-42F3-4D8B-86DA-990D8829F9C9}" type="slidenum">
              <a:rPr lang="es-EC" smtClean="0"/>
              <a:pPr/>
              <a:t>‹Nº›</a:t>
            </a:fld>
            <a:endParaRPr lang="es-EC"/>
          </a:p>
        </p:txBody>
      </p:sp>
    </p:spTree>
    <p:extLst>
      <p:ext uri="{BB962C8B-B14F-4D97-AF65-F5344CB8AC3E}">
        <p14:creationId xmlns:p14="http://schemas.microsoft.com/office/powerpoint/2010/main" xmlns="" val="257078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008F9FA-42F3-4D8B-86DA-990D8829F9C9}"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33C09FF-00D0-48B7-A38B-F1B35CCEE76C}" type="slidenum">
              <a:rPr lang="es-EC" smtClean="0"/>
              <a:pPr/>
              <a:t>2</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208403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02968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277588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1047"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xmlns="" val="233775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01477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356870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89104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93319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396533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45848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131412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D577EE-F88C-401E-A878-1ACD6AF3D349}" type="datetimeFigureOut">
              <a:rPr lang="es-EC" smtClean="0"/>
              <a:pPr/>
              <a:t>10/04/2014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228530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577EE-F88C-401E-A878-1ACD6AF3D349}" type="datetimeFigureOut">
              <a:rPr lang="es-EC" smtClean="0"/>
              <a:pPr/>
              <a:t>10/04/2014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55876-23DD-44BF-949D-0BBC61B4B672}" type="slidenum">
              <a:rPr lang="es-EC" smtClean="0"/>
              <a:pPr/>
              <a:t>‹Nº›</a:t>
            </a:fld>
            <a:endParaRPr lang="es-EC"/>
          </a:p>
        </p:txBody>
      </p:sp>
    </p:spTree>
    <p:extLst>
      <p:ext uri="{BB962C8B-B14F-4D97-AF65-F5344CB8AC3E}">
        <p14:creationId xmlns:p14="http://schemas.microsoft.com/office/powerpoint/2010/main" xmlns="" val="234503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openxmlformats.org/officeDocument/2006/relationships/slide" Target="slide19.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slide" Target="slide7.xml"/><Relationship Id="rId18" Type="http://schemas.openxmlformats.org/officeDocument/2006/relationships/slide" Target="slide43.xml"/><Relationship Id="rId3" Type="http://schemas.openxmlformats.org/officeDocument/2006/relationships/image" Target="../media/image4.jpeg"/><Relationship Id="rId7" Type="http://schemas.openxmlformats.org/officeDocument/2006/relationships/diagramQuickStyle" Target="../diagrams/quickStyle1.xml"/><Relationship Id="rId12" Type="http://schemas.openxmlformats.org/officeDocument/2006/relationships/image" Target="../media/image16.png"/><Relationship Id="rId17" Type="http://schemas.openxmlformats.org/officeDocument/2006/relationships/slide" Target="slide26.xml"/><Relationship Id="rId2" Type="http://schemas.openxmlformats.org/officeDocument/2006/relationships/notesSlide" Target="../notesSlides/notesSlide2.xml"/><Relationship Id="rId16" Type="http://schemas.openxmlformats.org/officeDocument/2006/relationships/image" Target="../media/image18.png"/><Relationship Id="rId20"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slide" Target="slide5.xml"/><Relationship Id="rId5" Type="http://schemas.openxmlformats.org/officeDocument/2006/relationships/diagramData" Target="../diagrams/data1.xml"/><Relationship Id="rId15" Type="http://schemas.openxmlformats.org/officeDocument/2006/relationships/slide" Target="slide9.xml"/><Relationship Id="rId10" Type="http://schemas.openxmlformats.org/officeDocument/2006/relationships/image" Target="../media/image15.png"/><Relationship Id="rId19" Type="http://schemas.openxmlformats.org/officeDocument/2006/relationships/slide" Target="slide37.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19.png"/><Relationship Id="rId4" Type="http://schemas.openxmlformats.org/officeDocument/2006/relationships/image" Target="../media/image39.png"/><Relationship Id="rId9"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34.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19.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36.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microsoft.com/office/2007/relationships/diagramDrawing" Target="../diagrams/drawing7.xml"/><Relationship Id="rId4" Type="http://schemas.openxmlformats.org/officeDocument/2006/relationships/diagramData" Target="../diagrams/data7.xml"/><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microsoft.com/office/2007/relationships/diagramDrawing" Target="../diagrams/drawing8.xml"/><Relationship Id="rId4" Type="http://schemas.openxmlformats.org/officeDocument/2006/relationships/diagramData" Target="../diagrams/data8.xm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microsoft.com/office/2007/relationships/diagramDrawing" Target="../diagrams/drawing9.xml"/><Relationship Id="rId4" Type="http://schemas.openxmlformats.org/officeDocument/2006/relationships/diagramData" Target="../diagrams/data9.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microsoft.com/office/2007/relationships/diagramDrawing" Target="../diagrams/drawing10.xml"/><Relationship Id="rId4" Type="http://schemas.openxmlformats.org/officeDocument/2006/relationships/diagramData" Target="../diagrams/data10.xml"/><Relationship Id="rId9"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microsoft.com/office/2007/relationships/diagramDrawing" Target="../diagrams/drawing11.xml"/><Relationship Id="rId4" Type="http://schemas.openxmlformats.org/officeDocument/2006/relationships/diagramData" Target="../diagrams/data11.xml"/><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microsoft.com/office/2007/relationships/diagramDrawing" Target="../diagrams/drawing12.xml"/><Relationship Id="rId4" Type="http://schemas.openxmlformats.org/officeDocument/2006/relationships/diagramData" Target="../diagrams/data12.xml"/><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5.png"/><Relationship Id="rId7" Type="http://schemas.openxmlformats.org/officeDocument/2006/relationships/diagramColors" Target="../diagrams/colors13.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microsoft.com/office/2007/relationships/diagramDrawing" Target="../diagrams/drawing13.xml"/><Relationship Id="rId4" Type="http://schemas.openxmlformats.org/officeDocument/2006/relationships/diagramData" Target="../diagrams/data13.xml"/><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microsoft.com/office/2007/relationships/diagramDrawing" Target="../diagrams/drawing14.xml"/><Relationship Id="rId4" Type="http://schemas.openxmlformats.org/officeDocument/2006/relationships/diagramData" Target="../diagrams/data14.xml"/><Relationship Id="rId9"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microsoft.com/office/2007/relationships/diagramDrawing" Target="../diagrams/drawing15.xml"/><Relationship Id="rId4" Type="http://schemas.openxmlformats.org/officeDocument/2006/relationships/diagramData" Target="../diagrams/data15.xml"/><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5.png"/><Relationship Id="rId7" Type="http://schemas.openxmlformats.org/officeDocument/2006/relationships/diagramColors" Target="../diagrams/colors16.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microsoft.com/office/2007/relationships/diagramDrawing" Target="../diagrams/drawing16.xml"/><Relationship Id="rId4" Type="http://schemas.openxmlformats.org/officeDocument/2006/relationships/diagramData" Target="../diagrams/data16.xml"/><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5.png"/><Relationship Id="rId7" Type="http://schemas.openxmlformats.org/officeDocument/2006/relationships/diagramColors" Target="../diagrams/colors17.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microsoft.com/office/2007/relationships/diagramDrawing" Target="../diagrams/drawing17.xml"/><Relationship Id="rId4" Type="http://schemas.openxmlformats.org/officeDocument/2006/relationships/diagramData" Target="../diagrams/data17.xml"/><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2052" name="Picture 12" descr="ecuadoruniversitario_com_campus_espe"/>
            <p:cNvPicPr>
              <a:picLocks noChangeAspect="1" noChangeArrowheads="1"/>
            </p:cNvPicPr>
            <p:nvPr/>
          </p:nvPicPr>
          <p:blipFill>
            <a:blip r:embed="rId3"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3" name="Group 8"/>
            <p:cNvGrpSpPr>
              <a:grpSpLocks/>
            </p:cNvGrpSpPr>
            <p:nvPr/>
          </p:nvGrpSpPr>
          <p:grpSpPr bwMode="auto">
            <a:xfrm>
              <a:off x="-6" y="0"/>
              <a:ext cx="5766" cy="620"/>
              <a:chOff x="-6" y="0"/>
              <a:chExt cx="5766" cy="620"/>
            </a:xfrm>
          </p:grpSpPr>
          <p:pic>
            <p:nvPicPr>
              <p:cNvPr id="2054" name="Picture 9" descr="line"/>
              <p:cNvPicPr>
                <a:picLocks noChangeAspect="1" noChangeArrowheads="1"/>
              </p:cNvPicPr>
              <p:nvPr/>
            </p:nvPicPr>
            <p:blipFill>
              <a:blip r:embed="rId4" cstate="print"/>
              <a:srcRect/>
              <a:stretch>
                <a:fillRect/>
              </a:stretch>
            </p:blipFill>
            <p:spPr bwMode="auto">
              <a:xfrm>
                <a:off x="0" y="0"/>
                <a:ext cx="5760" cy="618"/>
              </a:xfrm>
              <a:prstGeom prst="rect">
                <a:avLst/>
              </a:prstGeom>
              <a:noFill/>
              <a:ln w="9525">
                <a:noFill/>
                <a:miter lim="800000"/>
                <a:headEnd/>
                <a:tailEnd/>
              </a:ln>
            </p:spPr>
          </p:pic>
          <p:sp>
            <p:nvSpPr>
              <p:cNvPr id="205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10" name="9 CuadroTexto"/>
          <p:cNvSpPr txBox="1"/>
          <p:nvPr/>
        </p:nvSpPr>
        <p:spPr>
          <a:xfrm>
            <a:off x="3643306" y="5140123"/>
            <a:ext cx="3643338" cy="646331"/>
          </a:xfrm>
          <a:prstGeom prst="rect">
            <a:avLst/>
          </a:prstGeom>
          <a:noFill/>
        </p:spPr>
        <p:txBody>
          <a:bodyPr wrap="square">
            <a:spAutoFit/>
          </a:bodyPr>
          <a:lstStyle/>
          <a:p>
            <a:pPr algn="ctr" eaLnBrk="0" fontAlgn="auto" hangingPunct="0">
              <a:spcBef>
                <a:spcPts val="0"/>
              </a:spcBef>
              <a:spcAft>
                <a:spcPts val="0"/>
              </a:spcAft>
              <a:defRPr/>
            </a:pPr>
            <a:r>
              <a:rPr lang="es-ES" b="1" dirty="0" smtClean="0">
                <a:latin typeface="Calibri" pitchFamily="34" charset="0"/>
                <a:cs typeface="Times New Roman" pitchFamily="18" charset="0"/>
              </a:rPr>
              <a:t> DIRECTOR: DR. SEGUNDO CARGUA </a:t>
            </a:r>
          </a:p>
          <a:p>
            <a:pPr algn="ctr" eaLnBrk="0" fontAlgn="auto" hangingPunct="0">
              <a:spcBef>
                <a:spcPts val="0"/>
              </a:spcBef>
              <a:spcAft>
                <a:spcPts val="0"/>
              </a:spcAft>
              <a:defRPr/>
            </a:pPr>
            <a:r>
              <a:rPr lang="es-ES" b="1" dirty="0" smtClean="0">
                <a:latin typeface="Calibri" pitchFamily="34" charset="0"/>
                <a:cs typeface="Times New Roman" pitchFamily="18" charset="0"/>
              </a:rPr>
              <a:t>CODIRECTOR: ING. RAMIRO MOYA</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5" cstate="print"/>
          <a:srcRect l="9164" t="34450" r="10048" b="25359"/>
          <a:stretch>
            <a:fillRect/>
          </a:stretch>
        </p:blipFill>
        <p:spPr bwMode="auto">
          <a:xfrm>
            <a:off x="0" y="0"/>
            <a:ext cx="4533900" cy="1071546"/>
          </a:xfrm>
          <a:prstGeom prst="rect">
            <a:avLst/>
          </a:prstGeom>
          <a:noFill/>
          <a:ln w="9525">
            <a:noFill/>
            <a:miter lim="800000"/>
            <a:headEnd/>
            <a:tailEnd/>
          </a:ln>
        </p:spPr>
      </p:pic>
      <p:pic>
        <p:nvPicPr>
          <p:cNvPr id="3075" name="Picture 3" descr="65b3fa4491761c849f7ad453da4ec7fe">
            <a:hlinkClick r:id="rId6" action="ppaction://hlinksldjump"/>
          </p:cNvPr>
          <p:cNvPicPr>
            <a:picLocks noChangeAspect="1" noChangeArrowheads="1"/>
          </p:cNvPicPr>
          <p:nvPr/>
        </p:nvPicPr>
        <p:blipFill>
          <a:blip r:embed="rId7" cstate="print"/>
          <a:srcRect/>
          <a:stretch>
            <a:fillRect/>
          </a:stretch>
        </p:blipFill>
        <p:spPr bwMode="auto">
          <a:xfrm>
            <a:off x="71406" y="4000504"/>
            <a:ext cx="3210056" cy="2786082"/>
          </a:xfrm>
          <a:prstGeom prst="rect">
            <a:avLst/>
          </a:prstGeom>
          <a:noFill/>
          <a:ln w="9525">
            <a:noFill/>
            <a:miter lim="800000"/>
            <a:headEnd/>
            <a:tailEnd/>
          </a:ln>
        </p:spPr>
      </p:pic>
      <p:sp>
        <p:nvSpPr>
          <p:cNvPr id="14" name="1 CuadroTexto"/>
          <p:cNvSpPr txBox="1">
            <a:spLocks noChangeArrowheads="1"/>
          </p:cNvSpPr>
          <p:nvPr/>
        </p:nvSpPr>
        <p:spPr bwMode="auto">
          <a:xfrm>
            <a:off x="857224" y="1119830"/>
            <a:ext cx="7572428" cy="523220"/>
          </a:xfrm>
          <a:prstGeom prst="rect">
            <a:avLst/>
          </a:prstGeom>
          <a:noFill/>
          <a:ln w="9525">
            <a:noFill/>
            <a:miter lim="800000"/>
            <a:headEnd/>
            <a:tailEnd/>
          </a:ln>
        </p:spPr>
        <p:txBody>
          <a:bodyPr wrap="square">
            <a:spAutoFit/>
          </a:bodyPr>
          <a:lstStyle/>
          <a:p>
            <a:pPr algn="ctr"/>
            <a:r>
              <a:rPr lang="es-ES" sz="2800" b="1" dirty="0" smtClean="0">
                <a:latin typeface="Calibri" pitchFamily="34" charset="0"/>
                <a:cs typeface="Times New Roman" pitchFamily="18" charset="0"/>
              </a:rPr>
              <a:t>UNIVERSIDAD DE LAS FUERZAS ARMADAS  ESPE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1142976" y="1928802"/>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2143157" y="3245322"/>
            <a:ext cx="6929437" cy="646331"/>
          </a:xfrm>
          <a:prstGeom prst="rect">
            <a:avLst/>
          </a:prstGeom>
          <a:noFill/>
          <a:ln w="9525">
            <a:noFill/>
            <a:miter lim="800000"/>
            <a:headEnd/>
            <a:tailEnd/>
          </a:ln>
        </p:spPr>
        <p:txBody>
          <a:bodyPr anchor="ctr">
            <a:spAutoFit/>
          </a:bodyPr>
          <a:lstStyle/>
          <a:p>
            <a:pPr algn="ctr"/>
            <a:r>
              <a:rPr lang="es-EC" b="1" dirty="0" smtClean="0"/>
              <a:t>“MODELO DE GESTIÓN PARA CENTROS GERONTOLÓGICOS PÚBLICOS  DEL PAÍS”</a:t>
            </a:r>
            <a:endParaRPr lang="es-EC" dirty="0"/>
          </a:p>
        </p:txBody>
      </p:sp>
      <p:sp>
        <p:nvSpPr>
          <p:cNvPr id="17" name="Rectangle 5"/>
          <p:cNvSpPr>
            <a:spLocks noChangeArrowheads="1"/>
          </p:cNvSpPr>
          <p:nvPr/>
        </p:nvSpPr>
        <p:spPr bwMode="auto">
          <a:xfrm>
            <a:off x="3643306" y="4000505"/>
            <a:ext cx="4500594" cy="1138773"/>
          </a:xfrm>
          <a:prstGeom prst="rect">
            <a:avLst/>
          </a:prstGeom>
          <a:noFill/>
          <a:ln w="9525">
            <a:noFill/>
            <a:miter lim="800000"/>
            <a:headEnd/>
            <a:tailEnd/>
          </a:ln>
        </p:spPr>
        <p:txBody>
          <a:bodyPr wrap="square" anchor="ctr">
            <a:spAutoFit/>
          </a:bodyPr>
          <a:lstStyle/>
          <a:p>
            <a:pPr algn="ctr" eaLnBrk="0" hangingPunct="0"/>
            <a:r>
              <a:rPr lang="es-ES_tradnl" b="1" dirty="0" smtClean="0">
                <a:latin typeface="Calibri" pitchFamily="34" charset="0"/>
                <a:cs typeface="Times New Roman" pitchFamily="18" charset="0"/>
              </a:rPr>
              <a:t> ALEJANDRO RENÉ GUAYASAMÍN VERGARA</a:t>
            </a:r>
          </a:p>
          <a:p>
            <a:pPr algn="ctr" eaLnBrk="0" hangingPunct="0"/>
            <a:r>
              <a:rPr lang="es-ES_tradnl" b="1" dirty="0" smtClean="0">
                <a:latin typeface="Calibri" pitchFamily="34" charset="0"/>
                <a:cs typeface="Times New Roman" pitchFamily="18" charset="0"/>
              </a:rPr>
              <a:t>ADRIANA VALERIA SANTILLAN REYES</a:t>
            </a:r>
          </a:p>
          <a:p>
            <a:pPr algn="ctr" eaLnBrk="0" hangingPunct="0"/>
            <a:endParaRPr lang="es-EC" sz="1400" dirty="0">
              <a:latin typeface="Calibri" pitchFamily="34" charset="0"/>
              <a:cs typeface="Times New Roman" pitchFamily="18" charset="0"/>
            </a:endParaRPr>
          </a:p>
          <a:p>
            <a:pPr eaLnBrk="0" hangingPunct="0"/>
            <a:endParaRPr lang="es-EC" dirty="0">
              <a:latin typeface="Calibri" pitchFamily="34" charset="0"/>
              <a:cs typeface="Times New Roman" pitchFamily="18" charset="0"/>
            </a:endParaRPr>
          </a:p>
        </p:txBody>
      </p:sp>
      <p:sp>
        <p:nvSpPr>
          <p:cNvPr id="18" name="Rectangle 6"/>
          <p:cNvSpPr>
            <a:spLocks noChangeArrowheads="1"/>
          </p:cNvSpPr>
          <p:nvPr/>
        </p:nvSpPr>
        <p:spPr bwMode="auto">
          <a:xfrm>
            <a:off x="3571868" y="6143644"/>
            <a:ext cx="3357563" cy="307975"/>
          </a:xfrm>
          <a:prstGeom prst="rect">
            <a:avLst/>
          </a:prstGeom>
          <a:noFill/>
          <a:ln w="9525">
            <a:noFill/>
            <a:miter lim="800000"/>
            <a:headEnd/>
            <a:tailEnd/>
          </a:ln>
        </p:spPr>
        <p:txBody>
          <a:bodyPr anchor="ctr">
            <a:spAutoFit/>
          </a:bodyPr>
          <a:lstStyle/>
          <a:p>
            <a:pPr algn="ctr" eaLnBrk="0" hangingPunct="0"/>
            <a:r>
              <a:rPr lang="es-ES_tradnl" sz="1400" b="1" dirty="0">
                <a:latin typeface="Calibri" pitchFamily="34" charset="0"/>
                <a:cs typeface="Times New Roman" pitchFamily="18" charset="0"/>
              </a:rPr>
              <a:t>SANGOLQUÍ, </a:t>
            </a:r>
            <a:r>
              <a:rPr lang="es-ES_tradnl" sz="1400" b="1" dirty="0" smtClean="0">
                <a:latin typeface="Calibri" pitchFamily="34" charset="0"/>
                <a:cs typeface="Times New Roman" pitchFamily="18" charset="0"/>
              </a:rPr>
              <a:t>FEBRERO  2014</a:t>
            </a:r>
            <a:endParaRPr lang="es-ES_tradnl" dirty="0">
              <a:latin typeface="Calibri" pitchFamily="34" charset="0"/>
              <a:cs typeface="Times New Roman" pitchFamily="18" charset="0"/>
            </a:endParaRPr>
          </a:p>
        </p:txBody>
      </p:sp>
      <p:sp>
        <p:nvSpPr>
          <p:cNvPr id="19" name="18 Rectángulo"/>
          <p:cNvSpPr/>
          <p:nvPr/>
        </p:nvSpPr>
        <p:spPr>
          <a:xfrm>
            <a:off x="1000100" y="2773916"/>
            <a:ext cx="7715304" cy="646331"/>
          </a:xfrm>
          <a:prstGeom prst="rect">
            <a:avLst/>
          </a:prstGeom>
        </p:spPr>
        <p:txBody>
          <a:bodyPr wrap="square">
            <a:spAutoFit/>
          </a:bodyPr>
          <a:lstStyle/>
          <a:p>
            <a:pPr algn="ctr"/>
            <a:r>
              <a:rPr lang="es-ES" b="1" dirty="0">
                <a:latin typeface="Calibri" pitchFamily="34" charset="0"/>
                <a:cs typeface="Times New Roman" pitchFamily="18" charset="0"/>
              </a:rPr>
              <a:t>TESIS PREVIA A LA OBTENCIÓN DEL TITULO DE INGENIERA </a:t>
            </a:r>
            <a:r>
              <a:rPr lang="es-ES" b="1" dirty="0" smtClean="0">
                <a:latin typeface="Calibri" pitchFamily="34" charset="0"/>
                <a:cs typeface="Times New Roman" pitchFamily="18" charset="0"/>
              </a:rPr>
              <a:t>EN MERCADOTECNIA - PRESENCIAL</a:t>
            </a:r>
            <a:endParaRPr lang="es-EC" b="1" dirty="0">
              <a:latin typeface="Calibri" pitchFamily="34" charset="0"/>
              <a:cs typeface="Times New Roman" pitchFamily="18" charset="0"/>
            </a:endParaRPr>
          </a:p>
        </p:txBody>
      </p:sp>
    </p:spTree>
    <p:extLst>
      <p:ext uri="{BB962C8B-B14F-4D97-AF65-F5344CB8AC3E}">
        <p14:creationId xmlns:p14="http://schemas.microsoft.com/office/powerpoint/2010/main" xmlns="" val="354416673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458200" y="5949280"/>
            <a:ext cx="685800" cy="704850"/>
          </a:xfrm>
          <a:prstGeom prst="rect">
            <a:avLst/>
          </a:prstGeom>
          <a:noFill/>
          <a:ln w="9525">
            <a:noFill/>
            <a:miter lim="800000"/>
            <a:headEnd/>
            <a:tailEnd/>
          </a:ln>
          <a:effectLst/>
        </p:spPr>
      </p:pic>
      <p:sp>
        <p:nvSpPr>
          <p:cNvPr id="3" name="2 Rectángulo"/>
          <p:cNvSpPr/>
          <p:nvPr/>
        </p:nvSpPr>
        <p:spPr>
          <a:xfrm>
            <a:off x="1403648" y="1124744"/>
            <a:ext cx="3710182"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GESTIÓN OPERATIVA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Tabla"/>
          <p:cNvGraphicFramePr>
            <a:graphicFrameLocks noGrp="1"/>
          </p:cNvGraphicFramePr>
          <p:nvPr/>
        </p:nvGraphicFramePr>
        <p:xfrm>
          <a:off x="1428728" y="2285992"/>
          <a:ext cx="3214711" cy="1047750"/>
        </p:xfrm>
        <a:graphic>
          <a:graphicData uri="http://schemas.openxmlformats.org/drawingml/2006/table">
            <a:tbl>
              <a:tblPr>
                <a:tableStyleId>{D7AC3CCA-C797-4891-BE02-D94E43425B78}</a:tableStyleId>
              </a:tblPr>
              <a:tblGrid>
                <a:gridCol w="1607356"/>
                <a:gridCol w="535785"/>
                <a:gridCol w="535785"/>
                <a:gridCol w="535785"/>
              </a:tblGrid>
              <a:tr h="190500">
                <a:tc gridSpan="4">
                  <a:txBody>
                    <a:bodyPr/>
                    <a:lstStyle/>
                    <a:p>
                      <a:pPr algn="ctr" fontAlgn="b"/>
                      <a:r>
                        <a:rPr lang="es-ES" sz="1100" b="1" u="none" strike="noStrike" dirty="0"/>
                        <a:t>PROTECCIÓN AL ADULTO MAYOR</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b"/>
                      <a:r>
                        <a:rPr lang="es-ES" sz="1100" b="1" u="none" strike="noStrike"/>
                        <a:t>DETALLE</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2003</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2011</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dirty="0"/>
                        <a:t>AÑO  2013</a:t>
                      </a:r>
                      <a:endParaRPr lang="es-ES" sz="1100" b="1" i="0" u="none" strike="noStrike" dirty="0">
                        <a:solidFill>
                          <a:srgbClr val="000000"/>
                        </a:solidFill>
                        <a:latin typeface="Calibri"/>
                      </a:endParaRPr>
                    </a:p>
                  </a:txBody>
                  <a:tcPr marL="9525" marR="9525" marT="9525" marB="0" anchor="b"/>
                </a:tc>
              </a:tr>
              <a:tr h="0">
                <a:tc>
                  <a:txBody>
                    <a:bodyPr/>
                    <a:lstStyle/>
                    <a:p>
                      <a:pPr algn="ctr" fontAlgn="b"/>
                      <a:r>
                        <a:rPr lang="es-ES" sz="1100" u="none" strike="noStrike"/>
                        <a:t>MEDICAMENTOS ESPECIALIZADOS Y ATENCIÓN PSICOLÓGICA</a:t>
                      </a:r>
                      <a:endParaRPr lang="es-ES" sz="1100" b="0" i="0" u="none" strike="noStrike">
                        <a:solidFill>
                          <a:srgbClr val="000000"/>
                        </a:solidFill>
                        <a:latin typeface="Calibri"/>
                      </a:endParaRPr>
                    </a:p>
                  </a:txBody>
                  <a:tcPr marL="9525" marR="9525" marT="9525" marB="0" anchor="b"/>
                </a:tc>
                <a:tc>
                  <a:txBody>
                    <a:bodyPr/>
                    <a:lstStyle/>
                    <a:p>
                      <a:pPr algn="ctr" fontAlgn="b"/>
                      <a:r>
                        <a:rPr lang="es-ES" sz="1100" u="none" strike="noStrike"/>
                        <a:t>373,479</a:t>
                      </a:r>
                      <a:endParaRPr lang="es-ES" sz="1100" b="0" i="0" u="none" strike="noStrike">
                        <a:solidFill>
                          <a:srgbClr val="000000"/>
                        </a:solidFill>
                        <a:latin typeface="Calibri"/>
                      </a:endParaRPr>
                    </a:p>
                  </a:txBody>
                  <a:tcPr marL="9525" marR="9525" marT="9525" marB="0" anchor="b"/>
                </a:tc>
                <a:tc>
                  <a:txBody>
                    <a:bodyPr/>
                    <a:lstStyle/>
                    <a:p>
                      <a:pPr algn="ctr" fontAlgn="b"/>
                      <a:r>
                        <a:rPr lang="es-ES" sz="1100" u="none" strike="noStrike"/>
                        <a:t>159000</a:t>
                      </a:r>
                      <a:endParaRPr lang="es-ES" sz="1100" b="0" i="0" u="none" strike="noStrike">
                        <a:solidFill>
                          <a:srgbClr val="000000"/>
                        </a:solidFill>
                        <a:latin typeface="Calibri"/>
                      </a:endParaRPr>
                    </a:p>
                  </a:txBody>
                  <a:tcPr marL="9525" marR="9525" marT="9525" marB="0" anchor="b"/>
                </a:tc>
                <a:tc>
                  <a:txBody>
                    <a:bodyPr/>
                    <a:lstStyle/>
                    <a:p>
                      <a:pPr algn="ctr" fontAlgn="b"/>
                      <a:r>
                        <a:rPr lang="es-ES" sz="1100" u="none" strike="noStrike" dirty="0"/>
                        <a:t>2067000</a:t>
                      </a:r>
                      <a:endParaRPr lang="es-ES" sz="1100" b="0" i="0" u="none" strike="noStrike" dirty="0">
                        <a:solidFill>
                          <a:srgbClr val="000000"/>
                        </a:solidFill>
                        <a:latin typeface="Calibri"/>
                      </a:endParaRPr>
                    </a:p>
                  </a:txBody>
                  <a:tcPr marL="9525" marR="9525" marT="9525" marB="0" anchor="b"/>
                </a:tc>
              </a:tr>
            </a:tbl>
          </a:graphicData>
        </a:graphic>
      </p:graphicFrame>
      <p:graphicFrame>
        <p:nvGraphicFramePr>
          <p:cNvPr id="10" name="9 Tabla"/>
          <p:cNvGraphicFramePr>
            <a:graphicFrameLocks noGrp="1"/>
          </p:cNvGraphicFramePr>
          <p:nvPr/>
        </p:nvGraphicFramePr>
        <p:xfrm>
          <a:off x="5000628" y="2285992"/>
          <a:ext cx="3214709" cy="758190"/>
        </p:xfrm>
        <a:graphic>
          <a:graphicData uri="http://schemas.openxmlformats.org/drawingml/2006/table">
            <a:tbl>
              <a:tblPr>
                <a:tableStyleId>{69CF1AB2-1976-4502-BF36-3FF5EA218861}</a:tableStyleId>
              </a:tblPr>
              <a:tblGrid>
                <a:gridCol w="868067"/>
                <a:gridCol w="782214"/>
                <a:gridCol w="782214"/>
                <a:gridCol w="782214"/>
              </a:tblGrid>
              <a:tr h="190500">
                <a:tc gridSpan="4">
                  <a:txBody>
                    <a:bodyPr/>
                    <a:lstStyle/>
                    <a:p>
                      <a:pPr algn="ctr" fontAlgn="b"/>
                      <a:r>
                        <a:rPr lang="es-ES" sz="1100" b="1" u="none" strike="noStrike" dirty="0"/>
                        <a:t>CUIDADO AL ADULTO MAYOR</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b"/>
                      <a:r>
                        <a:rPr lang="es-ES" sz="1100" b="1" u="none" strike="noStrike"/>
                        <a:t>DETALLE</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2003</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2011</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dirty="0"/>
                        <a:t>AÑO  2013</a:t>
                      </a:r>
                      <a:endParaRPr lang="es-ES" sz="1100" b="1" i="0" u="none" strike="noStrike" dirty="0">
                        <a:solidFill>
                          <a:srgbClr val="000000"/>
                        </a:solidFill>
                        <a:latin typeface="Calibri"/>
                      </a:endParaRPr>
                    </a:p>
                  </a:txBody>
                  <a:tcPr marL="9525" marR="9525" marT="9525" marB="0" anchor="b"/>
                </a:tc>
              </a:tr>
              <a:tr h="0">
                <a:tc>
                  <a:txBody>
                    <a:bodyPr/>
                    <a:lstStyle/>
                    <a:p>
                      <a:pPr algn="ctr" fontAlgn="b"/>
                      <a:r>
                        <a:rPr lang="es-ES" sz="1100" u="none" strike="noStrike"/>
                        <a:t>VIVIENDA</a:t>
                      </a:r>
                      <a:endParaRPr lang="es-ES" sz="1100" b="1" i="0" u="none" strike="noStrike">
                        <a:solidFill>
                          <a:srgbClr val="000000"/>
                        </a:solidFill>
                        <a:latin typeface="Calibri"/>
                      </a:endParaRPr>
                    </a:p>
                  </a:txBody>
                  <a:tcPr marL="9525" marR="9525" marT="9525" marB="0" anchor="b"/>
                </a:tc>
                <a:tc>
                  <a:txBody>
                    <a:bodyPr/>
                    <a:lstStyle/>
                    <a:p>
                      <a:pPr algn="ctr" fontAlgn="b"/>
                      <a:r>
                        <a:rPr lang="es-ES" sz="1100" u="none" strike="noStrike"/>
                        <a:t>16000</a:t>
                      </a:r>
                      <a:endParaRPr lang="es-ES" sz="1100" b="0" i="0" u="none" strike="noStrike">
                        <a:solidFill>
                          <a:srgbClr val="000000"/>
                        </a:solidFill>
                        <a:latin typeface="Calibri"/>
                      </a:endParaRPr>
                    </a:p>
                  </a:txBody>
                  <a:tcPr marL="9525" marR="9525" marT="9525" marB="0" anchor="b"/>
                </a:tc>
                <a:tc>
                  <a:txBody>
                    <a:bodyPr/>
                    <a:lstStyle/>
                    <a:p>
                      <a:pPr algn="ctr" fontAlgn="b"/>
                      <a:r>
                        <a:rPr lang="es-ES" sz="1100" u="none" strike="noStrike"/>
                        <a:t>8000</a:t>
                      </a:r>
                      <a:endParaRPr lang="es-ES" sz="1100" b="0" i="0" u="none" strike="noStrike">
                        <a:solidFill>
                          <a:srgbClr val="000000"/>
                        </a:solidFill>
                        <a:latin typeface="Calibri"/>
                      </a:endParaRPr>
                    </a:p>
                  </a:txBody>
                  <a:tcPr marL="9525" marR="9525" marT="9525" marB="0" anchor="b"/>
                </a:tc>
                <a:tc>
                  <a:txBody>
                    <a:bodyPr/>
                    <a:lstStyle/>
                    <a:p>
                      <a:pPr algn="ctr" fontAlgn="b"/>
                      <a:r>
                        <a:rPr lang="es-ES" sz="1100" u="none" strike="noStrike"/>
                        <a:t>10400</a:t>
                      </a:r>
                      <a:endParaRPr lang="es-ES" sz="1100" b="0" i="0" u="none" strike="noStrike">
                        <a:solidFill>
                          <a:srgbClr val="000000"/>
                        </a:solidFill>
                        <a:latin typeface="Calibri"/>
                      </a:endParaRPr>
                    </a:p>
                  </a:txBody>
                  <a:tcPr marL="9525" marR="9525" marT="9525" marB="0" anchor="b"/>
                </a:tc>
              </a:tr>
              <a:tr h="200025">
                <a:tc>
                  <a:txBody>
                    <a:bodyPr/>
                    <a:lstStyle/>
                    <a:p>
                      <a:pPr algn="l" fontAlgn="b"/>
                      <a:r>
                        <a:rPr lang="es-ES" sz="1100" u="none" strike="noStrike"/>
                        <a:t>DONACIONES</a:t>
                      </a:r>
                      <a:endParaRPr lang="es-ES" sz="1100" b="1" i="0" u="none" strike="noStrike">
                        <a:solidFill>
                          <a:srgbClr val="000000"/>
                        </a:solidFill>
                        <a:latin typeface="Calibri"/>
                      </a:endParaRPr>
                    </a:p>
                  </a:txBody>
                  <a:tcPr marL="9525" marR="9525" marT="9525" marB="0" anchor="b"/>
                </a:tc>
                <a:tc>
                  <a:txBody>
                    <a:bodyPr/>
                    <a:lstStyle/>
                    <a:p>
                      <a:pPr algn="r" fontAlgn="b"/>
                      <a:r>
                        <a:rPr lang="es-ES" sz="1100" u="none" strike="noStrike" dirty="0"/>
                        <a:t>1.394.890,90</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1.841.340,40</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a:t>2.567.487,11</a:t>
                      </a:r>
                      <a:endParaRPr lang="es-ES" sz="1100" b="0" i="0" u="none" strike="noStrike" dirty="0">
                        <a:solidFill>
                          <a:srgbClr val="000000"/>
                        </a:solidFill>
                        <a:latin typeface="Calibri"/>
                      </a:endParaRPr>
                    </a:p>
                  </a:txBody>
                  <a:tcPr marL="9525" marR="9525" marT="9525" marB="0" anchor="b"/>
                </a:tc>
              </a:tr>
            </a:tbl>
          </a:graphicData>
        </a:graphic>
      </p:graphicFrame>
      <p:graphicFrame>
        <p:nvGraphicFramePr>
          <p:cNvPr id="11" name="10 Tabla"/>
          <p:cNvGraphicFramePr>
            <a:graphicFrameLocks noGrp="1"/>
          </p:cNvGraphicFramePr>
          <p:nvPr/>
        </p:nvGraphicFramePr>
        <p:xfrm>
          <a:off x="3857620" y="4071942"/>
          <a:ext cx="3810000" cy="581025"/>
        </p:xfrm>
        <a:graphic>
          <a:graphicData uri="http://schemas.openxmlformats.org/drawingml/2006/table">
            <a:tbl>
              <a:tblPr>
                <a:tableStyleId>{8A107856-5554-42FB-B03E-39F5DBC370BA}</a:tableStyleId>
              </a:tblPr>
              <a:tblGrid>
                <a:gridCol w="1524000"/>
                <a:gridCol w="762000"/>
                <a:gridCol w="762000"/>
                <a:gridCol w="762000"/>
              </a:tblGrid>
              <a:tr h="190500">
                <a:tc gridSpan="4">
                  <a:txBody>
                    <a:bodyPr/>
                    <a:lstStyle/>
                    <a:p>
                      <a:pPr algn="ctr" fontAlgn="b"/>
                      <a:r>
                        <a:rPr lang="es-ES" sz="1100" b="1" u="none" strike="noStrike" dirty="0"/>
                        <a:t>ASITENCIA INTEGRAL</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b"/>
                      <a:r>
                        <a:rPr lang="es-ES" sz="1100" b="1" u="none" strike="noStrike"/>
                        <a:t>DEATLLE</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2003</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a:t>AÑO 2011</a:t>
                      </a:r>
                      <a:endParaRPr lang="es-ES" sz="1100" b="1" i="0" u="none" strike="noStrike">
                        <a:solidFill>
                          <a:srgbClr val="000000"/>
                        </a:solidFill>
                        <a:latin typeface="Calibri"/>
                      </a:endParaRPr>
                    </a:p>
                  </a:txBody>
                  <a:tcPr marL="9525" marR="9525" marT="9525" marB="0" anchor="b"/>
                </a:tc>
                <a:tc>
                  <a:txBody>
                    <a:bodyPr/>
                    <a:lstStyle/>
                    <a:p>
                      <a:pPr algn="l" fontAlgn="b"/>
                      <a:r>
                        <a:rPr lang="es-ES" sz="1100" b="1" u="none" strike="noStrike" dirty="0"/>
                        <a:t>AÑO 2013</a:t>
                      </a:r>
                      <a:endParaRPr lang="es-ES" sz="1100" b="1" i="0" u="none" strike="noStrike" dirty="0">
                        <a:solidFill>
                          <a:srgbClr val="000000"/>
                        </a:solidFill>
                        <a:latin typeface="Calibri"/>
                      </a:endParaRPr>
                    </a:p>
                  </a:txBody>
                  <a:tcPr marL="9525" marR="9525" marT="9525" marB="0" anchor="b"/>
                </a:tc>
              </a:tr>
              <a:tr h="200025">
                <a:tc>
                  <a:txBody>
                    <a:bodyPr/>
                    <a:lstStyle/>
                    <a:p>
                      <a:pPr algn="ctr" fontAlgn="b"/>
                      <a:r>
                        <a:rPr lang="es-ES" sz="1100" u="none" strike="noStrike"/>
                        <a:t>ASITENCIA INTEGRAL</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a:t>105.711.80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1.400.000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1.820.000</a:t>
                      </a:r>
                      <a:endParaRPr lang="es-ES" sz="11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xmlns="" val="212937956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028384" y="6093296"/>
            <a:ext cx="467544" cy="480531"/>
          </a:xfrm>
          <a:prstGeom prst="rect">
            <a:avLst/>
          </a:prstGeom>
          <a:noFill/>
          <a:ln w="9525">
            <a:noFill/>
            <a:miter lim="800000"/>
            <a:headEnd/>
            <a:tailEnd/>
          </a:ln>
          <a:effectLst/>
        </p:spPr>
      </p:pic>
      <p:sp>
        <p:nvSpPr>
          <p:cNvPr id="3" name="2 Rectángulo"/>
          <p:cNvSpPr/>
          <p:nvPr/>
        </p:nvSpPr>
        <p:spPr>
          <a:xfrm>
            <a:off x="4427984" y="980728"/>
            <a:ext cx="4195315"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GESTIÓN ADMINISTRATIVA</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1022923" y="1628800"/>
            <a:ext cx="3494866" cy="584775"/>
          </a:xfrm>
          <a:prstGeom prst="rect">
            <a:avLst/>
          </a:prstGeom>
          <a:noFill/>
        </p:spPr>
        <p:txBody>
          <a:bodyPr wrap="none" lIns="91440" tIns="45720" rIns="91440" bIns="45720">
            <a:spAutoFit/>
          </a:bodyPr>
          <a:lstStyle/>
          <a:p>
            <a:pPr algn="ctr"/>
            <a:r>
              <a:rPr lang="es-ES"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TALENTO HUMANO</a:t>
            </a:r>
            <a:endParaRPr lang="es-E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10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xmlns="" val="1405074986"/>
              </p:ext>
            </p:extLst>
          </p:nvPr>
        </p:nvGraphicFramePr>
        <p:xfrm>
          <a:off x="1259632" y="2492896"/>
          <a:ext cx="2664296" cy="1008113"/>
        </p:xfrm>
        <a:graphic>
          <a:graphicData uri="http://schemas.openxmlformats.org/drawingml/2006/table">
            <a:tbl>
              <a:tblPr>
                <a:tableStyleId>{69CF1AB2-1976-4502-BF36-3FF5EA218861}</a:tableStyleId>
              </a:tblPr>
              <a:tblGrid>
                <a:gridCol w="888099"/>
                <a:gridCol w="1776197"/>
              </a:tblGrid>
              <a:tr h="248917">
                <a:tc>
                  <a:txBody>
                    <a:bodyPr/>
                    <a:lstStyle/>
                    <a:p>
                      <a:pPr algn="r" fontAlgn="b"/>
                      <a:r>
                        <a:rPr lang="es-EC" sz="1200" u="none" strike="noStrike" dirty="0">
                          <a:effectLst/>
                        </a:rPr>
                        <a:t>34000</a:t>
                      </a:r>
                      <a:endParaRPr lang="es-EC" sz="12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s-EC" sz="1200" u="none" strike="noStrike">
                          <a:effectLst/>
                        </a:rPr>
                        <a:t>Médicos en el Ecuador</a:t>
                      </a:r>
                      <a:endParaRPr lang="es-EC" sz="1200" b="0" i="0" u="none" strike="noStrike">
                        <a:solidFill>
                          <a:srgbClr val="000000"/>
                        </a:solidFill>
                        <a:effectLst/>
                        <a:latin typeface="Times New Roman" pitchFamily="18" charset="0"/>
                        <a:cs typeface="Times New Roman" pitchFamily="18" charset="0"/>
                      </a:endParaRPr>
                    </a:p>
                  </a:txBody>
                  <a:tcPr marL="9525" marR="9525" marT="9525" marB="0" anchor="b"/>
                </a:tc>
              </a:tr>
              <a:tr h="248917">
                <a:tc>
                  <a:txBody>
                    <a:bodyPr/>
                    <a:lstStyle/>
                    <a:p>
                      <a:pPr algn="r" fontAlgn="b"/>
                      <a:r>
                        <a:rPr lang="es-EC" sz="1200" u="none" strike="noStrike" dirty="0">
                          <a:effectLst/>
                        </a:rPr>
                        <a:t>16500</a:t>
                      </a:r>
                      <a:endParaRPr lang="es-EC" sz="12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s-EC" sz="1200" u="none" strike="noStrike">
                          <a:effectLst/>
                        </a:rPr>
                        <a:t>Médicos Generales</a:t>
                      </a:r>
                      <a:endParaRPr lang="es-EC" sz="1200" b="0" i="0" u="none" strike="noStrike">
                        <a:solidFill>
                          <a:srgbClr val="000000"/>
                        </a:solidFill>
                        <a:effectLst/>
                        <a:latin typeface="Times New Roman" pitchFamily="18" charset="0"/>
                        <a:cs typeface="Times New Roman" pitchFamily="18" charset="0"/>
                      </a:endParaRPr>
                    </a:p>
                  </a:txBody>
                  <a:tcPr marL="9525" marR="9525" marT="9525" marB="0" anchor="b"/>
                </a:tc>
              </a:tr>
              <a:tr h="248917">
                <a:tc>
                  <a:txBody>
                    <a:bodyPr/>
                    <a:lstStyle/>
                    <a:p>
                      <a:pPr algn="r" fontAlgn="b"/>
                      <a:r>
                        <a:rPr lang="es-EC" sz="1200" u="none" strike="noStrike">
                          <a:effectLst/>
                        </a:rPr>
                        <a:t>17500</a:t>
                      </a:r>
                      <a:endParaRPr lang="es-EC" sz="1200" b="1"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s-EC" sz="1200" u="none" strike="noStrike" dirty="0">
                          <a:effectLst/>
                        </a:rPr>
                        <a:t>Médicos especialistas</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b"/>
                </a:tc>
              </a:tr>
              <a:tr h="261362">
                <a:tc>
                  <a:txBody>
                    <a:bodyPr/>
                    <a:lstStyle/>
                    <a:p>
                      <a:pPr algn="r" fontAlgn="b"/>
                      <a:r>
                        <a:rPr lang="es-EC" sz="1200" u="none" strike="noStrike" dirty="0">
                          <a:effectLst/>
                        </a:rPr>
                        <a:t>10000</a:t>
                      </a:r>
                      <a:endParaRPr lang="es-EC" sz="12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s-EC" sz="1200" u="none" strike="noStrike" dirty="0">
                          <a:effectLst/>
                        </a:rPr>
                        <a:t>Médicos fuera del país</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b"/>
                </a:tc>
              </a:tr>
            </a:tbl>
          </a:graphicData>
        </a:graphic>
      </p:graphicFrame>
      <p:sp>
        <p:nvSpPr>
          <p:cNvPr id="6" name="5 Rectángulo redondeado"/>
          <p:cNvSpPr/>
          <p:nvPr/>
        </p:nvSpPr>
        <p:spPr>
          <a:xfrm>
            <a:off x="4788024" y="2492896"/>
            <a:ext cx="3240360"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SEGÚN LA OMS DEBEN EXISTIR 26 MÉDICOS POR CADA 10000 HABITANTES</a:t>
            </a:r>
            <a:endParaRPr lang="es-EC" dirty="0"/>
          </a:p>
        </p:txBody>
      </p:sp>
      <p:graphicFrame>
        <p:nvGraphicFramePr>
          <p:cNvPr id="10" name="9 Tabla"/>
          <p:cNvGraphicFramePr>
            <a:graphicFrameLocks noGrp="1"/>
          </p:cNvGraphicFramePr>
          <p:nvPr>
            <p:extLst>
              <p:ext uri="{D42A27DB-BD31-4B8C-83A1-F6EECF244321}">
                <p14:modId xmlns:p14="http://schemas.microsoft.com/office/powerpoint/2010/main" xmlns="" val="1433760076"/>
              </p:ext>
            </p:extLst>
          </p:nvPr>
        </p:nvGraphicFramePr>
        <p:xfrm>
          <a:off x="179511" y="3789040"/>
          <a:ext cx="8589640" cy="1601748"/>
        </p:xfrm>
        <a:graphic>
          <a:graphicData uri="http://schemas.openxmlformats.org/drawingml/2006/table">
            <a:tbl>
              <a:tblPr>
                <a:tableStyleId>{D7AC3CCA-C797-4891-BE02-D94E43425B78}</a:tableStyleId>
              </a:tblPr>
              <a:tblGrid>
                <a:gridCol w="1127375"/>
                <a:gridCol w="772200"/>
                <a:gridCol w="706404"/>
                <a:gridCol w="851303"/>
                <a:gridCol w="638677"/>
                <a:gridCol w="706404"/>
                <a:gridCol w="984827"/>
                <a:gridCol w="671365"/>
                <a:gridCol w="949787"/>
                <a:gridCol w="1181298"/>
              </a:tblGrid>
              <a:tr h="364378">
                <a:tc gridSpan="10">
                  <a:txBody>
                    <a:bodyPr/>
                    <a:lstStyle/>
                    <a:p>
                      <a:pPr algn="ctr" fontAlgn="b"/>
                      <a:r>
                        <a:rPr lang="es-EC" sz="1100" b="1" u="none" strike="noStrike" dirty="0">
                          <a:effectLst/>
                        </a:rPr>
                        <a:t>MÉDICOS GERIATRAS EN EL ECUADOR</a:t>
                      </a:r>
                      <a:endParaRPr lang="es-EC" sz="1100" b="1" i="0" u="none" strike="noStrike" dirty="0">
                        <a:solidFill>
                          <a:srgbClr val="000000"/>
                        </a:solidFill>
                        <a:effectLst/>
                        <a:latin typeface="Calibri"/>
                      </a:endParaRPr>
                    </a:p>
                  </a:txBody>
                  <a:tcPr marL="5694" marR="5694" marT="5694"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4378">
                <a:tc rowSpan="2">
                  <a:txBody>
                    <a:bodyPr/>
                    <a:lstStyle/>
                    <a:p>
                      <a:pPr algn="ctr" fontAlgn="ctr"/>
                      <a:r>
                        <a:rPr lang="es-EC" sz="1100" b="1" u="none" strike="noStrike" dirty="0">
                          <a:effectLst/>
                        </a:rPr>
                        <a:t>Déficit de médicos especialistas</a:t>
                      </a:r>
                      <a:endParaRPr lang="es-EC" sz="1100" b="1" i="0" u="none" strike="noStrike" dirty="0">
                        <a:solidFill>
                          <a:srgbClr val="000000"/>
                        </a:solidFill>
                        <a:effectLst/>
                        <a:latin typeface="Calibri"/>
                      </a:endParaRPr>
                    </a:p>
                  </a:txBody>
                  <a:tcPr marL="5694" marR="5694" marT="5694" marB="0" anchor="ctr"/>
                </a:tc>
                <a:tc gridSpan="3">
                  <a:txBody>
                    <a:bodyPr/>
                    <a:lstStyle/>
                    <a:p>
                      <a:pPr algn="ctr" fontAlgn="b"/>
                      <a:r>
                        <a:rPr lang="es-EC" sz="1100" b="1" u="none" strike="noStrike" dirty="0">
                          <a:effectLst/>
                        </a:rPr>
                        <a:t>AÑO 2003</a:t>
                      </a:r>
                      <a:endParaRPr lang="es-EC" sz="1100" b="1" i="0" u="none" strike="noStrike" dirty="0">
                        <a:solidFill>
                          <a:srgbClr val="000000"/>
                        </a:solidFill>
                        <a:effectLst/>
                        <a:latin typeface="Calibri"/>
                      </a:endParaRPr>
                    </a:p>
                  </a:txBody>
                  <a:tcPr marL="5694" marR="5694" marT="5694" marB="0" anchor="b"/>
                </a:tc>
                <a:tc hMerge="1">
                  <a:txBody>
                    <a:bodyPr/>
                    <a:lstStyle/>
                    <a:p>
                      <a:endParaRPr lang="es-EC"/>
                    </a:p>
                  </a:txBody>
                  <a:tcPr/>
                </a:tc>
                <a:tc hMerge="1">
                  <a:txBody>
                    <a:bodyPr/>
                    <a:lstStyle/>
                    <a:p>
                      <a:endParaRPr lang="es-EC"/>
                    </a:p>
                  </a:txBody>
                  <a:tcPr/>
                </a:tc>
                <a:tc gridSpan="3">
                  <a:txBody>
                    <a:bodyPr/>
                    <a:lstStyle/>
                    <a:p>
                      <a:pPr algn="ctr" fontAlgn="b"/>
                      <a:r>
                        <a:rPr lang="es-EC" sz="1100" b="1" u="none" strike="noStrike" dirty="0">
                          <a:effectLst/>
                        </a:rPr>
                        <a:t>AÑO 2011</a:t>
                      </a:r>
                      <a:endParaRPr lang="es-EC" sz="1100" b="1" i="0" u="none" strike="noStrike" dirty="0">
                        <a:solidFill>
                          <a:srgbClr val="000000"/>
                        </a:solidFill>
                        <a:effectLst/>
                        <a:latin typeface="Calibri"/>
                      </a:endParaRPr>
                    </a:p>
                  </a:txBody>
                  <a:tcPr marL="5694" marR="5694" marT="5694" marB="0" anchor="b"/>
                </a:tc>
                <a:tc hMerge="1">
                  <a:txBody>
                    <a:bodyPr/>
                    <a:lstStyle/>
                    <a:p>
                      <a:endParaRPr lang="es-EC"/>
                    </a:p>
                  </a:txBody>
                  <a:tcPr/>
                </a:tc>
                <a:tc hMerge="1">
                  <a:txBody>
                    <a:bodyPr/>
                    <a:lstStyle/>
                    <a:p>
                      <a:endParaRPr lang="es-EC"/>
                    </a:p>
                  </a:txBody>
                  <a:tcPr/>
                </a:tc>
                <a:tc gridSpan="3">
                  <a:txBody>
                    <a:bodyPr/>
                    <a:lstStyle/>
                    <a:p>
                      <a:pPr algn="ctr" fontAlgn="b"/>
                      <a:r>
                        <a:rPr lang="es-EC" sz="1100" b="1" u="none" strike="noStrike">
                          <a:effectLst/>
                        </a:rPr>
                        <a:t>AÑO 2013</a:t>
                      </a:r>
                      <a:endParaRPr lang="es-EC" sz="1100" b="1" i="0" u="none" strike="noStrike">
                        <a:solidFill>
                          <a:srgbClr val="000000"/>
                        </a:solidFill>
                        <a:effectLst/>
                        <a:latin typeface="Calibri"/>
                      </a:endParaRPr>
                    </a:p>
                  </a:txBody>
                  <a:tcPr marL="5694" marR="5694" marT="5694" marB="0" anchor="b"/>
                </a:tc>
                <a:tc hMerge="1">
                  <a:txBody>
                    <a:bodyPr/>
                    <a:lstStyle/>
                    <a:p>
                      <a:endParaRPr lang="es-EC"/>
                    </a:p>
                  </a:txBody>
                  <a:tcPr/>
                </a:tc>
                <a:tc hMerge="1">
                  <a:txBody>
                    <a:bodyPr/>
                    <a:lstStyle/>
                    <a:p>
                      <a:endParaRPr lang="es-EC"/>
                    </a:p>
                  </a:txBody>
                  <a:tcPr/>
                </a:tc>
              </a:tr>
              <a:tr h="347026">
                <a:tc vMerge="1">
                  <a:txBody>
                    <a:bodyPr/>
                    <a:lstStyle/>
                    <a:p>
                      <a:endParaRPr lang="es-EC"/>
                    </a:p>
                  </a:txBody>
                  <a:tcPr/>
                </a:tc>
                <a:tc>
                  <a:txBody>
                    <a:bodyPr/>
                    <a:lstStyle/>
                    <a:p>
                      <a:pPr algn="ctr" fontAlgn="ctr"/>
                      <a:r>
                        <a:rPr lang="es-EC" sz="1100" b="1" u="none" strike="noStrike" dirty="0">
                          <a:effectLst/>
                        </a:rPr>
                        <a:t>Población</a:t>
                      </a:r>
                      <a:endParaRPr lang="es-EC" sz="1100" b="1" i="0" u="none" strike="noStrike" dirty="0">
                        <a:solidFill>
                          <a:srgbClr val="000000"/>
                        </a:solidFill>
                        <a:effectLst/>
                        <a:latin typeface="Calibri"/>
                      </a:endParaRPr>
                    </a:p>
                  </a:txBody>
                  <a:tcPr marL="5694" marR="5694" marT="5694" marB="0" anchor="ctr"/>
                </a:tc>
                <a:tc>
                  <a:txBody>
                    <a:bodyPr/>
                    <a:lstStyle/>
                    <a:p>
                      <a:pPr algn="ctr" fontAlgn="b"/>
                      <a:r>
                        <a:rPr lang="es-EC" sz="1100" b="1" u="none" strike="noStrike" dirty="0">
                          <a:effectLst/>
                        </a:rPr>
                        <a:t>Médicos Geriatras</a:t>
                      </a:r>
                      <a:endParaRPr lang="es-EC" sz="1100" b="1" i="0" u="none" strike="noStrike" dirty="0">
                        <a:solidFill>
                          <a:srgbClr val="000000"/>
                        </a:solidFill>
                        <a:effectLst/>
                        <a:latin typeface="Calibri"/>
                      </a:endParaRPr>
                    </a:p>
                  </a:txBody>
                  <a:tcPr marL="5694" marR="5694" marT="5694" marB="0" anchor="b"/>
                </a:tc>
                <a:tc>
                  <a:txBody>
                    <a:bodyPr/>
                    <a:lstStyle/>
                    <a:p>
                      <a:pPr algn="ctr" fontAlgn="b"/>
                      <a:r>
                        <a:rPr lang="es-EC" sz="1100" b="1" u="none" strike="noStrike" dirty="0">
                          <a:effectLst/>
                        </a:rPr>
                        <a:t>Atención </a:t>
                      </a:r>
                      <a:r>
                        <a:rPr lang="es-EC" sz="1100" b="1" u="none" strike="noStrike" dirty="0" smtClean="0">
                          <a:effectLst/>
                        </a:rPr>
                        <a:t>geriátrica  por</a:t>
                      </a:r>
                      <a:r>
                        <a:rPr lang="es-EC" sz="1100" b="1" u="none" strike="noStrike" baseline="0" dirty="0" smtClean="0">
                          <a:effectLst/>
                        </a:rPr>
                        <a:t> médico</a:t>
                      </a:r>
                      <a:endParaRPr lang="es-EC" sz="1100" b="1" i="0" u="none" strike="noStrike" dirty="0">
                        <a:solidFill>
                          <a:srgbClr val="000000"/>
                        </a:solidFill>
                        <a:effectLst/>
                        <a:latin typeface="Calibri"/>
                      </a:endParaRPr>
                    </a:p>
                  </a:txBody>
                  <a:tcPr marL="5694" marR="5694" marT="5694" marB="0" anchor="b"/>
                </a:tc>
                <a:tc>
                  <a:txBody>
                    <a:bodyPr/>
                    <a:lstStyle/>
                    <a:p>
                      <a:pPr algn="ctr" fontAlgn="ctr"/>
                      <a:r>
                        <a:rPr lang="es-EC" sz="1100" b="1" u="none" strike="noStrike" dirty="0">
                          <a:effectLst/>
                        </a:rPr>
                        <a:t>Población</a:t>
                      </a:r>
                      <a:endParaRPr lang="es-EC" sz="1100" b="1" i="0" u="none" strike="noStrike" dirty="0">
                        <a:solidFill>
                          <a:srgbClr val="000000"/>
                        </a:solidFill>
                        <a:effectLst/>
                        <a:latin typeface="Calibri"/>
                      </a:endParaRPr>
                    </a:p>
                  </a:txBody>
                  <a:tcPr marL="5694" marR="5694" marT="5694" marB="0" anchor="ctr"/>
                </a:tc>
                <a:tc>
                  <a:txBody>
                    <a:bodyPr/>
                    <a:lstStyle/>
                    <a:p>
                      <a:pPr algn="ctr" fontAlgn="b"/>
                      <a:r>
                        <a:rPr lang="es-EC" sz="1100" b="1" u="none" strike="noStrike" dirty="0">
                          <a:effectLst/>
                        </a:rPr>
                        <a:t>Médicos Geriatras</a:t>
                      </a:r>
                      <a:endParaRPr lang="es-EC" sz="1100" b="1" i="0" u="none" strike="noStrike" dirty="0">
                        <a:solidFill>
                          <a:srgbClr val="000000"/>
                        </a:solidFill>
                        <a:effectLst/>
                        <a:latin typeface="Calibri"/>
                      </a:endParaRPr>
                    </a:p>
                  </a:txBody>
                  <a:tcPr marL="5694" marR="5694" marT="5694" marB="0" anchor="b"/>
                </a:tc>
                <a:tc>
                  <a:txBody>
                    <a:bodyPr/>
                    <a:lstStyle/>
                    <a:p>
                      <a:pPr algn="ctr" fontAlgn="b"/>
                      <a:r>
                        <a:rPr lang="es-EC" sz="1100" b="1" u="none" strike="noStrike" dirty="0" smtClean="0">
                          <a:effectLst/>
                        </a:rPr>
                        <a:t>Atención geriátrica  por</a:t>
                      </a:r>
                      <a:r>
                        <a:rPr lang="es-EC" sz="1100" b="1" u="none" strike="noStrike" baseline="0" dirty="0" smtClean="0">
                          <a:effectLst/>
                        </a:rPr>
                        <a:t> médico</a:t>
                      </a:r>
                      <a:endParaRPr lang="es-EC" sz="1100" b="1" i="0" u="none" strike="noStrike" dirty="0">
                        <a:solidFill>
                          <a:srgbClr val="000000"/>
                        </a:solidFill>
                        <a:effectLst/>
                        <a:latin typeface="+mn-lt"/>
                      </a:endParaRPr>
                    </a:p>
                  </a:txBody>
                  <a:tcPr marL="5694" marR="5694" marT="5694" marB="0" anchor="b"/>
                </a:tc>
                <a:tc>
                  <a:txBody>
                    <a:bodyPr/>
                    <a:lstStyle/>
                    <a:p>
                      <a:pPr algn="ctr" fontAlgn="ctr"/>
                      <a:r>
                        <a:rPr lang="es-EC" sz="1100" b="1" u="none" strike="noStrike" dirty="0">
                          <a:effectLst/>
                        </a:rPr>
                        <a:t>Población</a:t>
                      </a:r>
                      <a:endParaRPr lang="es-EC" sz="1100" b="1" i="0" u="none" strike="noStrike" dirty="0">
                        <a:solidFill>
                          <a:srgbClr val="000000"/>
                        </a:solidFill>
                        <a:effectLst/>
                        <a:latin typeface="Calibri"/>
                      </a:endParaRPr>
                    </a:p>
                  </a:txBody>
                  <a:tcPr marL="5694" marR="5694" marT="5694" marB="0" anchor="ctr"/>
                </a:tc>
                <a:tc>
                  <a:txBody>
                    <a:bodyPr/>
                    <a:lstStyle/>
                    <a:p>
                      <a:pPr algn="ctr" fontAlgn="b"/>
                      <a:r>
                        <a:rPr lang="es-EC" sz="1100" b="1" u="none" strike="noStrike" dirty="0">
                          <a:effectLst/>
                        </a:rPr>
                        <a:t>Médicos Geriatras</a:t>
                      </a:r>
                      <a:endParaRPr lang="es-EC" sz="1100" b="1" i="0" u="none" strike="noStrike" dirty="0">
                        <a:solidFill>
                          <a:srgbClr val="000000"/>
                        </a:solidFill>
                        <a:effectLst/>
                        <a:latin typeface="Calibri"/>
                      </a:endParaRPr>
                    </a:p>
                  </a:txBody>
                  <a:tcPr marL="5694" marR="5694" marT="5694" marB="0" anchor="b"/>
                </a:tc>
                <a:tc>
                  <a:txBody>
                    <a:bodyPr/>
                    <a:lstStyle/>
                    <a:p>
                      <a:pPr algn="ctr" fontAlgn="b"/>
                      <a:r>
                        <a:rPr lang="es-EC" sz="1100" b="1" u="none" strike="noStrike" dirty="0" smtClean="0">
                          <a:effectLst/>
                        </a:rPr>
                        <a:t>Atención geriátrica  por</a:t>
                      </a:r>
                      <a:r>
                        <a:rPr lang="es-EC" sz="1100" b="1" u="none" strike="noStrike" baseline="0" dirty="0" smtClean="0">
                          <a:effectLst/>
                        </a:rPr>
                        <a:t> médico</a:t>
                      </a:r>
                      <a:endParaRPr lang="es-EC" sz="1100" b="1" i="0" u="none" strike="noStrike" dirty="0">
                        <a:solidFill>
                          <a:srgbClr val="000000"/>
                        </a:solidFill>
                        <a:effectLst/>
                        <a:latin typeface="+mn-lt"/>
                      </a:endParaRPr>
                    </a:p>
                  </a:txBody>
                  <a:tcPr marL="5694" marR="5694" marT="5694" marB="0" anchor="b"/>
                </a:tc>
              </a:tr>
              <a:tr h="364378">
                <a:tc>
                  <a:txBody>
                    <a:bodyPr/>
                    <a:lstStyle/>
                    <a:p>
                      <a:pPr algn="ctr" fontAlgn="b"/>
                      <a:r>
                        <a:rPr lang="es-EC" sz="1100" u="none" strike="noStrike">
                          <a:effectLst/>
                        </a:rPr>
                        <a:t>500</a:t>
                      </a:r>
                      <a:endParaRPr lang="es-EC" sz="1100" b="0" i="0" u="none" strike="noStrike">
                        <a:solidFill>
                          <a:srgbClr val="000000"/>
                        </a:solidFill>
                        <a:effectLst/>
                        <a:latin typeface="Calibri"/>
                      </a:endParaRPr>
                    </a:p>
                  </a:txBody>
                  <a:tcPr marL="5694" marR="5694" marT="5694" marB="0" anchor="b"/>
                </a:tc>
                <a:tc>
                  <a:txBody>
                    <a:bodyPr/>
                    <a:lstStyle/>
                    <a:p>
                      <a:pPr algn="ctr" fontAlgn="b"/>
                      <a:r>
                        <a:rPr lang="es-EC" sz="1100" u="none" strike="noStrike" dirty="0" smtClean="0">
                          <a:effectLst/>
                        </a:rPr>
                        <a:t>669543</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dirty="0">
                          <a:effectLst/>
                        </a:rPr>
                        <a:t>3</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dirty="0" smtClean="0">
                          <a:effectLst/>
                        </a:rPr>
                        <a:t>223181</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a:effectLst/>
                        </a:rPr>
                        <a:t>964463</a:t>
                      </a:r>
                      <a:endParaRPr lang="es-EC" sz="1100" b="0" i="0" u="none" strike="noStrike">
                        <a:solidFill>
                          <a:srgbClr val="000000"/>
                        </a:solidFill>
                        <a:effectLst/>
                        <a:latin typeface="Calibri"/>
                      </a:endParaRPr>
                    </a:p>
                  </a:txBody>
                  <a:tcPr marL="5694" marR="5694" marT="5694" marB="0" anchor="b"/>
                </a:tc>
                <a:tc>
                  <a:txBody>
                    <a:bodyPr/>
                    <a:lstStyle/>
                    <a:p>
                      <a:pPr algn="ctr" fontAlgn="b"/>
                      <a:r>
                        <a:rPr lang="es-EC" sz="1100" u="none" strike="noStrike">
                          <a:effectLst/>
                        </a:rPr>
                        <a:t>12</a:t>
                      </a:r>
                      <a:endParaRPr lang="es-EC" sz="1100" b="0" i="0" u="none" strike="noStrike">
                        <a:solidFill>
                          <a:srgbClr val="000000"/>
                        </a:solidFill>
                        <a:effectLst/>
                        <a:latin typeface="Calibri"/>
                      </a:endParaRPr>
                    </a:p>
                  </a:txBody>
                  <a:tcPr marL="5694" marR="5694" marT="5694" marB="0" anchor="b"/>
                </a:tc>
                <a:tc>
                  <a:txBody>
                    <a:bodyPr/>
                    <a:lstStyle/>
                    <a:p>
                      <a:pPr algn="ctr" fontAlgn="b"/>
                      <a:r>
                        <a:rPr lang="es-EC" sz="1100" u="none" strike="noStrike" dirty="0">
                          <a:effectLst/>
                        </a:rPr>
                        <a:t>80372</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dirty="0">
                          <a:effectLst/>
                        </a:rPr>
                        <a:t>1229089</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dirty="0">
                          <a:effectLst/>
                        </a:rPr>
                        <a:t>18</a:t>
                      </a:r>
                      <a:endParaRPr lang="es-EC" sz="1100" b="0" i="0" u="none" strike="noStrike" dirty="0">
                        <a:solidFill>
                          <a:srgbClr val="000000"/>
                        </a:solidFill>
                        <a:effectLst/>
                        <a:latin typeface="Calibri"/>
                      </a:endParaRPr>
                    </a:p>
                  </a:txBody>
                  <a:tcPr marL="5694" marR="5694" marT="5694" marB="0" anchor="b"/>
                </a:tc>
                <a:tc>
                  <a:txBody>
                    <a:bodyPr/>
                    <a:lstStyle/>
                    <a:p>
                      <a:pPr algn="ctr" fontAlgn="b"/>
                      <a:r>
                        <a:rPr lang="es-EC" sz="1100" u="none" strike="noStrike" dirty="0">
                          <a:effectLst/>
                        </a:rPr>
                        <a:t>68283</a:t>
                      </a:r>
                      <a:endParaRPr lang="es-EC" sz="1100" b="0" i="0" u="none" strike="noStrike" dirty="0">
                        <a:solidFill>
                          <a:srgbClr val="000000"/>
                        </a:solidFill>
                        <a:effectLst/>
                        <a:latin typeface="Calibri"/>
                      </a:endParaRPr>
                    </a:p>
                  </a:txBody>
                  <a:tcPr marL="5694" marR="5694" marT="5694" marB="0" anchor="b"/>
                </a:tc>
              </a:tr>
            </a:tbl>
          </a:graphicData>
        </a:graphic>
      </p:graphicFrame>
    </p:spTree>
    <p:extLst>
      <p:ext uri="{BB962C8B-B14F-4D97-AF65-F5344CB8AC3E}">
        <p14:creationId xmlns:p14="http://schemas.microsoft.com/office/powerpoint/2010/main" xmlns="" val="4101234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388424" y="4869160"/>
            <a:ext cx="685800" cy="704850"/>
          </a:xfrm>
          <a:prstGeom prst="rect">
            <a:avLst/>
          </a:prstGeom>
          <a:noFill/>
          <a:ln w="9525">
            <a:noFill/>
            <a:miter lim="800000"/>
            <a:headEnd/>
            <a:tailEnd/>
          </a:ln>
          <a:effectLst/>
        </p:spPr>
      </p:pic>
      <p:sp>
        <p:nvSpPr>
          <p:cNvPr id="7" name="6 Rectángulo"/>
          <p:cNvSpPr/>
          <p:nvPr/>
        </p:nvSpPr>
        <p:spPr>
          <a:xfrm>
            <a:off x="1187624" y="1340768"/>
            <a:ext cx="2510559" cy="584775"/>
          </a:xfrm>
          <a:prstGeom prst="rect">
            <a:avLst/>
          </a:prstGeom>
          <a:noFill/>
        </p:spPr>
        <p:txBody>
          <a:bodyPr wrap="none" lIns="91440" tIns="45720" rIns="91440" bIns="45720">
            <a:spAutoFit/>
          </a:bodyPr>
          <a:lstStyle/>
          <a:p>
            <a:pPr algn="ctr"/>
            <a:r>
              <a:rPr lang="es-E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GESTIÓN TICS</a:t>
            </a:r>
            <a:endPar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8 Rectángulo"/>
          <p:cNvSpPr/>
          <p:nvPr/>
        </p:nvSpPr>
        <p:spPr>
          <a:xfrm>
            <a:off x="4427984" y="980728"/>
            <a:ext cx="4195315"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GESTIÓN ADMINISTRATIVA</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10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xmlns="" val="936187885"/>
              </p:ext>
            </p:extLst>
          </p:nvPr>
        </p:nvGraphicFramePr>
        <p:xfrm>
          <a:off x="2695352" y="2504808"/>
          <a:ext cx="4252912" cy="2580376"/>
        </p:xfrm>
        <a:graphic>
          <a:graphicData uri="http://schemas.openxmlformats.org/drawingml/2006/table">
            <a:tbl>
              <a:tblPr>
                <a:tableStyleId>{69CF1AB2-1976-4502-BF36-3FF5EA218861}</a:tableStyleId>
              </a:tblPr>
              <a:tblGrid>
                <a:gridCol w="1645763"/>
                <a:gridCol w="2607149"/>
              </a:tblGrid>
              <a:tr h="324960">
                <a:tc gridSpan="2">
                  <a:txBody>
                    <a:bodyPr/>
                    <a:lstStyle/>
                    <a:p>
                      <a:pPr algn="ctr" fontAlgn="b"/>
                      <a:r>
                        <a:rPr lang="es-EC" sz="1200" b="1" u="none" strike="noStrike" dirty="0">
                          <a:effectLst/>
                        </a:rPr>
                        <a:t>Monto de equipamiento Tecnológico</a:t>
                      </a:r>
                      <a:endParaRPr lang="es-EC" sz="1200" b="1" i="0" u="none" strike="noStrike" dirty="0">
                        <a:solidFill>
                          <a:srgbClr val="000000"/>
                        </a:solidFill>
                        <a:effectLst/>
                        <a:latin typeface="Calibri"/>
                      </a:endParaRPr>
                    </a:p>
                  </a:txBody>
                  <a:tcPr marL="9525" marR="9525" marT="9525" marB="0" anchor="b"/>
                </a:tc>
                <a:tc hMerge="1">
                  <a:txBody>
                    <a:bodyPr/>
                    <a:lstStyle/>
                    <a:p>
                      <a:endParaRPr lang="es-EC"/>
                    </a:p>
                  </a:txBody>
                  <a:tcPr/>
                </a:tc>
              </a:tr>
              <a:tr h="633833">
                <a:tc>
                  <a:txBody>
                    <a:bodyPr/>
                    <a:lstStyle/>
                    <a:p>
                      <a:pPr algn="l" fontAlgn="b"/>
                      <a:r>
                        <a:rPr lang="es-EC" sz="1200" b="1" i="0" u="none" strike="noStrike" dirty="0" smtClean="0">
                          <a:solidFill>
                            <a:srgbClr val="000000"/>
                          </a:solidFill>
                          <a:effectLst/>
                          <a:latin typeface="Calibri"/>
                        </a:rPr>
                        <a:t>Centro</a:t>
                      </a:r>
                      <a:r>
                        <a:rPr lang="es-EC" sz="1200" b="1" i="0" u="none" strike="noStrike" baseline="0" dirty="0" smtClean="0">
                          <a:solidFill>
                            <a:srgbClr val="000000"/>
                          </a:solidFill>
                          <a:effectLst/>
                          <a:latin typeface="Calibri"/>
                        </a:rPr>
                        <a:t> gerontológico</a:t>
                      </a:r>
                      <a:endParaRPr lang="es-EC" sz="1200" b="1" i="0" u="none" strike="noStrike" dirty="0">
                        <a:solidFill>
                          <a:srgbClr val="000000"/>
                        </a:solidFill>
                        <a:effectLst/>
                        <a:latin typeface="Calibri"/>
                      </a:endParaRPr>
                    </a:p>
                  </a:txBody>
                  <a:tcPr marL="9525" marR="9525" marT="9525" marB="0" anchor="b"/>
                </a:tc>
                <a:tc>
                  <a:txBody>
                    <a:bodyPr/>
                    <a:lstStyle/>
                    <a:p>
                      <a:pPr algn="ctr" fontAlgn="b"/>
                      <a:r>
                        <a:rPr lang="es-EC" sz="1200" b="1" i="0" u="none" strike="noStrike" dirty="0" smtClean="0">
                          <a:solidFill>
                            <a:srgbClr val="000000"/>
                          </a:solidFill>
                          <a:effectLst/>
                          <a:latin typeface="Calibri"/>
                        </a:rPr>
                        <a:t>Monto</a:t>
                      </a:r>
                      <a:endParaRPr lang="es-EC" sz="1200" b="1" i="0" u="none" strike="noStrike" dirty="0">
                        <a:solidFill>
                          <a:srgbClr val="000000"/>
                        </a:solidFill>
                        <a:effectLst/>
                        <a:latin typeface="Calibri"/>
                      </a:endParaRPr>
                    </a:p>
                  </a:txBody>
                  <a:tcPr marL="9525" marR="9525" marT="9525" marB="0" anchor="b"/>
                </a:tc>
              </a:tr>
              <a:tr h="324960">
                <a:tc>
                  <a:txBody>
                    <a:bodyPr/>
                    <a:lstStyle/>
                    <a:p>
                      <a:pPr algn="l" fontAlgn="b"/>
                      <a:r>
                        <a:rPr lang="es-EC" sz="1200" u="none" strike="noStrike" dirty="0">
                          <a:effectLst/>
                        </a:rPr>
                        <a:t>Patate</a:t>
                      </a:r>
                      <a:endParaRPr lang="es-EC" sz="1200" b="0" i="0" u="none" strike="noStrike" dirty="0">
                        <a:solidFill>
                          <a:srgbClr val="000000"/>
                        </a:solidFill>
                        <a:effectLst/>
                        <a:latin typeface="Calibri"/>
                      </a:endParaRPr>
                    </a:p>
                  </a:txBody>
                  <a:tcPr marL="9525" marR="9525" marT="9525" marB="0" anchor="b"/>
                </a:tc>
                <a:tc>
                  <a:txBody>
                    <a:bodyPr/>
                    <a:lstStyle/>
                    <a:p>
                      <a:pPr algn="ctr" fontAlgn="b"/>
                      <a:r>
                        <a:rPr lang="es-EC" sz="1200" u="none" strike="noStrike" dirty="0" smtClean="0">
                          <a:effectLst/>
                        </a:rPr>
                        <a:t>336,307</a:t>
                      </a:r>
                      <a:endParaRPr lang="es-EC" sz="1200" b="0" i="0" u="none" strike="noStrike" dirty="0">
                        <a:solidFill>
                          <a:srgbClr val="000000"/>
                        </a:solidFill>
                        <a:effectLst/>
                        <a:latin typeface="Calibri"/>
                      </a:endParaRPr>
                    </a:p>
                  </a:txBody>
                  <a:tcPr marL="9525" marR="9525" marT="9525" marB="0" anchor="b"/>
                </a:tc>
              </a:tr>
              <a:tr h="633833">
                <a:tc>
                  <a:txBody>
                    <a:bodyPr/>
                    <a:lstStyle/>
                    <a:p>
                      <a:pPr algn="l" fontAlgn="b"/>
                      <a:r>
                        <a:rPr lang="es-EC" sz="1200" u="none" strike="noStrike">
                          <a:effectLst/>
                        </a:rPr>
                        <a:t>Santo Domingo</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500,000</a:t>
                      </a:r>
                      <a:endParaRPr lang="es-EC" sz="1200" b="0" i="0" u="none" strike="noStrike" dirty="0">
                        <a:solidFill>
                          <a:srgbClr val="000000"/>
                        </a:solidFill>
                        <a:effectLst/>
                        <a:latin typeface="Calibri"/>
                      </a:endParaRPr>
                    </a:p>
                  </a:txBody>
                  <a:tcPr marL="9525" marR="9525" marT="9525" marB="0" anchor="b"/>
                </a:tc>
              </a:tr>
              <a:tr h="324960">
                <a:tc>
                  <a:txBody>
                    <a:bodyPr/>
                    <a:lstStyle/>
                    <a:p>
                      <a:pPr algn="l" fontAlgn="b"/>
                      <a:r>
                        <a:rPr lang="es-EC" sz="1200" u="none" strike="noStrike">
                          <a:effectLst/>
                        </a:rPr>
                        <a:t>Guano</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400,000</a:t>
                      </a:r>
                      <a:endParaRPr lang="es-EC" sz="1200" b="0" i="0" u="none" strike="noStrike" dirty="0">
                        <a:solidFill>
                          <a:srgbClr val="000000"/>
                        </a:solidFill>
                        <a:effectLst/>
                        <a:latin typeface="Calibri"/>
                      </a:endParaRPr>
                    </a:p>
                  </a:txBody>
                  <a:tcPr marL="9525" marR="9525" marT="9525" marB="0" anchor="b"/>
                </a:tc>
              </a:tr>
              <a:tr h="337830">
                <a:tc>
                  <a:txBody>
                    <a:bodyPr/>
                    <a:lstStyle/>
                    <a:p>
                      <a:pPr algn="l" fontAlgn="b"/>
                      <a:r>
                        <a:rPr lang="es-EC" sz="1200" u="none" strike="noStrike">
                          <a:effectLst/>
                        </a:rPr>
                        <a:t>Pedernales</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157,000</a:t>
                      </a:r>
                      <a:endParaRPr lang="es-EC"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339881157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458200" y="4869160"/>
            <a:ext cx="685800" cy="704850"/>
          </a:xfrm>
          <a:prstGeom prst="rect">
            <a:avLst/>
          </a:prstGeom>
          <a:noFill/>
          <a:ln w="9525">
            <a:noFill/>
            <a:miter lim="800000"/>
            <a:headEnd/>
            <a:tailEnd/>
          </a:ln>
          <a:effectLst/>
        </p:spPr>
      </p:pic>
      <p:sp>
        <p:nvSpPr>
          <p:cNvPr id="3" name="2 Rectángulo"/>
          <p:cNvSpPr/>
          <p:nvPr/>
        </p:nvSpPr>
        <p:spPr>
          <a:xfrm>
            <a:off x="1244946" y="949950"/>
            <a:ext cx="1967142" cy="584775"/>
          </a:xfrm>
          <a:prstGeom prst="rect">
            <a:avLst/>
          </a:prstGeom>
          <a:noFill/>
        </p:spPr>
        <p:txBody>
          <a:bodyPr wrap="none" lIns="91440" tIns="45720" rIns="91440" bIns="45720">
            <a:spAutoFit/>
          </a:bodyPr>
          <a:lstStyle/>
          <a:p>
            <a:pPr algn="ctr"/>
            <a:r>
              <a:rPr lang="es-E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LOGÍSTICA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8 Rectángulo"/>
          <p:cNvSpPr/>
          <p:nvPr/>
        </p:nvSpPr>
        <p:spPr>
          <a:xfrm>
            <a:off x="4427984" y="980728"/>
            <a:ext cx="4195315"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GESTIÓN ADMINISTRATIVA</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10" name="9 Tabla"/>
          <p:cNvGraphicFramePr>
            <a:graphicFrameLocks noGrp="1"/>
          </p:cNvGraphicFramePr>
          <p:nvPr>
            <p:extLst>
              <p:ext uri="{D42A27DB-BD31-4B8C-83A1-F6EECF244321}">
                <p14:modId xmlns:p14="http://schemas.microsoft.com/office/powerpoint/2010/main" xmlns="" val="719561972"/>
              </p:ext>
            </p:extLst>
          </p:nvPr>
        </p:nvGraphicFramePr>
        <p:xfrm>
          <a:off x="1403648" y="1577636"/>
          <a:ext cx="6264696" cy="5163732"/>
        </p:xfrm>
        <a:graphic>
          <a:graphicData uri="http://schemas.openxmlformats.org/drawingml/2006/table">
            <a:tbl>
              <a:tblPr>
                <a:tableStyleId>{5C22544A-7EE6-4342-B048-85BDC9FD1C3A}</a:tableStyleId>
              </a:tblPr>
              <a:tblGrid>
                <a:gridCol w="2190932"/>
                <a:gridCol w="4073764"/>
              </a:tblGrid>
              <a:tr h="125547">
                <a:tc>
                  <a:txBody>
                    <a:bodyPr/>
                    <a:lstStyle/>
                    <a:p>
                      <a:pPr algn="l" fontAlgn="b"/>
                      <a:r>
                        <a:rPr lang="es-EC" sz="900" b="1" u="none" strike="noStrike" dirty="0">
                          <a:effectLst/>
                        </a:rPr>
                        <a:t>ZONAS</a:t>
                      </a:r>
                      <a:endParaRPr lang="es-EC" sz="900" b="1" i="0" u="none" strike="noStrike" dirty="0">
                        <a:solidFill>
                          <a:srgbClr val="000000"/>
                        </a:solidFill>
                        <a:effectLst/>
                        <a:latin typeface="Calibri"/>
                      </a:endParaRPr>
                    </a:p>
                  </a:txBody>
                  <a:tcPr marL="6277" marR="6277" marT="6277" marB="0" anchor="b"/>
                </a:tc>
                <a:tc>
                  <a:txBody>
                    <a:bodyPr/>
                    <a:lstStyle/>
                    <a:p>
                      <a:pPr algn="l" fontAlgn="b"/>
                      <a:r>
                        <a:rPr lang="es-EC" sz="900" b="1" u="none" strike="noStrike" dirty="0">
                          <a:effectLst/>
                        </a:rPr>
                        <a:t>Suma de COBERTURA TOTAL</a:t>
                      </a:r>
                      <a:endParaRPr lang="es-EC" sz="900" b="1" i="0" u="none" strike="noStrike" dirty="0">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1</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1871</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CARCHI</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380</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ESMERALDAS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105</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IMBABURA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1254</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SUCUMBIOS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132</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2</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1025</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NAPO</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460</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ORELLANA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565</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3</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1171</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CHIMBORAZO</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665</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COTOPAXI</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270</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PASTAZA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186</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TUNGURAHUA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50</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4</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813</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MANABÍ</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613</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SANTO DOMINGO</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200</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5</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1443</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BOLIVAR</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378</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GALAPAGOS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160</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GUAYAS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205</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LOS RIOS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620</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SANTA ELENA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80</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6</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1663</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AZUAY</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961</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CAÑAR</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402</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MORONA SANTIAGO</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300</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7</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3423</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EL ORO</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659</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LOJA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2009</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u="none" strike="noStrike" dirty="0">
                          <a:effectLst/>
                        </a:rPr>
                        <a:t>ZAMORA CHINCHIPE</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755</a:t>
                      </a:r>
                      <a:endParaRPr lang="es-EC" sz="900" b="0" i="0" u="none" strike="noStrike" dirty="0">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8</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2169</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GUAYAS</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a:effectLst/>
                        </a:rPr>
                        <a:t>2169</a:t>
                      </a:r>
                      <a:endParaRPr lang="es-EC" sz="900" b="0" i="0" u="none" strike="noStrike">
                        <a:solidFill>
                          <a:srgbClr val="000000"/>
                        </a:solidFill>
                        <a:effectLst/>
                        <a:latin typeface="Calibri"/>
                      </a:endParaRPr>
                    </a:p>
                  </a:txBody>
                  <a:tcPr marL="6277" marR="6277" marT="6277" marB="0" anchor="b"/>
                </a:tc>
              </a:tr>
              <a:tr h="125547">
                <a:tc>
                  <a:txBody>
                    <a:bodyPr/>
                    <a:lstStyle/>
                    <a:p>
                      <a:pPr algn="l" fontAlgn="b"/>
                      <a:r>
                        <a:rPr lang="es-EC" sz="900" b="1" u="none" strike="noStrike" dirty="0">
                          <a:effectLst/>
                        </a:rPr>
                        <a:t>ZONA 9 </a:t>
                      </a:r>
                      <a:endParaRPr lang="es-EC" sz="900" b="1" i="0" u="none" strike="noStrike" dirty="0">
                        <a:solidFill>
                          <a:srgbClr val="000000"/>
                        </a:solidFill>
                        <a:effectLst/>
                        <a:latin typeface="Calibri"/>
                      </a:endParaRPr>
                    </a:p>
                  </a:txBody>
                  <a:tcPr marL="6277" marR="6277" marT="6277" marB="0" anchor="b">
                    <a:solidFill>
                      <a:schemeClr val="accent6"/>
                    </a:solidFill>
                  </a:tcPr>
                </a:tc>
                <a:tc>
                  <a:txBody>
                    <a:bodyPr/>
                    <a:lstStyle/>
                    <a:p>
                      <a:pPr algn="r" fontAlgn="b"/>
                      <a:r>
                        <a:rPr lang="es-EC" sz="900" b="1" u="none" strike="noStrike" dirty="0">
                          <a:effectLst/>
                        </a:rPr>
                        <a:t>1271</a:t>
                      </a:r>
                      <a:endParaRPr lang="es-EC" sz="900" b="1" i="0" u="none" strike="noStrike" dirty="0">
                        <a:solidFill>
                          <a:srgbClr val="000000"/>
                        </a:solidFill>
                        <a:effectLst/>
                        <a:latin typeface="Calibri"/>
                      </a:endParaRPr>
                    </a:p>
                  </a:txBody>
                  <a:tcPr marL="6277" marR="6277" marT="6277" marB="0" anchor="b">
                    <a:solidFill>
                      <a:schemeClr val="accent6"/>
                    </a:solidFill>
                  </a:tcPr>
                </a:tc>
              </a:tr>
              <a:tr h="125547">
                <a:tc>
                  <a:txBody>
                    <a:bodyPr/>
                    <a:lstStyle/>
                    <a:p>
                      <a:pPr algn="l" fontAlgn="b"/>
                      <a:r>
                        <a:rPr lang="es-EC" sz="900" u="none" strike="noStrike" dirty="0">
                          <a:effectLst/>
                        </a:rPr>
                        <a:t>PICHINCHA</a:t>
                      </a:r>
                      <a:endParaRPr lang="es-EC" sz="900" b="0" i="0" u="none" strike="noStrike" dirty="0">
                        <a:solidFill>
                          <a:srgbClr val="000000"/>
                        </a:solidFill>
                        <a:effectLst/>
                        <a:latin typeface="Calibri"/>
                      </a:endParaRPr>
                    </a:p>
                  </a:txBody>
                  <a:tcPr marL="56496" marR="6277" marT="6277" marB="0" anchor="b"/>
                </a:tc>
                <a:tc>
                  <a:txBody>
                    <a:bodyPr/>
                    <a:lstStyle/>
                    <a:p>
                      <a:pPr algn="r" fontAlgn="b"/>
                      <a:r>
                        <a:rPr lang="es-EC" sz="900" u="none" strike="noStrike" dirty="0">
                          <a:effectLst/>
                        </a:rPr>
                        <a:t>1271</a:t>
                      </a:r>
                      <a:endParaRPr lang="es-EC" sz="900" b="0" i="0" u="none" strike="noStrike" dirty="0">
                        <a:solidFill>
                          <a:srgbClr val="000000"/>
                        </a:solidFill>
                        <a:effectLst/>
                        <a:latin typeface="Calibri"/>
                      </a:endParaRPr>
                    </a:p>
                  </a:txBody>
                  <a:tcPr marL="6277" marR="6277" marT="6277" marB="0" anchor="b"/>
                </a:tc>
              </a:tr>
              <a:tr h="131824">
                <a:tc>
                  <a:txBody>
                    <a:bodyPr/>
                    <a:lstStyle/>
                    <a:p>
                      <a:pPr algn="l" fontAlgn="b"/>
                      <a:r>
                        <a:rPr lang="es-EC" sz="900" b="1" u="none" strike="noStrike" dirty="0">
                          <a:effectLst/>
                        </a:rPr>
                        <a:t>Total general</a:t>
                      </a:r>
                      <a:endParaRPr lang="es-EC" sz="900" b="1" i="0" u="none" strike="noStrike" dirty="0">
                        <a:solidFill>
                          <a:srgbClr val="000000"/>
                        </a:solidFill>
                        <a:effectLst/>
                        <a:latin typeface="Calibri"/>
                      </a:endParaRPr>
                    </a:p>
                  </a:txBody>
                  <a:tcPr marL="6277" marR="6277" marT="6277" marB="0" anchor="b">
                    <a:solidFill>
                      <a:srgbClr val="FFFF00"/>
                    </a:solidFill>
                  </a:tcPr>
                </a:tc>
                <a:tc>
                  <a:txBody>
                    <a:bodyPr/>
                    <a:lstStyle/>
                    <a:p>
                      <a:pPr algn="r" fontAlgn="b"/>
                      <a:r>
                        <a:rPr lang="es-EC" sz="900" b="1" u="none" strike="noStrike" dirty="0">
                          <a:effectLst/>
                        </a:rPr>
                        <a:t>14849</a:t>
                      </a:r>
                      <a:endParaRPr lang="es-EC" sz="900" b="1" i="0" u="none" strike="noStrike" dirty="0">
                        <a:solidFill>
                          <a:srgbClr val="000000"/>
                        </a:solidFill>
                        <a:effectLst/>
                        <a:latin typeface="Calibri"/>
                      </a:endParaRPr>
                    </a:p>
                  </a:txBody>
                  <a:tcPr marL="6277" marR="6277" marT="6277" marB="0" anchor="b">
                    <a:solidFill>
                      <a:srgbClr val="FFFF00"/>
                    </a:solidFill>
                  </a:tcPr>
                </a:tc>
              </a:tr>
            </a:tbl>
          </a:graphicData>
        </a:graphic>
      </p:graphicFrame>
      <p:sp>
        <p:nvSpPr>
          <p:cNvPr id="11" name="10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339881157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05145" y="958116"/>
            <a:ext cx="3881127"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GESTIÓN FINANCIERA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9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628800"/>
            <a:ext cx="4044709"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xmlns="" val="1264903794"/>
              </p:ext>
            </p:extLst>
          </p:nvPr>
        </p:nvGraphicFramePr>
        <p:xfrm>
          <a:off x="2699792" y="4653136"/>
          <a:ext cx="4231333" cy="2069103"/>
        </p:xfrm>
        <a:graphic>
          <a:graphicData uri="http://schemas.openxmlformats.org/drawingml/2006/table">
            <a:tbl>
              <a:tblPr firstRow="1" firstCol="1" bandRow="1">
                <a:tableStyleId>{5C22544A-7EE6-4342-B048-85BDC9FD1C3A}</a:tableStyleId>
              </a:tblPr>
              <a:tblGrid>
                <a:gridCol w="1447259"/>
                <a:gridCol w="2784074"/>
              </a:tblGrid>
              <a:tr h="181057">
                <a:tc>
                  <a:txBody>
                    <a:bodyPr/>
                    <a:lstStyle/>
                    <a:p>
                      <a:pPr algn="ctr">
                        <a:lnSpc>
                          <a:spcPct val="115000"/>
                        </a:lnSpc>
                        <a:spcAft>
                          <a:spcPts val="0"/>
                        </a:spcAft>
                      </a:pPr>
                      <a:r>
                        <a:rPr lang="es-EC" sz="1400" dirty="0">
                          <a:effectLst/>
                        </a:rPr>
                        <a:t>INVERSIÓN</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DESCRIPCIÓN</a:t>
                      </a:r>
                      <a:endParaRPr lang="es-EC" sz="1100" dirty="0">
                        <a:effectLst/>
                        <a:latin typeface="Calibri"/>
                        <a:ea typeface="Calibri"/>
                        <a:cs typeface="Times New Roman"/>
                      </a:endParaRPr>
                    </a:p>
                  </a:txBody>
                  <a:tcPr marL="68580" marR="68580" marT="0" marB="0"/>
                </a:tc>
              </a:tr>
              <a:tr h="181057">
                <a:tc>
                  <a:txBody>
                    <a:bodyPr/>
                    <a:lstStyle/>
                    <a:p>
                      <a:pPr>
                        <a:lnSpc>
                          <a:spcPct val="115000"/>
                        </a:lnSpc>
                        <a:spcAft>
                          <a:spcPts val="0"/>
                        </a:spcAft>
                      </a:pPr>
                      <a:r>
                        <a:rPr lang="es-EC" sz="1400">
                          <a:effectLst/>
                        </a:rPr>
                        <a:t>782.000.000,00</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CIENCIA Y TECNOLOGÍA</a:t>
                      </a:r>
                      <a:endParaRPr lang="es-EC" sz="1100">
                        <a:effectLst/>
                        <a:latin typeface="Calibri"/>
                        <a:ea typeface="Calibri"/>
                        <a:cs typeface="Times New Roman"/>
                      </a:endParaRPr>
                    </a:p>
                  </a:txBody>
                  <a:tcPr marL="68580" marR="68580" marT="0" marB="0"/>
                </a:tc>
              </a:tr>
              <a:tr h="351555">
                <a:tc>
                  <a:txBody>
                    <a:bodyPr/>
                    <a:lstStyle/>
                    <a:p>
                      <a:pPr>
                        <a:lnSpc>
                          <a:spcPct val="115000"/>
                        </a:lnSpc>
                        <a:spcAft>
                          <a:spcPts val="0"/>
                        </a:spcAft>
                      </a:pPr>
                      <a:r>
                        <a:rPr lang="es-EC" sz="1400" dirty="0">
                          <a:effectLst/>
                        </a:rPr>
                        <a:t>7.000.000.000,00</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SECTOR DE LA SALUD</a:t>
                      </a:r>
                      <a:endParaRPr lang="es-EC" sz="1100">
                        <a:effectLst/>
                        <a:latin typeface="Calibri"/>
                        <a:ea typeface="Calibri"/>
                        <a:cs typeface="Times New Roman"/>
                      </a:endParaRPr>
                    </a:p>
                  </a:txBody>
                  <a:tcPr marL="68580" marR="68580" marT="0" marB="0"/>
                </a:tc>
              </a:tr>
              <a:tr h="181057">
                <a:tc>
                  <a:txBody>
                    <a:bodyPr/>
                    <a:lstStyle/>
                    <a:p>
                      <a:pPr>
                        <a:lnSpc>
                          <a:spcPct val="115000"/>
                        </a:lnSpc>
                        <a:spcAft>
                          <a:spcPts val="0"/>
                        </a:spcAft>
                      </a:pPr>
                      <a:r>
                        <a:rPr lang="es-EC" sz="1400">
                          <a:effectLst/>
                        </a:rPr>
                        <a:t>192.729.627,30</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ASIGNACIÓN DEL MIES</a:t>
                      </a:r>
                      <a:endParaRPr lang="es-EC" sz="1100" dirty="0">
                        <a:effectLst/>
                        <a:latin typeface="Calibri"/>
                        <a:ea typeface="Calibri"/>
                        <a:cs typeface="Times New Roman"/>
                      </a:endParaRPr>
                    </a:p>
                  </a:txBody>
                  <a:tcPr marL="68580" marR="68580" marT="0" marB="0"/>
                </a:tc>
              </a:tr>
              <a:tr h="181057">
                <a:tc>
                  <a:txBody>
                    <a:bodyPr/>
                    <a:lstStyle/>
                    <a:p>
                      <a:pPr>
                        <a:lnSpc>
                          <a:spcPct val="115000"/>
                        </a:lnSpc>
                        <a:spcAft>
                          <a:spcPts val="0"/>
                        </a:spcAft>
                      </a:pPr>
                      <a:r>
                        <a:rPr lang="es-EC" sz="1400">
                          <a:effectLst/>
                        </a:rPr>
                        <a:t>2.000.000,00</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INFRAESTRUCTURA</a:t>
                      </a:r>
                      <a:endParaRPr lang="es-EC" sz="1100">
                        <a:effectLst/>
                        <a:latin typeface="Calibri"/>
                        <a:ea typeface="Calibri"/>
                        <a:cs typeface="Times New Roman"/>
                      </a:endParaRPr>
                    </a:p>
                  </a:txBody>
                  <a:tcPr marL="68580" marR="68580" marT="0" marB="0"/>
                </a:tc>
              </a:tr>
              <a:tr h="543170">
                <a:tc>
                  <a:txBody>
                    <a:bodyPr/>
                    <a:lstStyle/>
                    <a:p>
                      <a:pPr>
                        <a:lnSpc>
                          <a:spcPct val="115000"/>
                        </a:lnSpc>
                        <a:spcAft>
                          <a:spcPts val="0"/>
                        </a:spcAft>
                      </a:pPr>
                      <a:r>
                        <a:rPr lang="es-EC" sz="1400" dirty="0">
                          <a:effectLst/>
                        </a:rPr>
                        <a:t>250.000,00</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NECESITA UN CENTRO GERONTOLÓGICO PARA LA IMPLEMENTACIÓN DE TECNOLOGÍA</a:t>
                      </a:r>
                      <a:endParaRPr lang="es-EC" sz="1100" dirty="0">
                        <a:effectLst/>
                        <a:latin typeface="Calibri"/>
                        <a:ea typeface="Calibri"/>
                        <a:cs typeface="Times New Roman"/>
                      </a:endParaRPr>
                    </a:p>
                  </a:txBody>
                  <a:tcPr marL="68580" marR="68580" marT="0" marB="0"/>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3257879264"/>
              </p:ext>
            </p:extLst>
          </p:nvPr>
        </p:nvGraphicFramePr>
        <p:xfrm>
          <a:off x="4588352" y="1640880"/>
          <a:ext cx="3619500" cy="2708910"/>
        </p:xfrm>
        <a:graphic>
          <a:graphicData uri="http://schemas.openxmlformats.org/drawingml/2006/table">
            <a:tbl>
              <a:tblPr>
                <a:tableStyleId>{D7AC3CCA-C797-4891-BE02-D94E43425B78}</a:tableStyleId>
              </a:tblPr>
              <a:tblGrid>
                <a:gridCol w="2486025"/>
                <a:gridCol w="1133475"/>
              </a:tblGrid>
              <a:tr h="190500">
                <a:tc gridSpan="2">
                  <a:txBody>
                    <a:bodyPr/>
                    <a:lstStyle/>
                    <a:p>
                      <a:pPr algn="ctr" fontAlgn="b"/>
                      <a:r>
                        <a:rPr lang="es-EC" sz="1200" b="1" u="none" strike="noStrike" dirty="0">
                          <a:effectLst/>
                        </a:rPr>
                        <a:t>Centros gerontológicos con privados con convenio</a:t>
                      </a:r>
                      <a:endParaRPr lang="es-EC" sz="1200" b="1" i="0" u="none" strike="noStrike" dirty="0">
                        <a:solidFill>
                          <a:srgbClr val="000000"/>
                        </a:solidFill>
                        <a:effectLst/>
                        <a:latin typeface="Calibri"/>
                      </a:endParaRPr>
                    </a:p>
                  </a:txBody>
                  <a:tcPr marL="9525" marR="9525" marT="9525" marB="0" anchor="b"/>
                </a:tc>
                <a:tc hMerge="1">
                  <a:txBody>
                    <a:bodyPr/>
                    <a:lstStyle/>
                    <a:p>
                      <a:endParaRPr lang="es-EC"/>
                    </a:p>
                  </a:txBody>
                  <a:tcPr/>
                </a:tc>
              </a:tr>
              <a:tr h="190500">
                <a:tc>
                  <a:txBody>
                    <a:bodyPr/>
                    <a:lstStyle/>
                    <a:p>
                      <a:pPr algn="ctr" fontAlgn="b"/>
                      <a:r>
                        <a:rPr lang="es-EC" sz="1200" b="1" u="none" strike="noStrike" dirty="0">
                          <a:effectLst/>
                        </a:rPr>
                        <a:t>centros gerontológicos </a:t>
                      </a:r>
                      <a:endParaRPr lang="es-EC" sz="1200" b="1" i="0" u="none" strike="noStrike" dirty="0">
                        <a:solidFill>
                          <a:srgbClr val="000000"/>
                        </a:solidFill>
                        <a:effectLst/>
                        <a:latin typeface="Calibri"/>
                      </a:endParaRPr>
                    </a:p>
                  </a:txBody>
                  <a:tcPr marL="9525" marR="9525" marT="9525" marB="0" anchor="b"/>
                </a:tc>
                <a:tc>
                  <a:txBody>
                    <a:bodyPr/>
                    <a:lstStyle/>
                    <a:p>
                      <a:pPr algn="ctr" fontAlgn="b"/>
                      <a:r>
                        <a:rPr lang="es-EC" sz="1200" b="1" u="none" strike="noStrike" dirty="0">
                          <a:effectLst/>
                        </a:rPr>
                        <a:t>Monto</a:t>
                      </a:r>
                      <a:endParaRPr lang="es-EC" sz="1200" b="1" i="0" u="none" strike="noStrike" dirty="0">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Hogar social "Daniel Álvarez Sánchez</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47,000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Hogar social "Dr. Hugo Agila Vargas</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40,500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Hogar Santa María Josefa</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39,000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Hogar Social "Reina del Cisne</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54,000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Hogar San José de las Canoas</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38,500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Señor del Cautivo </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23,500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Fundación San Jacinto de Alamor</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15,000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Casa Hogar "Los Desamparados"</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a:effectLst/>
                        </a:rPr>
                        <a:t>17,500</a:t>
                      </a:r>
                      <a:endParaRPr lang="es-EC" sz="1200" b="0" i="0" u="none" strike="noStrike">
                        <a:solidFill>
                          <a:srgbClr val="000000"/>
                        </a:solidFill>
                        <a:effectLst/>
                        <a:latin typeface="Calibri"/>
                      </a:endParaRPr>
                    </a:p>
                  </a:txBody>
                  <a:tcPr marL="9525" marR="9525" marT="9525" marB="0" anchor="b"/>
                </a:tc>
              </a:tr>
              <a:tr h="190500">
                <a:tc>
                  <a:txBody>
                    <a:bodyPr/>
                    <a:lstStyle/>
                    <a:p>
                      <a:pPr algn="ctr" fontAlgn="b"/>
                      <a:r>
                        <a:rPr lang="es-EC" sz="1200" u="none" strike="noStrike">
                          <a:effectLst/>
                        </a:rPr>
                        <a:t>Asociación Pro Defensa de Anciano</a:t>
                      </a:r>
                      <a:endParaRPr lang="es-EC" sz="1200" b="0" i="0" u="none" strike="noStrike">
                        <a:solidFill>
                          <a:srgbClr val="000000"/>
                        </a:solidFill>
                        <a:effectLst/>
                        <a:latin typeface="Calibri"/>
                      </a:endParaRPr>
                    </a:p>
                  </a:txBody>
                  <a:tcPr marL="9525" marR="9525" marT="9525" marB="0" anchor="b"/>
                </a:tc>
                <a:tc>
                  <a:txBody>
                    <a:bodyPr/>
                    <a:lstStyle/>
                    <a:p>
                      <a:pPr algn="r" fontAlgn="b"/>
                      <a:r>
                        <a:rPr lang="es-EC" sz="1200" u="none" strike="noStrike" dirty="0">
                          <a:effectLst/>
                        </a:rPr>
                        <a:t>32,000</a:t>
                      </a:r>
                      <a:endParaRPr lang="es-EC" sz="1200" b="0" i="0" u="none" strike="noStrike" dirty="0">
                        <a:solidFill>
                          <a:srgbClr val="000000"/>
                        </a:solidFill>
                        <a:effectLst/>
                        <a:latin typeface="Calibri"/>
                      </a:endParaRPr>
                    </a:p>
                  </a:txBody>
                  <a:tcPr marL="9525" marR="9525" marT="9525" marB="0" anchor="b"/>
                </a:tc>
              </a:tr>
              <a:tr h="190500">
                <a:tc>
                  <a:txBody>
                    <a:bodyPr/>
                    <a:lstStyle/>
                    <a:p>
                      <a:pPr algn="ctr" fontAlgn="b"/>
                      <a:r>
                        <a:rPr lang="es-EC" sz="1200" u="none" strike="noStrike" dirty="0">
                          <a:effectLst/>
                        </a:rPr>
                        <a:t>Los Arupos del CASMUL </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dirty="0">
                          <a:effectLst/>
                        </a:rPr>
                        <a:t>17,500</a:t>
                      </a:r>
                      <a:endParaRPr lang="es-EC" sz="1200" b="0" i="0" u="none" strike="noStrike" dirty="0">
                        <a:solidFill>
                          <a:srgbClr val="000000"/>
                        </a:solidFill>
                        <a:effectLst/>
                        <a:latin typeface="Calibri"/>
                      </a:endParaRPr>
                    </a:p>
                  </a:txBody>
                  <a:tcPr marL="9525" marR="9525" marT="9525" marB="0" anchor="b"/>
                </a:tc>
              </a:tr>
              <a:tr h="200025">
                <a:tc>
                  <a:txBody>
                    <a:bodyPr/>
                    <a:lstStyle/>
                    <a:p>
                      <a:pPr algn="ctr" fontAlgn="b"/>
                      <a:r>
                        <a:rPr lang="es-EC" sz="1200" u="none" strike="noStrike" dirty="0">
                          <a:effectLst/>
                        </a:rPr>
                        <a:t>Patronato Provincial de Amparo</a:t>
                      </a:r>
                      <a:endParaRPr lang="es-EC" sz="1200" b="0" i="0" u="none" strike="noStrike" dirty="0">
                        <a:solidFill>
                          <a:srgbClr val="000000"/>
                        </a:solidFill>
                        <a:effectLst/>
                        <a:latin typeface="Calibri"/>
                      </a:endParaRPr>
                    </a:p>
                  </a:txBody>
                  <a:tcPr marL="9525" marR="9525" marT="9525" marB="0" anchor="b"/>
                </a:tc>
                <a:tc>
                  <a:txBody>
                    <a:bodyPr/>
                    <a:lstStyle/>
                    <a:p>
                      <a:pPr algn="r" fontAlgn="b"/>
                      <a:r>
                        <a:rPr lang="es-EC" sz="1200" u="none" strike="noStrike" dirty="0">
                          <a:effectLst/>
                        </a:rPr>
                        <a:t>20,500</a:t>
                      </a:r>
                      <a:endParaRPr lang="es-EC" sz="1200" b="0" i="0" u="none" strike="noStrike" dirty="0">
                        <a:solidFill>
                          <a:srgbClr val="000000"/>
                        </a:solidFill>
                        <a:effectLst/>
                        <a:latin typeface="Calibri"/>
                      </a:endParaRPr>
                    </a:p>
                  </a:txBody>
                  <a:tcPr marL="9525" marR="9525" marT="9525" marB="0" anchor="b"/>
                </a:tc>
              </a:tr>
              <a:tr h="200025">
                <a:tc>
                  <a:txBody>
                    <a:bodyPr/>
                    <a:lstStyle/>
                    <a:p>
                      <a:pPr algn="ctr" fontAlgn="b"/>
                      <a:r>
                        <a:rPr lang="es-EC" sz="1200" b="1" u="none" strike="noStrike" dirty="0" smtClean="0">
                          <a:effectLst/>
                        </a:rPr>
                        <a:t>Total</a:t>
                      </a:r>
                      <a:endParaRPr lang="es-EC" sz="12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s-EC" sz="1200" b="1" u="none" strike="noStrike" dirty="0" smtClean="0">
                          <a:effectLst/>
                        </a:rPr>
                        <a:t>345,000</a:t>
                      </a:r>
                      <a:endParaRPr lang="es-EC" sz="1200" b="1" i="0" u="none" strike="noStrike" dirty="0">
                        <a:solidFill>
                          <a:srgbClr val="000000"/>
                        </a:solidFill>
                        <a:effectLst/>
                        <a:latin typeface="Calibri"/>
                      </a:endParaRPr>
                    </a:p>
                  </a:txBody>
                  <a:tcPr marL="9525" marR="9525" marT="9525" marB="0" anchor="b">
                    <a:solidFill>
                      <a:srgbClr val="FFFF00"/>
                    </a:solidFill>
                  </a:tcPr>
                </a:tc>
              </a:tr>
            </a:tbl>
          </a:graphicData>
        </a:graphic>
      </p:graphicFrame>
      <p:pic>
        <p:nvPicPr>
          <p:cNvPr id="9" name="Picture 4">
            <a:hlinkClick r:id="rId3" action="ppaction://hlinksldjump"/>
          </p:cNvPr>
          <p:cNvPicPr>
            <a:picLocks noChangeAspect="1" noChangeArrowheads="1"/>
          </p:cNvPicPr>
          <p:nvPr/>
        </p:nvPicPr>
        <p:blipFill>
          <a:blip r:embed="rId4" cstate="print"/>
          <a:srcRect/>
          <a:stretch>
            <a:fillRect/>
          </a:stretch>
        </p:blipFill>
        <p:spPr bwMode="auto">
          <a:xfrm>
            <a:off x="8286776" y="4714884"/>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339881157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05145" y="958116"/>
            <a:ext cx="3881127"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GESTIÓN FINANCIERA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4" name="3 Tabla"/>
          <p:cNvGraphicFramePr>
            <a:graphicFrameLocks noGrp="1"/>
          </p:cNvGraphicFramePr>
          <p:nvPr/>
        </p:nvGraphicFramePr>
        <p:xfrm>
          <a:off x="2786050" y="1571612"/>
          <a:ext cx="3759201" cy="1533525"/>
        </p:xfrm>
        <a:graphic>
          <a:graphicData uri="http://schemas.openxmlformats.org/drawingml/2006/table">
            <a:tbl>
              <a:tblPr>
                <a:tableStyleId>{D7AC3CCA-C797-4891-BE02-D94E43425B78}</a:tableStyleId>
              </a:tblPr>
              <a:tblGrid>
                <a:gridCol w="1030441"/>
                <a:gridCol w="1850977"/>
                <a:gridCol w="877783"/>
              </a:tblGrid>
              <a:tr h="190500">
                <a:tc gridSpan="3">
                  <a:txBody>
                    <a:bodyPr/>
                    <a:lstStyle/>
                    <a:p>
                      <a:pPr algn="ctr" fontAlgn="b"/>
                      <a:r>
                        <a:rPr lang="es-ES" sz="1100" b="1" u="none" strike="noStrike" dirty="0"/>
                        <a:t>CENTROS GERONTOLÓGICOS SIN COSTO</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r>
              <a:tr h="190500">
                <a:tc>
                  <a:txBody>
                    <a:bodyPr/>
                    <a:lstStyle/>
                    <a:p>
                      <a:pPr algn="ctr" fontAlgn="b"/>
                      <a:r>
                        <a:rPr lang="es-ES" sz="1100" b="1" u="none" strike="noStrike" dirty="0"/>
                        <a:t>ZONAS</a:t>
                      </a:r>
                      <a:endParaRPr lang="es-ES" sz="1100" b="1" i="0" u="none" strike="noStrike" dirty="0">
                        <a:solidFill>
                          <a:srgbClr val="000000"/>
                        </a:solidFill>
                        <a:latin typeface="Calibri"/>
                      </a:endParaRPr>
                    </a:p>
                  </a:txBody>
                  <a:tcPr marL="9525" marR="9525" marT="9525" marB="0" anchor="b"/>
                </a:tc>
                <a:tc>
                  <a:txBody>
                    <a:bodyPr/>
                    <a:lstStyle/>
                    <a:p>
                      <a:pPr algn="ctr" fontAlgn="b"/>
                      <a:r>
                        <a:rPr lang="es-ES" sz="1100" b="1" u="none" strike="noStrike" dirty="0"/>
                        <a:t>CANTIDAD</a:t>
                      </a:r>
                      <a:endParaRPr lang="es-ES" sz="1100" b="1" i="0" u="none" strike="noStrike" dirty="0">
                        <a:solidFill>
                          <a:srgbClr val="000000"/>
                        </a:solidFill>
                        <a:latin typeface="Calibri"/>
                      </a:endParaRPr>
                    </a:p>
                  </a:txBody>
                  <a:tcPr marL="9525" marR="9525" marT="9525" marB="0" anchor="b"/>
                </a:tc>
                <a:tc>
                  <a:txBody>
                    <a:bodyPr/>
                    <a:lstStyle/>
                    <a:p>
                      <a:pPr algn="ctr" fontAlgn="b"/>
                      <a:r>
                        <a:rPr lang="es-ES" sz="1100" b="1" u="none" strike="noStrike" dirty="0"/>
                        <a:t>COBERTURA</a:t>
                      </a:r>
                      <a:endParaRPr lang="es-ES" sz="1100" b="1" i="0" u="none" strike="noStrike" dirty="0">
                        <a:solidFill>
                          <a:srgbClr val="000000"/>
                        </a:solidFill>
                        <a:latin typeface="Calibri"/>
                      </a:endParaRPr>
                    </a:p>
                  </a:txBody>
                  <a:tcPr marL="9525" marR="9525" marT="9525" marB="0" anchor="b"/>
                </a:tc>
              </a:tr>
              <a:tr h="190500">
                <a:tc>
                  <a:txBody>
                    <a:bodyPr/>
                    <a:lstStyle/>
                    <a:p>
                      <a:pPr algn="l" fontAlgn="b"/>
                      <a:r>
                        <a:rPr lang="es-ES" sz="1100" u="none" strike="noStrike" dirty="0"/>
                        <a:t>ZONA 1</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a:t>8</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482</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4</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4</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528</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5</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130</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6</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450</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9</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235</a:t>
                      </a:r>
                      <a:endParaRPr lang="es-ES" sz="1100" b="0" i="0" u="none" strike="noStrike">
                        <a:solidFill>
                          <a:srgbClr val="000000"/>
                        </a:solidFill>
                        <a:latin typeface="Calibri"/>
                      </a:endParaRPr>
                    </a:p>
                  </a:txBody>
                  <a:tcPr marL="9525" marR="9525" marT="9525" marB="0" anchor="b"/>
                </a:tc>
              </a:tr>
              <a:tr h="200025">
                <a:tc>
                  <a:txBody>
                    <a:bodyPr/>
                    <a:lstStyle/>
                    <a:p>
                      <a:pPr algn="l" fontAlgn="b"/>
                      <a:r>
                        <a:rPr lang="es-ES" sz="1100" b="1" u="none" strike="noStrike"/>
                        <a:t>TOTAL</a:t>
                      </a:r>
                      <a:endParaRPr lang="es-ES" sz="1100" b="1" i="0" u="none" strike="noStrike">
                        <a:solidFill>
                          <a:srgbClr val="000000"/>
                        </a:solidFill>
                        <a:latin typeface="Calibri"/>
                      </a:endParaRPr>
                    </a:p>
                  </a:txBody>
                  <a:tcPr marL="9525" marR="9525" marT="9525" marB="0" anchor="b"/>
                </a:tc>
                <a:tc>
                  <a:txBody>
                    <a:bodyPr/>
                    <a:lstStyle/>
                    <a:p>
                      <a:pPr algn="r" fontAlgn="b"/>
                      <a:r>
                        <a:rPr lang="es-ES" sz="1100" b="1" u="none" strike="noStrike"/>
                        <a:t>21</a:t>
                      </a:r>
                      <a:endParaRPr lang="es-ES" sz="1100" b="1" i="0" u="none" strike="noStrike">
                        <a:solidFill>
                          <a:srgbClr val="000000"/>
                        </a:solidFill>
                        <a:latin typeface="Calibri"/>
                      </a:endParaRPr>
                    </a:p>
                  </a:txBody>
                  <a:tcPr marL="9525" marR="9525" marT="9525" marB="0" anchor="b"/>
                </a:tc>
                <a:tc>
                  <a:txBody>
                    <a:bodyPr/>
                    <a:lstStyle/>
                    <a:p>
                      <a:pPr algn="r" fontAlgn="b"/>
                      <a:r>
                        <a:rPr lang="es-ES" sz="1100" b="1" u="none" strike="noStrike" dirty="0"/>
                        <a:t>1825</a:t>
                      </a:r>
                      <a:endParaRPr lang="es-ES" sz="1100" b="1" i="0" u="none" strike="noStrike" dirty="0">
                        <a:solidFill>
                          <a:srgbClr val="000000"/>
                        </a:solidFill>
                        <a:latin typeface="Calibri"/>
                      </a:endParaRPr>
                    </a:p>
                  </a:txBody>
                  <a:tcPr marL="9525" marR="9525" marT="9525" marB="0" anchor="b"/>
                </a:tc>
              </a:tr>
            </a:tbl>
          </a:graphicData>
        </a:graphic>
      </p:graphicFrame>
      <p:graphicFrame>
        <p:nvGraphicFramePr>
          <p:cNvPr id="6" name="5 Tabla"/>
          <p:cNvGraphicFramePr>
            <a:graphicFrameLocks noGrp="1"/>
          </p:cNvGraphicFramePr>
          <p:nvPr/>
        </p:nvGraphicFramePr>
        <p:xfrm>
          <a:off x="1643042" y="3177741"/>
          <a:ext cx="5715000" cy="2295525"/>
        </p:xfrm>
        <a:graphic>
          <a:graphicData uri="http://schemas.openxmlformats.org/drawingml/2006/table">
            <a:tbl>
              <a:tblPr>
                <a:tableStyleId>{16D9F66E-5EB9-4882-86FB-DCBF35E3C3E4}</a:tableStyleId>
              </a:tblPr>
              <a:tblGrid>
                <a:gridCol w="1095375"/>
                <a:gridCol w="1019175"/>
                <a:gridCol w="1085850"/>
                <a:gridCol w="1130300"/>
                <a:gridCol w="1384300"/>
              </a:tblGrid>
              <a:tr h="190500">
                <a:tc gridSpan="5">
                  <a:txBody>
                    <a:bodyPr/>
                    <a:lstStyle/>
                    <a:p>
                      <a:pPr algn="ctr" fontAlgn="b"/>
                      <a:r>
                        <a:rPr lang="es-ES" sz="1100" b="1" u="none" strike="noStrike" dirty="0"/>
                        <a:t>CENTROS GERONTOLÓGICOS CON COSTO</a:t>
                      </a:r>
                      <a:endParaRPr lang="es-ES" sz="1100" b="1" i="0" u="none" strike="noStrike" dirty="0">
                        <a:solidFill>
                          <a:srgbClr val="000000"/>
                        </a:solidFill>
                        <a:latin typeface="Calibri"/>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b"/>
                      <a:r>
                        <a:rPr lang="es-ES" sz="1100" b="1" u="none" strike="noStrike"/>
                        <a:t>ZONAS</a:t>
                      </a:r>
                      <a:endParaRPr lang="es-ES" sz="1100" b="1" i="0" u="none" strike="noStrike">
                        <a:solidFill>
                          <a:srgbClr val="000000"/>
                        </a:solidFill>
                        <a:latin typeface="Calibri"/>
                      </a:endParaRPr>
                    </a:p>
                  </a:txBody>
                  <a:tcPr marL="0" marR="0" marT="0" marB="0" anchor="b"/>
                </a:tc>
                <a:tc>
                  <a:txBody>
                    <a:bodyPr/>
                    <a:lstStyle/>
                    <a:p>
                      <a:pPr algn="l" fontAlgn="b"/>
                      <a:r>
                        <a:rPr lang="es-ES" sz="1100" b="1" u="none" strike="noStrike"/>
                        <a:t>CANTIDAD</a:t>
                      </a:r>
                      <a:endParaRPr lang="es-ES" sz="1100" b="1" i="0" u="none" strike="noStrike">
                        <a:solidFill>
                          <a:srgbClr val="000000"/>
                        </a:solidFill>
                        <a:latin typeface="Calibri"/>
                      </a:endParaRPr>
                    </a:p>
                  </a:txBody>
                  <a:tcPr marL="0" marR="0" marT="0" marB="0" anchor="b"/>
                </a:tc>
                <a:tc>
                  <a:txBody>
                    <a:bodyPr/>
                    <a:lstStyle/>
                    <a:p>
                      <a:pPr algn="l" fontAlgn="b"/>
                      <a:r>
                        <a:rPr lang="es-ES" sz="1100" b="1" u="none" strike="noStrike"/>
                        <a:t>COBERTURA</a:t>
                      </a:r>
                      <a:endParaRPr lang="es-ES" sz="1100" b="1" i="0" u="none" strike="noStrike">
                        <a:solidFill>
                          <a:srgbClr val="000000"/>
                        </a:solidFill>
                        <a:latin typeface="Calibri"/>
                      </a:endParaRPr>
                    </a:p>
                  </a:txBody>
                  <a:tcPr marL="0" marR="0" marT="0" marB="0" anchor="b"/>
                </a:tc>
                <a:tc>
                  <a:txBody>
                    <a:bodyPr/>
                    <a:lstStyle/>
                    <a:p>
                      <a:pPr algn="ctr" fontAlgn="ctr"/>
                      <a:r>
                        <a:rPr lang="es-ES" sz="1100" b="1" u="none" strike="noStrike"/>
                        <a:t>INGRESO</a:t>
                      </a:r>
                      <a:endParaRPr lang="es-ES" sz="1100" b="1" i="0" u="none" strike="noStrike">
                        <a:solidFill>
                          <a:srgbClr val="000000"/>
                        </a:solidFill>
                        <a:latin typeface="Calibri"/>
                      </a:endParaRPr>
                    </a:p>
                  </a:txBody>
                  <a:tcPr marL="0" marR="0" marT="0" marB="0" anchor="ctr"/>
                </a:tc>
                <a:tc>
                  <a:txBody>
                    <a:bodyPr/>
                    <a:lstStyle/>
                    <a:p>
                      <a:pPr algn="ctr" fontAlgn="ctr"/>
                      <a:r>
                        <a:rPr lang="es-ES" sz="1100" b="1" u="none" strike="noStrike" dirty="0"/>
                        <a:t>PRECIO PROMEDIO</a:t>
                      </a:r>
                      <a:endParaRPr lang="es-ES" sz="1100" b="1" i="0" u="none" strike="noStrike" dirty="0">
                        <a:solidFill>
                          <a:srgbClr val="000000"/>
                        </a:solidFill>
                        <a:latin typeface="Calibri"/>
                      </a:endParaRPr>
                    </a:p>
                  </a:txBody>
                  <a:tcPr marL="0" marR="0" marT="0" marB="0" anchor="ctr"/>
                </a:tc>
              </a:tr>
              <a:tr h="190500">
                <a:tc>
                  <a:txBody>
                    <a:bodyPr/>
                    <a:lstStyle/>
                    <a:p>
                      <a:pPr algn="l" fontAlgn="b"/>
                      <a:r>
                        <a:rPr lang="es-ES" sz="1100" u="none" strike="noStrike"/>
                        <a:t>ZONA 1</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26</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1761</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3351</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128,89</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2</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12</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1042</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1042</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86,83</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3</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18</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969</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3300</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183,33</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4</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3</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285</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99</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33</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5</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15</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1393</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3897</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259,8</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6</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23</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1410</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1800</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78,26</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7</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30</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3243</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3711</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123,7</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8</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5</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2168</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577</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115,4</a:t>
                      </a:r>
                      <a:endParaRPr lang="es-ES" sz="1100" b="0" i="0" u="none" strike="noStrike">
                        <a:solidFill>
                          <a:srgbClr val="000000"/>
                        </a:solidFill>
                        <a:latin typeface="Calibri"/>
                      </a:endParaRPr>
                    </a:p>
                  </a:txBody>
                  <a:tcPr marL="0" marR="0" marT="0" marB="0" anchor="ctr"/>
                </a:tc>
              </a:tr>
              <a:tr h="190500">
                <a:tc>
                  <a:txBody>
                    <a:bodyPr/>
                    <a:lstStyle/>
                    <a:p>
                      <a:pPr algn="l" fontAlgn="b"/>
                      <a:r>
                        <a:rPr lang="es-ES" sz="1100" u="none" strike="noStrike"/>
                        <a:t>ZONA 9</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11</a:t>
                      </a:r>
                      <a:endParaRPr lang="es-ES" sz="1100" b="0" i="0" u="none" strike="noStrike">
                        <a:solidFill>
                          <a:srgbClr val="000000"/>
                        </a:solidFill>
                        <a:latin typeface="Calibri"/>
                      </a:endParaRPr>
                    </a:p>
                  </a:txBody>
                  <a:tcPr marL="0" marR="0" marT="0" marB="0" anchor="b"/>
                </a:tc>
                <a:tc>
                  <a:txBody>
                    <a:bodyPr/>
                    <a:lstStyle/>
                    <a:p>
                      <a:pPr algn="r" fontAlgn="b"/>
                      <a:r>
                        <a:rPr lang="es-ES" sz="1100" u="none" strike="noStrike"/>
                        <a:t>1036</a:t>
                      </a:r>
                      <a:endParaRPr lang="es-ES" sz="1100" b="0" i="0" u="none" strike="noStrike">
                        <a:solidFill>
                          <a:srgbClr val="000000"/>
                        </a:solidFill>
                        <a:latin typeface="Calibri"/>
                      </a:endParaRPr>
                    </a:p>
                  </a:txBody>
                  <a:tcPr marL="0" marR="0" marT="0" marB="0" anchor="b"/>
                </a:tc>
                <a:tc>
                  <a:txBody>
                    <a:bodyPr/>
                    <a:lstStyle/>
                    <a:p>
                      <a:pPr algn="ctr" fontAlgn="ctr"/>
                      <a:r>
                        <a:rPr lang="es-ES" sz="1100" u="none" strike="noStrike"/>
                        <a:t>2037</a:t>
                      </a:r>
                      <a:endParaRPr lang="es-ES" sz="1100" b="0" i="0" u="none" strike="noStrike">
                        <a:solidFill>
                          <a:srgbClr val="000000"/>
                        </a:solidFill>
                        <a:latin typeface="Calibri"/>
                      </a:endParaRPr>
                    </a:p>
                  </a:txBody>
                  <a:tcPr marL="0" marR="0" marT="0" marB="0" anchor="ctr"/>
                </a:tc>
                <a:tc>
                  <a:txBody>
                    <a:bodyPr/>
                    <a:lstStyle/>
                    <a:p>
                      <a:pPr algn="ctr" fontAlgn="ctr"/>
                      <a:r>
                        <a:rPr lang="es-ES" sz="1100" u="none" strike="noStrike"/>
                        <a:t>185,18</a:t>
                      </a:r>
                      <a:endParaRPr lang="es-ES" sz="1100" b="0" i="0" u="none" strike="noStrike">
                        <a:solidFill>
                          <a:srgbClr val="000000"/>
                        </a:solidFill>
                        <a:latin typeface="Calibri"/>
                      </a:endParaRPr>
                    </a:p>
                  </a:txBody>
                  <a:tcPr marL="0" marR="0" marT="0" marB="0" anchor="ctr"/>
                </a:tc>
              </a:tr>
              <a:tr h="200025">
                <a:tc>
                  <a:txBody>
                    <a:bodyPr/>
                    <a:lstStyle/>
                    <a:p>
                      <a:pPr algn="l" fontAlgn="b"/>
                      <a:r>
                        <a:rPr lang="es-ES" sz="1100" b="1" u="none" strike="noStrike" dirty="0"/>
                        <a:t>TOTAL</a:t>
                      </a:r>
                      <a:endParaRPr lang="es-ES" sz="1100" b="1" i="0" u="none" strike="noStrike" dirty="0">
                        <a:solidFill>
                          <a:srgbClr val="000000"/>
                        </a:solidFill>
                        <a:latin typeface="Calibri"/>
                      </a:endParaRPr>
                    </a:p>
                  </a:txBody>
                  <a:tcPr marL="0" marR="0" marT="0" marB="0" anchor="b"/>
                </a:tc>
                <a:tc>
                  <a:txBody>
                    <a:bodyPr/>
                    <a:lstStyle/>
                    <a:p>
                      <a:pPr algn="r" fontAlgn="b"/>
                      <a:r>
                        <a:rPr lang="es-ES" sz="1100" b="1" u="none" strike="noStrike" dirty="0"/>
                        <a:t>143</a:t>
                      </a:r>
                      <a:endParaRPr lang="es-ES" sz="1100" b="1" i="0" u="none" strike="noStrike" dirty="0">
                        <a:solidFill>
                          <a:srgbClr val="000000"/>
                        </a:solidFill>
                        <a:latin typeface="Calibri"/>
                      </a:endParaRPr>
                    </a:p>
                  </a:txBody>
                  <a:tcPr marL="0" marR="0" marT="0" marB="0" anchor="b"/>
                </a:tc>
                <a:tc>
                  <a:txBody>
                    <a:bodyPr/>
                    <a:lstStyle/>
                    <a:p>
                      <a:pPr algn="r" fontAlgn="b"/>
                      <a:r>
                        <a:rPr lang="es-ES" sz="1100" b="1" u="none" strike="noStrike" dirty="0"/>
                        <a:t>13307</a:t>
                      </a:r>
                      <a:endParaRPr lang="es-ES" sz="1100" b="1" i="0" u="none" strike="noStrike" dirty="0">
                        <a:solidFill>
                          <a:srgbClr val="000000"/>
                        </a:solidFill>
                        <a:latin typeface="Calibri"/>
                      </a:endParaRPr>
                    </a:p>
                  </a:txBody>
                  <a:tcPr marL="0" marR="0" marT="0" marB="0" anchor="b"/>
                </a:tc>
                <a:tc>
                  <a:txBody>
                    <a:bodyPr/>
                    <a:lstStyle/>
                    <a:p>
                      <a:pPr algn="ctr" fontAlgn="ctr"/>
                      <a:r>
                        <a:rPr lang="es-ES" sz="1100" b="1" u="none" strike="noStrike" dirty="0"/>
                        <a:t>19814</a:t>
                      </a:r>
                      <a:endParaRPr lang="es-ES" sz="1100" b="1" i="0" u="none" strike="noStrike" dirty="0">
                        <a:solidFill>
                          <a:srgbClr val="000000"/>
                        </a:solidFill>
                        <a:latin typeface="Calibri"/>
                      </a:endParaRPr>
                    </a:p>
                  </a:txBody>
                  <a:tcPr marL="0" marR="0" marT="0" marB="0" anchor="ctr"/>
                </a:tc>
                <a:tc>
                  <a:txBody>
                    <a:bodyPr/>
                    <a:lstStyle/>
                    <a:p>
                      <a:pPr algn="ctr" fontAlgn="ctr"/>
                      <a:r>
                        <a:rPr lang="es-ES" sz="1100" b="1" u="none" strike="noStrike" dirty="0"/>
                        <a:t>132,71</a:t>
                      </a:r>
                      <a:endParaRPr lang="es-ES" sz="1100" b="1" i="0" u="none" strike="noStrike" dirty="0">
                        <a:solidFill>
                          <a:srgbClr val="000000"/>
                        </a:solidFill>
                        <a:latin typeface="Calibri"/>
                      </a:endParaRPr>
                    </a:p>
                  </a:txBody>
                  <a:tcPr marL="0" marR="0" marT="0" marB="0" anchor="ctr"/>
                </a:tc>
              </a:tr>
            </a:tbl>
          </a:graphicData>
        </a:graphic>
      </p:graphicFrame>
      <p:pic>
        <p:nvPicPr>
          <p:cNvPr id="7" name="Picture 4">
            <a:hlinkClick r:id="rId2" action="ppaction://hlinksldjump"/>
          </p:cNvPr>
          <p:cNvPicPr>
            <a:picLocks noChangeAspect="1" noChangeArrowheads="1"/>
          </p:cNvPicPr>
          <p:nvPr/>
        </p:nvPicPr>
        <p:blipFill>
          <a:blip r:embed="rId3" cstate="print"/>
          <a:srcRect/>
          <a:stretch>
            <a:fillRect/>
          </a:stretch>
        </p:blipFill>
        <p:spPr bwMode="auto">
          <a:xfrm>
            <a:off x="8286776" y="4714884"/>
            <a:ext cx="685800" cy="7048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33104" y="260648"/>
            <a:ext cx="5225212" cy="523220"/>
          </a:xfrm>
          <a:prstGeom prst="rect">
            <a:avLst/>
          </a:prstGeom>
          <a:noFill/>
        </p:spPr>
        <p:txBody>
          <a:bodyPr wrap="non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ANÁLISIS SITUACIONAL INTERNO</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4305145" y="958116"/>
            <a:ext cx="3881127"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GESTIÓN FINANCIERA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3 Tabla"/>
          <p:cNvGraphicFramePr>
            <a:graphicFrameLocks noGrp="1"/>
          </p:cNvGraphicFramePr>
          <p:nvPr/>
        </p:nvGraphicFramePr>
        <p:xfrm>
          <a:off x="3214678" y="1714488"/>
          <a:ext cx="2794000" cy="2295525"/>
        </p:xfrm>
        <a:graphic>
          <a:graphicData uri="http://schemas.openxmlformats.org/drawingml/2006/table">
            <a:tbl>
              <a:tblPr>
                <a:tableStyleId>{0505E3EF-67EA-436B-97B2-0124C06EBD24}</a:tableStyleId>
              </a:tblPr>
              <a:tblGrid>
                <a:gridCol w="762867"/>
                <a:gridCol w="2031133"/>
              </a:tblGrid>
              <a:tr h="190500">
                <a:tc gridSpan="2">
                  <a:txBody>
                    <a:bodyPr/>
                    <a:lstStyle/>
                    <a:p>
                      <a:pPr algn="ctr" fontAlgn="b"/>
                      <a:r>
                        <a:rPr lang="es-ES" sz="1100" b="1" u="none" strike="noStrike"/>
                        <a:t>CENTROS GERONTOLÓGICOS SIN CONVENIO</a:t>
                      </a:r>
                      <a:endParaRPr lang="es-ES" sz="1100" b="1" i="0" u="none" strike="noStrike">
                        <a:solidFill>
                          <a:srgbClr val="000000"/>
                        </a:solidFill>
                        <a:latin typeface="Calibri"/>
                      </a:endParaRPr>
                    </a:p>
                  </a:txBody>
                  <a:tcPr marL="9525" marR="9525" marT="9525" marB="0" anchor="b"/>
                </a:tc>
                <a:tc hMerge="1">
                  <a:txBody>
                    <a:bodyPr/>
                    <a:lstStyle/>
                    <a:p>
                      <a:endParaRPr lang="es-ES"/>
                    </a:p>
                  </a:txBody>
                  <a:tcPr/>
                </a:tc>
              </a:tr>
              <a:tr h="190500">
                <a:tc>
                  <a:txBody>
                    <a:bodyPr/>
                    <a:lstStyle/>
                    <a:p>
                      <a:pPr algn="l" fontAlgn="b"/>
                      <a:r>
                        <a:rPr lang="es-ES" sz="1100" b="1" u="none" strike="noStrike"/>
                        <a:t>ZONAS</a:t>
                      </a:r>
                      <a:endParaRPr lang="es-ES" sz="1100" b="1" i="0" u="none" strike="noStrike">
                        <a:solidFill>
                          <a:srgbClr val="000000"/>
                        </a:solidFill>
                        <a:latin typeface="Calibri"/>
                      </a:endParaRPr>
                    </a:p>
                  </a:txBody>
                  <a:tcPr marL="9525" marR="9525" marT="9525" marB="0" anchor="b"/>
                </a:tc>
                <a:tc>
                  <a:txBody>
                    <a:bodyPr/>
                    <a:lstStyle/>
                    <a:p>
                      <a:pPr algn="ctr" fontAlgn="b"/>
                      <a:r>
                        <a:rPr lang="es-ES" sz="1100" b="1" u="none" strike="noStrike" dirty="0"/>
                        <a:t>CANTIDAD</a:t>
                      </a:r>
                      <a:endParaRPr lang="es-ES" sz="1100" b="1" i="0" u="none" strike="noStrike" dirty="0">
                        <a:solidFill>
                          <a:srgbClr val="000000"/>
                        </a:solidFill>
                        <a:latin typeface="Calibri"/>
                      </a:endParaRPr>
                    </a:p>
                  </a:txBody>
                  <a:tcPr marL="9525" marR="9525" marT="9525" marB="0" anchor="b"/>
                </a:tc>
              </a:tr>
              <a:tr h="190500">
                <a:tc>
                  <a:txBody>
                    <a:bodyPr/>
                    <a:lstStyle/>
                    <a:p>
                      <a:pPr algn="l" fontAlgn="b"/>
                      <a:r>
                        <a:rPr lang="es-ES" sz="1100" u="none" strike="noStrike"/>
                        <a:t>ZONA 1</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6</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2</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12</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3</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16</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4</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5</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5</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6</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6</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26</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7</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30</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8</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4</a:t>
                      </a:r>
                      <a:endParaRPr lang="es-ES" sz="1100" b="0" i="0" u="none" strike="noStrike">
                        <a:solidFill>
                          <a:srgbClr val="000000"/>
                        </a:solidFill>
                        <a:latin typeface="Calibri"/>
                      </a:endParaRPr>
                    </a:p>
                  </a:txBody>
                  <a:tcPr marL="9525" marR="9525" marT="9525" marB="0" anchor="b"/>
                </a:tc>
              </a:tr>
              <a:tr h="190500">
                <a:tc>
                  <a:txBody>
                    <a:bodyPr/>
                    <a:lstStyle/>
                    <a:p>
                      <a:pPr algn="l" fontAlgn="b"/>
                      <a:r>
                        <a:rPr lang="es-ES" sz="1100" u="none" strike="noStrike"/>
                        <a:t>ZONA 9</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14</a:t>
                      </a:r>
                      <a:endParaRPr lang="es-ES" sz="1100" b="0" i="0" u="none" strike="noStrike">
                        <a:solidFill>
                          <a:srgbClr val="000000"/>
                        </a:solidFill>
                        <a:latin typeface="Calibri"/>
                      </a:endParaRPr>
                    </a:p>
                  </a:txBody>
                  <a:tcPr marL="9525" marR="9525" marT="9525" marB="0" anchor="b"/>
                </a:tc>
              </a:tr>
              <a:tr h="200025">
                <a:tc>
                  <a:txBody>
                    <a:bodyPr/>
                    <a:lstStyle/>
                    <a:p>
                      <a:pPr algn="l" fontAlgn="b"/>
                      <a:r>
                        <a:rPr lang="es-ES" sz="1100" b="1" u="none" strike="noStrike" dirty="0"/>
                        <a:t>TOTAL</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b="1" u="none" strike="noStrike" dirty="0"/>
                        <a:t>119</a:t>
                      </a:r>
                      <a:endParaRPr lang="es-ES" sz="1100" b="1" i="0" u="none" strike="noStrike" dirty="0">
                        <a:solidFill>
                          <a:srgbClr val="000000"/>
                        </a:solidFill>
                        <a:latin typeface="Calibri"/>
                      </a:endParaRPr>
                    </a:p>
                  </a:txBody>
                  <a:tcPr marL="9525" marR="9525" marT="9525" marB="0" anchor="b"/>
                </a:tc>
              </a:tr>
            </a:tbl>
          </a:graphicData>
        </a:graphic>
      </p:graphicFrame>
      <p:graphicFrame>
        <p:nvGraphicFramePr>
          <p:cNvPr id="5" name="4 Tabla"/>
          <p:cNvGraphicFramePr>
            <a:graphicFrameLocks noGrp="1"/>
          </p:cNvGraphicFramePr>
          <p:nvPr/>
        </p:nvGraphicFramePr>
        <p:xfrm>
          <a:off x="1857356" y="4214818"/>
          <a:ext cx="5537200" cy="1329690"/>
        </p:xfrm>
        <a:graphic>
          <a:graphicData uri="http://schemas.openxmlformats.org/drawingml/2006/table">
            <a:tbl>
              <a:tblPr>
                <a:tableStyleId>{22838BEF-8BB2-4498-84A7-C5851F593DF1}</a:tableStyleId>
              </a:tblPr>
              <a:tblGrid>
                <a:gridCol w="1382711"/>
                <a:gridCol w="1382711"/>
                <a:gridCol w="1385889"/>
                <a:gridCol w="1385889"/>
              </a:tblGrid>
              <a:tr h="190500">
                <a:tc gridSpan="4">
                  <a:txBody>
                    <a:bodyPr/>
                    <a:lstStyle/>
                    <a:p>
                      <a:pPr algn="ctr" fontAlgn="b"/>
                      <a:r>
                        <a:rPr lang="es-ES" sz="1100" b="1" u="none" strike="noStrike" dirty="0"/>
                        <a:t>CENTROS GERONTOLÓGICOS CON </a:t>
                      </a:r>
                      <a:r>
                        <a:rPr lang="es-ES" sz="1100" b="1" u="none" strike="noStrike" dirty="0" smtClean="0"/>
                        <a:t>CONVENIO</a:t>
                      </a:r>
                      <a:r>
                        <a:rPr lang="es-ES" sz="1100" b="1" u="none" strike="noStrike" baseline="0" dirty="0" smtClean="0"/>
                        <a:t> </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l" fontAlgn="b"/>
                      <a:r>
                        <a:rPr lang="es-ES" sz="1100" b="1" u="none" strike="noStrike" dirty="0"/>
                        <a:t>ZONAS</a:t>
                      </a:r>
                      <a:endParaRPr lang="es-ES" sz="1100" b="1" i="0" u="none" strike="noStrike" dirty="0">
                        <a:solidFill>
                          <a:srgbClr val="000000"/>
                        </a:solidFill>
                        <a:latin typeface="Calibri"/>
                      </a:endParaRPr>
                    </a:p>
                  </a:txBody>
                  <a:tcPr marL="9525" marR="9525" marT="9525" marB="0" anchor="b"/>
                </a:tc>
                <a:tc>
                  <a:txBody>
                    <a:bodyPr/>
                    <a:lstStyle/>
                    <a:p>
                      <a:pPr algn="l" fontAlgn="b"/>
                      <a:r>
                        <a:rPr lang="es-ES" sz="1100" b="1" u="none" strike="noStrike" dirty="0"/>
                        <a:t>CANTIDAD</a:t>
                      </a:r>
                      <a:endParaRPr lang="es-ES" sz="1100" b="1" i="0" u="none" strike="noStrike" dirty="0">
                        <a:solidFill>
                          <a:srgbClr val="000000"/>
                        </a:solidFill>
                        <a:latin typeface="Calibri"/>
                      </a:endParaRPr>
                    </a:p>
                  </a:txBody>
                  <a:tcPr marL="9525" marR="9525" marT="9525" marB="0" anchor="b"/>
                </a:tc>
                <a:tc>
                  <a:txBody>
                    <a:bodyPr/>
                    <a:lstStyle/>
                    <a:p>
                      <a:pPr algn="ctr" fontAlgn="ctr"/>
                      <a:r>
                        <a:rPr lang="es-ES" sz="1100" b="1" u="none" strike="noStrike" dirty="0"/>
                        <a:t>INGRESO</a:t>
                      </a:r>
                      <a:endParaRPr lang="es-ES" sz="1100" b="1" i="0" u="none" strike="noStrike" dirty="0">
                        <a:solidFill>
                          <a:srgbClr val="000000"/>
                        </a:solidFill>
                        <a:latin typeface="Calibri"/>
                      </a:endParaRPr>
                    </a:p>
                  </a:txBody>
                  <a:tcPr marL="9525" marR="9525" marT="9525" marB="0" anchor="ctr"/>
                </a:tc>
                <a:tc>
                  <a:txBody>
                    <a:bodyPr/>
                    <a:lstStyle/>
                    <a:p>
                      <a:pPr algn="ctr" fontAlgn="ctr"/>
                      <a:r>
                        <a:rPr lang="es-ES" sz="1100" b="1" u="none" strike="noStrike" dirty="0"/>
                        <a:t>PRECIO PROMEDIO</a:t>
                      </a:r>
                      <a:endParaRPr lang="es-ES" sz="1100" b="1" i="0" u="none" strike="noStrike" dirty="0">
                        <a:solidFill>
                          <a:srgbClr val="000000"/>
                        </a:solidFill>
                        <a:latin typeface="Calibri"/>
                      </a:endParaRPr>
                    </a:p>
                  </a:txBody>
                  <a:tcPr marL="9525" marR="9525" marT="9525" marB="0" anchor="ctr"/>
                </a:tc>
              </a:tr>
              <a:tr h="190500">
                <a:tc>
                  <a:txBody>
                    <a:bodyPr/>
                    <a:lstStyle/>
                    <a:p>
                      <a:pPr algn="l" fontAlgn="b"/>
                      <a:r>
                        <a:rPr lang="es-ES" sz="1100" u="none" strike="noStrike" dirty="0"/>
                        <a:t>ZONA 1</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a:t>28</a:t>
                      </a:r>
                      <a:endParaRPr lang="es-ES" sz="1100" b="0" i="0" u="none" strike="noStrike" dirty="0">
                        <a:solidFill>
                          <a:srgbClr val="000000"/>
                        </a:solidFill>
                        <a:latin typeface="Calibri"/>
                      </a:endParaRPr>
                    </a:p>
                  </a:txBody>
                  <a:tcPr marL="9525" marR="9525" marT="9525" marB="0" anchor="b"/>
                </a:tc>
                <a:tc>
                  <a:txBody>
                    <a:bodyPr/>
                    <a:lstStyle/>
                    <a:p>
                      <a:pPr algn="ctr" fontAlgn="ctr"/>
                      <a:r>
                        <a:rPr lang="es-ES" sz="1100" u="none" strike="noStrike" dirty="0"/>
                        <a:t>2065</a:t>
                      </a:r>
                      <a:endParaRPr lang="es-ES" sz="1100" b="0" i="0" u="none" strike="noStrike" dirty="0">
                        <a:solidFill>
                          <a:srgbClr val="000000"/>
                        </a:solidFill>
                        <a:latin typeface="Calibri"/>
                      </a:endParaRPr>
                    </a:p>
                  </a:txBody>
                  <a:tcPr marL="9525" marR="9525" marT="9525" marB="0" anchor="ctr"/>
                </a:tc>
                <a:tc>
                  <a:txBody>
                    <a:bodyPr/>
                    <a:lstStyle/>
                    <a:p>
                      <a:pPr algn="ctr" fontAlgn="ctr"/>
                      <a:r>
                        <a:rPr lang="es-ES" sz="1100" u="none" strike="noStrike" dirty="0"/>
                        <a:t>98,33</a:t>
                      </a:r>
                      <a:endParaRPr lang="es-ES" sz="1100" b="0" i="0" u="none" strike="noStrike" dirty="0">
                        <a:solidFill>
                          <a:srgbClr val="000000"/>
                        </a:solidFill>
                        <a:latin typeface="Calibri"/>
                      </a:endParaRPr>
                    </a:p>
                  </a:txBody>
                  <a:tcPr marL="9525" marR="9525" marT="9525" marB="0" anchor="ctr"/>
                </a:tc>
              </a:tr>
              <a:tr h="190500">
                <a:tc>
                  <a:txBody>
                    <a:bodyPr/>
                    <a:lstStyle/>
                    <a:p>
                      <a:pPr algn="l" fontAlgn="b"/>
                      <a:r>
                        <a:rPr lang="es-ES" sz="1100" u="none" strike="noStrike"/>
                        <a:t>ZONA 3</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2</a:t>
                      </a:r>
                      <a:endParaRPr lang="es-ES" sz="1100" b="0" i="0" u="none" strike="noStrike">
                        <a:solidFill>
                          <a:srgbClr val="000000"/>
                        </a:solidFill>
                        <a:latin typeface="Calibri"/>
                      </a:endParaRPr>
                    </a:p>
                  </a:txBody>
                  <a:tcPr marL="9525" marR="9525" marT="9525" marB="0" anchor="b"/>
                </a:tc>
                <a:tc>
                  <a:txBody>
                    <a:bodyPr/>
                    <a:lstStyle/>
                    <a:p>
                      <a:pPr algn="ctr" fontAlgn="ctr"/>
                      <a:r>
                        <a:rPr lang="es-ES" sz="1100" u="none" strike="noStrike"/>
                        <a:t>629</a:t>
                      </a:r>
                      <a:endParaRPr lang="es-ES" sz="1100" b="0" i="0" u="none" strike="noStrike">
                        <a:solidFill>
                          <a:srgbClr val="000000"/>
                        </a:solidFill>
                        <a:latin typeface="Calibri"/>
                      </a:endParaRPr>
                    </a:p>
                  </a:txBody>
                  <a:tcPr marL="9525" marR="9525" marT="9525" marB="0" anchor="ctr"/>
                </a:tc>
                <a:tc>
                  <a:txBody>
                    <a:bodyPr/>
                    <a:lstStyle/>
                    <a:p>
                      <a:pPr algn="ctr" fontAlgn="ctr"/>
                      <a:r>
                        <a:rPr lang="es-ES" sz="1100" u="none" strike="noStrike" dirty="0"/>
                        <a:t>314,5</a:t>
                      </a:r>
                      <a:endParaRPr lang="es-ES" sz="1100" b="0" i="0" u="none" strike="noStrike" dirty="0">
                        <a:solidFill>
                          <a:srgbClr val="000000"/>
                        </a:solidFill>
                        <a:latin typeface="Calibri"/>
                      </a:endParaRPr>
                    </a:p>
                  </a:txBody>
                  <a:tcPr marL="9525" marR="9525" marT="9525" marB="0" anchor="ctr"/>
                </a:tc>
              </a:tr>
              <a:tr h="190500">
                <a:tc>
                  <a:txBody>
                    <a:bodyPr/>
                    <a:lstStyle/>
                    <a:p>
                      <a:pPr algn="l" fontAlgn="b"/>
                      <a:r>
                        <a:rPr lang="es-ES" sz="1100" u="none" strike="noStrike"/>
                        <a:t>ZONA 4</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2</a:t>
                      </a:r>
                      <a:endParaRPr lang="es-ES" sz="1100" b="0" i="0" u="none" strike="noStrike">
                        <a:solidFill>
                          <a:srgbClr val="000000"/>
                        </a:solidFill>
                        <a:latin typeface="Calibri"/>
                      </a:endParaRPr>
                    </a:p>
                  </a:txBody>
                  <a:tcPr marL="9525" marR="9525" marT="9525" marB="0" anchor="b"/>
                </a:tc>
                <a:tc>
                  <a:txBody>
                    <a:bodyPr/>
                    <a:lstStyle/>
                    <a:p>
                      <a:pPr algn="ctr" fontAlgn="ctr"/>
                      <a:r>
                        <a:rPr lang="es-ES" sz="1100" u="none" strike="noStrike"/>
                        <a:t>18</a:t>
                      </a:r>
                      <a:endParaRPr lang="es-ES" sz="1100" b="0" i="0" u="none" strike="noStrike">
                        <a:solidFill>
                          <a:srgbClr val="000000"/>
                        </a:solidFill>
                        <a:latin typeface="Calibri"/>
                      </a:endParaRPr>
                    </a:p>
                  </a:txBody>
                  <a:tcPr marL="9525" marR="9525" marT="9525" marB="0" anchor="ctr"/>
                </a:tc>
                <a:tc>
                  <a:txBody>
                    <a:bodyPr/>
                    <a:lstStyle/>
                    <a:p>
                      <a:pPr algn="ctr" fontAlgn="ctr"/>
                      <a:r>
                        <a:rPr lang="es-ES" sz="1100" u="none" strike="noStrike"/>
                        <a:t>18</a:t>
                      </a:r>
                      <a:endParaRPr lang="es-ES" sz="1100" b="0" i="0" u="none" strike="noStrike">
                        <a:solidFill>
                          <a:srgbClr val="000000"/>
                        </a:solidFill>
                        <a:latin typeface="Calibri"/>
                      </a:endParaRPr>
                    </a:p>
                  </a:txBody>
                  <a:tcPr marL="9525" marR="9525" marT="9525" marB="0" anchor="ctr"/>
                </a:tc>
              </a:tr>
              <a:tr h="190500">
                <a:tc>
                  <a:txBody>
                    <a:bodyPr/>
                    <a:lstStyle/>
                    <a:p>
                      <a:pPr algn="l" fontAlgn="b"/>
                      <a:r>
                        <a:rPr lang="es-ES" sz="1100" u="none" strike="noStrike"/>
                        <a:t>ZONA 5</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10</a:t>
                      </a:r>
                      <a:endParaRPr lang="es-ES" sz="1100" b="0" i="0" u="none" strike="noStrike">
                        <a:solidFill>
                          <a:srgbClr val="000000"/>
                        </a:solidFill>
                        <a:latin typeface="Calibri"/>
                      </a:endParaRPr>
                    </a:p>
                  </a:txBody>
                  <a:tcPr marL="9525" marR="9525" marT="9525" marB="0" anchor="b"/>
                </a:tc>
                <a:tc>
                  <a:txBody>
                    <a:bodyPr/>
                    <a:lstStyle/>
                    <a:p>
                      <a:pPr algn="ctr" fontAlgn="ctr"/>
                      <a:r>
                        <a:rPr lang="es-ES" sz="1100" u="none" strike="noStrike"/>
                        <a:t>2074</a:t>
                      </a:r>
                      <a:endParaRPr lang="es-ES" sz="1100" b="0" i="0" u="none" strike="noStrike">
                        <a:solidFill>
                          <a:srgbClr val="000000"/>
                        </a:solidFill>
                        <a:latin typeface="Calibri"/>
                      </a:endParaRPr>
                    </a:p>
                  </a:txBody>
                  <a:tcPr marL="9525" marR="9525" marT="9525" marB="0" anchor="ctr"/>
                </a:tc>
                <a:tc>
                  <a:txBody>
                    <a:bodyPr/>
                    <a:lstStyle/>
                    <a:p>
                      <a:pPr algn="ctr" fontAlgn="ctr"/>
                      <a:r>
                        <a:rPr lang="es-ES" sz="1100" u="none" strike="noStrike"/>
                        <a:t>207,4</a:t>
                      </a:r>
                      <a:endParaRPr lang="es-ES" sz="1100" b="0" i="0" u="none" strike="noStrike">
                        <a:solidFill>
                          <a:srgbClr val="000000"/>
                        </a:solidFill>
                        <a:latin typeface="Calibri"/>
                      </a:endParaRPr>
                    </a:p>
                  </a:txBody>
                  <a:tcPr marL="9525" marR="9525" marT="9525" marB="0" anchor="ctr"/>
                </a:tc>
              </a:tr>
              <a:tr h="200025">
                <a:tc>
                  <a:txBody>
                    <a:bodyPr/>
                    <a:lstStyle/>
                    <a:p>
                      <a:pPr algn="l" fontAlgn="b"/>
                      <a:r>
                        <a:rPr lang="es-ES" sz="1100" b="1" u="none" strike="noStrike" dirty="0"/>
                        <a:t>TOTAL</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b="1" u="none" strike="noStrike" dirty="0"/>
                        <a:t>42</a:t>
                      </a:r>
                      <a:endParaRPr lang="es-ES" sz="1100" b="1" i="0" u="none" strike="noStrike" dirty="0">
                        <a:solidFill>
                          <a:srgbClr val="000000"/>
                        </a:solidFill>
                        <a:latin typeface="Calibri"/>
                      </a:endParaRPr>
                    </a:p>
                  </a:txBody>
                  <a:tcPr marL="9525" marR="9525" marT="9525" marB="0" anchor="b"/>
                </a:tc>
                <a:tc>
                  <a:txBody>
                    <a:bodyPr/>
                    <a:lstStyle/>
                    <a:p>
                      <a:pPr algn="ctr" fontAlgn="ctr"/>
                      <a:r>
                        <a:rPr lang="es-ES" sz="1100" b="1" u="none" strike="noStrike" dirty="0"/>
                        <a:t>4786</a:t>
                      </a:r>
                      <a:endParaRPr lang="es-ES" sz="1100" b="1" i="0" u="none" strike="noStrike" dirty="0">
                        <a:solidFill>
                          <a:srgbClr val="000000"/>
                        </a:solidFill>
                        <a:latin typeface="Calibri"/>
                      </a:endParaRPr>
                    </a:p>
                  </a:txBody>
                  <a:tcPr marL="9525" marR="9525" marT="9525" marB="0" anchor="ctr"/>
                </a:tc>
                <a:tc>
                  <a:txBody>
                    <a:bodyPr/>
                    <a:lstStyle/>
                    <a:p>
                      <a:pPr algn="ctr" fontAlgn="ctr"/>
                      <a:r>
                        <a:rPr lang="es-ES" sz="1100" b="1" u="none" strike="noStrike" dirty="0"/>
                        <a:t>159,6</a:t>
                      </a:r>
                      <a:endParaRPr lang="es-ES" sz="1100" b="1" i="0" u="none" strike="noStrike" dirty="0">
                        <a:solidFill>
                          <a:srgbClr val="000000"/>
                        </a:solidFill>
                        <a:latin typeface="Calibri"/>
                      </a:endParaRPr>
                    </a:p>
                  </a:txBody>
                  <a:tcPr marL="9525" marR="9525" marT="9525" marB="0" anchor="ctr"/>
                </a:tc>
              </a:tr>
            </a:tbl>
          </a:graphicData>
        </a:graphic>
      </p:graphicFrame>
      <p:pic>
        <p:nvPicPr>
          <p:cNvPr id="6" name="Picture 4">
            <a:hlinkClick r:id="rId2" action="ppaction://hlinksldjump"/>
          </p:cNvPr>
          <p:cNvPicPr>
            <a:picLocks noChangeAspect="1" noChangeArrowheads="1"/>
          </p:cNvPicPr>
          <p:nvPr/>
        </p:nvPicPr>
        <p:blipFill>
          <a:blip r:embed="rId3" cstate="print"/>
          <a:srcRect/>
          <a:stretch>
            <a:fillRect/>
          </a:stretch>
        </p:blipFill>
        <p:spPr bwMode="auto">
          <a:xfrm>
            <a:off x="8286776" y="4714884"/>
            <a:ext cx="685800" cy="7048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928" y="260648"/>
            <a:ext cx="4622356"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PROBLEMAS ANALISADOS</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3" name="2 Diagrama"/>
          <p:cNvGraphicFramePr/>
          <p:nvPr>
            <p:extLst>
              <p:ext uri="{D42A27DB-BD31-4B8C-83A1-F6EECF244321}">
                <p14:modId xmlns:p14="http://schemas.microsoft.com/office/powerpoint/2010/main" xmlns="" val="2978515015"/>
              </p:ext>
            </p:extLst>
          </p:nvPr>
        </p:nvGraphicFramePr>
        <p:xfrm>
          <a:off x="1524000" y="1397000"/>
          <a:ext cx="736848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hlinkClick r:id="rId6" action="ppaction://hlinksldjump"/>
          </p:cNvPr>
          <p:cNvPicPr>
            <a:picLocks noChangeAspect="1" noChangeArrowheads="1"/>
          </p:cNvPicPr>
          <p:nvPr/>
        </p:nvPicPr>
        <p:blipFill>
          <a:blip r:embed="rId7" cstate="print"/>
          <a:srcRect/>
          <a:stretch>
            <a:fillRect/>
          </a:stretch>
        </p:blipFill>
        <p:spPr bwMode="auto">
          <a:xfrm>
            <a:off x="357158" y="4857760"/>
            <a:ext cx="685800" cy="70485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928" y="260648"/>
            <a:ext cx="4622356"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PROBLEMAS ANALISADOS</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3" name="2 Diagrama"/>
          <p:cNvGraphicFramePr/>
          <p:nvPr>
            <p:extLst>
              <p:ext uri="{D42A27DB-BD31-4B8C-83A1-F6EECF244321}">
                <p14:modId xmlns:p14="http://schemas.microsoft.com/office/powerpoint/2010/main" xmlns="" val="2978515015"/>
              </p:ext>
            </p:extLst>
          </p:nvPr>
        </p:nvGraphicFramePr>
        <p:xfrm>
          <a:off x="1524000" y="1397000"/>
          <a:ext cx="736848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hlinkClick r:id="rId6" action="ppaction://hlinksldjump"/>
          </p:cNvPr>
          <p:cNvPicPr>
            <a:picLocks noChangeAspect="1" noChangeArrowheads="1"/>
          </p:cNvPicPr>
          <p:nvPr/>
        </p:nvPicPr>
        <p:blipFill>
          <a:blip r:embed="rId7" cstate="print"/>
          <a:srcRect/>
          <a:stretch>
            <a:fillRect/>
          </a:stretch>
        </p:blipFill>
        <p:spPr bwMode="auto">
          <a:xfrm>
            <a:off x="8566512" y="6353101"/>
            <a:ext cx="467544" cy="480531"/>
          </a:xfrm>
          <a:prstGeom prst="rect">
            <a:avLst/>
          </a:prstGeom>
          <a:noFill/>
          <a:ln w="9525">
            <a:noFill/>
            <a:miter lim="800000"/>
            <a:headEnd/>
            <a:tailEnd/>
          </a:ln>
          <a:effectLst/>
        </p:spPr>
      </p:pic>
    </p:spTree>
    <p:extLst>
      <p:ext uri="{BB962C8B-B14F-4D97-AF65-F5344CB8AC3E}">
        <p14:creationId xmlns:p14="http://schemas.microsoft.com/office/powerpoint/2010/main" xmlns="" val="409840166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980728"/>
            <a:ext cx="6840760" cy="466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a:hlinkClick r:id="rId3" action="ppaction://hlinksldjump"/>
          </p:cNvPr>
          <p:cNvPicPr>
            <a:picLocks noChangeAspect="1" noChangeArrowheads="1"/>
          </p:cNvPicPr>
          <p:nvPr/>
        </p:nvPicPr>
        <p:blipFill>
          <a:blip r:embed="rId4" cstate="print"/>
          <a:srcRect/>
          <a:stretch>
            <a:fillRect/>
          </a:stretch>
        </p:blipFill>
        <p:spPr bwMode="auto">
          <a:xfrm>
            <a:off x="8458200" y="4938728"/>
            <a:ext cx="685800" cy="704850"/>
          </a:xfrm>
          <a:prstGeom prst="rect">
            <a:avLst/>
          </a:prstGeom>
          <a:noFill/>
          <a:ln w="9525">
            <a:noFill/>
            <a:miter lim="800000"/>
            <a:headEnd/>
            <a:tailEnd/>
          </a:ln>
          <a:effectLst/>
        </p:spPr>
      </p:pic>
      <p:sp>
        <p:nvSpPr>
          <p:cNvPr id="3" name="2 Rectángulo"/>
          <p:cNvSpPr/>
          <p:nvPr/>
        </p:nvSpPr>
        <p:spPr>
          <a:xfrm>
            <a:off x="3455031" y="260648"/>
            <a:ext cx="5748497" cy="523220"/>
          </a:xfrm>
          <a:prstGeom prst="rect">
            <a:avLst/>
          </a:prstGeom>
          <a:noFill/>
        </p:spPr>
        <p:txBody>
          <a:bodyPr wrap="none" lIns="91440" tIns="45720" rIns="91440" bIns="45720">
            <a:spAutoFit/>
          </a:bodyPr>
          <a:lstStyle/>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II. DIRECCIONAMIENTO ESTRATÉGICO</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 val="29774938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pSp>
        <p:nvGrpSpPr>
          <p:cNvPr id="4" name="Group 13"/>
          <p:cNvGrpSpPr>
            <a:grpSpLocks/>
          </p:cNvGrpSpPr>
          <p:nvPr/>
        </p:nvGrpSpPr>
        <p:grpSpPr bwMode="auto">
          <a:xfrm>
            <a:off x="0" y="-26988"/>
            <a:ext cx="9153525" cy="6884988"/>
            <a:chOff x="-6" y="0"/>
            <a:chExt cx="5766" cy="4337"/>
          </a:xfrm>
        </p:grpSpPr>
        <p:pic>
          <p:nvPicPr>
            <p:cNvPr id="10" name="Picture 12" descr="ecuadoruniversitario_com_campus_espe"/>
            <p:cNvPicPr>
              <a:picLocks noChangeAspect="1" noChangeArrowheads="1"/>
            </p:cNvPicPr>
            <p:nvPr/>
          </p:nvPicPr>
          <p:blipFill>
            <a:blip r:embed="rId3"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5" name="Group 8"/>
            <p:cNvGrpSpPr>
              <a:grpSpLocks/>
            </p:cNvGrpSpPr>
            <p:nvPr/>
          </p:nvGrpSpPr>
          <p:grpSpPr bwMode="auto">
            <a:xfrm>
              <a:off x="-6" y="0"/>
              <a:ext cx="5766" cy="620"/>
              <a:chOff x="-6" y="0"/>
              <a:chExt cx="5766" cy="620"/>
            </a:xfrm>
          </p:grpSpPr>
          <p:pic>
            <p:nvPicPr>
              <p:cNvPr id="12" name="Picture 9" descr="line"/>
              <p:cNvPicPr>
                <a:picLocks noChangeAspect="1" noChangeArrowheads="1"/>
              </p:cNvPicPr>
              <p:nvPr/>
            </p:nvPicPr>
            <p:blipFill>
              <a:blip r:embed="rId4" cstate="print"/>
              <a:srcRect/>
              <a:stretch>
                <a:fillRect/>
              </a:stretch>
            </p:blipFill>
            <p:spPr bwMode="auto">
              <a:xfrm>
                <a:off x="0" y="0"/>
                <a:ext cx="5760" cy="618"/>
              </a:xfrm>
              <a:prstGeom prst="rect">
                <a:avLst/>
              </a:prstGeom>
              <a:noFill/>
              <a:ln w="9525">
                <a:noFill/>
                <a:miter lim="800000"/>
                <a:headEnd/>
                <a:tailEnd/>
              </a:ln>
            </p:spPr>
          </p:pic>
          <p:sp>
            <p:nvSpPr>
              <p:cNvPr id="13"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graphicFrame>
        <p:nvGraphicFramePr>
          <p:cNvPr id="16" name="15 Diagrama"/>
          <p:cNvGraphicFramePr/>
          <p:nvPr>
            <p:extLst>
              <p:ext uri="{D42A27DB-BD31-4B8C-83A1-F6EECF244321}">
                <p14:modId xmlns:p14="http://schemas.microsoft.com/office/powerpoint/2010/main" xmlns="" val="3792961371"/>
              </p:ext>
            </p:extLst>
          </p:nvPr>
        </p:nvGraphicFramePr>
        <p:xfrm>
          <a:off x="285720" y="1071546"/>
          <a:ext cx="8572560" cy="55007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Rectángulo"/>
          <p:cNvSpPr/>
          <p:nvPr/>
        </p:nvSpPr>
        <p:spPr>
          <a:xfrm>
            <a:off x="2571736" y="0"/>
            <a:ext cx="4025205"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CONTENIDOS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a:hlinkClick r:id="rId9" action="ppaction://hlinksldjump"/>
          </p:cNvPr>
          <p:cNvPicPr>
            <a:picLocks noChangeAspect="1" noChangeArrowheads="1"/>
          </p:cNvPicPr>
          <p:nvPr/>
        </p:nvPicPr>
        <p:blipFill>
          <a:blip r:embed="rId10" cstate="print"/>
          <a:srcRect/>
          <a:stretch>
            <a:fillRect/>
          </a:stretch>
        </p:blipFill>
        <p:spPr bwMode="auto">
          <a:xfrm>
            <a:off x="642910" y="4929198"/>
            <a:ext cx="571504" cy="490535"/>
          </a:xfrm>
          <a:prstGeom prst="rect">
            <a:avLst/>
          </a:prstGeom>
          <a:noFill/>
          <a:ln w="9525">
            <a:noFill/>
            <a:miter lim="800000"/>
            <a:headEnd/>
            <a:tailEnd/>
          </a:ln>
          <a:effectLst/>
        </p:spPr>
      </p:pic>
      <p:pic>
        <p:nvPicPr>
          <p:cNvPr id="5123" name="Picture 3">
            <a:hlinkClick r:id="rId11" action="ppaction://hlinksldjump"/>
          </p:cNvPr>
          <p:cNvPicPr>
            <a:picLocks noChangeAspect="1" noChangeArrowheads="1"/>
          </p:cNvPicPr>
          <p:nvPr/>
        </p:nvPicPr>
        <p:blipFill>
          <a:blip r:embed="rId12" cstate="print"/>
          <a:srcRect/>
          <a:stretch>
            <a:fillRect/>
          </a:stretch>
        </p:blipFill>
        <p:spPr bwMode="auto">
          <a:xfrm>
            <a:off x="1857926" y="4929198"/>
            <a:ext cx="553834" cy="490536"/>
          </a:xfrm>
          <a:prstGeom prst="rect">
            <a:avLst/>
          </a:prstGeom>
          <a:noFill/>
          <a:ln w="9525">
            <a:noFill/>
            <a:miter lim="800000"/>
            <a:headEnd/>
            <a:tailEnd/>
          </a:ln>
          <a:effectLst/>
        </p:spPr>
      </p:pic>
      <p:pic>
        <p:nvPicPr>
          <p:cNvPr id="5124" name="Picture 4">
            <a:hlinkClick r:id="rId13" action="ppaction://hlinksldjump"/>
          </p:cNvPr>
          <p:cNvPicPr>
            <a:picLocks noChangeAspect="1" noChangeArrowheads="1"/>
          </p:cNvPicPr>
          <p:nvPr/>
        </p:nvPicPr>
        <p:blipFill>
          <a:blip r:embed="rId14" cstate="print"/>
          <a:srcRect/>
          <a:stretch>
            <a:fillRect/>
          </a:stretch>
        </p:blipFill>
        <p:spPr bwMode="auto">
          <a:xfrm>
            <a:off x="3131840" y="4929198"/>
            <a:ext cx="504056" cy="490536"/>
          </a:xfrm>
          <a:prstGeom prst="rect">
            <a:avLst/>
          </a:prstGeom>
          <a:noFill/>
          <a:ln w="9525">
            <a:noFill/>
            <a:miter lim="800000"/>
            <a:headEnd/>
            <a:tailEnd/>
          </a:ln>
          <a:effectLst/>
        </p:spPr>
      </p:pic>
      <p:pic>
        <p:nvPicPr>
          <p:cNvPr id="5125" name="Picture 5">
            <a:hlinkClick r:id="rId15" action="ppaction://hlinksldjump"/>
          </p:cNvPr>
          <p:cNvPicPr>
            <a:picLocks noChangeAspect="1" noChangeArrowheads="1"/>
          </p:cNvPicPr>
          <p:nvPr/>
        </p:nvPicPr>
        <p:blipFill>
          <a:blip r:embed="rId16" cstate="print"/>
          <a:srcRect/>
          <a:stretch>
            <a:fillRect/>
          </a:stretch>
        </p:blipFill>
        <p:spPr bwMode="auto">
          <a:xfrm>
            <a:off x="4429124" y="4929198"/>
            <a:ext cx="500066" cy="506824"/>
          </a:xfrm>
          <a:prstGeom prst="rect">
            <a:avLst/>
          </a:prstGeom>
          <a:noFill/>
          <a:ln w="9525">
            <a:noFill/>
            <a:miter lim="800000"/>
            <a:headEnd/>
            <a:tailEnd/>
          </a:ln>
          <a:effectLst/>
        </p:spPr>
      </p:pic>
      <p:pic>
        <p:nvPicPr>
          <p:cNvPr id="27" name="Picture 3">
            <a:hlinkClick r:id="rId17" action="ppaction://hlinksldjump"/>
          </p:cNvPr>
          <p:cNvPicPr>
            <a:picLocks noChangeAspect="1" noChangeArrowheads="1"/>
          </p:cNvPicPr>
          <p:nvPr/>
        </p:nvPicPr>
        <p:blipFill>
          <a:blip r:embed="rId12" cstate="print"/>
          <a:srcRect/>
          <a:stretch>
            <a:fillRect/>
          </a:stretch>
        </p:blipFill>
        <p:spPr bwMode="auto">
          <a:xfrm>
            <a:off x="5644140" y="4941168"/>
            <a:ext cx="584044" cy="506824"/>
          </a:xfrm>
          <a:prstGeom prst="rect">
            <a:avLst/>
          </a:prstGeom>
          <a:noFill/>
          <a:ln w="9525">
            <a:noFill/>
            <a:miter lim="800000"/>
            <a:headEnd/>
            <a:tailEnd/>
          </a:ln>
          <a:effectLst/>
        </p:spPr>
      </p:pic>
      <p:pic>
        <p:nvPicPr>
          <p:cNvPr id="29" name="Picture 5">
            <a:hlinkClick r:id="rId18" action="ppaction://hlinksldjump"/>
          </p:cNvPr>
          <p:cNvPicPr>
            <a:picLocks noChangeAspect="1" noChangeArrowheads="1"/>
          </p:cNvPicPr>
          <p:nvPr/>
        </p:nvPicPr>
        <p:blipFill>
          <a:blip r:embed="rId16" cstate="print"/>
          <a:srcRect/>
          <a:stretch>
            <a:fillRect/>
          </a:stretch>
        </p:blipFill>
        <p:spPr bwMode="auto">
          <a:xfrm>
            <a:off x="8001024" y="4929198"/>
            <a:ext cx="500066" cy="506824"/>
          </a:xfrm>
          <a:prstGeom prst="rect">
            <a:avLst/>
          </a:prstGeom>
          <a:noFill/>
          <a:ln w="9525">
            <a:noFill/>
            <a:miter lim="800000"/>
            <a:headEnd/>
            <a:tailEnd/>
          </a:ln>
          <a:effectLst/>
        </p:spPr>
      </p:pic>
      <p:pic>
        <p:nvPicPr>
          <p:cNvPr id="30" name="Picture 4">
            <a:hlinkClick r:id="rId19" action="ppaction://hlinksldjump"/>
          </p:cNvPr>
          <p:cNvPicPr>
            <a:picLocks noChangeAspect="1" noChangeArrowheads="1"/>
          </p:cNvPicPr>
          <p:nvPr/>
        </p:nvPicPr>
        <p:blipFill>
          <a:blip r:embed="rId14" cstate="print"/>
          <a:srcRect/>
          <a:stretch>
            <a:fillRect/>
          </a:stretch>
        </p:blipFill>
        <p:spPr bwMode="auto">
          <a:xfrm>
            <a:off x="6859156" y="4941168"/>
            <a:ext cx="521156" cy="504056"/>
          </a:xfrm>
          <a:prstGeom prst="rect">
            <a:avLst/>
          </a:prstGeom>
          <a:noFill/>
          <a:ln w="9525">
            <a:noFill/>
            <a:miter lim="800000"/>
            <a:headEnd/>
            <a:tailEnd/>
          </a:ln>
          <a:effectLst/>
        </p:spPr>
      </p:pic>
    </p:spTree>
    <p:extLst>
      <p:ext uri="{BB962C8B-B14F-4D97-AF65-F5344CB8AC3E}">
        <p14:creationId xmlns:p14="http://schemas.microsoft.com/office/powerpoint/2010/main" xmlns="" val="347606967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412776"/>
            <a:ext cx="7488832" cy="3258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3455031" y="260648"/>
            <a:ext cx="5748497" cy="523220"/>
          </a:xfrm>
          <a:prstGeom prst="rect">
            <a:avLst/>
          </a:prstGeom>
          <a:noFill/>
        </p:spPr>
        <p:txBody>
          <a:bodyPr wrap="none" lIns="91440" tIns="45720" rIns="91440" bIns="45720">
            <a:spAutoFit/>
          </a:bodyPr>
          <a:lstStyle/>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II. DIRECCIONAMIENTO ESTRATÉGICO</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a:hlinkClick r:id="rId3" action="ppaction://hlinksldjump"/>
          </p:cNvPr>
          <p:cNvPicPr>
            <a:picLocks noChangeAspect="1" noChangeArrowheads="1"/>
          </p:cNvPicPr>
          <p:nvPr/>
        </p:nvPicPr>
        <p:blipFill>
          <a:blip r:embed="rId4"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134289715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340768"/>
            <a:ext cx="7812633" cy="338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a:xfrm>
            <a:off x="3455031" y="260648"/>
            <a:ext cx="5748497" cy="523220"/>
          </a:xfrm>
          <a:prstGeom prst="rect">
            <a:avLst/>
          </a:prstGeom>
          <a:noFill/>
        </p:spPr>
        <p:txBody>
          <a:bodyPr wrap="none" lIns="91440" tIns="45720" rIns="91440" bIns="45720">
            <a:spAutoFit/>
          </a:bodyPr>
          <a:lstStyle/>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II. DIRECCIONAMIENTO ESTRATÉGICO</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 name="Picture 4">
            <a:hlinkClick r:id="rId3" action="ppaction://hlinksldjump"/>
          </p:cNvPr>
          <p:cNvPicPr>
            <a:picLocks noChangeAspect="1" noChangeArrowheads="1"/>
          </p:cNvPicPr>
          <p:nvPr/>
        </p:nvPicPr>
        <p:blipFill>
          <a:blip r:embed="rId4"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110033132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1556792"/>
            <a:ext cx="6264696" cy="2308324"/>
          </a:xfrm>
          <a:prstGeom prst="rect">
            <a:avLst/>
          </a:prstGeom>
          <a:noFill/>
        </p:spPr>
        <p:txBody>
          <a:bodyPr wrap="square" lIns="91440" tIns="45720" rIns="91440" bIns="45720">
            <a:spAutoFit/>
          </a:bodyPr>
          <a:lstStyle/>
          <a:p>
            <a:pPr algn="ctr"/>
            <a:r>
              <a:rPr lang="es-ES" sz="7200" dirty="0" smtClean="0">
                <a:ln w="10160">
                  <a:solidFill>
                    <a:schemeClr val="accent1"/>
                  </a:solidFill>
                  <a:prstDash val="solid"/>
                </a:ln>
                <a:solidFill>
                  <a:srgbClr val="FFFFFF"/>
                </a:solidFill>
                <a:effectLst>
                  <a:outerShdw blurRad="38100" dist="32000" dir="5400000" algn="tl">
                    <a:srgbClr val="000000">
                      <a:alpha val="30000"/>
                    </a:srgbClr>
                  </a:outerShdw>
                </a:effectLst>
              </a:rPr>
              <a:t>MAPA ESTRATÉGICO</a:t>
            </a:r>
            <a:endParaRPr lang="es-ES" sz="7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3 Rectángulo"/>
          <p:cNvSpPr/>
          <p:nvPr/>
        </p:nvSpPr>
        <p:spPr>
          <a:xfrm>
            <a:off x="3455031" y="260648"/>
            <a:ext cx="5748497" cy="523220"/>
          </a:xfrm>
          <a:prstGeom prst="rect">
            <a:avLst/>
          </a:prstGeom>
          <a:noFill/>
        </p:spPr>
        <p:txBody>
          <a:bodyPr wrap="none" lIns="91440" tIns="45720" rIns="91440" bIns="45720">
            <a:spAutoFit/>
          </a:bodyPr>
          <a:lstStyle/>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II. DIRECCIONAMIENTO ESTRATÉGICO</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6" name="Picture 4">
            <a:hlinkClick r:id="rId2" action="ppaction://hlinksldjump"/>
          </p:cNvPr>
          <p:cNvPicPr>
            <a:picLocks noChangeAspect="1" noChangeArrowheads="1"/>
          </p:cNvPicPr>
          <p:nvPr/>
        </p:nvPicPr>
        <p:blipFill>
          <a:blip r:embed="rId3"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151656004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577"/>
            <a:ext cx="9144000" cy="6877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a:hlinkClick r:id="rId3" action="ppaction://hlinksldjump"/>
          </p:cNvPr>
          <p:cNvPicPr>
            <a:picLocks noChangeAspect="1" noChangeArrowheads="1"/>
          </p:cNvPicPr>
          <p:nvPr/>
        </p:nvPicPr>
        <p:blipFill>
          <a:blip r:embed="rId4" cstate="print"/>
          <a:srcRect/>
          <a:stretch>
            <a:fillRect/>
          </a:stretch>
        </p:blipFill>
        <p:spPr bwMode="auto">
          <a:xfrm>
            <a:off x="8458200" y="6093296"/>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817959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87553" y="188640"/>
            <a:ext cx="5337359" cy="584775"/>
          </a:xfrm>
          <a:prstGeom prst="rect">
            <a:avLst/>
          </a:prstGeom>
          <a:noFill/>
        </p:spPr>
        <p:txBody>
          <a:bodyPr wrap="none" lIns="91440" tIns="45720" rIns="91440" bIns="45720">
            <a:spAutoFit/>
          </a:bodyPr>
          <a:lstStyle/>
          <a:p>
            <a:pPr algn="ctr"/>
            <a:r>
              <a:rPr lang="es-E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III. ESTRUCTURA ESTRATÉGICA</a:t>
            </a:r>
            <a:endPar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1858534" y="1340768"/>
            <a:ext cx="5767284" cy="3416320"/>
          </a:xfrm>
          <a:prstGeom prst="rect">
            <a:avLst/>
          </a:prstGeom>
          <a:noFill/>
        </p:spPr>
        <p:txBody>
          <a:bodyPr wrap="none" lIns="91440" tIns="45720" rIns="91440" bIns="45720">
            <a:spAutoFit/>
          </a:bodyPr>
          <a:lstStyle/>
          <a:p>
            <a:pPr algn="ctr"/>
            <a:r>
              <a:rPr lang="es-E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MATRIZ DE </a:t>
            </a:r>
          </a:p>
          <a:p>
            <a:pPr algn="ctr"/>
            <a:r>
              <a:rPr lang="es-E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CATÁLOGO DE </a:t>
            </a:r>
          </a:p>
          <a:p>
            <a:pPr algn="ctr"/>
            <a:r>
              <a:rPr lang="es-E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a:t>
            </a:r>
            <a:endParaRPr lang="es-E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4">
            <a:hlinkClick r:id="rId2" action="ppaction://hlinksldjump"/>
          </p:cNvPr>
          <p:cNvPicPr>
            <a:picLocks noChangeAspect="1" noChangeArrowheads="1"/>
          </p:cNvPicPr>
          <p:nvPr/>
        </p:nvPicPr>
        <p:blipFill>
          <a:blip r:embed="rId3"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4256112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5">
            <a:hlinkClick r:id="rId3" action="ppaction://hlinksldjump"/>
          </p:cNvPr>
          <p:cNvPicPr>
            <a:picLocks noChangeAspect="1" noChangeArrowheads="1"/>
          </p:cNvPicPr>
          <p:nvPr/>
        </p:nvPicPr>
        <p:blipFill>
          <a:blip r:embed="rId4" cstate="print"/>
          <a:srcRect/>
          <a:stretch>
            <a:fillRect/>
          </a:stretch>
        </p:blipFill>
        <p:spPr bwMode="auto">
          <a:xfrm>
            <a:off x="-18680" y="6381328"/>
            <a:ext cx="547407" cy="476672"/>
          </a:xfrm>
          <a:prstGeom prst="rect">
            <a:avLst/>
          </a:prstGeom>
          <a:noFill/>
          <a:ln w="9525">
            <a:noFill/>
            <a:miter lim="800000"/>
            <a:headEnd/>
            <a:tailEnd/>
          </a:ln>
          <a:effectLst/>
        </p:spPr>
      </p:pic>
    </p:spTree>
    <p:extLst>
      <p:ext uri="{BB962C8B-B14F-4D97-AF65-F5344CB8AC3E}">
        <p14:creationId xmlns:p14="http://schemas.microsoft.com/office/powerpoint/2010/main" xmlns="" val="241706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79912" y="260648"/>
            <a:ext cx="3988400" cy="523220"/>
          </a:xfrm>
          <a:prstGeom prst="rect">
            <a:avLst/>
          </a:prstGeom>
          <a:noFill/>
        </p:spPr>
        <p:txBody>
          <a:bodyPr wrap="non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MAPA DE PROCESOS MIES</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7" y="1052735"/>
            <a:ext cx="6912768" cy="5688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a:hlinkClick r:id="rId3" action="ppaction://hlinksldjump"/>
          </p:cNvPr>
          <p:cNvPicPr>
            <a:picLocks noChangeAspect="1" noChangeArrowheads="1"/>
          </p:cNvPicPr>
          <p:nvPr/>
        </p:nvPicPr>
        <p:blipFill>
          <a:blip r:embed="rId4"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26873185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55668" y="188640"/>
            <a:ext cx="3878946"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MAPA DE PROCESOS </a:t>
            </a:r>
          </a:p>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5" y="1484784"/>
            <a:ext cx="8972550" cy="461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a:hlinkClick r:id="rId3" action="ppaction://hlinksldjump"/>
          </p:cNvPr>
          <p:cNvPicPr>
            <a:picLocks noChangeAspect="1" noChangeArrowheads="1"/>
          </p:cNvPicPr>
          <p:nvPr/>
        </p:nvPicPr>
        <p:blipFill>
          <a:blip r:embed="rId4"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29192581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26964"/>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040532"/>
            <a:ext cx="246697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Rectángulo"/>
          <p:cNvSpPr/>
          <p:nvPr/>
        </p:nvSpPr>
        <p:spPr>
          <a:xfrm>
            <a:off x="469155" y="259704"/>
            <a:ext cx="8149603" cy="461665"/>
          </a:xfrm>
          <a:prstGeom prst="rect">
            <a:avLst/>
          </a:prstGeom>
          <a:noFill/>
        </p:spPr>
        <p:txBody>
          <a:bodyPr wrap="none" lIns="91440" tIns="45720" rIns="91440" bIns="45720">
            <a:spAutoFit/>
          </a:bodyPr>
          <a:lstStyle/>
          <a:p>
            <a:pPr algn="ctr"/>
            <a:r>
              <a:rPr lang="es-E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DESPLIEGUE DE PROCESOS SUBPROCESOS Y PROCEDIMIENTOS</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2132856"/>
            <a:ext cx="2466975" cy="410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91393" y="2132856"/>
            <a:ext cx="2905125" cy="410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56176" y="1049160"/>
            <a:ext cx="2828925" cy="867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56176" y="2132855"/>
            <a:ext cx="2676525" cy="410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a:hlinkClick r:id="rId9" action="ppaction://hlinksldjump"/>
          </p:cNvPr>
          <p:cNvPicPr>
            <a:picLocks noChangeAspect="1" noChangeArrowheads="1"/>
          </p:cNvPicPr>
          <p:nvPr/>
        </p:nvPicPr>
        <p:blipFill>
          <a:blip r:embed="rId10" cstate="print"/>
          <a:srcRect/>
          <a:stretch>
            <a:fillRect/>
          </a:stretch>
        </p:blipFill>
        <p:spPr bwMode="auto">
          <a:xfrm>
            <a:off x="8573329" y="6312069"/>
            <a:ext cx="518743" cy="533153"/>
          </a:xfrm>
          <a:prstGeom prst="rect">
            <a:avLst/>
          </a:prstGeom>
          <a:noFill/>
          <a:ln w="9525">
            <a:noFill/>
            <a:miter lim="800000"/>
            <a:headEnd/>
            <a:tailEnd/>
          </a:ln>
          <a:effectLst/>
        </p:spPr>
      </p:pic>
      <p:pic>
        <p:nvPicPr>
          <p:cNvPr id="14339" name="Picture 3"/>
          <p:cNvPicPr>
            <a:picLocks noChangeAspect="1" noChangeArrowheads="1"/>
          </p:cNvPicPr>
          <p:nvPr/>
        </p:nvPicPr>
        <p:blipFill>
          <a:blip r:embed="rId11" cstate="print"/>
          <a:srcRect/>
          <a:stretch>
            <a:fillRect/>
          </a:stretch>
        </p:blipFill>
        <p:spPr bwMode="auto">
          <a:xfrm>
            <a:off x="3286116" y="1071546"/>
            <a:ext cx="2643206" cy="885827"/>
          </a:xfrm>
          <a:prstGeom prst="rect">
            <a:avLst/>
          </a:prstGeom>
          <a:noFill/>
          <a:ln w="9525">
            <a:noFill/>
            <a:miter lim="800000"/>
            <a:headEnd/>
            <a:tailEnd/>
          </a:ln>
          <a:effectLst/>
        </p:spPr>
      </p:pic>
    </p:spTree>
    <p:extLst>
      <p:ext uri="{BB962C8B-B14F-4D97-AF65-F5344CB8AC3E}">
        <p14:creationId xmlns:p14="http://schemas.microsoft.com/office/powerpoint/2010/main" xmlns="" val="362781936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270" y="2204864"/>
            <a:ext cx="8788176" cy="1323439"/>
          </a:xfrm>
          <a:prstGeom prst="rect">
            <a:avLst/>
          </a:prstGeom>
          <a:noFill/>
        </p:spPr>
        <p:txBody>
          <a:bodyPr wrap="none" lIns="91440" tIns="45720" rIns="91440" bIns="45720">
            <a:spAutoFit/>
          </a:bodyPr>
          <a:lstStyle/>
          <a:p>
            <a:pPr algn="ctr"/>
            <a:r>
              <a:rPr lang="es-E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DESPLIEGUE DE PRODUCTOS/ SERVICIOS</a:t>
            </a:r>
          </a:p>
          <a:p>
            <a:pPr algn="ctr"/>
            <a:r>
              <a:rPr lang="es-E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 PROCEDIMIENTOS</a:t>
            </a:r>
            <a:endParaRPr lang="es-E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625257" y="5085184"/>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38818132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hlinkClick r:id="rId2" action="ppaction://hlinksldjump"/>
          </p:cNvPr>
          <p:cNvPicPr>
            <a:picLocks noChangeAspect="1" noChangeArrowheads="1"/>
          </p:cNvPicPr>
          <p:nvPr/>
        </p:nvPicPr>
        <p:blipFill>
          <a:blip r:embed="rId3" cstate="print"/>
          <a:srcRect/>
          <a:stretch>
            <a:fillRect/>
          </a:stretch>
        </p:blipFill>
        <p:spPr bwMode="auto">
          <a:xfrm>
            <a:off x="8458200" y="4938728"/>
            <a:ext cx="685800" cy="704850"/>
          </a:xfrm>
          <a:prstGeom prst="rect">
            <a:avLst/>
          </a:prstGeom>
          <a:noFill/>
          <a:ln w="9525">
            <a:noFill/>
            <a:miter lim="800000"/>
            <a:headEnd/>
            <a:tailEnd/>
          </a:ln>
          <a:effectLst/>
        </p:spPr>
      </p:pic>
      <p:graphicFrame>
        <p:nvGraphicFramePr>
          <p:cNvPr id="4" name="3 Diagrama"/>
          <p:cNvGraphicFramePr/>
          <p:nvPr>
            <p:extLst>
              <p:ext uri="{D42A27DB-BD31-4B8C-83A1-F6EECF244321}">
                <p14:modId xmlns:p14="http://schemas.microsoft.com/office/powerpoint/2010/main" xmlns="" val="2327525862"/>
              </p:ext>
            </p:extLst>
          </p:nvPr>
        </p:nvGraphicFramePr>
        <p:xfrm>
          <a:off x="785786" y="1052736"/>
          <a:ext cx="7929618" cy="4408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3727102" y="251430"/>
            <a:ext cx="5130507" cy="523220"/>
          </a:xfrm>
          <a:prstGeom prst="rect">
            <a:avLst/>
          </a:prstGeom>
          <a:noFill/>
        </p:spPr>
        <p:txBody>
          <a:bodyPr wrap="none" lIns="91440" tIns="45720" rIns="91440" bIns="45720">
            <a:spAutoFit/>
          </a:bodyPr>
          <a:lstStyle/>
          <a:p>
            <a:pPr algn="ctr"/>
            <a:r>
              <a:rPr lang="es-E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ANÁLISIS SITUACIONAL EXTERNO</a:t>
            </a:r>
            <a:endParaRPr lang="es-E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566429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16632"/>
            <a:ext cx="6768752" cy="640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a:hlinkClick r:id="rId3" action="ppaction://hlinksldjump"/>
          </p:cNvPr>
          <p:cNvPicPr>
            <a:picLocks noChangeAspect="1" noChangeArrowheads="1"/>
          </p:cNvPicPr>
          <p:nvPr/>
        </p:nvPicPr>
        <p:blipFill>
          <a:blip r:embed="rId4" cstate="print"/>
          <a:srcRect/>
          <a:stretch>
            <a:fillRect/>
          </a:stretch>
        </p:blipFill>
        <p:spPr bwMode="auto">
          <a:xfrm>
            <a:off x="8625257" y="5085184"/>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157488230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hlinkClick r:id="rId3" action="ppaction://hlinksldjump"/>
          </p:cNvPr>
          <p:cNvPicPr>
            <a:picLocks noChangeAspect="1" noChangeArrowheads="1"/>
          </p:cNvPicPr>
          <p:nvPr/>
        </p:nvPicPr>
        <p:blipFill>
          <a:blip r:embed="rId4" cstate="print"/>
          <a:srcRect/>
          <a:stretch>
            <a:fillRect/>
          </a:stretch>
        </p:blipFill>
        <p:spPr bwMode="auto">
          <a:xfrm>
            <a:off x="8625257" y="5085184"/>
            <a:ext cx="518743" cy="533153"/>
          </a:xfrm>
          <a:prstGeom prst="rect">
            <a:avLst/>
          </a:prstGeom>
          <a:noFill/>
          <a:ln w="9525">
            <a:noFill/>
            <a:miter lim="800000"/>
            <a:headEnd/>
            <a:tailEnd/>
          </a:ln>
          <a:effectLst/>
        </p:spPr>
      </p:pic>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2769" name="Object 1"/>
          <p:cNvGraphicFramePr>
            <a:graphicFrameLocks noChangeAspect="1"/>
          </p:cNvGraphicFramePr>
          <p:nvPr/>
        </p:nvGraphicFramePr>
        <p:xfrm>
          <a:off x="0" y="0"/>
          <a:ext cx="8572528" cy="6858000"/>
        </p:xfrm>
        <a:graphic>
          <a:graphicData uri="http://schemas.openxmlformats.org/presentationml/2006/ole">
            <p:oleObj spid="_x0000_s32769" r:id="rId5" imgW="6166799" imgH="7138933" progId="">
              <p:embed/>
            </p:oleObj>
          </a:graphicData>
        </a:graphic>
      </p:graphicFrame>
    </p:spTree>
    <p:extLst>
      <p:ext uri="{BB962C8B-B14F-4D97-AF65-F5344CB8AC3E}">
        <p14:creationId xmlns:p14="http://schemas.microsoft.com/office/powerpoint/2010/main" xmlns="" val="2673112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3" action="ppaction://hlinksldjump"/>
          </p:cNvPr>
          <p:cNvPicPr>
            <a:picLocks noChangeAspect="1" noChangeArrowheads="1"/>
          </p:cNvPicPr>
          <p:nvPr/>
        </p:nvPicPr>
        <p:blipFill>
          <a:blip r:embed="rId4" cstate="print"/>
          <a:srcRect/>
          <a:stretch>
            <a:fillRect/>
          </a:stretch>
        </p:blipFill>
        <p:spPr bwMode="auto">
          <a:xfrm>
            <a:off x="8625257" y="5085184"/>
            <a:ext cx="518743" cy="533153"/>
          </a:xfrm>
          <a:prstGeom prst="rect">
            <a:avLst/>
          </a:prstGeom>
          <a:noFill/>
          <a:ln w="9525">
            <a:noFill/>
            <a:miter lim="800000"/>
            <a:headEnd/>
            <a:tailEnd/>
          </a:ln>
          <a:effectLst/>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5" name="Object 1"/>
          <p:cNvGraphicFramePr>
            <a:graphicFrameLocks noChangeAspect="1"/>
          </p:cNvGraphicFramePr>
          <p:nvPr/>
        </p:nvGraphicFramePr>
        <p:xfrm>
          <a:off x="1142976" y="0"/>
          <a:ext cx="7000892" cy="6858000"/>
        </p:xfrm>
        <a:graphic>
          <a:graphicData uri="http://schemas.openxmlformats.org/presentationml/2006/ole">
            <p:oleObj spid="_x0000_s31745" r:id="rId5" imgW="4551473" imgH="9262771" progId="">
              <p:embed/>
            </p:oleObj>
          </a:graphicData>
        </a:graphic>
      </p:graphicFrame>
    </p:spTree>
    <p:extLst>
      <p:ext uri="{BB962C8B-B14F-4D97-AF65-F5344CB8AC3E}">
        <p14:creationId xmlns:p14="http://schemas.microsoft.com/office/powerpoint/2010/main" xmlns="" val="281351944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6" y="962025"/>
            <a:ext cx="9141084" cy="589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Rectángulo"/>
          <p:cNvSpPr/>
          <p:nvPr/>
        </p:nvSpPr>
        <p:spPr>
          <a:xfrm>
            <a:off x="2195736" y="198149"/>
            <a:ext cx="5349028" cy="584775"/>
          </a:xfrm>
          <a:prstGeom prst="rect">
            <a:avLst/>
          </a:prstGeom>
          <a:noFill/>
        </p:spPr>
        <p:txBody>
          <a:bodyPr wrap="none" lIns="91440" tIns="45720" rIns="91440" bIns="45720">
            <a:spAutoFit/>
          </a:bodyPr>
          <a:lstStyle/>
          <a:p>
            <a:pPr algn="ctr"/>
            <a:r>
              <a:rPr lang="es-E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ESTRUCTURA ORGÁNICA MIES</a:t>
            </a:r>
            <a:endParaRPr lang="es-E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 name="Picture 4">
            <a:hlinkClick r:id="rId5" action="ppaction://hlinksldjump"/>
          </p:cNvPr>
          <p:cNvPicPr>
            <a:picLocks noChangeAspect="1" noChangeArrowheads="1"/>
          </p:cNvPicPr>
          <p:nvPr/>
        </p:nvPicPr>
        <p:blipFill>
          <a:blip r:embed="rId6" cstate="print"/>
          <a:srcRect/>
          <a:stretch>
            <a:fillRect/>
          </a:stretch>
        </p:blipFill>
        <p:spPr bwMode="auto">
          <a:xfrm>
            <a:off x="8573329" y="6312069"/>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38818132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3"/>
          <p:cNvGrpSpPr>
            <a:grpSpLocks/>
          </p:cNvGrpSpPr>
          <p:nvPr/>
        </p:nvGrpSpPr>
        <p:grpSpPr bwMode="auto">
          <a:xfrm>
            <a:off x="-9525" y="0"/>
            <a:ext cx="9153525" cy="6884988"/>
            <a:chOff x="-6" y="0"/>
            <a:chExt cx="5766" cy="4337"/>
          </a:xfrm>
        </p:grpSpPr>
        <p:pic>
          <p:nvPicPr>
            <p:cNvPr id="8"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9" name="Group 8"/>
            <p:cNvGrpSpPr>
              <a:grpSpLocks/>
            </p:cNvGrpSpPr>
            <p:nvPr/>
          </p:nvGrpSpPr>
          <p:grpSpPr bwMode="auto">
            <a:xfrm>
              <a:off x="-6" y="0"/>
              <a:ext cx="5766" cy="620"/>
              <a:chOff x="-6" y="0"/>
              <a:chExt cx="5766" cy="620"/>
            </a:xfrm>
          </p:grpSpPr>
          <p:pic>
            <p:nvPicPr>
              <p:cNvPr id="10"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11"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12" name="11 Rectángulo"/>
          <p:cNvSpPr/>
          <p:nvPr/>
        </p:nvSpPr>
        <p:spPr>
          <a:xfrm>
            <a:off x="1403648" y="260647"/>
            <a:ext cx="6624736" cy="584775"/>
          </a:xfrm>
          <a:prstGeom prst="rect">
            <a:avLst/>
          </a:prstGeom>
          <a:noFill/>
        </p:spPr>
        <p:txBody>
          <a:bodyPr wrap="square" lIns="91440" tIns="45720" rIns="91440" bIns="45720">
            <a:spAutoFit/>
          </a:bodyPr>
          <a:lstStyle/>
          <a:p>
            <a:pPr algn="ctr"/>
            <a:r>
              <a:rPr lang="es-E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ESTRUCTURA ORGÁNICA PROPUESTA</a:t>
            </a:r>
            <a:endParaRPr lang="es-E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3" name="Picture 4">
            <a:hlinkClick r:id="rId4" action="ppaction://hlinksldjump"/>
          </p:cNvPr>
          <p:cNvPicPr>
            <a:picLocks noChangeAspect="1" noChangeArrowheads="1"/>
          </p:cNvPicPr>
          <p:nvPr/>
        </p:nvPicPr>
        <p:blipFill>
          <a:blip r:embed="rId5" cstate="print"/>
          <a:srcRect/>
          <a:stretch>
            <a:fillRect/>
          </a:stretch>
        </p:blipFill>
        <p:spPr bwMode="auto">
          <a:xfrm>
            <a:off x="8573329" y="6312069"/>
            <a:ext cx="518743" cy="533153"/>
          </a:xfrm>
          <a:prstGeom prst="rect">
            <a:avLst/>
          </a:prstGeom>
          <a:noFill/>
          <a:ln w="9525">
            <a:noFill/>
            <a:miter lim="800000"/>
            <a:headEnd/>
            <a:tailEnd/>
          </a:ln>
          <a:effectLst/>
        </p:spPr>
      </p:pic>
      <p:pic>
        <p:nvPicPr>
          <p:cNvPr id="29697" name="Picture 1"/>
          <p:cNvPicPr>
            <a:picLocks noChangeAspect="1" noChangeArrowheads="1"/>
          </p:cNvPicPr>
          <p:nvPr/>
        </p:nvPicPr>
        <p:blipFill>
          <a:blip r:embed="rId6" cstate="print"/>
          <a:srcRect/>
          <a:stretch>
            <a:fillRect/>
          </a:stretch>
        </p:blipFill>
        <p:spPr bwMode="auto">
          <a:xfrm>
            <a:off x="0" y="928688"/>
            <a:ext cx="9144000" cy="5357832"/>
          </a:xfrm>
          <a:prstGeom prst="rect">
            <a:avLst/>
          </a:prstGeom>
          <a:noFill/>
          <a:ln w="9525">
            <a:noFill/>
            <a:miter lim="800000"/>
            <a:headEnd/>
            <a:tailEnd/>
          </a:ln>
          <a:effectLst/>
        </p:spPr>
      </p:pic>
    </p:spTree>
    <p:extLst>
      <p:ext uri="{BB962C8B-B14F-4D97-AF65-F5344CB8AC3E}">
        <p14:creationId xmlns:p14="http://schemas.microsoft.com/office/powerpoint/2010/main" xmlns="" val="231188650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3"/>
          <p:cNvGrpSpPr>
            <a:grpSpLocks/>
          </p:cNvGrpSpPr>
          <p:nvPr/>
        </p:nvGrpSpPr>
        <p:grpSpPr bwMode="auto">
          <a:xfrm>
            <a:off x="-9525" y="0"/>
            <a:ext cx="9153525" cy="6884988"/>
            <a:chOff x="-6" y="0"/>
            <a:chExt cx="5766" cy="4337"/>
          </a:xfrm>
        </p:grpSpPr>
        <p:pic>
          <p:nvPicPr>
            <p:cNvPr id="8"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9" name="Group 8"/>
            <p:cNvGrpSpPr>
              <a:grpSpLocks/>
            </p:cNvGrpSpPr>
            <p:nvPr/>
          </p:nvGrpSpPr>
          <p:grpSpPr bwMode="auto">
            <a:xfrm>
              <a:off x="-6" y="0"/>
              <a:ext cx="5766" cy="620"/>
              <a:chOff x="-6" y="0"/>
              <a:chExt cx="5766" cy="620"/>
            </a:xfrm>
          </p:grpSpPr>
          <p:pic>
            <p:nvPicPr>
              <p:cNvPr id="10"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11"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12" name="11 Rectángulo"/>
          <p:cNvSpPr/>
          <p:nvPr/>
        </p:nvSpPr>
        <p:spPr>
          <a:xfrm>
            <a:off x="1550643" y="228927"/>
            <a:ext cx="6033190" cy="523220"/>
          </a:xfrm>
          <a:prstGeom prst="rect">
            <a:avLst/>
          </a:prstGeom>
          <a:noFill/>
        </p:spPr>
        <p:txBody>
          <a:bodyPr wrap="none" lIns="91440" tIns="45720" rIns="91440" bIns="45720">
            <a:spAutoFit/>
          </a:bodyPr>
          <a:lstStyle/>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DE POSICIÓN PROPUESTA</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66" y="983159"/>
            <a:ext cx="9132234" cy="5886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a:hlinkClick r:id="rId5" action="ppaction://hlinksldjump"/>
          </p:cNvPr>
          <p:cNvPicPr>
            <a:picLocks noChangeAspect="1" noChangeArrowheads="1"/>
          </p:cNvPicPr>
          <p:nvPr/>
        </p:nvPicPr>
        <p:blipFill>
          <a:blip r:embed="rId6" cstate="print"/>
          <a:srcRect/>
          <a:stretch>
            <a:fillRect/>
          </a:stretch>
        </p:blipFill>
        <p:spPr bwMode="auto">
          <a:xfrm>
            <a:off x="8573329" y="6312069"/>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117247289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29" y="980728"/>
            <a:ext cx="9131871"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a:xfrm>
            <a:off x="3386680" y="262389"/>
            <a:ext cx="564981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MATRIZ DE INTERELACIONES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a:hlinkClick r:id="rId3" action="ppaction://hlinksldjump"/>
          </p:cNvPr>
          <p:cNvPicPr>
            <a:picLocks noChangeAspect="1" noChangeArrowheads="1"/>
          </p:cNvPicPr>
          <p:nvPr/>
        </p:nvPicPr>
        <p:blipFill>
          <a:blip r:embed="rId4" cstate="print"/>
          <a:srcRect/>
          <a:stretch>
            <a:fillRect/>
          </a:stretch>
        </p:blipFill>
        <p:spPr bwMode="auto">
          <a:xfrm>
            <a:off x="184953" y="6237312"/>
            <a:ext cx="714640" cy="504056"/>
          </a:xfrm>
          <a:prstGeom prst="rect">
            <a:avLst/>
          </a:prstGeom>
          <a:noFill/>
          <a:ln w="9525">
            <a:noFill/>
            <a:miter lim="800000"/>
            <a:headEnd/>
            <a:tailEnd/>
          </a:ln>
          <a:effectLst/>
        </p:spPr>
      </p:pic>
    </p:spTree>
    <p:extLst>
      <p:ext uri="{BB962C8B-B14F-4D97-AF65-F5344CB8AC3E}">
        <p14:creationId xmlns:p14="http://schemas.microsoft.com/office/powerpoint/2010/main" xmlns="" val="273063940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12" name="11 Rectángulo"/>
          <p:cNvSpPr/>
          <p:nvPr/>
        </p:nvSpPr>
        <p:spPr>
          <a:xfrm>
            <a:off x="827584" y="105816"/>
            <a:ext cx="7800532" cy="769441"/>
          </a:xfrm>
          <a:prstGeom prst="rect">
            <a:avLst/>
          </a:prstGeom>
          <a:noFill/>
        </p:spPr>
        <p:txBody>
          <a:bodyPr wrap="none" lIns="91440" tIns="45720" rIns="91440" bIns="45720">
            <a:spAutoFit/>
          </a:bodyPr>
          <a:lstStyle/>
          <a:p>
            <a:pPr algn="ctr"/>
            <a:r>
              <a:rPr lang="es-ES" sz="4400" dirty="0" smtClean="0">
                <a:ln w="10160">
                  <a:solidFill>
                    <a:schemeClr val="accent1"/>
                  </a:solidFill>
                  <a:prstDash val="solid"/>
                </a:ln>
                <a:solidFill>
                  <a:srgbClr val="FFFFFF"/>
                </a:solidFill>
                <a:effectLst>
                  <a:outerShdw blurRad="38100" dist="32000" dir="5400000" algn="tl">
                    <a:srgbClr val="000000">
                      <a:alpha val="30000"/>
                    </a:srgbClr>
                  </a:outerShdw>
                </a:effectLst>
              </a:rPr>
              <a:t>IMPLEMENTACIÓN DEL MODELO</a:t>
            </a:r>
            <a:endParaRPr lang="es-ES"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3" name="12 Diagrama"/>
          <p:cNvGraphicFramePr/>
          <p:nvPr>
            <p:extLst>
              <p:ext uri="{D42A27DB-BD31-4B8C-83A1-F6EECF244321}">
                <p14:modId xmlns:p14="http://schemas.microsoft.com/office/powerpoint/2010/main" xmlns="" val="3016720867"/>
              </p:ext>
            </p:extLst>
          </p:nvPr>
        </p:nvGraphicFramePr>
        <p:xfrm>
          <a:off x="251520" y="984250"/>
          <a:ext cx="8640960" cy="5340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a:hlinkClick r:id="rId8" action="ppaction://hlinksldjump"/>
          </p:cNvPr>
          <p:cNvPicPr>
            <a:picLocks noChangeAspect="1" noChangeArrowheads="1"/>
          </p:cNvPicPr>
          <p:nvPr/>
        </p:nvPicPr>
        <p:blipFill>
          <a:blip r:embed="rId9" cstate="print"/>
          <a:srcRect/>
          <a:stretch>
            <a:fillRect/>
          </a:stretch>
        </p:blipFill>
        <p:spPr bwMode="auto">
          <a:xfrm>
            <a:off x="8613223" y="6324847"/>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12337115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graphicFrame>
        <p:nvGraphicFramePr>
          <p:cNvPr id="8" name="7 Diagrama"/>
          <p:cNvGraphicFramePr/>
          <p:nvPr>
            <p:extLst>
              <p:ext uri="{D42A27DB-BD31-4B8C-83A1-F6EECF244321}">
                <p14:modId xmlns:p14="http://schemas.microsoft.com/office/powerpoint/2010/main" xmlns="" val="1117539832"/>
              </p:ext>
            </p:extLst>
          </p:nvPr>
        </p:nvGraphicFramePr>
        <p:xfrm>
          <a:off x="323528" y="188641"/>
          <a:ext cx="8136904"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a:hlinkClick r:id="rId8" action="ppaction://hlinksldjump"/>
          </p:cNvPr>
          <p:cNvPicPr>
            <a:picLocks noChangeAspect="1" noChangeArrowheads="1"/>
          </p:cNvPicPr>
          <p:nvPr/>
        </p:nvPicPr>
        <p:blipFill>
          <a:blip r:embed="rId9" cstate="print"/>
          <a:srcRect/>
          <a:stretch>
            <a:fillRect/>
          </a:stretch>
        </p:blipFill>
        <p:spPr bwMode="auto">
          <a:xfrm>
            <a:off x="8566829" y="6045492"/>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1726527415"/>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graphicFrame>
        <p:nvGraphicFramePr>
          <p:cNvPr id="8" name="7 Diagrama"/>
          <p:cNvGraphicFramePr/>
          <p:nvPr>
            <p:extLst>
              <p:ext uri="{D42A27DB-BD31-4B8C-83A1-F6EECF244321}">
                <p14:modId xmlns:p14="http://schemas.microsoft.com/office/powerpoint/2010/main" xmlns="" val="2125261168"/>
              </p:ext>
            </p:extLst>
          </p:nvPr>
        </p:nvGraphicFramePr>
        <p:xfrm>
          <a:off x="107504" y="0"/>
          <a:ext cx="8928992" cy="6741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a:hlinkClick r:id="rId8" action="ppaction://hlinksldjump"/>
          </p:cNvPr>
          <p:cNvPicPr>
            <a:picLocks noChangeAspect="1" noChangeArrowheads="1"/>
          </p:cNvPicPr>
          <p:nvPr/>
        </p:nvPicPr>
        <p:blipFill>
          <a:blip r:embed="rId9" cstate="print"/>
          <a:srcRect/>
          <a:stretch>
            <a:fillRect/>
          </a:stretch>
        </p:blipFill>
        <p:spPr bwMode="auto">
          <a:xfrm>
            <a:off x="8573328" y="6165304"/>
            <a:ext cx="518743" cy="533153"/>
          </a:xfrm>
          <a:prstGeom prst="rect">
            <a:avLst/>
          </a:prstGeom>
          <a:noFill/>
          <a:ln w="9525">
            <a:noFill/>
            <a:miter lim="800000"/>
            <a:headEnd/>
            <a:tailEnd/>
          </a:ln>
          <a:effectLst/>
        </p:spPr>
      </p:pic>
    </p:spTree>
    <p:extLst>
      <p:ext uri="{BB962C8B-B14F-4D97-AF65-F5344CB8AC3E}">
        <p14:creationId xmlns:p14="http://schemas.microsoft.com/office/powerpoint/2010/main" xmlns="" val="304975946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1376" y="1124744"/>
            <a:ext cx="3112775"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 GENERAL</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1187624" y="1844824"/>
            <a:ext cx="2520280" cy="3096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Diseñar un modelo de gestión para centros gerontológicos públicos en el Ecuador; con el fin de crear los departamentos necesarios y que el gobierno pueda asignar los recursos adecuados para los mismos</a:t>
            </a:r>
            <a:endParaRPr lang="es-EC" dirty="0"/>
          </a:p>
        </p:txBody>
      </p:sp>
      <p:sp>
        <p:nvSpPr>
          <p:cNvPr id="4" name="3 Rectángulo"/>
          <p:cNvSpPr/>
          <p:nvPr/>
        </p:nvSpPr>
        <p:spPr>
          <a:xfrm>
            <a:off x="4472330" y="692696"/>
            <a:ext cx="3744167"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ESPECÍFICOS</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7" name="6 Diagrama"/>
          <p:cNvGraphicFramePr/>
          <p:nvPr>
            <p:extLst>
              <p:ext uri="{D42A27DB-BD31-4B8C-83A1-F6EECF244321}">
                <p14:modId xmlns:p14="http://schemas.microsoft.com/office/powerpoint/2010/main" xmlns="" val="4278214475"/>
              </p:ext>
            </p:extLst>
          </p:nvPr>
        </p:nvGraphicFramePr>
        <p:xfrm>
          <a:off x="4472330" y="1556792"/>
          <a:ext cx="42721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hlinkClick r:id="rId6" action="ppaction://hlinksldjump"/>
          </p:cNvPr>
          <p:cNvPicPr>
            <a:picLocks noChangeAspect="1" noChangeArrowheads="1"/>
          </p:cNvPicPr>
          <p:nvPr/>
        </p:nvPicPr>
        <p:blipFill>
          <a:blip r:embed="rId7" cstate="print"/>
          <a:srcRect/>
          <a:stretch>
            <a:fillRect/>
          </a:stretch>
        </p:blipFill>
        <p:spPr bwMode="auto">
          <a:xfrm>
            <a:off x="184953" y="4869160"/>
            <a:ext cx="909629" cy="792088"/>
          </a:xfrm>
          <a:prstGeom prst="rect">
            <a:avLst/>
          </a:prstGeom>
          <a:noFill/>
          <a:ln w="9525">
            <a:noFill/>
            <a:miter lim="800000"/>
            <a:headEnd/>
            <a:tailEnd/>
          </a:ln>
          <a:effectLst/>
        </p:spPr>
      </p:pic>
    </p:spTree>
    <p:extLst>
      <p:ext uri="{BB962C8B-B14F-4D97-AF65-F5344CB8AC3E}">
        <p14:creationId xmlns:p14="http://schemas.microsoft.com/office/powerpoint/2010/main" xmlns="" val="1438245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437202" y="33932"/>
            <a:ext cx="6288646"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GESTIÓN FINANCIERA</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290614685"/>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320815"/>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155030286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35155" y="33932"/>
            <a:ext cx="9233362"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GESTIÓN DE TALENTO HUMANO</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3970712987"/>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152167416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440409" y="33932"/>
            <a:ext cx="6282234"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GESTIÓN DE LAS TIC'S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1184576379"/>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a:hlinkClick r:id="rId8" action="ppaction://hlinksldjump"/>
          </p:cNvPr>
          <p:cNvPicPr>
            <a:picLocks noChangeAspect="1" noChangeArrowheads="1"/>
          </p:cNvPicPr>
          <p:nvPr/>
        </p:nvPicPr>
        <p:blipFill>
          <a:blip r:embed="rId9" cstate="print"/>
          <a:srcRect/>
          <a:stretch>
            <a:fillRect/>
          </a:stretch>
        </p:blipFill>
        <p:spPr bwMode="auto">
          <a:xfrm>
            <a:off x="136050" y="6309320"/>
            <a:ext cx="642631" cy="396044"/>
          </a:xfrm>
          <a:prstGeom prst="rect">
            <a:avLst/>
          </a:prstGeom>
          <a:noFill/>
          <a:ln w="9525">
            <a:noFill/>
            <a:miter lim="800000"/>
            <a:headEnd/>
            <a:tailEnd/>
          </a:ln>
          <a:effectLst/>
        </p:spPr>
      </p:pic>
    </p:spTree>
    <p:extLst>
      <p:ext uri="{BB962C8B-B14F-4D97-AF65-F5344CB8AC3E}">
        <p14:creationId xmlns:p14="http://schemas.microsoft.com/office/powerpoint/2010/main" xmlns="" val="234945321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2286894" y="33932"/>
            <a:ext cx="4589270"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CONCLUSIONES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3857817726"/>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234945321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2286894" y="33932"/>
            <a:ext cx="4589270"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CONCLUSIONES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4154884301"/>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27441553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581797" y="33932"/>
            <a:ext cx="5999464" cy="923330"/>
          </a:xfrm>
          <a:prstGeom prst="rect">
            <a:avLst/>
          </a:prstGeom>
          <a:noFill/>
        </p:spPr>
        <p:txBody>
          <a:bodyPr wrap="none" lIns="91440" tIns="45720" rIns="91440" bIns="45720">
            <a:spAutoFit/>
          </a:bodyPr>
          <a:lstStyle/>
          <a:p>
            <a:pPr algn="ctr"/>
            <a:r>
              <a:rPr lang="es-E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RECOMENDACIONES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2322808413"/>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107936746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581797" y="33932"/>
            <a:ext cx="5999464" cy="923330"/>
          </a:xfrm>
          <a:prstGeom prst="rect">
            <a:avLst/>
          </a:prstGeom>
          <a:noFill/>
        </p:spPr>
        <p:txBody>
          <a:bodyPr wrap="none" lIns="91440" tIns="45720" rIns="91440" bIns="45720">
            <a:spAutoFit/>
          </a:bodyPr>
          <a:lstStyle/>
          <a:p>
            <a:pPr algn="ctr"/>
            <a:r>
              <a:rPr lang="es-E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RECOMENDACIONES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2520714072"/>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340224007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581797" y="33932"/>
            <a:ext cx="5999464" cy="923330"/>
          </a:xfrm>
          <a:prstGeom prst="rect">
            <a:avLst/>
          </a:prstGeom>
          <a:noFill/>
        </p:spPr>
        <p:txBody>
          <a:bodyPr wrap="none" lIns="91440" tIns="45720" rIns="91440" bIns="45720">
            <a:spAutoFit/>
          </a:bodyPr>
          <a:lstStyle/>
          <a:p>
            <a:pPr algn="ctr"/>
            <a:r>
              <a:rPr lang="es-E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RECOMENDACIONES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xmlns="" val="2303849204"/>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a:hlinkClick r:id="rId8" action="ppaction://hlinksldjump"/>
          </p:cNvPr>
          <p:cNvPicPr>
            <a:picLocks noChangeAspect="1" noChangeArrowheads="1"/>
          </p:cNvPicPr>
          <p:nvPr/>
        </p:nvPicPr>
        <p:blipFill>
          <a:blip r:embed="rId9" cstate="print"/>
          <a:srcRect/>
          <a:stretch>
            <a:fillRect/>
          </a:stretch>
        </p:blipFill>
        <p:spPr bwMode="auto">
          <a:xfrm>
            <a:off x="8710778" y="6257393"/>
            <a:ext cx="381294" cy="391886"/>
          </a:xfrm>
          <a:prstGeom prst="rect">
            <a:avLst/>
          </a:prstGeom>
          <a:noFill/>
          <a:ln w="9525">
            <a:noFill/>
            <a:miter lim="800000"/>
            <a:headEnd/>
            <a:tailEnd/>
          </a:ln>
          <a:effectLst/>
        </p:spPr>
      </p:pic>
    </p:spTree>
    <p:extLst>
      <p:ext uri="{BB962C8B-B14F-4D97-AF65-F5344CB8AC3E}">
        <p14:creationId xmlns:p14="http://schemas.microsoft.com/office/powerpoint/2010/main" xmlns="" val="245993371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1928802"/>
            <a:ext cx="5976959" cy="1754326"/>
          </a:xfrm>
          <a:prstGeom prst="rect">
            <a:avLst/>
          </a:prstGeom>
          <a:noFill/>
        </p:spPr>
        <p:txBody>
          <a:bodyPr>
            <a:spAutoFit/>
          </a:bodyPr>
          <a:lstStyle/>
          <a:p>
            <a:pPr algn="ctr" fontAlgn="auto">
              <a:spcBef>
                <a:spcPts val="0"/>
              </a:spcBef>
              <a:spcAft>
                <a:spcPts val="0"/>
              </a:spcAft>
              <a:defRPr/>
            </a:pPr>
            <a:r>
              <a:rPr lang="es-ES" sz="5400" b="1" spc="100" dirty="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latin typeface="+mn-lt"/>
                <a:cs typeface="+mn-cs"/>
              </a:rPr>
              <a:t>GRACIAS POR SU </a:t>
            </a:r>
          </a:p>
          <a:p>
            <a:pPr algn="ctr" fontAlgn="auto">
              <a:spcBef>
                <a:spcPts val="0"/>
              </a:spcBef>
              <a:spcAft>
                <a:spcPts val="0"/>
              </a:spcAft>
              <a:defRPr/>
            </a:pPr>
            <a:r>
              <a:rPr lang="es-ES" sz="5400" b="1" spc="100" dirty="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latin typeface="+mn-lt"/>
                <a:cs typeface="+mn-cs"/>
              </a:rPr>
              <a:t>ATENCIÓN</a:t>
            </a:r>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715172" y="5929354"/>
            <a:ext cx="2428860" cy="928670"/>
          </a:xfrm>
          <a:prstGeom prst="rect">
            <a:avLst/>
          </a:prstGeom>
          <a:noFill/>
          <a:ln w="9525">
            <a:noFill/>
            <a:miter lim="800000"/>
            <a:headEnd/>
            <a:tailEnd/>
          </a:ln>
        </p:spPr>
      </p:pic>
    </p:spTree>
    <p:extLst>
      <p:ext uri="{BB962C8B-B14F-4D97-AF65-F5344CB8AC3E}">
        <p14:creationId xmlns:p14="http://schemas.microsoft.com/office/powerpoint/2010/main" xmlns="" val="100161651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56966" y="116632"/>
            <a:ext cx="5313634" cy="1077218"/>
          </a:xfrm>
          <a:prstGeom prst="rect">
            <a:avLst/>
          </a:prstGeom>
          <a:noFill/>
        </p:spPr>
        <p:txBody>
          <a:bodyPr wrap="none" lIns="91440" tIns="45720" rIns="91440" bIns="45720">
            <a:spAutoFit/>
          </a:bodyPr>
          <a:lstStyle/>
          <a:p>
            <a:pPr algn="ctr"/>
            <a:r>
              <a:rPr lang="es-E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PRINCIPIOS Y COMPONENTES </a:t>
            </a:r>
          </a:p>
          <a:p>
            <a:pPr algn="ctr"/>
            <a:r>
              <a:rPr lang="es-E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DEL MODELO DE GESTIÓN</a:t>
            </a:r>
            <a:endPar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xmlns="" val="785966305"/>
              </p:ext>
            </p:extLst>
          </p:nvPr>
        </p:nvGraphicFramePr>
        <p:xfrm>
          <a:off x="539552" y="1700808"/>
          <a:ext cx="4667100" cy="2926080"/>
        </p:xfrm>
        <a:graphic>
          <a:graphicData uri="http://schemas.openxmlformats.org/drawingml/2006/table">
            <a:tbl>
              <a:tblPr>
                <a:tableStyleId>{D7AC3CCA-C797-4891-BE02-D94E43425B78}</a:tableStyleId>
              </a:tblPr>
              <a:tblGrid>
                <a:gridCol w="2074812"/>
                <a:gridCol w="2592288"/>
              </a:tblGrid>
              <a:tr h="200025">
                <a:tc gridSpan="2">
                  <a:txBody>
                    <a:bodyPr/>
                    <a:lstStyle/>
                    <a:p>
                      <a:pPr algn="ctr" fontAlgn="b"/>
                      <a:r>
                        <a:rPr lang="es-EC" sz="1200" b="1" u="none" strike="noStrike" dirty="0">
                          <a:effectLst/>
                        </a:rPr>
                        <a:t>PRINCIPIOS DE LA GESTIÓN </a:t>
                      </a:r>
                      <a:endParaRPr lang="es-EC" sz="1200" b="1" i="0" u="none" strike="noStrike" dirty="0">
                        <a:solidFill>
                          <a:schemeClr val="tx1"/>
                        </a:solidFill>
                        <a:effectLst/>
                        <a:latin typeface="Times New Roman" pitchFamily="18" charset="0"/>
                        <a:cs typeface="Times New Roman" pitchFamily="18" charset="0"/>
                      </a:endParaRPr>
                    </a:p>
                  </a:txBody>
                  <a:tcPr marL="9525" marR="9525" marT="9525" marB="0" anchor="b"/>
                </a:tc>
                <a:tc hMerge="1">
                  <a:txBody>
                    <a:bodyPr/>
                    <a:lstStyle/>
                    <a:p>
                      <a:endParaRPr lang="es-EC"/>
                    </a:p>
                  </a:txBody>
                  <a:tcPr/>
                </a:tc>
              </a:tr>
              <a:tr h="200025">
                <a:tc>
                  <a:txBody>
                    <a:bodyPr/>
                    <a:lstStyle/>
                    <a:p>
                      <a:pPr algn="ctr" fontAlgn="b"/>
                      <a:r>
                        <a:rPr lang="es-EC" sz="1200" b="1" u="none" strike="noStrike" dirty="0">
                          <a:effectLst/>
                        </a:rPr>
                        <a:t>REGISTRO OFICIAL N○ 599</a:t>
                      </a:r>
                      <a:endParaRPr lang="es-EC" sz="1200" b="1" i="0" u="none" strike="noStrike" dirty="0">
                        <a:solidFill>
                          <a:schemeClr val="tx1"/>
                        </a:solidFill>
                        <a:effectLst/>
                        <a:latin typeface="Times New Roman" pitchFamily="18" charset="0"/>
                        <a:cs typeface="Times New Roman" pitchFamily="18" charset="0"/>
                      </a:endParaRPr>
                    </a:p>
                  </a:txBody>
                  <a:tcPr marL="9525" marR="9525" marT="9525" marB="0" anchor="b"/>
                </a:tc>
                <a:tc>
                  <a:txBody>
                    <a:bodyPr/>
                    <a:lstStyle/>
                    <a:p>
                      <a:pPr algn="ctr" fontAlgn="b"/>
                      <a:r>
                        <a:rPr lang="es-EC" sz="1200" b="1" u="none" strike="noStrike" dirty="0">
                          <a:effectLst/>
                        </a:rPr>
                        <a:t>CALIDAD TOTAL</a:t>
                      </a:r>
                      <a:endParaRPr lang="es-EC" sz="1200" b="1" i="0" u="none" strike="noStrike" dirty="0">
                        <a:solidFill>
                          <a:schemeClr val="tx1"/>
                        </a:solidFill>
                        <a:effectLst/>
                        <a:latin typeface="Times New Roman" pitchFamily="18" charset="0"/>
                        <a:cs typeface="Times New Roman" pitchFamily="18" charset="0"/>
                      </a:endParaRPr>
                    </a:p>
                  </a:txBody>
                  <a:tcPr marL="9525" marR="9525" marT="9525" marB="0" anchor="b"/>
                </a:tc>
              </a:tr>
              <a:tr h="200025">
                <a:tc>
                  <a:txBody>
                    <a:bodyPr/>
                    <a:lstStyle/>
                    <a:p>
                      <a:pPr algn="just" fontAlgn="ctr"/>
                      <a:r>
                        <a:rPr lang="es-EC" sz="1200" u="none" strike="noStrike" dirty="0">
                          <a:effectLst/>
                        </a:rPr>
                        <a:t>EFICIENCIA</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es-EC" sz="1200" u="none" strike="noStrike" dirty="0">
                          <a:effectLst/>
                        </a:rPr>
                        <a:t>ADOPTAR LA NUEVA FOLOSOFÍA</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00025">
                <a:tc>
                  <a:txBody>
                    <a:bodyPr/>
                    <a:lstStyle/>
                    <a:p>
                      <a:pPr algn="just" fontAlgn="ctr"/>
                      <a:r>
                        <a:rPr lang="es-EC" sz="1200" u="none" strike="noStrike" dirty="0">
                          <a:effectLst/>
                        </a:rPr>
                        <a:t>CALIDAD</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rowSpan="5">
                  <a:txBody>
                    <a:bodyPr/>
                    <a:lstStyle/>
                    <a:p>
                      <a:pPr algn="just" fontAlgn="ctr"/>
                      <a:r>
                        <a:rPr lang="es-EC" sz="1200" u="none" strike="noStrike" dirty="0">
                          <a:effectLst/>
                        </a:rPr>
                        <a:t>ENCONTRAR Y RESOLVER PROBLEMAS PARA MEJORAR EL SISTEMA DE PRODUCCIÓN Y SERVICIOS DE MANERA CONSTANTE Y PERMANENTE</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00025">
                <a:tc>
                  <a:txBody>
                    <a:bodyPr/>
                    <a:lstStyle/>
                    <a:p>
                      <a:pPr algn="just" fontAlgn="ctr"/>
                      <a:r>
                        <a:rPr lang="es-EC" sz="1200" u="none" strike="noStrike" dirty="0">
                          <a:effectLst/>
                        </a:rPr>
                        <a:t>DESCONCENTRACIÓN</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200025">
                <a:tc>
                  <a:txBody>
                    <a:bodyPr/>
                    <a:lstStyle/>
                    <a:p>
                      <a:pPr algn="just" fontAlgn="ctr"/>
                      <a:r>
                        <a:rPr lang="es-EC" sz="1200" u="none" strike="noStrike" dirty="0">
                          <a:effectLst/>
                        </a:rPr>
                        <a:t>DESENTRALIZACIÓN</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200025">
                <a:tc>
                  <a:txBody>
                    <a:bodyPr/>
                    <a:lstStyle/>
                    <a:p>
                      <a:pPr algn="just" fontAlgn="ctr"/>
                      <a:r>
                        <a:rPr lang="es-EC" sz="1200" u="none" strike="noStrike" dirty="0">
                          <a:effectLst/>
                        </a:rPr>
                        <a:t>COORDINACIÓN</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200025">
                <a:tc>
                  <a:txBody>
                    <a:bodyPr/>
                    <a:lstStyle/>
                    <a:p>
                      <a:pPr algn="just" fontAlgn="ctr"/>
                      <a:r>
                        <a:rPr lang="es-EC" sz="1200" u="none" strike="noStrike" dirty="0">
                          <a:effectLst/>
                        </a:rPr>
                        <a:t>TRANSPARENCIA</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200025">
                <a:tc>
                  <a:txBody>
                    <a:bodyPr/>
                    <a:lstStyle/>
                    <a:p>
                      <a:pPr algn="just" fontAlgn="ctr"/>
                      <a:r>
                        <a:rPr lang="es-EC" sz="1200" u="none" strike="noStrike" dirty="0">
                          <a:effectLst/>
                        </a:rPr>
                        <a:t>PARTICIPACIÓN</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rowSpan="2">
                  <a:txBody>
                    <a:bodyPr/>
                    <a:lstStyle/>
                    <a:p>
                      <a:pPr algn="just" fontAlgn="ctr"/>
                      <a:r>
                        <a:rPr lang="es-EC" sz="1200" u="none" strike="noStrike" dirty="0">
                          <a:effectLst/>
                        </a:rPr>
                        <a:t>ELIMINAR ESTANDARES DE TRABAJO QUE ESTIPUEN CALIDAD Y NO CANTIDAD</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0">
                <a:tc>
                  <a:txBody>
                    <a:bodyPr/>
                    <a:lstStyle/>
                    <a:p>
                      <a:pPr algn="just" fontAlgn="ctr"/>
                      <a:r>
                        <a:rPr lang="es-EC" sz="1200" u="none" strike="noStrike" dirty="0">
                          <a:effectLst/>
                        </a:rPr>
                        <a:t>SENTIDO DE PERTENENCIA</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0">
                <a:tc>
                  <a:txBody>
                    <a:bodyPr/>
                    <a:lstStyle/>
                    <a:p>
                      <a:pPr algn="just" fontAlgn="ctr"/>
                      <a:r>
                        <a:rPr lang="es-EC" sz="1200" u="none" strike="noStrike" dirty="0">
                          <a:effectLst/>
                        </a:rPr>
                        <a:t>RESPONSABILIDAD SOCIAL</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rowSpan="2">
                  <a:txBody>
                    <a:bodyPr/>
                    <a:lstStyle/>
                    <a:p>
                      <a:pPr algn="just" fontAlgn="ctr"/>
                      <a:r>
                        <a:rPr lang="es-EC" sz="1200" u="none" strike="noStrike">
                          <a:effectLst/>
                        </a:rPr>
                        <a:t>ELIMINAR LAS BARRERAS QUE IMPIDEN AL TRABAJADOR HACER UN BUEN TRABAJO</a:t>
                      </a:r>
                      <a:endParaRPr lang="es-EC" sz="1200" b="0" i="0" u="none" strike="noStrike">
                        <a:solidFill>
                          <a:srgbClr val="000000"/>
                        </a:solidFill>
                        <a:effectLst/>
                        <a:latin typeface="Times New Roman" pitchFamily="18" charset="0"/>
                        <a:cs typeface="Times New Roman" pitchFamily="18" charset="0"/>
                      </a:endParaRPr>
                    </a:p>
                  </a:txBody>
                  <a:tcPr marL="9525" marR="9525" marT="9525" marB="0" anchor="ctr"/>
                </a:tc>
              </a:tr>
              <a:tr h="0">
                <a:tc rowSpan="2">
                  <a:txBody>
                    <a:bodyPr/>
                    <a:lstStyle/>
                    <a:p>
                      <a:pPr algn="just" fontAlgn="ctr"/>
                      <a:r>
                        <a:rPr lang="es-EC" sz="1200" u="none" strike="noStrike" dirty="0">
                          <a:effectLst/>
                        </a:rPr>
                        <a:t>RESPONSABILIDAD SOCIAL</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r h="0">
                <a:tc vMerge="1">
                  <a:txBody>
                    <a:bodyPr/>
                    <a:lstStyle/>
                    <a:p>
                      <a:endParaRPr lang="es-EC"/>
                    </a:p>
                  </a:txBody>
                  <a:tcPr/>
                </a:tc>
                <a:tc rowSpan="2">
                  <a:txBody>
                    <a:bodyPr/>
                    <a:lstStyle/>
                    <a:p>
                      <a:pPr algn="just" fontAlgn="ctr"/>
                      <a:r>
                        <a:rPr lang="es-EC" sz="1200" u="none" strike="noStrike" dirty="0">
                          <a:effectLst/>
                        </a:rPr>
                        <a:t>INSTITUIR UN VIGOROSO PROGRAMA DE EDUCACIÓN Y ENTRENAMIENTO</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0">
                <a:tc>
                  <a:txBody>
                    <a:bodyPr/>
                    <a:lstStyle/>
                    <a:p>
                      <a:pPr algn="just" fontAlgn="ctr"/>
                      <a:r>
                        <a:rPr lang="es-EC" sz="1200" u="none" strike="noStrike" dirty="0">
                          <a:effectLst/>
                        </a:rPr>
                        <a:t>RESPONSABILIDAD AMBIENTAL</a:t>
                      </a:r>
                      <a:endParaRPr lang="es-EC" sz="1200" b="0"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EC"/>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614544159"/>
              </p:ext>
            </p:extLst>
          </p:nvPr>
        </p:nvGraphicFramePr>
        <p:xfrm>
          <a:off x="5580112" y="1700808"/>
          <a:ext cx="2952328" cy="2952330"/>
        </p:xfrm>
        <a:graphic>
          <a:graphicData uri="http://schemas.openxmlformats.org/drawingml/2006/table">
            <a:tbl>
              <a:tblPr>
                <a:tableStyleId>{69CF1AB2-1976-4502-BF36-3FF5EA218861}</a:tableStyleId>
              </a:tblPr>
              <a:tblGrid>
                <a:gridCol w="2952328"/>
              </a:tblGrid>
              <a:tr h="415435">
                <a:tc>
                  <a:txBody>
                    <a:bodyPr/>
                    <a:lstStyle/>
                    <a:p>
                      <a:pPr algn="ctr" fontAlgn="ctr"/>
                      <a:r>
                        <a:rPr lang="es-EC" sz="1200" b="1" u="none" strike="noStrike" dirty="0">
                          <a:effectLst/>
                        </a:rPr>
                        <a:t>ELEMENTOS DEL MODELO DE LA GESTIÓN PÚBLICA</a:t>
                      </a:r>
                      <a:endParaRPr lang="es-EC" sz="1200" b="1" i="0" u="none" strike="noStrike" dirty="0">
                        <a:solidFill>
                          <a:srgbClr val="000000"/>
                        </a:solidFill>
                        <a:effectLst/>
                        <a:latin typeface="Calibri"/>
                      </a:endParaRPr>
                    </a:p>
                  </a:txBody>
                  <a:tcPr marL="9525" marR="9525" marT="9525" marB="0" anchor="ctr"/>
                </a:tc>
              </a:tr>
              <a:tr h="221425">
                <a:tc>
                  <a:txBody>
                    <a:bodyPr/>
                    <a:lstStyle/>
                    <a:p>
                      <a:pPr algn="ctr" fontAlgn="ctr"/>
                      <a:r>
                        <a:rPr lang="es-EC" sz="1200" b="1" u="none" strike="noStrike" dirty="0">
                          <a:effectLst/>
                        </a:rPr>
                        <a:t>REGISTRO OFICIAL N○ 599</a:t>
                      </a:r>
                      <a:endParaRPr lang="es-EC" sz="1200" b="1" i="0" u="none" strike="noStrike" dirty="0">
                        <a:solidFill>
                          <a:srgbClr val="000000"/>
                        </a:solidFill>
                        <a:effectLst/>
                        <a:latin typeface="Calibri"/>
                      </a:endParaRPr>
                    </a:p>
                  </a:txBody>
                  <a:tcPr marL="9525" marR="9525" marT="9525" marB="0" anchor="ctr"/>
                </a:tc>
              </a:tr>
              <a:tr h="221425">
                <a:tc>
                  <a:txBody>
                    <a:bodyPr/>
                    <a:lstStyle/>
                    <a:p>
                      <a:pPr algn="just" fontAlgn="b"/>
                      <a:r>
                        <a:rPr lang="es-EC" sz="1200" u="none" strike="noStrike" dirty="0">
                          <a:effectLst/>
                        </a:rPr>
                        <a:t>MATRIZ DE COMPETENCIAS</a:t>
                      </a:r>
                      <a:endParaRPr lang="es-EC" sz="1200" b="0" i="0" u="none" strike="noStrike" dirty="0">
                        <a:solidFill>
                          <a:srgbClr val="000000"/>
                        </a:solidFill>
                        <a:effectLst/>
                        <a:latin typeface="Calibri"/>
                      </a:endParaRPr>
                    </a:p>
                  </a:txBody>
                  <a:tcPr marL="9525" marR="9525" marT="9525" marB="0" anchor="b">
                    <a:solidFill>
                      <a:srgbClr val="FFFF00"/>
                    </a:solidFill>
                  </a:tcPr>
                </a:tc>
              </a:tr>
              <a:tr h="221425">
                <a:tc>
                  <a:txBody>
                    <a:bodyPr/>
                    <a:lstStyle/>
                    <a:p>
                      <a:pPr algn="just" fontAlgn="b"/>
                      <a:r>
                        <a:rPr lang="es-EC" sz="1200" u="none" strike="noStrike" dirty="0">
                          <a:effectLst/>
                        </a:rPr>
                        <a:t>GOBIERNO POR RESULTADOS</a:t>
                      </a:r>
                      <a:endParaRPr lang="es-EC" sz="1200" b="0" i="0" u="none" strike="noStrike" dirty="0">
                        <a:solidFill>
                          <a:srgbClr val="000000"/>
                        </a:solidFill>
                        <a:effectLst/>
                        <a:latin typeface="Calibri"/>
                      </a:endParaRPr>
                    </a:p>
                  </a:txBody>
                  <a:tcPr marL="9525" marR="9525" marT="9525" marB="0" anchor="b"/>
                </a:tc>
              </a:tr>
              <a:tr h="415435">
                <a:tc>
                  <a:txBody>
                    <a:bodyPr/>
                    <a:lstStyle/>
                    <a:p>
                      <a:pPr algn="just" fontAlgn="ctr"/>
                      <a:r>
                        <a:rPr lang="es-EC" sz="1200" u="none" strike="noStrike" dirty="0">
                          <a:effectLst/>
                        </a:rPr>
                        <a:t>GESTIÓN DE PLANES, PROGRAMAS Y PROYECTOS</a:t>
                      </a:r>
                      <a:endParaRPr lang="es-EC" sz="1200" b="0" i="0" u="none" strike="noStrike" dirty="0">
                        <a:solidFill>
                          <a:srgbClr val="000000"/>
                        </a:solidFill>
                        <a:effectLst/>
                        <a:latin typeface="Calibri"/>
                      </a:endParaRPr>
                    </a:p>
                  </a:txBody>
                  <a:tcPr marL="9525" marR="9525" marT="9525" marB="0" anchor="ctr">
                    <a:solidFill>
                      <a:srgbClr val="FFFF00"/>
                    </a:solidFill>
                  </a:tcPr>
                </a:tc>
              </a:tr>
              <a:tr h="221425">
                <a:tc>
                  <a:txBody>
                    <a:bodyPr/>
                    <a:lstStyle/>
                    <a:p>
                      <a:pPr algn="just" fontAlgn="b"/>
                      <a:r>
                        <a:rPr lang="es-EC" sz="1200" u="none" strike="noStrike" dirty="0">
                          <a:effectLst/>
                        </a:rPr>
                        <a:t>GESTIÓN DE PROCESOS</a:t>
                      </a:r>
                      <a:endParaRPr lang="es-EC" sz="1200" b="0" i="0" u="none" strike="noStrike" dirty="0">
                        <a:solidFill>
                          <a:srgbClr val="000000"/>
                        </a:solidFill>
                        <a:effectLst/>
                        <a:latin typeface="Calibri"/>
                      </a:endParaRPr>
                    </a:p>
                  </a:txBody>
                  <a:tcPr marL="9525" marR="9525" marT="9525" marB="0" anchor="b">
                    <a:solidFill>
                      <a:srgbClr val="FFFF00"/>
                    </a:solidFill>
                  </a:tcPr>
                </a:tc>
              </a:tr>
              <a:tr h="617880">
                <a:tc>
                  <a:txBody>
                    <a:bodyPr/>
                    <a:lstStyle/>
                    <a:p>
                      <a:pPr algn="just" fontAlgn="ctr"/>
                      <a:r>
                        <a:rPr lang="es-EC" sz="1200" u="none" strike="noStrike" dirty="0">
                          <a:effectLst/>
                        </a:rPr>
                        <a:t>GESTIÓN Y OPTIMIZACIÓN DE TALENTO HUMANO POR RESTRICCIÓN</a:t>
                      </a:r>
                      <a:endParaRPr lang="es-EC" sz="1200" b="0" i="0" u="none" strike="noStrike" dirty="0">
                        <a:solidFill>
                          <a:srgbClr val="000000"/>
                        </a:solidFill>
                        <a:effectLst/>
                        <a:latin typeface="Calibri"/>
                      </a:endParaRPr>
                    </a:p>
                  </a:txBody>
                  <a:tcPr marL="9525" marR="9525" marT="9525" marB="0" anchor="ctr"/>
                </a:tc>
              </a:tr>
              <a:tr h="617880">
                <a:tc>
                  <a:txBody>
                    <a:bodyPr/>
                    <a:lstStyle/>
                    <a:p>
                      <a:pPr algn="just" fontAlgn="ctr"/>
                      <a:r>
                        <a:rPr lang="es-EC" sz="1200" u="none" strike="noStrike" dirty="0">
                          <a:effectLst/>
                        </a:rPr>
                        <a:t>HERRAMIENTAS COMPLEMENTARIAS AL MODELO DE GESTIÓN</a:t>
                      </a:r>
                      <a:endParaRPr lang="es-EC" sz="1200" b="0" i="0" u="none" strike="noStrike" dirty="0">
                        <a:solidFill>
                          <a:srgbClr val="000000"/>
                        </a:solidFill>
                        <a:effectLst/>
                        <a:latin typeface="Calibri"/>
                      </a:endParaRPr>
                    </a:p>
                  </a:txBody>
                  <a:tcPr marL="9525" marR="9525" marT="9525" marB="0" anchor="ctr">
                    <a:solidFill>
                      <a:srgbClr val="FFFF00"/>
                    </a:solidFill>
                  </a:tcPr>
                </a:tc>
              </a:tr>
            </a:tbl>
          </a:graphicData>
        </a:graphic>
      </p:graphicFrame>
      <p:pic>
        <p:nvPicPr>
          <p:cNvPr id="6" name="Picture 4">
            <a:hlinkClick r:id="rId2" action="ppaction://hlinksldjump"/>
          </p:cNvPr>
          <p:cNvPicPr>
            <a:picLocks noChangeAspect="1" noChangeArrowheads="1"/>
          </p:cNvPicPr>
          <p:nvPr/>
        </p:nvPicPr>
        <p:blipFill>
          <a:blip r:embed="rId3"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350359879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1515494022"/>
              </p:ext>
            </p:extLst>
          </p:nvPr>
        </p:nvGraphicFramePr>
        <p:xfrm>
          <a:off x="1547664" y="1196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a:hlinkClick r:id="rId6" action="ppaction://hlinksldjump"/>
          </p:cNvPr>
          <p:cNvPicPr>
            <a:picLocks noChangeAspect="1" noChangeArrowheads="1"/>
          </p:cNvPicPr>
          <p:nvPr/>
        </p:nvPicPr>
        <p:blipFill>
          <a:blip r:embed="rId7" cstate="print"/>
          <a:srcRect/>
          <a:stretch>
            <a:fillRect/>
          </a:stretch>
        </p:blipFill>
        <p:spPr bwMode="auto">
          <a:xfrm>
            <a:off x="184953" y="4869160"/>
            <a:ext cx="909629" cy="792088"/>
          </a:xfrm>
          <a:prstGeom prst="rect">
            <a:avLst/>
          </a:prstGeom>
          <a:noFill/>
          <a:ln w="9525">
            <a:noFill/>
            <a:miter lim="800000"/>
            <a:headEnd/>
            <a:tailEnd/>
          </a:ln>
          <a:effectLst/>
        </p:spPr>
      </p:pic>
    </p:spTree>
    <p:extLst>
      <p:ext uri="{BB962C8B-B14F-4D97-AF65-F5344CB8AC3E}">
        <p14:creationId xmlns:p14="http://schemas.microsoft.com/office/powerpoint/2010/main" xmlns="" val="18454819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260648"/>
            <a:ext cx="4857612" cy="584775"/>
          </a:xfrm>
          <a:prstGeom prst="rect">
            <a:avLst/>
          </a:prstGeom>
          <a:noFill/>
        </p:spPr>
        <p:txBody>
          <a:bodyPr wrap="none" lIns="91440" tIns="45720" rIns="91440" bIns="45720">
            <a:spAutoFit/>
          </a:bodyPr>
          <a:lstStyle/>
          <a:p>
            <a:pPr algn="ctr"/>
            <a:r>
              <a:rPr lang="es-E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MATRIZ DE COMPETENCIAS</a:t>
            </a:r>
            <a:endPar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xmlns="" val="2883674912"/>
              </p:ext>
            </p:extLst>
          </p:nvPr>
        </p:nvGraphicFramePr>
        <p:xfrm>
          <a:off x="611560" y="1124744"/>
          <a:ext cx="8229598" cy="1488276"/>
        </p:xfrm>
        <a:graphic>
          <a:graphicData uri="http://schemas.openxmlformats.org/drawingml/2006/table">
            <a:tbl>
              <a:tblPr>
                <a:tableStyleId>{D7AC3CCA-C797-4891-BE02-D94E43425B78}</a:tableStyleId>
              </a:tblPr>
              <a:tblGrid>
                <a:gridCol w="1368152"/>
                <a:gridCol w="648072"/>
                <a:gridCol w="1224136"/>
                <a:gridCol w="1080120"/>
                <a:gridCol w="1080120"/>
                <a:gridCol w="1224136"/>
                <a:gridCol w="1604862"/>
              </a:tblGrid>
              <a:tr h="160317">
                <a:tc gridSpan="7">
                  <a:txBody>
                    <a:bodyPr/>
                    <a:lstStyle/>
                    <a:p>
                      <a:pPr algn="ctr" fontAlgn="b"/>
                      <a:r>
                        <a:rPr lang="es-EC" sz="1200" b="1" u="none" strike="noStrike" dirty="0">
                          <a:effectLst/>
                        </a:rPr>
                        <a:t>MATRIZ DE COMPETENCIAS</a:t>
                      </a:r>
                      <a:endParaRPr lang="es-EC" sz="1200" b="1" i="0" u="none" strike="noStrike" dirty="0">
                        <a:solidFill>
                          <a:srgbClr val="000000"/>
                        </a:solidFill>
                        <a:effectLst/>
                        <a:latin typeface="Times New Roman" pitchFamily="18" charset="0"/>
                        <a:cs typeface="Times New Roman" pitchFamily="18" charset="0"/>
                      </a:endParaRPr>
                    </a:p>
                  </a:txBody>
                  <a:tcPr marL="8016" marR="8016" marT="8016"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317">
                <a:tc>
                  <a:txBody>
                    <a:bodyPr/>
                    <a:lstStyle/>
                    <a:p>
                      <a:pPr algn="ctr" fontAlgn="b"/>
                      <a:r>
                        <a:rPr lang="es-EC" sz="1200" b="1" u="none" strike="noStrike">
                          <a:effectLst/>
                        </a:rPr>
                        <a:t>COMPONENTES</a:t>
                      </a:r>
                      <a:endParaRPr lang="es-EC" sz="1200" b="1" i="0" u="none" strike="noStrike">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200" b="1" u="none" strike="noStrike">
                          <a:effectLst/>
                        </a:rPr>
                        <a:t>NORMA</a:t>
                      </a:r>
                      <a:endParaRPr lang="es-EC" sz="1200" b="1" i="0" u="none" strike="noStrike">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000" b="1" u="none" strike="noStrike">
                          <a:effectLst/>
                        </a:rPr>
                        <a:t>ATRIBUCIONES</a:t>
                      </a:r>
                      <a:endParaRPr lang="es-EC" sz="1000" b="1" i="0" u="none" strike="noStrike">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000" b="1" u="none" strike="noStrike">
                          <a:effectLst/>
                        </a:rPr>
                        <a:t>RESPONSABLES</a:t>
                      </a:r>
                      <a:endParaRPr lang="es-EC" sz="1000" b="1" i="0" u="none" strike="noStrike">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000" b="1" u="none" strike="noStrike" dirty="0">
                          <a:effectLst/>
                        </a:rPr>
                        <a:t>FACULTADES</a:t>
                      </a:r>
                      <a:endParaRPr lang="es-EC" sz="1000" b="1" i="0" u="none" strike="noStrike" dirty="0">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200" b="1" u="none" strike="noStrike" dirty="0">
                          <a:effectLst/>
                        </a:rPr>
                        <a:t>PRODUCTOS</a:t>
                      </a:r>
                      <a:r>
                        <a:rPr lang="es-EC" sz="1200" b="1" u="none" strike="noStrike" dirty="0" smtClean="0">
                          <a:effectLst/>
                        </a:rPr>
                        <a:t>/</a:t>
                      </a:r>
                    </a:p>
                    <a:p>
                      <a:pPr algn="ctr" fontAlgn="b"/>
                      <a:r>
                        <a:rPr lang="es-EC" sz="1200" b="1" u="none" strike="noStrike" dirty="0" smtClean="0">
                          <a:effectLst/>
                        </a:rPr>
                        <a:t>SERVICIOS</a:t>
                      </a:r>
                      <a:endParaRPr lang="es-EC" sz="1200" b="1" i="0" u="none" strike="noStrike" dirty="0">
                        <a:solidFill>
                          <a:srgbClr val="000000"/>
                        </a:solidFill>
                        <a:effectLst/>
                        <a:latin typeface="Times New Roman" pitchFamily="18" charset="0"/>
                        <a:cs typeface="Times New Roman" pitchFamily="18" charset="0"/>
                      </a:endParaRPr>
                    </a:p>
                  </a:txBody>
                  <a:tcPr marL="8016" marR="8016" marT="8016" marB="0" anchor="b"/>
                </a:tc>
                <a:tc>
                  <a:txBody>
                    <a:bodyPr/>
                    <a:lstStyle/>
                    <a:p>
                      <a:pPr algn="ctr" fontAlgn="b"/>
                      <a:r>
                        <a:rPr lang="es-EC" sz="1200" b="1" u="none" strike="noStrike" dirty="0">
                          <a:effectLst/>
                        </a:rPr>
                        <a:t>OTRAS ENTIDADES PÚBLICAS</a:t>
                      </a:r>
                      <a:endParaRPr lang="es-EC" sz="1200" b="1" i="0" u="none" strike="noStrike" dirty="0">
                        <a:solidFill>
                          <a:srgbClr val="000000"/>
                        </a:solidFill>
                        <a:effectLst/>
                        <a:latin typeface="Times New Roman" pitchFamily="18" charset="0"/>
                        <a:cs typeface="Times New Roman" pitchFamily="18" charset="0"/>
                      </a:endParaRPr>
                    </a:p>
                  </a:txBody>
                  <a:tcPr marL="8016" marR="8016" marT="8016" marB="0" anchor="b"/>
                </a:tc>
              </a:tr>
              <a:tr h="160317">
                <a:tc rowSpan="2">
                  <a:txBody>
                    <a:bodyPr/>
                    <a:lstStyle/>
                    <a:p>
                      <a:pPr algn="ctr" fontAlgn="ctr"/>
                      <a:r>
                        <a:rPr lang="es-EC" sz="900" u="none" strike="noStrike">
                          <a:effectLst/>
                        </a:rPr>
                        <a:t>PROTECCIÓN AL ADULTO MAYOR </a:t>
                      </a:r>
                      <a:endParaRPr lang="es-EC" sz="900" b="0" i="0" u="none" strike="noStrike">
                        <a:solidFill>
                          <a:srgbClr val="000000"/>
                        </a:solidFill>
                        <a:effectLst/>
                        <a:latin typeface="Calibri"/>
                      </a:endParaRPr>
                    </a:p>
                  </a:txBody>
                  <a:tcPr marL="8016" marR="8016" marT="8016" marB="0" anchor="ctr"/>
                </a:tc>
                <a:tc rowSpan="5">
                  <a:txBody>
                    <a:bodyPr/>
                    <a:lstStyle/>
                    <a:p>
                      <a:pPr algn="ctr" fontAlgn="b"/>
                      <a:r>
                        <a:rPr lang="es-EC" sz="900" u="none" strike="noStrike">
                          <a:effectLst/>
                        </a:rPr>
                        <a:t> </a:t>
                      </a:r>
                      <a:endParaRPr lang="es-EC" sz="900" b="0" i="0" u="none" strike="noStrike">
                        <a:solidFill>
                          <a:srgbClr val="000000"/>
                        </a:solidFill>
                        <a:effectLst/>
                        <a:latin typeface="Calibri"/>
                      </a:endParaRPr>
                    </a:p>
                  </a:txBody>
                  <a:tcPr marL="8016" marR="8016" marT="8016" marB="0" anchor="b"/>
                </a:tc>
                <a:tc rowSpan="5">
                  <a:txBody>
                    <a:bodyPr/>
                    <a:lstStyle/>
                    <a:p>
                      <a:pPr algn="ctr" fontAlgn="b"/>
                      <a:r>
                        <a:rPr lang="es-EC" sz="900" u="none" strike="noStrike">
                          <a:effectLst/>
                        </a:rPr>
                        <a:t> </a:t>
                      </a:r>
                      <a:endParaRPr lang="es-EC" sz="900" b="0" i="0" u="none" strike="noStrike">
                        <a:solidFill>
                          <a:srgbClr val="000000"/>
                        </a:solidFill>
                        <a:effectLst/>
                        <a:latin typeface="Calibri"/>
                      </a:endParaRPr>
                    </a:p>
                  </a:txBody>
                  <a:tcPr marL="8016" marR="8016" marT="8016" marB="0" anchor="b"/>
                </a:tc>
                <a:tc rowSpan="5">
                  <a:txBody>
                    <a:bodyPr/>
                    <a:lstStyle/>
                    <a:p>
                      <a:pPr algn="ctr" fontAlgn="b"/>
                      <a:r>
                        <a:rPr lang="es-EC" sz="900" u="none" strike="noStrike">
                          <a:effectLst/>
                        </a:rPr>
                        <a:t> </a:t>
                      </a:r>
                      <a:endParaRPr lang="es-EC" sz="900" b="0" i="0" u="none" strike="noStrike">
                        <a:solidFill>
                          <a:srgbClr val="000000"/>
                        </a:solidFill>
                        <a:effectLst/>
                        <a:latin typeface="Calibri"/>
                      </a:endParaRPr>
                    </a:p>
                  </a:txBody>
                  <a:tcPr marL="8016" marR="8016" marT="8016" marB="0" anchor="b"/>
                </a:tc>
                <a:tc>
                  <a:txBody>
                    <a:bodyPr/>
                    <a:lstStyle/>
                    <a:p>
                      <a:pPr algn="ctr" fontAlgn="b"/>
                      <a:r>
                        <a:rPr lang="es-EC" sz="900" u="none" strike="noStrike">
                          <a:effectLst/>
                        </a:rPr>
                        <a:t>RECTORÍA</a:t>
                      </a:r>
                      <a:endParaRPr lang="es-EC" sz="900" b="0" i="0" u="none" strike="noStrike">
                        <a:solidFill>
                          <a:srgbClr val="000000"/>
                        </a:solidFill>
                        <a:effectLst/>
                        <a:latin typeface="Calibri"/>
                      </a:endParaRPr>
                    </a:p>
                  </a:txBody>
                  <a:tcPr marL="8016" marR="8016" marT="8016" marB="0" anchor="b"/>
                </a:tc>
                <a:tc rowSpan="5">
                  <a:txBody>
                    <a:bodyPr/>
                    <a:lstStyle/>
                    <a:p>
                      <a:pPr algn="ctr" fontAlgn="b"/>
                      <a:r>
                        <a:rPr lang="es-EC" sz="900" u="none" strike="noStrike">
                          <a:effectLst/>
                        </a:rPr>
                        <a:t> </a:t>
                      </a:r>
                      <a:endParaRPr lang="es-EC" sz="900" b="0" i="0" u="none" strike="noStrike">
                        <a:solidFill>
                          <a:srgbClr val="000000"/>
                        </a:solidFill>
                        <a:effectLst/>
                        <a:latin typeface="Calibri"/>
                      </a:endParaRPr>
                    </a:p>
                  </a:txBody>
                  <a:tcPr marL="8016" marR="8016" marT="8016" marB="0" anchor="b"/>
                </a:tc>
                <a:tc rowSpan="5">
                  <a:txBody>
                    <a:bodyPr/>
                    <a:lstStyle/>
                    <a:p>
                      <a:pPr algn="ctr" fontAlgn="b"/>
                      <a:r>
                        <a:rPr lang="es-EC" sz="900" u="none" strike="noStrike" dirty="0">
                          <a:effectLst/>
                        </a:rPr>
                        <a:t> </a:t>
                      </a:r>
                      <a:endParaRPr lang="es-EC" sz="900" b="0" i="0" u="none" strike="noStrike" dirty="0">
                        <a:solidFill>
                          <a:srgbClr val="000000"/>
                        </a:solidFill>
                        <a:effectLst/>
                        <a:latin typeface="Calibri"/>
                      </a:endParaRPr>
                    </a:p>
                  </a:txBody>
                  <a:tcPr marL="8016" marR="8016" marT="8016" marB="0" anchor="b"/>
                </a:tc>
              </a:tr>
              <a:tr h="16031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900" u="none" strike="noStrike">
                          <a:effectLst/>
                        </a:rPr>
                        <a:t>DIRECCIÓN</a:t>
                      </a:r>
                      <a:endParaRPr lang="es-EC" sz="900" b="0" i="0" u="none" strike="noStrike">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r>
              <a:tr h="160317">
                <a:tc>
                  <a:txBody>
                    <a:bodyPr/>
                    <a:lstStyle/>
                    <a:p>
                      <a:pPr algn="ctr" fontAlgn="b"/>
                      <a:r>
                        <a:rPr lang="es-EC" sz="900" u="none" strike="noStrike">
                          <a:effectLst/>
                        </a:rPr>
                        <a:t>CUIDADO AL ADULTO MAYOR</a:t>
                      </a:r>
                      <a:endParaRPr lang="es-EC" sz="900" b="0" i="0" u="none" strike="noStrike">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900" u="none" strike="noStrike" dirty="0">
                          <a:effectLst/>
                        </a:rPr>
                        <a:t>COORDINACIÓN</a:t>
                      </a:r>
                      <a:endParaRPr lang="es-EC" sz="900" b="0" i="0" u="none" strike="noStrike" dirty="0">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r>
              <a:tr h="160317">
                <a:tc>
                  <a:txBody>
                    <a:bodyPr/>
                    <a:lstStyle/>
                    <a:p>
                      <a:pPr algn="ctr" fontAlgn="b"/>
                      <a:r>
                        <a:rPr lang="es-EC" sz="900" u="none" strike="noStrike">
                          <a:effectLst/>
                        </a:rPr>
                        <a:t>ATENCIÓN INTEGRAL</a:t>
                      </a:r>
                      <a:endParaRPr lang="es-EC" sz="900" b="0" i="0" u="none" strike="noStrike">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900" u="none" strike="noStrike" dirty="0">
                          <a:effectLst/>
                        </a:rPr>
                        <a:t>CONTROL</a:t>
                      </a:r>
                      <a:endParaRPr lang="es-EC" sz="900" b="0" i="0" u="none" strike="noStrike" dirty="0">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r>
              <a:tr h="160317">
                <a:tc>
                  <a:txBody>
                    <a:bodyPr/>
                    <a:lstStyle/>
                    <a:p>
                      <a:pPr algn="ctr" fontAlgn="b"/>
                      <a:r>
                        <a:rPr lang="es-EC" sz="900" u="none" strike="noStrike">
                          <a:effectLst/>
                        </a:rPr>
                        <a:t>GESTIÓN </a:t>
                      </a:r>
                      <a:endParaRPr lang="es-EC" sz="900" b="0" i="0" u="none" strike="noStrike">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900" u="none" strike="noStrike" dirty="0">
                          <a:effectLst/>
                        </a:rPr>
                        <a:t>EJECUCIÓN</a:t>
                      </a:r>
                      <a:endParaRPr lang="es-EC" sz="900" b="0" i="0" u="none" strike="noStrike" dirty="0">
                        <a:solidFill>
                          <a:srgbClr val="000000"/>
                        </a:solidFill>
                        <a:effectLst/>
                        <a:latin typeface="Calibri"/>
                      </a:endParaRPr>
                    </a:p>
                  </a:txBody>
                  <a:tcPr marL="8016" marR="8016" marT="8016" marB="0" anchor="b"/>
                </a:tc>
                <a:tc vMerge="1">
                  <a:txBody>
                    <a:bodyPr/>
                    <a:lstStyle/>
                    <a:p>
                      <a:endParaRPr lang="es-EC"/>
                    </a:p>
                  </a:txBody>
                  <a:tcPr/>
                </a:tc>
                <a:tc vMerge="1">
                  <a:txBody>
                    <a:bodyPr/>
                    <a:lstStyle/>
                    <a:p>
                      <a:endParaRPr lang="es-EC"/>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3729537660"/>
              </p:ext>
            </p:extLst>
          </p:nvPr>
        </p:nvGraphicFramePr>
        <p:xfrm>
          <a:off x="611560" y="2852936"/>
          <a:ext cx="4572000" cy="2535555"/>
        </p:xfrm>
        <a:graphic>
          <a:graphicData uri="http://schemas.openxmlformats.org/drawingml/2006/table">
            <a:tbl>
              <a:tblPr>
                <a:tableStyleId>{22838BEF-8BB2-4498-84A7-C5851F593DF1}</a:tableStyleId>
              </a:tblPr>
              <a:tblGrid>
                <a:gridCol w="4572000"/>
              </a:tblGrid>
              <a:tr h="190500">
                <a:tc>
                  <a:txBody>
                    <a:bodyPr/>
                    <a:lstStyle/>
                    <a:p>
                      <a:pPr algn="ctr" fontAlgn="b"/>
                      <a:r>
                        <a:rPr lang="es-EC" sz="1100" b="1" u="none" strike="noStrike" dirty="0">
                          <a:effectLst/>
                        </a:rPr>
                        <a:t>NORMAS JURÍDICAS</a:t>
                      </a:r>
                      <a:endParaRPr lang="es-EC" sz="1100" b="1" i="0" u="none" strike="noStrike" dirty="0">
                        <a:solidFill>
                          <a:schemeClr val="tx1"/>
                        </a:solidFill>
                        <a:effectLst/>
                        <a:latin typeface="Calibri"/>
                      </a:endParaRPr>
                    </a:p>
                  </a:txBody>
                  <a:tcPr marL="9525" marR="9525" marT="9525" marB="0" anchor="b"/>
                </a:tc>
              </a:tr>
              <a:tr h="190500">
                <a:tc>
                  <a:txBody>
                    <a:bodyPr/>
                    <a:lstStyle/>
                    <a:p>
                      <a:pPr algn="ctr" fontAlgn="b"/>
                      <a:r>
                        <a:rPr lang="es-EC" sz="1100" u="none" strike="noStrike">
                          <a:effectLst/>
                        </a:rPr>
                        <a:t>Constitución de la república del Ecuador</a:t>
                      </a:r>
                      <a:endParaRPr lang="es-EC" sz="1100" b="0" i="0" u="none" strike="noStrike">
                        <a:solidFill>
                          <a:srgbClr val="000000"/>
                        </a:solidFill>
                        <a:effectLst/>
                        <a:latin typeface="Calibri"/>
                      </a:endParaRPr>
                    </a:p>
                  </a:txBody>
                  <a:tcPr marL="9525" marR="9525" marT="9525" marB="0" anchor="b"/>
                </a:tc>
              </a:tr>
              <a:tr h="190500">
                <a:tc>
                  <a:txBody>
                    <a:bodyPr/>
                    <a:lstStyle/>
                    <a:p>
                      <a:pPr algn="ctr" fontAlgn="b"/>
                      <a:r>
                        <a:rPr lang="es-EC" sz="1100" u="none" strike="noStrike">
                          <a:effectLst/>
                        </a:rPr>
                        <a:t>La ley orgánica del sistema de Salud Pública</a:t>
                      </a:r>
                      <a:endParaRPr lang="es-EC" sz="1100" b="0" i="0" u="none" strike="noStrike">
                        <a:solidFill>
                          <a:srgbClr val="000000"/>
                        </a:solidFill>
                        <a:effectLst/>
                        <a:latin typeface="Calibri"/>
                      </a:endParaRPr>
                    </a:p>
                  </a:txBody>
                  <a:tcPr marL="9525" marR="9525" marT="9525" marB="0" anchor="b"/>
                </a:tc>
              </a:tr>
              <a:tr h="190500">
                <a:tc>
                  <a:txBody>
                    <a:bodyPr/>
                    <a:lstStyle/>
                    <a:p>
                      <a:pPr algn="ctr" fontAlgn="b"/>
                      <a:r>
                        <a:rPr lang="es-EC" sz="1100" u="none" strike="noStrike">
                          <a:effectLst/>
                        </a:rPr>
                        <a:t>La ley del Anciano.</a:t>
                      </a:r>
                      <a:endParaRPr lang="es-EC" sz="1100" b="0" i="0" u="none" strike="noStrike">
                        <a:solidFill>
                          <a:srgbClr val="000000"/>
                        </a:solidFill>
                        <a:effectLst/>
                        <a:latin typeface="Calibri"/>
                      </a:endParaRPr>
                    </a:p>
                  </a:txBody>
                  <a:tcPr marL="9525" marR="9525" marT="9525" marB="0" anchor="b"/>
                </a:tc>
              </a:tr>
              <a:tr h="190500">
                <a:tc>
                  <a:txBody>
                    <a:bodyPr/>
                    <a:lstStyle/>
                    <a:p>
                      <a:pPr algn="ctr" fontAlgn="b"/>
                      <a:r>
                        <a:rPr lang="es-EC" sz="1100" u="none" strike="noStrike">
                          <a:effectLst/>
                        </a:rPr>
                        <a:t>Reglamento de la ley del anciano.</a:t>
                      </a:r>
                      <a:endParaRPr lang="es-EC" sz="1100" b="0" i="0" u="none" strike="noStrike">
                        <a:solidFill>
                          <a:srgbClr val="000000"/>
                        </a:solidFill>
                        <a:effectLst/>
                        <a:latin typeface="Calibri"/>
                      </a:endParaRPr>
                    </a:p>
                  </a:txBody>
                  <a:tcPr marL="9525" marR="9525" marT="9525" marB="0" anchor="b"/>
                </a:tc>
              </a:tr>
              <a:tr h="190500">
                <a:tc>
                  <a:txBody>
                    <a:bodyPr/>
                    <a:lstStyle/>
                    <a:p>
                      <a:pPr algn="ctr" fontAlgn="b"/>
                      <a:r>
                        <a:rPr lang="es-EC" sz="1100" u="none" strike="noStrike">
                          <a:effectLst/>
                        </a:rPr>
                        <a:t>Reglamento del funcionamiento de centros de atención gerontológico</a:t>
                      </a:r>
                      <a:endParaRPr lang="es-EC" sz="1100" b="0" i="0" u="none" strike="noStrike">
                        <a:solidFill>
                          <a:srgbClr val="000000"/>
                        </a:solidFill>
                        <a:effectLst/>
                        <a:latin typeface="Calibri"/>
                      </a:endParaRPr>
                    </a:p>
                  </a:txBody>
                  <a:tcPr marL="9525" marR="9525" marT="9525" marB="0" anchor="b"/>
                </a:tc>
              </a:tr>
              <a:tr h="0">
                <a:tc>
                  <a:txBody>
                    <a:bodyPr/>
                    <a:lstStyle/>
                    <a:p>
                      <a:pPr algn="ctr" fontAlgn="ctr"/>
                      <a:r>
                        <a:rPr lang="es-EC" sz="1100" u="none" strike="noStrike">
                          <a:effectLst/>
                        </a:rPr>
                        <a:t>Reglamento para el otorgamiento de permisos de funcionamiento de los centros de atención a los/las adultos/as mayores, por parte de instituciones del sector público y privado.</a:t>
                      </a:r>
                      <a:endParaRPr lang="es-EC" sz="1100" b="0" i="0" u="none" strike="noStrike">
                        <a:solidFill>
                          <a:srgbClr val="000000"/>
                        </a:solidFill>
                        <a:effectLst/>
                        <a:latin typeface="Calibri"/>
                      </a:endParaRPr>
                    </a:p>
                  </a:txBody>
                  <a:tcPr marL="9525" marR="9525" marT="9525" marB="0" anchor="ctr"/>
                </a:tc>
              </a:tr>
              <a:tr h="190500">
                <a:tc>
                  <a:txBody>
                    <a:bodyPr/>
                    <a:lstStyle/>
                    <a:p>
                      <a:pPr algn="ctr" fontAlgn="b"/>
                      <a:r>
                        <a:rPr lang="es-EC" sz="1100" u="none" strike="noStrike">
                          <a:effectLst/>
                        </a:rPr>
                        <a:t>Reglamento de beneficios tributarios a favor del anciano</a:t>
                      </a:r>
                      <a:endParaRPr lang="es-EC" sz="1100" b="0" i="0" u="none" strike="noStrike">
                        <a:solidFill>
                          <a:srgbClr val="000000"/>
                        </a:solidFill>
                        <a:effectLst/>
                        <a:latin typeface="Calibri"/>
                      </a:endParaRPr>
                    </a:p>
                  </a:txBody>
                  <a:tcPr marL="9525" marR="9525" marT="9525" marB="0" anchor="b"/>
                </a:tc>
              </a:tr>
              <a:tr h="0">
                <a:tc>
                  <a:txBody>
                    <a:bodyPr/>
                    <a:lstStyle/>
                    <a:p>
                      <a:pPr algn="ctr" fontAlgn="ctr"/>
                      <a:r>
                        <a:rPr lang="es-EC" sz="1100" u="none" strike="noStrike">
                          <a:effectLst/>
                        </a:rPr>
                        <a:t>Normas para el otorgamiento de permisos de funcionamiento de los centros gerontológicos. </a:t>
                      </a:r>
                      <a:endParaRPr lang="es-EC" sz="1100" b="0" i="0" u="none" strike="noStrike">
                        <a:solidFill>
                          <a:srgbClr val="000000"/>
                        </a:solidFill>
                        <a:effectLst/>
                        <a:latin typeface="Calibri"/>
                      </a:endParaRPr>
                    </a:p>
                  </a:txBody>
                  <a:tcPr marL="9525" marR="9525" marT="9525" marB="0" anchor="ctr"/>
                </a:tc>
              </a:tr>
              <a:tr h="0">
                <a:tc>
                  <a:txBody>
                    <a:bodyPr/>
                    <a:lstStyle/>
                    <a:p>
                      <a:pPr algn="ctr" fontAlgn="ctr"/>
                      <a:r>
                        <a:rPr lang="es-EC" sz="1100" u="none" strike="noStrike" dirty="0">
                          <a:effectLst/>
                        </a:rPr>
                        <a:t>Requisitos para obtener los permisos de funcionamiento de los centros gerontológicos</a:t>
                      </a:r>
                      <a:endParaRPr lang="es-EC" sz="1100" b="0" i="0" u="none" strike="noStrike" dirty="0">
                        <a:solidFill>
                          <a:srgbClr val="000000"/>
                        </a:solidFill>
                        <a:effectLst/>
                        <a:latin typeface="Calibri"/>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2607937677"/>
              </p:ext>
            </p:extLst>
          </p:nvPr>
        </p:nvGraphicFramePr>
        <p:xfrm>
          <a:off x="5796136" y="2852936"/>
          <a:ext cx="3048000" cy="381000"/>
        </p:xfrm>
        <a:graphic>
          <a:graphicData uri="http://schemas.openxmlformats.org/drawingml/2006/table">
            <a:tbl>
              <a:tblPr>
                <a:tableStyleId>{22838BEF-8BB2-4498-84A7-C5851F593DF1}</a:tableStyleId>
              </a:tblPr>
              <a:tblGrid>
                <a:gridCol w="3048000"/>
              </a:tblGrid>
              <a:tr h="190500">
                <a:tc>
                  <a:txBody>
                    <a:bodyPr/>
                    <a:lstStyle/>
                    <a:p>
                      <a:pPr algn="ctr" fontAlgn="b"/>
                      <a:r>
                        <a:rPr lang="es-EC" sz="1100" b="1" u="none" strike="noStrike" dirty="0" smtClean="0">
                          <a:effectLst/>
                        </a:rPr>
                        <a:t>NORMAS TÉCNICAS/ADMINISTRATIVAS</a:t>
                      </a:r>
                      <a:endParaRPr lang="es-EC" sz="1100" b="1" i="0" u="none" strike="noStrike" dirty="0">
                        <a:solidFill>
                          <a:srgbClr val="000000"/>
                        </a:solidFill>
                        <a:effectLst/>
                        <a:latin typeface="Calibri"/>
                      </a:endParaRPr>
                    </a:p>
                  </a:txBody>
                  <a:tcPr marL="9525" marR="9525" marT="9525" marB="0" anchor="b"/>
                </a:tc>
              </a:tr>
              <a:tr h="190500">
                <a:tc>
                  <a:txBody>
                    <a:bodyPr/>
                    <a:lstStyle/>
                    <a:p>
                      <a:pPr algn="ctr" fontAlgn="b"/>
                      <a:r>
                        <a:rPr lang="es-EC" sz="1100" u="none" strike="noStrike" dirty="0">
                          <a:effectLst/>
                        </a:rPr>
                        <a:t>Estatuto orgánico por procesos del MIES</a:t>
                      </a:r>
                      <a:endParaRPr lang="es-EC" sz="1100" b="0" i="0" u="none" strike="noStrike" dirty="0">
                        <a:solidFill>
                          <a:srgbClr val="000000"/>
                        </a:solidFill>
                        <a:effectLst/>
                        <a:latin typeface="Calibri"/>
                      </a:endParaRPr>
                    </a:p>
                  </a:txBody>
                  <a:tcPr marL="9525" marR="9525" marT="9525" marB="0" anchor="b"/>
                </a:tc>
              </a:tr>
            </a:tbl>
          </a:graphicData>
        </a:graphic>
      </p:graphicFrame>
      <p:pic>
        <p:nvPicPr>
          <p:cNvPr id="7" name="Picture 4">
            <a:hlinkClick r:id="rId2" action="ppaction://hlinksldjump"/>
          </p:cNvPr>
          <p:cNvPicPr>
            <a:picLocks noChangeAspect="1" noChangeArrowheads="1"/>
          </p:cNvPicPr>
          <p:nvPr/>
        </p:nvPicPr>
        <p:blipFill>
          <a:blip r:embed="rId3" cstate="print"/>
          <a:srcRect/>
          <a:stretch>
            <a:fillRect/>
          </a:stretch>
        </p:blipFill>
        <p:spPr bwMode="auto">
          <a:xfrm>
            <a:off x="8458200" y="4938728"/>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109412900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8634" y="1052736"/>
            <a:ext cx="8335366" cy="4649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5">
            <a:hlinkClick r:id="rId3" action="ppaction://hlinksldjump"/>
          </p:cNvPr>
          <p:cNvPicPr>
            <a:picLocks noChangeAspect="1" noChangeArrowheads="1"/>
          </p:cNvPicPr>
          <p:nvPr/>
        </p:nvPicPr>
        <p:blipFill>
          <a:blip r:embed="rId4" cstate="print"/>
          <a:srcRect/>
          <a:stretch>
            <a:fillRect/>
          </a:stretch>
        </p:blipFill>
        <p:spPr bwMode="auto">
          <a:xfrm>
            <a:off x="-18680" y="6065912"/>
            <a:ext cx="909629" cy="792088"/>
          </a:xfrm>
          <a:prstGeom prst="rect">
            <a:avLst/>
          </a:prstGeom>
          <a:noFill/>
          <a:ln w="9525">
            <a:noFill/>
            <a:miter lim="800000"/>
            <a:headEnd/>
            <a:tailEnd/>
          </a:ln>
          <a:effectLst/>
        </p:spPr>
      </p:pic>
    </p:spTree>
    <p:extLst>
      <p:ext uri="{BB962C8B-B14F-4D97-AF65-F5344CB8AC3E}">
        <p14:creationId xmlns:p14="http://schemas.microsoft.com/office/powerpoint/2010/main" xmlns="" val="300066938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1844824"/>
            <a:ext cx="5682581" cy="1754326"/>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FORMULACIÓN DE </a:t>
            </a:r>
          </a:p>
          <a:p>
            <a:pPr algn="ctr"/>
            <a:r>
              <a:rPr lang="es-E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ESTRATEGIA</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 name="Picture 4">
            <a:hlinkClick r:id="rId2" action="ppaction://hlinksldjump"/>
          </p:cNvPr>
          <p:cNvPicPr>
            <a:picLocks noChangeAspect="1" noChangeArrowheads="1"/>
          </p:cNvPicPr>
          <p:nvPr/>
        </p:nvPicPr>
        <p:blipFill>
          <a:blip r:embed="rId3" cstate="print"/>
          <a:srcRect/>
          <a:stretch>
            <a:fillRect/>
          </a:stretch>
        </p:blipFill>
        <p:spPr bwMode="auto">
          <a:xfrm>
            <a:off x="8458200" y="4797152"/>
            <a:ext cx="685800" cy="704850"/>
          </a:xfrm>
          <a:prstGeom prst="rect">
            <a:avLst/>
          </a:prstGeom>
          <a:noFill/>
          <a:ln w="9525">
            <a:noFill/>
            <a:miter lim="800000"/>
            <a:headEnd/>
            <a:tailEnd/>
          </a:ln>
          <a:effectLst/>
        </p:spPr>
      </p:pic>
    </p:spTree>
    <p:extLst>
      <p:ext uri="{BB962C8B-B14F-4D97-AF65-F5344CB8AC3E}">
        <p14:creationId xmlns:p14="http://schemas.microsoft.com/office/powerpoint/2010/main" xmlns="" val="39546709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2920</Words>
  <Application>Microsoft Office PowerPoint</Application>
  <PresentationFormat>Presentación en pantalla (4:3)</PresentationFormat>
  <Paragraphs>561</Paragraphs>
  <Slides>48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Tema de Office</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CEOSL_RADIO</cp:lastModifiedBy>
  <cp:revision>94</cp:revision>
  <dcterms:created xsi:type="dcterms:W3CDTF">2014-02-15T16:51:11Z</dcterms:created>
  <dcterms:modified xsi:type="dcterms:W3CDTF">2014-04-10T18:11:55Z</dcterms:modified>
</cp:coreProperties>
</file>